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305" r:id="rId3"/>
    <p:sldId id="315" r:id="rId4"/>
    <p:sldId id="320" r:id="rId5"/>
    <p:sldId id="292" r:id="rId6"/>
    <p:sldId id="321" r:id="rId7"/>
    <p:sldId id="322" r:id="rId8"/>
    <p:sldId id="323" r:id="rId9"/>
    <p:sldId id="324" r:id="rId10"/>
    <p:sldId id="325" r:id="rId11"/>
    <p:sldId id="326" r:id="rId12"/>
    <p:sldId id="334" r:id="rId13"/>
    <p:sldId id="343" r:id="rId14"/>
    <p:sldId id="357" r:id="rId15"/>
    <p:sldId id="345" r:id="rId16"/>
    <p:sldId id="358" r:id="rId17"/>
    <p:sldId id="344" r:id="rId18"/>
    <p:sldId id="359" r:id="rId19"/>
    <p:sldId id="360" r:id="rId20"/>
    <p:sldId id="361" r:id="rId21"/>
    <p:sldId id="327" r:id="rId22"/>
    <p:sldId id="328" r:id="rId23"/>
    <p:sldId id="329" r:id="rId24"/>
    <p:sldId id="330" r:id="rId25"/>
    <p:sldId id="346" r:id="rId26"/>
    <p:sldId id="331" r:id="rId27"/>
    <p:sldId id="333" r:id="rId28"/>
    <p:sldId id="348" r:id="rId29"/>
    <p:sldId id="349" r:id="rId30"/>
    <p:sldId id="350" r:id="rId31"/>
    <p:sldId id="337" r:id="rId32"/>
    <p:sldId id="335" r:id="rId33"/>
    <p:sldId id="351" r:id="rId34"/>
    <p:sldId id="363" r:id="rId35"/>
    <p:sldId id="352" r:id="rId36"/>
    <p:sldId id="364" r:id="rId37"/>
    <p:sldId id="338" r:id="rId38"/>
    <p:sldId id="339" r:id="rId39"/>
    <p:sldId id="340" r:id="rId40"/>
    <p:sldId id="354" r:id="rId41"/>
    <p:sldId id="342" r:id="rId42"/>
    <p:sldId id="355" r:id="rId43"/>
    <p:sldId id="365" r:id="rId44"/>
    <p:sldId id="367"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9-02T14:26:23.382"/>
    </inkml:context>
    <inkml:brush xml:id="br0">
      <inkml:brushProperty name="width" value="0.05292" units="cm"/>
      <inkml:brushProperty name="height" value="0.05292" units="cm"/>
      <inkml:brushProperty name="color" value="#FF0000"/>
    </inkml:brush>
  </inkml:definitions>
  <inkml:trace contextRef="#ctx0" brushRef="#br0">3301 9178 0,'-34'0'300,"-1"-35"-279,0 35-14,0-35 15,1 0-15,-1 35 6,0-34-3,0 34 0,1 0 0,34-35-1,-35 0 1,0 35 1,0-35 0,1 35 7,-1-34-7,0 34-2,0-35 10,1 35 2,34-35-11,-35 35 0,0 0 1,0 0 8,1 0 11,-1 0-11,0 0 2,0 0-1,1 0 0,-1 0-2,0 35 4,0-35-13,35 35 1,-34-35 0,-1 34 10,0-34 0,35 35-10,-35-35 0,35 35 0,-34 0 10,34-1-1,-35 1 2,35 0-11,0 0 10,0 0 0,-35-35-11,35 34 1,0 1 10,0 0-1,0 0 12,0-1-11,0 1 10,0 0-20,0 0 22,0-1 6,0 1 12,35 0-30,0 0 19,-1-1-9,1-34-20,0 35 21,0 0-1,-1-35-11,1 0-8,0 0 18,0 0-19,-1 0 11,1 0-11,0 0-1,0 0 11,-1 0 0,1 0-11,0 0 22,0 0-14,-1 0 24,1 0-21,-35-35 42,35 35-53,0 0 60,-35-35-58,34 35 19,1 0-3,-35-34-3,35 34 4</inkml:trace>
  <inkml:trace contextRef="#ctx0" brushRef="#br0" timeOffset="10707">3058 9734 0,'0'35'370,"35"-35"-362,-35 34 2,35 1 13,-1 0-4,-34 0-9,35-35 1,-35 35-3,35-35 2,-35 34 0,35 1 10,-35 0-10,34-35 11,-34 35-11,35-35 30,-35 34-30,35-34-1,-35 35 32,35-35-12,-35 35-19,34-35 41,-34 35-23,35-35 12,0 0 0,-35 34-30</inkml:trace>
  <inkml:trace contextRef="#ctx0" brushRef="#br0" timeOffset="12401">3579 10012 0,'0'35'329,"0"0"-308,0-1-2,35 1-9,-35 0 1,35 0 8,-35-1 12,0 1-2,0 0 1,0 0 31,0-1 28,-35-34 19,0 0-98,1 0 22,-1 0-16,0 0 17,0 0-24,1 0 31,-1 0 10</inkml:trace>
  <inkml:trace contextRef="#ctx0" brushRef="#br0" timeOffset="14642">3996 10151 0,'0'70'347,"0"-36"-335,0 36-2,0-1 0,0 1 0,0-35 0,0 34 10,0-34 11,0 0 8,0 0 0,0-1 2,-34-68 108,34-1-129,0 0 0,-35-34-10,35 34-1,0 0 2,-35-35-1,35 36 0,0-1 0,0 0 10,0 0 9,0 1 11,0-1-29,0 0 19,0 0-3,0 1 15,0-1-11,0 0-12,35 35 1,-35-35-10,35 35 0,-35-34 0,34-1 0,1 35 20,-35-35-11,35 35-9,0 0 10,-35-35 1,34 35-12,1 0 31,0 0 18,0 0-25,-35 35-5,34-35-17,-34 35 18,0 0-19,0-1 21,0 1-2,0 0 1,0 0-11,0-1 19,-34-34 26,-1 35-60,35 0 16,-35-35-10,35 35 0,-35-35 50,35 34-41,35-34 271,-35-34-280,35 34 17,0 0-4,-1 0 26,1 0-17,0 0 6,-1 0-31,-34 34 24,35-34-1,-35 35-18,0 0 18,0 0-2,0-1 13,0 1-11,0 0 0,0 0-9,0 0 8,0-1 1,-35-34-21,1 35 10,34 0 22,-35-35-31,35 35 0,-35-35 30,35 34-20,-34-34 0,-1 0 8,0 0 14,0 0-2,1 0 39</inkml:trace>
  <inkml:trace contextRef="#ctx0" brushRef="#br0" timeOffset="19319">5143 10255 0,'-35'0'260,"0"0"-250,1 0 8,-1 0 13,0 0-9,0 0-13,1 0 10,-1 0 10,0 0-8,35 35-11,-35-35 8,1 0-5,-1 35 17,0-35-1,35 35 2,-35-35-13,1 34 14,34 1-13,0 0 31,-35-35-41,35 35 22,0 0 8,0-1 11,0 1-20,0 0 10,35-35 0,-1 0-9,1 0 7,0 0 13,0 0-12,-1 0-17,1 0-5,0-35 14,-35 0-10,35 35-10,-1 0 19,1-34-12,-35-1 34,35 35-8,-35-35-32,0 0 11,0 0-6,0 1 14,0-1 9,0 0-3,0 0 16,0 70 97,0 0-111,35-35-29,-35 35 0,0-1 0,0 1 0,0 0 0,0 0 0,0 0 0,0-1 0,0 1 10,0 0 0,0 0 9,0-1 31,34-34-30,1 0-9,0 0 10,0 0-10,-1 0-5,1-34-4,0 34 8,0-35-1,-1 35 1,-34-35-9,35 35-2,0-35 23,0 35-4,-35-34-8,34 34 20,-34-35-30,0 0 9,35 35-9,-35-35 20,0 0-1,0 1 4,0-1-15,0 0 11,0 0 23,-35 35-43,1 0 50,-1 0-9,0 0 39,35 35 41,0 0-50,0 0-51,35-35-19,-35 34 31,35-34-31,-1 0 27,-34 35-15,35-35-11,0 0 28,-35 35 1,35-35-30,-1 0 30,-34 35-33,35-35 5,0 0 26,0 0 15,-35 35-24,34-35-9,1 0 30,-35 34-30,0 1 89,0 0-61,-35-35-16,35 35 39,-34-35-51,-1 0 26,0 0 5,0 0-31,1 0 23,-1 0 7,0 0-20,0 0-25,1 0 30,-1 0 3,0 0 8,0 0-12</inkml:trace>
  <inkml:trace contextRef="#ctx0" brushRef="#br0" timeOffset="24428">5907 10464 0,'35'0'294,"0"0"-265,0 0-1,-1 0-7,1 0-11,0 0 10,0 0 9,-1 0 0,1 0-17,-35-35-3,35 35 23,0 0 17,-35-35-30,0 1 71,0-1-40,0 0 0,-35 0-11,0 35 11,0-34-32,1 34 34,-1 0-2,0 0-11,0 0-6,1 0 4,34 34-17,0 1 30,0 0-10,0 0-10,0-1 10,0 1 10,0 0-10,0 0-10,0 0 9,0-1 12,0 1-2,0 0-19,34-35 9,-34 35-9,35-35-20,0 0 51,0 0-4,-1 0-6,1 0-30,0 0 61,0 0 16,-1 0-22,1 0-23</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9-11T19:18:36.930"/>
    </inkml:context>
    <inkml:brush xml:id="br0">
      <inkml:brushProperty name="width" value="0.05292" units="cm"/>
      <inkml:brushProperty name="height" value="0.05292" units="cm"/>
      <inkml:brushProperty name="color" value="#C00000"/>
    </inkml:brush>
  </inkml:definitions>
  <inkml:trace contextRef="#ctx0" brushRef="#br0">2745 14392 0,'0'35'489,"-34"-35"-437,-1 0 35,0 0-68,0 0 21,1 0-8,-1 0-13,0 35-8,0-35 9,1 0-1,-1 0 2,0 0 10,0 0-25,1 0 25,-1 0-9,0 0 18,0 0-22,1 0 62,34 34 68,0 1-16,0 0-85,0 0-15,0 0-13,0-1 3,34-34-4,-34 35-7,0 0-3,35 0 25,-35-1-4,0 1 11,0 0-21,0 0 51,35-35 79,0 0-79,-1-35-20,1 35-30,0 0 0,0 0 9,-1 0 0,1 0 2,0 0-20,0 0 27,-1 0 3,1 0 26,-35 35-43,35-35-15,-35 34 21,0 1 20,0 0-32,0 0 34,0-1-16,0 1 6,0 0-10,0 0 6,-35-35-18,35 34 21,-35-34-23,1 0 35,34 35-37,-35-35 15,35 35-20,-35-35-5,0 0 38,1 0-5,-1 0 11,0 0 0,0 35-34,1-35 28,-1 0-4,0 0 48,0 0-7</inkml:trace>
  <inkml:trace contextRef="#ctx0" brushRef="#br0" timeOffset="4395">3232 14601 0,'-35'0'297,"0"0"-265,1 0-11,34 35-12,-35-35 2,0 0-2,35 34 12,-35-34-12,1 35 23,-1 0-3,35 0-13,-35-35-3,35 34 18,-35-34-15,35 35 6,0 0 7,0 0-18,0-1 21,0 1-15,0 0 4,0 0-12,0-1 12,0 1 6,0 0-5,0 0-12,35-35 10,-35 34-9,35-34 8,-35 35 0,35-35 12,-35 35-21,34-35 21,-34 35-22,35 0 18,0-35-4,0 0 16,-1 0-8,1 0-13,0 0-7,0 0 9,-1 0 10,-34-35-14,35 35-1,0 0-6,-35-35 12,35 35-2,-35-35 10,34 35-18,-34-35 39,35 35-32,-35-34 2,0-1 1,35 35-11,-35-35 22,0 0-4,0 1-9,0-1-8,0 0 19,0 0-13,0 1 15,-35-1-21,35 0 19,0 0-4,-35 35-6,35-34 23,0-1-16,-34 35-13,-1-35 33,0 35-5,35-35 17,-35 35-49,1 0 66,34-34-41,-35 34-29,35-35 6,-35 35-2,0 0 38</inkml:trace>
  <inkml:trace contextRef="#ctx0" brushRef="#br0" timeOffset="7529">3962 15087 0,'34'0'440,"1"0"-419,35 0 0,-36 35-4,1-35 3,0 0-9,0 0-2,-1 0 23,1 0-5,0 0-9,-1 0 17,1 0-5,0 0 6,0 0-4,-1 0-19,1 0 2,0 0 8,0 0 3,-1 0-13,1 0 7,0 0-1,0 0 2,-1 0-2,1 0 5,35 0-7,-36 0 3,1 0 9,0 0-8,0 0 8,-1 0-19,1 0 9,0 0 19,0 0 323,-1 0-349,1 0 5,0 0 1,0 0 6,-1 0-19,1 0 16,35 0-1,-36 0 3,1 0-3,0 0-11,0 0 2,-1 0-4,36 0 12,-35 0 4,-1 0-13,1 0 8,0 0-9,0 0 5,-1 0 3,1 0-5,0 0 8,0 35 0,-1-35-10,1 0-4,0 0 8,0 0-5,-1 0 1,36 0 1,-35 0-1,-1 0 0,1 0 0,0 0 9,0 0 1,-1 0 0,1 0 12,0 0 335,0 0-361,-1 0 7,1 0-6,35 0 16,-36 0-14,1 0 12,0 0-11,0 0 0,-1 0 7,1 0 3,0 0-9,0 0 9,-1 0 1,1 0-1,0 0-10,-1 0 7,1 0 6,0 0 7,0 0-25,-1 0 18,1 0-4,0 0 3,0 0-11,-1 0 20,1 0-15,0 0 17,0 0-24,-1 0 13,1 0-7,0 0 16,0 0-19,-1 0 18,1 0-11,0 0 4,0 0-2,-35-35-13,34 35 8,1 0 3,0 0 15,0 0-5,-35-35 12,34 35-32,1 0 61,0 0 0,0 0-33,-1 0 7,1 0 41</inkml:trace>
  <inkml:trace contextRef="#ctx0" brushRef="#br0" timeOffset="12497">4274 14288 0,'35'0'340,"0"-35"-302,-1 0-26,1 1 18,0 34 10,0-35-22,-1 35 2,1 0 3,0 0 6,0 0-2,-1 35-5,-34-1 18,35-34-29,-35 35 0,0 0 17,0 0-8,0-1 11,0 1-22,0 0 12,-35 0-3,1-35 3,34 34-11,-35-34 10,35 35-11,-35 0 11,0-35 31,35 35-42,-34-35 1,34 35 168,34-35-170,1 0 16,0 34-6,0-34 3,-1 35-13,1-35 14,0 0-15,-35 35 3,35-35 12,-1 0-11,-34 35-4,35-35 14,0 34 31</inkml:trace>
  <inkml:trace contextRef="#ctx0" brushRef="#br0" timeOffset="14697">5108 14323 0,'-35'69'279,"35"-34"-254,0 0-18,0-1 3,0 1 0,0 35 6,0-35 7,0-1-3,0 1 0,0 0-2,0 0-6,0-1 25,0 1 3,35-35 2,-35 35-21,35-35-11,-35 35 17,35-35-17,-1 0 45,1 0-8,0 0-27,0-35 20,-1 0 22,-34 0-15,0 1-16,0-1-22,0 0 15,0 0 2,0 1-6,0-1 10,0 0-10,0 0 20,0 0 1,-34 35-12,34-34-22,0-1 12,-35 35 4,35-35 7,-35 35-19,35-35 47,-35 35-18</inkml:trace>
  <inkml:trace contextRef="#ctx0" brushRef="#br0" timeOffset="49587">6707 14184 0,'-35'0'371,"35"34"-360,-35-34 9,35 35-4,-35-35-1,35 35 2,-34 0-6,-1-35 0,35 34 8,-35-34-9,35 35 1,-35 0 9,35 0-3,-34-1-6,-1-34-3,35 35 4,-35-35-2,35 35 0,-35 0 10,35 0-12,-34-1 13,-1 1 0,0 0 8,35 0-21,-35-1 15,1 1 14,34 0-4,-35-35-24,35 35-2,-35-35 16,35 34 7,-35 1 27,35 0 15,-34-35-62,34 35 22</inkml:trace>
  <inkml:trace contextRef="#ctx0" brushRef="#br0" timeOffset="60160">6046 14357 0,'-34'0'330,"-1"0"-278,0 0-35,35 35-8,-35-35 82,35 35-59,0 0-7,0-1 37,0 1 6,0 0-15,0 0 44,35-35 244,0 0-293,0 0 85,-35-35-103,0 0 246,0 0-176,34 35-90,-34-34 68,0-1-35,0 0 45,0 0 53</inkml:trace>
  <inkml:trace contextRef="#ctx0" brushRef="#br0" timeOffset="63588">6463 14740 0,'0'35'285,"0"-1"-253,-34-34-21,34 35 28,0 0 2,-35-35-31,35 35 59,0-1-52,0 1 44,0 0 119,35-35-70,-1 0-82,1 0 24,-35-35-34,35 35 34,-35-35-42,0 1 30,35 34-11,-1 0 11,-34-35-19,0 0 38,0 0-1,0 1-8,-34 34 59,-1 0-7</inkml:trace>
  <inkml:trace contextRef="#ctx0" brushRef="#br0" timeOffset="66235">7262 14184 0,'0'34'249,"0"1"-242,0 35 6,35-1-5,-35 1 4,35-1-2,-35-34-2,0 0 3,0 0-1,0-1 1,35 1 7,-35 0-7,0 0 9,0-1 2,0 1 7,0 0 11,0 0-20,0-1 60</inkml:trace>
  <inkml:trace contextRef="#ctx0" brushRef="#br0" timeOffset="67658">7262 14079 0,'-34'0'240,"34"35"-211,-35 0-8,35 0-10,0-1 18,-35-34-20,35 35 13,0 0 8,0 0-20,-35-35 18,35 34-20,-34-34 15,34 35-4,0 0 23,0 0-22,0-1 66</inkml:trace>
  <inkml:trace contextRef="#ctx0" brushRef="#br0" timeOffset="69391">7332 14218 0,'35'0'301,"-35"35"-291,34-35 8,-34 35 4,35 0-3,0-1 21,0-34 10,-35 35-11,34-35-28,1 0 78</inkml:trace>
  <inkml:trace contextRef="#ctx0" brushRef="#br0" timeOffset="71124">9035 14636 0,'-35'0'269,"0"0"-249,0 0-1,-34 0 2,69 34-11,-35-34 0,35 35 0,-35-35 0,-34 0 8,34 35 4,0-35-2,35 35-10,-34-35 0,-1 34 10,0 1-1,35 0 2,-35-35-12,35 35 11,-34-35-9,-1 34-2,35 1 1,-35 0 11,35 0-11,0-1-3,0 1 7,0 35 3,-35-70-4,35 34-3,0 1 10,0 0-1,0 0 13,0 0-24,0-1 10,0 1 1,0 0 14,35-35-24,-35 35 2,35-35 9,-35 34-13,35 1 35,-1-35-31,1 0 19,0 0-3,0 0-5,-1 0-1,1 0-3,0 0 0,-35-35 2,35 35-7,-1 0 7,1-34 6,-35-1-13,35 35 17,-35-35-23,0 0 36,35 35-33,-1 0 40,-34-34-40,0-1 20,0 0 10,-34 35-22,34-35 3,-35 35-3,35-35-5,-35 35 7,0 0 9,1-34-19,-1 34 10,35-35-13,-35 35 6,0 0 19,1 0-24,34-35 2,-35 35-1,0 0 19,0 0 2,1 0-17,-1 0 26,0 0 11</inkml:trace>
  <inkml:trace contextRef="#ctx0" brushRef="#br0" timeOffset="73743">9486 14775 0,'0'34'289,"-34"-34"-279,34 35 0,-35 0 9,35 0-9,0-1 0,-35-34 0,35 35 10,0 0 11,0 0-14,0-1-5,0 1 15,0 0-3,0 0-6,0-1 2,0 1 10,0 0 0,0 0-3,0 0-16,0-1 43,35-34-46,0 0 12,-35 35 1,34-35-12,1 0 31,0 0-1,0 0-18,-1 0-2,1 0 9,0 0-6,0 0-12,-1 0 21,1 0-12,-35-35-12,35 35 14,0 0-2,-35-34-7,0-1 8,34 35 0,-34-35-12,0 0 26,35 35-25,-35-35 8,0 1-7,0-1 10,0 0 11,0 0-12,0 1-10,0-1 15,0 0 2,0 0 7,0 1-24,0-1 29,-35 0 5,1 35-4,34-35-29,-35 35 0,35-34 20,-35 34-22,0 0 24,1 0-15,-1 0 5,0 0 8,0 0 0,1 0-1,-1 0-8,0 0 16,0 0 45</inkml:trace>
  <inkml:trace contextRef="#ctx0" brushRef="#br0" timeOffset="76698">10424 15122 0,'35'0'368,"0"0"-348,0 0 9,-1 0-16,1 0-1,0 0 4,0 0 6,-1 0-11,1 0 8,0 0-2,0 0 7,-1 0-16,1 0 13,0 0 0,0 0-2,-1 0-9,1 0 11,0 0-2,0 0-2,-1 0-8,1 0 16,0 0-8,0 0 4,-1 0-2,1 0-11,0 0 25,0 0 6,-35-35-29,34 35 17,1 0 16,0 0 302,0 0-314,-1 0-1,1 0-17,0 0 3,0 0 18,-1 0-16,1 0-9,0 0 22,0 0-14,-1 0 4,1 0-8,0 0 8,0 0 7,-1 0 4,1 0-24,0 0 24,0 0-16,-1 0 16,1 0-25,0 0 27,0 0-16,-1 0 14,1 0-22,0 0 18,0 0 20,-1 35 273,1-35-292,0 0-19,-35 35 0,35-35 0,-1 0 11,1 0-3,0 0-7,0 0 7,-1 0 2,1 0 10,0 0-20,0 0 20,-1 0-10,1 0 12,0 0-23,-1 0 21,1 0 3,0 0 4,0 0-27,-1 0 20,1 0 7,0 0-8,0 0-8,-1 0 8,1 0 260,-35 35-269,35-35-9,0 0 8,-1 0 11,1 0 0,0 0-1,0 0-8,-1 0-11,1 0 9,0 0 11,0 0-10,-1 0-10,1 0 21,0 0-14,0 0 15,-1 0-22,1 0 19,0 0-9,0 0 9,-1 0-7,1 0 6,-35-35-17,35 35 9,-35-35 0,35 35-10,-1 0 0,1 0 20,0 0 19,0 0-18,-1 0-13,1 0 13,0-35 18,0 35 1,-1 0-10</inkml:trace>
  <inkml:trace contextRef="#ctx0" brushRef="#br0" timeOffset="81526">11293 14323 0,'0'34'303,"0"1"-298,0 0 17,0 0 3,0-1-9,0 1-6,0 0 9,0 0 10,0 0 1,0-1-9,0 1 21,0 0 8,35-35-42,-35 35 19,0-1 46,0 1-24,0 0 32</inkml:trace>
  <inkml:trace contextRef="#ctx0" brushRef="#br0" timeOffset="83697">11710 14323 0,'0'34'250,"-35"-34"-240,35 35-2,-34-35 17,34 35-18,-35-35 13,35 35-9,0-1-1,-35-34 8,35 35-7,0 0 29,-35 0-12,35 0-5,0-1 16,0 1 1,0 0-10,0 0-18,0-1 22,0 1 10,35-35-34,-35 35 22,0 0 6,35-35-29,0 0 11,-1 0 27,1 0-5,0 0 8,0 0-28,-1 0 16,1 0 2,0 0 8,-35-35-18,35 35-17,-1 0 23,-34-35 14,35 35-17,-35-35-23,0 1 30,0-1-23,0 0 23,0 0-9,0 1-1,0-1-10,0 0 18,0 0 5,0 0-15,0 1-9,-35 34-9,35-35 21,-34 35-11,34-35 20,-35 35-9,35-35 10,-35 35-13,35-34-6,-35 34 23</inkml:trace>
  <inkml:trace contextRef="#ctx0" brushRef="#br0" timeOffset="86625">12787 14323 0,'0'34'238,"0"1"-219,0 0-8,-34 0-2,-1-1 3,35 36 8,0-35 0,-35-35-8,35 35 5,0-1 12,0 1-9,-35 0 13,35 0-16,-34-35 7,34 34-19,0 1 18,0 0 17,0 0 29,0-1-19,0 1-12,0 0 56</inkml:trace>
  <inkml:trace contextRef="#ctx0" brushRef="#br0" timeOffset="88438">12509 14462 0,'-34'0'208,"-1"34"-157,35 1-22,0 0-18,-35-35 9,35 35-12,0 0 23,0-1 1,0 1-4,0 0 32,35-35 188,0 0-170,-1 0-25,-34-35 66,0 0-89,0 1 20,0-1-1,0 0 11,0 0-10</inkml:trace>
  <inkml:trace contextRef="#ctx0" brushRef="#br0" timeOffset="90868">12926 14705 0,'0'35'289,"-35"0"-243,1-35-12,34 34 15,0 1-10,0 0 51,34-35 119,1 0-101,0 0-67,0 0 29,-1 0-39,-34-35 17,35 35-16,-35-35-23,0 1 60,0-1-19,0 0 0,-35 35 128,1 0-141,-1 0 55</inkml:trace>
  <inkml:trace contextRef="#ctx0" brushRef="#br0" timeOffset="93513">13517 14357 0,'0'35'301,"0"0"-284,0 0-5,0-1-2,0 1 1,35 0-2,-35 0 1,34 0 2,-34-1 4,0 1-8,0 0 6,35 0 6,-35-1 0,0 1-13,0 0 22,0 0 4,0-1-3,0 1-3,0 0 13,0 0 12</inkml:trace>
  <inkml:trace contextRef="#ctx0" brushRef="#br0" timeOffset="95554">13378 14775 0,'0'34'331,"0"1"-315,35 0-3,-1-35-3,-34 35-2,35-1 15,-35 1 7,35 0-20,-35 0 19,35-35 1,-35 34-20,34-34 20,-34 35-3,0 0 26,35-35 74,0 0-13,-35-35-100,35 0 10,-1 1-6,-34-1 3,35 0-10,-35 0 7,35 1 3,-35-1-4,0 0-5,35 0 9,-35 1 8,34 34-18,-34-35 19,0 0 49</inkml:trace>
  <inkml:trace contextRef="#ctx0" brushRef="#br0" timeOffset="97895">13552 14392 0,'0'-35'267,"0"1"-224,-35 34-25,35-35-8,0 0 48,0 0-26,0 1 48,0-1 2,0 70 217,0-1-205</inkml:trace>
  <inkml:trace contextRef="#ctx0" brushRef="#br0" timeOffset="101568">15220 14740 0,'-35'0'219,"-35"0"-200,36 0 4,-1 0-15,0 0 3,-34 0-3,34 0 14,0 0-11,0 0-3,1 0 3,34 35-3,-35-35 14,0 0 10,0 0-24,1 0 42,-1 0 10,35 34 49,0 1-92,0 0-4,0 0-6,0-1 5,0 1 8,0 0-9,0 0 18,0-1 10,35-34 11,-35 35-42,34-35 124,1 0-102,0 0 9,0 0-8,-1 0-12,1 0 2,0 0 8,0 0 30,-1 0 12,1 35-44,-35 0 28,35-1-16,-35 1-10,0 0-20,0 0 24,0 0 1,0-1 9,0 1-24,0 0 21,-35-35-19,0 0-12,35 35-1,-34-35 4,-1 0 8,0 0-2,0 0-7,1 0 10,-1 0-2,0 0 13,0 0-24,1 0 9,-1 0 41,0 0-34</inkml:trace>
  <inkml:trace contextRef="#ctx0" brushRef="#br0" timeOffset="104516">15359 14740 0,'0'35'277,"0"-1"-257,0 1 1,0 0-11,0 0 10,0-1-1,0 36 0,0-35 2,0-1 0,0 1-2,0 0-9,0 0 20,0-1-10,0 1-1,0 0 2,0 0 20,0 0 26,34-35 6,1 0-12,0 0-32,0 0 1,-1 0-20,-34-35 10,35 35-2,0 0 11,-1 0 14,-34-35-34,35 35 1,0 0 48,-35-35-46,0 0 85,0 1-66,0-1-11,0 0-9,0 0 10,0 1 17,0-1 0,0 0-18,0 0 38,0 1-4,0-1 16,0 70 70,0-1-123,0 1 4,0 0-11,0 0 10,0-1-9,0 1-2,0 0 11,0 0-10,35-1 10,-35 1-10,0 0 9,0 0 2,0 0-1,0-1-10,0 1 10,0 0-2,0 0 5,0-1-8,0 1 18,0 0-5,0 0 23,0-1-32</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9-11T20:28:33.777"/>
    </inkml:context>
    <inkml:brush xml:id="br0">
      <inkml:brushProperty name="width" value="0.05292" units="cm"/>
      <inkml:brushProperty name="height" value="0.05292" units="cm"/>
      <inkml:brushProperty name="color" value="#C00000"/>
    </inkml:brush>
  </inkml:definitions>
  <inkml:trace contextRef="#ctx0" brushRef="#br0">2711 15018 0</inkml:trace>
  <inkml:trace contextRef="#ctx0" brushRef="#br0" timeOffset="1196">2711 15018 0,'0'35'276,"0"-1"-254,0 1 7,0 0-7,0 0-11,0-1 8,0 1 1,0 0 0,0 0-9,0 0 7,0-1 13,0 1-10,0 0-12,0 0 10,0-1 11,0 1-2,0 0-15,0 0 16,34-1 1,-34 1 10,0 0-20,0 0 51</inkml:trace>
  <inkml:trace contextRef="#ctx0" brushRef="#br0" timeOffset="3197">3336 15053 0,'-35'0'269,"1"0"-231,-1 0-27,0 34 30,35 1-21,-35-35-12,35 35 25,-34-35-24,34 35 11,-35-35-10,35 34 7,0 1 7,-35-35-14,35 35 8,0 0 24,0 0-3,0-1-29,0 1 20,0 0-10,0 0 0,0-1-3,0 1-7,0 0 22,35 0-12,0-35-10,-35 34 10,34 1 0,1-35 10,-35 35-10,35-35-10,0 0 0,-1 0 21,-34 35-25,35-35 27,0 0-3,0 0-13,-1 0 13,1 0 22,0-35-12,0 35-19,-35-35-5,0 0 6,34 1 6,-34-1-7,0 0-3,0 0 4,0 1-2,0-1 1,0 0-1,0 0 9,0 1-18,0-1 6,0 0 16,0 0-13,-34 0-10,-1 35 19,35-34-19,0-1 21,-35 35-21,35-35 7,0 0 4,-35 35-10,1 0 40,34-34-42,-35 34 30</inkml:trace>
  <inkml:trace contextRef="#ctx0" brushRef="#br0" timeOffset="5866">4066 15087 0,'-35'0'208,"0"0"-178,1 35 0,-1-35 5,35 35-29,-35-35 4,0 35 30,35-1-22,-34-34 2,34 35 21,-35-35-21,35 35 8,-35-35-6,35 35 5,0 0-14,0-1 8,0 36 9,0-35-10,35-35-11,-35 34 1,0 1 11,35-35-11,-35 35-1,0 0 1,34-35 0,-34 34 0,35-34 11,0 35-13,0-35 14,-35 35-16,34 0 16,1-35-5,0 0-4,-35 34-3,35-34 10,-1 0 20,1 0 1,0 0-24,0 0 25,-1-34-4,-34-1-17,35 0-2,0 35-1,-35-35-5,0 1 8,0-1-11,0 0 19,0 0-9,0 1 1,0-1-2,0 0-8,0 0 9,0 1 6,0-1-3,0 0-16,-35 35 16,35-35-14,0 0 21,-35 35-20,35-34 1,0-1-1,-34 35 0,-1-35 16,0 35-3,0 0 27,35-35-39,-34 35 15</inkml:trace>
  <inkml:trace contextRef="#ctx0" brushRef="#br0" timeOffset="9062">4761 15505 0,'34'0'380,"1"0"-372,0 0 14,0 0-3,34 0 2,-34 0-1,0 0-3,-1 0-4,1 0-3,0 0 9,0 0 1,-1 0-10,1 0 10,0 0 0,0 0 1,-1 0-13,1 0 14,0 0 6,0 0-7,-1 0-11,1 0 6,0 0 9,0 0-9,-1 0-5,1 0 20,0 0-11,0 0 7,-1 0 24,1 0-17,0 0 242,0 0-256,-1 0 1,1 0-12,0 0 10,0 0 2,-1 0-2,1 0-8,0 0 9,0 0-10,-1 0-1,1 0 11,0 0 2,0 0-3,34 0-3,-34 0 8,0 0 5,-1 0-19,1-35 21,0 35-11,0 0 6,-1 0-6,1 0 23,0 0-14,0 0 3,-1 0-16,1 0 32,-35-35-24,35 35-14,0 0 16,-1 0 7,1 0-22,0 0 6,0 0 3,-1 0 14,1 0-26,0-35 10,-1 35 15,1 0-17,0 0 7,0 0 6,-1 0 1,1 0-2,0 0-5,0 0 14,-1 0-6,1 0 0,0 0-13,0 0 4,-1 0 17,1 0-8,0 0-21,0 0 27,-1 0 26</inkml:trace>
  <inkml:trace contextRef="#ctx0" brushRef="#br0" timeOffset="12746">5039 14809 0,'0'-34'371,"34"34"-336,1-35-5,0 35-7,0 0-13,-1 0 21,1 0-15,0 0 28,0 0-27,-35 35 34,0-1-30,0 1 5,0 0-3,0 0 9,0-1-27,-35-34 8,35 35-3,-35-35 7,35 35-3,-35-35 15,35 35-9,-34-1 19,-1-34 2,70 0 128,-1 35-153,1-35 7,0 0-2,0 0-12,-35 35 10,34-35 2,1 0-1,-35 35 10,35-35-19</inkml:trace>
  <inkml:trace contextRef="#ctx0" brushRef="#br0" timeOffset="14846">5699 14775 0,'-35'34'198,"35"1"-174,0 0-15,0 0 0,0-1 9,0 1 14,0 0-22,0 0 10,0-1 10,0 1 0,0 0-10,0 0 16,35-35 27,0 0-42,-1 0 15,1 0-3,0 0-16,0 0 6,-35-35-3,34 0-11,1 0 32,-35 1-11,35-1 0,-35 0-14,0 0 18,0 1-4,0-1 30,0 0-30,-35 35-20,0 0 29,1-35-9,-1 35-20,0 0 19,0 0 0,35-34-7,-34 34-13,-1 0 19</inkml:trace>
  <inkml:trace contextRef="#ctx0" brushRef="#br0" timeOffset="33352">7193 14705 0,'-35'0'239,"0"0"-207,35 35-23,-34-35-1,34 35 4,-35-35-1,0 34 8,1 1 1,-1-35 0,35 35-10,-35 0 0,0-35 11,35 34-12,-34-34 1,34 35 8,-35-35 3,35 35-10,-35 0 8,0-35-1,35 34-5,-34-34 23,34 35-23,0 0 18,-35-35-22,35 35 2,-35-35 18,35 34-20,-35-34 29,35 35-26,-34-35-1,34 35 18,-35 0-3,0-35 58,35 35-73</inkml:trace>
  <inkml:trace contextRef="#ctx0" brushRef="#br0" timeOffset="35394">6498 14809 0,'0'35'260,"-35"-35"-231,35 35-22,0 0 16,-34-35-4,34 34-1,0 1 35,0 0 36,0 0-37,34-35 75,1 0-67,0 0 21,0-35 8,-35 0 41,34 35-79,-34-35-35,0 1 56,0-1-53,0 0 31,-34 35-40,-1 0 89</inkml:trace>
  <inkml:trace contextRef="#ctx0" brushRef="#br0" timeOffset="37752">6985 15157 0,'0'35'251,"-35"-35"-241,0 0 20,0 0-9,35 34 8,-34-34-19,34 35 19,-35-35 21,35 35 9,35-35 181,-1 0-179,1 0-23,0 0 41,0 0-38,-1 0-4,1 0 4,-35-35-29,0 0 38,-35 35 106,35-34-124,-34 34-10,-1 0 26</inkml:trace>
  <inkml:trace contextRef="#ctx0" brushRef="#br0" timeOffset="40508">7645 14566 0,'0'35'221,"0"0"-210,0-1 6,0 1-5,0 0-3,0 0 1,34-1 10,-34 1-9,0 0-1,0 0 9,0-1 0,0 1 2,0 0-11,0 0 9,0-1 1,0 1 10,0 0-19,0 0 21,0-1 3,0 1 18</inkml:trace>
  <inkml:trace contextRef="#ctx0" brushRef="#br0" timeOffset="53919">7645 14531 0,'-35'35'322,"35"0"-304,-35-35-9,35 35 15,0-1-7,-35-34-7,35 35 10,0 0-2,-34 0 25,34-1 6,-35-34 21,35 35-41,-35-35 173,35 35-193,0 0 9,0-1 73</inkml:trace>
  <inkml:trace contextRef="#ctx0" brushRef="#br0" timeOffset="55962">7714 14601 0,'35'0'271,"-35"35"-253,35-35 2,-35 34-12,34 1 13,-34 0 10,35 0 10,0-35-5,-35 34 18,35-34-24,-35 35 31</inkml:trace>
  <inkml:trace contextRef="#ctx0" brushRef="#br0" timeOffset="58002">7645 15435 0,'34'0'259,"1"0"-240,0 0 15,0 0-18,-1 0 7,1 0 14,0 0-7,0 0-17,-1 0 17,1 0-1,0 0 2,0 0-12,-1 0 20,1 0 13,0 0-4,0 0-18,-1 0 57</inkml:trace>
  <inkml:trace contextRef="#ctx0" brushRef="#br0" timeOffset="59705">8548 15053 0,'0'34'238,"0"1"-218,0 0-7,0 0-4,35 34 1,-35-34 8,0 0-4,0 0-5,0-1 10,0 1 2,0 0-4,0 0-4,0-1 16,0 1-1,0 0 23,0 0-40,35-35 9,-35 34 10,0 1 19</inkml:trace>
  <inkml:trace contextRef="#ctx0" brushRef="#br0" timeOffset="61189">8826 15053 0,'35'0'299,"0"0"-280,-35-35-1,34 35-5,1 0 16,0 0 3,0 0-23,-1 0 30,1 0 11,-35 35-40,0-1 39,0 1-29,0 0 9,0 0 1,0-1-9,0 1 0,-35-35-12,1 35 8,-1-35 3,0 35 12,0-35 18,1 0 30,34 35-10,0-1-32,0 1 4,34-35-23,-34 35-9,35-35 10,-35 35 2,35-35-12,0 0-1,-35 34 0,0 1 10,34-35 0,-34 35 13,35-35 6,-35 35-6</inkml:trace>
  <inkml:trace contextRef="#ctx0" brushRef="#br0" timeOffset="63348">9556 14983 0,'-35'35'247,"35"0"-239,0-1 14,-35 1-12,35 0 0,-34 0 11,34-1-4,-35-34-6,35 35 9,0 0 0,-35-35-10,35 35 9,0 0 12,0-1-1,0 1 2,0 0-22,0 0 19,0-1 11,0 1-2,0 0-17,35-35 9,0 0-12,-35 35-5,34-35 4,1 0 17,0 0-6,0 0-7,-1 0-5,1 0 28,0 0-5,0 0-29,-35-35 0,34 0 31,-34 0-2,35 1-9,-35-1-3,0 0-15,0 0 5,0 1 5,0-1 6,0 0 3,0 0-19,-35 0 19,35 1-2,-34 34-1,34-35-17,-35 0 9,35 0 8,-35 35-5,35-34-14,-35 34 28,35-35-13,0 0 15,-34 35-20,-1 0 34</inkml:trace>
  <inkml:trace contextRef="#ctx0" brushRef="#br0" timeOffset="66352">10077 15435 0,'35'0'320,"-1"0"-302,1 0-8,0 0 13,0 0 6,-1 0 3,1 0-23,0 0 22,0 0-3,-1 0 4,1 0-24,0 0 23,0 0-2,-1 0 11,1 0 0,0 0-30,0 0 30,-1 0-1,1 0 1,0 0-23,0 0 37,-1 0-16,1 0-7,0 0-15,0 0 8,-1 0-5,1 0 11,0 0-23,0 0 16,-1 0-4,1 0 11,0 0-19,0 0 18,-1 0 8,1 0-6,0 0-10,0 0 19,-1 0-8,1 0-4,0 0-17,0 0 9,-1 0 9,1-35 3,0 35-22,0 0 28,-1 0-9,1 0 2,0 0-2,0 0-12,-1 0 15,1 0 9,0 0-12,0 0-18,-1 0 22,1 0-16,0 0 22,0 0-32,-1 0 13,1 0 4,0 0-5,0 0 1,-1 0 0,1 0-3,0 0 26,0 0-32,-1 0 19,1 0-2,0 0 23,0 0-45,-1 0 27,1 0-1,0 0-3,0 0-9,-1 0 5,1 0 5,0 0 2,0 0 8,-1 0-22</inkml:trace>
  <inkml:trace contextRef="#ctx0" brushRef="#br0" timeOffset="69817">10702 14566 0,'35'0'321,"0"0"-291,0 0-2,-1 0-9,1 0-7,0 0 19,0 0-1,-1 0 6,1 0-14,-35 35-12,0 0 27,0-1 5,0 1-1,0 0-24,-35-35 3,35 35 0,-34-35-8,-1 0 38,70 0 119,-1 0-137,1 0-17,0 34 18,0-34-3,-35 35-21,0 0 22,34-35-13,-34 35 13,35-35-23,-35 34 25,0 1 6,0 0-21,0 0 34,-35-35-42,1 34 17,-1-34-5,-35 0-4,36 0 3,-1 0 0,0 0-1,0 0 10</inkml:trace>
  <inkml:trace contextRef="#ctx0" brushRef="#br0" timeOffset="72176">11363 14705 0,'0'35'279,"0"0"-270,0-1 14,-35-34-6,35 35-4,0 0 19,0 0-24,0-1 23,0 1-2,0 0 0,0 0-9,35-35 0,-35 34-10,34-34 1,-34 35 19,35-35-21,0 0 31,0 0-8,-1 0-24,1 0 19,0 0 23,0 0 12,-1-35-34,-34 1 4,0-1-12,0 0 12,0 0-17,0 1 16,0-1-10,0 0 12,0 0-5,-34 1-2,34-1 7,-35 35-15,35-35 4,-35 35-12,0-35 17,1 35-13,-1 0 26,35-34-11,-35 34-12</inkml:trace>
  <inkml:trace contextRef="#ctx0" brushRef="#br0" timeOffset="74258">12231 14531 0,'0'35'227,"0"0"-208,-34 0-7,34-1-2,0 1 0,-35 35 9,35-36 2,0 1-8,-35 0-3,35 0 9,0-1 0,-35-34-10,35 35 13,0 0-13,0 0 31,-34-35-17,34 34-16,0 1 46,0 0-3</inkml:trace>
  <inkml:trace contextRef="#ctx0" brushRef="#br0" timeOffset="75824">11919 14705 0,'-35'0'288,"35"35"-236,0 0-6,0-1-3,0 1 8,35-35-24,-1 0 56,1 0-44,0 0 40,-35-35 12,0 1-53,0-1 62,-35 35-37,0 0-45</inkml:trace>
  <inkml:trace contextRef="#ctx0" brushRef="#br0" timeOffset="77765">12266 14914 0,'0'34'219,"0"1"-167,0 0-13,0 0 13,0-1-24,35-34 49,0 0-24,-1 0-13,1 0-23,0 0 55,-35-34-62,0-1 60,0 0 1,-35 35-12,35-35-30,-35 35-19,1 0 78,34-34-78</inkml:trace>
  <inkml:trace contextRef="#ctx0" brushRef="#br0" timeOffset="79845">12857 14427 0,'0'35'241,"0"-1"-230,0 1 6,0 0-7,34 0 3,-34 0 7,0-1-11,0 1 1,0 0 0,0 0 11,0-1-12,0 1 11,0 0 0,0 0 0,0-1 0,0 1 10,0 0 0,0 0 9,35-1 2,-35 1-12,0 0 37</inkml:trace>
  <inkml:trace contextRef="#ctx0" brushRef="#br0" timeOffset="81459">12718 14809 0,'0'35'289,"0"0"-259,35 0-10,-35-1-1,34 1 11,1 0-1,0-35-8,-35 35-10,0-1 28,34-34-27,-34 35 7,0 0 22,35-35-22,-35 35-2,0-1 56,35-34-63,-35 35 22,35-35 115,-35-35-119,34 1-7,-34-1 0,35 35-11,-35-35-3,0 0 5,0 1 16,35 34-18,-35-35 2,35 0 9,-35 0 18,0 1-29,34 34 22,-34-35-17</inkml:trace>
  <inkml:trace contextRef="#ctx0" brushRef="#br0" timeOffset="91193">12648 15435 0,'35'0'281,"0"0"-260,0 0-4,34 0 5,-34 0-1,-1 0-1,1 0-1,0 0 1,0 0 20,-1 0-9,1 0 27,0 0-40,0 0 35,-1 0-4,1 0-18,0 0-11,0 0-3,-1 0 12,1 0 13,0 0-22,0 0 27</inkml:trace>
  <inkml:trace contextRef="#ctx0" brushRef="#br0" timeOffset="93514">13969 15192 0,'34'0'320,"1"0"-281,-35-35-21,35 0 4,0 0 15,-1 1-13,-34-1 2,35 0-5,-35 0 0,0 1 0,0-1 6,0 0 16,0 0-32,0 1 15,-35 34 4,1-35-18,-1 35 19,0-35-2,0 35-9,1 0 8,-1 0-17,0 0 29,0 0 0,35 35-20,0 0 11,0-1-1,0 1-12,0 0 3,0 0 10,0-1-2,0 1-20,35-35-1,-35 35 14,35-35-12,0 35 11,-1-35 8,-34 34-10,35-34-7,0 35 15,-35 0 5,35-35-13,-1 0 2,-34 35-11,35-35 18,-35 34-9,35-34 3,-35 35-1,35 0-2,-1-35 11,-34 35-10,35 0 19,-35-1 36,0 1-71,0 0 15,0 0 11,0-1 10,0 1-32,0 0 34,-35-35-14,1 0-16,-1 35 5,0-35 2,0 0 15,1 0-17,-1 0 32,0 0 26,0 0-48,35-35 14,-34 35-31,-1-35 9,35 0-10,0 1 11,-35-1 0,35 0 8,0 0-8,0 1 14,0-1-4,0 0-2,0 0-4,0 0 3,0 1 31</inkml:trace>
  <inkml:trace contextRef="#ctx0" brushRef="#br0" timeOffset="97047">14525 14740 0,'0'35'288,"0"-1"-268,0 1 1,0 0-9,0 0 16,0-1-8,0 1 2,0 0-5,0 0 2,0-1 12,0 1-3,0 0-16,0 0 29,0-1 18,34-34 161,1 0-189,0 0 4,0 0-22,-1 0 8,1 0-5,0 0 18,0-34-16,-1 34 42,1 0 22,-35-35 16,0 0-68,0 0 2,0 1-16,0-1 22,0 0-24,0 0 6,0 1 9,0-1 2,0 0-22,0 0 31,0 1 39,0 68 111,0 1-169,0 0-12,0 0 1,0-1 1,0 1-2,0 35 1,35-36-1,-35 1 2,0 0-1,0 0-1,0-1 1,35 1 1,-35 0 6,0 0-7,0 0 8,0-1 16,0 1-17,0 0-4,0 0 13,0-1 17,0 1-6,0 0-4,0 0 17</inkml:trace>
  <inkml:trace contextRef="#ctx0" brushRef="#br0" timeOffset="100362">15289 15296 0,'35'0'399,"0"0"-370,-1 0-7,36 0-3,-35 0 1,-1 0 1,1 0-2,0 0-8,-1 0-2,1 0 11,35 0-3,-36 0 6,1 0-3,0 0-12,0 0 11,-1 0 13,1 0-11,0 0 17,0 0-27,-1 0 38,1 0 279,0 35-306,0-35-13,-1 0 8,36 0 6,-35 0-5,-1 0-6,1 0-4,0 0 1,0 0 15,-1 0-5,1 0-8,0 0 8,0 0 0,-1 0 0,1 0 9,0 0-15,0 0 16,34 0 239,-34 35-247,0-35-12,-1 0 1,1 0 0,35 0 0,-36 0 1,1 0-2,0 34-1,0-34 13,-1 0-10,1 0 7,0 0 16,0 0-3,-1 0 7,1 0 200,0 0-225,34 0 3,-34 0 6,0 0-11,0 0-2,-1 0 11,1 0 1,0 0-2,0 0-8,-1 0 18,1 0 2,0 0 19,0 0-2</inkml:trace>
  <inkml:trace contextRef="#ctx0" brushRef="#br0" timeOffset="105898">15775 14462 0,'0'34'293,"0"1"-279,35-35 9,-35 35-12,35 0-2,-35 0 1,35-35 9,-35 34-8,0 1-4,34-35 16,-34 35-13,35-35 18,-35 35-16,35-35 14,-35 34-3,35-34-13,-1 0 30,1 0 31,0-34-42,0-1 0,-35 0 3,0 0-24,0 1 43,0-1-13,0 0 32,34 70 80,-34 0-140,0-1 0,0 1 10,0 0-1,35-35-8,-35 35-2,0-1-2,35-34 17,-35 35-14,0 0 16,0 0-4,0-1-10,35 1 8,-35 0-4,0 0 17,0-1-23,34-34 6,-34 35 8</inkml:trace>
  <inkml:trace contextRef="#ctx0" brushRef="#br0" timeOffset="108127">16470 14636 0,'0'34'192,"0"1"-185,0 0 15,0 0-11,0-1-1,0 1-4,0 0 28,0 0-24,0-1 19,0 1 2,0 0 25,0 0-23,35-35 27,-35 34-44,35-34 17,0 0 16,-1 0 19,1-34 4,-35-1-51,0 0 8,35 0 0,-35 1 2,0-1-12,0 0 12,0 0 8,0 1-8,0-1-15,0 0 25,-35 35-29,35-35 17,-35 35 29,1 0 2,-1 0-28,0 0 19</inkml:trace>
  <inkml:trace contextRef="#ctx0" brushRef="#br0" timeOffset="110378">17270 14531 0,'0'35'219,"-35"0"-199,35 0-11,0-1 12,-35 1-1,35 0-11,0 0 1,-35-1 10,1 1 0,34 0 0,0 0-10,-35-35 1,35 34 8,0 1 13,-35 0-5,35 0-4,0-1 14,-35-34-4,35 35-14</inkml:trace>
  <inkml:trace contextRef="#ctx0" brushRef="#br0" timeOffset="112021">16887 14636 0,'0'34'210,"0"1"-171,0 0 3,0 0 26,0-1 50,35-34 43,-35-34-140,35 34 38,-35-35-18,0 0 28,0 0-19,0 1-12</inkml:trace>
  <inkml:trace contextRef="#ctx0" brushRef="#br0" timeOffset="114161">17304 14948 0,'0'35'211,"0"0"-183,-34-35-4,34 35-16,0-1 9,0 1 25,0 0 30,34-35 156,1 0-182,0 0 7,-35-35-13,0 0 51,0 1-53,0-1 9,0 0-4,-35 35-15,35-35 15</inkml:trace>
  <inkml:trace contextRef="#ctx0" brushRef="#br0" timeOffset="123590">17756 15400 0,'35'0'250,"0"0"-223,-1 0-7,1 0 2,0 0-13,0 0 2,-1 0 9,1 0-3,0 0-4,0 0 2,-1 0 6,1 0 14,0 0-18,0 0 32,-1 0 4,1 0-5,0 0-16,0 0 6,-1 0 1,-34-34-28,35 34 19,0 0-14,-1 0 26,1 0-10,-35-35-23,35 35 9,0 0 1,-1 0 21</inkml:trace>
  <inkml:trace contextRef="#ctx0" brushRef="#br0" timeOffset="125659">18243 14427 0,'-35'0'170,"0"0"-149,0 35-13,35-1 5,-34 1 6,34 0 1,-35-35-3,35 35 6,-35 0 5,0-35 14,35 34-3,0 1 123</inkml:trace>
  <inkml:trace contextRef="#ctx0" brushRef="#br0" timeOffset="127929">18243 14427 0,'0'35'251,"0"-1"-234,34-34-5,1 35 9,-35 0 28,35-35-28,-35 35 25,35-35-4,-35 35-2</inkml:trace>
  <inkml:trace contextRef="#ctx0" brushRef="#br0" timeOffset="129562">18243 14566 0,'0'35'229,"0"0"-220,0-1 0,0 36 13,0-35-12,0 34 10,0-34-1,0 0 3,0-1-12,0 1 10,0 0-10,34-35 10,-34 35-9,0-1-2,0 1 9,0 0 4,0 0 8,0-1-20,0 1 19,0 0 22,0 0 30</inkml:trace>
  <inkml:trace contextRef="#ctx0" brushRef="#br0" timeOffset="136623">19354 14844 0,'0'35'260,"0"0"-239,0-1-11,0 1-3,0 0 7,0 0-5,0 34 11,0-34-1,0 0-1,0-1-7,0 1 1,0 0 9,0 0-3,0 0-7,0-1 21,0 1-16,0 0 45</inkml:trace>
  <inkml:trace contextRef="#ctx0" brushRef="#br0" timeOffset="138048">19737 14914 0,'0'34'282,"0"36"-265,0-35 4,0-1-2,0 1 1,0 0-10,0 0 11,0-1-1,0 1 11,0 0-23,0 0 10,0 0 15,0-1 6,0 1-19,0 0 31,0 0 97,0-1-80,0 1-46</inkml:trace>
  <inkml:trace contextRef="#ctx0" brushRef="#br0" timeOffset="139989">20015 14948 0,'34'0'199,"1"0"-181,0 0-6,0 0 8,34 0-11,-69-34 2,35 34-1,0 0 0,-1 0 0,1 0 21,-35-35-11,35 35 0,0 0 18,-1 0 4,-34 69 77,0-34-101,0 35-6,0-36 9,0 36-11,0-1 7,0-34-5,0 35 8,0-35 11,0-1-12,0 1 20,0 0-18</inkml:trace>
  <inkml:trace contextRef="#ctx0" brushRef="#br0" timeOffset="141742">20744 15435 0</inkml:trace>
  <inkml:trace contextRef="#ctx0" brushRef="#br0" timeOffset="141924">20744 15435 0</inkml:trace>
  <inkml:trace contextRef="#ctx0" brushRef="#br0" timeOffset="142079">20744 15435 0</inkml:trace>
  <inkml:trace contextRef="#ctx0" brushRef="#br0" timeOffset="142252">20744 15435 0</inkml:trace>
  <inkml:trace contextRef="#ctx0" brushRef="#br0" timeOffset="142427">20744 15435 0</inkml:trace>
  <inkml:trace contextRef="#ctx0" brushRef="#br0" timeOffset="142622">20744 15435 0</inkml:trace>
  <inkml:trace contextRef="#ctx0" brushRef="#br0" timeOffset="142787">20744 15435 0</inkml:trace>
  <inkml:trace contextRef="#ctx0" brushRef="#br0" timeOffset="144142">21474 14983 0,'-35'0'200,"35"35"-179,-35-35-11,1 0-3,34 35 6,-35-1 7,0 1-1,35 0-1,-35 0-4,1-1-6,34 1 13,-35 0-2,35 0 1,0 0-10,-35-1 21,35 1-12,0 0 10,0 0-19,0-1 22,0 1-4,0 0 12,0 0-8,35-35 26,0 0-8,-1 0-30,1 0 0,0 0 10,0-35 9,-1 35-18,-34-35 8,35 35-19,0 0 40,-35-35-40,0 1 41,35 34-22,-35-35-19,0 0 109,-35 35-80,0 0 2,0 0-1,1 0-30,-1 0 30,0 0-2,0 0 24,1 0-14,-1 0 42</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9-12T18:41:24.96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4170 5006 0,'35'0'489,"0"0"-468,-1 0-2,1 0 1,0 0-1,-35 35 3,34-35-13,1 0 1,0 0 21,0 0-3,-1 0 13,1 0-22,-35 35 22,35-35-32,0 0 31,-1 0 31,1 0-33,0 0-18,0 0 41,-1 0-22,1 0 23,0 0-33,0 0 10,-1 0 10,1 0 2,0 0-31,0 0 29,-1 0-19,1 0 20,-35-35-40,35 35 0,0 0 19,-1 0 1,1 0-10,0 0 0,0 0 11,-1-35-1,1 35-11,0 0-9,0 0 21,-1 0-14,1 0 16,0 0-14,0 0 10,-1 0 11,1 0 10,0 0-10,0 0-20,-1 0 41,1 0-23,0 0 13,0 0-12,-1 0 301,1 0-322,0 0-9,0 0 3,-1 0 8,1 0-1,0 0-8,0 0 10,-1 0 9,1 0-13,0 0 24,0 0-30,-1 0 17,1 0 22,0 0-18,0 0-3,-1 0-16,1 0 16,0 0 3,0 0-23,-1 0 9,1 0 14,0 0-14,0 0 2,-1 0 5,1 0 11,0 0 15,0 0-33,-1 0 34,1 0-14,0 0-8,0 0-19,-1 0 19,1 0-10,0 0 6,-1 0-4,1 0 306,0 0-299,0 0-8,-1 0-2,1 0 2,0 0 7,0 0 5,-1 0-4,1 0-19,0 0 30,0 0-9,-1 0-1,1 0 0,0 0 9,0 0 11,-1 0-10,1 0-20,0 0 21,0 0-3,-1 0 2,1 0-12,0 0 2,0 0 2,-1 0 0,1 0-15,0 0 13,0 0 0,-1 0 10,1 0-3,0 0 45,0 0 19,-1 0-13,1 0-47</inkml:trace>
  <inkml:trace contextRef="#ctx0" brushRef="#br0" timeOffset="6279">8096 4693 0,'35'0'410,"-35"35"-401,35-35 9,-35 35 4,35-35-2,-35 35-11,34-35 11,1 0-10,-35 34 11,35-34-11,-35 35 19,35-35 4,-1 0-6,-34 35-20,35-35 6,-35 35 18,35-35 8,-35 34 140,0 1-70,0 0-49,-35 0-50,0-35 0,35 35-1,-34-1 12,34 1-1,-35 0-9,0-35 7,35 35-7,-35-35 19,35 34-20,-34-34 29,34 35-28,0 0 17,-35-35 3,0 0 9</inkml:trace>
  <inkml:trace contextRef="#ctx0" brushRef="#br0" timeOffset="9685">5386 3650 0,'0'35'329,"0"0"-299,0 0 10,0 0-9,0-1-22,0 1 22,0 0 19,0 0-12,0-1 4,0 1 55,0 0 34</inkml:trace>
  <inkml:trace contextRef="#ctx0" brushRef="#br0" timeOffset="11536">4900 4311 0,'34'0'311,"1"0"-303,0 0 14,0 0-13,-1 0 2,1 0-1,0 0-1,34 0 1,-34 0 8,0 0 4,0 0-2,-1 0 0,1 0 8,0 0-5,0 0-4,-1 0-10,1 0 22,0 0-12,0 0 3,-1 0-14,1 0 3,0-35 8,34 35 1,-34 0 0,0 0 0,0 0-10,-1 0 10,1 0 0,0 0-2,0 0 3,-1 0-11,1 0 20</inkml:trace>
  <inkml:trace contextRef="#ctx0" brushRef="#br0" timeOffset="13409">5143 4589 0,'35'0'349,"-1"0"-301,1 0-5,0 0-24,0 0 31,-1 0 0,-34 35-40,0 0 29,35-35-11,-35 34-16,0 1 28,0 0 0,0 0 50,0-1 201,0-68 85,0-1-346,0 0-11,0 0 12,0 1-3,0-1 23,0 0-20,35 35-23,-35-35 31,35 35 23,-35-34-42,34 34 69,1 0-28,0 0-23,0 0 12,-1 0 2,1 0 25,-35 34-66,35-34 17,-35 35-5,0 0 6,0 0 22,0-1 27,0 1-10,0 0-15,0 0 35</inkml:trace>
  <inkml:trace contextRef="#ctx0" brushRef="#br0" timeOffset="25399">6880 3894 0,'0'35'298,"0"-1"-278,0 1-9,0 35 17,0-36-6,0 1-3,0 0 1,0 0 1,0-1-11,0 1 20,0 0-1,0 0 1,0-1-21,0 1 42,0 0-12,0 0 1,0 0-29,0-1 39,0 1-11,0 0 1,0 0-20,0-1 39</inkml:trace>
  <inkml:trace contextRef="#ctx0" brushRef="#br0" timeOffset="27320">6811 3824 0,'-35'0'300,"0"0"-262,35 35-27,-34 0 8,34 0 1,-35-35 2,35 34-12,-35-34 9,35 35-8,-35 0 19,35 0-10,0-1-1,-34-34-8,34 35 9,0 0 10,-35-35-11,35 35-8,0-1 27</inkml:trace>
  <inkml:trace contextRef="#ctx0" brushRef="#br0" timeOffset="29334">6915 3824 0</inkml:trace>
  <inkml:trace contextRef="#ctx0" brushRef="#br0" timeOffset="30448">6915 3824 0,'35'35'309,"0"-35"-300,-1 0 9,-34 35-6,35-35 8,-35 35-9,35-35 8,-1 0 0,-34 34-8,35-34 20,-35 35-21,0 0 21,35-35-23,-35 35 24,35-35-23,-1 0 11,-34 34-3,35-34 45,-35 35-22</inkml:trace>
  <inkml:trace contextRef="#ctx0" brushRef="#br0" timeOffset="33235">5456 5284 0,'0'35'371,"0"35"-354,0-36 6,0 1-14,0 0 1,0 0 9,0-1 2,0 1 11,0 0-24,0 0 22,0-1 9,0 1-8,0 0-2,0 0 12,0 0 8</inkml:trace>
  <inkml:trace contextRef="#ctx0" brushRef="#br0" timeOffset="34740">4691 6049 0,'0'35'321,"35"-35"-283,-35 35-30,35-35 4,-1 0 7,1 0 13,0 0-23,0 34 10,-1-34-8,1 0 9,0 0-11,0 0 1,-1 0 0,1 0 1,0 0 8,0 0 12,-1 0-20,1 0 6,0 0 4,0 0-1,-1 0 0,1 0-13,0 0 15,0 0-2,-1 0 0,1 0-9,0 0 8,0 0 1,-1 0-10,1 0 0,0 0 10,0 0-10,-1 0 0,1 0 10,0 0-10,0-34 0,-1 34 10,1 0 0,0 0-1,0 0-8,-1 0-4,1 0 16,0 0-13,0 0-1,-1 0 12,1 0 9,0 0-11,0 0-9,-1 0 11,1 0 19,0 0-2,-35-35-17</inkml:trace>
  <inkml:trace contextRef="#ctx0" brushRef="#br0" timeOffset="37160">4795 6501 0,'35'0'350,"-35"-35"-340,35 35-3,0 0 35,-1 0-32,1 0 21,0 0-2,0 0 2,-1 0-22,1 0 20,-35 35-9,0 0-10,35-35 1,-35 35-2,0-1 11,35-34-10,-35 35 0,0 0 10,34-35 0,-34 35-10,0-1 30,0 1 19,0-70 81,0 1-120,0-1-13,0 0 6,0 0 7,0 1 0,0-1-1,0 0-11,0 0 25,0 0-14,35 35-9,-35-34 10,0-1 0,35 35 0,-35-35 10,35 35-20,-1 0 39,1 0-26,0 0 5,0 0 31,-1 35 2,-34 0-51,35-35-1,-35 34 10,0 1 2,0 0-1,0 0-11,35-35 11,-35 35-10,0-1 22,0 1-4,0 0 12,0 0-20</inkml:trace>
  <inkml:trace contextRef="#ctx0" brushRef="#br0" timeOffset="39639">5734 6605 0,'34'0'300,"1"0"-291,0 0 22,0 0-10,-1 0 9,1 0-22,0 0 24,0 0 8,-1 0 40,1 0-42,0 0 33,0 0 39</inkml:trace>
  <inkml:trace contextRef="#ctx0" brushRef="#br0" timeOffset="41274">5977 6362 0,'0'35'318,"0"-1"-299,0 1 2,0 0-1,0 0-10,0 0 21,0-1-12,0 1 12,0 0 8,0 0-19,0-1 21,0 1 18</inkml:trace>
  <inkml:trace contextRef="#ctx0" brushRef="#br0" timeOffset="43055">6359 6362 0,'0'35'300,"0"-1"-282,0 1 4,0 0-2,0 0-10,0 0 9,0-1-11,0 1 4,35 0 19,-35 0-1,0-1-1,0 1 31,0 0-20</inkml:trace>
  <inkml:trace contextRef="#ctx0" brushRef="#br0" timeOffset="53493">6220 6119 0,'35'0'320,"0"0"-300,-1 0-9,1 0 19,0 0 11,0 0-4,-1 0 4,1 0 48,0 0-9,0 0 9,-1 0-39,-34-35 99,35 35-69,0 0 119</inkml:trace>
  <inkml:trace contextRef="#ctx0" brushRef="#br0" timeOffset="61688">6915 3824 0,'0'-34'351,"-35"34"-322,35-35 81,-34 35-90,34 35 408,0-1-379,-35-34-20,35 35-8</inkml:trace>
  <inkml:trace contextRef="#ctx0" brushRef="#br0" timeOffset="72334">7123 5562 0,'0'35'300,"0"0"-292,-34 0 24,34-1-22,0 1 0,0 0 10,0 0 0,0 0-10,0-1 0,0 1 9,0 0-8,0 0-1,0-1 10,0 1 0,0 0 11,0 0 8,0-1-19,0 1 11,0 0-15,0 0 36,0-1-32,0 1 11,0 0-1,0 0-13,0-1 4,0 1 19,0 0 0,0 0-10,0 0-11,0-1 42,0 1 28</inkml:trace>
  <inkml:trace contextRef="#ctx0" brushRef="#br0" timeOffset="75104">6846 6431 0,'34'35'398,"1"0"-377,-35 0-11,35 0 10,0-1 9,-1 1-1,-34 0-16,35-35 8,-35 35-10,35-1 30,-35 1 40,34-35 166,1 0-163,-35-35-65,35 35 15,-35-34-17,0-1 26,35 0-11,-35 0 8,34 35 31,-34-34-60,0-1 80,0 0-32,35 35 3,-35-35-41,35 35 11</inkml:trace>
  <inkml:trace contextRef="#ctx0" brushRef="#br0" timeOffset="99081">2954 4554 0,'0'35'317,"35"0"-308,-35 0 2,34-1-1,-34 1 1,35 0-2,-35 0 1,35-1 1,0 36 8,-35-35 1,34-35-10,-34 34 10,0 1 19,35-35-17,-35 35-11,35-35 18,0 0 52,-1-35-62,-34 0 1,35 35-14,0-34 7,-35-1 7,35 0-9,-35 0 7,34 35-7,-34-34-1,0-1 21,0 0-22,35 35 1,-35-35 9,35 35 2,-35-34-3,0-1 24,0 0-24</inkml:trace>
  <inkml:trace contextRef="#ctx0" brushRef="#br0" timeOffset="101281">3232 5076 0,'0'35'320,"0"-1"-312,0 36 13,0-35-2,0-1 12,35-34-21,-35 35 0,0 0 21,0 0-22,0-1 32,0 1-2,0 0 32,0 0-22</inkml:trace>
  <inkml:trace contextRef="#ctx0" brushRef="#br0" timeOffset="103093">9104 4311 0,'0'35'281,"0"-1"-270,0 1-1,35 0-1,-35 0 0,35 0 2,-35-1 9,34 1-11,1 0 0,-35 0 22,35-1-11,-35 1 11,35-35 7,-35 35-27,34-35 119,1 0-81,0 0 21,-35-35-51,35 35-8,-35-35 9,0 1-11,34 34 1,1-35 10,-35 0-1,35 0 11,-35 1-9,0-1 10,35 35-22,-35-35 51,34 35-11,-34-35-18</inkml:trace>
  <inkml:trace contextRef="#ctx0" brushRef="#br0" timeOffset="105294">9382 4832 0,'0'35'249,"0"0"-230,0 0-8,0-1 0,0 1 9,0 0-10,0 0 11,0 0-2,0-1 1,0 1 13,0 0-17,0 0 25,-35-35-1,35 34 0,0 1 49</inkml:trace>
  <inkml:trace contextRef="#ctx0" brushRef="#br0" timeOffset="108298">9869 4102 0,'0'35'308,"0"0"-288,0 0-1,0-1 1,0 1 0,0 0 22,0 0-3,0-1 1</inkml:trace>
  <inkml:trace contextRef="#ctx0" brushRef="#br1" timeOffset="162779">6255 7648 0,'-35'0'330,"0"0"-311,1 0-8,-1 0-2,0 0-1,0 0 15,1 0-14,-1 0 11,0 0 0,0 0-2,1 0 4,-1 0-2,0 0 0,0 0-1,1 0-8,-1 0 19,35 35-21,-35 0 9,0-35 5,35 34-4,-34-34-9,-1 35 0,0 0 22,35 0-24,0 0 21,-35-35-19,35 34 10,0 1 0,0 0 0,0 0-10,0-1 13,0 1-7,0 0 14,0 0-21,0-1 23,0 1-13,0 0 2,0 0-11,35-35 0,-35 34 10,35-34-10,0 35-3,-1-35 26,-34 35-23,0 0 9,35-35-9,0 0 40,-35 34-40,35-34 20,-1 0-21,1 0 22,0 0-11,0 0 9,-1 0-19,1 0 10,0 0 10,0 0-10,-1 0-10,1 0 11,0 0-2,0 0 0,-1-34-8,-34-1-2,35 35 2,0-35 8,0 0 12,-1 35-21,1-34 9,-35-1 1,35 35-10,-35-35 0,35 35 11,-1-35-12,-34 1 21,35 34-20,-35-35 0,35 0 21,-35 0-2,35 1 0,-35-1-19,0 0 30,0 0-10,0 1 0,0-1 0,0 0-10,-35 35 1,35-35-12,-35 35 11,35-35-12,-35 35 14,35-34-12,-34-1 1,-1 35 17,35-35-18,-35 35 10,0 0 10,1-35-11,-1 35 22,0 0-1</inkml:trace>
  <inkml:trace contextRef="#ctx0" brushRef="#br1" timeOffset="166205">6776 7996 0,'35'0'318,"-35"-35"-308,35 35-1,-1 0 11,1 0 21,0 0-31,0 0 30,-1 0 10,-34 35-11,0 0-8,35-35-22,0 34 31,-35 1 10,0 0-20,0 0-10,0-1 11,0 1-12,0 0 1,0 0-9,0-1 17,0 1 3,-35 0-1,35 0-11,0-1 12,-35-34-11,35 35 29,-34-35-27,-1 0 25,0 0-18,0 0 12,35-35-11,0 1 10,0-1-21,0 0 1,0 0 0,0 1 2,0-1-4,35 0 0,0 35 4,-35-35-14,35 35 4,-35-34-1,0-1-2,34 35 1,-34-35 10,35 35-9,0-35 5,-1 35 17,-34-34-23,0-1 9,35 35-8,0-35 28,0 35-18,-35-35-2,34 35 1,1-34 40</inkml:trace>
  <inkml:trace contextRef="#ctx0" brushRef="#br0" timeOffset="-131391.75">2989 9734 0,'0'35'349,"0"34"-330,34-34 1,-34 0 1,0 0-11,0-1 10,35 1 10,-35 0-10,0 0 0,35-1 0,-35 1 10,35-35-22,-35 35 24,0 0-12,0-1 49,34-34-1,1 0 144,0-34-176,0-1-23,-1 0 7,1 0 0,-35 1 1,35-1-11,0 35 9,-35-35-9,34 0 17,-34 1-4,35 34-15,-35-35 3,35 0 29,0 35 0,-35-35-29,0 0 69</inkml:trace>
  <inkml:trace contextRef="#ctx0" brushRef="#br0" timeOffset="-128562.73">3267 10290 0,'0'35'349,"0"0"-328,0-1 9,0 1-21,0 0 10,0 0 13,0 0-14,0-1-8,0 1 21,0 0 0,0 0-4,0-1-16,0 1 19,0 0 2,0 0 16,0-1-30,0 1 33,0 0 9,0 0 29</inkml:trace>
  <inkml:trace contextRef="#ctx0" brushRef="#br0" timeOffset="-126660.73">3962 10429 0</inkml:trace>
  <inkml:trace contextRef="#ctx0" brushRef="#br0" timeOffset="-126321.73">3962 10429 0,'0'35'418,"34"-35"-386,1 0-12,0 0-12,0 0 2,-1 0 8,36 0 4,-35 0-3,-1 0 0,1 0 13,0 0-24,-1 0 23,1 0-11,0 0 0,0 0 0,-1 0 1,1 0-2,35 0 0,-36-35 2,1 35-11,0 0 0,0 0 11,-1-35-13,1 35 3,0 0 10,0 0-3,-1 0-8,1-34 1,0 34 10,0 0-2,-1 0 11,1 0-12,0 0 45,0 0 324,-1 0-367,1 0-10,0 0 0,0 0 9,34 0 2,-34 0-3,0 0 5,-1 0-15,1 0 13,0 0-12,0 0 11,-1 0 1,1 0-3,0 0 4,0 0-4,-1 0-8,1 0 0,0 0 10,0 0 0,-1 0 1,1 0-1,0 0-10,0 0 0,-1 0 10,1 0-11,0 0 11,0 0-10,-1 0 19,1 0 3,0 0 294,0 0-315,-1 0 10,36 0-2,-35 0 1,34 0-10,-34 0 0,0 0 0,-1 0 1,1 0-2,0 0 2,0 0-2,-1 0 1,1 0-1,35 0 2,-36 0-1,1 0-3,0 0 6,34 0-3,-34 0 10,0-35-10,-1 35 0,1 0 11,0 0 7,0 0-8,-1 0-1,1 0 293,0 0-305,0 0 15,-1 0-13,1 0 1,0 0-1,0 0 1,34 0 1,-69-35-1,35 35 0,34 0-1,1 0 1,-35 0 1,34 0-2,1 0 2,-36 0 6,1 0 14,0 0-10,0 0 7,-1-35-16,1 35 8,0 0 1,0 0-5,-1 0-3,1 0-4,35 0 11,-36 0-1,1 0 0,0 0 5,0 0-5,-1 0 10,1 0 31,-35-34-50,35 34 61</inkml:trace>
  <inkml:trace contextRef="#ctx0" brushRef="#br0" timeOffset="-121820.73">8444 9873 0,'0'35'361,"35"0"-354,-35-1 24,34-34-21,1 35 10,0 0 10,0-35-23,-35 35 6,34-35 7,-34 34-10,35-34 21,-35 35-24,35-35 35,-35 35-12,35-35-11,-35 35 11,0-1 60,0 1 19,0 0-29,0 0-70,-35-1 9,0 1 2,35 0-11,-35 0 1,35 0 8,-34-35-9,-1 34 11,0 1 8,35 0-9,-35-35 10,35 35-10</inkml:trace>
  <inkml:trace contextRef="#ctx0" brushRef="#br0" timeOffset="-119549.73">5907 9178 0,'0'35'409,"0"-1"-380,0 1-8,0 0 10,0 0-14,0-1 35,0 1-13,0 0 41</inkml:trace>
  <inkml:trace contextRef="#ctx0" brushRef="#br0" timeOffset="-117508.73">5386 9664 0,'35'0'349,"0"0"-321,-1 0 3,1 0 0,0 0-21,0 0 20,-1 0-11,1 0 22,0 0-11,0 0-21,-1 0 22,1 0-2,0 0 1,0 0-10,-1 0 10,1 0 0,-35-34-20,35 34 10,0 0-1,-1 0 1,1 0 11,-35-35-22,35 35 12,0 0-2,-1 0 1,1 0 10,0 0-13,0 0-5,-1 0 8,1 0 0,-35-35-9,35 35 9,0 0-10,-1 0 19,1 0 10,0 0 22</inkml:trace>
  <inkml:trace contextRef="#ctx0" brushRef="#br0" timeOffset="-115228.73">5456 9908 0,'34'0'399,"1"0"-381,0 0 22,0 0 12,-1 0 27,-34 35-58,35-35-1,-35 34-11,0 1 31,0 0-9,0 0 18,0-1-29,0 1 30,0 0 29,0-70 4551,0 0-4490,0 1-90,0-1 51,35 35-72,-35-35 22,35 35 7,-35-35-37,0 1 18,34 34 89,1 0-57,0 0-21,0 0 10,-1 0-20,1 0-10,0 0 9,0 34 22,-35 1-13,0 0 12,0 0 30,0-1-38,0 1 26</inkml:trace>
  <inkml:trace contextRef="#ctx0" brushRef="#br0" timeOffset="-107401.73">6185 10047 0,'35'0'301,"0"-35"-293,0 35 33,-1 0-10,1 0-2,0 0-19,-35-35 0,35 35-2,-1 0 14,1 0 17,0 0-28,0 0 57</inkml:trace>
  <inkml:trace contextRef="#ctx0" brushRef="#br0" timeOffset="-105895.73">6359 9734 0,'0'35'318,"0"-1"-298,0 1-10,0 0 10,0 0-1,0 0-8,0-1-1,0 1 10,0 0-10,0 0 0,0-1 9,0 1 12,0 0 0,0 0-13,0-1 32</inkml:trace>
  <inkml:trace contextRef="#ctx0" brushRef="#br0" timeOffset="-104333.73">6741 9803 0,'0'35'308,"0"0"-288,0 0 1,0 0-2,0-1-7,0 1 28,0 0-12,0 0-7,0-1-11,0 1 20,0 0 0,0 0 10,0-1-19</inkml:trace>
  <inkml:trace contextRef="#ctx0" brushRef="#br0" timeOffset="-102518.73">6359 9560 0,'0'35'50,"0"0"26</inkml:trace>
  <inkml:trace contextRef="#ctx0" brushRef="#br0" timeOffset="-101903.73">6324 9630 0,'0'-35'359,"35"0"-319,0 35-31,0 0 14,-1 0-4,1 0 1,0 0-11,-35-35 1,35 35 10,-1 0 11,1 0 8,0 0-18,0 0 18,-1 0 20,1 0 11,0 0-37,0 0 25,-1 0 21</inkml:trace>
  <inkml:trace contextRef="#ctx0" brushRef="#br0" timeOffset="-99831.73">7436 9178 0,'0'35'310,"35"-1"-302,-35 1 4,0 0-3,0 0 1,0-1 1,0 1-1,35 0 0,-35 0-1,0-1 1,0 1 1,0 0-1,0 0 8,34-35-7,-34 34-1,0 1 21,0 0-22,0 0 40,0-1 21</inkml:trace>
  <inkml:trace contextRef="#ctx0" brushRef="#br0" timeOffset="-98355.73">7297 9630 0,'0'34'328,"35"1"-306,-35 0-14,0 0 12,35-35-10,-35 34 9,0 1 13,34 0-24,1-35 22,-35 35-19,0 0 38,35-35-18,-35 34 28,35-34 79,-1 0-77,1 0-40,-35-34-3,35 34-8,-35-35 1,35 35-2,-35-35 2,34 0-1,1 35 0,-35-35-3,35 35 7,-35-34 4,35 34 2,-35-35-10,0 0 9,34 35 11,-34-35 0,35 35-20</inkml:trace>
  <inkml:trace contextRef="#ctx0" brushRef="#br0" timeOffset="-95798.73">6255 10742 0,'0'35'329,"0"0"-289,0-1-18,0 1-13,0 0 1,0 0 10,0-1-10,0 1-1,0 0 23,0 0-13,0-1 12,0 1 7,0 0-17</inkml:trace>
  <inkml:trace contextRef="#ctx0" brushRef="#br0" timeOffset="-94443.73">5664 11368 0,'0'35'278,"35"-35"-238,0 0-21,34 0-7,-34 0-2,0 0 0,-1 0 0,36 0 0,-35 0 10,34 0 0,-34 0 0,0 0-10,-1 0 0,1 0 0,35 0 10,-36 0-1,1 0-9,0 0 10,0 0-11,-1 0 12,1 0 0,0-35-2,0 35-9,-1 0 10,1 0 0,0 0-9,0 0 0,-1 0 9,1 0 8,0 0-7,0 0-4</inkml:trace>
  <inkml:trace contextRef="#ctx0" brushRef="#br0" timeOffset="-92730.73">5977 11681 0,'35'0'289,"-1"0"-270,1-35-6,0 35 4,0 0 25,-1-35-23,1 35 1,0 0 20,-35 35 0,35-35-30,-35 35 21,0-1-3,34-34-20,-34 35 5,0 0-4,0 0 11,35-1-9,-35 1 8,0 0-9,0 0 10,0 0 9,0-1 11,0 1-10,0-70 109,0 1-117,0-1-3,0 0 1,0 0-11,0 0 11,0 1 11,0-1-4,0 0-14,0 0 36,35 35-19,-35-34-20,0-1 40,35 35-32,-35-35 12,34 35 3,1 0-14,0 0 20,0 0 12,-1 35 19,1 0-32,-35-1-8,0 1-10,0 0-11,35-35 3,-35 35-1,0-1 18,0 1-9,0 0-10,35-35-1,-35 35 11,0 0 9</inkml:trace>
  <inkml:trace contextRef="#ctx0" brushRef="#br0" timeOffset="-89812.73">7401 10985 0,'0'35'309,"-34"-35"-299,-1 70-2,35-36 24,-35-34-22,35 35 9,-35 0 23,35 0-23,0-70 180,0 0-190,0 0 12,35 1-11,-35-1 0,0 0 9,35 35-9,0-35 22,-35 1-23,0-1 20,34 35-17,-34-35 6,0 0 33,35 35-32,-35-34 11,35 34 79,0 34-89,-1 1 1,1-35-12,0 35 2,0 34 8,-1-34 1,-34 0 0,0 0-10,35-35 0,0 0 9,-35 34-9,0 1 42</inkml:trace>
  <inkml:trace contextRef="#ctx0" brushRef="#br0" timeOffset="-87631.73">7506 10916 0,'-35'35'309,"35"-1"-301,0 1 4,0 0-2,0 34 0,0 1 0,0-35 0,0 34 0,0-34 0,0 35 0,0-36 0,0 36-1,0-35 2,0 34-1,0 1 10,0-36 0,0 1-1,0 0 11,0 0-12,0-1 34</inkml:trace>
  <inkml:trace contextRef="#ctx0" brushRef="#br0" timeOffset="-86048.73">9069 9560 0,'0'35'260,"35"0"-252,-35-1 4,0 1-2,0 0 0,35 34 0,0-69 2,-35 70-4,34-35 0,1 0 4,-35-1 7,35 1-7,-35 0-4,35-35 13,-1 35-12,-34-1 11,35-34 10,-35 35-9,0 0 18,35-35-10,0 0 32,-35-35-51,34 35 0,-34-35-1,0 1 1,35-1 0,-35-35-2,35 1 6,0 34-6,-35 0 2,0 0 0,34 35 1,-34-34-2,0-1 12,35 35-11,-35-35 19,0 0 38</inkml:trace>
  <inkml:trace contextRef="#ctx0" brushRef="#br0" timeOffset="-84007.73">9382 10255 0,'0'35'300,"0"0"-270,0 0-11,0 34 3,0-34-3,0 0 1,0 0 1,0-1-2,0 1 1,0 0 9,0 0 22,0-1-31</inkml:trace>
  <inkml:trace contextRef="#ctx0" brushRef="#br0" timeOffset="-82273.73">9869 9421 0,'0'35'469,"0"0"-442,34-35 4,-34 34-20,0 1 10,0 0 70,0-70 118,0 0-190,0 1 0,0-1 1,0 0 11,0 0-12,0 1 20,0-1 22,0 0-12,0 70 300,0 0-269</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9-12T19:11:57.090"/>
    </inkml:context>
    <inkml:brush xml:id="br0">
      <inkml:brushProperty name="width" value="0.05292" units="cm"/>
      <inkml:brushProperty name="height" value="0.05292" units="cm"/>
      <inkml:brushProperty name="color" value="#FF0000"/>
    </inkml:brush>
  </inkml:definitions>
  <inkml:trace contextRef="#ctx0" brushRef="#br0">5247 9456 0,'0'35'410,"0"-1"-373,0 1-13,0 0 15,0 0 17,0-1 27,0 1-43,0 0 278,0 0-168</inkml:trace>
  <inkml:trace contextRef="#ctx0" brushRef="#br0" timeOffset="2250">4934 9908 0,'35'0'340,"0"0"-331,0 0 12,-1 0 10,1 0-11,0 0-1,0 0 13,-1 0-4,1 0 12,0 0-20,0 0 20,-1 0 10,1 0-11,0 0-19,0 0 31,-1 0-22,1 0 11,0 0-20,0 0 30</inkml:trace>
  <inkml:trace contextRef="#ctx0" brushRef="#br0" timeOffset="4113">5386 10047 0,'-35'0'300,"35"35"-260,-34-35-20,34 34 9,-35-34-18,0 0 9,0 0 19,1 0 2,-1 0 18,0 0-18,35 35 237,0 0-188,0 0-10,0-1-51,0 1 20,35-35-28,-35 35 39,35-35 89,-35-35-69,34 35-70,1 0 59,-35-35-58,35 35 8,0 0 21,-1 0 20,1 0 61,-35 35-96,0 0 38,0 0 36,-35-35-19,35 34-70,0 1 30,-34-35-9,-1 35 8,0-35-19,0 0 19,1 0-8,-1 0-4,0 0-5,0 0 9,1 0-2,-1 0 0,0 0-8,0 0 18,1 0 28</inkml:trace>
  <inkml:trace contextRef="#ctx0" brushRef="#br0" timeOffset="27477">4309 10638 0,'35'0'400,"-1"0"-380,1 0-1,0 0 13,0 0-12,-1 0-11,1 0 22,0 0-3,0 0-8,-1 0 2,1 0 6,0 0 22,0 0 0,-1 0-30,1 0 19,0 0 11,0 0-10,-1 0-20,1 0 29,0 0-11,0 0 14,-1 0-32,1 0 11,-35 35-14,35-35 3,0 0 1,-1 0 0,1 0-1,0 0 11,0 0-3,-1 0 12,1 0-30,0 0 20,0 0 0,-1 0-1,1 0-8,0 0 19,0 0-1,-1 0 2,1 0-22,0 0 13,0 0 6,-1 0 5,1 0-26,0 0 35,0 0 22,-1 0-30,1 0 7,0 0 27,0 0-1,-1 0 55,1 0-91,0 0 39,0 0 11,-1 0-7,1 0-50,0 0 5,0 0 8,-1 0-14,1 0-24,0 0 32,0 0-2,-1 0-7,1 0-4,0 0-10,0 0 24,-1 0 8,1 0 11,0 0-33,0 0 23,-1 0-2,1 0 31,0 0-64,0 0 28,-1 0 45,1 0-10,0 0-42</inkml:trace>
  <inkml:trace contextRef="#ctx0" brushRef="#br0" timeOffset="49011">3128 10360 0,'0'34'351,"0"1"-330,0 0 7,0 0 1,0 0-16,0-1 15,0 1 4,0 0-4,0 0-8,0-1 9,0 1 12,0 0 9,0 0-20,0-1-11,0 1 32,0 0-12,0 0 1,34-1-11,-34 1 31</inkml:trace>
  <inkml:trace contextRef="#ctx0" brushRef="#br0" timeOffset="51742">3475 10464 0,'0'35'316,"0"0"-276,-35-1-18,35 1 29,0 0-12,0 0-10,0-1-11,0 1 26,0 0-6,0 0 32,0-1-50,0 1 8,0 0 23,35 0 0,-35-1-12,35-34-1,0 0-9,-1 0 22,1 0-12,0 0 12,0 0-4,-35-34 25,34 34-53,-34-35 51,0 0-28,0 0-14,0 1-17,0-1 18,0 0-8,0 0-2,0 1 0,0-1 11,0 0 11,-34 35-31,34-35 19,-35 35-19,35-34 10,-35 34 9,35-35-15,-35 35 15,35-35 11,-34 35-10,-1 0 19,0 0 41</inkml:trace>
  <inkml:trace contextRef="#ctx0" brushRef="#br0" timeOffset="54619">4031 10464 0,'0'35'382,"0"0"-337,-35-35-23,35 34-11,0 1 28,0 0 0,0 0 1,-34-35-20,34 34-9,0 1 28,0 0-8,0 0-2,0-1-19,0 1 30,0 0 9,0 0 2,34-35 57,1 0-67,0 0-2,0 0-19,-1 0 40,1 0 30,-35-35-51,35 35-19,0-35 11,-35 0 20,0 1-44,0-1 34,0 0-1,0 0-21,0 1-8,0-1 20,0 0 7,-35 35 12,35-35-20,-35 35 0,0 0 11,35-34-21,-34 34-2,-1 0-10,0 0 35</inkml:trace>
  <inkml:trace contextRef="#ctx0" brushRef="#br0" timeOffset="60353">6151 9664 0,'0'35'273,"0"0"-255,0 0-8,0-1 0,0 36 0,0-35 0,0 34 11,0-34-2,0 0 1,0 0 0,0-1 0,0 1 9,0 0 1,0 0 1,0-1-21,0 1 29,0 0 1,0 0 30,0-1-20</inkml:trace>
  <inkml:trace contextRef="#ctx0" brushRef="#br0" timeOffset="62276">6081 9630 0,'-35'34'332,"35"1"-305,-34 0-5,34 0 18,-35-1-10,35 1-1,-35 0-9,35 0 10,0 0 10,-35-35-21,35 34 12,-34-34-13,34-34 174,0-1-174,34 0-1,-34 0-4,0 0-3,35 1 10,-35-1 10,0 0-11,35 35 12,-35-35-21,0 1 30,35 34-12,-35-35 13,0 0-9,34 35-15,1 0 105,0 0-23,0 0-70,-1 0 2,1 0-22,0 0 22,-35 35-11,35-35-4,-35 35 14,34-35-11,-34 34 6,35-34-6,-35 35 2,0 0-13,35-35 2,-35 35 10,35-1 0,-35 1 21,34-35-32,-34 35 11,35-35 20,-35 35-13</inkml:trace>
  <inkml:trace contextRef="#ctx0" brushRef="#br0" timeOffset="65642">5178 10846 0,'0'35'302,"0"0"-286,0 0 18,0-1-25,0 1 22,0 0-12,0 0 12,0-1-10,0 1 28,0 0-10,0 0 40</inkml:trace>
  <inkml:trace contextRef="#ctx0" brushRef="#br0" timeOffset="67207">4900 11264 0,'0'34'311,"34"-34"-301,1 0-3,0 0 15,0 0-12,-1 0 0,1 0 10,0 35 1,0-35-2,-1 0 1,1 0 10,0 0 10,0 0-8,-1 0-5,1 0 44,0 0-23,0 0 32</inkml:trace>
  <inkml:trace contextRef="#ctx0" brushRef="#br0" timeOffset="68890">5386 11403 0,'0'34'262,"-35"-34"-233,1 0-18,34 35-5,-35-35 16,0 0 9,0 35 8,1-35-20,34 35 3,-35-35 7,35 34 33,-35-34-44,35 35 52,-35-35-50,1 0 31,34 35-22,0 0 20,0-1-9,0 1 0,0 0 12,0 0-35,0-1 33,0 1 21,34-35-13,1 0-7,0 0-33,0 0 14,-1 0-14,1 0 13,0 0 19,0 0 37,-1-35-57,-34 1 52,0-1-62,0 0 29,-34 0 22,-1 35-21,0 0-11,0 0 8,1 0-17,-1 0 43</inkml:trace>
  <inkml:trace contextRef="#ctx0" brushRef="#br0" timeOffset="72048">6151 10951 0,'0'34'270,"0"1"-260,0 0-1,0 34 11,34-34 1,-34 35-10,0-35 4,0-1 9,0 1 5,35 0-19,-35 0 19,0-1 10,0 1 3,0 0-11,35-35-13,-35 35 13,0-1 38</inkml:trace>
  <inkml:trace contextRef="#ctx0" brushRef="#br0" timeOffset="73661">5942 11437 0,'0'35'323,"35"0"-314,-35 0 20,35-35-20,-35 34 12,34-34 8,-34 35-18,0 0 20,35-35-14,-35 35 4,35-35-11,-35 34 31,35-34-25,-35 35 26,34 0-1,1-35 127,0 0-128,-35-35-22,35 35 24,-35-35-33,0 1 31,34 34-27,-34-35-5,0 0 2,35 35 9,-35-35-9,35 35 1,-35-34 0,0-1 8,35 0-9,-35 0 20,34 1 9,-34-1 21,0 0-10</inkml:trace>
  <inkml:trace contextRef="#ctx0" brushRef="#br0" timeOffset="76092">6255 11576 0,'-35'0'300,"35"35"-270,0 0-13,-35 0 15,35-1-1,0 1 8,0 0 1,0 0 49</inkml:trace>
  <inkml:trace contextRef="#ctx0" brushRef="#br0" timeOffset="77813">7679 12063 0</inkml:trace>
  <inkml:trace contextRef="#ctx0" brushRef="#br0" timeOffset="82227">7228 10360 0,'-35'34'309,"35"1"-301,0 0 5,0 35-3,0-36 9,0 36-8,0-35-1,0-1 0,0 1 10,0 0-1,0 0-2,0-1 6,0 1 8,0 0 8,0 0 11,0-1-10,0 1-4</inkml:trace>
  <inkml:trace contextRef="#ctx0" brushRef="#br0" timeOffset="84039">7436 10394 0,'35'0'291,"0"0"-251,-1 0-31,1 0 21,-35-34-20,35 34 11,0 0-3,-1 0 2,1 0 11,0 34 31,-35 1-25,0 0-26,0 0 19,0 0-9,0-1 7,0 1-7,-35 0 8,35 0 0,-35-35-17,1 34 17,34 1 2,-35-35-22,0 0 22,0 0 7,1 0 2,34 35 131,0 0-123,34-35-38,1 34 11,-35 1-3,35-35-6,-35 35 7,35-35-9,-1 0 6,-34 35-3,35-35 38,-35 34-22,35-34 21,-35 35 59,35-35-49,-35 35-20</inkml:trace>
  <inkml:trace contextRef="#ctx0" brushRef="#br0" timeOffset="86539">8131 10429 0,'0'35'280,"-35"0"-259,35 0-12,-34-1 1,34 1 0,0 0 0,0 0 10,-35-35-10,35 34-3,0 1 5,0 0 19,0 0 9,0-1-1,0 1-19,0 0 12,0 0 6,0-1 12,0 1-40,35-35 52,-35 35-55,34-35 30,1 0-14,0 0 17,0 0-7,-1 0-6,1 0-17,-35-35 0,35 0 30,0 1 20,-35-1-20,0 0-2,34 0-27,-34 1 9,0-1 0,0 0 20,0 0-32,0 1 24,0-1-6,-34 35-13,34-35-6,0 0 17,-35 35 6,35-34-20,0-1 58,-35 35-47,0 0 10,35-35-3,-34 35 3,34-35-12,-35 35 41</inkml:trace>
  <inkml:trace contextRef="#ctx0" brushRef="#br0" timeOffset="91867">3058 14496 0,'0'35'301,"-35"0"-284,35 0 5,0 34-2,0-34 0,0 0 1,0 0-12,0-1 8,0 1 7,0 0-8,0 0-3,0-1 17,0 1 1,0 0-1,0 0 30,0-1-11,0 1 27,0 0 67</inkml:trace>
  <inkml:trace contextRef="#ctx0" brushRef="#br0" timeOffset="93760">3336 14601 0,'0'35'280,"-35"-35"-270,35 34-2,0 1 25,-34-35-14,34 35-9,0 0 0,0-1 19,0 1-10,0 0 2,0 0 0,0-1-3,0 1 13,0 0-1,0 0 10,0-1-23,0 1 25,34-35 8,-34 35-40,35-35 0,0 0 40,0 0 20,-1 0-31,1-35-9,-35 0 10,35 35-33,-35-34 6,0-1 34,35 35-23,-35-35-15,0 0 41,0 1-20,0-1-12,0 0 24,0 0-3,0 1 1,0-1-31,-35 35 32,35-35-1,-35 35-11,0 0-8,35-35-12,-34 35 28,34-34 16</inkml:trace>
  <inkml:trace contextRef="#ctx0" brushRef="#br0" timeOffset="96209">3927 14636 0,'0'34'241,"0"1"-184,-35-35-24,35 35-14,-35 0 8,1-35 7,34 34-25,0 1 41,-35-35-40,35 35 19,0 0 1,0-1 11,0 1-2,0 0 38,0 0-55,0-1 39,0 1 0,35-35-13,-1 0-38,-34 35 23,35-35-26,0 0 21,0 0 14,-1 0-22,1 0 32,0 0-14,0 0 13,-1-35-33,-34 0 42,35 35-49,-35-34 38,0-1-29,0 0 21,0 0-3,0 1 3,0-1-32,0 0 32,0 0-2,-35 35-29,35-34 11,-34 34-12,34-35 9,-35 35 14,35-35 8,-35 35-20,0 0 21,1-35-13,-1 35 42</inkml:trace>
  <inkml:trace contextRef="#ctx0" brushRef="#br0" timeOffset="100581">4448 14879 0,'35'0'697,"-1"0"-658,1 0 34,0 0-34,0 0 160,-1 0-140,1 0-8,0 0-32,0 0 22,-1 0-2,1 0 1,0 0-30,0 0 18,-1 0-5,1 0-4,0 0-10,0 0 12,-1 0-4,1 0 7,0 0-15,0 0 19,-1 0-6,1 0 8,0 0-10,0 0 29,-35 35-18,34-35 365,1 0-376,0 0-8,0 0-3,-1 0 11,1 0 0,0 0-10,0 0 7,-1 0 6,1 0-3,0 0-10,0 0 9,-1 0 2,1 0-4,0 0-5,0 0-1,-1 0 9,1 0-10,0 0-1,0 0 12,-1 0-6,1 0 9,0 0-17,0 0 16,-1 0-3,1 0 0,0 0-1,0 0 2,-1 0 0,1 0 18,0 0-20,0 0 319,-1 0-308,1 0-9,0 0-11,0 0 10,-1 0 0,1 0-10,0 0 0,0 0 10,-1 0-1,1 0 2,0 0-11,0 0 9,-1 0 0,1 0 2,0 0-1,0 0 1,-1 0-1,1 0-3,0 0-4,-1 0 4,1 0 5,-35-35-4,35 35-6,0 0 7,-1 0 11,1 0 2,0 0 37</inkml:trace>
  <inkml:trace contextRef="#ctx0" brushRef="#br0" timeOffset="144164">5351 14392 0,'-34'0'232,"-1"0"-195,0 0-8,0 0-6,1 0 6,-1 0 2,0 0 0,0 0-14,1 0 44,34 35 307,0 0-318,0-1 30,0 1-33,0 0 26,34-35 175,-34-35-228,35 35 21,0 0-2,0 0 20,-1 0 22,1 0 20,0 35 47,-35 0-109,0 0 8,0-1 6,0 1 27,0 0-40,-35-35 30,0 0-10,35 35-2,-34-35-37,-1 0 28,0 0 2,0 0-25,1 0 17,-1 0 36,0 0 22,0 0-65,1 0 47,34-35 97</inkml:trace>
  <inkml:trace contextRef="#ctx0" brushRef="#br0" timeOffset="155081">4726 14253 0,'35'0'330,"-1"0"-312,1 0 16,0 0-26,0 0 12,-1 0 2,1 0-4,0 0 1,0 0 12,-1 0 28,1 0-7,0 0-4,-35 35-28,35-35-10,-1 0 40,1 0-10,0 0 11,0 0-36,-1 0 18,1 0 7,0 0 9,0 0-28,-1 0 20,1 0 8,0 0 31,0 0-53,-1 0 56</inkml:trace>
  <inkml:trace contextRef="#ctx0" brushRef="#br0" timeOffset="157970">5212 13627 0,'0'35'390,"0"0"-362,0 0 4,0-1 0,0 1 6,0 0-19,0 0 31,0-1-10,0 1 20,0 0-10,0 0 29</inkml:trace>
  <inkml:trace contextRef="#ctx0" brushRef="#br0" timeOffset="160312">6359 13836 0,'-35'0'259,"35"35"-237,0-1-17,0 36 8,0-35-3,0 0 0,0-1 0,0 1 10,0 0-10,0 0 21,0-1-15,35 1 7,-35 0-2,0 0-12,0-1 20,0 1-11,0 0-6,0 0 28,0-1-12,0 1 13,0 0-20,0 0 39,0 0 29</inkml:trace>
  <inkml:trace contextRef="#ctx0" brushRef="#br0" timeOffset="162103">6046 14357 0,'35'0'301,"0"0"-284,0 35 7,-35 0-16,34-35 12,1 0-8,-35 35-3,35-35 10,-35 34 2,35-34-4,-35 35 25,34-35-22,-34 35 11,35-35-12,-35 35 32,35-35-22,-35 35 11,0-1 29,0 1-29,35-35 50,-35-35 19,34 35-99,1-34 11,-35-1-12,0 0 8,0 0-3,35 0-8,-35-34 17,0 34-3,35 0 0,-35 1 19,0-1-19,0 0 41</inkml:trace>
  <inkml:trace contextRef="#ctx0" brushRef="#br0" timeOffset="166416">7679 14844 0,'35'-35'252,"-35"1"-224,35 34-20,-35-35 15,0 0-4,35 0-8,-35 1 10,0-1 17,34 35-27,-34-35 17,0 0 14,0 0 18,0 1-11,-34 34-38,34-35 15,-35 35-13,0-35 27,0 35-21,1 0 32,-1 0-12,35 35-19,-35 0 20,0-1 0,35 1-1,0 0-31,0 0 25,35-35-14,-35 35-8,35-35 5,-35 34-3,0 1-3,35-35 0,-1 35 22,1-35-24,0 35 19,0-35 16,-35 34-23,34 1 9,1-35-9,-35 35 0,35-35 21,-35 35-31,0-1 29,0 1-29,35 0 21,-35 0 0,0-1-4,0 1-7,0 0 31,0 0-14,-35-35-4,35 34-4,-35-34-21,0 35 12,1-35 23,-1 0-13,0 0-3,0 0-15,1 0 8,34-35-1,-35 35-7,0-34 17,0 34-10,35-35 2,-34 0 9,34 0-20,0 1 9,0-1 2,0 0-12,0 0 2,34 1 5,-34-1-6,0 0 4,35 35 6,-35-35-10,0 1 39,35 34-23,-35-35 15</inkml:trace>
  <inkml:trace contextRef="#ctx0" brushRef="#br0" timeOffset="169325">8201 14427 0,'0'35'271,"0"-1"-251,-35 1-17,0 35 2,35-35 17,0-1-11,0 1-2,0 0 10,0 0 2,0-1-1,0 1 7,0 0 5,0 0-2,0-1-13,0 1 26,0 0 7,35-35-22,-35 35-16,35-35 39,-1 34-34,1-34 14,0 0 0,0 0 5,-1 0-15,1 0 21,-35-34-13,35 34-8,-35-35 9,35 35 6,-35-35-12,34 35-14,-34-35 19,0 1-18,0-1 6,0 0 2,0 0 4,0 1-12,0-1 18,-34 0-2,34 0 17,0 1-39,-35 34 9,35-35 6,0 0 20,-35 35-31,35-35 11,-35 0 0,1 35 3,-1-34 4,0 34 3,35-35-20,-35 35 20,1 0-21,34-35 12,-35 35-2</inkml:trace>
  <inkml:trace contextRef="#ctx0" brushRef="#br0" timeOffset="172104">5108 15087 0,'0'35'258,"0"0"-249,0 0 3,0-1 8,35-34-11,-35 35 2,0 0-2,0 0 24,0 0 6,0-1 21,0 1-30</inkml:trace>
  <inkml:trace contextRef="#ctx0" brushRef="#br0" timeOffset="173398">4761 15574 0,'34'0'282,"1"0"-275,0 0 15,-35 35-12,35-35 0,-1 0 10,1 0-3,0 0-5,0 0 8,-1 0 1,1 0-2,0 0 1,0 0 0,-1 0 21,1 0-25,0 0 3,0 0 4,-1 0 10,1 0-4,0 0-20,0 0 30</inkml:trace>
  <inkml:trace contextRef="#ctx0" brushRef="#br0" timeOffset="175281">4830 15783 0,'0'34'280,"0"1"-248,0 0-4,0 0 12,0-1-20,0 1 30,0 0 0,0 0 20,35-35 188,0 0-238,-1 0 18,1 0 1,0 0 4,0 0-23,-1 0 40,-34-35-50,35 35 70,-35-35-11,0 0 21,0 1-52,0-1 45,0 0-45,0 0-8,0 1 0,0 68 189,0 1-199,0 0 11,0 0-12,35-1 2,-35 1-5,0 0 17,0 0 4,0 0-13,0-1 33,0 1 43,0 0-21,0 0 12,0-1 288,35-34-320,-35 35-18</inkml:trace>
  <inkml:trace contextRef="#ctx0" brushRef="#br0" timeOffset="179375">6151 15226 0,'0'35'291,"-35"-35"-272,35 35-12,0 0 26,-35 0-23,35-1 30,-35-34-30,35 35 49,-34-35-18,34 35-21,0 0 59,0-1-39,0-68 129,0-1-139,0 0 0,34 35-20,1-35 11,-35 1 7,35-1-10,-35 0 25,35 35-23,-35-35 29,34 35-8,-34-35-1,35 35 128,0 0-87,0 35-23,-1 0-26,-34 0-3,35 0-10,0-35 22,-35 34-33,0 1 93</inkml:trace>
  <inkml:trace contextRef="#ctx0" brushRef="#br0" timeOffset="181964">6185 15261 0,'0'35'271,"0"0"-264,0 0 6,0-1-2,0 1 8,0 0 0,0 0 11,0-1-10,0 1 10,0 0-10,0 0 2,0-1 17,0 1 0,0 0 11,0 0-34,0-1 28,0 1 3,0 0 6,0 0-35,0-1 34,0 1-3</inkml:trace>
  <inkml:trace contextRef="#ctx0" brushRef="#br0" timeOffset="190732">2815 10777 0,'0'35'281,"-35"-35"-270,0 0 16,35 34-18,-69-34 4,34 70-3,-34-35 0,-36 69 0,36 0 0,-35-34 0,34 34 0,1-34 0,-1-1 0,35 1 0,-34 34 0,34-35 0,-34 1 0,34-1 0,-35 71 0,36-36 0,-1 35 1,-35 0-2,36-70 1,34 1 0,0-35-1,-35 34 1,0-69 0,35 35-1,0 0 11,-35-35 21,35 35-30,0-1 237,-34 1-229,34 0-8,-35 34-1,35 1 0,-35 69 0,1 0 0,-1-35 0,35-34-1,-35-1 4,35-34-9,0 35 9,0-36-3,0 1 0,0 0 1,-35 34-1,35-34-1,-34 0 1,34 34-1,0 1 2,0-35-2,0 34 2,0 1-1,-35-35-1,35-1 2,-35 36-1,35-35 8,0-1-7,0 1 0,0 0 18,0 0 210,-35-1-228,1 36-2,-1 173 3,-104 209-4,69-174-2,70-173 8,-34-1-4,34-69-1,0-1 1,0 1 0,0 0 0,0 0 0,0-1 10,0 1-1,0 0-11,0 0 4,0 0-2,0 34 10,0-34 1,0 0-12,0-1 2,0 1-2,0 0 2,0 0-1,0-1 0,0 36 0,0-35 0,0-1-1,0 36 1,0-35-1,0 0 1,0 34 1,0-34-1,34-35 0,-34 35 0,0-1 0,0 1 22,0 0 233,0 34-245,35-34-10,-35 0 0,35 34 0,-35-34 0,0 0 0,35 34 0,-35-34 0,34-35 0,-34 70 0,35-1 9,-35-34 2,35-35-11,-35 35-1,35-35 1,-35 35 0,34-1 20,-34 1-9,35-35 0,-35 35-2,35-35 2,0 35-1,-1-35-10,-34 34 9,35-34-11,-35 35 4,35-35-1,0 0 10,-1 35-12,1-35 8,0 35-5,-1-35 0,1 34-3,0-34 0,0 0 1,-1 0 1,1 35-2,0-35 2,0 0-1,-1 35 0,1-35 10,0 0-10,0 0 0,-1 0 0,1 0 7,0 0-8,0 0 5,-1 0-7,1 0 16,0 0-14,0 0 22,-1 0-12,1 0 0,0 0-8,0 0 18,-1 0 14</inkml:trace>
  <inkml:trace contextRef="#ctx0" brushRef="#br0" timeOffset="194666">2224 17451 0,'35'0'289,"0"0"-280,-35 35 2,34-35-1,1 35 0,0 0-1,0-1 12,-1 1 0,1 0-9,0-35 6,-35 35-8,35-35 0,-35 34-3,34-34 6,1 35 7,-35 0-2,35-35 3,-35 35-1,35-35 32,-35 34-43,0 1 77,0 0 6,0 0-81,0-1 10,-35 1-13,0-35 3,0 70 0,-34-70-5,34 35 8,0-1-6,35 1 1,-34-35 2,-1 0-2,35 35 1,0 0 1,-35-35-2,0 0 12,35 34-1,-34-34-11,-1 35 71</inkml:trace>
  <inkml:trace contextRef="#ctx0" brushRef="#br0" timeOffset="209456">3614 17590 0,'-35'0'310,"1"0"-269,-1 0-24,0 0 17,35 35-25,-35-35 1,1 0 19,-1 0-19,0 0 10,0 0 0,1 0 12,-1 0-15,0 35-9,0-35 15,1 0 9,-1 0-4,35 35-20,-35-35 4,0 34 67,35 1-31,0 0 34,0 0-1,35-35 126,0 0-156,0 34 99,-1 1-102,1-35-17,0 0-10,0 0 18,-1 0 31,1 0 9,-35 35 130,-35-35-130,1 0-47,-1 0-2,0 0-14,0 0 17,1 0-3,-1 35 10,0-35-21,0 0 31,1 34 20,34 1 49,0 0-49,0 0-20,0 0 1,34-1-33,-34 1 33,35-35-32,0 35 1,0-35 11,-35 35-21,34-35 7,1 0 25,0 0-30,0 0 26,-1 0-12,1 0 18,0 0 2,0 0-23,-1 0 28</inkml:trace>
  <inkml:trace contextRef="#ctx0" brushRef="#br0" timeOffset="213440">3684 17868 0,'34'35'308,"1"0"-277,-35 0-12,35-35 4,-35 34-13,35 1 0,-35 0 22,34-35-23,-34 35 8,35-35-5,-35 35 12,0-1-10,35-34-1,0 0 6,-35 35-7,34-35 46,-34 35-41</inkml:trace>
  <inkml:trace contextRef="#ctx0" brushRef="#br0" timeOffset="-214630.73">3996 17903 0,'0'35'319,"-34"-35"-309,-1 0 1,35 35-4,-35-35 16,35 34-13,0 1 0,-35-35 0,35 35 10,-34-35-10,-1 35 11,35 0 8,-35-35-22,35 34 6,-35-34 26,35 35-29,0 0 41,-34-35-31,-1 0 30,35 35-41</inkml:trace>
  <inkml:trace contextRef="#ctx0" brushRef="#br0" timeOffset="-212857.73">4483 17938 0,'-35'0'320,"0"0"-309,0 0 18,1 0 1,-1 0 10,0 0-20,1 0 29,34 35 32,-35-35-71,0 34 38,0 1-10,35 0-5,0 0-23,0 0 20,0-1 9,0 1-1,0 0-6,0 0 17,0-1 12,35-34 38,0 0-60,0 0-7,-1 0-3,1 0-9,0 0 11,-1 0 8,-34-34 10,35 34-39,0 0 30,-35-35 9,0 0-16,0 0 5,0 1 2,0-1 10,0 0-10,0 0 118,0 70 112,0 0-251,0 0 22,0-1-5,0 1 8,0 0-26,35-35 4,-35 35-1,34-1 47,1-34 33,0 0-62,0 0 51,-1 0-41,1 0-9,0 0-20,0 0 27</inkml:trace>
  <inkml:trace contextRef="#ctx0" brushRef="#br0" timeOffset="-209132.73">5004 17938 0,'-35'0'360,"0"0"-320,1 0 9,-1 0-18,35 35 0,-35-35 29,35 34-41,-35 1 40,35 0 11,0 0-40,0 0 60,0-1-33,0 1 15,0 0-35,35-35-14,0 0 26,-35 35-38,35-35-2,-1 0 41,1 0 12,0 0 17,0 0-31</inkml:trace>
  <inkml:trace contextRef="#ctx0" brushRef="#br0" timeOffset="-206671.73">5317 17556 0,'0'34'270,"0"1"-262,0 0 14,0 0-12,0-1 10,0 1 10,0 0 0,0 0-20,0-1 19,0 1-8,0 0 8,0 0-18,0-1 20,0 1-1,0 0 8,0 0-18,0 0 29,0-1 1,0 1 40</inkml:trace>
  <inkml:trace contextRef="#ctx0" brushRef="#br0" timeOffset="-204540.73">5178 17938 0,'34'0'360,"1"0"-332,0 0-6,0 0-4,-1 0 14,1 0-2,0 0 0,0 0-3,-1 0 12,1 0 44,0 0 8</inkml:trace>
  <inkml:trace contextRef="#ctx0" brushRef="#br0" timeOffset="-202548.73">5595 18216 0,'34'0'300,"-34"-35"-271,35 35-9,-35-34 1,35 34-12,0-35 11,-35 0 10,34 35-22,-34-35 23,35 0 10,-35 1 9,0-1-31,0 0 10,0 0 3,0 1-3,0-1-19,0 0 20,0 0-10,0 1 10,0-1 0,0 0-20,0 0 29,-35 35-29,35-34 30</inkml:trace>
  <inkml:trace contextRef="#ctx0" brushRef="#br0" timeOffset="-200735.73">5768 17556 0,'0'34'293,"0"1"-277,0 0-5,0 0 10,0-1-11,35-34 0,-35 35 0,0 0 0,0 0 18,35-1-8,0 1 3,-35 0-7,0 0 6,34-1 10,-34 1 6,0 0-18,35 0 19,-35 0 13,35-35-14,-35 34-27,35 1 28,-35 0 52,34-35-42,1 0 40</inkml:trace>
  <inkml:trace contextRef="#ctx0" brushRef="#br0" timeOffset="-198852.73">6185 17938 0,'0'35'400,"0"-1"-379,35-34-12,-35 35 1,0 0 10,0 0 20,35-35-9,-35 35-22,35-35 10,-35 34 1,34-34 2,-34 35-13,35-35 10,0 0 11,0 0 0,-1 0 20,1 0 7,-35-35-25,35 35 7,-35-34-28,0-1 28,0 0-10,0 0-9,0 0 31,35 35 135,-35 35-155,0 0-22,0 0 12,0 0-1,0-1 1,0 1-13,0 0 21,0 0-8,0-1-1,0 1 0,0 0 0,0 0 11,0-1 2,0 1-24,0 0 12,-35-35-2,35 35-9,-35-35 10,35 34-10,0 1 1,-35-35 5,1 35 17,-1-35-14,0 35 13,0-35-4,1 0 3,-1 0-12,0 0 19,0-35 3,35 0 12,0 0-36,0 1 34,0-1-20,0 0-3,0 0-8,0 1 21,35 34-19,-35-35-6,35 35-7,0 0 2,-1-35 0,-34 0-1,35 35 1,0 0-5,0 0 28,-35-34-25,34 34 1,1 0 29,0 0-29,0-35 22,-1 35-3,1 0 0,0-35 11,0 35-21,-1 0 32</inkml:trace>
  <inkml:trace contextRef="#ctx0" brushRef="#br0" timeOffset="-195186.73">7506 17834 0,'-35'0'339,"0"0"-306,0 0-14,1 0 10,-1 0 11,0 0 0,0 0-10,1 0 10,-1 0 21,0 0-13,35 34-18,-35 1 12,35 0 35,0 0-36,35-1-11,0-34-11,-35 35 0,35-35-7,-35 35-3,34-35 23,1 0-3,-35 35-11,35-35 34,0 0 38,-1 0-21,1 0-29,-35 35 20,0-1 31,0 1-45,0 0 55,-35-35-73,1 0 14,34 35-23,-35-35 12,0 0-2,0 0-18,35 34-2,-34-34 20,-1 0 1,0 0 20,0 0-11,1 0-18,-1 0 59</inkml:trace>
  <inkml:trace contextRef="#ctx0" brushRef="#br0" timeOffset="-191858.73">7888 17938 0,'-35'-35'289,"0"35"-266,1 0 3,34-35-4,-35 35 9,0 0 28,0 0-19,1 0 80,34 35-91,0 0 1,0 0-11,-35-35 2,35 34-11,0 1 19,0 0 12,0 0-1,0 0-21,0-1 21,0 1 0,0 0 21,0 0-22,35-35-19,-35 34 50,34-34-60,1 0 9,0 0 21,0 0 9,-1 0-9,1 0 1,0 0 55,0-34-34,-35-1-42,0 0 10,0 0 21,0 1-12,0-1-22,0 0 27,0 0 6,0 0 149,0 1 189,0-1-201,0 70 103,0-1-239,0 1-12,0 0 11,0 0-10,0 0-11,0-1 4,0 1 44,34 0 22,1-35-79,-35 35 0,35-35 10,0 0 10,-35 34-20,34-34 10,1 0-11,0 0 22,0 0 8,-1 0 11,1 0-20</inkml:trace>
  <inkml:trace contextRef="#ctx0" brushRef="#br0" timeOffset="-187476.73">8305 17834 0,'0'34'280,"0"1"-271,0 0 10,35 0 0,-35-1-6,0 1 4,0 0 6,34 0-2,-34 0-11,0-1 9,35-34 1,-35 35-10,0 0 37,0 0-24,0-70 145,0 0-147,0 0-3,0 1 26,0-1-36,0 0 20,0 0 14,35 35-16,-35-35 17,0 1-15,35 34-5,-1 0 26,1 0-29,0 0 20,0 0-23,-35 34-4,34 1 18,1 0-15,-35 0 7,0 0-14,35-1 8,-35 1 6,0 0 7,0 0-10,0-1 20,0-68 139,0-1-169,0 0 16,0 0-5,0 1 0,0-1 1,0 0 9,0 0-3,0 0 0,0 1 1,35 34-7,-35-35 29,34 35-11,1 0 11,0 0-23,-35 35-8,35-1 0,-35 1 10,0 0 0,34 0 10,-34 0-20,35-35 19,-35 34-29,35-34 11,-35 35 19,35-35-33,-1 0 25,1 0 9,0 0-32,0 0 10,-1 0 2,1 0 9,0 0-13,0 0 15,-1 0-1,1 0 8,0 0-20,0 0 21,-1 0 1,-34-35-31,0 1 20,35 34-20,-35-35 0,35 35 0,-35-35 9,0 0 9,0 0 6,0 1-16,0-1 22,0 0 0,-35 0 29,35 1-19,-35 34-29,1 0 19,-1 0 8,0 0-16,0 0 6,35 34 22,-34-34-50,34 35 40,-35-35-40,0 35 10,35 0 0,0-1 0,0 1 20,-35-35-31,35 35 11,0 0 11,0 0-12,0-1 0,0 1 12,0 0-10,0 0-1,0-1-2,0 1 10,0 0 23,35 0-33,0-35 15,0 34 7,-1-34-10,1 0-2,0 0-16,0 0 17,-1 0 11,1 0-9,0 0-25,0 0 33,-1 0 16,1 0-6,0 0 2</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14T13:30:58.987"/>
    </inkml:context>
    <inkml:brush xml:id="br0">
      <inkml:brushProperty name="width" value="0.05292" units="cm"/>
      <inkml:brushProperty name="height" value="0.05292" units="cm"/>
      <inkml:brushProperty name="color" value="#C00000"/>
    </inkml:brush>
    <inkml:brush xml:id="br1">
      <inkml:brushProperty name="width" value="0.05292" units="cm"/>
      <inkml:brushProperty name="height" value="0.05292" units="cm"/>
      <inkml:brushProperty name="color" value="#002060"/>
    </inkml:brush>
    <inkml:brush xml:id="br2">
      <inkml:brushProperty name="width" value="0.05292" units="cm"/>
      <inkml:brushProperty name="height" value="0.05292" units="cm"/>
      <inkml:brushProperty name="color" value="#FF0000"/>
    </inkml:brush>
  </inkml:definitions>
  <inkml:trace contextRef="#ctx0" brushRef="#br0">1182 8934 0,'0'70'308,"0"-35"-287,0-1-10,0 1-1,0 35 1,0-35 8,0-1-8,0 1 19,0 0-20,0 0 10,0-1 18,0 1 11,0 0-7</inkml:trace>
  <inkml:trace contextRef="#ctx0" brushRef="#br0" timeOffset="1358">1981 9352 0,'0'-35'268,"-35"35"-258,35-35 0,-35 35 0,35-35-1,-34 1 3,34-1 7,-35 0-7,0 0-3,35 0 12,0 1-1,0-1-11,0 0 11,0 0 8,0 1 4,0-1 18,0 0-22,35 35-16,0 0 39,-1 0-11,-34 35-11,35-35-21,-35 35 14,35-35-13,-35 34 2,0 1 19,0 0-20,0 0 19,0-1 1,-35 1-10,35 0-10,-35-35 0,35 35 1,-34 0-1,-1-1-1,0-34 1,35 35 0,-69-35 1,34 35 7,0 0 11,35-1-7,-35-34-12,1 0 10,34 35 1,-35-35-2,35 35 42,35-35 128,-1 0-179,1 0 7,0 0 5,0 0-11,-1 0-2,1 0 2,35 0 7,-36 0 3,1-35-1,0 35 15,0 0-31,-1 0 27,1 0 30</inkml:trace>
  <inkml:trace contextRef="#ctx0" brushRef="#br0" timeOffset="3672">2328 8934 0,'0'-34'300,"35"34"-280,0 0-2,0 0 4,-1 0-14,1 0 23,0 34-10,0-34 8,-35 35-18,34-35 8,-34 35-9,0 0 12,0-1-3,0 1 1,0 0 18,-34 0-15,-1-35-7,35 35-6,-35-1 2,0 1 8,1-35-11,-1 0 12,0 35-1,0-35 0,1 0 11,68 0 147,-34 35-168,35-35-2,-35 34 4,35-34-1,0 0 10,-1 35-12,1-35 10,-35 35-9,35-35 0,0 35 30,-1-35-30,-34 34 10,35-34 10</inkml:trace>
  <inkml:trace contextRef="#ctx0" brushRef="#br0" timeOffset="5567">2884 9178 0,'35'0'311,"0"0"-293,0 0-7,-1 0 9,1 0-11,0 0 12,0 0-12,-1 0 10,1 0 3,0 0 18,0 0-30</inkml:trace>
  <inkml:trace contextRef="#ctx0" brushRef="#br0" timeOffset="6733">2884 9491 0,'70'0'291,"-35"0"-271,-1 0-11,1 0 2,0 0 8,0 0 2,-1 0-4,1 0-5,0 0 27,0 0 4</inkml:trace>
  <inkml:trace contextRef="#ctx0" brushRef="#br0" timeOffset="7970">3336 8830 0,'35'0'323,"0"35"-306,-35 0-7,34-35 0,1 34 0,0-34 0,0 35 11,-1-35-12,-34 35-1,35 0 4,0-35 8,-35 34-10,35-34 0,-35 35 9,34-35 2,1 35 9,-35 0 0,0 0 42,0-1-15,0 1-18,0 0-18,-35-35-10,1 35 7,-1-1 3,0 1-1,0 0 0,1-35-1,34 35 0,-35-35 2,35 34 19</inkml:trace>
  <inkml:trace contextRef="#ctx0" brushRef="#br0" timeOffset="9796">5039 9595 0,'0'69'330,"0"-34"-311,0 35-11,0-36 4,0 36 8,0-35 0,0 0-10,0-1 0,0 1 0,0 0 10,0 0-10,0-1 0,0 1 18,0 0-7,0 0-3,0-1 24,0 1 19</inkml:trace>
  <inkml:trace contextRef="#ctx0" brushRef="#br0" timeOffset="11212">5560 9734 0,'-35'0'271,"0"35"-243,1-35-9,34 34-7,0 1-3,-35-35 1,35 35 1,-35 0 18,35 0-5,0-1-17,0 1 22,0 0-9,0 0 0,0-1 0,0 1 0,0 0 10,0 0 11,35-1-34,0-34 36,-1 0-34,-34 35 1,35-35 18,0 0-7,0 0-1,-1 0 0,1 0 10,0 0-1,-35-35-6,35 35-14,-1-34 11,1 34 9,-35-35-9,35 35 0,-35-35 9,0 0 1,35 1-19,-35-1 8,0 0-9,0 0 1,0 1 10,0-1-2,0 0 1,0 0 1,0 0 7,-35 35-18,35-34 10,-35 34 8,35-35-15,-35 35 15,35-35-6,-34 35-13,34-35 21,-35 35-18</inkml:trace>
  <inkml:trace contextRef="#ctx0" brushRef="#br0" timeOffset="13286">6324 9734 0,'-34'35'310,"34"-1"-290,-35-34-10,35 35 21,-35-35-23,35 35 14,0 0-3,-35 0-9,35-1 19,-34-34-21,34 35 15,0 0 6,0 0-8,0-1 6,0 1 5,34-35-11,-34 35-11,0 0 0,35-35 20,-35 34-21,35-34 11,-35 35 0,35-35-10,-1 0 1,1 0-2,0 35 11,0-35-10,-1 0 10,1 0 10,0 0-1,0 0-19,-1 0 20,1 0 12,-35-35-14,35 35-18,0-35 11,-35 1 9,0-1-1,34 0-19,-34 0 12,0 1-3,0-1 0,0 0-9,0 0 10,0 1 0,0-1-2,0 0-7,-34 35 10,34-35-11,-35 0 8,35 1 24,-35 34-32,35-35 8,-35 35 13,1 0 10,34-35-31,-35 35 10,0 0 29</inkml:trace>
  <inkml:trace contextRef="#ctx0" brushRef="#br0" timeOffset="15559">7123 10012 0,'35'0'362,"0"0"-344,0 0 12,-1 0-20,1 0 10,0 0-9,0 0-2,-1 0 11,1 0-10,0 0 1,0 0-2,-1 0-1,1 0 15,0 0-13,0 0 20,-1 0-21,1 0 20,0 0-7,0 0-4,-1 0-8,1 0 9,0 0 4,0 0-5,-1 0-8,1 0 20,0 0 1,0 0 338,-1 0-349,-34 35-10,35-35 20,0 0-10,0 0 10,-1 0-20,1 0 0,0 0 10,0 0 0,-1 0-12,1 0 13,0 0-11,0 0 0,-1 0 1,1 0-2,0 0 9,0 0-6,-1 0 8,36 0 1,-35 0-4,-1 0 5,1 0-1,0 0 9,0 0-11,-1 0 288,36 0-287,-35 0 2,34 0-11,-34 0-2,0 0-2,-1 0 3,36 0 3,-35 0-3,-1 0 0,36 0 0,-35 0 0,-1 0-1,1 0 2,0 0-1,0 0-3,-1 0 5,1 0 9,0 0-2,0 0-1,-1 0 25,1 0 308,0 0-343,0 0 12,-1 0 0,1 0-1,0 0-10,-1 0 3,36 0-3,-35 0 1,-1 0 0,36 0 0,-1 0 1,-34 0-2,0 0 1,0 0 0,-1 0 8,1 0 14,0 0-22,0 0 50,-1 0 239,1 0-288,0 0-2,34 0 3,-34 0 6,0 0-7,34 0 9,-34 0-1,0 0-8,0 0-2,-1 0 10,1 0 10,0 0-8,0 0-10,-1 0 19,1 0-3,0 0 35</inkml:trace>
  <inkml:trace contextRef="#ctx0" brushRef="#br0" timeOffset="19710">10980 9699 0,'0'35'320,"35"-35"-310,-35 35 7,35-35-4,0 34-6,-35 1 25,34-35-24,-34 35 2,35-35 12,-35 35-12,35-35 21,-35 35-12,35-35-8,-1 34 29,1-34 12,-35 35-45,0 0 43,0 0 50,0-1-21,0 1-29,-35-35-40,35 35 0,-34-35 8,-1 35 5,0-1 7,0 1 9,35 0-19,-34-35 20,-1 35 11</inkml:trace>
  <inkml:trace contextRef="#ctx0" brushRef="#br0" timeOffset="22213">7714 9352 0,'35'0'471,"0"0"-452,-1 0 0,-34-35 0,35 35-8,0 0 19,0 0-20,-1 0 20,1 35 20,-35-1-20,0 1-21,0 0 21,0 0-1,0-1 2,0 1-23,-35 0 24,1-35-12,-1 35-8,0-35 4,0 34 4,1-34 11,-1 0-20,35 35-1,-35-35 39,70 0 83,0 0-113,-1 0 11,1 0-13,0 35 5,0-35-12,-1 0 2,1 0 7,-35 35-9,35-35 0,0 0 0,-1 0 1,-34 34-2,0 1 11,35-35-11,0 0 2</inkml:trace>
  <inkml:trace contextRef="#ctx0" brushRef="#br0" timeOffset="24437">8513 9352 0,'-34'0'252,"-1"0"-234,0 0-10,0 0 15,1 0-2,-1 0-4,0 0 4,0 0 7,35 34 11,-34-34-27,34 35 49,0 0 39,34-35-30,-34 35-41,35-35-9,0 0 0,0 0 9,-1 0 2,1 0 9,0 0-30,0 34 21,-1 1-3,-34 0 23,35-35-32,-35 35 11,0-1 21,0 1-31,-35-35 10,35 35-20,-34-35 9,-1 0 11,0 0-12,0 35 4,1-35-5,-1 0 15,0 0-12</inkml:trace>
  <inkml:trace contextRef="#ctx0" brushRef="#br0" timeOffset="27787">9313 9282 0,'0'35'271,"-35"-35"-261,0 35-2,0-1 5,35 1-4,-34-35 1,-1 35 0,35 0 0,-35-1 1,35 1 9,-35-35-11,35 35 11,-34-35-10,-1 0 10,35 35-11,0-1 12,-35-34-1,35 35 10,-35-35-11,35 35 22</inkml:trace>
  <inkml:trace contextRef="#ctx0" brushRef="#br0" timeOffset="28996">8791 9352 0,'0'-35'460,"35"35"-451,0-35 52,-35 0-32,0 1 60,-35 34-18,0 0-44,1 0 15,-1 0-22,0 0 20,35 34-30,0 1 9,-35-35 21,35 35-30,0 0 39</inkml:trace>
  <inkml:trace contextRef="#ctx0" brushRef="#br0" timeOffset="30930">9347 9595 0,'0'35'228,"-34"-35"-206,34 34-2,0 1 33,-35-35-38,35 35 36,0 0-11,0-1-19,0 1 28,35-35-19,-1 0-10,1 0 9,0 0 0,0 0 3,-1 0-14,-34-35-6,35 1 7,-35-1 32,35 35-23,-35-35-6,-35 0 68</inkml:trace>
  <inkml:trace contextRef="#ctx0" brushRef="#br0" timeOffset="32616">10042 8900 0,'0'34'270,"-35"1"-242,1-35-17,34 35 10,-35-35-11,35 35 0,0-1 0,0 1 9,-35-35-8,35 35 19,-34-35 0,34 35-10,0 0-1,-35-35-8</inkml:trace>
  <inkml:trace contextRef="#ctx0" brushRef="#br0" timeOffset="33983">10042 8969 0,'35'0'290,"0"0"-272,-35 35-7,34-35 0,1 35 18,-35-1-9,35-34 10,-35 35-9,35-35 19,-35 35-21,34-35 1</inkml:trace>
  <inkml:trace contextRef="#ctx0" brushRef="#br0" timeOffset="35329">10112 8969 0,'-35'35'309,"35"0"-290,0-1-7,0 1-2,0 0 0,0 0 0,0 0 0,0-1 8,0 1-6,0 0-2,0 0 9,0-1-8,0 1-1,0 0 10,0 0-3,0-1 5,0 1-12,0 0 10,0 0 10,0-1 10,0 1-20</inkml:trace>
  <inkml:trace contextRef="#ctx0" brushRef="#br0" timeOffset="36815">11571 9664 0,'0'35'290,"0"0"-279,0 0-2,0-1 2,0 1-2,0 0 1,0 0 0,35-35 0,-35 35 0,0-1 10,0 1-10,0 0 18,0 0 16,0-1 4,0 1 2</inkml:trace>
  <inkml:trace contextRef="#ctx0" brushRef="#br0" timeOffset="38131">11849 9803 0,'0'-34'243,"0"-1"-226,0 0 34,35 35-33,0 0-7,-35-35-1,34 35 1,1 0 6,0 0 8,0 0-18,-1 0 23,1 0 20,-35 35-21,0 0 2,0 0-11,0-1 10,0 1 10,-35-35-30,1 35 19,-1 0-8,0-35 9,35 35-22,-35-35 12,1 0 33,34 34 45,34-34-58,1 35-11,0-35-18,0 35-1,-1-35 8,-34 35-6,35-35-2,0 0 9,0 34-10,-1-34 32,-34 35-31</inkml:trace>
  <inkml:trace contextRef="#ctx0" brushRef="#br0" timeOffset="40325">12753 9630 0,'-35'0'251,"0"0"-223,0 0-9,1 0 1,-1 0-8,35 34-1,-35-34-2,0 0 31,1 0-10,-1 35-10,0-35 30,35 35 32,0 0-43,0-1-1,0 1-18,0 0 10,0 0-10,35-35 22,-35 35-34,35-35 12,-1 0 30,1 0-21,0 0 14,0 0-36,-1 0 14,1 0-1,0 0 0,0 0 11,-1 0-22,1 34 19,-35 1-9,0 0 13,0 0-13,0-1 12,0 1 9,-35-35-30,1 0 0,-1 0 8,35 35-8,-35-35 2,0 0 17</inkml:trace>
  <inkml:trace contextRef="#ctx0" brushRef="#br1" timeOffset="49296">12370 10255 0,'0'35'262,"-34"-35"-254,-1 35 22,0 0-20,0-1 11,1-34-12,-1 35 2,0 0-2,0-35 1,1 35 1,-1-35-2,0 35 2,0-1-2,-34-34 11,69 35-10,-35-35 0,0 0-1,1 35 2,-1 0-3,0-35 14,0 0-14,1 0 4,-1 0 7,0 34-11,0-34 4,1 0-4,-1 0 4,-35 0-2,36 0 10,-36 0-10,35 0 0,1 0 1,-1 0-4,-35 0 5,1 0-2,-1 0 0,1 0 1,-1 0-1,1 0 0,-1 0 0,1 0 0,34 0 0,0 0-1,-34 0 1,-1 0 0,1 0 9,34 0-9,-34 0 11,34 0-2,0 0 2,0 0-2,1 0 2,-1 0 228,0 0-219,-34 0-10,34 0 0,-34 0-10,34 0 0,0 0 0,-34 0 0,34 0 0,0 0-1,0 0 2,1 0-1,-1 0 0,0 0 8,0 0 4,1 0-2,-1-34 0,0 34-10,0 0 7,1 0 5,-1 0-2,0 0-10,0-35 10,1 0 0,-1 35-1,0 0-8,0 0-2,35-35 2,-34 35 0,-1 0-1,0 0 10,35-34-11,-35 34-1,1 0 14,-1 0-12,0-35 10,0 35 10,1-35-10,-1 35-11,0 0 10,0 0 4,1-35-6,-1 35 14,0 0-21,0 0 10,35-35-9,-34 35-2,-1 0 21,0 0-9,35-34 9,-35 34-21,1 0 31,34-35 1,-35 35-32,0 0 11,0 0 21,1 0 10,-1 0 47</inkml:trace>
  <inkml:trace contextRef="#ctx0" brushRef="#br1" timeOffset="52767">8444 10255 0,'-35'0'331,"0"0"-302,1 0-9,-1 0 10,0 0-20,0 0 11,1 0 6,-1 0 14,0 0-31,0 0 39,35 35 123,0 0-101,0 0-54,35-1 5,0 1-5,-35 0 16,0 0-24,0 0 31,35-1 0</inkml:trace>
  <inkml:trace contextRef="#ctx0" brushRef="#br1" timeOffset="54413">8027 10707 0,'-35'0'200,"0"0"-180,1 0-1,-1 0-8,0 0-2,0 0 11,1 0-10,-1 0 0,0 0 0,-34 0 10,34 0 11,0 35-11,0 0 0,1-35-11,-1 0 20,35 35-18,-35-35 19,35 34-20,0 1 42,0 0-2,0 0-32,0-1 33,0 1-23,35-35 14,0 0-34,-1 35 3,1-35 7,0 0-7,0 0 0,-1 0 8,1 0 10,0 0-8,0 0-11,-1 0 32,1-35-14,0 35 14,0-35-24,-35 1 32,0-1-30,34 35 0,-34-35 10,0 0 17,0 1 19,0 68 51,0 1-88,0 0-9,0 0-10,0-1 10,0 1-9,0 0-2,0 0 1,0-1 0,0 1 0,0 0 0,0 0-1,0 0 2,0-1 10,0 1-2,0 0 10,0 0-9</inkml:trace>
  <inkml:trace contextRef="#ctx0" brushRef="#br1" timeOffset="56686">8235 10846 0,'-34'0'300,"34"35"-269,-35 35-11,35-36-3,0 1 8,0 0-18,-35 0 13,35-1 9,0 1-8,0 0-1,0 0 9,35-35-8,-35 35-1,35-35-10,-1 0 10,1 0-2,0 0 14,0 0-5,-1 0 5,1 0-22,-35-35 19,35 35-6,-35-35-4,0 0-12,35 35 13,-35-35 3,0 1-5,0-1 14,0 0-25,0 0 15,0 1 6,-35 34-6,35-35-12,-35 0 10,0 35-10,1 0 9</inkml:trace>
  <inkml:trace contextRef="#ctx0" brushRef="#br1" timeOffset="61653">15289 9491 0,'-35'0'340,"1"0"-320,-1 0-11,0 34 2,0-34 6,1 0-5,-1 35 9,0-35-11,0 35 0,1-35 9,-1 35-7,0-35 5,35 34-6,-35-34-1,35 35 0,-34 0-2,-1-35 5,35 35 6,-35-35-8,35 34-2,0 1 21,-35-35-20,35 35 10,0 0-11,0 0 20,0-1-6,0 1 6,0 0-19,0 0 11,0-1 7,0 1 3,0 0-21,0 0 40,0-1-9,35-34-2,-35 35-10,35-35-9,0 0-10,-35 35 0,34-35 20,1 0-1,-35 35 2,35-35-13,0 0 4,-1 0 18,1 0-11,0 0 1,0 0-10,-1 0 0,1 0 1,0 0-2,0 0 21,-1 0-29</inkml:trace>
  <inkml:trace contextRef="#ctx0" brushRef="#br1" timeOffset="64406">15428 9943 0,'0'34'271,"-35"-34"-243,35 35-7,-34-35-12,34 35 2,-35-35 19,35 35-20,0-1 19,0 1 1,-35 0-9,35 0 7,0-1 3,0 1-2,0 0-8,0 0 19,35-35-30,0 0 20,-1 0-20,-34 34 0,35-34 9,0 0 9,0 0 5,-1 0-24,1 0 19,0 0 3,-1 0 8,1-34-9,-35-1 34,0 0-47,0 0 14,0 1-3,0-1 4,-35 0-22,35 0 10,-34 1 0,-1-1 9,35 0-19,-35 35 10,1 0 1,34-35-12,-35 35 32</inkml:trace>
  <inkml:trace contextRef="#ctx0" brushRef="#br1" timeOffset="66290">15775 9943 0,'0'34'312,"0"36"-294,0-35 3,35-1-14,-35 1 5,0 0-4,0 0 24,0-1-22,0 1 11,0 0 19,0 0 0,0-1-11,35-34 113,-35-34-104,0-1-9,0 0-9,35 35-9,-35-35-4,0 1 5,0-1 8,0 0 1,0 0-2,34 1-9,-34-1 30,35 35-30,-35-35 10,35 35 40,0 0-21,-1 0 62,-34 35-40,0 0-33,0-1-8,0 1 1,0 0 8,0 0-9,0-1-10,0 1 20,0 0-10,0 0 9,0-1-8,0 1 38</inkml:trace>
  <inkml:trace contextRef="#ctx0" brushRef="#br1" timeOffset="71376">16470 10047 0,'-34'0'490,"-1"0"-450,0 0-1,35 35-21,-35-35 14,35 34-12,-34-34 22,-1 0-5,35 35-26,0 0 79,35 0 0,-35-1-61,34-34-8,1 0 19,-35 35-30,35-35 30,0 0 2,-1 0-15,-34 35-9,35-35 4,0 0 38,-35 35-39,0-1 18,0 1 18,-35-35 7,35 35-46,-35-35 3,1 0-1,-1 0 0,0 0 20,0 0-2</inkml:trace>
  <inkml:trace contextRef="#ctx0" brushRef="#br1" timeOffset="74029">16679 10082 0,'0'34'340,"0"1"-320,0 0 0,35 0-10,-35-1 0,0 1 20,0 0-10,34-35-10,-34 35 10,0-1 0,35-34 0,-35 35-11,35-35 22,-35 35-22,35-35 13,-1 0 6,1 0 2,0 0 0,0 0 0,-1 0-11,-34-35 24,35 35-26,-35-35-6,0 1-3,0-1 14,0 0-1,0 0-2,0 1-9,0-1 10,0 0 9,0 0 13,0 70 157,0 0-161,0 0-17,0-1-14,0 1 25,0 0-1,35 0-2,-35-1-18,35 1 19,-1-35-9,-34 35-1,35-35 19</inkml:trace>
  <inkml:trace contextRef="#ctx0" brushRef="#br1" timeOffset="76144">17270 10082 0,'0'34'300,"0"1"-282,0 0 3,34 0-11,-34-1 0,0 1 11,0 0-2,0 0 12,35-35-24,-35 34 3,0 1 55,35-35 42,-35-35-67,0 1-30,0-1 30,0 0-20,0 0 0,35 1-3,-35-1 16,34 35-16,-34-35 27,35 35 46,-35 35-72,0 0 2,0-1-10,35 1 0,-35 0 10,0 0 10,0-1-19,0 1 39,35-35 11,-1 0-34,-34-35 24,0 1-42,0-1 2,35 35-1,-35-35-1,0 0 11,0 1-9,0-1 8,35 35-9,-35-35 11,35 0 17,-35 1-17,34 34 8,-34 34 81,0 1-90,35 0-2,-35 0 5,0-1-14,0 1 1,0 0 12,0 0-4,0-1 2,0 1 10,0 0 11</inkml:trace>
  <inkml:trace contextRef="#ctx0" brushRef="#br1" timeOffset="78566">17930 10221 0,'0'34'293,"0"1"-285,0 0 2,0 0 0,0 34 0,0-34 10,0 35-12,0-36 12,0 1 1,0 0-11,0 0 9,0-1 12,0 1 21,0 0-34,35-35 52,-35-35 19,0 0-69,0 1-10,0-36 11,0 35-1,0 1-13,0-1 6,0 0-4,0 0 2,0 0-2,0 1 12,0-1-2,0 0 1,0 0 0,34 35-9,-34-34-2,0-1 12,35 35-3,-35-35-7,0 0 9,0 1 8,35 34 14,-35-35-22,35 35 30,-1 0 0,1 0-31,0 35 22,-35-1-20,0 1-14,35 0 15,-35 0-13,0-1 12,0 1-1,0 0 19,0 0 1,-35-35-28,35 34-6,-35-34 25,35 35-20,-35-35 28,1 35-8,-1-35 10,0 0-4</inkml:trace>
  <inkml:trace contextRef="#ctx0" brushRef="#br1" timeOffset="81180">18416 9664 0,'0'35'349,"0"35"-328,0-36-4,0 1-5,0 0-2,0 0 0,0 0 10,0-1-10,0 1 10,0 0 0,0 0 11,0-1-12,0 1 10,0 0 2,35-35-22,-35 35 11,35-35-2,-35 34-6,0 1-2,34-35 20,-34 35-20,35 0 31,0-35-2,0 0-19,-1 0 21,1 0 10</inkml:trace>
  <inkml:trace contextRef="#ctx0" brushRef="#br1" timeOffset="82875">18243 9977 0,'69'0'300,"-34"0"-281,0 0 2,-1 0-1,1 0-1,0 0 11,-1 0 20</inkml:trace>
  <inkml:trace contextRef="#ctx0" brushRef="#br1" timeOffset="84001">18798 9943 0,'0'34'269,"0"1"-250,35 0-9,-35 0 3,0-1-5,0 1 14,35-35-12,-35 35 0,0 0-3,0-1 33</inkml:trace>
  <inkml:trace contextRef="#ctx0" brushRef="#br1" timeOffset="85028">19007 10012 0,'0'35'300,"0"0"-290,0-1 8,0 1 3,0 0 2,35 0-15,-35-1 42,34-34-20,1 0-2,0 0-17,0 0 10,-1 0 18,1 0-9,0 0-8,-35-34-4,0-1 12,0 0 20,0 0-1,-35 35-29,35-34 2,-35-1-4,1 35 13,-1-35-10,0 35-2,0 0 11,35-35 0</inkml:trace>
  <inkml:trace contextRef="#ctx0" brushRef="#br1" timeOffset="86704">19250 9977 0</inkml:trace>
  <inkml:trace contextRef="#ctx0" brushRef="#br1" timeOffset="87591">19459 9908 0,'0'35'270,"0"-1"-253,0 1 6,0 0-3,0 0-9,0-1 9,0 1 7,0 0 15,0 0-24,0-70 184,0 0-174,0 0 0,0 1-6,34 34-12,-34-35 0,0 0 10,35 0-2,-35 1 26,35-1-26,0 35 3,-1 0 18,1 0-8,0 0 8,0 0-28,-35 35 17,34-35-18,-34 34 0,0 1 20,0 0 0,0 0-20,0-1 20,0 1 10,0 0 10</inkml:trace>
  <inkml:trace contextRef="#ctx0" brushRef="#br1" timeOffset="89676">18729 9699 0</inkml:trace>
  <inkml:trace contextRef="#ctx0" brushRef="#br1" timeOffset="90972">14142 9595 0,'-34'0'279,"34"35"-249,-35-35-20,35 34 9,-35 1-9,0 0 11,35 0-1,-34-35-10,34 34 0,0 1 0,-35-35-1,35 35 0,-35 0 12,0 0-1,35-1 1,-34 1 8,34 0 13,-35 0 17,35-1-30,0 1 42</inkml:trace>
  <inkml:trace contextRef="#ctx0" brushRef="#br1" timeOffset="92936">14108 9630 0,'0'34'320,"0"1"-314,0 0 7,34-35-4,-34 69 2,35-69-1,-35 35-1,35 0 2,-35 0-2,0 0 2,0-1 8,35 1-9,-35 0 11,0 0-2,34-1 2,-34 1 8,35 0-19,-35 0 21,0-1-2,0 1 21,0 0-21,0 0 153,-35-35-53,1 0-111,-1 0 4,0 0-13,0 0 1,1 0 10,-1 0-10,0 0 0,0 0 0,1 0 0,-1 0 0,0 0 10,0 0-1,35-35-9,-34 35 1,-1 0-1,0-35 9,0 35 11,1 0 20,-1 0-30,35-35 130,0 1-63,35 34-64,-1 0 17,-34-35-23,35 35-4,-35-35-4,35 35 11,0 0-9,-35-35-2,34 35 19,1 0 15,-35-34-22,35 34 16,0 0 4</inkml:trace>
  <inkml:trace contextRef="#ctx0" brushRef="#br1" timeOffset="96363">20327 9977 0,'35'0'322,"0"0"-304,0 0-6,-1 0-5,1 0 5,0 0 8,0 0-2,-1 0 14,1 35 18</inkml:trace>
  <inkml:trace contextRef="#ctx0" brushRef="#br1" timeOffset="98078">20397 10221 0,'35'0'371,"-1"0"-343,1 0 4,0 0-2,0 0 0,-1 0 31</inkml:trace>
  <inkml:trace contextRef="#ctx0" brushRef="#br1" timeOffset="99575">21127 9699 0</inkml:trace>
  <inkml:trace contextRef="#ctx0" brushRef="#br1" timeOffset="101867">21509 9595 0,'-35'0'291,"0"35"-263,0-35-16,1 34 8,-1-34 0,0 0-2,0 35-6,1-35 17,34 35-9,-35-35 1,35 35 28,0-1 1,0 1 40,35-35 2,-1 0-53,1 0-30,0 0 30,0 0-9,-1 0 0,-34-35-20,35 35 8,-35-34-6,35 34 16,-35-35 4,35 35-12,-35-35 9,0 0 22,0 1-31,0-1 31,0 70 107,0-1-138,0 1-1,0 0 2,0 0-11,0-1 0,0 1 10,0 0-10,0 0 0,0 0 0,0-1 20,0 1-10,0 0-12,0 0 35,0-1-3</inkml:trace>
  <inkml:trace contextRef="#ctx0" brushRef="#br1" timeOffset="104231">21717 9734 0,'0'35'311,"0"-1"-293,0 1 3,0 0-2,0 0 2,0 0-12,0-1 20,0 1-7,35-35 7,-35 35-18,35-35 19,-1 35 9,1-35-29,0 0 30,0 0-10,-1 0-2,1 0-7,-35-35 2,35 35-15,-35-35 21,35 35-19,-35-35 20,0 1-1,0-1-7,0 0 19,0 0-2,-35 35-19,35-35-11,0 1 2,-35 34 7,0 0-7,35-35 9,-34 35-10,-1 0 19,35-35-8,-35 35-11,0 0 8,1 0 24</inkml:trace>
  <inkml:trace contextRef="#ctx0" brushRef="#br1" timeOffset="106136">22308 9908 0,'35'35'290,"-1"-35"-260,1 0 0,0 0-10,0 0 19,-1 0 33,1 0 8</inkml:trace>
  <inkml:trace contextRef="#ctx0" brushRef="#br1" timeOffset="107433">22760 9699 0,'0'35'321,"34"0"-315,-34-1 16,0 1-12,35 0 10,-35 0-10,0 0 20,0-1 0,35-34-10,-35 35-10,0 0 10</inkml:trace>
  <inkml:trace contextRef="#ctx0" brushRef="#br1" timeOffset="108609">22933 9769 0,'35'0'279,"-35"-35"-269,35 35-1,0 0 2,-1-35 10,1 35-2,0 0 3,0 0-4,-1 35 22,-34 0 9,0-1-7,0 1 8,-34 0 0,-1-35-33,35 35-6,-35-35 29,35 35 160,35-35-189,0 0-2,-1 0 2,1 34 9,0-34-13,-35 35 5,35-35-2,-1 0 20,-34 35-12,35-35-7</inkml:trace>
  <inkml:trace contextRef="#ctx0" brushRef="#br1" timeOffset="110563">23698 9699 0,'-35'0'322,"0"0"-304,1 0 10,-1 0-16,0 0 9,35 35-12,-35-35 21,1 35 41,-1-35-32,35 34 12,35-34 107,-1 0-107,1 0-12,0 0 1,0 0-30,-1 0 20,-34 35-21,35-35 1,0 0 10,0 0-9,-35 35-2,34-35 12,-34 35 6,35-35-3,-35 35 4,0-1 24,0 1-35,-35 0 34,1-35-10,-1 35-32,0-35 21,0 0-10,1 0 0,-1 0-10,0 0 37</inkml:trace>
  <inkml:trace contextRef="#ctx0" brushRef="#br1" timeOffset="112737">23802 9491 0,'35'0'271,"0"34"-253,-1 1-6,-34 0-3,35 0 3,-35-1 6,35 1-8,0-35 0,-35 35 0,0 0 8,34-1 5,-34 1-6,0 0-4,0 0 7,0 0-3,0-1 5,0 1-1,0 0-1,0 0 9,-34-35-9,34 34-10,-35 1 9,0 0 31</inkml:trace>
  <inkml:trace contextRef="#ctx0" brushRef="#br1" timeOffset="114273">21057 9456 0,'-35'0'280,"35"35"-260,0-1-11,0 1 2,-34 0-1,34 0 0,0-1 11,0 1-1,0 0-11,0 0 11,0-1-1,0 1 1,0 0 0,0 0 1,0 0 6,0-1 6,0 1-23,0 0 19,0 0-9,34-1 10,-34 1-23,35 0 17,0-35-4,-35 35-1,35-35 1,-35 34 30</inkml:trace>
  <inkml:trace contextRef="#ctx0" brushRef="#br1" timeOffset="116238">21127 10394 0,'34'0'310,"1"0"-302,0 0 4,34 0-3,1 0 1,-36 0-1,1 0 3,0 0-3,0 0 2,-1 0-3,36 0 4,-35 0-2,-1 0-1,36 0 1,-35 0 0,-1 0 0,1 0 1,0 0-2,0 0 1,-1 0 0,1 0 1,0 0 8,0 0-11,-1 0 4,1 0 6,0 0-6,0 0-2,-1 0 0,36 0 0,-35 0 0,-1 0 0,36 0-1,-1 0 2,-34 0-1,35 0 0,-36 0 0,1 0-3,0 0 6,0 0-4,34-34 11,-34 34 1,0 0-12,-1 0 2,1 0 8,0 0 1,0 0 0,-1 0-10,1 0 0,0 0 11,0-35-12,-1 35 11,1 0 0,0 0-1,0 0-8,-1 0 9,1 0-3,0 0 13,0 0-9,-1 0 1,1 0-2,0 0 7,0 0 5,-1 0-12,1 0 10,0 0 0,0 0 21,-1 0-31</inkml:trace>
  <inkml:trace contextRef="#ctx0" brushRef="#br1" timeOffset="118391">21752 10638 0,'0'35'300,"0"-1"-281,0 1-8,0 0 0,0 0 9,0-1-10,0 1 8,0 0 13,0 0 11,0-1-3,0 1-10</inkml:trace>
  <inkml:trace contextRef="#ctx0" brushRef="#br1" timeOffset="119757">21891 10777 0,'35'0'332,"-35"-35"-323,34 35 20,1 0-19,0 0 11,0 0-2,-1 0 10,1 0-7,0 0 7,-35 35 32,0 0-14,0-1-24,0 1 14,-35-35-25,0 0-3,1 35 2,-1-35 7,0 0 3,0 35-10,1-35 7,34 34 14,-35-34-23,70 0 134,-1 0-116,1 0-7,0 0 10,0 0-11,-35 35-11,34-35 5,1 0 17,0 0-20,0 0 38</inkml:trace>
  <inkml:trace contextRef="#ctx0" brushRef="#br1" timeOffset="121772">22621 10673 0,'-35'0'290,"0"0"-272,35 34-6,-35-34 6,1 0 13,-1 0 0,0 35-14,0-35 38,35 35 3,0 0 31,0-1-29,35-34 2,0 0-23,0 0 9,-1 0-7,1 0-22,0 0-8,0 0 8,-1 0 2,-34 35-1,35-35 0,0 35 9,-35 0 41,0-1-50,-35-34 29,35 35-37,-35-35-2,1 0 17,-1 0-4,0 0-14,0 0 11,1 0 10</inkml:trace>
  <inkml:trace contextRef="#ctx0" brushRef="#br1" timeOffset="125173">17131 11368 0,'34'0'320,"1"0"-312,0 0 12,0 0-8,-1 0-3,1 0 12,0 0-1,0 0-3,-1 0 5,1 0-12,0 0 21,0 0 8</inkml:trace>
  <inkml:trace contextRef="#ctx0" brushRef="#br1" timeOffset="126659">17270 11611 0,'34'0'311,"1"0"-304,35 0 14,-36 0-1,1 35-2,0-35 14,0 0-12</inkml:trace>
  <inkml:trace contextRef="#ctx0" brushRef="#br1" timeOffset="127855">17895 11542 0,'35'0'262,"0"0"-235,-1 0-6,1 0-1,0 0-9,0 0 30,-1 0-13,1 0 32</inkml:trace>
  <inkml:trace contextRef="#ctx0" brushRef="#br1" timeOffset="129112">18382 11229 0,'34'-35'228,"1"35"-207,-35-35-11,35 35-1,-1 0 1,1 0 11,0 0-2,0 0 21,-1 0-30,1 0 40,-35 35-28,0 0 18,0 0-1,0-1 1,-35-34-30,35 35 0,-34-35 10,68 0 141,1 0-133,0 0-8,-35 35-2,35-35 4,-1 0-11,-34 35-2,35-35 20,-35 34-7,0 1-4,0 0 33,0 0-1,-35-35-21,1 0-7,34 34-13,-35-34 19,0 0 4,0 0 8</inkml:trace>
  <inkml:trace contextRef="#ctx0" brushRef="#br1" timeOffset="131166">19354 11159 0,'-34'0'241,"-1"0"-223,0 0 1,0 0 12,35 35-20,-34-35 9,34 35 2,-35-35-14,0 0 10,0 0 33,35 35-31,-34-35 10,34 34 81,0 1-2,34-35 22,1 0-92,0 0-19,0 0 19,-1 0-9,1 0 0,0 0-20,0 0 20,-35 35 0,34-35-20,-34 35 40,35-35-40,-35 34 20,0 1 19,0 0-18,-35-35 9,35 35-20,-34-35-9,-1 0 9,0 0-13,0 0 5,1 0 18,-1 0-20,0 0 16</inkml:trace>
  <inkml:trace contextRef="#ctx0" brushRef="#br1" timeOffset="134610">18486 11854 0,'34'0'381,"1"0"-375,0 0 16,0 0-12,-1 0 11,1 0-12,0 0 1,34 0 10,-34 0 10,0 0-10,0 0 0,-1 0-10,1 0 10,0 0 1,0 0-4,-1 0-6,1 0 10,0 0-3,0 0 4,-1 0-12,1 0 10,0 0 0,0 0 1,-1 0-2,1 0-9,0 0 9,0 0-1,-1 0 14,1 0-23,0-34 10,0 34 11,-1 0 2,-34-35-22,35 35 0,0 0 40,0 0 31,-1 0 119,-34-35-192,35 35 23,-35-35 37,35 35-47</inkml:trace>
  <inkml:trace contextRef="#ctx0" brushRef="#br1" timeOffset="137532">18694 12028 0,'0'35'280,"0"0"-261,0 0 2,0-1-1,0 1 8,0 0-16,0 0 18,0-1 0,0 1 30,0 0-9</inkml:trace>
  <inkml:trace contextRef="#ctx0" brushRef="#br1" timeOffset="138778">18903 12098 0,'0'-35'262,"34"35"-244,1-35 33,0 35-31,0 0 19,-35 35 81,0 0-90,0 0 10,0-1-11,-35 1 2,0-35-21,35 35-1,-35-35 11,35 35 10,-34-35-19,34 34 28,-35-34-28,0 0 7,70 0 173,0 0-151,-1 0-21,1 0 2,0 0-14,0 0 15,-35 35-12,34-35 0,1 35 10,0-35 0,0 0-10,-1 0 19,-34 35-18</inkml:trace>
  <inkml:trace contextRef="#ctx0" brushRef="#br1" timeOffset="141291">19563 12063 0,'-35'0'292,"0"0"-264,35 35-18,-34-35 1,-1 0 7,0 0 4,0 0 18,1 0-3,-1 0 16,0 0-2,35 35-13,0-1 51,35-34-48,-35 35 18,35-35-19,-1 0 50,1 0-51,0 0-10,0 0 14,-1 0 3,-34 35-26,35 0 12,0-35-2,-35 34-12,0 1 34,0 0 29,-35-35-72,0 35 21,1-35 0,-1 0 9,0 0-28,0 0 19</inkml:trace>
  <inkml:trace contextRef="#ctx0" brushRef="#br1" timeOffset="143724">20154 11576 0,'34'0'291,"1"0"-271,0 0-3,0 0 6,-1 0 6,1 0 12,0 0 28,0 0-18</inkml:trace>
  <inkml:trace contextRef="#ctx0" brushRef="#br1" timeOffset="144971">20223 11820 0,'0'34'282,"35"-34"-225,0 0-46,-1 0 29,1 0 31</inkml:trace>
  <inkml:trace contextRef="#ctx0" brushRef="#br1" timeOffset="146237">20988 11611 0,'34'0'331,"1"0"-314,0 0-4,0 0 4,-1 0 4,1 0 0,0 0 8,-1 0 12,1 0 8</inkml:trace>
  <inkml:trace contextRef="#ctx0" brushRef="#br1" timeOffset="147433">21509 11368 0,'34'0'312,"1"0"-294,0 0 13,0 0-13,-1 0 2,1 0 9,0 0 14,0 0-15,-1 0 22,-34 35 131,0-1-164,0 1 5,0 0-1,-34-35-13,34 35 3,0-1 8,-35-34-9,35 35 1,0 0 29,0 0 1,0-1-2</inkml:trace>
  <inkml:trace contextRef="#ctx0" brushRef="#br1" timeOffset="149109">22099 11611 0,'0'35'301,"-69"0"-292,69-1 0,-35-34 1,35 70 0,-35-70 1,1 35-2,34-1 2,-35 1-1,0-35-1,0 35 3,1 0 16,-1 0-7,35-1 0,-35-34 8,35 35-22,-35-35 6,35 35 37,-34-35-32</inkml:trace>
  <inkml:trace contextRef="#ctx0" brushRef="#br1" timeOffset="150385">21787 12202 0,'34'0'270,"1"0"-250,0 0 8,-35-35-6,35 35-13,-1 0 12,1 0-11,0 0 30,0 0 11,-35 35-33,0 0 34,0 0-24,-35-1-8,0 1 10,0-35-10,1 0 1,34 35-1,-35-35 0,70 0 150,-1 0-132,1 0-27,0 0 18,0 0-9,-1 0 10,1 0-10,-35 35-9,35-35-2,0 0 21</inkml:trace>
  <inkml:trace contextRef="#ctx0" brushRef="#br1" timeOffset="152538">22586 12063 0,'-35'0'263,"0"0"-235,1 0 12,34 35-21,-35-35-9,0 0 11,0 0 28,35 35 2,-34-35-31,34 34 20,0 1 59,34-35-7,1 0-33,0 0-31,0 0 12,-1 0-9,1 0 8,0 0-28,0 35 19,-35 0 19,34-35-39,-34 34-1,0 1 42,0 0-12,-34-35-8,-1 35-3,0-35-8,0 0 2,1 0 7</inkml:trace>
  <inkml:trace contextRef="#ctx0" brushRef="#br1" timeOffset="154941">17200 12967 0,'35'0'303,"34"0"-285,-34 0 2,0 0-1,0 0 11,-1 0-20,1 0 20,0 0 11,0 0 38</inkml:trace>
  <inkml:trace contextRef="#ctx0" brushRef="#br1" timeOffset="156168">17304 13210 0,'35'35'302,"0"-35"-284,0 0 1,-1 0-8,1 0-1,0 0 11,0 0-2,-1 0 11,1 0 11,0 0 7</inkml:trace>
  <inkml:trace contextRef="#ctx0" brushRef="#br1" timeOffset="168440">18382 13175 0,'34'0'410,"1"0"-380,0 0 0,-1 0-20,1 0 20,0 0-11,0 0 1,-1 0 10,1 0-20,0 0 19,0 0 22,-1 0-2</inkml:trace>
  <inkml:trace contextRef="#ctx0" brushRef="#br1" timeOffset="169796">18972 12967 0,'35'0'282,"0"0"-254,-1 0-7,1 0-12,0 0 12,0 0-12,-1 0 9,-34 35-7,35-35-1,-35 34 11,35-34-12,-35 35 21,35-35-10,-35 35-10,0 0 10,0-1 10,0 1 0,-35 0-8,0 0-4,0-35-8,35 35 1,-34-35-2,-1 0 2,0 34 8,0-34-9,1 0 18,-1 0 16,70 0 125,-1 0-140,1 0-19,0 0 8,-35 35-7,35-35 0,-1 0-2,1 35 1,0-35 10,0 0 0,-35 35-10,34-35 1,1 0-2,0 34 21,0-34 0,-1 35 10,1-35-10</inkml:trace>
  <inkml:trace contextRef="#ctx0" brushRef="#br1" timeOffset="171681">19702 13315 0,'35'0'230,"-1"-35"-199,1 35-22,-35-35 1,35 35 0,0-35 11,-1 0 18,-34 1 1,35 34-20,-35-35 9,0 0 0,0 0 14,-35 35-34,1-34 11,-1 34 0,0-35-2,0 35-7,1 0 0,34-35-2,-35 35 1,0 0-2,0 0 15,1 0 4,-1 0-3,0 0 5,35 35 0,-35-35 12,35 35 8,0-1-8,35-34-33,0 0 2,-35 35 0,35 0-2,-1-35 15,-34 35-14,35-35 2,0 34 6,0-34 24,-35 35-30,34-35 20,1 35-1,0-35-10,0 35-1,-1-35 12,-34 35-13,35-35-6,0 0-3,0 0 31,-35 34-10,34-34 10,-34 35-20,0 0 7,0 0 57,-34-35-76,-1 0 42,0 34-29,0-34 19,1 0 9,-1 0-8,0 0-21,0 0 28,1 0 3,34-34 9,0-1-31,0 0-9,0 0-3,34 35 16,-34-34-23,35-1 20,-35 0-10,35 35-10,0 0 27</inkml:trace>
  <inkml:trace contextRef="#ctx0" brushRef="#br1" timeOffset="174623">20779 12828 0,'-35'0'302,"35"35"-293,-34-1 0,-1 1 2,35 0-2,-35 0-1,0-1 15,1 1-12,34 0-5,0 0 6,-35-35-3,35 34 2,-35 1 9,35 0-10,-35 0 11,35 0 7,-34-35-7,34 34-1,0 1-2,-35 0 34</inkml:trace>
  <inkml:trace contextRef="#ctx0" brushRef="#br1" timeOffset="176860">20362 12897 0,'-35'0'270,"1"0"-252,-1 0-8,0 0 20,35 35 2,-35-35-12,35 35-2,-34-35 34,34 35-12,0-1 59,34-34-8,1 0-51,0 0 8,0 0-38,-1 0 30,1 0 1,0 0 10,0 0-34,-1 0 74,-34-34-71,0-1 40,0 0-10,-34 35 9,-1 0-30,0 0 33</inkml:trace>
  <inkml:trace contextRef="#ctx0" brushRef="#br1" timeOffset="179433">20849 13175 0,'-35'0'259,"0"0"-209,35 35-30,-35-35 60,35 35-70,0 0 41,0 0-3,0-1-8,35-34-10,0 0 0,0 0-10,-1 0 11,1 0-12,0 0 2,0 0-2,-1 0 1,1 0 10,0 0 11,-35-34-32,35 34 1,-35-35 39,34 35-28,-34-35 8,0 0 41,-34 35-59,-1 0 8,0-35 1,0 35 20,1 0-2,-1 0-16</inkml:trace>
  <inkml:trace contextRef="#ctx0" brushRef="#br2" timeOffset="186612">1043 14601 0,'35'0'320,"34"0"-299,-34 0-12,0 0 9,-1 0-6,1 0 8,0 0 0,0 0 22,-1 0-34,1 0 31,0 0 1,-1 0 30,-34 35 102,-34-35-154,34 34 2,-35-34-10,35 35 0,-35-35 10,35 35-10,-34-35 0,34 35-3,-35-1 25,0-34 28,35 35-51,35-35 122,0 0-91,-1 0-29,1 35 8,0-35 1,-35 35-10,34-35-3,1 0 6,0 34 17,-35 1 10,35-35-10,-35 35-10,0 0 10,0-1 11,0 1-12,-35-35-12,0 35 5,0-35-12,35 35 0,-34-35 1,-36 0 7,70 34 3,-34-34-11,-1 0 11,0 0 8,0 0-9,1 0 41</inkml:trace>
  <inkml:trace contextRef="#ctx0" brushRef="#br2" timeOffset="189016">1877 14879 0,'34'0'290,"1"0"-271,0 0-8,0 0-3,-1 0 13,1 0-10,0 0 7,0 0 13,-1 0-10,1 0 30,0 0-23</inkml:trace>
  <inkml:trace contextRef="#ctx0" brushRef="#br2" timeOffset="190741">1981 15122 0,'35'0'290,"-35"-35"-280,34 35-2,1 0 4,0 0-2,0-34 18,-1 34 4,1 0-13,0 0 21,-35-35-10,35 35 20</inkml:trace>
  <inkml:trace contextRef="#ctx0" brushRef="#br2" timeOffset="192038">2328 14740 0,'35'0'339,"0"0"-331,0 0 5,-1 0-6,1 0 5,0 35-2,0-1 0,-1-34 8,1 0-5,-35 35 4,35-35 7,-35 35 35,0 0-9,0-1-32,0 1 23,-35 0-12,0-35-9,35 35-10,-34-1 1,-1-34 18,35 35-19,-35-35 20,0 0-10,35 35-9</inkml:trace>
  <inkml:trace contextRef="#ctx0" brushRef="#br2" timeOffset="196516">3684 14879 0,'0'35'371,"0"-1"-354,0 1-6,0 0-1,0 34 0,0 1 8,0-35 3,0-1-11,0 36 11,0-35-3,0 0 4,0-1-5,0 1 6,0 0 17,0 0 10</inkml:trace>
  <inkml:trace contextRef="#ctx0" brushRef="#br2" timeOffset="198201">4031 15018 0,'0'35'341,"-35"-35"-333,35 34 21,0 1-8,0 0-2,0 0 2,0-1 7,0 1-16,0 0 16,0 0 4,35 0-2,0-1-20,0 1 31,-1-35-13,1 0-8,0 0-9,0 0 19,-1 0-1,1 0-1,0 0-5,-1 0 18,1-35 6,-35 1-25,0-1 17,0 0-10,0 0 2,0 0-12,0 1-1,0-1 14,0 0-12,0 0-9,-35 1 16,35-1 5,-34 0 7,34 0-7,-35 35-22,0 0 41,1 0-3,-1 0 4,0 0-34,0 0 22,35 35-1,-34-35-31,-1 0 45,35 35-13,-35-35-30,35 35 81</inkml:trace>
  <inkml:trace contextRef="#ctx0" brushRef="#br2" timeOffset="206538">4761 15018 0,'-35'0'332,"35"35"-315,-35-35 13,35 34-18,-35-34-3,35 35 1,0 0 20,0 0-11,0-1 11,0 1-20,0 0 20,0 0-9,0 0 7,0-1-7,0 1 29,35-35-10,-35 35-32,35-35 13,0 0 19,-1 0-9,1 0-24,0 0 25,0 0-2,-35-35-20,34 35 0,1-35 10,0 35-10,-35-34 0,35 34 0,-1-35 10,1 35 0,0-35 1,-35 0 16,0 0-15,35 35-12,-35-34 11,0-1 8,0 0 1,0 0-20,0 1 18,0-1 3,-35 35-11,35-35-10,-35 0-2,0 1 44,1 34-2,-1 0-8,0 0-24,0 0 9,1 34 23</inkml:trace>
  <inkml:trace contextRef="#ctx0" brushRef="#br2" timeOffset="209061">5560 15296 0,'35'0'400,"-1"0"-389,1 0-2,0 0 1,34 0 8,-34 0 5,35 0-4,-36 0 0,1 0-9,35 0 10,-36 0-2,1 0-6,0 0-1,0 0 9,-1 0-11,36 0 9,-35 0-6,-1 0-1,1 0 9,0 0-10,0 0 8,-1 0-8,1 0 21,0 0-11,0 0 9,-1 0-8,1 0 268,35 0-278,-1 0-2,1 0 2,-1 0-2,1 0 2,-1 0-2,0 0 2,36 0-2,-36 0 1,1 0 1,-36 0-4,36 0 6,-1 0-4,-34 0 11,0 0-9,0 0-2,-1 0 31,1 0 19,0 0 212,0 0-252,-1 0-11,1 0 3,35 0 10,-36 0-14,36 0 15,-35 0-1,-1 0-11,1 0-2,0 0 3,34 0 10,-34 0-3,0 0-7,0 0 1,-1 0-3,1 0 1,0 0 9,0 0-8,-1 0 8,1 0 11,0 0-10,0 0-9,-1 0 18,1-35-1,0 35 4,0 0-12</inkml:trace>
  <inkml:trace contextRef="#ctx0" brushRef="#br2" timeOffset="213788">5942 14531 0,'0'-35'311,"35"35"-301,0 0 8,-1 0 3,1 0-11,0 0 10,0 0 0,-1 0 10,-34 35-21,35-35 2,-35 35 18,0 0-1,0 0-5,0-1-6,0 1 26,0 0-14,-35 0 13,35-1-33,-34-34 11,-1 35-1,0-35 1,0 35-12,1-35 21,-1 0 14,35 35-33,35-35 190,-1 34-158,1-34-35,0 0 23,-35 35-19,35-35 7,-1 35 13,1-35-21,0 35 31,0-35-12,-35 34-19</inkml:trace>
  <inkml:trace contextRef="#ctx0" brushRef="#br2" timeOffset="-213623.73">6568 14601 0,'0'35'409,"0"-1"-388,0 1 8,0 0 0,0 0 2,0-1-12,34 1 24,1-35-15,-35 35-18,35-35 19,0 0-19,-35 35 10,34-35-9,1 0 19,0 0 9,0 0-18,-1 0 18,1-35 11,-35 0-10,35 35-30,-35-35 9,0 1 1,0-1 10,0 0 1,0 0-12,0 1-8,0-1 17,-35 35-7,35-35-11,0 0 11,-35 0-2,1 35 11,-1-34-9,0 34 18,0 0 11,1 0-10,-1 0-20,35 34 10,-35-34-19,35 35 7</inkml:trace>
  <inkml:trace contextRef="#ctx0" brushRef="#br2" timeOffset="-211399.73">7610 14427 0,'0'35'291,"-35"-1"-273,0-34-7,35 35-1,-34 0 9,34 0-8,-35 0-1,0-35 0,35 69 0,-35-34 8,35 0-6,-34-1-1,34 1 7,-35 0 3,0 0 7,35-1-7,0 1 19,-35-35-30</inkml:trace>
  <inkml:trace contextRef="#ctx0" brushRef="#br2" timeOffset="-210123.73">7193 14566 0,'-35'0'290,"35"35"-249,-35-35-12,35 35 41,35-35 9,0 0-38,0 0-11,-35-35 49,34 35-68,-34-35-2,0 0 44,35 35-26,-35-35-7,0 1 29,-35 34 21,1 0-39,-1 0-12,0 0 22</inkml:trace>
  <inkml:trace contextRef="#ctx0" brushRef="#br2" timeOffset="-207948.73">7575 14809 0,'0'35'430,"0"0"-413,0 0 24,35-35-19,0 0 25,-1 0-3,1 0-16,0 0-9,0 0 11,-35-35 1,34 35-11,-34-35-10,0 0 61,-34 35-32,-1 0-10,0 0-7,0 0 5,1 0 36</inkml:trace>
  <inkml:trace contextRef="#ctx0" brushRef="#br2" timeOffset="-205974.73">8270 14079 0,'-35'0'270,"35"35"-250,-34-35 0,34 35-12,-35 0 14,0-1-1,35 1-12,-35 0 2,35 0 8,-34-1 0,34 1 3,-35 0 29</inkml:trace>
  <inkml:trace contextRef="#ctx0" brushRef="#br2" timeOffset="-204657.73">8235 14149 0,'35'0'290,"0"0"-261,0 0-8,-1 35-1,1-35-10,-35 34 0,35-34 0,-35 35-1,35-35 11,-35 35-10,34-35 10,1 0 0,-35 35-10,35-35 62</inkml:trace>
  <inkml:trace contextRef="#ctx0" brushRef="#br2" timeOffset="-203321.73">8305 14149 0,'0'69'330,"0"-34"-319,0 35 8,0-36-9,0 36 10,0-35-10,0 34 9,0-34 2,0 0-1,0 0-10,0-1 9,0 1-8,0 0 9,0 0-10,0-1 8,0 1 4,0 0 7,0 0-19,0-1 20,0 1 0,0 0 10,0 0 11</inkml:trace>
  <inkml:trace contextRef="#ctx0" brushRef="#br2" timeOffset="-196239.73">8652 15366 0,'35'0'401,"0"0"-384,0 0 14,-1 0-12,1 0 1,0 0 1,0 0-1,-1 0 0,1 0-11,0 0 21,0 0 1,-1 0-14,1 0 4,0 0 10,0 0 9,-1 0 1,1 0-2,0 0-31,0 0 34,-1 0-22,1 0 21,0 0-33,0 0 23,-1 0 9,1 0 9,0 0-9,-70 0 191,35 34-222,-35-34 0,1 0 11,-1 0-12,0 0 4,0 0-2,1 0 10,-1 0-12,0 0 4,0 0 8,1 0-9,-1 0-2,0 0 11,0 0 0,-34 0 0,34 0 0,0 0 1,1 0-12,-1 0 20,0 0-8,0 0 8,1 0-18,-1 0 18,0 0 1,0-34-10,1 34-9,-1 0 17,0 0-8,0-35 9,1 35 16,-1 0-38,0 0 21,0 0 16,1 0 3,-1 0-19</inkml:trace>
  <inkml:trace contextRef="#ctx0" brushRef="#br2" timeOffset="-192979.73">9208 15053 0,'35'0'331,"0"34"-321,0-34-1,-1 0 1,1 35 0,0 0 0,0-35 10,-1 35-2,1-35 3,-35 34-10,35-34-1,0 0 9,-35 35 2,34-35-12,1 0 9,-35 35 2,35-35-8,-35 35-2,35-35 10,-1 0 20,-34 35-20,35-35-12,-35 34 134,0 1-53,-35 0-68,1-35-2,-36 35 3,35-35-4,1 34-7,-1 1-2,-35-35-1,36 35 12,-1-35 3,0 35-5,0-1 24,1-34-14</inkml:trace>
  <inkml:trace contextRef="#ctx0" brushRef="#br2" timeOffset="-190935.73">10285 14740 0,'0'35'300,"0"-1"-279,0 1-11,0 0-1,0 0 1,0-1 0,0 1 0,0 35 1,35-36 9,-35 36-12,0-35 12,0-1-9,0 1-2,0 0 11,0 0 1,0 0 8,0-1-8,0 1 17</inkml:trace>
  <inkml:trace contextRef="#ctx0" brushRef="#br2" timeOffset="-189659.73">10529 14879 0,'34'0'262,"1"0"-244,35 0 5,-70-35-16,34 35 4,1 0-1,0 0 0,0 0 0,-1 0 7,1 35 6,0 0-3,0-35-10,-35 34 10,0 1 0,0 0 7,0 0-16,0-1 11,-35 1-1,0 0-3,35 0-8,-35-35 0,1 0 0,-1 34-2,0-34 12,0 35-8,1-35 9,-1 0-11,0 0 17,35 35-15,-35-35 17,70 0 142,0 0-154,0 0-6,-1 0 2,-34 35-4,35-35 1,0 0-3,0 0 3,-1 35 12,1-35-12,0 0 0,-35 34 0,35-34 0,-1 0 19,-34 35-17,35-35 7,-35 35-10,35-35 12</inkml:trace>
  <inkml:trace contextRef="#ctx0" brushRef="#br2" timeOffset="-187863.73">11293 14844 0,'0'35'302,"-35"-35"-295,35 35 2,0-1 12,-34 1-11,34 0 0,0 0 10,0-1-10,0 1 0,0 0 0,0 0 10,0-1-9,0 1 8,0 0 1,0 0 8,0 0-17,0-1 10,34 1 9,1-35-10,-35 35-10,35-35 0,-35 35-1,35-35 10,-1 0 5,1 0-6,0 0 1,0 0 1,-1 0 10,1 0-2,0 0-16,0-35 28,-35 0 0,34 35-20,-34-35-10,0 1 19,0-1-19,0 0 11,0 0-1,0 0-1,0 1-9,0-1 11,-34 0-2,34 0 2,0 1-11,-35 34 1,0-35-3,0 0 10,1 0 6,34 1-16,-35 34 2,0-35 0,0 0 10,1 35-1,-1 0-7</inkml:trace>
  <inkml:trace contextRef="#ctx0" brushRef="#br1" timeOffset="-179742.73">11328 15713 0,'-35'0'270,"0"35"-250,35 0-12,-34-1 5,-1 1-4,0 0 2,0 0-1,1 34 1,-1-34-2,0 0 1,0 0 0,1-1-1,-1 1 2,0 0-2,0 0 11,-34-1-1,69 1-9,-35-35 1,0 35-1,-34-35 10,34 35-10,0-1 0,-69 1 0,69-35 0,1 35 2,-36 0-5,35-35 3,-34 0 0,-1 0 0,-34 34 1,0 1-1,0-35 0,0 35 0,-1-35 0,36 0 0,-1 0-1,36 35 1,-36-35 0,35 0 0,1 0 1,-1 0 7,0 0 14,0 0 216,1 0-238,-1 0 1,-104 0-1,-209 0-1,36-70 2,207 70-1,1 0 0,69-35-1,1 35 1,-36 0 0,35-34 1,-34 34 9,34 0-2,-34-35-7,34 35-1,0 0 0,0 0 0,1-35 10,-1 35-10,0 0 0,35-35 0,-35 35 0,1 0 0,-1-34 1,0 34-2,0 0 1,1-35 10,-1 35-10,0 0 0,35-35 0,-35 35 1,35-35-2,-34 35 1,-1 0 0,0-34 0,0 34 9,35-35-9,-34 35 0,-1-35 10,0 0-10,1 1 11,-1 34-2,35-35-8,-35 35-1,0-35 7,35 0-4,-34 35-3,34-35 9,-35 35 1,35-34-2,-35 34-7,0-35 0,35 0 9,-34 35 0,34-35-10,-35 1 27,35-1-6,-35 35-19,35-35-2,-35 35 30,35-35-31,-34 35 2,34-34 28,-35 34-31</inkml:trace>
  <inkml:trace contextRef="#ctx0" brushRef="#br1" timeOffset="-176879.73">6846 15539 0,'-35'0'280,"0"0"-250,0 0-22,1 0 14,-1 0-2,0 0 0,0 0 0,1 0-11,-1 0 12,0 0-2,0 0 11,1 0-10,-1 0 30,35 35 111,0 0-144,0 0 15,0-1-21,0 1-2,0 0 11,0 0-1,0-1 2,0 1-1,0 0 19</inkml:trace>
  <inkml:trace contextRef="#ctx0" brushRef="#br1" timeOffset="-175294.73">5525 16200 0,'0'-35'282,"35"0"-263,0 1-11,-1-1 14,1 0-2,-35 0 9,35 0-9,-35 1 10,0-1 13,0 0-16,-35 35-17,0-35 9,35 1-8,-34 34-1,-1 0 0,0 0 9,35-35-9,-35 35 1,1 0 8,-1 0-9,0 0 10,0 0 10,35 35 0,-34-35-11,34 34-7,-35-34 7,35 35 9,0 0 14,0 0-13,35-1-7,-35 1-3,34-35-9,1 35 9,0 0 10,0-35-6,-35 35-5,34-35-8,-34 34 0,35-34 9,-35 35 2,35-35-11,0 0 0,-35 35 11,34-35-12,-34 35 12,35-35-1,-35 34-11,0 1 40,0 0-8,0 0 7,0-1-18,0 1 12,-35-35-22,1 0 7,-1 35-15,0-35-1,0 0 19,1 0-20,-1 0 18,0 0-6,35-35 7,-35 35-21,1-35 24,34 1-22,0-1 20,0 0 1,0 0-2,34 35-19,-34-34 20,35 34-20,-35-35 10,35 35 11</inkml:trace>
  <inkml:trace contextRef="#ctx0" brushRef="#br1" timeOffset="-172669.73">5873 15922 0,'0'34'320,"-35"1"-311,35 0 11,0 0-10,0 0-1,0-1 11,0 1-12,0 0 14,0 0-15,0-1 16,0 1 6,0 0 11,0 0-18,35-1 18,-1-34-1,1 0-12,0 0-5,0 0-2,-1 0 0,1 0-2,0 0 5,0 0-13,-35-34 8,34 34-6,-34-35-3,0 0 21,35 35-21,-35-35 21,0 1 1,0-1-21,0 0 20,0 0-8,0 1 6,-35-1-18,35 0 9,-34 35-8,-1-35-2,0 35 10,35-35-8,0 1-3,-35 34 4,1 0 8,34-35-9,-35 35-1,0 0 8,0 0 13</inkml:trace>
  <inkml:trace contextRef="#ctx0" brushRef="#br1" timeOffset="-169709.73">13135 14636 0,'-35'0'350,"35"34"-339,-35 1-2,0 0 11,35 0-10,-34-35-1,34 34 1,0 1 0,-35 0 0,35 0 1,-35-1-1,0-34-1,35 35 2,0 0 8,-34-35-9,34 35 11,0-1-2,-35-34 1,35 35-9,0 0 38,-35-35-21,35 35 4</inkml:trace>
  <inkml:trace contextRef="#ctx0" brushRef="#br1" timeOffset="-167825.73">13135 14601 0,'0'35'340,"34"-1"-331,1-34 2,-35 70 0,35-35 8,-35-1-8,35 1-1,-1 0 10,-34 0-13,0-1 6,35-34-3,-35 35 0,0 0 9,35-35 1,-35 35-10,0-1-2,0 1 14,0 0 7,35-35-18,-35 35 9,34-35 10,-34 34-20,0 1 20,0 0 40,-34-35 59,-1 0-108,-35 0-1,36 0-1,-1 0-8,0 0-1,0 0 0,1 0 0,-1 0-1,0 0 2,-34-35 8,34 35 10,0 0-11,0 0 27,1 0-29,-1 0 56</inkml:trace>
  <inkml:trace contextRef="#ctx0" brushRef="#br1" timeOffset="-165640.75">14177 14636 0,'-35'0'251,"1"0"-222,-1 0-18,0 34 8,35 1-9,-35-35 1,1 35 8,-1-35 1,35 35-10,-35-35 0,35 34 0,-35 1 10,35 0 0,-34-35-10,-1 0 0,35 35 0,0-1 11,-35-34-12,35 35 1,0 0 20,0 0-1,0-1 1,0 1-9,0 0 9,0 0-2,0-1 4,0 1-12,0 0 9,0 0 13,35-35-24,0 35 10,-1-35 16,1 0-16,0 0 11,0 0-29,-1 0 10,1 0 10,0 0 0,0 0-10,-1 0 31,1 0 7</inkml:trace>
  <inkml:trace contextRef="#ctx0" brushRef="#br1" timeOffset="-149421.75">14351 15053 0,'-35'34'619,"35"1"-580,0 0 0,-35-35-17,35 35 9,0-1 18,0 1-30,0 0 42,0 0 19,35-35 11,0 0-42,0 0-29,-1 0 30,1 0-10,0 0 9,-35-35-10,35 35-27,-1-35 28,-34 0-21,0 1 32,0-1-2,0 0-10,0 0-19,0 1 21,0-1 18,-34 35-19,-1 0 0,0 0 10,0 0 18,1 0 54,34 35-112</inkml:trace>
  <inkml:trace contextRef="#ctx0" brushRef="#br1" timeOffset="-146129.75">14698 15018 0,'0'35'342,"0"-1"-323,0 1-10,0 0 1,0 0 10,0-1-1,0 1-8,0 0 19,0 0-10,0 0 10,0-1-1,0 1 43,0-70 56,0 1-108,35 34-10,-35-35 9,0 0 12,0 0-12,0 0 3,35 35-13,-35-34 10,35 34-8,-35-35 8,34 0 33,-34 0-13,35 35-10,0 0 71,-35 35 21,0 0-73,0 0-6,0-1-23,35-34-9,-35 35 0,0 0 9,0 0 24,0 0-16,0-1-6,0 1 48</inkml:trace>
  <inkml:trace contextRef="#ctx0" brushRef="#br1" timeOffset="-143256.75">15289 15087 0,'-35'0'341,"1"0"-313,34 35-18,-35-35 10,0 0 20,35 35-2,-35-35 5,35 35 5,35-35 124,0 0-133,0 0-20,-35 34-8,34-34 28,-34 35-29,35-35 20,-35 35-12,35-35 14,-35 35-12,0 0 21,0-1-12,0 1 11,0 0 19,-35-35-47,0 0 16,1 0 12,-1 0-20,0 0 31</inkml:trace>
  <inkml:trace contextRef="#ctx0" brushRef="#br1" timeOffset="-141032.75">15567 15053 0,'0'34'341,"-35"1"-331,35 0 19,0 0-10,0-1 1,0 1 0,0 0 0,0 0 0,0 0 10,0-1-10,0 1 11,0 0 8,35-35 72,0 0-83,-1 0 2,1 0-10,0-35 20,0 35-11,-35-35-18,0 1-1,34 34 9,-34-35-8,35 35 0,-35-35 6,35 0 4,-35 0-10,0 1 18,35-1 0,-35 0 2,0 0-11,0 70 151,0 0-130,0 0-13,-35-35-18,35 34 0,0 1 11,0 0 8,-35-35 1,35 35-12,0 0 26,0-1-17,0 1 23,35-35 42,0 0-31</inkml:trace>
  <inkml:trace contextRef="#ctx0" brushRef="#br1" timeOffset="-138549.75">16088 15053 0,'0'34'320,"0"1"-309,0 0-3,0 0 13,0-1-11,0 1 20,0 0-11,0 0 31,0 0 13,0-1-18,0-68 167,0-1-183,35 0 3,-35 0-15,0 0 4,35 35-13,-35-34 2,0-1 10,34 35 3,-34-35-4,35 35-9,0 0 111,-35 35-81,0 0-24,0-1-2,0 1 4,0 0 12,0 0 1,0 0 38,0-70 31,35 0-72,-35 0 4,34 0-2,-34 1-22,35 34 5,-35-35 17,35 35-13,-35-35 34,35 35-41,-1 0 102,-34 35-73,0 0-9,0-1-23,0 1 15,0 0-2,0 0-1,0 0 12,0-1-21,0 1 27</inkml:trace>
  <inkml:trace contextRef="#ctx0" brushRef="#br1" timeOffset="-135896.75">16679 15157 0,'0'35'322,"0"-1"-316,0 1 6,0 0 8,0 0-10,0 0 0,0-1 0,0 36 10,0-35 0,0-1-13,0 1 6,0 0 7,0 0 12,0-1-5,0 1-7,0-70 150,0 1-141,0-1-9,0-35-2,0 36 5,35-36-13,-35 1 10,0 34 0,0 0-13,0 0 6,0 0 6,0 1-10,0-1 10,0 0 4,34 0 7,-34 1 9,35 34-28,0 0 78,0 0-49,-1 0-11,1 0-17,-35 34 7,35-34-9,-35 35 0,0 0 0,35 0 29,-35-1-9,0 1 0,0 0-10,0 0 21,-35-35-32,35 35 31,-35-35-30,0 0 8,35 34 4,-34-34-12,-1 0 21,0 0 7,0 0-17</inkml:trace>
  <inkml:trace contextRef="#ctx0" brushRef="#br1" timeOffset="-133374.75">17131 14740 0,'0'35'351,"0"-1"-341,0 1 0,0 0 0,0 0-1,0-1 1,0 1 1,0 0-4,0 0 5,0-1 9,0 1-1,0 0-2,0 0-6,0-1 8,0 1 9,0 0-1,34-35-15,-34 35-4,0 0 41,35-35 0,0 0-8,0 0-25,-1 0 1,1 0 12,0 0 2,0 0-14</inkml:trace>
  <inkml:trace contextRef="#ctx0" brushRef="#br1" timeOffset="-131688.75">17026 15018 0,'35'0'390,"0"0"-359,0 0-15,-1 0 17,1 0 7,0 0 31,0 0-23</inkml:trace>
  <inkml:trace contextRef="#ctx0" brushRef="#br1" timeOffset="-130331.73">17513 15018 0,'0'69'310,"0"-34"-290,0 0-2,0 0-7,0-1-1,0 1 11,0 0-1,0 0 0,0 0-3,0-1 26</inkml:trace>
  <inkml:trace contextRef="#ctx0" brushRef="#br1" timeOffset="-129105.73">17687 15157 0,'0'35'371,"34"-1"-364,-34 1 45,35-35-32,0 0 0,0 0-12,-1 0 14,1 0-2,0 0 9,0 0-19,-1 0 30,-34-35 0,35 35-30,-35-34 11,0-1 40,-35 35-1,35-35-52,-34 35 12,-1 0-10,0 0 10,35-35-10,-35 35 10,35-34-9,-34 34-2,-1 0 1,0 0 30,0 0-1,1 0 4,-1 0-16</inkml:trace>
  <inkml:trace contextRef="#ctx0" brushRef="#br1" timeOffset="-127219.73">18138 14983 0,'0'35'309,"0"0"-290,0-1-8,0 1 0,0 0 8,0 0-9,0-1 10,0 1 10,0 0-9,35-35-1,-35 35-2,0 0 12,0-1 52,35-34 18,-35-34-91,0-1 11,0 0-2,0 0 13,35 35-21,-35-35 0,0 1 8,34-1-6,-34 0 17,0 0-6,35 35-15,-35-34 23,35 34-4,-35-35-15,35 35 45,-1 35 27,-34-1-55,35-34-19,-35 35-1,0 0 21,0 0-19,0-1 18,0 1-1,0 0 4,0 0 9,0 0-24</inkml:trace>
  <inkml:trace contextRef="#ctx0" brushRef="#br1" timeOffset="-124836.73">17513 14740 0</inkml:trace>
  <inkml:trace contextRef="#ctx0" brushRef="#br1" timeOffset="-124652.73">17513 14740 0</inkml:trace>
  <inkml:trace contextRef="#ctx0" brushRef="#br1" timeOffset="-123601.73">18833 15087 0,'35'0'323,"0"0"-314,-1 0 0,36 0 2,-1 0-2,-34 0 1,0 0 0,0 0 0,-1 0 10,1 0 0,0 0-1,0 0 13,-1 0 17</inkml:trace>
  <inkml:trace contextRef="#ctx0" brushRef="#br1" timeOffset="-122084.73">18903 15366 0,'34'0'310,"1"0"-292,0 0 3,0 0-10,-1 0-1,1 0 8,0 0 12,0 0-9,-1 0 0,1 0 7,0 0 23,0 0 19,-1 0-18</inkml:trace>
  <inkml:trace contextRef="#ctx0" brushRef="#br1" timeOffset="42433.54">20015 15192 0,'34'0'361,"-34"-35"-344,35 35-6,-35-35 9,35 35-10,-35-35 0,35 35 2,-35-34 4,34 34 6,-34-35-14,0 0 34,0 0-22,0 1 8,0-1 15,-34 0-3,-1 35-23,35-35 5,-35 35-13,0 0 11,1 0 10,-1 0-20,0 0 18,0 35 14,1-35-3,34 35-28,-35-35 8,35 35 12,0-1 8,0 1-18,0 0 8,35 0-1,-35-1-6,34 1-14,1-35 4,0 35 0,0 0 6,-1-1-6,1 1 5,0-35-6,-35 35 9,35-35-12,-1 35 14,1-35-4,-35 35-6,35-35-2,-35 34 0,35-34-3,-35 35 5,34 0 18,-34 0 0,35-1-12,-35 1 14,0 0 17,0 0-9,0-1-10,-35-34-10,1 0 10,-1 0-9,0 0-14,0 0 25,1 0-11,-1 0-1,0 0-11,0 0 21,1-34-2,-1-1 4,35 0-1,-35 35-22,35-35 1,0 1-3,-35-1 26,35 0-3,0 0-10,0 1-3,0-1 16,35 35-14,-35-35-8,0 0 38</inkml:trace>
  <inkml:trace contextRef="#ctx0" brushRef="#br1" timeOffset="45214.54">20536 14914 0,'0'34'311,"0"1"-295,-35-35-3,35 35-3,0 0-1,0-1 12,0 1-1,-35-35-11,35 35 2,0 0-1,0-1 10,0 1-3,0 0 3,0 0-8,0 0-2,0-1 11,35-34-2,-35 35-9,0 0 8,35-35 5,-35 35-14,35-35 21,-35 34-20,34-34 0,1 0 29,0 0-11,0 0 4,-1 0-1,1 0-11,0 0 10,0 0 10,-35-34-21,0-1 29,34 0-36,1 0 27,-35 1-18,0-1-1,0 0-10,0 0 0,0 0 9,0 1 1,0-1-9,0 0 8,0-34 1,-35 34 0,35 0 10,-34 0-9,34 1 8,-35-1-8,0 35 20,35-35-25,-35 35-3,1 0 36</inkml:trace>
  <inkml:trace contextRef="#ctx0" brushRef="#br1" timeOffset="47417.54">21161 15192 0,'35'0'310,"0"0"-293,-1 0-4,1 0 17,0 0 0,0 0-2,-1 0 12,1 0-17,0 0 33</inkml:trace>
  <inkml:trace contextRef="#ctx0" brushRef="#br1" timeOffset="48833.54">21787 14844 0,'0'35'281,"0"0"-272,0-1 1,0 1-1,34 0 2,-34 0-4,0-1 5,0 36-2,35-70 0,-35 35 1,0 34-4,0-34 16,35 0-16,-35 0 3,35-1 3,-35 1 6,0 0 11,0 0-20,0-1 30</inkml:trace>
  <inkml:trace contextRef="#ctx0" brushRef="#br1" timeOffset="50108.54">21960 15053 0,'35'0'289,"-35"-35"-280,35 35 2,0 0-2,-35-35 3,34 0-2,1 35 0,0 0 10,0 0-10,-1 0 11,1 0 6,0 0 5,0 0-22,-1 35 19,-34 0-9,0 0 0,0-1 1,0 1-11,0 0 9,0 0 1,0-1-2,0 1-7,-34 0 10,-1-35-11,0 0-2,35 35 4,-35-35-2,1 0 0,-1 35 30,0-35-10,35 34 138,35-34-147,0 0-11,-1 0 0,1 35 10,35-35 1,-36 35-1,-34 0-1,35-35-8,0 0-2,0 34 21,-1-34-1</inkml:trace>
  <inkml:trace contextRef="#ctx0" brushRef="#br1" timeOffset="51983.54">22621 14983 0,'0'35'272,"0"0"-266,0-1 15,0 1-11,0 0-2,0 34 4,0-34 8,0 0-10,0 0 0,0 0 0,0-1 10,34-34-12,-34 35 4,0 0 6,35-35 4,-35 35-11,35-35 38,0 0-32,-1 0 15,1 0-12,0 0 0,0 0-9,-1 0 6,1 0 3,-35-35-7,35 0 6,0 35-9,-35-35 8,34 1 14,-34-1 9,0 0-32,0 0 20,0 0-9,0 1 1,-34-1-11,-1 35 0,35-35 0,-35 35-1,35-35 2,-35 35-2,35-34 1,-34 34 0,-1-35 0,0 0 7,0 35-2,1 0 14,-1 0-20,0 0 11</inkml:trace>
  <inkml:trace contextRef="#ctx0" brushRef="#br1" timeOffset="54235.54">19876 15852 0,'69'0'382,"-34"0"-364,34 0-8,-34 0 0,0 0 0,34-35-2,-34 35 4,35 0 6,-36 0-7,1-34-1,35 34-1,-36 0 12,36 0-11,-35-35 0,-1 35 1,36 0-1,-35 0 0,34 0-1,-34 0 1,34 0 1,1 0-1,-35 0 0,-1 0-1,36 0 1,-35 0 0,-1 0 0,1 0 0,0 0 0,-1 0 0,1 0 1,0 0-2,0 0 11,-1 0-10,1 0 10,0 0-1,0 0 282,-1 0-293,1 0 1,0 0 1,0 0 2,-1 0-2,1 0 0,0 0 0,34 0-1,-34 0 2,0 0-1,34 0 0,1 0 0,69 0-1,-35 0-1,70 0 4,-35 0-2,-70 0-2,1 0 4,-35 0-1,34 0-2,-34 0 11,0 0 10,-1 0 0,1 0-10,0 0 30</inkml:trace>
  <inkml:trace contextRef="#ctx0" brushRef="#br1" timeOffset="56717.54">20710 16061 0,'0'35'281,"34"-35"-272,-34 34 0,0 1 2,0 0-1,0 0-2,0-1 4,35 1-2,-35 0 0,35 0 1,-35-1-2,0 1 10,0 0 12,0 0-11</inkml:trace>
  <inkml:trace contextRef="#ctx0" brushRef="#br1" timeOffset="57794.54">20988 16096 0,'34'-35'250,"1"35"-229,-35-35-12,35 35 2,34 0 9,-34 0-1,0 0-9,-1 0 7,1 35-5,-35 0 9,35-35-11,-35 34 0,0 1 10,0 0-9,0 0 8,0-1 1,0 1 10,0 0-20,-35 0 19,0-35-18,1 34 9,-1-34 9,0 0 11,1 0-19,68 0 136,-34 35-145,35-35-2,34 0 7,-34 35 7,0-35-8,0 0 17,-1 0-14,1 35 1,0-35 18,0 0-8,-1 0-18,-34 34-5</inkml:trace>
  <inkml:trace contextRef="#ctx0" brushRef="#br1" timeOffset="59450.54">21787 16061 0,'-35'0'280,"0"35"-272,35-1 4,0 1 7,-35 0 1,35 0-1,0-1-8,0 1 8,0 0 11,0 0-8,0-1-14,0 1 22,0 0 11,35-35-31,0 0 9,0 0 10,-1 0-8,1 0-1,0 0-10,0 0 10,-35-35-11,34 35 2,1-35 8,0 35-9,-35-34 1,35 34 0,-35-35 6,34 35-6,-34-35 9,35 35-12,-35-35 14,35 1-12,-35-1 10,0 0 10,0 0-2,0 1-16,0-1 18,-35 35-20,0-35 20,1 35 0,-1 0 0,35-35-20,-35 35 0,0 0 20,1 0 10,-1 0 0</inkml:trace>
  <inkml:trace contextRef="#ctx0" brushRef="#br1" timeOffset="62171.54">23281 15609 0,'35'0'342,"-1"0"-334,1 0 1,0 0 9,0 0 4,-1 0-2,1 0 20,0 0 30</inkml:trace>
  <inkml:trace contextRef="#ctx0" brushRef="#br1" timeOffset="63427.54">23281 15887 0,'35'0'319,"-1"0"-308,1 0 8,0 0 11,0 0-9,-1 0-11,1 0 10,0 0 8,0 0-7,-1 0 18,1 0-18,0 0 19</inkml:trace>
  <inkml:trace contextRef="#ctx0" brushRef="#br1" timeOffset="64812.54">24045 15261 0,'35'0'369,"0"0"-340,-1 0 3,1 0-24,0 0 34,0 0-23,-1 0 10,1 0-9,0 0 31</inkml:trace>
  <inkml:trace contextRef="#ctx0" brushRef="#br1" timeOffset="66189.53">24671 14948 0,'0'35'278,"0"0"-270,0 0 3,0 34 0,0-34 0,0 0-2,0-1 1,0 1 10,0 0-10,0 0 9,0 0 24</inkml:trace>
  <inkml:trace contextRef="#ctx0" brushRef="#br1" timeOffset="67137.53">24393 15644 0,'69'0'288,"1"0"-278,-1 0 0,35-35 0,-34 35 0,-1 0 0,-34 0 0,0 0 0,0 0 0,-1 0 1,1 0-2,0 0 31</inkml:trace>
  <inkml:trace contextRef="#ctx0" brushRef="#br1" timeOffset="68123.53">24810 15748 0,'34'0'330,"1"0"-313,0 35-5,0-35 18,-35 34-21,0 1 12,34-35-14,-34 35 13,0 0 31,0-1-21,-34-34-9,34 35-10,-35-35 49,70 0 50,-1 0-70,-34 35-30,35-35 8,0 35 2,0 0 19,-35-1-16,0 1 7,0 0 8,0 0 3,0-1-32,-35-34 2,0 0-4,35 35 6,-35-35-4,1 0 1,-1 0 1,0 35-1,0-35 10,1 0-2</inkml:trace>
  <inkml:trace contextRef="#ctx0" brushRef="#br1" timeOffset="70206.53">14247 16826 0,'34'0'290,"1"0"-282,35 0 14,-36 0-3,36 0 1,-35 34 11,-1-34-1,1 0 27,0 0-26</inkml:trace>
  <inkml:trace contextRef="#ctx0" brushRef="#br1" timeOffset="71273.53">14177 17243 0,'35'0'281,"0"0"-274,-1 0 15,1 0-11,0 0-2,0 0 11,-1 0 0,1 0 1,0 0 8,0 0 11</inkml:trace>
  <inkml:trace contextRef="#ctx0" brushRef="#br1" timeOffset="72917.53">15150 16999 0,'35'0'322,"0"0"-313,-1 0 8,36 0-5,-35 0-2,-1 0 0,1 0-2,0 0 5,0 0-4,-1 0-1,1 0 14,0 0-2,-1 0 20</inkml:trace>
  <inkml:trace contextRef="#ctx0" brushRef="#br1" timeOffset="73964.53">15810 16721 0,'35'-34'262,"0"34"-253,-1 0 0,1 0 2,35 0-2,-36 0 1,1 0 0,0 0 0,0 0-2,-1 0 5,1 0 7,-35 34-1,35-34-8,-35 35-2,0 0 31,0 0-19,0-1-3,0 1 3,-35 0 8,0-35 13,35 35-24,35-35 92,0 0-91,0 0 3,-1 0-13,1 34 21,0-34-10,-35 35-10,35 0 9,-1-35 2,-34 35-1,0-1 28,0 1-5,-34 0-34,-1-35 20,0 0-9,0 0 0,1 0-9,-1 0 18</inkml:trace>
  <inkml:trace contextRef="#ctx0" brushRef="#br1" timeOffset="75729.53">16540 16756 0,'35'0'230,"-1"0"-222,1-35 13,35 35-10,-1-34 8,-34 34 1,0 0 0,-1 0 8,1 0 16,-35 34-16,0 1 0,-35-35-5,35 35-14,-34-35 1,34 35 9,-35-1 3,70-34 136,-1 0-137,1 35-12,0-35 9,0 35 5,-1-35 7,-34 35-21,35-1 11,-35 1 8,0 0 3,0 0 10,0-1-21,-35-34-2,35 35 3,-34-35-10,-1 0 9,35 35-12,-35-35 4,0 0-3,1 0 33</inkml:trace>
  <inkml:trace contextRef="#ctx0" brushRef="#br1" timeOffset="77792.53">17304 17138 0</inkml:trace>
  <inkml:trace contextRef="#ctx0" brushRef="#br1" timeOffset="78000.53">17304 17138 0</inkml:trace>
  <inkml:trace contextRef="#ctx0" brushRef="#br1" timeOffset="78162.53">17304 17138 0</inkml:trace>
  <inkml:trace contextRef="#ctx0" brushRef="#br1" timeOffset="79327.53">17513 16721 0,'35'0'269,"-1"0"-247,1 0-13,0 0 12,0 0-4,-1 0 24,1 35 20,-35 0 29,0 0-61,-35-1-9,35 1 10,-34-35-20,34 35 40,34-35 31,1 0-72,0 0 1,0 35 10,-1-35 10,-34 34-10,35-34-11,-35 35 12,0 0 9,0 0-1,0-1 11,0 1-21,-35 0 22,1-35 0,34 35-22,-35-35 0</inkml:trace>
  <inkml:trace contextRef="#ctx0" brushRef="#br1" timeOffset="81192.53">17999 16826 0,'35'0'261,"-35"-35"-252,35 35 9,0 0 4,-1 0-2,1 0-9,0-35 18,0 35 1,-1 0-1,1 0-9,0 0 21,-35 35 51,0 0-64,0-1-9,-35 1-8,0-35-1,35 35-1,-34 0 11,34-1 22,-35-34-34,35 35 2,0 0 50,35-35 28,-1 0-57,1 0-21,-35 35 10,35-35-10,0 34 10,-35 1 0,34 0-9,-34 0 8,35-35-9,-35 34 9,0 1 1,0 0 1,0 0-1,-35-35-10,35 35 10,-34-35-10,-1 0 10,35 34-10,-35 1 11,0-35-4</inkml:trace>
  <inkml:trace contextRef="#ctx0" brushRef="#br1" timeOffset="83357.53">19215 16756 0,'-34'35'258,"-1"0"-239,35 34-10,-70 1 4,36-36-3,34 36-1,-35-1 0,0-34 3,35 0-3,-35 0 4,35-1-8,-34 1 8,34 0-4,0 0 11,-35-35-10,35 35 0,0-1 32,-35-34-34,35 35 4</inkml:trace>
  <inkml:trace contextRef="#ctx0" brushRef="#br1" timeOffset="84502.54">18659 16791 0,'0'35'280,"0"-1"-269,0 1-2,0 0 12,0 0 8,0-1-8,0 1 39,35-35-43,0 0 23,0 0-31,-35-35 22,34 1-11,-34-1 12,0 0 10,0 0-15,0 1-6,0-1-4,0 0 16,-34 35 15,34-35-27,-35 35-11,0 0 63</inkml:trace>
  <inkml:trace contextRef="#ctx0" brushRef="#br1" timeOffset="86038.54">19285 17138 0,'0'35'220,"-35"-35"-200,35 35 0,-35-35-10,35 35 0,-34-35 10,34 34 0,-35-34 0,35 35-2,-35-35 4,35 35-12,0 0-1,0 0 32,0-1 0,35-34-3,0 0-9,-1 0-6,1 0-4,0 0-9,0 0 9,-1 0 0,-34-34 12,35 34-21,0 0-1,-35-35 22,0 0-2,0 0 21,-35 0-19,0 35-12,1 0 10,-1 0 3</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9-04T05:00:08.447"/>
    </inkml:context>
    <inkml:brush xml:id="br0">
      <inkml:brushProperty name="width" value="0.05292" units="cm"/>
      <inkml:brushProperty name="height" value="0.05292" units="cm"/>
      <inkml:brushProperty name="color" value="#C00000"/>
    </inkml:brush>
  </inkml:definitions>
  <inkml:trace contextRef="#ctx0" brushRef="#br0">9973 8170 0,'-70'0'291,"36"0"-272,-36 0 1,70-35-9,-35 35-2,1 0 2,-1-35-2,0 35 2,0 0 8,1 0-8,-1 0-1,0 0 8,0-35 2,1 35-8,-1 0-3,0 0 20,0 0-9,1 0-10,-1 0 19,0 0 4,35-34-23,-35 34 7,1 0 4,-1 0 8,0 0-9,0 0 9,1 0 3,-1 0-22,0 0 20,0 0-10,1 0 29,-1 0 188,0 0-215,-34 0-3,34 0 2,-35 0-11,36 0 0,-36 0 10,35 0-11,1 0 1,-1 0 1,0 0-2,0 0 1,1 0 0,-36 0 10,35 0-10,1 0 0,-1 0 0,0 0 0,0 0 1,1 0-2,-1 0 1,0 0-1,0 0 2,1 0-3,-1 0 2,0 0 0,0 0 2,1 0-2,-1 0 0,0 0-1,0 0 1,1 0 1,-1 0-1,0 0 19,0 0-11,1 0 34,-1 0 166,0 0-197,0 0-11,1 0 0,-1 0 0,0 0 0,0 0 0,1 0 0,-36 0 0,35 0 10,-34 0-10,0 0 8,34 0 3,0 0-11,0 0 10,1 0-10,-1 0 9,0 34 3,0-34-2,1 0-13,-1 35 15,0-35-1,0 0-2,1 35-9,-1-35 20,35 35-10,-35-35 0,35 34 1,-35 1-12,1 0 20,34 0-8,0-1 8,0 1-19,0 0 11,0 0 0,0-1-3,0 1-8,0 0 17,0 0 5,0 0-9,0-1-14,34-34 1,-34 35 9,35 0 13,0 0 7,0-1-20,-1-34-9,1 0 7,0 35 7,34-35-7,-34 0-7,35 35 3,-1-35-2,1 0-1,-1 35-2,-34-35 4,-1 0-2,1 0-1,0 0 10,0 0 1,-1 0-1,36 0 3,-35 0-3,-1 0 12,36 0-11,-35 0-1,34 0-10,-34-35 2,0 35 1,-1 0-3,1 0 0,0 0 5,0 0 5,-1 0-16,1 0 10,-35-35-7,35 35 16,0 0 2,-1 0-7,1 0 4,0 0-1,0 0-3,-1 0 223,1 0-228,0 0 7,0 0 2,34 0-2,-34 0 3,34 0-13,-34 0 10,0 0-12,0 35 6,-1-35-3,1 0 0,0 0 1,0 35-1,-1-35 0,1 0-1,35 0 2,-36 0-6,1 0 9,0 0-4,0 0-1,-1 0 2,36 0 10,-35 0-13,34 0 13,-34 0-1,34 0-10,-34 0 10,0 0-10,0 0 1,-1 0-3,1 0 12,0 0 3,0 0-16,-1 0 13,1 0-3,-35-35 3,35 35-7,0 0-3,-1 0 10,1 0 20,0 0 30</inkml:trace>
  <inkml:trace contextRef="#ctx0" brushRef="#br0" timeOffset="5350">9938 8274 0,'35'0'351,"-35"35"-343,34-35 1,-34 34 24,0 1-15,35-35 22,-35 35-22,0 0 71,0-1 63,0 1-22,0 0-90,0 0 50</inkml:trace>
  <inkml:trace contextRef="#ctx0" brushRef="#br0" timeOffset="7422">9799 8865 0,'0'35'291,"35"-35"-270,0 0-12,34 34 0,-34 1 11,69 0-8,0 0-2,0-1 0,35 36-1,-34-70 1,-71 35 0,1-35-1,0 35 2,0-35-1,-1 0-1,36 34 1,-1-34 0,1 35 1,34-35-2,0 35 2,-34 0-1,34-35 0,-69 34 0,0-34-1,34 35 2,-34-35-2,0 35 2,34-35-1,-69 35-1,70-1 1,-36-34-1,-34 35 2,70-35-1,-70 35-4,35-35 9,-35 35-6,34-35 18,-34 34-13</inkml:trace>
  <inkml:trace contextRef="#ctx0" brushRef="#br0" timeOffset="9214">12023 9317 0,'0'35'272,"0"-1"-264,0 1 5,0 35-4,0-36 1,35-34 0,-35 70-1,0-35 1,34-35 1,-34 69-1,0-34 32,0 0-37,0-1 1,0 1 6,0 0 18,0 0 1,0 0 38,0-105 70,0 35-119,0-34-9,0 34 0,0 0-2,0-34 0,0 34 3,-34 0-4,34 0 11,0 1-1,0-1-8,0 0 3,0 0 8,0 1-2,0-1-8,0 0-2,0 0 1,0 1 9,0-1-9,0 0 21,0 0-12,0 0 2,0 1-11,0-1 6,0 0 8,34 0 6,1 35-11,-35-34 1,35 34 0,-35-35-9,35 35-2,-1 0 11,1 0-10,0 0 10,-35 35-10,35-35 0,-35 34 10,34-34-11,-34 35 12,35-35-12,-35 35 2,0 0 9,0-1-10,0 1 16,0 0-11,0 0-6,-35 0 6,35-1 18,-34-34-22,34 35 7,-35 0-7,0-35 9,35 35 1,-35-35 8,70 0 109,0 0-125,0 0 4,-1 0 5,1 0-3,0 0 2,0 0-1,-1 0-1,1 0-7,-35 34-3,35 1 10,-35 0-8,0 0-1,35-1 0,-35 1-1,0 0 11,0 0-2,0-1 12,0 1-8,0 0 9,-35-35-22,35 35 11,-35-35-10,0 0 0,1 34 11,-1-34 9,35 35-21,-35-35 1,0 0-1,1 0 13,-1 0 6,0 0 4,0 0-4,1 0-8,-1 0 30</inkml:trace>
  <inkml:trace contextRef="#ctx0" brushRef="#br0" timeOffset="12608">13274 9352 0,'-35'0'231,"0"0"-221,0 0 7,1 0 5,-1 34-1,0-34-11,0 0 10,1 35-3,34 0 5,-35-35-12,0 0 0,35 35 11,-35-35 8,35 34-1,0 1 24,0 0-32,0 0 20,0-1 0,0 1-1,0 0-22,35 0 36,0-35-33,0 0 10,-1 0 0,1 0 1,0 0-15,0 0 7,-1 0 5,-34-35-6,35 35-3,-35-35-9,35 35 10,-35-35 0,35 35 0,-35-34 0,0-1 11,0 0-22,0 0 22,0 1 8,0-1-3,0 0-3,0 70 197,0 0-190,0-1-10,0 1-20,34 0-1,-34 0 11,35-1 10,-35 1 1,0 0-10,35-35 27,-35 35-21,35-35-4,-1 0 14,1 0 16,0 0-24,0-35-8,-35 0-3,34 35-6,-34-35 7,35 35-10,-35-34 11,35-1 8,0 35-6,-35-35-11,0 0 8,0 1 22,0-1-12,0 0 1,0 0-9,0 1 5,-35-1 8,0 0 16,35 0-21,-35 35-9,1 0 70,34 35-41,0 0 21,0 0-40,34-35-20,1 34 6,0 1 8,0-35-5,-1 0 8,-34 35-3,35-35 5,0 0 21,0 0-20,-35 35-19,34-35 18,1 0 1,-35 34-20,35-34 9,0 0 1,-35 35-10,0 0 60,34-35-60,-34 35 50,0-1-9,0 1 28,-34-35-49,34 35-21,-35-35 18,0 0 14,35 35-29,-35-35 18,1 0 0,-1 0-20,35 34 0,-35-34 20,0 0-10,1 0 20,-1 0-31,0 0 31</inkml:trace>
  <inkml:trace contextRef="#ctx0" brushRef="#br0" timeOffset="17201">14142 9525 0,'35'0'300,"0"0"-268,0 0-4,-1 0-19,1 0 11,0 0 11,0 0-12,-1-34-7,1 34 18,-35-35-21,35 35 20,0 0 11,-1-35-11,-34 0 72,0 1-25,-34-1-41,-1 35-19,35-35-4,-35 35 18,0 0-1,1 0-7,-1 0 28,0 0 17,0 0 1,1 0-24,34 35-38,0 0 48,-35-1-36,35 1 3,0 0 19,0 0-30,0-1 22,0 1-4,0 0 1,0 0-19,0-1 17,0 1 18,0 0-7,0 0-17,0-1 18,35-34-21,-1 35 21,1-35 15,-35 35-49,35-35 25,-35 35-10,35-35 40,-1 0-48,1 0 39,0 0-33,0 0 0,-1 0-4,-34-35 4,35 35 2,0 0 0,-35-35 9,35 35-17,-1 0 4</inkml:trace>
  <inkml:trace contextRef="#ctx0" brushRef="#br0" timeOffset="20517">14247 8204 0,'-35'0'280,"0"0"-270,0-34-2,-34 34 13,34 0-1,0 0-9,-34 0 8,69-35-8,-35 35-1,-34 0 9,34 0 1,0 0-2,-34 0 4,34 0-2,0 0-10,0-35 0,1 35 9,-1 0 3,0 0-3,0 0-9,1 0 9,-1 0 9,0 0 4,0 0-22,1 0 22,-1 0-14,0 0 2,0 0-10,1 0 20,-1 0 0,0 0 10,35 35-20,-35-35-10,1 35 29,34-1-11,0 1 5,0 0-24,0 0 21,0-1 0,0 1 10,0 0-20,0 0 20,0-1 9,0 1 1,34 0-28,1-35-3,-35 35 1,35-35-10,0 0 1,-1 35-1,1-35 0,0 34 1,0-34-3,34 35 3,-34-35-2,0 0 1,-1 0-1,1 0 2,0 0-1,0 0 0,-1 35 0,1-35-1,0 0 12,0 0-2,-1 0-8,1 0 10,35 0-3,-36 0 1,1 0 2,0 0-1,0 0-10,-1 0 0,1 0 9,0 0 3,0 0-3,-1 0 8,1 0 4,0 0 12,-35-35-35,35 35 13,-1-35 58,-34 1-9,0-1 31,0 0-52</inkml:trace>
  <inkml:trace contextRef="#ctx0" brushRef="#br0" timeOffset="23655">13621 8761 0,'-35'0'261,"1"34"-252,-1-34-1,0 35 14,0-35-11,1 35 5,-1-35-1,0 0-8,35 35 6,-69-35-4,34 0 10,35 34-9,-35-34 0,0 0 0,35 35 0,-34-35 0,-1 0 0,0 35 10,0-35-10,1 0 10,34 35-10,-35-1 10,0-34 18,0 0-28,1 35 20,-1-35 2,0 0 15,35 35-35,-34-35-1,-1 0 38,0 0-9</inkml:trace>
  <inkml:trace contextRef="#ctx0" brushRef="#br0" timeOffset="27411">11571 9317 0</inkml:trace>
  <inkml:trace contextRef="#ctx0" brushRef="#br0" timeOffset="28909">11606 9143 0,'35'0'321,"-35"35"-311,0 0 1,34-35-2,-34 34 1,35 1 10,0 0-2,0 0 4,-35-1-3,34-34 10,-34 35-17,0 0 28,35-35-34,-35 35 7,0-1 27,35-34-30,0 0 40,-35 35-43,0 0 95,0 0 78,0-1-80,-35 1-34,0-35-56,35 35 3,-35 0-3,1-35 0,-1 0 11,35 34-12,-35-34 21,35 35-4,-35-35-3</inkml:trace>
  <inkml:trace contextRef="#ctx0" brushRef="#br0" timeOffset="31449">12787 8830 0,'0'35'391,"-34"-35"-371,34 35-10,0-1 20,0 1-23,-35-35 6,35 35 18,0 0 8,-35-35 0,35 34-29,0 1 20,0 0 50,35-35 278,-35 35-339,35-35-8,-1 0 19,1 0-10,0 0 20,-1 0 0,1 35 19,0-35-28,-35 34-12,35-34-7,-1 0 16,1 0 9,-35 35-24,35-35-4,0 0 72</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14T13:04:25.738"/>
    </inkml:context>
    <inkml:brush xml:id="br0">
      <inkml:brushProperty name="width" value="0.05292" units="cm"/>
      <inkml:brushProperty name="height" value="0.05292" units="cm"/>
      <inkml:brushProperty name="color" value="#C00000"/>
    </inkml:brush>
  </inkml:definitions>
  <inkml:trace contextRef="#ctx0" brushRef="#br0">383 3755 0,'34'0'430,"1"0"-418,0 0-4,34 35 12,-34-35 0,0 0-10,-35 34 0,69-34 0,-34 0 0,0 0 0,0 0 0,-1 0 0,1 0 0,0 0-1,0 0 2,-1 0-1,1 0 0,0 0 0,0 0 0,34 0 0,-34 0 9,0 0-11,-1 0 5,1 0-3,35 0 9,-36 0 1,1 0-9,0 0-1,-1 0 0,1 0 10,0 0-1,0 0-9,-1 0 20,1 0 239,0 0-249,0 35-12,-1-35 12,36 0-8,-35 0-2,34 0 0,-34 0 0,34 0 0,1 0 1,-35 0-2,-1 0 2,1 0-2,0 0 2,0 0-2,-1 0 0,1 0 2,35 0-1,-36 0 0,1 0 0,0 0 0,34 0 0,-34 0 8,0 0-7,0 0 0,-1 0 18,1 0-9,0 0 0,0 0-9,-1 0 19,1 0 230,35 0-243,-36 0-7,36 0-1,34 0 3,0-35-1,-34 35-2,34 0 1,-69 0 1,-35-34-2,69 34 3,-34 0 5,35 0 5,-36 0-12,-34-35-1,70 35-1,-35 0 5,-1 0-4,1 0 2,35 0-2,-36 0 12,1 0-12,0 0-1,0 0 14,-1 0-4,1 0 13,0 0-11,0 0 260,-1 0-270,1 0 0,0 0 1,-1 35-2,1-35 2,35 0-2,-1 0 1,-34 0 1,34 0-2,1 0 1,-35 0 1,-1 0-2,1 0 2,35 0-2,-1 0 1,-34 0 0,0 0-1,-1 0 2,1 0-1,0 0 0,0 0 9,-1 0-8,1 0-1,0 0-3,0 0 15,-1 0-12,1 0 10,0 0 0,-35 34 9,35-34-18,-1 0 248,1 0-239,0 0-12,0 0 5,34 0-4,1 0 1,34 0 1,-35-34-2,1 34 1,-1 0 0,1 0 0,-1 0 0,-34 0 1,35 0-1,-36 0-1,1 0 1,0 0 0,0 0-2,34 0 4,-34 0-2,0 0 0,-1 0 0,1 0 0,0 0 0,0 0 10,-1 0 10,1 0 247,0-35-266,0 35-2,34 0 1,1-35-1,-1 35 4,-34 0-3,34 0-3,1 0 5,-1 0-1,35-35-2,105 35 2,-70-35 0,-70 35-2,1-34 1,-1 34 0,-34 0 1,0 0-2,0 0 1,-1 0-2,1 0 3,0 0 16,0 0 36,-1 0 216,1 34-271,0-34 3,0 0-1,34 0 1,1 0 0,-1 0-2,1 0 1,-1 0 0,-34 0 0,0 0-3,34 0 16,-34 0-6,0 0 6,-35 35-12,69-35-1,-34 0 9,0 0 0,34 0 1,-34 0 1,0 0-13,-1 0 3,1 0 20,0 0 236,34 0-249,-34 0 6,69 0-14,-69 0-2,0 0 1,34 0 3,1 0-2,-1 0-3,36 0 7,-1 0-5,35 0 2,-35 0-5,-35 0 8,-34 0-5,0 0-2,0 0 6,-1 0-2,1 0-1,0 0 8,0 0 3,-1 0-4,1 0 6,0 0 254,34 0-267,36 0 0,103-35 0,-69 1 0,-35 34 2,-34 0-2,-1 0 1,-34 0-4,0 0 6,34 0-4,-34 0-2,35 0 6,-1 0-4,1 0 2,-1 0-1,-34 0-3,0 0 6,-1 0-4,36 0 2,-35 0 6,-1 0 14,1 0 247,0 0-269,69 0 3,209-35-2,138 0 2,-346 35-2,-1 0 0,-35 0 0,-34 0-1,35 0-1,-1 0 4,1 0 8,-36 0-10,1 0 0,0 0 0,34 0 0,-34 0 0,0 0 1,0 0-1,-1 0 16,1 0 7,0 0 215,34 0-238,1 0 0,34 0 0,-34 0 0,34 0 1,-69 0-1,34 0 0,1 35 0,-36-35 0,1 0 0,0 0 0,34 0-3,1 0 6,-35 0-2,-1 0-1,1 35-1,0-35-1,0 0 4,-1 0-1,1 0-2,0 0 1,0 0 9,-1 0 2,1 0-11,0 0 10,0 0-1,34 0 243,-34 0-254,34 0 1,36 0 2,-1 0-1,35 0 0,34-35-1,-68 35 2,-1 0-1,-69 0 0,34 0-1,-34 0 1,0 0 1,-1 0 0,1 0-2,0 0 11,0 0 8,-1 0-16,1 0 29,0 0 185,0 0-216,34 0-1,1 0 2,69 0 0,208 0 0,105 0-4,-139 0 5,-209 0-1,-35 0-2,36 0 1,-71 0 10,1 0-9,0 0 7,0 0 23,-1 0 206,70 0-236,35 0 0,313-35 0,-104 0-2,-175 35 1,-103 0 0,34 0-3,-69 0 5,34 0-3,1 0 1,-1 0 10,-34 0 24,0 0 191,0 0-226,34 0 3,35-34-3,418-1 2,-71-35 2,-208 70-8,-104 0 8,-34 0-3,-1 0 1,0 0-2,-69 0 1,34 0 0,-34 0 0,0 0 1,0 0 267,69 0-270,0 0 2,35 0 0,0 0 1,-69 35 0,34-35-1,-35 0 0,1 0 1,-1 0-1,1 0 0,-35 0-1,-1 0 2,1 0-2,0 0 1,0 35 0,-1-35-1,1 0 12,0 0-11,0 0 8,-1 35 4,36-35-2,-35 0 0,-1 0 0,1 0-11,0 0 1,0 0 0,-1 34 8,1-34 4,0 0-2,0 0 1,-1 0-12,1 0 1,0 35 8,0-35-8,-1 0 3,1 0 234,0 0-218,-1 0-20,1 0 2,0 0 1,0 0-2,-1 0 0,36 0 0,-35 0 0,-1 0 1,1 0-1,35 0 0,-36 0-1,1 0 1,0 0-3,0 0 15,-1 0-14,1 0 13,0 0 1,0 0-4,-1 0 3,1 0 0,0 0 28</inkml:trace>
  <inkml:trace contextRef="#ctx0" brushRef="#br0" timeOffset="11150">13135 3650 0,'0'35'338,"0"0"-330,0 35 3,0-36 0,0 1 0,0 0-1,0 34-1,0-34 2,0 35-1,0-36 0,0 36 0,0-1 0,0-34 0,0 0 0,0 34-1,0 1 2,0-35-2,0 0 1,0 34-1,0-34 2,-35 0-1,35 34 0,-35-34 1,35 0-1,0-1 20,0 1-1,0 0-1,0 0 16,0-1-7,0 1 272,0 0-299,0 0 1,0 34-1,0-34 0,0 0 0,35 34 1,-35 1-1,0-35-1,35-1 1,-35 1 0,0 0 0,34 0 0,-34-1 0,0 1 0,0 0 0,0 34 10,35-34 1,-35 0-12,0 0 2,35-35-2,-35 35 1,0-1 0,0 36 10,0-35-1,35-1 1,-35 1 1,0 0-1,0 0 21,0-1 227,0 36-248,0-35-9,0 34-2,0 1 0,0-1-1,0 1 4,0-35-2,0-1 0,0 1 1,0 0-1,0 0-3,0-1 15,0 1-2,0 0 10,0 0-20,0-1 25,0 1-32,0 0 20,0 0-4,0-1 0,0 1 12,0 0 237,0 0-259,0 0 1,0 34 1,-35 1 0,35-1-4,0 1 6,0-1-4,0 1 1,0-36 1,0 1-1,0 0-1,0 34 10,0-34 13,0 0-12,0 0 9,0 0-19,0-1 20,0 1-3,0 0 6,0 0-22,0-1 18,0 1 22,0 0 276,35 0-320,-35 34 6,0-34-6,34 34 6,-34 1-2,0-1-2,0 1 1,35-35 0,-35 0 0,0 34 1,0-34-1,0 0 0,35-1-1,-35 1 1,0 0 0,0 34 0,0-34 10,0 0-10,0 0 20,0-1-19,0 1 18,0 0 269,0 35-280,0-36-6,-35 36-1,35-1-1,0 1 0,0-1 0,0-34-1,0 0 2,0 34-1,0-34 1,0 35 7,0-36 2,0 36 0,0-35 0,0 0 0,0-1 0,0 1-12,0 0 12,0 0 10,0-1-10,0 1 2,0 0 275,0 0-277,0 34-9,0-34 0,0 34-1,0 1 0,35 0 0,-35-1-2,0-34 4,0 0-2,0 34 0,0-34 1,0 0-1,0-1-1,0 1 11,0 0-10,0 0 10,0-1 0,0 1 21,0 0 197,0 0-210,0 34-18,0-34 0,0 35 2,0-36-3,0 36 1,0-1 1,0 1-1,0-35 0,0-1 0,0 71-1,0-71 2,0 1-2,0 0 1,0 0 0,0 34 10,0-34 1,0 0-12,0 0 1,0-1 18,0 1 241,0 0-249,0 0-10,0 34 2,0 1-2,35-1 0,-35 1 0,0-1 1,0 1-2,0-35 1,34-1 0,-34 1 0,35 35 1,-35-36-3,0 1 2,0 0 11,0 0-1,0-1-11,0 1 19,0 0 233,0 0-243,0-1-6,35 71-1,-35-1-4,0-34 6,0-1-3,0-34-1,0 34 3,0-34-6,0 35 7,0-36-3,0 1-4,0 35 7,0-36 6,0 1-7,0 0-3,0 0 19,0-1 232,0 1-239,0 35-12,0-1 3,0 36-3,0-1 1,0 0-3,0-34 6,0-1-3,0 1 0,0-35 0,0-1 11,0 1-2,0 0-9,0 0 30,0-1 217,0 1-247,0 35 0,0-1 3,0 35-4,0 70 2,0-69-2,0-36 1,0-34 0,0 0 0,0 34 2,0-34 8,0 0-12,0-1 21,0 1-8,0 0 246,0 0-257,0 34 0,0 1 1,0-1 0,0 36-1,35-1 0,-35-35 0,0 1 0,0-1 0,0-34 0,0 0-1,0 0 1,0-1 20,0 1-9,0 0 217,0 0-217,0 69-11,0 0 1,-35 244-2,35-244 1,0 1-1,0-36 2,0 1-1,0-1-3,0-34 16,0 0 18,0-1 226,0 1-256,0 0-1,0 69 0,0-34 0,0-1-3,0-34 6,0 0-3,0 34-1,0-34 2,0 0-1,0 0 7,0-1 14,0 1 12,0 0 164,0 0-187,0 34-9,0-34-2,0 0 1,0-1 1,0 36-2,0-35-1,0 0 4,0-1-2,35-34 11,-35 35-11,0 0-1,0 0 10,0-1 9,0 1 4,0 0-20,0 0 17,0-1 19</inkml:trace>
  <inkml:trace contextRef="#ctx0" brushRef="#br0" timeOffset="21259">209 10534 0,'35'0'449,"-1"0"-429,1 0-8,0 0-3,34 0 11,1 0 0,-35 34-10,34-34 0,-34 0 0,0 0 0,-1 0 0,1 0 0,0 0 0,0 0 0,-1 0 0,1 0 0,35 0 0,-36 0 0,1 35 2,69-35-4,-69 0 2,35 0 0,-36 0 0,36 35 0,-1-35 0,-34 0 0,34 0 0,-34 0-1,69 0 2,-34 0-2,-1 0 2,-34 0-2,0 0 2,0 0-1,-1 35 0,1-35 0,0 0 8,0 0-7,-1 0 19,1 0 10,-35 34-30,35-34 248,0 0-248,-1 0-1,1 0 1,0-34 0,34 34 2,1 0-4,-35 0 4,-1 0-1,36 0-2,-1 0 1,-34 0 0,35 0 0,-1 0 0,-34 0 1,34 0-2,-34 0 1,0 0 0,34 0 10,-34 0 0,0 0-10,0 0 0,-1 0 0,36 0 0,-35 0-2,34 0 4,1 0-2,-1 0 0,1 0 0,-36 0 0,1 0 0,0 0 0,0 0 9,-1 0-8,1 0 300,0 0-296,69 0-2,0 0-3,348 0-1,-313 0 2,0 0-2,-35-35 2,0 35-1,-34 0-3,-35 0 6,-1 0-3,1 0-3,35 0 6,-36 0-4,1 0 2,35 0-2,-36 0 2,1 0-2,35 0 1,-36 0 1,1 0-2,0 0 2,0 0 6,-35 35 6,34-35-13,1 0 8,0 0 221,0 0-229,-1 0-1,1 0 1,69 0 2,-69 0-2,0 0-2,34 0 5,36 0-6,-1 0 5,-35 0-2,36 0 0,-36 0 0,1 0 0,-1-35-2,1 35 4,-1 0-2,1 0 0,-36 0 0,1 0 1,35 0-4,-36 0 15,1 0-12,0 0 7,-1 0-5,1 0 26,0 0 212,0 0-240,34 0 0,1 0 2,34 0-2,0 0-1,0 0 2,1 0-2,-1 0 1,35 0 0,0 0 1,35 0-1,138 0-1,-173 0 1,0 0 0,-69 0 0,-1 0 1,1 0-4,-35 0 13,34 0 320,-34 0-329,34 0-1,70 0 1,0 0-2,-34 0 1,-36 0-2,1 0 4,34 0-2,0 0 1,-35 0-2,36 0 1,-1 0 0,0 0-3,0 0 5,35 0-1,-34 0-1,-1 0 0,-35 0 0,-34 35-1,0-35 2,0 0 9,34 0 280,1 0-282,-1 0-6,279-35-6,103 0 6,1-34 2,-278 69-7,-70 0 3,-35-35-1,1 35 1,-1 0 1,-34 0-1,35 0 0,-36 0 10,1 0-11,0 0 1,0 0 10,-1 0-9,1 0 29,0 0-31,0 0 250,-1 0-240,1 0-8,35 0-1,-1 0 1,35 35-2,70-35 1,-35 0 0,0 0-2,-35 0 5,1 0-4,-36 0-1,1 34 4,-36-34-2,1 0 1,0 0 8,0 0-8,-1 0 5,1 0 8,0 0-6,0 0-9,-1 0 242,1 0-241,35 0 0,34 0-3,35 0 6,35 0-3,-70 0 0,0 0 2,0 0-3,0 0 1,1 0 0,-36 0-1,-34 0 2,34 0-3,-34 0 2,35 0 1,-70 35-1,34-35 0,1 0 257,0 0-257,34 0 0,244-69 0,347-71 0,35 71 1,-208-1 2,-348 70-4,-35 0 1,-35 0-1,36 0-2,-71 0 6,1 0-4,0 0-1,0 0 14,-1 0-4,1 0 262,35 0-260,34 0-10,35 35-1,0-35 1,0 35 3,0-35-4,-35 0 2,-34 0-2,34 0 2,-35 35-2,1-35 1,-1 0 0,-34 0 1,0 34 17,0-34 183,-1 0-205,71 0 7,34-34-4,173-1 2,209 0-3,-104 0 2,-104 35 3,-174 0-4,-69 0 1,34 0 0,-35 0 0,-34 0 11,0 35-2,0-35 200,34 0-201,105-35-7,382-138-2,-139 103 3,-313 70-2,0 0-3,-34 0 6,-1 0-3,-34 0-2,0 0 13,-1 35-8,1-35-5,0 0 32,-35 35-30,35-35 0,-1 0 272,36 34-273,104 1 21,-105-35-25,1 35 15,-36-35-7,36 0 7,-70 35-10,35-35 0,-1 0 9,-34 34 2,35-34-1,0 0 9</inkml:trace>
  <inkml:trace contextRef="#ctx0" brushRef="#br0" timeOffset="30095">4344 661 0</inkml:trace>
  <inkml:trace contextRef="#ctx0" brushRef="#br0" timeOffset="31012">4969 1043 0,'0'35'308,"35"-35"-298,0 35 0,-35 0 2,69 34-2,-34-34-1,34 34 2,-34 1-4,0-35 7,0-1-4,-1 1-1,1 0 1,-35 0-1,35-35 1,0 69 1,-1-34 9,1 0 1,0 0-12,-35-1 0,35 1 11,-1 0 11,-34 0-21,35-35 19,-35 34-19</inkml:trace>
  <inkml:trace contextRef="#ctx0" brushRef="#br0" timeOffset="32328">5664 1113 0,'-35'35'252,"1"-1"-234,-1 1 4,0 0-4,35 0-8,-35-35 0,35 34 10,-34-34-10,34 35-1,-35-35 10,0 35-7,35 0-3,-35-35 12,35 34-11,-34-34 20,34 35-20,-35-35 9,0 35-9,35 0 0,-35-1 30,1 1-12,-1 0 5,0 0-13,35 0 20,-35-35-31,35 34 11,-34-34-1,34 35 12,0 0-12,-35-35-9,0 0 29</inkml:trace>
  <inkml:trace contextRef="#ctx0" brushRef="#br0" timeOffset="34462">6046 1078 0,'0'35'747,"0"0"-715,0-1-25,0 1 15,0 0-12,35 0 0,-35-1 9,35-34-8,-35 35-1,0 0 0,0 0 10,35-35-10,-35 34-1,34-34 2,-34 35 9,35 0 30,-35 0-31,35-35 62,0 0-22,-1 0-40,-34-35 11,35 35-20,-35-35 1,35 0 9,-35 1 0,35-1-9,-35 0-2,0 0 9,34 35-7,-34-69 0,35 69-1,-35-35-1,0 0 21,0 1-19,35 34 8,-35-35 2,0 0 18,0 0 41,0 1 418</inkml:trace>
  <inkml:trace contextRef="#ctx0" brushRef="#br0" timeOffset="37583">6324 1530 0,'0'35'228,"-34"-1"-207,34 36-11,0-35 1,0 0-1,0-1-1,0 1 11,0 0-9,0 0-1,0-1 20,0 1-10,0 0-11,0 0 32,0-1-1</inkml:trace>
  <inkml:trace contextRef="#ctx0" brushRef="#br0" timeOffset="39047">6880 1078 0,'0'35'282,"70"0"-264,-1-35-9,1 0 3,-1 34-2,-34-34 0,0 35 1,-1-35 9,1 0-11,-35 35 20,35-35-19,0 0 49,-35 35-37,0-1 78,0 1-81,0 0 10,0 0-7,-35-35-15,35 34 5,-35 1-2,0 0 0,-34 34 8,69-34 3,-35-35-10,35 35 9,-35 0-10,1 0 19,34-1 1,-35-34-20,0 35 10,35 0 1,-34 0 9,34-1 11,-35-34-13,35 35-7,0 0 28,35-35 108,-1 0-135,1 0-14,0 0 5,34 0 8,-34 0-2,0 0-9,-1 0 10,1 0-11,0 0 11,0 0 11,-1 0-11,1 0-11,0 0 11,0 0-2,-1 0 14,1 0-22</inkml:trace>
  <inkml:trace contextRef="#ctx0" brushRef="#br0" timeOffset="41461">8479 1043 0,'0'35'341,"0"0"-324,0 0-6,0-1 0,0 1-2,0 35 10,0-36-8,34-34-2,-34 70 3,0-35 6,0-1-7,0 1-1,0 0 20,0 0-10,0-1 0,0 1 8,0 0-5,0 0 17,0 0 39,0-1 0,0 1-28,35-35 209,0 0-213,-35 35-26,35-35-10,-1 0 6,1 0-5,0 0 19,-35 35-11,35-35-1,-1 0 11,1 0-20,0 0 20,0 0 0,-1 0 20</inkml:trace>
  <inkml:trace contextRef="#ctx0" brushRef="#br0" timeOffset="43715">9243 974 0,'0'35'309,"0"34"-291,0-34 3,0 0-11,35-1 2,-35 1 5,0 0 14,0 0-10,35-1 17,-35 1-34,0 0 12,0 0 7,0-1 7,34 1-21,-34 0 11,0 0-1,0-1 11,0 1-18,35-35 7,-35 35-6,35 0 24,-35 0 3,35-1-18,-1-34 6,1 0 13,0 0-32,0 0 20,-1 0 20,1 0-6,0 0-15</inkml:trace>
  <inkml:trace contextRef="#ctx0" brushRef="#br0" timeOffset="45500">9069 1356 0,'35'0'280,"0"0"-272,0 0 2,-1 0 2,1 0-2,35 0-1,-36 0 10,1 35-8,0-35 20,0 0-21,-1 0 19,1 0 1,0 0 40</inkml:trace>
  <inkml:trace contextRef="#ctx0" brushRef="#br0" timeOffset="47046">10146 1426 0,'-34'0'290,"-1"0"-271,0 34 29,0-34-17,35 35-21,-34-35 11,-1 0-11,35 35 1,0 0-2,-35-35 11,35 34-1,-34-34 20,34 35-27,0 0 37,0 0-29,0 0 40,34-35-20,1 0-20,0 0-10,-1 0 1,36 0 9,-35 0-3,-1 0-5,1 0-3,0 0 21,0 0 1,-1-35 9,-34 0-10,35 35-20,-35-35 17,0 0-3,0 1-8,0-1-3,0-35-3,-35 36 9,35-36-9,0 35 9,-34 1-8,-1-1-1,35 0 0,0 0 0,0 1 0,-35 34-2,35-35 2,0 0 32,0 0-12,-35 35-20,35-34-1,0-1 32,0 70 118,0-1-149,0 1 10,0 35-9,0-36 9,0 1-10,35 0-1,-35 0-1,35-35 4,-35 69-2,0-34 20,35-35-20,-35 35 0,0-1 18,34 1-7,-34 0 7,35 0 2,0-35-7,-35 34-15,0 1 14,35-35-12,-1 0 20,-34 35-19,35-35 7,0 0 3,0 0-3,-35 35 11,34-35-20,1 0 24,0 0-3,0 0-1</inkml:trace>
  <inkml:trace contextRef="#ctx0" brushRef="#br0" timeOffset="50356">10980 1321 0,'35'0'349,"0"35"-328,0-35-11,-1 0 0,1 0-3,35 0 16,-36 0-13,36 35 9,-35-35 1,-1 0-10,1 35 0,0-35 10,0 0-10,34 0 10,-34 0 11,0 0-3,-1 0-18</inkml:trace>
  <inkml:trace contextRef="#ctx0" brushRef="#br0" timeOffset="52170">11606 1113 0,'0'35'282,"35"-1"-264,-1 1-8,1 0 1,0-35-1,0 35 0,-1-35 19,-34 34-18,35-34 16,-35 35 5,35 0-12,0-35-12,-35 35 33,34-35-30,-34 34 58,0 1-7,0 0-53,0 0 21,-34-35-20,-1 0 0,35 34-1,-35-34 1,35 35 0,-35 0 10,1 0 10,-1-35-20,35 35 28,-35-35-26</inkml:trace>
  <inkml:trace contextRef="#ctx0" brushRef="#br0" timeOffset="53795">12857 835 0,'34'34'272,"-34"1"-262,0 0-1,35 0 1,-35 34 0,0-34-1,0 0 1,0 0 0,0-1 1,0 1-2,0 0 12,0 0-1,0-1-1,0 1 2,0 0-11,0 0 10,0-1 9,0 1-10,0 0-8,0 0 19,0-1-1,0 1 15,0 0-27</inkml:trace>
  <inkml:trace contextRef="#ctx0" brushRef="#br0" timeOffset="55192">12614 904 0,'0'-35'270,"0"1"-250,34 34-12,1 0 2,-35-35 2,35 35-3,34 0 1,-69-35-2,35 35 5,0 0-6,-1-35 6,1 35 6,0 0 2,0 0-1,-1 0-11,1 0 21,0 0 0,0 0-2,-1 35-16,1 0 17,-35 0 1,35-1 12,-35 1-33,0 0 21,0 0 9,0 0 11,0-1-30,-35-34 9,35 35-7,-35-35-12,1 0 8,-1 35 15,0-35-16,0 0 36</inkml:trace>
  <inkml:trace contextRef="#ctx0" brushRef="#br0" timeOffset="56818">13308 1287 0,'35'0'268,"0"34"-247,0-34-11,-1 0 1,36 0-2,-35 35 2,-1-35 5,1 35-4,0-35 8,0 35 10,-1-1 1,-34 1-11,35-35-10,-35 35 0,0 0 9,0-1 12,0 1-22,0 0 21,0 0 11,-35-35-31,35 35 30,-34-35-31,34 34 11,-35-34 10,0 0 30,35-34-20,0-1-12,0 0 4,0 0-2,0 0-22,0 1 14,0-1-3,0 0 1,35 35-8,-35-35-3,0 1 10,35 34-8,-35-35-2,34 35 11,-34-35-10,35 0 0,-35 1 10,35 34-9,-35-35 18,35 35-18,-35-35 18,0 0 12</inkml:trace>
  <inkml:trace contextRef="#ctx0" brushRef="#br0" timeOffset="58652">14247 1287 0,'0'34'228,"-35"-34"-188,35 35-30,0 0 11,-35-35 0,0 35-2,35-1 12,-34 1-3,34 0-18,0 0 33,0-1-15,0 1 2,0 0 0,0 0-10,34-35 5,1 0-10,0 0 15,0 0 0,-1 0-10,1 0-11,0 0 12,0 0 6,-1-35 17,1 35-27,-35-35 32,35 35-27,-35-35 6,0 1-6,0-1-1,0 0-11,0 0 10,0 1 7,-35 34-17,35-35 12,-35 0-11,1 35 38,34-35-39,-35 35 49</inkml:trace>
  <inkml:trace contextRef="#ctx0" brushRef="#br0" timeOffset="60836">14872 1287 0,'0'34'269,"0"1"-260,0 0 2,35 0 7,-35-1-6,0 1-2,0 0 20,0 0 0,0-1 21</inkml:trace>
  <inkml:trace contextRef="#ctx0" brushRef="#br0" timeOffset="62002">14803 696 0,'-35'0'208,"0"0"-185,0 0-4,1 34 0,34 1 1,-35-35-10,0 0 0,35 35-2,-35 0 14,35-1-4,0 1-5,-34-35-2,34 35-3,0 0 20,0 0-5,0-1-4,0 1 2,0 0 8,34-35-19,-34 35 30,35-35-30</inkml:trace>
  <inkml:trace contextRef="#ctx0" brushRef="#br0" timeOffset="63158">14420 1182 0,'35'0'230,"0"0"-219,0 0-2,-1 0 1,36 0 1,-35 0-2,-1 0 12,1 0-12,0 0 1,0 0 9,-1 0-9,1 0 11,0 0-3,0 0 14,-1 0-13,1 0 0,0 0 23</inkml:trace>
  <inkml:trace contextRef="#ctx0" brushRef="#br0" timeOffset="64336">15359 1182 0,'0'35'241,"0"0"-222,0 0-11,0-1 2,0 1 0,34-35 0,-34 35 1,0 0-2,0-1 20,0 1 12,0 0 11</inkml:trace>
  <inkml:trace contextRef="#ctx0" brushRef="#br0" timeOffset="65681">15602 696 0,'0'34'268,"0"1"-246,0 35-5,34-70-4,-34 34-2,0 1 8,0 35 0,35-70-9,-35 35 0,0-1 10,0 1 0,0 0-10,35 0 20,-35-1 11,0 1-13,35 0 3,-35 0 9,34-35-12,-34 34-16,35 1 49,0 0-21,0-35-22,-1 0 34,1 0-33,0 0 20,0 0 12,-1 0-1,1 0-21</inkml:trace>
  <inkml:trace contextRef="#ctx0" brushRef="#br0" timeOffset="67586">15532 1148 0,'35'0'290,"34"0"-280,-34 0 9,35 0-8,-36 0 9,1 0-1,0 0-9,0 0 20,-1 0 11</inkml:trace>
  <inkml:trace contextRef="#ctx0" brushRef="#br0" timeOffset="68902">15359 974 0</inkml:trace>
  <inkml:trace contextRef="#ctx0" brushRef="#br0" timeOffset="69879">16331 939 0,'35'0'341,"0"0"-323,0-35-8,-1 35 0,1-35 2,35 35-3,-36 0 0,36 0 2,-35 0-1,-1 0-1,1 0 2,0 0-1,0 0 10,-1 0-10,1 0 9,-35 35 1,35 0 10,-35 0 11,0 0-12,0-1 1,0 1-20,0 0 0,-35 0 10,35-1-10,-69-34-2,69 35 4,-35-35-2,0 0 11,0 35-12,1-35 21,34 35 0,-35-35-23,35 34 155,35-34-142,-1 0 0,1 0-9,-35 35-1,35-35 1,0 0 7,-35 35-8,34-35 1,1 0-1,-35 35-1,35-35-1,-35 34 4,35-34-2,-1 35 11,1-35-12,0 35 19,0-35 2,-35 35-10,34-35-10,-34 34 0,35-34 11</inkml:trace>
  <inkml:trace contextRef="#ctx0" brushRef="#br0" timeOffset="71934">17200 974 0,'0'35'259,"35"-1"-248,-35 1-2,35 35 2,-1-36-2,-34 1 1,35 35-2,0-36 13,-35 1-10,0 0-3,35-35 4,-35 35-2,34-35 0,-34 34 10,0 1 10,35 0-10,0 0 30,0-35-20,-1 0-2,1 0-19,0 0 33,0 0 19,-1 0 9,-34-35-51,0 0-8,35 35-2,-35-35 1,0 1 8,0-1 3,0 0-10,0 0 9,0 1 8,-35-1-7,35 0-1,0 0-10,-34 35-3,34-34 14,-35-1 9,0 35 0,35-35-19,-35 35-1,35-35 11,-34 35-11,-1 0 18,0 0-6,35-34-12,-35 34 11,1 0-12,-1 0 10,0 0 2,0 0 8,1 0-18</inkml:trace>
  <inkml:trace contextRef="#ctx0" brushRef="#br0" timeOffset="74126">17860 974 0,'0'35'271,"35"-1"-252,-35 1 1,35 0-9,-35 0-2,35-35 1,-35 34 1,0 1 7,0 0 3,34-35-11,-34 35 0,35-1 19,-35 1-9,0 0-9,35-35 9,-35 35-10,35-35 10,-35 34-11,0 1 33,0 0-25</inkml:trace>
  <inkml:trace contextRef="#ctx0" brushRef="#br0" timeOffset="75571">18416 1043 0,'0'-34'250,"-34"34"-208,34-35-25,-35 35-6,0 0 0,0 0 18,1 0 13,-1 0 6,0 0-18,0 0 61,35 35-14,0-1-46,0 1-11,0 0-10,0 0 21,35-35-3,0 34-7,0-34 17,-1 0 5,1 0 6,0 0-30,0 0 33,-1 0 8,1-34 36,-35-1-56,0 0 3,0 0 45,0 70 202,0 0-270,0 0 0,0-1 0,35-34-10,-35 35 0,0 0-1,0 0 11,34-35-13,-34 34 18,0 1 3,0 0-17,35-35 19,-35 35-20,0-1 29</inkml:trace>
  <inkml:trace contextRef="#ctx0" brushRef="#br0" timeOffset="78513">18520 800 0,'35'0'269,"35"0"-257,-36 0-4,1 35 2,35-35 0,-36 34 1,1-34-4,-35 35 5,35-35-1,-35 35-2,35-35 1,-1 35 9,-34 0 10,35-1-8,-35 1 9,0 0-10,0 0 10,0-1-20,0 1 10,0 0 10,0 0 0,0-1-20,0 1 10,0 0 0,0 34 1,0-34-1,0 0-1,-35-35-9,35 35-1,0-1 2,-34 1 9,34 0-2,0 0 3,-35-35-10,35 35-2,0-1 21,-35-34-19</inkml:trace>
  <inkml:trace contextRef="#ctx0" brushRef="#br0" timeOffset="80227">16679 487 0,'-35'0'281,"0"0"-243,35 35-30,-34 0 5,-1-1-3,35 36 8,-35-70-7,35 69-2,-35-34 13,35 0-2,-34-35-11,34 35 2,0-1 8,0 1 12,0 0-1,0 0-10,0 0 9,0-1-19,0 1 19,0 0-8,0 0-1,0-1-9,0 1 9,0 0-1,0 0 1,0-1-11,0 1 9,34-35-5,-34 35-4,0 0 12,35-1-11,-35 1 9,35-35-11,-35 35 4,0 0 8,35-1-11,-1-34 2,-34 35 9,35-35-10,-35 35 10,35-35-10,-35 35 10,35 0-10,-1-35 0,1 34 10,0-34 0,0 35-12,-1-35 4,1 0 5,-35 35-5,35-35 9</inkml:trace>
  <inkml:trace contextRef="#ctx0" brushRef="#br0" timeOffset="82959">19215 1252 0,'35'0'239,"0"0"-218,34 0-3,-34 0-6,35 0 6,-36 0 4,1 0-12,0 0-3,0 0 25,-1 0-2,1 0 12</inkml:trace>
  <inkml:trace contextRef="#ctx0" brushRef="#br0" timeOffset="84107">19389 1530 0,'0'35'260,"70"-35"-243,-36 0 4,1 0-1,0 0-10,0 0-1,-1 0 13,1 0-2,0 0-1,0 0-9,-1 0 30,1 0 2</inkml:trace>
  <inkml:trace contextRef="#ctx0" brushRef="#br0" timeOffset="85692">20049 869 0,'35'-34'268,"0"34"-259,0 0 3,-1 0-2,36 0 0,-35 0 10,-1 0-10,1 0 10,0 34-1,-35 1 22,35-35-21,-35 35-11,0 0 10,0 0 12,0-1-13,0 1 4,0 0-12,-35-35 0,0 35 0,0-1 20,1-34-11,34 35-8,-35 0 9,0-35-3,35 35 25,35-35 129,-35 34-162,35-34 12,-1 35-2,-34 0-1,35-35-6,0 0-2,-35 35 0,35-35 0,-35 34 11,34-34-12,1 0 21,0 35-22,0 0 34,-35 0 7,34-35-29</inkml:trace>
  <inkml:trace contextRef="#ctx0" brushRef="#br0" timeOffset="87884">19841 730 0,'69'0'289,"-34"0"-267,0 0-3,0 0-9,-1 0 0,1 0 10,0 0 0,0 0 11,-1 0-22,1 0 9,0 0 4,0 0-2,-1 0-1,-34 35-9,35-35 1,0 0 9,-35 35-1,35-35-9,-1 0 0,1 0 10,0 0 10,0 0-12,-1 0-6,1 0 9,0 0-2,0 0 2,-1 0-3,1 0 3,0 0 19</inkml:trace>
  <inkml:trace contextRef="#ctx0" brushRef="#br0" timeOffset="89680">19910 1217 0,'35'0'259,"0"0"-241,0 0 4,-1 0-13,1 0 2,0 0 8,34 0-9,-34 0 11,35 0-11,-36 0 7,1 0-5,0 0-2,0 0 19,-1 0-9,1 0 13,0 0-15,0 0 22,-1 0-10,1 0-1,0 0-18,0 0 18,-1 0 2</inkml:trace>
  <inkml:trace contextRef="#ctx0" brushRef="#br0" timeOffset="91154">21231 869 0,'0'70'292,"34"-35"-283,-34 0 0,35-1 2,-35 1-1,0 35-1,0-36 9,0 1 4,35-35-12,-35 35-2,0 0 4,0-1 9,0 1 6,0 0 4,0 0-21,0-1 20,0 1 11,0 0 49</inkml:trace>
  <inkml:trace contextRef="#ctx0" brushRef="#br0" timeOffset="92550">21543 869 0,'35'0'250,"0"0"-239,0 0 8,-1 0-9,1 0 8,0 0-6,0 0 9,-35 35 0,34-35-13,-34 35 19,0 0-13,35-35-5,-35 35 19,0-1 4,0 1 17,0 0-29,-35 0 21,1-35 0,34 34-32,-35-34 20,0 0 11,35 35-30,0 0 241,35-35-242,0 0 18,-35 35-15,34-35 8,-34 34-10,35-34 0,0 0 0,-35 35 0,35 0 0,-1-35 21,-34 35-22,35-35 11,0 34-10,0-34 27,-35 35-24,0 0 27,34-35-21</inkml:trace>
  <inkml:trace contextRef="#ctx0" brushRef="#br0" timeOffset="94465">22169 904 0,'0'70'269,"0"-35"-248,0 34-11,0-34 10,0 0-11,0-1 1,0 1 10,0 0 10,0 0 1,0-1-11,35-34-11,-35 35 11,34-35 0,-34 35 0,35-35-1,-35 35 2,0-1 0,35-34-12,0 0 30,-1 0-18,1 0 20,0 0-11,0 0-2,-1 0-8,1 0 21,-35-34-22,35 34 2,-35-35 16,0 0 15,35 0-22,-35 1-19,0-1 17,0 0-7,0 0-1,0 1-10,-35-1 19,35 0-8,-35 0-1,35 1-10,-35 34 7,35-35-4,-34 35-5,34-35 4,-35 35 7,35-35-10,0 0 2,-35 35 0,35-34 19,-35 34-20,1 0 9,-1-35 22,0 35-2,0 0 32</inkml:trace>
  <inkml:trace contextRef="#ctx0" brushRef="#br0" timeOffset="96896">23072 1078 0,'-34'35'350,"-1"-35"-299,0 0-32,35 35-8,0-1 9,-35-34 1,35 35 19,-34-35-21,34 35 11,0 0 10,0-1-21,0 1 11,0 0 11,0 0-2,0-1-19,0 1 9,34-35 2,-34 35-13,35-35 4,0 35-2,0-1 19,-1 1-9,1-35 13,0 0-27,0 0 25,-1 0 11,1 0-4</inkml:trace>
  <inkml:trace contextRef="#ctx0" brushRef="#br0" timeOffset="98841">23316 1148 0,'34'0'251,"1"0"-233,0 0-6,0 0 8,-1 34 0,-34 1-1,35-35 1,0 35-10,-35 0 20,0-1-2,35-34-15,-35 35-3,0 0 19,0 0-1,0-1 4,0 1-12,0 0 20,0 0 11,0-1-2,0 1-30,-35-35 11,0 0 10,0 0 21,1 0-1,34-35-42,0 1 25,0-1-5,0 0 11,0 0-21,0 1 14,34 34-21,-34-35-11,0 0 39,35 0-39,0 35 9,-35-34-10,0-1 23,35 35-12,-35-35-1,0 0 12,34 35-1,-34-34-20,35-1 79,0 35-49,-35-35 10</inkml:trace>
  <inkml:trace contextRef="#ctx0" brushRef="#br0" timeOffset="102112">24011 1182 0,'-35'0'241,"0"0"-194,0 0-27,35 35 3,-34-35-15,34 35 2,0 0 0,-35-35 0,35 34 0,0 1 8,0 0 4,-35-35-12,35 35 0,0-1 19,0 1 1,0 0-1,0 0-6,0-1 6,0 1 1,35-35-21,-35 35 21,35-35-10,-35 35-12,34-35 24,1 0-11,-35 35-3,35-35 3,0 0 19,-1 0-10,1 0-20,0 0 10,-1 0 10,1 0-3,0 0-6,-35-35 11,35 0-3,-35 0 22,0 0-13,0 1-7,0-1-21,0 0 10,0 0 10,0 1-10,0-1 0,-35 35-2,35-35-7,-35 35-1,35-35 10,0 1 1,-35 34-12,35-35 1,-34 35 31,34-35-22,-35 35 40,0 0-19</inkml:trace>
  <inkml:trace contextRef="#ctx0" brushRef="#br0" timeOffset="104265">24393 1217 0,'34'35'270,"-34"0"-259,35-35-1,-35 34-1,35 1 10,-35 0 2,0 0-1,35-35-11,-35 34 2,0 1 19,34-35-22,-34 35 14,0 0-12,0-1 17,0 1 5,0 0 9,0 0-32,0 0 32,-34-35-32,34 34 21,-35-34-12,35 35 25,-35-35-34,0 0 40,1 0-6,34-35 36,0 1-53,0-1 7,0 0-13,34 0 20,-34 0-14,0 1 7,35-1-14,-35 0 11,35 35 1,-35-35-22,0 1 31,35-1-32,-1 35 12,-34-35 2,0 0 9,35 35-21,-35-34 29,0-1-20,35 35 11,-35-35-1</inkml:trace>
  <inkml:trace contextRef="#ctx0" brushRef="#br0" timeOffset="106418">24844 1495 0,'35'0'251,"0"0"-212,0 0-8,-1 0-22,1 0 21,0 0-10,0-35 0,-1 35-11,1-34 22,0 34-1,-35-35 0,0 0-1,0 0 21,0 1 32,-35 34-63,0 0 9,1 0-9,-1 0 3,0 0 20,0 0-4,1 0-18,-1 0 31,0 0 37,35 34-27,0 1-33,-35 0-6,35 0 7,0-1-10,0 1 9,0 0-17,0 0 8,0-1 14,0 1-4,0 0-8,0 0 8,0 0 11,0-1-2,35-34 3,-35 35-32,0 0 23,35-35-2,-35 35 11,35-35-13,-1 0 2,1 0 21,0 0-12,0 0 23,-1 0-27</inkml:trace>
  <inkml:trace contextRef="#ctx0" brushRef="#br0" timeOffset="110926">383 4520 0,'0'34'380,"0"1"-373,0 35 2,0-36 13,0 1-12,0 0-2,0 0 5,0-1 7,0 1 9,0 0-9,0 0-1,0-1 22,0 1 9,0 0 20,0-70 148,0 0-197,0-34-11,0 34-1,0 0 1,0-34 1,0 34 8,0 0 1,0 1-10,0-1 10,0 0 10,0 0-12,0 1 12,0-1-18,0 0 17,0 0 2,0 0 8,34 35-27,-34-34-3,35-1 31,0 35 8,0-35-28,-1 35 10,1 0 11,0 0-9,0 0-15,-1 0 15,-34 35-3,35-35-19,-35 35 10,0-1 0,0 1 28,0 0 4,0 0-25,0 0-4,0-1 18,-35-34-14,35 35-6,-34-35 8,-1 35 2,0-35 11,0 0-4,1 0 14,-1 0-34,35 35 32</inkml:trace>
  <inkml:trace contextRef="#ctx0" brushRef="#br0" timeOffset="113927">730 4971 0,'35'0'351,"0"0"-332,-1 0 9,1 0 2,-35 35-10,35-35-10,0 0 11,-35 35-11,0 0 30,0 0-21,0-1 23,0 1 4,-35 0-2,0 0-27,0-35 14,35 34-12,-34-34 2,-1 0-1,35 35 130,35-35-101,-35 35-39,34 0 0,1-35 0,0 0 1,0 34 8,-1-34 11,-34 35-20,35-35 8,0 0 4</inkml:trace>
  <inkml:trace contextRef="#ctx0" brushRef="#br0" timeOffset="115840">1217 5145 0,'0'35'270,"0"0"-261,0 0 12,0-1 9,0 1 0,0 0-20,34 0 19,-34-1 12,35 1-13,0 0 4,0-35 8,-1 0-29,1 0 18,0 0 0,-1 0 2,-34-35-21,35 35 9,0 0-9,-35-35 0,35 1 18,-35-1 4,0 0-12,0 0 9,34 35-19,-34-34 21,0-1 19,0 0-30,-34 35 0,-1-35 30,0 35-40,0 0 19,1 0 2,-1 0 8,0 0 2,1 0-23</inkml:trace>
  <inkml:trace contextRef="#ctx0" brushRef="#br0" timeOffset="118064">1738 5111 0,'34'0'262,"1"0"-255,0 0 14,0 0-2,-1 0 0,1 0-7,0 0 38,-35 34 0,0 1 41,0 0-73,-35-35 32,0 0-30,35 35-10,-34-35 19,-1 0 34,35 34 56,35-34-101,-1 0 2,1 35-9,-35 0-2,35-35 2,-35 35 8,35-35-9,-1 34 20,1-34 0,-35 35-23,35-35 6,-35 35-3,35-35 30,-35 35 0,34-35-30</inkml:trace>
  <inkml:trace contextRef="#ctx0" brushRef="#br0" timeOffset="119880">2294 5180 0,'0'35'289,"0"0"-281,0-1 4,0 1 17,0 0-9,0 0 0,0-1 11,34 1 9,1 0-11,0 0-1,0-35-6,-1 0 6,1 0 4,0 0-12,0 0 22,-1-35 27,-34 0-8,0 0-23,0 1-9,0-1-17,0 0 16,-34 0 3,34 1-1,-35 34-20,0 0 0,35-35 9,-35 35-8,35-35-1,-34 35 20,34-35-10,-35 35-11,0 0 32,0 0-24</inkml:trace>
  <inkml:trace contextRef="#ctx0" brushRef="#br0" timeOffset="121982">3197 4728 0,'35'0'304,"0"0"-298,-1 0 6,1 0-2,35 35-1,-36-35 1,36 0 8,-70 35-7,35-35 0,-1 0 9,1 0 0,0 0 20,0 0 0</inkml:trace>
  <inkml:trace contextRef="#ctx0" brushRef="#br0" timeOffset="123150">3267 5076 0,'34'0'290,"1"0"-279,0 0-2,0 0 11,-1 0 8,1 0-15,0 0 25,0 0 3,-1 0 0,1 0-22,0 0 30</inkml:trace>
  <inkml:trace contextRef="#ctx0" brushRef="#br0" timeOffset="124438">4309 4659 0,'35'0'269,"-35"-35"-259,34 35 0,-34-35 0,35 35 0,0 0 0,-35-35 0,35 35 0,34 0 9,-34 0 2,0 0-1,-1 0 7,1 0 5,0 0-21,0 35 19,-35 0-21,0 0 11,0-1 0,0 1 2,0 0-4,0 0-7,0-1 7,0 1 2,-35-35-9,35 35-1,-35 0 0,0-35 0,1 34 11,-36-34-4,35 35 4,1-35 0,-1 0-11,35 35-1,-35-35 10,0 0 32,70 0 120,0 0-154,0 35-6,-1-35 0,1 0 9,0 35-11,0-35 2,-1 0 9,-34 34-9,35-34-3,0 35 1,0-35 10,-1 0 25,-34 35-27,35-35-5,0 0 8,0 0 30</inkml:trace>
  <inkml:trace contextRef="#ctx0" brushRef="#br0" timeOffset="126531">5143 4659 0,'0'34'312,"0"1"-302,0 0 8,0 0-6,0-1-4,0 1 11,35 0 11,-35 0-9,0-1 10,0 1-12,34-35 1,-34 35 0,35 0 9,0-35-19,0 0 20,-1 35-11,1-35 11,0 0-19,0 0 19,-1 0-3,1 0 5,0 0-23,0 0 33,-35-35-32,34 0 30,-34 0-13,0 0-4,35 1-6,-35-1 7,0 0 3,0 0-6,0 1-10,0-1 8,-35 35-8,35-35 8,-34 35 0,34-35-6,0 1-5,-35 34 2,0-35 20,0 35 0,1 0 11,-1 0-13,0 0-20,0 0 34,1 0-1,-1 0 8,0 0-9</inkml:trace>
  <inkml:trace contextRef="#ctx0" brushRef="#br0" timeOffset="128863">6533 4554 0,'0'35'261,"-35"0"-253,0 0 15,35-1-15,0 1 3,-34-35 0,-1 0-2,35 35 2,0 0 7,-35-1-7,0-34 17,35 35-16,-34 0 16,-1-35-6,35 35-12,0-1 8,-35-34 4,35 35 8,-35-35 31,35 35-53,-34-35 64,34 35-54,0 0 2,-35-35-10,35 34 33,-35-34 16,35 35-42</inkml:trace>
  <inkml:trace contextRef="#ctx0" brushRef="#br0" timeOffset="130449">6081 4624 0,'-35'0'250,"1"0"-209,34 35-31,0-1 18,0 1 4,0 0 17,0 0-29,34-35 10,1 0 12,0 0-2,0 0-21,-35-35-9,34 0 50,-34 0-13,35 35-15,-35-34-12,0-1 27,-35 35 26,1 0-23</inkml:trace>
  <inkml:trace contextRef="#ctx0" brushRef="#br0" timeOffset="132075">6568 5076 0,'0'35'262,"-35"-35"-224,35 34-19,0 1 0,0 0 22,0 0 21,35-35-13,-1 0-8,1 0-3,0 0-17,-35-35 18,35 35-31,-35-35 13,0 0-1,34 35-9,-34-34 19,0-1-9,0 0 26,0 0-25,-34 35 68</inkml:trace>
  <inkml:trace contextRef="#ctx0" brushRef="#br0" timeOffset="133831">7297 4311 0,'0'35'249,"-35"-35"-229,35 34-12,-34 1 13,34 0 11,-35-35-22,35 35 18,-35 0-8,0-35 2,35 34 5,0 1 25,-34-35-42</inkml:trace>
  <inkml:trace contextRef="#ctx0" brushRef="#br0" timeOffset="135207">7401 4346 0,'35'0'307,"-35"34"-294,35-34-6,-35 35 6,35-35 6,-1 35-9,-34 0 20,35-35-21,-35 35 2,35-35 18,-35 34-18,35-34 19,-35 35-20,34-35 10,-34 35 9,35 0 13</inkml:trace>
  <inkml:trace contextRef="#ctx0" brushRef="#br0" timeOffset="137171">7367 4380 0,'0'35'281,"0"0"-272,0 0 1,0 0 0,0 34 0,0-34 0,0 0-1,0-1 2,0 1 16,0 0-14,0 0 7,0-1 9,0 1 1,0 0-20,-35-35 8,35 35-6,0-1 18,0 1 0,0 0-2,0 0-8,0 0 12,0-1 7,0 1 3,0 0-13,0 0 48</inkml:trace>
  <inkml:trace contextRef="#ctx0" brushRef="#br0" timeOffset="139775">313 6084 0,'0'35'280,"0"-1"-273,0 36 3,0-35 12,0 34-12,0-34 8,0 0-6,0-1 7,0 1-9,0 0 11,0 0-4,0 0 16,0-1-24,0 1 32,0 0-2,-35-35 141,35-35-160,0 0-12,0 1 1,0-36 4,0 35 4,0 0 5,0-34-1,0 34-2,0 0 3,0 1-5,0-1 4,0 0-1,0 0 9,0 1 1,0-1-18,35 35-3,-35-35 10,35 35-9,-35-35 1,35 35-1,-1 0 0,-34-34 1,35 34-2,-35-35 1,35 35-2,0 0 13,-1 0 0,1 0-3,0 0 13,0 0-13,-1 0-6,1 0 27,-35 35-17,35-35-13,-35 34 20,0 1-1,0 0 5,0 0-6,0-1 18,-35-34-9,35 35-25,-35-35 29,1 0-30,34 35 10,-35-35-9,35 35 7,-35-35-7,0 0 9,1 0 0,-1 0 10,0 0 0,0 0 10,1 0-12</inkml:trace>
  <inkml:trace contextRef="#ctx0" brushRef="#br0" timeOffset="142278">834 6431 0,'35'0'289,"0"0"-281,0 0 4,-1 0-2,1 0 9,-35 35-8,35-35 9,0 35 0,-35 0 28,34-35-37,-34 35 10,0-1 7,0 1-16,0 0 6,-34-35-5,34 35-7,-35-35 6,35 34 10,-35-34-14,35 35 12,-35-35 0,35 35 31,-34-35-33,68 0 145,1 0-147,0 0 5,0 35-9,-1-35-3,1 0 11,0 0 0,0 0-1,-35 34 1,34-34 0</inkml:trace>
  <inkml:trace contextRef="#ctx0" brushRef="#br0" timeOffset="144022">1390 6536 0,'0'35'310,"0"-1"-280,0 1-21,0 0 21,0 0-10,35-1 20,0-34-19,-35 35 7,34 0-6,1-35 19,0 0-32,0 0 0,-1 0 11,1 0-12,0 0 4,0 0 19,-1 0-12,-34-35 2,35 35-3,-35-35 64,0 1-34,0-1-17,0 0-4,-35 0-14,1 35 17,34-34-20,-35 34 9,0 0 1,35-35-12,-35 35 14,1 0 9,34-35-12,-35 35 1,0 0-10,0 0 31,1 0-2</inkml:trace>
  <inkml:trace contextRef="#ctx0" brushRef="#br0" timeOffset="145858">1946 6536 0,'35'0'238,"0"0"-229,-1 0 13,1 0-12,0 0 9,0 0-8,-1 0-1,1 0 8,-35 35 14,35-35-22,-35 34 0,35-34-3,-35 35 33,0 0 2,0 0-1,-35-35-32,35 34 1,-35-34 9,35 35 2,-35-35-11,1 0 20,-1 0-10,35 35-2,-35-35 24,70 0 67,0 0-99,-1 0 9,1 0 3,0 35-2,0-35-11,-35 34 1,34-34 0,1 0 20,-35 35-20,35-35 20,0 0-13,-1 0 45</inkml:trace>
  <inkml:trace contextRef="#ctx0" brushRef="#br0" timeOffset="147731">2537 6571 0,'0'34'292,"0"1"-274,0 0 2,35-35-10,-35 35-2,0-1 4,0 1 8,0 0 10,0 0 0,0-1-10,0 1 30</inkml:trace>
  <inkml:trace contextRef="#ctx0" brushRef="#br0" timeOffset="149267">3058 6258 0,'35'0'280,"0"0"-270,-1 0 0,36 0-1,-1 0 1,1 0 1,-1 0-1,1 0 10,-70 34 0,35-34-10,-1 0 30,1 0 27</inkml:trace>
  <inkml:trace contextRef="#ctx0" brushRef="#br0" timeOffset="150862">3197 6466 0,'35'0'330,"0"0"-310,-1 0 0,1 0 2,0 0-14,0 0 21,-1 0-9,1 0 1,0 0-1,0 0 9,-1 0 1</inkml:trace>
  <inkml:trace contextRef="#ctx0" brushRef="#br0" timeOffset="152316">4101 6188 0,'0'70'311,"0"-36"-303,0 1 3,0 0-2,0 0 2,0-1-1,0 1 0,0 0 9,0 0-8,0 0 11,0-1 6,0 1-7,0 0-2,0 0 10,0-1 21,0 1-10</inkml:trace>
  <inkml:trace contextRef="#ctx0" brushRef="#br0" timeOffset="153853">4587 6223 0,'-35'0'240,"0"35"-232,35-1 3,-34-34 1,-1 35-2,0-35 7,35 35-4,-35 0 6,35-1 0,-34 1 2,34 0 7,-35-35-16,35 35 6,0 0-8,0-1 31,0 1-11,35 0 10,-35 0-21,34-35-9,1 0 32,0 0-22,0 0 0,-1 0 9,1 0-1,0 0 2,0 0-19,-1 0 10,1 0-2,0-35 10,0 35-7,-1-35 8,1 35 0,-35-35-11,35 35 0,-35-34-8,35-1-2,-35 0 11,0 0 0,0 0 0,0 1-9,0-1 9,-35 0-10,0 0 19,35 1-19,-35 34 21,35-35-10,-34 35-11,-1 0 8,0 0 11,35-35-19,-35 35 22,1 0 7</inkml:trace>
  <inkml:trace contextRef="#ctx0" brushRef="#br0" timeOffset="156165">5768 6084 0,'0'69'313,"-69"-69"-306,69 35 3,-35 0 0,35 0 1,-35-1-1,1 1-1,34 0 13,-35-35-11,35 35-5,-35-1 14,35 1 1,-35-35-11,35 35 2,-34-35-1,34 35 7,-35-35 3,35 35-11,0-1 10,-35-34-2,35 35-6,0 0 37,-35-35-31,1 0 23,34 35-10</inkml:trace>
  <inkml:trace contextRef="#ctx0" brushRef="#br0" timeOffset="157652">5247 6084 0,'-35'0'240,"35"35"-220,0-1-10,0 1 9,0 0-9,0 0 20,0-1-20,0 1 29,0 0 12,35-35-1,0 0-31,0 0 21,-1 0-10,1 0-10,-35-35-8,0 0 28,35 35-29,-35-34-2,0-1 21,0 0 7,0 0 3,0 1-8,0-1 40,-35 35 16,0 0-68</inkml:trace>
  <inkml:trace contextRef="#ctx0" brushRef="#br0" timeOffset="159488">5838 6431 0,'-35'0'261,"35"35"-252,-35 0 31,1-35-10,-1 35 31,35 0-25,0-1 6,0 1-22,0 0 40,35-35-51,-1 0 12,1 0 9,0 0-1,0 0 2,-1 0-11,1 0 19,-35-35 20,35 35-36,-35-35 5,0 1 33,-35 34-44,0 0 15,35-35-22,-34 35 0</inkml:trace>
  <inkml:trace contextRef="#ctx0" brushRef="#br0" timeOffset="161400">6602 5980 0,'-34'34'303,"-1"-34"-295,35 35 3,0 0-1,-35-35-1,35 35 11,-35-35 0,35 34 0,0 1-1,-34-35-7,34 35-3,-35-35 11,35 35 8,0-1 35,-35-34-55</inkml:trace>
  <inkml:trace contextRef="#ctx0" brushRef="#br0" timeOffset="162808">6672 6049 0,'35'0'311,"-1"35"-281,-34 0-2,35-35-18,0 0 19,-35 34-17,35 1 28,-1 0-2,-34 0 3,35-35 18,-35 34-18</inkml:trace>
  <inkml:trace contextRef="#ctx0" brushRef="#br0" timeOffset="164283">6637 6049 0,'0'35'310,"0"0"-291,0 34-9,0-34 10,0 0-10,0-1 10,0 1-9,0 0 10,0 0-3,0-1 11,0 1-20,0 0 21,0 0-8,0 0 8,0-1-10,0 1 10,0 0-1,0 0 1,0-1-20,0 1 21,0 0-11,0 0 9,0-1-18,0 1 28,0 0 33</inkml:trace>
  <inkml:trace contextRef="#ctx0" brushRef="#br0" timeOffset="167652">13760 4241 0,'-35'0'292,"35"35"-284,0 0 1,0 0 2,0 34-1,0-34 0,0 0 0,0 0 0,0 34 0,0-34 8,0 0-6,0-1-2,0 1 17,0 0 17,0 0 24</inkml:trace>
  <inkml:trace contextRef="#ctx0" brushRef="#br0" timeOffset="169196">13552 4241 0,'0'-34'282,"0"-1"-262,34 35-3,-34-35-4,35 0 4,-35 1 5,35 34 8,-35-35-19,35 35 19,-1 0-10,-34-35-10,35 35 7,0 0 16,0 0-15,-1-35-7,1 35 9,0 0 20,0 0-19,-1 0-13,-34 35 12,35-35-10,-35 35-3,35-35 14,-35 35 0,0-1-12,0 1 41,0 0 0,0 0-10,0-1-10,0 1 22,-35-35-42,0 0 18,1 35-7,-1-35 9,0 0-1,0 35 2,1-35-21,-1 0 30,0 0 0</inkml:trace>
  <inkml:trace contextRef="#ctx0" brushRef="#br0" timeOffset="171480">14073 4659 0,'35'0'312,"-1"0"-306,1 0 6,0 0 6,0 34 14,-1 1-5,-34 0 27,0 0-16,-34-35-17,34 34-12,-35 1 1,0-35 10,0 35 1,1-35-12,-1 0 11,0 35 0,0-35 19,1 0-18,68 34 138,1 1-139,0-35-10,0 0 0,-1 0 11,-34 35-11,35-35 9,0 35 1,0-35-10,-1 35 10,-34-1 0,35-34-10,0 35 30</inkml:trace>
  <inkml:trace contextRef="#ctx0" brushRef="#br0" timeOffset="173264">14525 4798 0,'0'34'320,"0"1"-300,0 0-9,0 0 8,0-1 10,34-34-8,-34 35-13,0 0 13,35-35 0,-35 35-1,35-35 0,0 0 0,-35 35-10,34-35 8,1 0 5,0 0 16,0 0-20,-1 0 31,1 0 1,-35-35-24,0 0 4,0 0-9,0 0 7,0 1 1,0-1 11,0 0-23,-35 35 2,35-35 1,-34 35-12,-1 0 2,35-34 6,-35 34-5,0-35 18,1 0-2,-1 35 4,0 0 20</inkml:trace>
  <inkml:trace contextRef="#ctx0" brushRef="#br0" timeOffset="175227">14942 4728 0,'34'0'263,"1"0"-247,0 0 5,0 0-10,-1 0-1,1 0 10,0 0-9,-35 35-2,35-35 11,-35 35 10,34-35-11,-34 34 9,0 1 15,0 0-15,0 0 3,-34-35-21,-1 0 20,35 34-20,-35-34 1,0 0 40,35 35-34,0 0 144,35-35-141,0 0-10,0 0 9,-35 35-10,34-35 12,1 35 9,0-35-10,0 0 30,-35 34-21,34-34 22</inkml:trace>
  <inkml:trace contextRef="#ctx0" brushRef="#br0" timeOffset="177182">15498 4798 0,'0'34'361,"0"1"-343,34 0-7,-34 0 28,0-1-10,35-34 2,-35 35-13,0 0 4,35-35-4,-1 0 4,-34 35-11,35-35 19,0 0-2,0 0 14,-1 0-14,1 0 53,-35-35-40,0 0-33,0 0 12,0 1 11,0-1-3,0 0-17,0 0 19,0 1 0,-35 34 0,35-35-12,-34 35-6,34-35 8,-35 35 10,0 0 8,0 0 12,1 0-20</inkml:trace>
  <inkml:trace contextRef="#ctx0" brushRef="#br0" timeOffset="179197">16366 4415 0,'35'0'289,"34"0"-271,-34 0 5,35 0-5,-36 0 4,1 0-3,0 0-9,0 0-1,-1 0 22,1 0-2,0 0 12,0 0-23,-1 0 63</inkml:trace>
  <inkml:trace contextRef="#ctx0" brushRef="#br0" timeOffset="180522">16470 4728 0,'35'0'290,"0"0"-261,0 0-9,-1 0 0,1 0 13,0 0-25,0 0 21,-1 0 1,1 0 0,0 0-10,0 0 1,-1 0 17,1 0 25,0 0-15</inkml:trace>
  <inkml:trace contextRef="#ctx0" brushRef="#br0" timeOffset="182107">17478 4346 0,'0'-35'291,"35"0"-281,0 0 9,-1 1 2,1 34-12,0 0 12,0-35-2,-1 35 1,1 0-10,0 0 0,0 0 10,-1 0-10,-34 35 0,35-35 0,-35 34 0,0 1 21,35 0-24,-35 0 15,0-1 6,0 1-5,0 0-6,0 0 5,-35-35-12,0 35 8,1-35-6,34 34-2,-35 1-3,0-35 13,0 0-8,1 0-1,34 35-1,-35-35-1,0 0 12,0 0-12,1 0 32,68 0 110,1 0-143,0 0 2,-35 35 0,35-35 0,-1 0 0,1 0 0,-35 34 0,35 1-1,0-35 2,-1 0-1,-34 35 0,35-35 0,0 35 10,0-35-10,-1 0 10,-34 34-14,35-34 7,-35 35-3,35-35 19,-35 35-7,35-35-12,-1 0 9,-34 35 10</inkml:trace>
  <inkml:trace contextRef="#ctx0" brushRef="#br0" timeOffset="184092">18347 4276 0,'0'35'289,"0"34"-270,0 1 2,-35-70-11,35 35 1,0 0 7,0-1 3,0 1-11,0 0 20,0 0-1,0-1 2,0 1-10,35 0-2,0 0 8,-1-35 6,-34 34-23,35-34 0,0 0 0,-35 35 19,34-35-18,1 0 7,0 0 14,0 0-13,-1 0 12,1 0-1,0 0 9,0-35 21,-1 1-19,-34-1-21,0 0-11,0 0 20,0 1-9,0-1-9,0 0-1,0 0 10,-34 1 18,34-1-5,0 0-24,-35 35 11,35-35-13,0 0 24,-35 35-20,35-34 9,0-1-8,-35 35 6,35-35 0,-34 35-6,-1 0 9,35-35-10,-35 35 8,0-34 9,1-1 24,-1 35-33</inkml:trace>
  <inkml:trace contextRef="#ctx0" brushRef="#br0" timeOffset="186475">19493 4172 0,'0'35'282,"0"-1"-277,0 1 7,-34 35-1,-1-36-1,35 1 0,-35 35 0,35-35 0,-35-1 2,35 1-4,-34 0 13,34 0-12,0-1 12,-35-34-2,35 35-9,-35 0 10,35 0-3,0-1 17,-35-34-26,35 35 12,0 0 22,-34-35-4</inkml:trace>
  <inkml:trace contextRef="#ctx0" brushRef="#br0" timeOffset="187761">19146 4346 0,'-35'0'199,"0"34"-158,35 1-21,-34 0 1,34 0-3,0 0-8,0-1 11,0 1-2,0 0 22,0 0-24,34-35 35,1 0-3,0 0-26,0 0 16,-35-35-30,34 35 32,-34-35-33,0 0 34,35 1-14,-35-1-9,0 0 32,0 0-1,-35 35 42</inkml:trace>
  <inkml:trace contextRef="#ctx0" brushRef="#br0" timeOffset="189466">19563 4554 0,'0'35'230,"0"0"-202,0 0-16,0-1 18,0 1-12,0 0 14,0 0-12,0-1 30,35-34-30,-1 0 41,1 0 5,0 0-35,-35-34 33,0-1-57,0 0 33,0 0-12,0 1 3,0-1-11,-35 35 13,35-35-16,-35 35 1,1 0 14</inkml:trace>
  <inkml:trace contextRef="#ctx0" brushRef="#br0" timeOffset="191618">20223 3963 0,'0'35'311,"-35"-35"-301,35 35 1,-34-35-1,-1 35 7,0-1 16,35 1-24,-35-35 20,35 35-7,-34-35-13,34 35 62,34-35 189,-34-35-242,35 35 2,-35-35-9,35 0 8,-35 1 11,35 34-21,-35-35 19,34 35-15,1-35 16,-35 0 12,35 35-11,-35-34 30,35 34-40,-1 0 201,-34 34-216,35 1 9,-35 0 2,35-35-3,-35 35-3,35-35 10,-35 34-11,0 1 11,34-35 0,-34 35 0,35-35 1,-35 35 19,35-35 9,-35 34-12</inkml:trace>
  <inkml:trace contextRef="#ctx0" brushRef="#br0" timeOffset="194441">20293 3998 0,'0'35'300,"0"34"-279,0-34-12,0 0 1,0 0 0,0-1 0,34 1 0,-34 0 9,0 0 2,0-1 9,0 1-20,0 0 11,0 0-2,0 0 11,0-1-21,0 1 23,0 0-4,35-35-18,-35 35 11,0-1-12,0 1 33,0 0-14,0 0 12,0-1-20</inkml:trace>
  <inkml:trace contextRef="#ctx0" brushRef="#br0" timeOffset="196885">13760 5771 0,'0'35'301,"0"0"-295,0-1 6,0 36-4,0-35 4,0-1-2,0 36 0,0-35 10,0-1-10,0 1 0,35 0 10,-35 0 10,0-1 0,0 1-10,0 0 20,0 0 38,0-70 55,0 0-125,0 0 3,0 1-2,0-1 1,0 0 0,0 0 1,0 1-2,-35-1 1,35 0-2,0 0 14,0 1-3,0-1 1,0 0 2,0 0 6,0 1 12,0-1 9,0 0-28,0 0 29,0 0-10,35 35-32,0-34 24,-1-1-2,1 35-10,0 0-10,0 0 30,-1 0-10,1 0 20,0 0-21,-35 35 1,0-1 0,0 1 0,0 0-1,0 0-8,0 0 9,0-1 0,0 1 9,-35-35-30,35 35 3,-35-35 49,35 35-52,-34-35 30,-1 0 12,0 0-31,0 0 30</inkml:trace>
  <inkml:trace contextRef="#ctx0" brushRef="#br0" timeOffset="199777">14281 6153 0,'35'0'320,"0"0"-301,0 0 1,-1 0 31,-34 35-22,0 0 20,0 0-11,0-1-6,0 1-12,-34-35 10,34 35-20,-35-35 0,0 0 20,35 35-20,-35-35 18,1 0 35,68 34 85,1-34-128,0 0-10,0 35 0,-1-35 0,36 0 10,-35 35-2,-1-35 4,1 0 8,0 0-20,-35 35 10,35-35 10</inkml:trace>
  <inkml:trace contextRef="#ctx0" brushRef="#br0" timeOffset="201678">14768 6119 0,'0'34'340,"0"1"-311,0 0 12,0 0-21,0-1 20,0 1-10,35 0 10,-1 0-10,1-35 9,-35 34-29,35-34 30,0 0-11,-1 0-7,1 0 17,0 0 2,0 0 18,-35-34-50,34 34 34,-34-35-34,0 0 59,0 0-38,0 1 0,0-1-20,-34 35-2,34-35 24,-35 35-12,35-35 1,-35 35 29,35-34-22,-35 34-6,35-35-4,-34 35-8,-1 0 42,0 0-13,0 0 31</inkml:trace>
  <inkml:trace contextRef="#ctx0" brushRef="#br0" timeOffset="203823">15220 6084 0,'34'0'260,"1"0"-251,0 0 1,34 0 0,-34 0 0,0 0-1,0 0 2,-1 0 20,1 0-13,0 35 13,-35-1 20,0 1-2,0 0 0,0 0-29,-35-35 0,35 34 0,-35-34-9,1 0 7,34 35 3,-35-35-2,0 0 11,35 35-9,-35-35-10,70 0 179,-35 35-180,35-35 0,0 0 10,-1 34-10,1-34 0,0 35 19,-1-35 1,-34 35-10,35 0 0,0-35 2,0 0 27,-35 35-29</inkml:trace>
  <inkml:trace contextRef="#ctx0" brushRef="#br0" timeOffset="205778">15845 6119 0,'0'34'300,"0"1"-282,35 0-6,-35 0-2,0 34 8,0-34 4,0 0-2,34-35-10,-34 34 9,0 1-9,0 0 21,0 0 10</inkml:trace>
  <inkml:trace contextRef="#ctx0" brushRef="#br0" timeOffset="207453">16679 5910 0,'35'0'360,"-1"0"-341,1 0-8,0 0 9,0 0 10,-1 0 0,1 0-20,0 0 18,0 0-17,-1 0 10,1 0-11,0 0 19,0 0-6,-1 0 3,1 0-5,0 0 17</inkml:trace>
  <inkml:trace contextRef="#ctx0" brushRef="#br0" timeOffset="208959">16818 6188 0,'35'0'309,"-1"0"-300,1 0 3,0 0 7,0 0-9,-1 0 1,1 0 18,0 0-9,0 0 9,-1 0-18,1 0 20,0 0 20,0 0-14,-1 0-16</inkml:trace>
  <inkml:trace contextRef="#ctx0" brushRef="#br0" timeOffset="210614">18034 5701 0,'0'35'310,"0"0"-301,0 0 2,0 0-1,0-1 9,0 1-8,0 35 9,0-36-1,0 1-8,0 0-1,0 0 10,0-1 0,0 1-1,0 0-9,0 0 21,0-1-11,0 1 9,0 0-8,0 0 18</inkml:trace>
  <inkml:trace contextRef="#ctx0" brushRef="#br0" timeOffset="212250">18486 5771 0,'0'35'362,"-35"0"-354,0-1 11,35 1-9,0 0 0,0 0 9,0-1 2,0 1-1,0 0 19,0 0-28,0-1 19,35-34 10,-35 35-31,35 0 20,-35 0 2,34-35-20,1 0 18,0 0-10,0 0 12,-1 0 7,1 0-16,0 0-12,0 0 8,-35-35 5,34 35-14,1-35 19,0 35-16,0 0 18,-35-35-20,34 35 19,-34-34-19,0-1 11,0 0 9,0 0-11,0 1 10,0-1-7,0 0-13,0 0 12,-34 35-1,34-34-10,-35 34 19,0-35-9,0 0 10,1 35-1,-1 0 2,0 0-21,35-35 0,-35 35 22,1 0-5,-1 0 15,0 0-14</inkml:trace>
  <inkml:trace contextRef="#ctx0" brushRef="#br0" timeOffset="214722">19598 5632 0,'0'35'310,"-35"-1"-299,0 1 6,35 0 6,-35-35-14,35 35 1,0 0 0,-34-35-1,34 34 2,0 1 0,0 0-1,-35-35 0,0 35 0,35-1 9,-35 1 1,35 0 0,0 0 0,-34-35-2,34 34 14,0 1 17,-35-35-28,35 35-2</inkml:trace>
  <inkml:trace contextRef="#ctx0" brushRef="#br0" timeOffset="-213218.73">19111 5632 0,'0'35'270,"0"-1"-241,0 1 2,0 0 8,35-35 83,0 0-104,-1 0 52,-34-35-10,0 0-9,0 1-2,0-1-29,-34 35 20,-1-35-11,0 35 21</inkml:trace>
  <inkml:trace contextRef="#ctx0" brushRef="#br0" timeOffset="-211413.73">19632 5945 0,'0'35'302,"0"-1"-274,0 1-18,0 0 9,0 0 11,35-35-10,-35 34-12,0 1 14,35-35 17,0 0-17,-1 0 16,1 0 24,0-35 6,0 1-28,-35-1-12,0 0 4,0 0-1,-35 35 39,35-34-52,-35 34-8,0 0 31</inkml:trace>
  <inkml:trace contextRef="#ctx0" brushRef="#br0" timeOffset="-209519.73">20362 5562 0,'0'70'348,"0"-35"-326,0-1-12,0 1 0,0 0 0,0 0 0,0 0 0,0-1 10,0 1-10,0 0 0,0 0-1,0-1 11,0 1-10,0 0-1,0 0 12,0 34-1,0-34 0,0 0-9,0-1 7,0 1-9,0 0 13,0 0 9,0-1 18,0 1-20</inkml:trace>
  <inkml:trace contextRef="#ctx0" brushRef="#br0" timeOffset="-198064.73">20084 6258 0,'35'0'361,"0"34"-343,-35 1-10,34-35 15,-34 35-12,35 0 7,-35-1 12,35-34-19,-35 35-2,35-35 1,-35 35 10,34-35 10,-34 35-19,35-35 16,-35 35-5,0-1 7,35-34 2,0 0 10,-1 0 96,1 0-44,-35-34-85,0-1 52,35 35-49,-35-35 18,35 35-9,-35-35 0,0 0-1,0 1 22,34 34-13,-34-35-7,0 0 30,0 0-23,35 35 3,-35-34 38</inkml:trace>
  <inkml:trace contextRef="#ctx0" brushRef="#br0" timeOffset="-168438.73">591 11229 0,'-35'69'369,"35"-34"-358,0 0 0,0 0-2,0 34 1,0-34 1,0 0-2,0 34 2,0-34-2,0 0 11,0-1-10,0 1 19,0 0 13,0 0 18,0-1-10,0 1 80,-34 0-102,34 0 2,0 0-20,0-1 28,0 1 44</inkml:trace>
  <inkml:trace contextRef="#ctx0" brushRef="#br0" timeOffset="-166713.75">522 11229 0,'0'-35'281,"34"35"-242,1-35-19,0 35 10,0 0-20,-1 0 30,1 0-11,0 0-9,0 0 1,-1 0 8,1 0 12,0 0-12,0 35-19,-35 0 10,34 0-9,-34-1-2,0 1 21,0 0-10,0 0 9,0-1 2,0 1 9,0 0-11,-34 0 12,-1-35-1,0 0-31,0 34 11,1-34 0,-1 0 0,0 0-12,0 0 24,1 0-11,-1 0 7,0 0-7,0 0 19</inkml:trace>
  <inkml:trace contextRef="#ctx0" brushRef="#br0" timeOffset="-164789.75">1043 11750 0,'35'0'270,"-1"0"-241,1 0-18,0 0 19,0 0-12,-35 35-6,34-35-2,1 35 10,-35-1 9,35 1-6,-35 0 5,0 0 2,0 0 0,-35-1-13,0-34-5,1 0 9,-1 0-2,0 35-9,0-35 0,1 0 19,-1 0 14,0 0 17,35 35 90,35-35-131,0 35 10,-1-35-10,1 34-11,0-34 24,-35 35-11,35-35-11,-1 0 17,1 35-15,0-35 28,-35 35-10,35-35-20</inkml:trace>
  <inkml:trace contextRef="#ctx0" brushRef="#br0" timeOffset="-162785.75">1633 11820 0,'0'34'321,"-34"1"-314,-1 0 15,35 0-2,0 0 10,-35-1-20,35 1 30,0 0-1,0 0 14,0-1-36,0 1 24,35-35-32,0 0 11,-1 0 11,1 0-1,0 0-1,0 0-8,-1 0 8,1 0 11,0 0 10,0 0-30,-35-35 8,0 1-17,34-1 20,-34 0-2,0 0-7,0 1-13,0-1 11,0 0 18,0 0-16,0 0-3,0 1 23,-34 34-24,-1-35 13,0 35 19,35-35-33,-35 35 3,1 0 32,-1 0-23</inkml:trace>
  <inkml:trace contextRef="#ctx0" brushRef="#br0" timeOffset="-160630.75">1981 11750 0,'35'0'389,"-35"-35"-371,34 35-8,1 0 22,0 0-2,0 0-11,-1 0 12,1 0 8,0 0 21,-35 35-49,0 0 78,0 0-39,-35-35-22,35 34-6,-35 1-1,1-35 18,-1 0-19,35 35-3,-35-35 6,70 35 227,0-35-241,-1 0 20,-34 35-20,35-1 2,0 1 22,0-35-24,-1 0 10,-34 35-10,35-35 11,-35 35-2,35-1 4,0-34-2,-35 35 10,34-35 0</inkml:trace>
  <inkml:trace contextRef="#ctx0" brushRef="#br0" timeOffset="-158447.75">2606 11854 0,'0'35'301,"0"0"-294,0 0 24,0 0-20,0-1 19,0 1-1,0 0 13,0 0-23,35-35 10,-35 34-1,35-34-16,0 0 8,-1 0 21,1 0-12,0 0 1,0 0-20,-35-34 21,34 34-23,-34-35 2,35 35 30,-35-35-30,0 0 41,0 1-21,0-1-10,0 0 9,0 0 13,0 0-14,-35 35-8,35-34-10,-34 34 10,-1 0-9,0-35 18,0 35-11</inkml:trace>
  <inkml:trace contextRef="#ctx0" brushRef="#br0" timeOffset="-156602.75">3475 11715 0,'35'0'261,"0"0"-244,-1 0-6,1 0-1,69 0 1,-69 0 7,0 0-6,0 0 8,-1 0-1,1 0 12,0 0-2,0 0 1,-1 0-20,1 0 39</inkml:trace>
  <inkml:trace contextRef="#ctx0" brushRef="#br0" timeOffset="-155335.75">3579 12028 0,'35'0'289,"0"0"-269,0 0-1,-1 0 11,1 0-9,0 0 10,0 0-2,-1 0 0,1 0 1,0 0 0,0 0 0,-1 0 0,1 0-10,0 0 10,0 0 31</inkml:trace>
  <inkml:trace contextRef="#ctx0" brushRef="#br0" timeOffset="-153889.75">4865 11542 0,'35'0'269,"-35"-35"-258,0 0-2,34 35-1,1 0 4,0-35-2,0 35-2,-1 0 4,1 0-2,0 0 10,0 0 9,-1 0 2,1 0-21,0 0 9,0 35 10,-35 0-18,0 0 10,34-1-1,-34 1 10,0 0-13,0 0 4,0-1 0,-34-34-1,34 35-10,-35-35 0,-35 35 10,36 0-1,-1-35 3,0 0-12,0 0 19,1 0 11,34 34 60,34-34-50,-34 35-30,35-35-11,0 35 1,0-35 10,-1 35-2,1 0 4,0-35-12,0 34 10,-1-34-1,-34 35-8,35 0 9,0-35-10,-35 35 19,35-35-21</inkml:trace>
  <inkml:trace contextRef="#ctx0" brushRef="#br0" timeOffset="-151905.75">5907 11542 0,'-34'0'339,"34"34"-319,-35-34-10,0 0 11,35 35-2,-35-35-9,35 35 20,-34-35-20,34 35 0,0-1 20,-35-34-20,35 35 9,-35-35 2,35 35-11,0 0 9,0-1 10,0 1 13,0 0-2,35 0-30,0-35 19,-35 35-18,34-35 8,1 0 11,-35 34-20,35-34 0,0 0 20,-1 0 9,1 0-8,0 0-11,0 0 8,-1-34 2,1 34 13,0-35-25,-35 0 4,35 0 16,-35 0 3,0 1-21,0-1-11,34 35 1,-34-35 0,0 0 11,0 1 8,0-1-19,0 0 21,-34 0-4,34 1 18,-35 34-38,35-35 3,-35 35 10,0 0 31,1 0-2</inkml:trace>
  <inkml:trace contextRef="#ctx0" brushRef="#br0" timeOffset="-149591.75">6915 11437 0,'-35'0'309,"35"35"-299,-34 0-2,34 0 4,-35-1-1,0-34-2,35 70-1,-35-35 12,35-1-1,-34 1-8,34 0 11,-35-35-12,0 35 15,35-1-12,-35 1 9,35 0 20,-34-35-25,34 35 1</inkml:trace>
  <inkml:trace contextRef="#ctx0" brushRef="#br0" timeOffset="-148097.75">6498 11403 0,'-35'0'281,"35"34"-230,0 1-21,0 0-11,0 0 31,35-35 89,0 0-128,0 0 18,-1-35 12,-34 0 10,35 35-35,-35-35 77,0 1-13,-35 34-72,1 0 43,-1 0-11,0 0-20</inkml:trace>
  <inkml:trace contextRef="#ctx0" brushRef="#br0" timeOffset="-146282.75">6880 11715 0,'0'35'260,"0"0"-211,0 0-18,0-1-21,0 1 41,0 0 8,35-35 30,0 0-38,0 0-31,-1 0 29,-34-35-29,35 35 1,-35-35 17,0 1-7,35 34-12,-35-35 23,0 0 7,0 0-7,-35 35-35,35-34 13,-35 34 1,1 0 19,-1 0-12</inkml:trace>
  <inkml:trace contextRef="#ctx0" brushRef="#br0" timeOffset="-144248.75">7679 11333 0,'0'35'340,"0"0"-330,0-1 10,0 1-10,0 0 9,0 0-8,0-1-1,0 1 0,35 0 0,-35 0 0,0 34 10,0-34 0,0 0-10,0-1 0,0 1 10,0 0-1,0 0 0,0 0 13,0-1-22,0 1 20,0 0-1,0 0 13,0-1-24</inkml:trace>
  <inkml:trace contextRef="#ctx0" brushRef="#br0" timeOffset="-142613.75">7436 11820 0,'35'34'320,"-35"1"-300,35-35-10,-35 35 10,34-35 10,-34 35-20,0 0 18,35-35-16,-35 34-2,35 1 29,0-35-18,-35 35-11,34-35 20,-34 35-20,0-1 18,35-34 25,-35 35-13,35-35 108,0 0-89,-1 0 22,1-35-42,-35 1-19,35-1 8,0 35-6,-35-35-12,34 0 18,-34 1-5,35-1 6,-35 0 0,35 35-8,-35-35-12,35 35 2,-35-35 16,0 1-7,34 34 3</inkml:trace>
  <inkml:trace contextRef="#ctx0" brushRef="#br0" timeOffset="-139572.75">556 12932 0,'-34'0'301,"34"35"-272,0 0-21,0-1 4,0 36-2,0-1 10,0-34-10,0 35 10,0-35 0,0-1-11,0 1 20,0 0-18,0 0 19,0-1 20,0 1 30,0 0-41</inkml:trace>
  <inkml:trace contextRef="#ctx0" brushRef="#br0" timeOffset="-137997.75">452 13002 0,'0'-35'272,"0"0"-233,0 0-10,35 35-9,-35-34-10,35-1 9,-1 35 12,-34-35-11,35 35-2,0 0 4,-35-35-1,35 35 6,-1 0 15,1 0-14,0 0-5,0 0 5,-1 0 0,-34 35 4,35-35-21,0 0 8,-35 35 1,0 0-1,0-1 11,0 1 9,0 0 14,0 0-24,0-1 11,-35-34-12,0 0 25,35 35-44,-34-35 31,-1 0-13,0 0-5,0 0 9,1 0 18,-1 0 12,0 0-13</inkml:trace>
  <inkml:trace contextRef="#ctx0" brushRef="#br0" timeOffset="-135475.75">973 13384 0,'35'0'351,"0"0"-314,0 0-15,-1 0 6,1 0-6,0 0 7,-35 35-18,35 0 18,-35-1 21,0 1 0,0 0-9,0 0-23,-35-35 5,35 34-7,-35-34-4,0 0-2,1 35 30,-1-35 0,70 0 169,-1 0-190,-34 35-8,35-35-1,0 0 11,-35 35-11,35-35 9,-1 0 9,1 34-6,0-34 7,0 0 22,-1 0 29</inkml:trace>
  <inkml:trace contextRef="#ctx0" brushRef="#br0" timeOffset="-133360.75">1529 13454 0,'0'34'359,"0"1"-340,0 0 12,0 0-21,0-1 20,0 1 22,0 0-4,0 0-20,35-35 3,0 0 9,-1 0 2,1 0-14,0 0-8,-35-35-1,35 35-8,-1 0 19,-34-35-20,35 35 0,0 0 10,-35-35-1,35 35 12,-35-34-2,0-1-11,0 0 25,0 0 18,-35 35-53,0 0 13,0 0-2,35-34-1,-34 34-6,-1 0 6,0-35-6,0 35 28,1 0 10</inkml:trace>
  <inkml:trace contextRef="#ctx0" brushRef="#br0" timeOffset="-131366.75">2085 13384 0,'35'0'257,"0"0"-236,-1 0 0,1 0 9,0 0-19,0 0 18,-35 35-8,0 0-14,34-35 23,-34 34-18,0 1 28,0 0 11,0 0-42,-34-35-1,-1 34 15,0-34-5,0 0 11,35 35-9,-34-35 12,34 35 187,34-35-208,1 35 8,0-35-9,0 0 9,-35 34 1,34-34-10,1 0 10,-35 35-10,35-35 0,0 0 22,-1 0 18</inkml:trace>
  <inkml:trace contextRef="#ctx0" brushRef="#br0" timeOffset="-129572.73">2641 13384 0,'0'35'291,"0"34"-271,35-34-1,-35 0 11,0 0-20,0-1 10,0 1 10,0 0 0,0 0 10,0-1-11</inkml:trace>
  <inkml:trace contextRef="#ctx0" brushRef="#br0" timeOffset="-124617.73">4865 13106 0</inkml:trace>
  <inkml:trace contextRef="#ctx0" brushRef="#br0" timeOffset="-123590.73">5073 13036 0,'0'70'291,"0"-35"-280,0-1-3,0 36 0,0 0 5,0-36-4,-34 1 2,34 0-2,0 34 11,0-34-1,0 0 0,0 0 3,-35-35-12,35 34 0,0 1 10,0 0 9,0 0 2,0-1-21,0 1 39</inkml:trace>
  <inkml:trace contextRef="#ctx0" brushRef="#br0" timeOffset="-121675.73">5490 13141 0,'0'34'349,"0"1"-339,0 0 1,-34-35-2,34 35 1,0 0 0,-35-35 0,35 34 0,0 1 20,0 0 0,0 0-2,0-1-6,0 1 17,0 0 2,35 0-14,-35-1-5,34-34-2,1 0 10,-35 35-10,35-35 0,0 0-9,-1 0 17,1 0-7,0 0-1,0 0-10,-1 0 11,1 0-2,0 0 1,0 0-10,-1-35 20,-34 1-10,35 34-9,0 0 18,-35-35-11,35 35-6,-35-35 7,0 0 22,0 1-32,0-1 21,0 0-2,0 0 5,-35 35-14,35-34-9,0-1 10,-35 35-9,35-35 8,-35 35-9,35-35 9,-34 35-8,-1-35 8,35 1 0,-35 34-7,0 0 8,35-35-10,-34 35 9,-1 0-9,0 0 21,35-35-21,-35 35 0,1 0 8,-1 0 3,0 0 9,0 0 12,1 0 6</inkml:trace>
  <inkml:trace contextRef="#ctx0" brushRef="#br0" timeOffset="-119083.73">6776 13036 0,'0'35'302,"0"0"-285,-35-35-7,35 35 1,-34-1-1,-1 1 2,0 0 5,35 0-7,-35 0 2,1-1 7,34 1 1,-35 0 10,35 0-20,0-1 9,-35-34-8,35 35-2,-35 0 21,35 0-9,-34-35-2,34 34 0,-35-34 12</inkml:trace>
  <inkml:trace contextRef="#ctx0" brushRef="#br0" timeOffset="-117736.73">6290 13141 0,'-35'0'260,"35"34"-231,0 1 10,0 0 12,35-35 39,-1 0-51,1 0-20,0 0 45,-35-35-25,0 0 29,0 1-17,0-1-2,-35 35 11</inkml:trace>
  <inkml:trace contextRef="#ctx0" brushRef="#br0" timeOffset="-115931.73">6880 13523 0,'0'35'290,"-34"-35"-251,34 35-19,0-1 19,0 1 12,0 0-22,34-35 51,1 0-50,0 0-2,0 0 11,-1 0-26,1 0 27,-35-35-30,0 0 29,35 35-28,-35-34 19,0-1 11,0 0-24,0 0 14,-35 35-21</inkml:trace>
  <inkml:trace contextRef="#ctx0" brushRef="#br0" timeOffset="-114048.73">7610 12932 0,'-35'35'290,"35"0"-269,-35-35-12,1 34 1,34 1 10,-35 0-9,35 0 19,-35-35-21,35 34 31,-35-34-30,1 35 30,34 0-10</inkml:trace>
  <inkml:trace contextRef="#ctx0" brushRef="#br0" timeOffset="-112373.73">7610 12897 0,'35'0'281,"-1"0"-263,-34 35-7,35 0 9,0-35-1,-35 35-8,35-35 9,-35 34-10,34-34 0,-34 35 9,35-35-10,-35 35 1,35-35 22,-35 35-22,35-1 31,-1-34 39,-34 35-71,35-35 31</inkml:trace>
  <inkml:trace contextRef="#ctx0" brushRef="#br0" timeOffset="-109740.73">7714 12967 0,'-35'0'329,"35"35"-319,0-1 1,-34 1-2,34 35 1,0-36-2,0 1 2,0 0 4,0 0-6,0 0 2,0-1 10,0 1 0,0 0 10,0 0-22,0-1 14,0 1 8,0 0-10,0 0 0,0-1 0,0 1 8,0 0 4,0 0-21,0-1 29,0 1-11,0 0 9,0 0-8</inkml:trace>
  <inkml:trace contextRef="#ctx0" brushRef="#br0" timeOffset="-102810.73">3718 13454 0,'35'0'291,"0"0"-263,0 0-18,-1 0 20,1 0 12,0 0-3,0 0-30,-1 0 29,1 0 4,0 0 18,0 0-10</inkml:trace>
  <inkml:trace contextRef="#ctx0" brushRef="#br0" timeOffset="-101066.73">3753 13697 0,'35'0'341,"0"0"-334,-1 0 24,1 0 0,0 0-12,0 0-10,-1 0 23,1 0 7,0 0 31,0 0-19</inkml:trace>
  <inkml:trace contextRef="#ctx0" brushRef="#br0" timeOffset="-98373.73">13934 11194 0,'0'35'309,"0"0"-288,0-1-12,0 1 1,0 0 0,0 34 0,0-34 10,0 0-2,0 0-6,0-1 17,0 1 0,0 0 13,0 0-22,0-70 149,0 0-149,0 0-10,0 1 0,0-1 11,0 0-2,0 0 1,0 1-10,0-1 10,0 0-1,0 0 11,0 1-20,0-1 10,0 0 9,0 0 11,0 0-20,35 35 11,-35-34-11,34-1 41,1 35-52,0 0 21,0-35 10,-1 35-11,1 0 1,0 0 11,0 0-13,-35 35-6,34-35-13,-34 35 2,35-1 18,-35 1-9,0 0 19,0 0 12,0 0 9,-35-35-32,35 34-17,-34-34 30,-1 0-2,35 35-28,-35-35 18,0 0-8,1 0 8,34 35-19,-35-35 1,0 0 19,0 0-11,1 0 31</inkml:trace>
  <inkml:trace contextRef="#ctx0" brushRef="#br0" timeOffset="-95432.73">14420 11646 0,'35'0'319,"0"0"-278,0 0-33,-1 0 14,1 0-2,0 0 0,0 0 0,-35 35-11,0-1 21,0 1 1,0 0-1,0 0-21,0-1 19,-35 1-5,0-35-3,35 35-10,-35-35-1,35 35 1,-34-35 0,-1 0 0,35 35 0,-35-35 0,0 0 30,35 34 111,35-34-91,0 0-32,0 35-17,-1-35 7,1 0 3,-35 35-3,35-35 5,0 0-13,-35 35 0,34-35 29,1 0 13</inkml:trace>
  <inkml:trace contextRef="#ctx0" brushRef="#br0" timeOffset="-93477.73">14976 11715 0,'0'35'291,"0"0"-284,0 0 4,-34-1 9,34 1-2,-35-35 3,35 35-10,0 0 19,0 0-20,0-1 31,0 1 8,35-35-19,-35 35-19,34 0 29,1-35-20,0 0 0,0 0-11,-1 0 21,1 0 0,-35-35-10,35 35-1,0 0 42,-35-35-51,34 35 20,-34-35-20,0 1 20,0-1-21,0 0 21,0 0 0,-34 0-10,34 1 20,-35 34-30,35-35 10,-35 35 9,35-35-8,-35 35 7,35-35 24,-34 35-13</inkml:trace>
  <inkml:trace contextRef="#ctx0" brushRef="#br0" timeOffset="-91533.73">15428 11715 0,'35'0'262,"0"0"-235,-35 35-16,34-35-1,1 0 9,-35 35 9,35-35-16,-35 35 7,34-35 12,-34 34-11,0 1 43,0 0 15,-34-35-69,-1 0 30,0 0 12,1 0-1,68 0 69,-34 35-111,35-35 14,0 35-2,-1-35 20,1 34-33,0-34 26,-35 35-13,35-35-10,-1 0 20,-34 35-20,35-35 1,-35 35-3,35-35 13,-35 34 8,35-34-11</inkml:trace>
  <inkml:trace contextRef="#ctx0" brushRef="#br0" timeOffset="-89649.73">15984 11750 0,'0'35'302,"0"0"-294,0-1 12,0 1-2,35-35 5,-35 35-15,0 0 22,0 0-20,34-1 20,1-34-12,-35 35-6,35 0 28,-35 0-20,35-35 10,-1 0 10,1 0-11,0 0 21,0 0-10,-1 0 10,-34-35-39,0 0 28,35 35-18,-35-35-12,0 1 11,0-1 0,0 0 9,0 0 12,0 0-21,-35 1 22,35-1-34,-34 35 22,34-35-10,-35 35-11,0 0 19,0-35-15,1 35 26,-1 0-8,0 0-4,0 0-5,1 0 19,-1 0 18</inkml:trace>
  <inkml:trace contextRef="#ctx0" brushRef="#br0" timeOffset="-87056.73">14003 11437 0,'0'70'287,"0"-35"-275,0-1 7,-34 1-8,34 0 8,0 0 13,0-1-3,0 1-9,0 0 29,0 0 2,-35-35-32,35 34 11,0 1 22</inkml:trace>
  <inkml:trace contextRef="#ctx0" brushRef="#br0" timeOffset="-85142.73">16818 11472 0,'35'0'300,"-1"0"-280,1 0-1,35 0 1,-36 0-3,36 0-4,-35 0-3,-1 0-1,36 0 1,34 0 1,-69 0-2,0 0 2,-1 0-2,1 0 1,0 0 19,0 0-8,-1 0 39</inkml:trace>
  <inkml:trace contextRef="#ctx0" brushRef="#br0" timeOffset="-83668.73">17061 11820 0,'35'0'342,"0"0"-313,-1 0-20,1 0 19,0 0-16,0 0 8,-1 0-10,1 0 10,0 0 0,0 0 10,-1 0-10,1 0 7,0 0 3,0 0 2,-1 0-10,1 0 37</inkml:trace>
  <inkml:trace contextRef="#ctx0" brushRef="#br0" timeOffset="-82152.73">18382 11333 0,'34'-35'271,"1"35"-261,0 0 9,-1 0-1,1 0-6,0 0-1,0 0-2,-1 0 11,1 0-10,0 0 19,-35 35-11,35-35-5,-35 35 24,0 0-15,0-1-1,0 1-12,0 0 2,0 34 8,-35-34-1,0 0 4,0-35-11,1 35 0,34-1-5,-70-34 7,70 35-4,-35-35 2,1 0 9,-1 35-10,0 0 26,70-35 144,0 0-167,-1 0 6,36 34 3,-35-34-16,34 0 16,-69 35-14,35-35 5,0 0-4,-1 0 1,1 0 20,-35 35-10,35-35-1</inkml:trace>
  <inkml:trace contextRef="#ctx0" brushRef="#br0" timeOffset="-80337.73">19215 11333 0,'0'35'271,"-34"0"-252,34-1-9,0 1 1,0 0 9,-35-35-2,35 35-7,0-1 9,0 1 0,0 0 0,0 0 9,0-1 1,0 1-1,0 0-7,35-35-13,-1 0 11,-34 35-10,35-35 10,0 0-2,0 0 14,-1 0-22,1 0 10,0 0 2,0 0 6,-1 0-19,1 0 11,0 0 10,-35-35 1,35 0-12,-1 35 12,-34-35-21,0 1 19,0-1 1,0 0-19,0 0 8,-34 1 12,34-1-11,-35 0 10,35 0-20,-35 1 17,35-1 16,-35 35-34,1 0 8,34-35 7,-35 35-7,35-35 5,-35 35-2,0 0 21,1 0-23</inkml:trace>
  <inkml:trace contextRef="#ctx0" brushRef="#br0" timeOffset="-77795.73">20397 11264 0,'-35'34'320,"35"1"-309,0 0 7,-35-35-7,35 35-1,0-1 10,0 1-9,-34-35-1,34 35-1,0 0 11,-35-35-10,35 34 0,-35-34 0,35 35 10,0 0-10,0 0 8,-35-35-6,35 34 7,0 1 1,0 0-11,0 0 21,-34-35-20,34 34 19,0 1 14,-35-35-14,35 35-20</inkml:trace>
  <inkml:trace contextRef="#ctx0" brushRef="#br0" timeOffset="-76358.73">19910 11264 0,'0'34'280,"-34"-34"-270,34 35 10,0 0 1,0 0 8,0-1 18,34-34 85,1 0-112,0 0 21,0 0 9,-35-34 19,34 34-58,1-35 27,-35 0 2,0 0 10,0 1 0,-35 34 10,35-35-50,-34 35 39,-1 0-8,0 0 30</inkml:trace>
  <inkml:trace contextRef="#ctx0" brushRef="#br0" timeOffset="-74473.73">20605 11611 0,'-34'0'229,"34"35"-219,-35-35 10,35 35 11,-35-35-12,35 34-9,0 1 30,-35-35-30,35 35 50,0 0 20,35-35-21,0 0-19,0 0 1,-1 0-24,1 0 35,-35-35-33,35 35 4,-35-35 25,35 35-38,-35-35 60,0 1-18,-35 34-5,35-35-36,-35 35 9</inkml:trace>
  <inkml:trace contextRef="#ctx0" brushRef="#br0" timeOffset="-72489.73">21196 11229 0,'0'69'330,"0"-34"-311,0 0-8,0 0-2,0-1-1,0 36 14,0-35-2,0-1 9,0 1-8,0 0-11,35 0 10,-35-1 0,0 1 0,0 0-10,0 0 9,0-1 12,0 1-11,0 0-11,0 0 32,0 0 19,0-1 32</inkml:trace>
  <inkml:trace contextRef="#ctx0" brushRef="#br0" timeOffset="-70534.73">20988 11750 0,'0'35'301,"34"-35"-282,-34 35 0,35-35-9,-35 34 21,35-34-21,-35 35 9,35 0-9,-1-35 0,-34 35 18,35-35-16,0 35 17,-1-35 12,-34 34-32,35-34 20,0 0 62,0 0 1,-1 0-4,-34-34-70,35 34-7,-35-35 18,0 0-8,0 0-1,35 35-10,-35-35 11,0 1 7,35 34-17,-35-35 19,0 0-9,0 0 69</inkml:trace>
  <inkml:trace contextRef="#ctx0" brushRef="#br0" timeOffset="-67463.73">14073 12897 0,'0'35'342,"0"35"-336,0-36 16,0 36-13,0-35 1,0-1 1,0 1-4,0 0 6,0 0-4,0 0 11,0-1 0,0 1 0,0 0 0,0 0 21</inkml:trace>
  <inkml:trace contextRef="#ctx0" brushRef="#br0" timeOffset="-66177.73">13830 13002 0,'0'-35'270,"0"0"-262,0 0 24,34 1-12,1-1 19,-35 0-28,35 35 8,-35-35 2,35 35-11,-1 0 9,-34-34 1,35 34-9,0 0 8,-35-35-9,35 35 10,-35-35 0,34 35-10,1 0 0,0 0 9,0 0 11,-1 0-1,1 0-7,0 0 7,0 35 2,-1 0-1,1-35-20,-35 34 10,35-34 0,-35 35-3,0 0 15,0 0 9,0-1 9,0 1-2,0 0-27,-35-35 19,0 0-20,35 35 10,-34-35-12,-1 0 26,0 34-16,0-34-9,1 0 12,-1 0-2,0 0 21</inkml:trace>
  <inkml:trace contextRef="#ctx0" brushRef="#br0" timeOffset="-64113.73">14664 13315 0,'34'0'428,"1"0"-398,0 0 1,0 0-11,-1 0 30,-34 34-40,0 1 28,0 0-26,0 0 17,0-1 2,-34 1-2,-1-35-21,35 35 4,-35-35 8,0 0 1,35 35-11,-34-35 8,-1 0 3,0 0 19,70 34 111,0-34-133,-1 0 5,1 0 14,-35 35-26,35-35-2,0 0 2,-1 35 19,1-35-1,0 0 1,0 0-9,-35 35-1,34-35-11</inkml:trace>
  <inkml:trace contextRef="#ctx0" brushRef="#br0" timeOffset="-62119.73">15150 13349 0,'0'35'281,"0"0"-274,-35-35 5,35 35 7,0-1 1,0 1 1,0 0-13,0 0 34,0-1-3,0 1 11,0 0-29,35-35 18,0 0 11,0 0 0,-1 0-30,1 0 21,-35-35-2,35 35-28,-35-35 28,35 35-22,-35-34 15,0-1-2,0 0-10,0 0 10,0 1-2,-35 34-7,35-35 0,-35 35-11,35-35 0,-35 35 10,1 0 1,-1-35 19,0 35 19</inkml:trace>
  <inkml:trace contextRef="#ctx0" brushRef="#br0" timeOffset="-60234.73">15567 13349 0,'35'0'281,"-1"0"-274,1 0 13,0 0 10,-35 35-19,35-35 10,-35 35-12,0 0 32,34-35-22,-34 34 0,0 1 24,0 0-26,0 0 34,-34-35-22,34 34-19,-35-34 11,0 0 0,0 35 7,1-35 1,68 35 194,1-35-195,0 35 1,0-35 2,-1 34-1,1-34-9,0 0 8,0 0 42</inkml:trace>
  <inkml:trace contextRef="#ctx0" brushRef="#br0" timeOffset="-58260.73">16088 13384 0,'0'35'302,"0"0"-296,35-1 16,-35 1-13,0 0 2,0 0-1,0-1 0,0 1 18,0 0-4,35-35-16,-35 35 3,0-1 7,0 1 24,0 0-1</inkml:trace>
  <inkml:trace contextRef="#ctx0" brushRef="#br0" timeOffset="-56366.73">17165 13245 0,'35'0'250,"35"0"-229,-36 0-10,1 0-2,0 0 2,34 0-2,-34 0 11,0 0-11,0 0 1,-1 0 20,1 0-10,0 0 20,0 0-10</inkml:trace>
  <inkml:trace contextRef="#ctx0" brushRef="#br0" timeOffset="-55158.73">17235 13558 0,'35'0'251,"-1"0"-233,1 0 4,0 0-14,0 0 3,-1 0 8,1 0 2,0 0-2,0 0-10,-1 0 22,1 0-1,0 0 11,0 0-32,-1 0 31</inkml:trace>
  <inkml:trace contextRef="#ctx0" brushRef="#br0" timeOffset="-53763.73">18694 12932 0,'0'35'311,"0"0"-302,0-1 2,0 1-2,0 0 1,0 0 10,0-1 0,0 1-10,0 0 0,0 0 10,0 0-10,0-1 10,0 1-12,0 0 12,0 0 1,0-1-1,0 1-10,0 0 18,0 0 24</inkml:trace>
  <inkml:trace contextRef="#ctx0" brushRef="#br0" timeOffset="-52358.73">19146 13141 0,'-35'0'271,"0"34"-243,35 1-18,0 0 11,-34-35-10,34 35-1,0 0 21,0-1-22,0 1 30,0 0-11,0 0-6,0-1-2,34-34 8,1 35 14,0-35-32,0 0 18,-1 0 4,1 0-13,0 0-9,0 0 11,-1 0-1,1 0 10,0-35-20,0 1 20,-1 34-2,-34-35-7,35 35-1,0-35 1,-35 0 8,0 1-8,0-1 9,0 0 10,0 0 11,0 0-33,-35 35 21,35-34 1,-35 34-29,1 0 29,-1 0 10,0 0-32,0 0 14,1 0 18,-1 0-12,0 0-17,0 0 29,1 0 41</inkml:trace>
  <inkml:trace contextRef="#ctx0" brushRef="#br0" timeOffset="-49605.73">20536 12967 0,'0'35'301,"-35"-35"-293,0 0 3,35 34-1,-34 1 10,34 0-11,-35 0-1,35-1 13,-35 1-10,0 0-1,35 0 10,-34 0 2,34-1-13,-35 1 12,35 0-3,-35-35 3,35 35-12,-35-1 0,35 1 32,-34-35-13,34 35-6</inkml:trace>
  <inkml:trace contextRef="#ctx0" brushRef="#br0" timeOffset="-48169.73">19980 13036 0,'-35'0'270,"35"35"-259,-35 0 7,35 0 0,0-1 15,0 1-5,0 0 15,0 0-16,35-35 14,0 0 9,0 0-10,-35-35-1,34 35-29,1 0 11,-35-35 9,35 35-20,-35-35 30,35 35-20,-35-34-10,0-1 19,0 0 12,0 0 28,-35 35-39,0 0 31</inkml:trace>
  <inkml:trace contextRef="#ctx0" brushRef="#br0" timeOffset="-46404.73">20605 13315 0,'0'34'242,"-34"-34"-205,34 35-26,-35 0 40,35 0-33,-35-35 14,35 34-24,0 1 41,0 0 3,0 0-34,35-35-8,0 0 20,-1 0 12,1 0-24,0 0 24,0-35-33,-1 35 29,-34-35-17,35 0 22,-35 1 4,0-1-16,0 0 48</inkml:trace>
  <inkml:trace contextRef="#ctx0" brushRef="#br0" timeOffset="-44450.73">21404 12758 0,'0'35'282,"0"0"-276,0 0 16,0-1-12,0 1-2,0 0 2,0 34 11,0-34 0,0 0-3,0 0 3,0-1-12,0 1 3,0 0 7,0 0-9,0 0 1,0-1 9,0 1-3,0 0 5,0 0-2,0-1 20</inkml:trace>
  <inkml:trace contextRef="#ctx0" brushRef="#br0" timeOffset="-43044.73">21092 13245 0,'35'0'261,"-35"35"-253,34-35 1,-34 35 2,35-35-1,-35 34 1,35-34-1,-1 0 0,-34 35-1,35-35 12,-35 35-12,35-35 11,-35 35-9,0-1 8,35-34-9,-1 0 20,-34 35-20,0 0 42,35-35-44,0 0 81,0 0-19,-1 0-50,-34-35 10,35 35-20,-35-69 0,35 69 0,-35-35 0,0 0 0,35 0 0,-1 1 20,-34-1 1,0 0 8,35 35-29,-35-35 9</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20T03:43:35.094"/>
    </inkml:context>
    <inkml:brush xml:id="br0">
      <inkml:brushProperty name="width" value="0.05292" units="cm"/>
      <inkml:brushProperty name="height" value="0.05292" units="cm"/>
      <inkml:brushProperty name="color" value="#FF0000"/>
    </inkml:brush>
  </inkml:definitions>
  <inkml:trace contextRef="#ctx0" brushRef="#br0">1182 7926 0,'0'35'258,"0"0"-240,0 34-6,0-34-2,0 35-1,0-36 2,0 36-1,0-35 10,0-1-10,0 1 10,0 0-11,0 0 31,0-1 2</inkml:trace>
  <inkml:trace contextRef="#ctx0" brushRef="#br0" timeOffset="2668">5421 2364 0,'0'35'235,"0"35"-227,0-36 1,0 71 1,0-36 0,0 1-1,0-1 1,0 1 0,0-36 10,0 1 2,0 0-2,0 0 8,0 0 22,-35-35 21,0 0-20,35-35-21,0 0-21,0 0-3,0-34 7,0 34-3,0 0 0,0-34 1,-34 34-2,34 0 2,0-34-2,0 34 11,0 0-10,0 0 10,0 1-10,0-1 21,0 0-1,0 0-1,34 35-19,-34-35 0,35 35 7,0-34-5,0 34-1,-1 0 7,1 0-9,0 0 1,0-35 1,34 35 10,-34 0 0,0 0 8,-1 35-1,-34-1 10,0 1-17,0 0 11,0 0-1,-34 0-14,-1-1 4,35 1-10,-35-35-1,0 0-1,1 35 1,-36 0 7,35-1-1,1-34-9,-1 35 15,0-35-1</inkml:trace>
  <inkml:trace contextRef="#ctx0" brushRef="#br0" timeOffset="4612">5664 2851 0,'35'0'249,"0"0"-230,-1 0 1,1 0 4,0 0-16,0 0 13,-1 35 19,-34-1 19,35-34-49,-35 35 22,0 0-24,0 0 13,-35 0-12,1-1 14,34 1-14,-35-35 0,0 0 2,35 35-2,-35-35 8,1 35 34,68-35 70,1 0-112,0 0 2,0 0 9,-1 0-3,-34 34-5,35-34-1,0 35-2,0-35 12,-1 0-1,1 0 9</inkml:trace>
  <inkml:trace contextRef="#ctx0" brushRef="#br0" timeOffset="6177">6116 3094 0,'0'35'237,"0"0"-212,35-35-17,-35 35 13,34-35 1,-34 34-7,35-34-2,0 35 8,0-35 7,-1 0-7,1-35 9,0 35-9,-35-34 3,35 34-11,-35-35 18,0 0-15,0 0-3,0 1 14,0-1-6,0 0 9,-35 35-20,0 0 0,0 0 20,1 0 13</inkml:trace>
  <inkml:trace contextRef="#ctx0" brushRef="#br0" timeOffset="7600">6602 2886 0,'35'0'219,"35"0"-198,-36 34-1,1-34-10,-35 35-1,35-35 1,0 0 0,-35 35 10,34-35-10,-34 35 10,35 0 0,-35-1 2,0 1-1,0 0-1,-35 0 0,1-35 1,-1 34-11,0-34 14,35 35-10,-35-35 16,70 0 59,35 0-72,-36 0 8,1 0-20,0 0 9,0 35-3,-1-35 5,1 0-1,0 0 2</inkml:trace>
  <inkml:trace contextRef="#ctx0" brushRef="#br0" timeOffset="8945">7193 3129 0,'0'35'230,"0"0"-220,0 34-1,35-69 2,-35 35-3,0 0 4,0-1 7,0 1 3,0 0 10</inkml:trace>
  <inkml:trace contextRef="#ctx0" brushRef="#br0" timeOffset="10549">10737 2677 0,'0'35'227,"0"34"-212,0-34-3,0 0-5,0 34 5,0-34-4,35 35 15,-35-35 4,0-1 13,0 1 0,0-70 30,0-34-51,0 34-8,-35 0-1,35-34 0,0-1 0,-35 35-1,35 1 1,0-36 0,0 35 11,0 1 18,0-1-16,0 0-2,0 0 11,35 1 11,0 34-14,0 0-7,-35-35-16,34 35 8,1 0 15,0 0-8,0 0-4,-35 35 5,34-35-13,-34 34 2,0 1 17,0 0-6,0 0-1,0-1-2,0 36 3,-34-70-15,-1 35 4,0-35 10,35 34-12</inkml:trace>
  <inkml:trace contextRef="#ctx0" brushRef="#br0" timeOffset="12302">11189 3060 0,'35'0'281,"-1"0"-270,1-35-2,35 35 0,-36 0 2,1 0-1,0 0 1,0 0-2,-1 0 1,1 0 30,-35 35 0,0-1-11,-35 1-18,1 0 10,-1 0-13,0-35-2,0 34 6,1-34 9,-1 35 10,0-35-11,70 0 139,0 0-141,-1 0-6,1 0 8,0 0-10,0 0-1,-1 0 13,1 0-13,0 0 12,0 0 8</inkml:trace>
  <inkml:trace contextRef="#ctx0" brushRef="#br0" timeOffset="13784">11710 3094 0,'0'35'294,"0"0"-288,35-35 7,-35 35 8,35-35 7,-35 34-18,34-34 20,1 0 0,0 0-9,0 0-1,-1 0 20,1 0-10,0 0-24,-35-34 47,0-1-12,0 0-20,0 0 6,-35 35-17,0 0 21,35-34-11,-34 34-11,-1 0 32,0 0-21</inkml:trace>
  <inkml:trace contextRef="#ctx0" brushRef="#br0" timeOffset="15529">12197 2990 0,'0'35'200,"0"0"-191,0-1 4,0 1 9,34 0 7,-34 0-7,0-1-6,0 1 4,35-35-9,-35 35 0,0 0 9,0-1-13,0 1 22,35-35 1,-35 35-20,0 0 49,0-1-19,0 1 29,0 0-15,35-35-45</inkml:trace>
  <inkml:trace contextRef="#ctx0" brushRef="#br0" timeOffset="17292">12718 2920 0,'-35'0'230,"0"0"-220,1 35 19,-1-35-9,35 35 3,-35-35-4,35 35-8,-35-35-2,35 35 12,0-1-14,-34-34 16,34 35-13,0 0 30,0 0 8,34-35 3,1 0-41,0 0 11,0 0-2,-1 0-10,-34-35 1,35 35 11,-35-35 19,0 0 9,0 1-29,0-1 30,0 104 120,0-34-148,0 35-15,35-1 3,-35-34 0,0 34 1,35-34 10,-35 0-7</inkml:trace>
  <inkml:trace contextRef="#ctx0" brushRef="#br0" timeOffset="59553">9382 4693 0,'35'0'298,"0"0"-285,-1 0 9,1 0-12,0 0 2,0 0-4,34 0 9,-34 0 5,0 0-1,-1 0 1,-34 35-16,35-35 4,-35 35 0,0 0 2,0-1 4,0 1 6,0 0-12,-35 0 0,35-1 0,-34-34 0,-1 35 0,0 0 0,0 0 10,1-35-10,-1 0 10,0 35 19,105-35 111,-36 0-140,1 34 0,35-34 0,-1 0 1,-34 0-3,0 35 4,-1-35-4,1 0 3,0 0-1,-35 35-1,34-35 23</inkml:trace>
  <inkml:trace contextRef="#ctx0" brushRef="#br0" timeOffset="61118">10181 4763 0,'0'35'311,"0"34"-291,0-34 0,0 0 2,0-1-14,35-34-2,-35 35 8,35 0 16,-1 0-9,1-35-12,0 0 18,-35 35-16,35-35-3,-1 0 36,1 0-34,0 0 19,0 0 10,-35-35-19,34 0 21,-34 0-24,0 0 7,0 1-16,0-1 13,0 0-1,-34 0 1,34 1-13,-35 34 2,0-35 1,0 0-2,1 0 3,-1 35-3,0-34 2,0-1 5,1 35 7,34-35-15,-35 35 3</inkml:trace>
  <inkml:trace contextRef="#ctx0" brushRef="#br0" timeOffset="62959">9903 5667 0,'0'34'250,"-34"-34"-239,34 35-1,0 0-1,0 0 2,0 0-1,0-1 0,0 36 0,0-1 0,0 1 11,0-35-1,0-1-1,0 1 10,0 0-9</inkml:trace>
  <inkml:trace contextRef="#ctx0" brushRef="#br0" timeOffset="64106">10216 5771 0,'0'35'249,"0"0"-240,0 34 2,0-34-1,-35 34 0,35 1 1,-35-1-1,35 1 9,0-35-8,0-1-3,0 1 13,0 0-1,35 0 0,0-1 0,0-34 0,-1 0-9,1 0 8,0 0 10,0-34 1,-1 34-20,-34-35 0,35 35-2,-35-35 4,35 0-2,0 1 15,-35-1-23,34 35 10,-34-35-1,0 0-2,0 1 2,0-1-2,35 0 1,-35 0 0,0 1 10,0-1-9,0 0-1,-35 0 10,1 1-10,-1-1 9,0 35 1,0-35 10,1 35-20,-1 0 30</inkml:trace>
  <inkml:trace contextRef="#ctx0" brushRef="#br0" timeOffset="67094">1425 7961 0,'-35'0'241,"1"0"-221,-36 35-3,35-35 5,35 35-13,-34-1 2,-1 1 7,0-35-6,0 35 8,35 0 0,-34-1-13,34 1 15,0 0 8,-35-35-19,35 35 10,0-1-10,0 1 20,0 0-15,0 0 16,35-1-26,-1-34 8,1 0-4,-35 35-1,35-35 3,0 0-3,-1 0 11,1 35 1,0-35-4,0 0 4,-1 0 0,1 0-11,0 0 11</inkml:trace>
  <inkml:trace contextRef="#ctx0" brushRef="#br0" timeOffset="68490">1703 8170 0,'35'0'248,"-1"0"-237,1 0 1,0 0 2,0 0-11,-1 0 10,36 0-3,-35 0 0,-1 0 0,1 0 0,0 0-1,0 0 2</inkml:trace>
  <inkml:trace contextRef="#ctx0" brushRef="#br0" timeOffset="69606">1911 8413 0,'35'0'291,"0"0"-280,0 0-2,34 0 0,-34 0 12,0 0-12,-1 0 14,1 0-15,0 0 18,0 0 17</inkml:trace>
  <inkml:trace contextRef="#ctx0" brushRef="#br0" timeOffset="70611">2467 8135 0,'35'0'249,"0"0"-228,0-35-11,-1 35-1,1 0 2,0 0 19,0 0-21,-1 35 44,-34 0-44,0-1 12,0 1 0,0 0-13,0 0 2,-34-1 8,-1 1 4,35 0-1,-35-35-13,35 35 13,-35-35 1,35 34 15,35-34 72,35 0-88,-36 0-2,1 0-6,0 0-3,0 0-2,-1 0 12,1 35-10</inkml:trace>
  <inkml:trace contextRef="#ctx0" brushRef="#br0" timeOffset="71996">3058 8100 0,'0'35'258,"0"0"-248,0-1 4,0 1 4,0 0 3,0 0-2,0-1-9,0 1 11,35-35 9,-35 35-20,35-35 0,-1 0 11,1 0-13,0 0 2,0 0 0,-1 0 1,1 0-2,0 0 11,0 0-4,-35-35 18,34 35-28,1 0 18,-35-35-14,0 1 10,0-1-1,0 0 22,0 0-12,-35 35 2,35-34-11,-34 34-15,34-35 6,-35 35 0,0 0 9,0 0-10,35-35 0,-34 35-1,-1 0 11</inkml:trace>
  <inkml:trace contextRef="#ctx0" brushRef="#br0" timeOffset="73452">3788 8309 0,'35'0'206,"-1"0"-197,-34 34 2,35-34 0,0 0-1,0 0 0,34 0 0,-34 0 0,0 0-1,34 0 1,-34 0 0,0 0 0,-1 0 1,1 0 8</inkml:trace>
  <inkml:trace contextRef="#ctx0" brushRef="#br0" timeOffset="74426">3996 7996 0,'0'35'232,"0"-1"-221,0 1 0,0 0-4,0 69 4,35-69-2,-35 0 2,35 34 1,-35-34-4,0 0 13,0-1-5</inkml:trace>
  <inkml:trace contextRef="#ctx0" brushRef="#br0" timeOffset="75442">4587 8031 0,'0'34'239,"0"1"-231,0 0 4,0 69 0,35-69-2,-35 0 0,0-1-3,34 1 6,-34 0-3,0 0 11,0-1 8</inkml:trace>
  <inkml:trace contextRef="#ctx0" brushRef="#br0" timeOffset="76657">4830 8204 0,'0'35'273,"0"0"-264,35 0 13,-35-1-8,0 1-4,35-35 5,-1 0-6,1 0 11,0 0-10,0 0 0,-1 0-1,1 0 1,0 0 1,0-35-2,-1 35 1,1-34 3,0-1 1,-35 0-4,35 0 13,-1 35 6,-34-34-18,0-1 18,0 0-22,0 0 36,-34 35-33,-1 0 30,0 0-10,0 0-1,1 0-8</inkml:trace>
  <inkml:trace contextRef="#ctx0" brushRef="#br0" timeOffset="77973">5838 8274 0,'69'0'218,"1"0"-208,208 0 0,174-70 0,-313 70 0,-35 0 0,-69 0-1,-1 0 2,1 0-1</inkml:trace>
  <inkml:trace contextRef="#ctx0" brushRef="#br0" timeOffset="78859">6672 7892 0,'0'34'209,"0"36"-198,0-1-2,0 1 1,35-1 0,-35 1 0,0-1 0,0-34 0,34-35 0,-34 35 0,0 0-1,0-1 21</inkml:trace>
  <inkml:trace contextRef="#ctx0" brushRef="#br0" timeOffset="79835">7123 8135 0,'35'0'208,"0"-35"-197,0 0-2,34 35 2,-34 0-2,0-34 1,-1 34 1,1 0-1,-35-35-1,35 35 1,0 0 20,-1 0 31,-34 35-52,0-1 2,0 1-2,0 0 1,0 0-1,-34 34 1,-1-69 0,35 70 0,-70-70 0,70 34 1,-34-34-2,34 35 2,-35-35-2,0 0 12,0 0 37,70 0 23,0 0-71,34 0 0,-34 0-1,35 0 1,-36 0 0,36 0 0,-1 0 1,-34 0-2,0 35 11,0-35-9</inkml:trace>
  <inkml:trace contextRef="#ctx0" brushRef="#br0" timeOffset="81129">7853 8135 0,'35'0'209,"-35"35"-187,35 34-3,-1-34 0,1-35 1,0 0-9,-35 35-2,35-35 3,-1 0-1,1 0-2,0 0 2,0 0 6,-1 0-3,1-35 14,0 0 23,-35 0-42,0 1 20,0-1-8,-35 35-11,35-35-1,-35 0 1,1 35 7,-1 0 8,35-34-5</inkml:trace>
  <inkml:trace contextRef="#ctx0" brushRef="#br0" timeOffset="82236">8618 7996 0,'34'0'208,"1"0"-190,0 0-5,0 35-4,34-1 1,-34 1 1,34 0-1,-34 0 9,0-35 1,-35 34 1</inkml:trace>
  <inkml:trace contextRef="#ctx0" brushRef="#br0" timeOffset="83073">9000 7857 0,'0'69'226,"-35"-34"-204,0 35-13,35-36 2,0 1-2,-34 0 2,34 0-1,0-1 19,-35 1 11</inkml:trace>
  <inkml:trace contextRef="#ctx0" brushRef="#br0" timeOffset="84068">9208 7926 0,'0'35'214,"35"0"-205,-35 34-3,35-34 3,-35 0 4,0 0-3,0-1 0,35 1 0,-35 0 17</inkml:trace>
  <inkml:trace contextRef="#ctx0" brushRef="#br0" timeOffset="84955">9556 7961 0,'0'35'258,"0"0"-237,0-1-11,0 1 9,0 0 0,0 0 12,35-35 0,-1 0-22,1 0 11,0 0-10,0 0 0,34 0 0,-69-35 0,35 35 0,0 0 10,-35-35-10,34 35 0,-34-35 30,0 1-11,0-1-9,0 0 1,-34 35-1,34-35-10,-35 35 9,35-34 3,-35 34-14</inkml:trace>
  <inkml:trace contextRef="#ctx0" brushRef="#br0" timeOffset="86679">7540 8622 0,'35'0'276,"0"0"-266,0 0 2,-1 0 8,1 0-10,35 0 10,-36 0-11,36 0 1,-35 0 3,69 0-3,-35 0-4,-34 0 8,0 0-4,34 0 1,1 0-2,-1 0 2,-34 0-6,35 0 9,-1 0-4,35 0 0,-34-35 0,-35 35-1,34 0 4,1-35-9,-36 35 10,1 0-5,0 0 3,69 0-3,-69 0 2,34-35-3,-34 35 3,35-35-6,-36 35 9,1 0-4,35 0-3,-36 0 16,36 0-13,-35-34 10,-1 34-9,1 0-2,0-35 19,0 35-6,-1 0 18,1 0-30</inkml:trace>
  <inkml:trace contextRef="#ctx0" brushRef="#br0" timeOffset="88165">7888 8900 0,'0'34'239,"0"1"-229,0 35 0,0-36 0,0 1-1,0 35 1,35-35 0,-35-1 10,0 1-8</inkml:trace>
  <inkml:trace contextRef="#ctx0" brushRef="#br0" timeOffset="89081">8201 9004 0,'0'35'269,"-35"-35"-260,35 34 1,0 1 0,0 0 0,0 35 0,0-36 8,0 1-7,0 0 19,0 0-10,35-35-10,-35 34 21,34-34-21,1 0 12,35 0-10,-36-34-1,1 34-3,-35-35 1,35 35 1,0 0 11,-1-35-9,-34 0 37,0 1-32,0-1 14,0 0 3,-34 0-7,34 0-12,-35 35-1,0-34 3,0 34 15,35-35-12,-34 35-10</inkml:trace>
  <inkml:trace contextRef="#ctx0" brushRef="#br0" timeOffset="90445">8722 9004 0,'0'35'240,"0"-1"-232,0 1 14,0 0-2,0 0-10,0 0 0,0-1 9,0 1 1,35-35 0,-35 35 0,34-35-10,1 0 1,0 0 9,0 0-1,-1 0-9,1 0 0,0 0 1,34 0 8,-69-35-9,35 35-1,0 0 22,0-35-22,-35 1 11,0-1 20,0 0-10,0 0-9,-35 35-11,0-35-1,-34 35 11,34 0 1,-35-34-12,1-1 11,34 35 0</inkml:trace>
  <inkml:trace contextRef="#ctx0" brushRef="#br0" timeOffset="92148">1668 9491 0,'-35'0'220,"35"34"-210,-34 1 10,-1-35 0,0 35-10,35 0 10,-35-1-11,35 1 15,-34 0 13,34 0 3,0-1-19,0 1 9,0 0-2,69 0-9,-69 0-7,70-35-2,-36 0-3,71 34 5,-1 1-2,-35-35 0,-34 0 0,0 0 0,0 0 0,-1 0 10,1 0-1</inkml:trace>
  <inkml:trace contextRef="#ctx0" brushRef="#br0" timeOffset="93343">2085 9769 0,'35'0'220,"0"0"-209,-1 0-2,1 0 1,0 0 10,0 0-10,-1 0 20</inkml:trace>
  <inkml:trace contextRef="#ctx0" brushRef="#br0" timeOffset="94461">2189 10082 0,'35'0'331,"0"0"-313,0 0-6,-1 0 15,1 0 7,0 0 4</inkml:trace>
  <inkml:trace contextRef="#ctx0" brushRef="#br0" timeOffset="95495">2537 9664 0,'35'0'220,"-1"-34"-212,36 34 5,-1-35-3,1 35 0,-35-35-1,34 35 1,-34 0 0,0 0 10,-1 0-12,1 0 12,-35 35 12,0 34-13,0-34 2,0 35-12,-35-70 2,35 69-2,-69-69 1,69 35 1,-35-35-3,0 0 13,35 35-1,-34-35 10,103 0 30,1 0-50,-1 0-1,-34 0 3,0 0-3,-1 0 1,1 0 0,0 0 9,-35 35 31,0-1-20,0 1 5,0 0-21,-35-35-3,0 35-2,-34-1 6,34 1-4,0-35-4,-34 0 2,34 0 12,0 0-11,1 0 13</inkml:trace>
  <inkml:trace contextRef="#ctx0" brushRef="#br0" timeOffset="97089">3406 9525 0,'69'0'239,"-34"0"-228,34 0-1,36-34-2,-36 34 4,1 0-2,-36 0 2,1 0 6,0 0-8,0 34 59,-35 1-39,0 0-11,0 0-7,-35-1-2,35 1 9,-35-35-9,0 35 0,35 0 1,-34-1 8,-1-34-9,0 35 20,0-35 23,35 35-33,-34-35 16,34 35-22,-35-35 15,0 0 42,0 0-1,70 0 68,0 0-117,0 35-11,-1-35 7,-34 34-5,35-34-2,-35 35-4,70 0 6,-36-35 8,-34 35-11,35-35 1,-35 34 19,35-34-19</inkml:trace>
  <inkml:trace contextRef="#ctx0" brushRef="#br0" timeOffset="99071">4865 9456 0,'0'35'220,"-35"34"-211,35-34 2,-69 0 1,69 69-4,-35-69 4,0-1-5,35 71 7,-35-70-1,1-1-7,34 36 6,-35-70-3,35 35 2,-35-1-2,35 1 1,-35 0 29,35 0 1</inkml:trace>
  <inkml:trace contextRef="#ctx0" brushRef="#br0" timeOffset="100147">4344 9734 0,'-35'0'201,"35"35"-152,0-1-39,0 1 32,0 0-11,0 0-2,35-35 21,-1 0-20,1 0-19,-35-35 6,35 0 16,-35 0-5,0 1-7,0-1 9,0 0-1,0 0 11,0 1-10,-35 34 0</inkml:trace>
  <inkml:trace contextRef="#ctx0" brushRef="#br0" timeOffset="101583">4900 9908 0,'0'35'373,"34"-35"-336,1 0-19,0 0 24,-35-35 19,0 0 8,-35 35 1,0 0-49</inkml:trace>
  <inkml:trace contextRef="#ctx0" brushRef="#br0" timeOffset="103306">5664 9317 0,'-35'35'189,"35"-1"-169,-34 1-6,-1 0-5,35 34 7,-35-34-4,0 0-1,35 0-2,0-1 12,0 1-4,-34-35-4,34 35-3,0-70 136,0 0-132,0 1-5,0-36 13,34 35-5,1 1 0,-35-1 27,35 0-33,-35 0 27,35 35-26,-35-34 47,34 34-30,1 0 22,0 0-21,-35 34-8,35-34-15,-35 35 12,34 0-9,-34 0 1,35-35-5,-35 69 10,35-34-1,-35 0 6,0-1-2</inkml:trace>
  <inkml:trace contextRef="#ctx0" brushRef="#br0" timeOffset="104911">5734 9491 0,'0'34'274,"0"1"-267,-35 69 8,35-69-7,0 0 3,0 0-2,0 69 0,0-69 12,0 0-11,0-1-1,0 1 11,0 0 13</inkml:trace>
  <inkml:trace contextRef="#ctx0" brushRef="#br0" timeOffset="109744">14177 7544 0,'-35'0'220,"35"35"-200,-34-35-11,-1 34 9,0-34 7,0 35-15,1 0 20,34 0-24,-35-35 8,35 34-5,-35 1-2,0 0 7,1 0 6,34 0-8,0-1-5,-35 1 14,35 0 7,0 0 32,0-1-29,35 1-1,-1-35-20,1 0-1,0 0 1,0 0 1,-1 0-1,1 35-1,0-35 1,0 0 0,-1 0 0,1 0 1</inkml:trace>
  <inkml:trace contextRef="#ctx0" brushRef="#br0" timeOffset="111148">14490 7787 0,'35'0'235,"34"0"-218,-34 0-4,0 0-6,-1 0 3,1 0 0,0 0 1,0 0-1,-1 0 8,1 0-6,0 0 8</inkml:trace>
  <inkml:trace contextRef="#ctx0" brushRef="#br0" timeOffset="112046">14664 8031 0,'34'0'288,"1"0"-256,0 0-14,0 0 5,-1 0-4</inkml:trace>
  <inkml:trace contextRef="#ctx0" brushRef="#br0" timeOffset="113161">15150 7787 0,'0'-35'260,"35"1"-230,0 34-11,-35-35-9,34 35 9,1 0-7,0 0 7,-35-35-9,35 35 0,-1 0 12,1 0-14,0 35 33,-35 34-22,0-34-9,0 0-1,0 35 2,0-36-2,0 1 2,-35 35-1,0-36 10,1 1 0,-1-35-12,35 35 3,-35-35-1,0 35 0,1-35 11,-1 0-2,0 0 32,70 0 49,34 0-79,-34 34-13,0-34 2,34 0-1,-34 0 10,0 0-8,0 0-1,-35 35 0,34-35 14</inkml:trace>
  <inkml:trace contextRef="#ctx0" brushRef="#br0" timeOffset="114717">15671 7857 0,'0'35'290,"0"-1"-271,35 1 13,-35 0-11,0 0 8,35-35-20,-1 0 1,1 0-4,0 0 8,0 0-3,34 0 0,-34 0-3,0 0 3,-1 0 7,-34-35 3,35 35-11,0-35 19,-35 0 2,0 1-10,0-1 0,0-35-4,0 35 4,0 1-4,-35 34-4,0-35-4,1 35 1,34-35 0,-35 35-1,0 0 13,0 0-2,1 0-12</inkml:trace>
  <inkml:trace contextRef="#ctx0" brushRef="#br0" timeOffset="116986">22725 3894 0,'69'0'183,"-34"-35"-176,35 35 4,-1-35-1,-34 35 0,69 0 0,-69 0-1,0 0 2,-1 0-2,1 0 12,0 0-11,-35 35 9,0 0-9,0 0 8,0-1-8,0 36 12,-35-35-2,35-1 0,-35 1-12,1-35 12,-1 35-7,0-35 10,0 0 4,35 35-17,-34-35 12,-1 0 17,0 0 0,70 0 41,0 0-59,-1 34-10,1-34-3,35 35 2,-1-35 0,-34 0 0,0 0 0,-1 35 0,1 0 17,0-35-6</inkml:trace>
  <inkml:trace contextRef="#ctx0" brushRef="#br0" timeOffset="118462">23594 3963 0,'0'35'261,"0"0"-253,0 0 5,0-1 15,0 1-18,34 0 20,-34 0-2,35-35-6,0 0-10,0 0 8,-1 0 8,1 0 2,0 0-21,0 0 18,-1-35 26,-34 0-42,0 0-2,0 1 2,35-1 10,-35 0-15,0 0 16,0 1 8,-35-1-2,1 35-7,-1 0-12,0 0 0,0 0 11</inkml:trace>
  <inkml:trace contextRef="#ctx0" brushRef="#br0" timeOffset="120205">22829 5736 0,'35'0'281,"0"0"-251,-1 0-9,1 0-3,0 0-1,0 0-2,-1 0-9,1 0 9,35 0 1,-36 0 5,1 0 19</inkml:trace>
  <inkml:trace contextRef="#ctx0" brushRef="#br0" timeOffset="121360">23385 5528 0,'35'34'249,"-35"1"-239,0 0-3,35 34 6,-35 1 0,0-35-4,0 0 1,0-1 0,34 1 2,-34 0-4,0 0 24,0-1-16</inkml:trace>
  <inkml:trace contextRef="#ctx0" brushRef="#br0" timeOffset="122445">23663 5736 0,'0'35'239,"0"0"-228,35 34 9,-35-34 3,0 0-3,0 0-4,35-35 6,-35 34-11,34-34 18,1 0-11,0 0 15,0 0-16,-1 0 3,-34-34-11,35-1 4,0 0 8,-35 0-1,35 1 0,-35-1-11,0 0 11,0 0-4,0 0 17,0 1-23,-35 34 7,0-35-7,0 35 22,1 0-1,-1 0-10</inkml:trace>
  <inkml:trace contextRef="#ctx0" brushRef="#br0" timeOffset="124237">16609 7892 0,'35'0'260,"35"0"-251,34 0 0,0 0 1,0 0 1,-69 0 11,0 0-14,0 0 42,-1 0-29</inkml:trace>
  <inkml:trace contextRef="#ctx0" brushRef="#br0" timeOffset="125231">16957 7648 0,'0'35'199,"0"34"-189,0 36 4,0-1-6,0-34 4,0-1-4,0-34 2,0 0 0,0-1 0,0 1 16,0 0 9</inkml:trace>
  <inkml:trace contextRef="#ctx0" brushRef="#br0" timeOffset="126267">17513 7648 0,'-35'70'233,"35"-36"-224,-69 1 3,34 70-4,0-36 4,0-34-2,1 34-1,34 1 0,-35-70 1,35 69-1,0-34 20,0 0 12,0 0 10,0-1-22,35-34 21,-1 0-30,1 0-10</inkml:trace>
  <inkml:trace contextRef="#ctx0" brushRef="#br0" timeOffset="127423">17478 8135 0,'35'0'198,"0"0"-179,-1 0 2,1 0-10,0 0 8,0 0 1,-1 0 23,1 0-15</inkml:trace>
  <inkml:trace contextRef="#ctx0" brushRef="#br0" timeOffset="128357">17999 7822 0,'0'35'234,"0"0"-228,0-1 7,0 36-2,0-35-6,0 34 20,0-34-9,0 0 17,0-1-12</inkml:trace>
  <inkml:trace contextRef="#ctx0" brushRef="#br0" timeOffset="129354">18277 7926 0,'0'35'211,"0"0"-189,0 34-12,-34-69-1,34 35 1,0 0 12,0 0-15,0-1 15,0 1 7,34-35 10,1 0 3,0 0-33,0 0 18,-1 0-6,1-35 10,0 35-8,-35-34-16,0-1 3,34 0-1,-34 0 13,0 1-5,0-1-5,0 0 4,0 0 9,0 1 4,0-1-15,0 0 18,-34 35-19</inkml:trace>
  <inkml:trace contextRef="#ctx0" brushRef="#br0" timeOffset="130690">18625 7683 0,'34'0'189,"1"0"-170,0 35-7,0-1-3,-35 1 1,34 0-3,1 0 5,-35 0-2,0-1 1,0 1-1,35 0 9,-35 0-8,0-1-1,0 1 13,0 0-14,0 0 1,0 34 0,-35-69 1,35 35-2,0 0-3,0-1 7</inkml:trace>
  <inkml:trace contextRef="#ctx0" brushRef="#br0" timeOffset="131744">19007 8170 0,'69'-35'189,"1"35"-168,-1-35-9,-34 35-4,0 0 0,0 0 4,34 0-1,-34 0 8,0 0 21,-1 0-20</inkml:trace>
  <inkml:trace contextRef="#ctx0" brushRef="#br0" timeOffset="132630">19285 7752 0,'0'35'220,"0"0"-209,0 35-2,0-1 1,0-34 0,0 0 0,0-1 0,0 1 11,0 0-12,0 0 21,0-1 20</inkml:trace>
  <inkml:trace contextRef="#ctx0" brushRef="#br0" timeOffset="133698">19632 7892 0,'35'0'177,"0"0"-147,-35-35-18,35 35 7,-1 0-8,1 0 9,0 0 0,0 0 17,-35 35-7,0-1 2,0 1-22,0 0 0,0 0 13,-35-1-3,35 1-11,-35-35 12,0 35 0,1-35 37,34 35-48,34-35 127,1 0-114,0 0 7,0 0 1,-1 0-4,1 0-19,0 0 14,-35 34 9</inkml:trace>
  <inkml:trace contextRef="#ctx0" brushRef="#br0" timeOffset="135241">20154 7926 0,'0'35'200,"0"0"-182,0 0-5,0-1-4,34-34 1,-34 35 1,35 0 17,-35 0 3,35-35-20,-35 34 23,35-34-31,-1 0 28,1 0-20,0 0 17,0 0 3,-35-34-21,34 34 9,-34-35-6,0 0 15,35 35-18,-35-35 10,0 1-11,0-1 11,0 0 11,-35 0-12,35 1-5,-34 34-4,-1 0 18,35-35-16,-35 35 10</inkml:trace>
  <inkml:trace contextRef="#ctx0" brushRef="#br0" timeOffset="136655">20849 7579 0,'0'34'242,"-35"1"-232,35 0 1,0 34-2,-35-34-2,35 0 3,0 0 6,0 0-13,0-1 20,0 1-5,0 0 12,0 0-11,0-1-8,0 1 18,35-35-19,-35 35 0,69 0 1,1-35 9,-70 34-10,35-34 0,-1 0 9,1 0 1</inkml:trace>
  <inkml:trace contextRef="#ctx0" brushRef="#br0" timeOffset="137820">21092 7961 0,'35'0'251,"-1"0"-241,36 0 10,-36 0-11,1 0 1,0 0 10,0 0 0,-1 0 11,1 0-12</inkml:trace>
  <inkml:trace contextRef="#ctx0" brushRef="#br0" timeOffset="138868">21613 7718 0,'0'34'259,"0"1"-251,35 35 13,-35-35-3,0-1 5,0 1-14,0 0 11,0 0 20</inkml:trace>
  <inkml:trace contextRef="#ctx0" brushRef="#br0" timeOffset="139836">21787 7892 0,'34'34'255,"-34"1"-244,35-35 9,-35 35-11,0 0 22,35-35-21,0 0 10,-1 0 10,1 0-20,0 0 12,0 0 9,-1 0 1,-34-35-15,35 35 3,-35-35-10,0 0 13,35 35 16,-35-34-35,0-1 5,-35 0 21,35 0-14,-35 35 6,1 0 8,-1 0 1</inkml:trace>
  <inkml:trace contextRef="#ctx0" brushRef="#br0" timeOffset="141184">22099 7648 0,'35'0'202,"0"0"-194,0 0 16,34 0-3,-69 35-17,35-35 11,-35 35-5,35-35 5,-35 34-2,34-34-6,1 35 5,-35 0-2,0 0 9,35-35-9,-35 35 1,0-1-2,0 1 2,35 0 8,-35 0-10,0-1 1,0 1 21</inkml:trace>
  <inkml:trace contextRef="#ctx0" brushRef="#br0" timeOffset="142718">19910 8378 0,'35'0'273,"35"0"-263,34 0-1,0 0 2,35 0 0,-69 0-1,-1 0-4,-34 0 6,34 0-2,-34 0-2,0 0 11,0 0-9,-1 0 0,36 0-1,-35 0 1,34 0 1,1 0-1,-1 0 0,1 0-1,-36 0 1,1 0 0,0 0-1,-1 0 0,1-35 4,35 35-4,-36 0 3,36 0-3,-35 0 2,34-34-2,-34-1 1,34 35 1,1 0-3,-35-35 2,-1 35 0,36-35 3,-35 35-5,-1-34 2,36 34 0,-35 0 10,-35-35-10,34 35 0,1 0 9,0 0 21,0-35-10</inkml:trace>
  <inkml:trace contextRef="#ctx0" brushRef="#br0" timeOffset="145078">20432 8517 0,'0'35'214,"0"0"-208,0 0 8,0-1-6,0 1 5,0 35-5,0-1 2,0-34 0,0 0 0,34-1-3,-34 1 26,0 0-21</inkml:trace>
  <inkml:trace contextRef="#ctx0" brushRef="#br0" timeOffset="145977">20605 8795 0,'0'35'253,"0"0"-245,35 0 18,-35-1 18,35-34-35,0 0 13,-1 0-2,1 0-3,0 0 5,0 0 0,-1 0-16,1-34 15,0-1-2,-35 0-9,35 0-3,-1 35 14,-34-34-8,0-1-3,0 0 29,0 0-18,-34 35-11,-1 0 7,35-34 2,-35 34-9,0 0 5,1 0-6,-1 0 15,0 0-18,0 0-1,1 0 18,-1 0-2</inkml:trace>
  <inkml:trace contextRef="#ctx0" brushRef="#br0" timeOffset="147331">21300 8587 0,'0'35'248,"-35"-1"-237,1 1 19,-1 0-8,35 34-1,0-34 8,0 0-9,35 0 9,-1-35 3,1 0-5,0 0 5,0 0-23,-1 0 21,-34-35-20,35 35 1,0-70 8,0 70-9,-35-34-2,34 34 2,-34-35-3,0 0 18,0 0-5,0 1 1,0-1 8,-34 35 7,-1 0-23</inkml:trace>
  <inkml:trace contextRef="#ctx0" brushRef="#br0" timeOffset="151927">3162 16513 0,'-34'0'184,"-1"0"-159,0 0-17,0 0 4,-34 34-3,69 1 1,-35-35 0,-34 35 1,69 0-4,-35-35 5,0 35-2,0-35 0,35 34 1,-34-34-2,34 35 2,0 0-1,-35-35-3,35 35 5,-35-1 8,35 1 10,0 0-21,0 0 12,0-1-2,35 1 12,-35 0-21,35-35 9,-1 35 1,1-35-8,0 0-1,34 0-5,1 0 8,-1 34-5,1-34 1,-35 35 2,34-35-3,-34 0 12,0 0-1,-1 0-3</inkml:trace>
  <inkml:trace contextRef="#ctx0" brushRef="#br0" timeOffset="153181">3510 16791 0,'35'0'200,"-1"0"-182,1 0-7,0 0-1,0 0 10,-1 0-9,1 0-2,35 0 11,-36 0-2,1 0 14,0 0-12,0 0 3,-1 0 16</inkml:trace>
  <inkml:trace contextRef="#ctx0" brushRef="#br0" timeOffset="154308">3823 17034 0,'34'0'270,"1"35"-252,0-35-6,0 0-2,-1 0 7,1 35-8,0-35 6,0 0 1,-1 0 16</inkml:trace>
  <inkml:trace contextRef="#ctx0" brushRef="#br0" timeOffset="155621">14247 16443 0,'-70'35'262,"35"0"-243,-34-1 2,69 1-11,-35 0 0,35 0 12,-35 0-13,1-1 7,34 1-2,0 0 4,0 0 3,0-1-4,0 1 4,0 0-3,34 0-5,-34-1-4,35-34 2,69 35-1,-104 0 0,35-35-1,35 0 2,-70 35-1,34-35 1,1 0 9,0 0-11,0 0 7,-1 0 5,1 0 11,0 0-21</inkml:trace>
  <inkml:trace contextRef="#ctx0" brushRef="#br0" timeOffset="156877">14559 16721 0,'35'0'231,"0"0"-210,34 0 0,-34 0-14,35 0 14,-36 0-1,1 0 10,0 0 0,0 0-8</inkml:trace>
  <inkml:trace contextRef="#ctx0" brushRef="#br0" timeOffset="157942">14803 16930 0,'34'0'270,"1"0"-252,0 0-6,0 0-1,-1 0-1,1 0 11,0 0 8,0 0-8</inkml:trace>
  <inkml:trace contextRef="#ctx0" brushRef="#br0" timeOffset="163634">5143 16965 0,'35'0'268,"-1"34"-236,1-34-12,35 0 2,-36 0 2,36 0-19,-35 0 17,34 0-15,-34 0 13,0 0-1,-35-34-9,34 34 0,1 0 20</inkml:trace>
  <inkml:trace contextRef="#ctx0" brushRef="#br0" timeOffset="164762">5873 16513 0,'0'34'229,"0"1"-228,0 35 6,0-1 3,34-34 0,-34 0 4,35 0-5,-35-1 0,0 1 2,0 0 10,35-35-9,-35 35-3,0-1 8,0 1-9,35-35 2,-35 35 0,0 0 13,0-1 6,0 1-8</inkml:trace>
  <inkml:trace contextRef="#ctx0" brushRef="#br0" timeOffset="165905">6220 16617 0,'35'0'242,"0"0"-225,-35-35-3,34 35-5,1 0 30,0 0-31,0 0 12,-1 0 8,1 0-7,0 35 33,-35 0-32,35 0-13,-35-1 10,0 1 2,0 35-6,-35-70-2,35 34-3,-35-34 0,35 35-3,-35-35 2,1 35 15,34 0-2,-35-35-14,0 0 13,70 0 116,0 0-126,-1 0-1,36 0-1,-35 0 2,69 34-1,-69-34 1,34 0 9,-34 0 9,-35 35-20,35-35 12</inkml:trace>
  <inkml:trace contextRef="#ctx0" brushRef="#br0" timeOffset="167529">7575 16478 0,'0'69'233,"-69"71"-224,-1 103 1,35-139 1,1-34-1,34-1-1,0-34 0,-35 0 2,35-1-2,0 1 11,0 0 2,0 0 22</inkml:trace>
  <inkml:trace contextRef="#ctx0" brushRef="#br0" timeOffset="168526">7123 16756 0,'0'35'261,"0"0"-210,35-35-13,0 0-17,0 0 5,-1 0-5,-34-35 1,0 0 0,35 35-17,-35-35 17,0 1 26,0-1 24,-35 35-12,1 0-38</inkml:trace>
  <inkml:trace contextRef="#ctx0" brushRef="#br0" timeOffset="169880">7679 16895 0,'0'35'239,"0"0"-188,0-1-34,35-34 63,0-34-60,0-1 14,-1 35-13,-34-35-4,0 0 43</inkml:trace>
  <inkml:trace contextRef="#ctx0" brushRef="#br0" timeOffset="171621">16123 16860 0,'35'0'221,"-1"0"-213,1 0 6,35 0-1,-1 0-3,1 0-2,-1 0 5,-34 0-7,0 0 4,-1 0 0,1 0 7,0 0 25</inkml:trace>
  <inkml:trace contextRef="#ctx0" brushRef="#br0" timeOffset="172471">16818 16547 0,'35'-34'214,"34"34"-197,1-35-7,34 0 3,-35 35-3,-34 0 0,0 0-2,0 0 7,-1 0-7,1 35 19,-35 0 3,0 34-20,0-34 0,0 0 2,0 34-2,-35-34-2,35 0 2,-34 34 2,-1-69-3,35 35-3,-70-35 8,70 35-5,-34-35 0,34 35-1,-35-35 26,70 0 94,-1 0-118,1 0 0,0 0 0,0 0 0,-1 0 2,1 34-3,0-34 1,0 0 19,-1 0-17,-34 35 18</inkml:trace>
  <inkml:trace contextRef="#ctx0" brushRef="#br0" timeOffset="173746">17756 16826 0,'35'0'200,"-35"-35"-186,69 35-3,-34-35-3,0 35 2,0-35 1,-1 35 6,1-34-4,-35-1 3,35 35-3,-35-35 36,0 0 1,0-34-33,-70 34 8,36 35-5,-1-35-16,0 35 10,0 0 7,1 0-2,-1 0 2,0 0-12,0 35 20,35 0 3,-34-35-23,34 34 0,0 1 1,0 0 12,0 0 7,0 0-9,0-1-10,0 1-2,69 0 10,-69 0-6,70-35-1,-36 34-2,71 1 2,-36-35-2,-34 35 4,0-35-5,-1 35 3,1-35-2,0 34 21,-35 1 20,35-35-41,-35 35 2,0 0 28,0-1-9,-35 1 1,35 0-26,-35-35 10,0 0-6,1 35 1,-1-35 0,-35 0 11,36 0-1,-1 0-11,0 0 1,35-35 0,0 0-1,-35 35 1,35-35 1,0-34-3,0 34 3,0 0-1,0-34 0,0 34 10,0 0 1,35 35-13</inkml:trace>
  <inkml:trace contextRef="#ctx0" brushRef="#br0" timeOffset="175689">19320 16304 0,'-70'139'270,"-208"244"-261,35-1 6,173-278-5,36-34-1,-1-1 3,35-34-5,-35 0 15,35 0-6,0-1-8,-35 1 15,1 0 27</inkml:trace>
  <inkml:trace contextRef="#ctx0" brushRef="#br0" timeOffset="177083">18486 16582 0,'0'35'250,"0"0"-231,34 0-4,-34-1-6,0 1 19,35 0 3,0-35 9,0 0-30,-1 0 9,1 0-9,0 0 1,0 0 7,-35-35-9,34 0 14,-34 1-14,35-1 11,-35 0 0,0 0 10,0 0-7,-35 35 15,1 0-9,-1 0-7,0 0-15,0 0 21</inkml:trace>
  <inkml:trace contextRef="#ctx0" brushRef="#br0" timeOffset="178957">19076 16999 0,'0'35'325,"35"0"-294,0-35-10,0 0-10,34 35-2,-34-35 11,0 0-10,-1 0 18,1 0-7,0 0 20,-35-35 21,0 0-52,0 0 1,0 1-2,0-1 11,0 0-9,-35 35-3,0-35 13,1 1 38,-1 34-10,0 0 2,0 0-21</inkml:trace>
  <inkml:trace contextRef="#ctx0" brushRef="#br0" timeOffset="183747">14108 9178 0,'34'0'171,"1"0"-164,0-35 4,34 0-2,-34 35 2,0 0-1,-35-35 9,35 35-8,-1-34 18,1 34-19,0 0 8,0 0 5,-1 0 17,1 0-31,0 0 20</inkml:trace>
  <inkml:trace contextRef="#ctx0" brushRef="#br0" timeOffset="184771">14108 9560 0,'34'0'251,"1"0"-241,0 0 0,0 0 1,-1 0-2,1 0 1,0-35-3,0 35 15,-1 0-2,1 0-10,0 0 10,0 0-8,-1 0-2,1 0 13,0 0 4,0 0 2,-1 0-18</inkml:trace>
  <inkml:trace contextRef="#ctx0" brushRef="#br0" timeOffset="185848">15324 9525 0,'35'0'208,"-1"-34"-188,-34-1-9,70 35-1,-35-70 0,-1 70 1,36-69-1,-1 34 12,-69 0-13,35 35 1,-35-34 11,35 34-2,-35-35-9,0 0 30,0 0-30,0 0 10,0 1 10,0-1 0,-35 35-20,-35-35 10,36 35 0,-1 0 0,0 35 0,1-35-11,-1 35 3,0-1 5,0-34-8,35 35 15,-34 0-16,34 0 21,-35-35-8,35 35-11,0-1 12,0 1-6,0 0 16,0 0-12,35-1-2,-35 1-6,34-35-2,1 35-1,35-35 2,34 69 0,-70-34-3,36-35 3,-35 35 0,-1 0-6,1-35 9,-35 34-4,35-34 11,-35 35 7,35-35 12,-35 35-30,0 0 12,0-1 17,-35 1-10,35 0-19,-70 0 2,1-35 1,34 35-2,0-1 2,-34-34 2,0 35-7,34-35-1,-35 35 5,36-35-4,-36 0 14,35 0-5,1-35 25,34 0-13,0 1-18,0-1 9,0 0-4,34 0 16,-34 0-21,35 35 8,-35-34-8,35 34-2,-35-35 1,35 35-4,-1-35 18,-34 0-14,35 35 10,0 0-9</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14T13:04:25.738"/>
    </inkml:context>
    <inkml:brush xml:id="br0">
      <inkml:brushProperty name="width" value="0.05292" units="cm"/>
      <inkml:brushProperty name="height" value="0.05292" units="cm"/>
      <inkml:brushProperty name="color" value="#C00000"/>
    </inkml:brush>
  </inkml:definitions>
  <inkml:trace contextRef="#ctx0" brushRef="#br0">383 3755 0,'34'0'430,"1"0"-418,0 0-4,34 35 12,-34-35 0,0 0-10,-35 34 0,69-34 0,-34 0 0,0 0 0,0 0 0,-1 0 0,1 0 0,0 0-1,0 0 2,-1 0-1,1 0 0,0 0 0,0 0 0,34 0 0,-34 0 9,0 0-11,-1 0 5,1 0-3,35 0 9,-36 0 1,1 0-9,0 0-1,-1 0 0,1 0 10,0 0-1,0 0-9,-1 0 20,1 0 239,0 0-249,0 35-12,-1-35 12,36 0-8,-35 0-2,34 0 0,-34 0 0,34 0 0,1 0 1,-35 0-2,-1 0 2,1 0-2,0 0 2,0 0-2,-1 0 0,1 0 2,35 0-1,-36 0 0,1 0 0,0 0 0,34 0 0,-34 0 8,0 0-7,0 0 0,-1 0 18,1 0-9,0 0 0,0 0-9,-1 0 19,1 0 230,35 0-243,-36 0-7,36 0-1,34 0 3,0-35-1,-34 35-2,34 0 1,-69 0 1,-35-34-2,69 34 3,-34 0 5,35 0 5,-36 0-12,-34-35-1,70 35-1,-35 0 5,-1 0-4,1 0 2,35 0-2,-36 0 12,1 0-12,0 0-1,0 0 14,-1 0-4,1 0 13,0 0-11,0 0 260,-1 0-270,1 0 0,0 0 1,-1 35-2,1-35 2,35 0-2,-1 0 1,-34 0 1,34 0-2,1 0 1,-35 0 1,-1 0-2,1 0 2,35 0-2,-1 0 1,-34 0 0,0 0-1,-1 0 2,1 0-1,0 0 0,0 0 9,-1 0-8,1 0-1,0 0-3,0 0 15,-1 0-12,1 0 10,0 0 0,-35 34 9,35-34-18,-1 0 248,1 0-239,0 0-12,0 0 5,34 0-4,1 0 1,34 0 1,-35-34-2,1 34 1,-1 0 0,1 0 0,-1 0 0,-34 0 1,35 0-1,-36 0-1,1 0 1,0 0 0,0 0-2,34 0 4,-34 0-2,0 0 0,-1 0 0,1 0 0,0 0 0,0 0 10,-1 0 10,1 0 247,0-35-266,0 35-2,34 0 1,1-35-1,-1 35 4,-34 0-3,34 0-3,1 0 5,-1 0-1,35-35-2,105 35 2,-70-35 0,-70 35-2,1-34 1,-1 34 0,-34 0 1,0 0-2,0 0 1,-1 0-2,1 0 3,0 0 16,0 0 36,-1 0 216,1 34-271,0-34 3,0 0-1,34 0 1,1 0 0,-1 0-2,1 0 1,-1 0 0,-34 0 0,0 0-3,34 0 16,-34 0-6,0 0 6,-35 35-12,69-35-1,-34 0 9,0 0 0,34 0 1,-34 0 1,0 0-13,-1 0 3,1 0 20,0 0 236,34 0-249,-34 0 6,69 0-14,-69 0-2,0 0 1,34 0 3,1 0-2,-1 0-3,36 0 7,-1 0-5,35 0 2,-35 0-5,-35 0 8,-34 0-5,0 0-2,0 0 6,-1 0-2,1 0-1,0 0 8,0 0 3,-1 0-4,1 0 6,0 0 254,34 0-267,36 0 0,103-35 0,-69 1 0,-35 34 2,-34 0-2,-1 0 1,-34 0-4,0 0 6,34 0-4,-34 0-2,35 0 6,-1 0-4,1 0 2,-1 0-1,-34 0-3,0 0 6,-1 0-4,36 0 2,-35 0 6,-1 0 14,1 0 247,0 0-269,69 0 3,209-35-2,138 0 2,-346 35-2,-1 0 0,-35 0 0,-34 0-1,35 0-1,-1 0 4,1 0 8,-36 0-10,1 0 0,0 0 0,34 0 0,-34 0 0,0 0 1,0 0-1,-1 0 16,1 0 7,0 0 215,34 0-238,1 0 0,34 0 0,-34 0 0,34 0 1,-69 0-1,34 0 0,1 35 0,-36-35 0,1 0 0,0 0 0,34 0-3,1 0 6,-35 0-2,-1 0-1,1 35-1,0-35-1,0 0 4,-1 0-1,1 0-2,0 0 1,0 0 9,-1 0 2,1 0-11,0 0 10,0 0-1,34 0 243,-34 0-254,34 0 1,36 0 2,-1 0-1,35 0 0,34-35-1,-68 35 2,-1 0-1,-69 0 0,34 0-1,-34 0 1,0 0 1,-1 0 0,1 0-2,0 0 11,0 0 8,-1 0-16,1 0 29,0 0 185,0 0-216,34 0-1,1 0 2,69 0 0,208 0 0,105 0-4,-139 0 5,-209 0-1,-35 0-2,36 0 1,-71 0 10,1 0-9,0 0 7,0 0 23,-1 0 206,70 0-236,35 0 0,313-35 0,-104 0-2,-175 35 1,-103 0 0,34 0-3,-69 0 5,34 0-3,1 0 1,-1 0 10,-34 0 24,0 0 191,0 0-226,34 0 3,35-34-3,418-1 2,-71-35 2,-208 70-8,-104 0 8,-34 0-3,-1 0 1,0 0-2,-69 0 1,34 0 0,-34 0 0,0 0 1,0 0 267,69 0-270,0 0 2,35 0 0,0 0 1,-69 35 0,34-35-1,-35 0 0,1 0 1,-1 0-1,1 0 0,-35 0-1,-1 0 2,1 0-2,0 0 1,0 35 0,-1-35-1,1 0 12,0 0-11,0 0 8,-1 35 4,36-35-2,-35 0 0,-1 0 0,1 0-11,0 0 1,0 0 0,-1 34 8,1-34 4,0 0-2,0 0 1,-1 0-12,1 0 1,0 35 8,0-35-8,-1 0 3,1 0 234,0 0-218,-1 0-20,1 0 2,0 0 1,0 0-2,-1 0 0,36 0 0,-35 0 0,-1 0 1,1 0-1,35 0 0,-36 0-1,1 0 1,0 0-3,0 0 15,-1 0-14,1 0 13,0 0 1,0 0-4,-1 0 3,1 0 0,0 0 28</inkml:trace>
  <inkml:trace contextRef="#ctx0" brushRef="#br0" timeOffset="11150">13135 3650 0,'0'35'338,"0"0"-330,0 35 3,0-36 0,0 1 0,0 0-1,0 34-1,0-34 2,0 35-1,0-36 0,0 36 0,0-1 0,0-34 0,0 0 0,0 34-1,0 1 2,0-35-2,0 0 1,0 34-1,0-34 2,-35 0-1,35 34 0,-35-34 1,35 0-1,0-1 20,0 1-1,0 0-1,0 0 16,0-1-7,0 1 272,0 0-299,0 0 1,0 34-1,0-34 0,0 0 0,35 34 1,-35 1-1,0-35-1,35-1 1,-35 1 0,0 0 0,34 0 0,-34-1 0,0 1 0,0 0 0,0 34 10,35-34 1,-35 0-12,0 0 2,35-35-2,-35 35 1,0-1 0,0 36 10,0-35-1,35-1 1,-35 1 1,0 0-1,0 0 21,0-1 227,0 36-248,0-35-9,0 34-2,0 1 0,0-1-1,0 1 4,0-35-2,0-1 0,0 1 1,0 0-1,0 0-3,0-1 15,0 1-2,0 0 10,0 0-20,0-1 25,0 1-32,0 0 20,0 0-4,0-1 0,0 1 12,0 0 237,0 0-259,0 0 1,0 34 1,-35 1 0,35-1-4,0 1 6,0-1-4,0 1 1,0-36 1,0 1-1,0 0-1,0 34 10,0-34 13,0 0-12,0 0 9,0 0-19,0-1 20,0 1-3,0 0 6,0 0-22,0-1 18,0 1 22,0 0 276,35 0-320,-35 34 6,0-34-6,34 34 6,-34 1-2,0-1-2,0 1 1,35-35 0,-35 0 0,0 34 1,0-34-1,0 0 0,35-1-1,-35 1 1,0 0 0,0 34 0,0-34 10,0 0-10,0 0 20,0-1-19,0 1 18,0 0 269,0 35-280,0-36-6,-35 36-1,35-1-1,0 1 0,0-1 0,0-34-1,0 0 2,0 34-1,0-34 1,0 35 7,0-36 2,0 36 0,0-35 0,0 0 0,0-1 0,0 1-12,0 0 12,0 0 10,0-1-10,0 1 2,0 0 275,0 0-277,0 34-9,0-34 0,0 34-1,0 1 0,35 0 0,-35-1-2,0-34 4,0 0-2,0 34 0,0-34 1,0 0-1,0-1-1,0 1 11,0 0-10,0 0 10,0-1 0,0 1 21,0 0 197,0 0-210,0 34-18,0-34 0,0 35 2,0-36-3,0 36 1,0-1 1,0 1-1,0-35 0,0-1 0,0 71-1,0-71 2,0 1-2,0 0 1,0 0 0,0 34 10,0-34 1,0 0-12,0 0 1,0-1 18,0 1 241,0 0-249,0 0-10,0 34 2,0 1-2,35-1 0,-35 1 0,0-1 1,0 1-2,0-35 1,34-1 0,-34 1 0,35 35 1,-35-36-3,0 1 2,0 0 11,0 0-1,0-1-11,0 1 19,0 0 233,0 0-243,0-1-6,35 71-1,-35-1-4,0-34 6,0-1-3,0-34-1,0 34 3,0-34-6,0 35 7,0-36-3,0 1-4,0 35 7,0-36 6,0 1-7,0 0-3,0 0 19,0-1 232,0 1-239,0 35-12,0-1 3,0 36-3,0-1 1,0 0-3,0-34 6,0-1-3,0 1 0,0-35 0,0-1 11,0 1-2,0 0-9,0 0 30,0-1 217,0 1-247,0 35 0,0-1 3,0 35-4,0 70 2,0-69-2,0-36 1,0-34 0,0 0 0,0 34 2,0-34 8,0 0-12,0-1 21,0 1-8,0 0 246,0 0-257,0 34 0,0 1 1,0-1 0,0 36-1,35-1 0,-35-35 0,0 1 0,0-1 0,0-34 0,0 0-1,0 0 1,0-1 20,0 1-9,0 0 217,0 0-217,0 69-11,0 0 1,-35 244-2,35-244 1,0 1-1,0-36 2,0 1-1,0-1-3,0-34 16,0 0 18,0-1 226,0 1-256,0 0-1,0 69 0,0-34 0,0-1-3,0-34 6,0 0-3,0 34-1,0-34 2,0 0-1,0 0 7,0-1 14,0 1 12,0 0 164,0 0-187,0 34-9,0-34-2,0 0 1,0-1 1,0 36-2,0-35-1,0 0 4,0-1-2,35-34 11,-35 35-11,0 0-1,0 0 10,0-1 9,0 1 4,0 0-20,0 0 17,0-1 19</inkml:trace>
  <inkml:trace contextRef="#ctx0" brushRef="#br0" timeOffset="21259">209 10534 0,'35'0'449,"-1"0"-429,1 0-8,0 0-3,34 0 11,1 0 0,-35 34-10,34-34 0,-34 0 0,0 0 0,-1 0 0,1 0 0,0 0 0,0 0 0,-1 0 0,1 0 0,35 0 0,-36 0 0,1 35 2,69-35-4,-69 0 2,35 0 0,-36 0 0,36 35 0,-1-35 0,-34 0 0,34 0 0,-34 0-1,69 0 2,-34 0-2,-1 0 2,-34 0-2,0 0 2,0 0-1,-1 35 0,1-35 0,0 0 8,0 0-7,-1 0 19,1 0 10,-35 34-30,35-34 248,0 0-248,-1 0-1,1 0 1,0-34 0,34 34 2,1 0-4,-35 0 4,-1 0-1,36 0-2,-1 0 1,-34 0 0,35 0 0,-1 0 0,-34 0 1,34 0-2,-34 0 1,0 0 0,34 0 10,-34 0 0,0 0-10,0 0 0,-1 0 0,36 0 0,-35 0-2,34 0 4,1 0-2,-1 0 0,1 0 0,-36 0 0,1 0 0,0 0 0,0 0 9,-1 0-8,1 0 300,0 0-296,69 0-2,0 0-3,348 0-1,-313 0 2,0 0-2,-35-35 2,0 35-1,-34 0-3,-35 0 6,-1 0-3,1 0-3,35 0 6,-36 0-4,1 0 2,35 0-2,-36 0 2,1 0-2,35 0 1,-36 0 1,1 0-2,0 0 2,0 0 6,-35 35 6,34-35-13,1 0 8,0 0 221,0 0-229,-1 0-1,1 0 1,69 0 2,-69 0-2,0 0-2,34 0 5,36 0-6,-1 0 5,-35 0-2,36 0 0,-36 0 0,1 0 0,-1-35-2,1 35 4,-1 0-2,1 0 0,-36 0 0,1 0 1,35 0-4,-36 0 15,1 0-12,0 0 7,-1 0-5,1 0 26,0 0 212,0 0-240,34 0 0,1 0 2,34 0-2,0 0-1,0 0 2,1 0-2,-1 0 1,35 0 0,0 0 1,35 0-1,138 0-1,-173 0 1,0 0 0,-69 0 0,-1 0 1,1 0-4,-35 0 13,34 0 320,-34 0-329,34 0-1,70 0 1,0 0-2,-34 0 1,-36 0-2,1 0 4,34 0-2,0 0 1,-35 0-2,36 0 1,-1 0 0,0 0-3,0 0 5,35 0-1,-34 0-1,-1 0 0,-35 0 0,-34 35-1,0-35 2,0 0 9,34 0 280,1 0-282,-1 0-6,279-35-6,103 0 6,1-34 2,-278 69-7,-70 0 3,-35-35-1,1 35 1,-1 0 1,-34 0-1,35 0 0,-36 0 10,1 0-11,0 0 1,0 0 10,-1 0-9,1 0 29,0 0-31,0 0 250,-1 0-240,1 0-8,35 0-1,-1 0 1,35 35-2,70-35 1,-35 0 0,0 0-2,-35 0 5,1 0-4,-36 0-1,1 34 4,-36-34-2,1 0 1,0 0 8,0 0-8,-1 0 5,1 0 8,0 0-6,0 0-9,-1 0 242,1 0-241,35 0 0,34 0-3,35 0 6,35 0-3,-70 0 0,0 0 2,0 0-3,0 0 1,1 0 0,-36 0-1,-34 0 2,34 0-3,-34 0 2,35 0 1,-70 35-1,34-35 0,1 0 257,0 0-257,34 0 0,244-69 0,347-71 0,35 71 1,-208-1 2,-348 70-4,-35 0 1,-35 0-1,36 0-2,-71 0 6,1 0-4,0 0-1,0 0 14,-1 0-4,1 0 262,35 0-260,34 0-10,35 35-1,0-35 1,0 35 3,0-35-4,-35 0 2,-34 0-2,34 0 2,-35 35-2,1-35 1,-1 0 0,-34 0 1,0 34 17,0-34 183,-1 0-205,71 0 7,34-34-4,173-1 2,209 0-3,-104 0 2,-104 35 3,-174 0-4,-69 0 1,34 0 0,-35 0 0,-34 0 11,0 35-2,0-35 200,34 0-201,105-35-7,382-138-2,-139 103 3,-313 70-2,0 0-3,-34 0 6,-1 0-3,-34 0-2,0 0 13,-1 35-8,1-35-5,0 0 32,-35 35-30,35-35 0,-1 0 272,36 34-273,104 1 21,-105-35-25,1 35 15,-36-35-7,36 0 7,-70 35-10,35-35 0,-1 0 9,-34 34 2,35-34-1,0 0 9</inkml:trace>
  <inkml:trace contextRef="#ctx0" brushRef="#br0" timeOffset="30095">4344 661 0</inkml:trace>
  <inkml:trace contextRef="#ctx0" brushRef="#br0" timeOffset="31012">4969 1043 0,'0'35'308,"35"-35"-298,0 35 0,-35 0 2,69 34-2,-34-34-1,34 34 2,-34 1-4,0-35 7,0-1-4,-1 1-1,1 0 1,-35 0-1,35-35 1,0 69 1,-1-34 9,1 0 1,0 0-12,-35-1 0,35 1 11,-1 0 11,-34 0-21,35-35 19,-35 34-19</inkml:trace>
  <inkml:trace contextRef="#ctx0" brushRef="#br0" timeOffset="32328">5664 1113 0,'-35'35'252,"1"-1"-234,-1 1 4,0 0-4,35 0-8,-35-35 0,35 34 10,-34-34-10,34 35-1,-35-35 10,0 35-7,35 0-3,-35-35 12,35 34-11,-34-34 20,34 35-20,-35-35 9,0 35-9,35 0 0,-35-1 30,1 1-12,-1 0 5,0 0-13,35 0 20,-35-35-31,35 34 11,-34-34-1,34 35 12,0 0-12,-35-35-9,0 0 29</inkml:trace>
  <inkml:trace contextRef="#ctx0" brushRef="#br0" timeOffset="34462">6046 1078 0,'0'35'747,"0"0"-715,0-1-25,0 1 15,0 0-12,35 0 0,-35-1 9,35-34-8,-35 35-1,0 0 0,0 0 10,35-35-10,-35 34-1,34-34 2,-34 35 9,35 0 30,-35 0-31,35-35 62,0 0-22,-1 0-40,-34-35 11,35 35-20,-35-35 1,35 0 9,-35 1 0,35-1-9,-35 0-2,0 0 9,34 35-7,-34-69 0,35 69-1,-35-35-1,0 0 21,0 1-19,35 34 8,-35-35 2,0 0 18,0 0 41,0 1 418</inkml:trace>
  <inkml:trace contextRef="#ctx0" brushRef="#br0" timeOffset="37583">6324 1530 0,'0'35'228,"-34"-1"-207,34 36-11,0-35 1,0 0-1,0-1-1,0 1 11,0 0-9,0 0-1,0-1 20,0 1-10,0 0-11,0 0 32,0-1-1</inkml:trace>
  <inkml:trace contextRef="#ctx0" brushRef="#br0" timeOffset="39047">6880 1078 0,'0'35'282,"70"0"-264,-1-35-9,1 0 3,-1 34-2,-34-34 0,0 35 1,-1-35 9,1 0-11,-35 35 20,35-35-19,0 0 49,-35 35-37,0-1 78,0 1-81,0 0 10,0 0-7,-35-35-15,35 34 5,-35 1-2,0 0 0,-34 34 8,69-34 3,-35-35-10,35 35 9,-35 0-10,1 0 19,34-1 1,-35-34-20,0 35 10,35 0 1,-34 0 9,34-1 11,-35-34-13,35 35-7,0 0 28,35-35 108,-1 0-135,1 0-14,0 0 5,34 0 8,-34 0-2,0 0-9,-1 0 10,1 0-11,0 0 11,0 0 11,-1 0-11,1 0-11,0 0 11,0 0-2,-1 0 14,1 0-22</inkml:trace>
  <inkml:trace contextRef="#ctx0" brushRef="#br0" timeOffset="41461">8479 1043 0,'0'35'341,"0"0"-324,0 0-6,0-1 0,0 1-2,0 35 10,0-36-8,34-34-2,-34 70 3,0-35 6,0-1-7,0 1-1,0 0 20,0 0-10,0-1 0,0 1 8,0 0-5,0 0 17,0 0 39,0-1 0,0 1-28,35-35 209,0 0-213,-35 35-26,35-35-10,-1 0 6,1 0-5,0 0 19,-35 35-11,35-35-1,-1 0 11,1 0-20,0 0 20,0 0 0,-1 0 20</inkml:trace>
  <inkml:trace contextRef="#ctx0" brushRef="#br0" timeOffset="43715">9243 974 0,'0'35'309,"0"34"-291,0-34 3,0 0-11,35-1 2,-35 1 5,0 0 14,0 0-10,35-1 17,-35 1-34,0 0 12,0 0 7,0-1 7,34 1-21,-34 0 11,0 0-1,0-1 11,0 1-18,35-35 7,-35 35-6,35 0 24,-35 0 3,35-1-18,-1-34 6,1 0 13,0 0-32,0 0 20,-1 0 20,1 0-6,0 0-15</inkml:trace>
  <inkml:trace contextRef="#ctx0" brushRef="#br0" timeOffset="45500">9069 1356 0,'35'0'280,"0"0"-272,0 0 2,-1 0 2,1 0-2,35 0-1,-36 0 10,1 35-8,0-35 20,0 0-21,-1 0 19,1 0 1,0 0 40</inkml:trace>
  <inkml:trace contextRef="#ctx0" brushRef="#br0" timeOffset="47046">10146 1426 0,'-34'0'290,"-1"0"-271,0 34 29,0-34-17,35 35-21,-34-35 11,-1 0-11,35 35 1,0 0-2,-35-35 11,35 34-1,-34-34 20,34 35-27,0 0 37,0 0-29,0 0 40,34-35-20,1 0-20,0 0-10,-1 0 1,36 0 9,-35 0-3,-1 0-5,1 0-3,0 0 21,0 0 1,-1-35 9,-34 0-10,35 35-20,-35-35 17,0 0-3,0 1-8,0-1-3,0-35-3,-35 36 9,35-36-9,0 35 9,-34 1-8,-1-1-1,35 0 0,0 0 0,0 1 0,-35 34-2,35-35 2,0 0 32,0 0-12,-35 35-20,35-34-1,0-1 32,0 70 118,0-1-149,0 1 10,0 35-9,0-36 9,0 1-10,35 0-1,-35 0-1,35-35 4,-35 69-2,0-34 20,35-35-20,-35 35 0,0-1 18,34 1-7,-34 0 7,35 0 2,0-35-7,-35 34-15,0 1 14,35-35-12,-1 0 20,-34 35-19,35-35 7,0 0 3,0 0-3,-35 35 11,34-35-20,1 0 24,0 0-3,0 0-1</inkml:trace>
  <inkml:trace contextRef="#ctx0" brushRef="#br0" timeOffset="50356">10980 1321 0,'35'0'349,"0"35"-328,0-35-11,-1 0 0,1 0-3,35 0 16,-36 0-13,36 35 9,-35-35 1,-1 0-10,1 35 0,0-35 10,0 0-10,34 0 10,-34 0 11,0 0-3,-1 0-18</inkml:trace>
  <inkml:trace contextRef="#ctx0" brushRef="#br0" timeOffset="52170">11606 1113 0,'0'35'282,"35"-1"-264,-1 1-8,1 0 1,0-35-1,0 35 0,-1-35 19,-34 34-18,35-34 16,-35 35 5,35 0-12,0-35-12,-35 35 33,34-35-30,-34 34 58,0 1-7,0 0-53,0 0 21,-34-35-20,-1 0 0,35 34-1,-35-34 1,35 35 0,-35 0 10,1 0 10,-1-35-20,35 35 28,-35-35-26</inkml:trace>
  <inkml:trace contextRef="#ctx0" brushRef="#br0" timeOffset="53795">12857 835 0,'34'34'272,"-34"1"-262,0 0-1,35 0 1,-35 34 0,0-34-1,0 0 1,0 0 0,0-1 1,0 1-2,0 0 12,0 0-1,0-1-1,0 1 2,0 0-11,0 0 10,0-1 9,0 1-10,0 0-8,0 0 19,0-1-1,0 1 15,0 0-27</inkml:trace>
  <inkml:trace contextRef="#ctx0" brushRef="#br0" timeOffset="55192">12614 904 0,'0'-35'270,"0"1"-250,34 34-12,1 0 2,-35-35 2,35 35-3,34 0 1,-69-35-2,35 35 5,0 0-6,-1-35 6,1 35 6,0 0 2,0 0-1,-1 0-11,1 0 21,0 0 0,0 0-2,-1 35-16,1 0 17,-35 0 1,35-1 12,-35 1-33,0 0 21,0 0 9,0 0 11,0-1-30,-35-34 9,35 35-7,-35-35-12,1 0 8,-1 35 15,0-35-16,0 0 36</inkml:trace>
  <inkml:trace contextRef="#ctx0" brushRef="#br0" timeOffset="56818">13308 1287 0,'35'0'268,"0"34"-247,0-34-11,-1 0 1,36 0-2,-35 35 2,-1-35 5,1 35-4,0-35 8,0 35 10,-1-1 1,-34 1-11,35-35-10,-35 35 0,0 0 9,0-1 12,0 1-22,0 0 21,0 0 11,-35-35-31,35 35 30,-34-35-31,34 34 11,-35-34 10,0 0 30,35-34-20,0-1-12,0 0 4,0 0-2,0 0-22,0 1 14,0-1-3,0 0 1,35 35-8,-35-35-3,0 1 10,35 34-8,-35-35-2,34 35 11,-34-35-10,35 0 0,-35 1 10,35 34-9,-35-35 18,35 35-18,-35-35 18,0 0 12</inkml:trace>
  <inkml:trace contextRef="#ctx0" brushRef="#br0" timeOffset="58652">14247 1287 0,'0'34'228,"-35"-34"-188,35 35-30,0 0 11,-35-35 0,0 35-2,35-1 12,-34 1-3,34 0-18,0 0 33,0-1-15,0 1 2,0 0 0,0 0-10,34-35 5,1 0-10,0 0 15,0 0 0,-1 0-10,1 0-11,0 0 12,0 0 6,-1-35 17,1 35-27,-35-35 32,35 35-27,-35-35 6,0 1-6,0-1-1,0 0-11,0 0 10,0 1 7,-35 34-17,35-35 12,-35 0-11,1 35 38,34-35-39,-35 35 49</inkml:trace>
  <inkml:trace contextRef="#ctx0" brushRef="#br0" timeOffset="60836">14872 1287 0,'0'34'269,"0"1"-260,0 0 2,35 0 7,-35-1-6,0 1-2,0 0 20,0 0 0,0-1 21</inkml:trace>
  <inkml:trace contextRef="#ctx0" brushRef="#br0" timeOffset="62002">14803 696 0,'-35'0'208,"0"0"-185,0 0-4,1 34 0,34 1 1,-35-35-10,0 0 0,35 35-2,-35 0 14,35-1-4,0 1-5,-34-35-2,34 35-3,0 0 20,0 0-5,0-1-4,0 1 2,0 0 8,34-35-19,-34 35 30,35-35-30</inkml:trace>
  <inkml:trace contextRef="#ctx0" brushRef="#br0" timeOffset="63158">14420 1182 0,'35'0'230,"0"0"-219,0 0-2,-1 0 1,36 0 1,-35 0-2,-1 0 12,1 0-12,0 0 1,0 0 9,-1 0-9,1 0 11,0 0-3,0 0 14,-1 0-13,1 0 0,0 0 23</inkml:trace>
  <inkml:trace contextRef="#ctx0" brushRef="#br0" timeOffset="64336">15359 1182 0,'0'35'241,"0"0"-222,0 0-11,0-1 2,0 1 0,34-35 0,-34 35 1,0 0-2,0-1 20,0 1 12,0 0 11</inkml:trace>
  <inkml:trace contextRef="#ctx0" brushRef="#br0" timeOffset="65681">15602 696 0,'0'34'268,"0"1"-246,0 35-5,34-70-4,-34 34-2,0 1 8,0 35 0,35-70-9,-35 35 0,0-1 10,0 1 0,0 0-10,35 0 20,-35-1 11,0 1-13,35 0 3,-35 0 9,34-35-12,-34 34-16,35 1 49,0 0-21,0-35-22,-1 0 34,1 0-33,0 0 20,0 0 12,-1 0-1,1 0-21</inkml:trace>
  <inkml:trace contextRef="#ctx0" brushRef="#br0" timeOffset="67586">15532 1148 0,'35'0'290,"34"0"-280,-34 0 9,35 0-8,-36 0 9,1 0-1,0 0-9,0 0 20,-1 0 11</inkml:trace>
  <inkml:trace contextRef="#ctx0" brushRef="#br0" timeOffset="68902">15359 974 0</inkml:trace>
  <inkml:trace contextRef="#ctx0" brushRef="#br0" timeOffset="69879">16331 939 0,'35'0'341,"0"0"-323,0-35-8,-1 35 0,1-35 2,35 35-3,-36 0 0,36 0 2,-35 0-1,-1 0-1,1 0 2,0 0-1,0 0 10,-1 0-10,1 0 9,-35 35 1,35 0 10,-35 0 11,0 0-12,0-1 1,0 1-20,0 0 0,-35 0 10,35-1-10,-69-34-2,69 35 4,-35-35-2,0 0 11,0 35-12,1-35 21,34 35 0,-35-35-23,35 34 155,35-34-142,-1 0 0,1 0-9,-35 35-1,35-35 1,0 0 7,-35 35-8,34-35 1,1 0-1,-35 35-1,35-35-1,-35 34 4,35-34-2,-1 35 11,1-35-12,0 35 19,0-35 2,-35 35-10,34-35-10,-34 34 0,35-34 11</inkml:trace>
  <inkml:trace contextRef="#ctx0" brushRef="#br0" timeOffset="71934">17200 974 0,'0'35'259,"35"-1"-248,-35 1-2,35 35 2,-1-36-2,-34 1 1,35 35-2,0-36 13,-35 1-10,0 0-3,35-35 4,-35 35-2,34-35 0,-34 34 10,0 1 10,35 0-10,0 0 30,0-35-20,-1 0-2,1 0-19,0 0 33,0 0 19,-1 0 9,-34-35-51,0 0-8,35 35-2,-35-35 1,0 1 8,0-1 3,0 0-10,0 0 9,0 1 8,-35-1-7,35 0-1,0 0-10,-34 35-3,34-34 14,-35-1 9,0 35 0,35-35-19,-35 35-1,35-35 11,-34 35-11,-1 0 18,0 0-6,35-34-12,-35 34 11,1 0-12,-1 0 10,0 0 2,0 0 8,1 0-18</inkml:trace>
  <inkml:trace contextRef="#ctx0" brushRef="#br0" timeOffset="74126">17860 974 0,'0'35'271,"35"-1"-252,-35 1 1,35 0-9,-35 0-2,35-35 1,-35 34 1,0 1 7,0 0 3,34-35-11,-34 35 0,35-1 19,-35 1-9,0 0-9,35-35 9,-35 35-10,35-35 10,-35 34-11,0 1 33,0 0-25</inkml:trace>
  <inkml:trace contextRef="#ctx0" brushRef="#br0" timeOffset="75571">18416 1043 0,'0'-34'250,"-34"34"-208,34-35-25,-35 35-6,0 0 0,0 0 18,1 0 13,-1 0 6,0 0-18,0 0 61,35 35-14,0-1-46,0 1-11,0 0-10,0 0 21,35-35-3,0 34-7,0-34 17,-1 0 5,1 0 6,0 0-30,0 0 33,-1 0 8,1-34 36,-35-1-56,0 0 3,0 0 45,0 70 202,0 0-270,0 0 0,0-1 0,35-34-10,-35 35 0,0 0-1,0 0 11,34-35-13,-34 34 18,0 1 3,0 0-17,35-35 19,-35 35-20,0-1 29</inkml:trace>
  <inkml:trace contextRef="#ctx0" brushRef="#br0" timeOffset="78513">18520 800 0,'35'0'269,"35"0"-257,-36 0-4,1 35 2,35-35 0,-36 34 1,1-34-4,-35 35 5,35-35-1,-35 35-2,35-35 1,-1 35 9,-34 0 10,35-1-8,-35 1 9,0 0-10,0 0 10,0-1-20,0 1 10,0 0 10,0 0 0,0-1-20,0 1 10,0 0 0,0 34 1,0-34-1,0 0-1,-35-35-9,35 35-1,0-1 2,-34 1 9,34 0-2,0 0 3,-35-35-10,35 35-2,0-1 21,-35-34-19</inkml:trace>
  <inkml:trace contextRef="#ctx0" brushRef="#br0" timeOffset="80227">16679 487 0,'-35'0'281,"0"0"-243,35 35-30,-34 0 5,-1-1-3,35 36 8,-35-70-7,35 69-2,-35-34 13,35 0-2,-34-35-11,34 35 2,0-1 8,0 1 12,0 0-1,0 0-10,0 0 9,0-1-19,0 1 19,0 0-8,0 0-1,0-1-9,0 1 9,0 0-1,0 0 1,0-1-11,0 1 9,34-35-5,-34 35-4,0 0 12,35-1-11,-35 1 9,35-35-11,-35 35 4,0 0 8,35-1-11,-1-34 2,-34 35 9,35-35-10,-35 35 10,35-35-10,-35 35 10,35 0-10,-1-35 0,1 34 10,0-34 0,0 35-12,-1-35 4,1 0 5,-35 35-5,35-35 9</inkml:trace>
  <inkml:trace contextRef="#ctx0" brushRef="#br0" timeOffset="82959">19215 1252 0,'35'0'239,"0"0"-218,34 0-3,-34 0-6,35 0 6,-36 0 4,1 0-12,0 0-3,0 0 25,-1 0-2,1 0 12</inkml:trace>
  <inkml:trace contextRef="#ctx0" brushRef="#br0" timeOffset="84107">19389 1530 0,'0'35'260,"70"-35"-243,-36 0 4,1 0-1,0 0-10,0 0-1,-1 0 13,1 0-2,0 0-1,0 0-9,-1 0 30,1 0 2</inkml:trace>
  <inkml:trace contextRef="#ctx0" brushRef="#br0" timeOffset="85692">20049 869 0,'35'-34'268,"0"34"-259,0 0 3,-1 0-2,36 0 0,-35 0 10,-1 0-10,1 0 10,0 34-1,-35 1 22,35-35-21,-35 35-11,0 0 10,0 0 12,0-1-13,0 1 4,0 0-12,-35-35 0,0 35 0,0-1 20,1-34-11,34 35-8,-35 0 9,0-35-3,35 35 25,35-35 129,-35 34-162,35-34 12,-1 35-2,-34 0-1,35-35-6,0 0-2,-35 35 0,35-35 0,-35 34 11,34-34-12,1 0 21,0 35-22,0 0 34,-35 0 7,34-35-29</inkml:trace>
  <inkml:trace contextRef="#ctx0" brushRef="#br0" timeOffset="87884">19841 730 0,'69'0'289,"-34"0"-267,0 0-3,0 0-9,-1 0 0,1 0 10,0 0 0,0 0 11,-1 0-22,1 0 9,0 0 4,0 0-2,-1 0-1,-34 35-9,35-35 1,0 0 9,-35 35-1,35-35-9,-1 0 0,1 0 10,0 0 10,0 0-12,-1 0-6,1 0 9,0 0-2,0 0 2,-1 0-3,1 0 3,0 0 19</inkml:trace>
  <inkml:trace contextRef="#ctx0" brushRef="#br0" timeOffset="89680">19910 1217 0,'35'0'259,"0"0"-241,0 0 4,-1 0-13,1 0 2,0 0 8,34 0-9,-34 0 11,35 0-11,-36 0 7,1 0-5,0 0-2,0 0 19,-1 0-9,1 0 13,0 0-15,0 0 22,-1 0-10,1 0-1,0 0-18,0 0 18,-1 0 2</inkml:trace>
  <inkml:trace contextRef="#ctx0" brushRef="#br0" timeOffset="91154">21231 869 0,'0'70'292,"34"-35"-283,-34 0 0,35-1 2,-35 1-1,0 35-1,0-36 9,0 1 4,35-35-12,-35 35-2,0 0 4,0-1 9,0 1 6,0 0 4,0 0-21,0-1 20,0 1 11,0 0 49</inkml:trace>
  <inkml:trace contextRef="#ctx0" brushRef="#br0" timeOffset="92550">21543 869 0,'35'0'250,"0"0"-239,0 0 8,-1 0-9,1 0 8,0 0-6,0 0 9,-35 35 0,34-35-13,-34 35 19,0 0-13,35-35-5,-35 35 19,0-1 4,0 1 17,0 0-29,-35 0 21,1-35 0,34 34-32,-35-34 20,0 0 11,35 35-30,0 0 241,35-35-242,0 0 18,-35 35-15,34-35 8,-34 34-10,35-34 0,0 0 0,-35 35 0,35 0 0,-1-35 21,-34 35-22,35-35 11,0 34-10,0-34 27,-35 35-24,0 0 27,34-35-21</inkml:trace>
  <inkml:trace contextRef="#ctx0" brushRef="#br0" timeOffset="94465">22169 904 0,'0'70'269,"0"-35"-248,0 34-11,0-34 10,0 0-11,0-1 1,0 1 10,0 0 10,0 0 1,0-1-11,35-34-11,-35 35 11,34-35 0,-34 35 0,35-35-1,-35 35 2,0-1 0,35-34-12,0 0 30,-1 0-18,1 0 20,0 0-11,0 0-2,-1 0-8,1 0 21,-35-34-22,35 34 2,-35-35 16,0 0 15,35 0-22,-35 1-19,0-1 17,0 0-7,0 0-1,0 1-10,-35-1 19,35 0-8,-35 0-1,35 1-10,-35 34 7,35-35-4,-34 35-5,34-35 4,-35 35 7,35-35-10,0 0 2,-35 35 0,35-34 19,-35 34-20,1 0 9,-1-35 22,0 35-2,0 0 32</inkml:trace>
  <inkml:trace contextRef="#ctx0" brushRef="#br0" timeOffset="96896">23072 1078 0,'-34'35'350,"-1"-35"-299,0 0-32,35 35-8,0-1 9,-35-34 1,35 35 19,-34-35-21,34 35 11,0 0 10,0-1-21,0 1 11,0 0 11,0 0-2,0-1-19,0 1 9,34-35 2,-34 35-13,35-35 4,0 35-2,0-1 19,-1 1-9,1-35 13,0 0-27,0 0 25,-1 0 11,1 0-4</inkml:trace>
  <inkml:trace contextRef="#ctx0" brushRef="#br0" timeOffset="98841">23316 1148 0,'34'0'251,"1"0"-233,0 0-6,0 0 8,-1 34 0,-34 1-1,35-35 1,0 35-10,-35 0 20,0-1-2,35-34-15,-35 35-3,0 0 19,0 0-1,0-1 4,0 1-12,0 0 20,0 0 11,0-1-2,0 1-30,-35-35 11,0 0 10,0 0 21,1 0-1,34-35-42,0 1 25,0-1-5,0 0 11,0 0-21,0 1 14,34 34-21,-34-35-11,0 0 39,35 0-39,0 35 9,-35-34-10,0-1 23,35 35-12,-35-35-1,0 0 12,34 35-1,-34-34-20,35-1 79,0 35-49,-35-35 10</inkml:trace>
  <inkml:trace contextRef="#ctx0" brushRef="#br0" timeOffset="102112">24011 1182 0,'-35'0'241,"0"0"-194,0 0-27,35 35 3,-34-35-15,34 35 2,0 0 0,-35-35 0,35 34 0,0 1 8,0 0 4,-35-35-12,35 35 0,0-1 19,0 1 1,0 0-1,0 0-6,0-1 6,0 1 1,35-35-21,-35 35 21,35-35-10,-35 35-12,34-35 24,1 0-11,-35 35-3,35-35 3,0 0 19,-1 0-10,1 0-20,0 0 10,-1 0 10,1 0-3,0 0-6,-35-35 11,35 0-3,-35 0 22,0 0-13,0 1-7,0-1-21,0 0 10,0 0 10,0 1-10,0-1 0,-35 35-2,35-35-7,-35 35-1,35-35 10,0 1 1,-35 34-12,35-35 1,-34 35 31,34-35-22,-35 35 40,0 0-19</inkml:trace>
  <inkml:trace contextRef="#ctx0" brushRef="#br0" timeOffset="104265">24393 1217 0,'34'35'270,"-34"0"-259,35-35-1,-35 34-1,35 1 10,-35 0 2,0 0-1,35-35-11,-35 34 2,0 1 19,34-35-22,-34 35 14,0 0-12,0-1 17,0 1 5,0 0 9,0 0-32,0 0 32,-34-35-32,34 34 21,-35-34-12,35 35 25,-35-35-34,0 0 40,1 0-6,34-35 36,0 1-53,0-1 7,0 0-13,34 0 20,-34 0-14,0 1 7,35-1-14,-35 0 11,35 35 1,-35-35-22,0 1 31,35-1-32,-1 35 12,-34-35 2,0 0 9,35 35-21,-35-34 29,0-1-20,35 35 11,-35-35-1</inkml:trace>
  <inkml:trace contextRef="#ctx0" brushRef="#br0" timeOffset="106418">24844 1495 0,'35'0'251,"0"0"-212,0 0-8,-1 0-22,1 0 21,0 0-10,0-35 0,-1 35-11,1-34 22,0 34-1,-35-35 0,0 0-1,0 0 21,0 1 32,-35 34-63,0 0 9,1 0-9,-1 0 3,0 0 20,0 0-4,1 0-18,-1 0 31,0 0 37,35 34-27,0 1-33,-35 0-6,35 0 7,0-1-10,0 1 9,0 0-17,0 0 8,0-1 14,0 1-4,0 0-8,0 0 8,0 0 11,0-1-2,35-34 3,-35 35-32,0 0 23,35-35-2,-35 35 11,35-35-13,-1 0 2,1 0 21,0 0-12,0 0 23,-1 0-27</inkml:trace>
  <inkml:trace contextRef="#ctx0" brushRef="#br0" timeOffset="110926">383 4520 0,'0'34'380,"0"1"-373,0 35 2,0-36 13,0 1-12,0 0-2,0 0 5,0-1 7,0 1 9,0 0-9,0 0-1,0-1 22,0 1 9,0 0 20,0-70 148,0 0-197,0-34-11,0 34-1,0 0 1,0-34 1,0 34 8,0 0 1,0 1-10,0-1 10,0 0 10,0 0-12,0 1 12,0-1-18,0 0 17,0 0 2,0 0 8,34 35-27,-34-34-3,35-1 31,0 35 8,0-35-28,-1 35 10,1 0 11,0 0-9,0 0-15,-1 0 15,-34 35-3,35-35-19,-35 35 10,0-1 0,0 1 28,0 0 4,0 0-25,0 0-4,0-1 18,-35-34-14,35 35-6,-34-35 8,-1 35 2,0-35 11,0 0-4,1 0 14,-1 0-34,35 35 32</inkml:trace>
  <inkml:trace contextRef="#ctx0" brushRef="#br0" timeOffset="113927">730 4971 0,'35'0'351,"0"0"-332,-1 0 9,1 0 2,-35 35-10,35-35-10,0 0 11,-35 35-11,0 0 30,0 0-21,0-1 23,0 1 4,-35 0-2,0 0-27,0-35 14,35 34-12,-34-34 2,-1 0-1,35 35 130,35-35-101,-35 35-39,34 0 0,1-35 0,0 0 1,0 34 8,-1-34 11,-34 35-20,35-35 8,0 0 4</inkml:trace>
  <inkml:trace contextRef="#ctx0" brushRef="#br0" timeOffset="115840">1217 5145 0,'0'35'270,"0"0"-261,0 0 12,0-1 9,0 1 0,0 0-20,34 0 19,-34-1 12,35 1-13,0 0 4,0-35 8,-1 0-29,1 0 18,0 0 0,-1 0 2,-34-35-21,35 35 9,0 0-9,-35-35 0,35 1 18,-35-1 4,0 0-12,0 0 9,34 35-19,-34-34 21,0-1 19,0 0-30,-34 35 0,-1-35 30,0 35-40,0 0 19,1 0 2,-1 0 8,0 0 2,1 0-23</inkml:trace>
  <inkml:trace contextRef="#ctx0" brushRef="#br0" timeOffset="118064">1738 5111 0,'34'0'262,"1"0"-255,0 0 14,0 0-2,-1 0 0,1 0-7,0 0 38,-35 34 0,0 1 41,0 0-73,-35-35 32,0 0-30,35 35-10,-34-35 19,-1 0 34,35 34 56,35-34-101,-1 0 2,1 35-9,-35 0-2,35-35 2,-35 35 8,35-35-9,-1 34 20,1-34 0,-35 35-23,35-35 6,-35 35-3,35-35 30,-35 35 0,34-35-30</inkml:trace>
  <inkml:trace contextRef="#ctx0" brushRef="#br0" timeOffset="119880">2294 5180 0,'0'35'289,"0"0"-281,0-1 4,0 1 17,0 0-9,0 0 0,0-1 11,34 1 9,1 0-11,0 0-1,0-35-6,-1 0 6,1 0 4,0 0-12,0 0 22,-1-35 27,-34 0-8,0 0-23,0 1-9,0-1-17,0 0 16,-34 0 3,34 1-1,-35 34-20,0 0 0,35-35 9,-35 35-8,35-35-1,-34 35 20,34-35-10,-35 35-11,0 0 32,0 0-24</inkml:trace>
  <inkml:trace contextRef="#ctx0" brushRef="#br0" timeOffset="121982">3197 4728 0,'35'0'304,"0"0"-298,-1 0 6,1 0-2,35 35-1,-36-35 1,36 0 8,-70 35-7,35-35 0,-1 0 9,1 0 0,0 0 20,0 0 0</inkml:trace>
  <inkml:trace contextRef="#ctx0" brushRef="#br0" timeOffset="123150">3267 5076 0,'34'0'290,"1"0"-279,0 0-2,0 0 11,-1 0 8,1 0-15,0 0 25,0 0 3,-1 0 0,1 0-22,0 0 30</inkml:trace>
  <inkml:trace contextRef="#ctx0" brushRef="#br0" timeOffset="124438">4309 4659 0,'35'0'269,"-35"-35"-259,34 35 0,-34-35 0,35 35 0,0 0 0,-35-35 0,35 35 0,34 0 9,-34 0 2,0 0-1,-1 0 7,1 0 5,0 0-21,0 35 19,-35 0-21,0 0 11,0-1 0,0 1 2,0 0-4,0 0-7,0-1 7,0 1 2,-35-35-9,35 35-1,-35 0 0,0-35 0,1 34 11,-36-34-4,35 35 4,1-35 0,-1 0-11,35 35-1,-35-35 10,0 0 32,70 0 120,0 0-154,0 35-6,-1-35 0,1 0 9,0 35-11,0-35 2,-1 0 9,-34 34-9,35-34-3,0 35 1,0-35 10,-1 0 25,-34 35-27,35-35-5,0 0 8,0 0 30</inkml:trace>
  <inkml:trace contextRef="#ctx0" brushRef="#br0" timeOffset="126531">5143 4659 0,'0'34'312,"0"1"-302,0 0 8,0 0-6,0-1-4,0 1 11,35 0 11,-35 0-9,0-1 10,0 1-12,34-35 1,-34 35 0,35 0 9,0-35-19,0 0 20,-1 35-11,1-35 11,0 0-19,0 0 19,-1 0-3,1 0 5,0 0-23,0 0 33,-35-35-32,34 0 30,-34 0-13,0 0-4,35 1-6,-35-1 7,0 0 3,0 0-6,0 1-10,0-1 8,-35 35-8,35-35 8,-34 35 0,34-35-6,0 1-5,-35 34 2,0-35 20,0 35 0,1 0 11,-1 0-13,0 0-20,0 0 34,1 0-1,-1 0 8,0 0-9</inkml:trace>
  <inkml:trace contextRef="#ctx0" brushRef="#br0" timeOffset="128863">6533 4554 0,'0'35'261,"-35"0"-253,0 0 15,35-1-15,0 1 3,-34-35 0,-1 0-2,35 35 2,0 0 7,-35-1-7,0-34 17,35 35-16,-34 0 16,-1-35-6,35 35-12,0-1 8,-35-34 4,35 35 8,-35-35 31,35 35-53,-34-35 64,34 35-54,0 0 2,-35-35-10,35 34 33,-35-34 16,35 35-42</inkml:trace>
  <inkml:trace contextRef="#ctx0" brushRef="#br0" timeOffset="130449">6081 4624 0,'-35'0'250,"1"0"-209,34 35-31,0-1 18,0 1 4,0 0 17,0 0-29,34-35 10,1 0 12,0 0-2,0 0-21,-35-35-9,34 0 50,-34 0-13,35 35-15,-35-34-12,0-1 27,-35 35 26,1 0-23</inkml:trace>
  <inkml:trace contextRef="#ctx0" brushRef="#br0" timeOffset="132075">6568 5076 0,'0'35'262,"-35"-35"-224,35 34-19,0 1 0,0 0 22,0 0 21,35-35-13,-1 0-8,1 0-3,0 0-17,-35-35 18,35 35-31,-35-35 13,0 0-1,34 35-9,-34-34 19,0-1-9,0 0 26,0 0-25,-34 35 68</inkml:trace>
  <inkml:trace contextRef="#ctx0" brushRef="#br0" timeOffset="133831">7297 4311 0,'0'35'249,"-35"-35"-229,35 34-12,-34 1 13,34 0 11,-35-35-22,35 35 18,-35 0-8,0-35 2,35 34 5,0 1 25,-34-35-42</inkml:trace>
  <inkml:trace contextRef="#ctx0" brushRef="#br0" timeOffset="135207">7401 4346 0,'35'0'307,"-35"34"-294,35-34-6,-35 35 6,35-35 6,-1 35-9,-34 0 20,35-35-21,-35 35 2,35-35 18,-35 34-18,35-34 19,-35 35-20,34-35 10,-34 35 9,35 0 13</inkml:trace>
  <inkml:trace contextRef="#ctx0" brushRef="#br0" timeOffset="137171">7367 4380 0,'0'35'281,"0"0"-272,0 0 1,0 0 0,0 34 0,0-34 0,0 0-1,0-1 2,0 1 16,0 0-14,0 0 7,0-1 9,0 1 1,0 0-20,-35-35 8,35 35-6,0-1 18,0 1 0,0 0-2,0 0-8,0 0 12,0-1 7,0 1 3,0 0-13,0 0 48</inkml:trace>
  <inkml:trace contextRef="#ctx0" brushRef="#br0" timeOffset="139775">313 6084 0,'0'35'280,"0"-1"-273,0 36 3,0-35 12,0 34-12,0-34 8,0 0-6,0-1 7,0 1-9,0 0 11,0 0-4,0 0 16,0-1-24,0 1 32,0 0-2,-35-35 141,35-35-160,0 0-12,0 1 1,0-36 4,0 35 4,0 0 5,0-34-1,0 34-2,0 0 3,0 1-5,0-1 4,0 0-1,0 0 9,0 1 1,0-1-18,35 35-3,-35-35 10,35 35-9,-35-35 1,35 35-1,-1 0 0,-34-34 1,35 34-2,-35-35 1,35 35-2,0 0 13,-1 0 0,1 0-3,0 0 13,0 0-13,-1 0-6,1 0 27,-35 35-17,35-35-13,-35 34 20,0 1-1,0 0 5,0 0-6,0-1 18,-35-34-9,35 35-25,-35-35 29,1 0-30,34 35 10,-35-35-9,35 35 7,-35-35-7,0 0 9,1 0 0,-1 0 10,0 0 0,0 0 10,1 0-12</inkml:trace>
  <inkml:trace contextRef="#ctx0" brushRef="#br0" timeOffset="142278">834 6431 0,'35'0'289,"0"0"-281,0 0 4,-1 0-2,1 0 9,-35 35-8,35-35 9,0 35 0,-35 0 28,34-35-37,-34 35 10,0-1 7,0 1-16,0 0 6,-34-35-5,34 35-7,-35-35 6,35 34 10,-35-34-14,35 35 12,-35-35 0,35 35 31,-34-35-33,68 0 145,1 0-147,0 0 5,0 35-9,-1-35-3,1 0 11,0 0 0,0 0-1,-35 34 1,34-34 0</inkml:trace>
  <inkml:trace contextRef="#ctx0" brushRef="#br0" timeOffset="144022">1390 6536 0,'0'35'310,"0"-1"-280,0 1-21,0 0 21,0 0-10,35-1 20,0-34-19,-35 35 7,34 0-6,1-35 19,0 0-32,0 0 0,-1 0 11,1 0-12,0 0 4,0 0 19,-1 0-12,-34-35 2,35 35-3,-35-35 64,0 1-34,0-1-17,0 0-4,-35 0-14,1 35 17,34-34-20,-35 34 9,0 0 1,35-35-12,-35 35 14,1 0 9,34-35-12,-35 35 1,0 0-10,0 0 31,1 0-2</inkml:trace>
  <inkml:trace contextRef="#ctx0" brushRef="#br0" timeOffset="145858">1946 6536 0,'35'0'238,"0"0"-229,-1 0 13,1 0-12,0 0 9,0 0-8,-1 0-1,1 0 8,-35 35 14,35-35-22,-35 34 0,35-34-3,-35 35 33,0 0 2,0 0-1,-35-35-32,35 34 1,-35-34 9,35 35 2,-35-35-11,1 0 20,-1 0-10,35 35-2,-35-35 24,70 0 67,0 0-99,-1 0 9,1 0 3,0 35-2,0-35-11,-35 34 1,34-34 0,1 0 20,-35 35-20,35-35 20,0 0-13,-1 0 45</inkml:trace>
  <inkml:trace contextRef="#ctx0" brushRef="#br0" timeOffset="147731">2537 6571 0,'0'34'292,"0"1"-274,0 0 2,35-35-10,-35 35-2,0-1 4,0 1 8,0 0 10,0 0 0,0-1-10,0 1 30</inkml:trace>
  <inkml:trace contextRef="#ctx0" brushRef="#br0" timeOffset="149267">3058 6258 0,'35'0'280,"0"0"-270,-1 0 0,36 0-1,-1 0 1,1 0 1,-1 0-1,1 0 10,-70 34 0,35-34-10,-1 0 30,1 0 27</inkml:trace>
  <inkml:trace contextRef="#ctx0" brushRef="#br0" timeOffset="150862">3197 6466 0,'35'0'330,"0"0"-310,-1 0 0,1 0 2,0 0-14,0 0 21,-1 0-9,1 0 1,0 0-1,0 0 9,-1 0 1</inkml:trace>
  <inkml:trace contextRef="#ctx0" brushRef="#br0" timeOffset="152316">4101 6188 0,'0'70'311,"0"-36"-303,0 1 3,0 0-2,0 0 2,0-1-1,0 1 0,0 0 9,0 0-8,0 0 11,0-1 6,0 1-7,0 0-2,0 0 10,0-1 21,0 1-10</inkml:trace>
  <inkml:trace contextRef="#ctx0" brushRef="#br0" timeOffset="153853">4587 6223 0,'-35'0'240,"0"35"-232,35-1 3,-34-34 1,-1 35-2,0-35 7,35 35-4,-35 0 6,35-1 0,-34 1 2,34 0 7,-35-35-16,35 35 6,0 0-8,0-1 31,0 1-11,35 0 10,-35 0-21,34-35-9,1 0 32,0 0-22,0 0 0,-1 0 9,1 0-1,0 0 2,0 0-19,-1 0 10,1 0-2,0-35 10,0 35-7,-1-35 8,1 35 0,-35-35-11,35 35 0,-35-34-8,35-1-2,-35 0 11,0 0 0,0 0 0,0 1-9,0-1 9,-35 0-10,0 0 19,35 1-19,-35 34 21,35-35-10,-34 35-11,-1 0 8,0 0 11,35-35-19,-35 35 22,1 0 7</inkml:trace>
  <inkml:trace contextRef="#ctx0" brushRef="#br0" timeOffset="156165">5768 6084 0,'0'69'313,"-69"-69"-306,69 35 3,-35 0 0,35 0 1,-35-1-1,1 1-1,34 0 13,-35-35-11,35 35-5,-35-1 14,35 1 1,-35-35-11,35 35 2,-34-35-1,34 35 7,-35-35 3,35 35-11,0-1 10,-35-34-2,35 35-6,0 0 37,-35-35-31,1 0 23,34 35-10</inkml:trace>
  <inkml:trace contextRef="#ctx0" brushRef="#br0" timeOffset="157652">5247 6084 0,'-35'0'240,"35"35"-220,0-1-10,0 1 9,0 0-9,0 0 20,0-1-20,0 1 29,0 0 12,35-35-1,0 0-31,0 0 21,-1 0-10,1 0-10,-35-35-8,0 0 28,35 35-29,-35-34-2,0-1 21,0 0 7,0 0 3,0 1-8,0-1 40,-35 35 16,0 0-68</inkml:trace>
  <inkml:trace contextRef="#ctx0" brushRef="#br0" timeOffset="159488">5838 6431 0,'-35'0'261,"35"35"-252,-35 0 31,1-35-10,-1 35 31,35 0-25,0-1 6,0 1-22,0 0 40,35-35-51,-1 0 12,1 0 9,0 0-1,0 0 2,-1 0-11,1 0 19,-35-35 20,35 35-36,-35-35 5,0 1 33,-35 34-44,0 0 15,35-35-22,-34 35 0</inkml:trace>
  <inkml:trace contextRef="#ctx0" brushRef="#br0" timeOffset="161400">6602 5980 0,'-34'34'303,"-1"-34"-295,35 35 3,0 0-1,-35-35-1,35 35 11,-35-35 0,35 34 0,0 1-1,-34-35-7,34 35-3,-35-35 11,35 35 8,0-1 35,-35-34-55</inkml:trace>
  <inkml:trace contextRef="#ctx0" brushRef="#br0" timeOffset="162808">6672 6049 0,'35'0'311,"-1"35"-281,-34 0-2,35-35-18,0 0 19,-35 34-17,35 1 28,-1 0-2,-34 0 3,35-35 18,-35 34-18</inkml:trace>
  <inkml:trace contextRef="#ctx0" brushRef="#br0" timeOffset="164283">6637 6049 0,'0'35'310,"0"0"-291,0 34-9,0-34 10,0 0-10,0-1 10,0 1-9,0 0 10,0 0-3,0-1 11,0 1-20,0 0 21,0 0-8,0 0 8,0-1-10,0 1 10,0 0-1,0 0 1,0-1-20,0 1 21,0 0-11,0 0 9,0-1-18,0 1 28,0 0 33</inkml:trace>
  <inkml:trace contextRef="#ctx0" brushRef="#br0" timeOffset="167652">13760 4241 0,'-35'0'292,"35"35"-284,0 0 1,0 0 2,0 34-1,0-34 0,0 0 0,0 0 0,0 34 0,0-34 8,0 0-6,0-1-2,0 1 17,0 0 17,0 0 24</inkml:trace>
  <inkml:trace contextRef="#ctx0" brushRef="#br0" timeOffset="169196">13552 4241 0,'0'-34'282,"0"-1"-262,34 35-3,-34-35-4,35 0 4,-35 1 5,35 34 8,-35-35-19,35 35 19,-1 0-10,-34-35-10,35 35 7,0 0 16,0 0-15,-1-35-7,1 35 9,0 0 20,0 0-19,-1 0-13,-34 35 12,35-35-10,-35 35-3,35-35 14,-35 35 0,0-1-12,0 1 41,0 0 0,0 0-10,0-1-10,0 1 22,-35-35-42,0 0 18,1 35-7,-1-35 9,0 0-1,0 35 2,1-35-21,-1 0 30,0 0 0</inkml:trace>
  <inkml:trace contextRef="#ctx0" brushRef="#br0" timeOffset="171480">14073 4659 0,'35'0'312,"-1"0"-306,1 0 6,0 0 6,0 34 14,-1 1-5,-34 0 27,0 0-16,-34-35-17,34 34-12,-35 1 1,0-35 10,0 35 1,1-35-12,-1 0 11,0 35 0,0-35 19,1 0-18,68 34 138,1 1-139,0-35-10,0 0 0,-1 0 11,-34 35-11,35-35 9,0 35 1,0-35-10,-1 35 10,-34-1 0,35-34-10,0 35 30</inkml:trace>
  <inkml:trace contextRef="#ctx0" brushRef="#br0" timeOffset="173264">14525 4798 0,'0'34'320,"0"1"-300,0 0-9,0 0 8,0-1 10,34-34-8,-34 35-13,0 0 13,35-35 0,-35 35-1,35-35 0,0 0 0,-35 35-10,34-35 8,1 0 5,0 0 16,0 0-20,-1 0 31,1 0 1,-35-35-24,0 0 4,0 0-9,0 0 7,0 1 1,0-1 11,0 0-23,-35 35 2,35-35 1,-34 35-12,-1 0 2,35-34 6,-35 34-5,0-35 18,1 0-2,-1 35 4,0 0 20</inkml:trace>
  <inkml:trace contextRef="#ctx0" brushRef="#br0" timeOffset="175227">14942 4728 0,'34'0'263,"1"0"-247,0 0 5,0 0-10,-1 0-1,1 0 10,0 0-9,-35 35-2,35-35 11,-35 35 10,34-35-11,-34 34 9,0 1 15,0 0-15,0 0 3,-34-35-21,-1 0 20,35 34-20,-35-34 1,0 0 40,35 35-34,0 0 144,35-35-141,0 0-10,0 0 9,-35 35-10,34-35 12,1 35 9,0-35-10,0 0 30,-35 34-21,34-34 22</inkml:trace>
  <inkml:trace contextRef="#ctx0" brushRef="#br0" timeOffset="177182">15498 4798 0,'0'34'361,"0"1"-343,34 0-7,-34 0 28,0-1-10,35-34 2,-35 35-13,0 0 4,35-35-4,-1 0 4,-34 35-11,35-35 19,0 0-2,0 0 14,-1 0-14,1 0 53,-35-35-40,0 0-33,0 0 12,0 1 11,0-1-3,0 0-17,0 0 19,0 1 0,-35 34 0,35-35-12,-34 35-6,34-35 8,-35 35 10,0 0 8,0 0 12,1 0-20</inkml:trace>
  <inkml:trace contextRef="#ctx0" brushRef="#br0" timeOffset="179197">16366 4415 0,'35'0'289,"34"0"-271,-34 0 5,35 0-5,-36 0 4,1 0-3,0 0-9,0 0-1,-1 0 22,1 0-2,0 0 12,0 0-23,-1 0 63</inkml:trace>
  <inkml:trace contextRef="#ctx0" brushRef="#br0" timeOffset="180522">16470 4728 0,'35'0'290,"0"0"-261,0 0-9,-1 0 0,1 0 13,0 0-25,0 0 21,-1 0 1,1 0 0,0 0-10,0 0 1,-1 0 17,1 0 25,0 0-15</inkml:trace>
  <inkml:trace contextRef="#ctx0" brushRef="#br0" timeOffset="182107">17478 4346 0,'0'-35'291,"35"0"-281,0 0 9,-1 1 2,1 34-12,0 0 12,0-35-2,-1 35 1,1 0-10,0 0 0,0 0 10,-1 0-10,-34 35 0,35-35 0,-35 34 0,0 1 21,35 0-24,-35 0 15,0-1 6,0 1-5,0 0-6,0 0 5,-35-35-12,0 35 8,1-35-6,34 34-2,-35 1-3,0-35 13,0 0-8,1 0-1,34 35-1,-35-35-1,0 0 12,0 0-12,1 0 32,68 0 110,1 0-143,0 0 2,-35 35 0,35-35 0,-1 0 0,1 0 0,-35 34 0,35 1-1,0-35 2,-1 0-1,-34 35 0,35-35 0,0 35 10,0-35-10,-1 0 10,-34 34-14,35-34 7,-35 35-3,35-35 19,-35 35-7,35-35-12,-1 0 9,-34 35 10</inkml:trace>
  <inkml:trace contextRef="#ctx0" brushRef="#br0" timeOffset="184092">18347 4276 0,'0'35'289,"0"34"-270,0 1 2,-35-70-11,35 35 1,0 0 7,0-1 3,0 1-11,0 0 20,0 0-1,0-1 2,0 1-10,35 0-2,0 0 8,-1-35 6,-34 34-23,35-34 0,0 0 0,-35 35 19,34-35-18,1 0 7,0 0 14,0 0-13,-1 0 12,1 0-1,0 0 9,0-35 21,-1 1-19,-34-1-21,0 0-11,0 0 20,0 1-9,0-1-9,0 0-1,0 0 10,-34 1 18,34-1-5,0 0-24,-35 35 11,35-35-13,0 0 24,-35 35-20,35-34 9,0-1-8,-35 35 6,35-35 0,-34 35-6,-1 0 9,35-35-10,-35 35 8,0-34 9,1-1 24,-1 35-33</inkml:trace>
  <inkml:trace contextRef="#ctx0" brushRef="#br0" timeOffset="186475">19493 4172 0,'0'35'282,"0"-1"-277,0 1 7,-34 35-1,-1-36-1,35 1 0,-35 35 0,35-35 0,-35-1 2,35 1-4,-34 0 13,34 0-12,0-1 12,-35-34-2,35 35-9,-35 0 10,35 0-3,0-1 17,-35-34-26,35 35 12,0 0 22,-34-35-4</inkml:trace>
  <inkml:trace contextRef="#ctx0" brushRef="#br0" timeOffset="187761">19146 4346 0,'-35'0'199,"0"34"-158,35 1-21,-34 0 1,34 0-3,0 0-8,0-1 11,0 1-2,0 0 22,0 0-24,34-35 35,1 0-3,0 0-26,0 0 16,-35-35-30,34 35 32,-34-35-33,0 0 34,35 1-14,-35-1-9,0 0 32,0 0-1,-35 35 42</inkml:trace>
  <inkml:trace contextRef="#ctx0" brushRef="#br0" timeOffset="189466">19563 4554 0,'0'35'230,"0"0"-202,0 0-16,0-1 18,0 1-12,0 0 14,0 0-12,0-1 30,35-34-30,-1 0 41,1 0 5,0 0-35,-35-34 33,0-1-57,0 0 33,0 0-12,0 1 3,0-1-11,-35 35 13,35-35-16,-35 35 1,1 0 14</inkml:trace>
  <inkml:trace contextRef="#ctx0" brushRef="#br0" timeOffset="191618">20223 3963 0,'0'35'311,"-35"-35"-301,35 35 1,-34-35-1,-1 35 7,0-1 16,35 1-24,-35-35 20,35 35-7,-34-35-13,34 35 62,34-35 189,-34-35-242,35 35 2,-35-35-9,35 0 8,-35 1 11,35 34-21,-35-35 19,34 35-15,1-35 16,-35 0 12,35 35-11,-35-34 30,35 34-40,-1 0 201,-34 34-216,35 1 9,-35 0 2,35-35-3,-35 35-3,35-35 10,-35 34-11,0 1 11,34-35 0,-34 35 0,35-35 1,-35 35 19,35-35 9,-35 34-12</inkml:trace>
  <inkml:trace contextRef="#ctx0" brushRef="#br0" timeOffset="194441">20293 3998 0,'0'35'300,"0"34"-279,0-34-12,0 0 1,0 0 0,0-1 0,34 1 0,-34 0 9,0 0 2,0-1 9,0 1-20,0 0 11,0 0-2,0 0 11,0-1-21,0 1 23,0 0-4,35-35-18,-35 35 11,0-1-12,0 1 33,0 0-14,0 0 12,0-1-20</inkml:trace>
  <inkml:trace contextRef="#ctx0" brushRef="#br0" timeOffset="196885">13760 5771 0,'0'35'301,"0"0"-295,0-1 6,0 36-4,0-35 4,0-1-2,0 36 0,0-35 10,0-1-10,0 1 0,35 0 10,-35 0 10,0-1 0,0 1-10,0 0 20,0 0 38,0-70 55,0 0-125,0 0 3,0 1-2,0-1 1,0 0 0,0 0 1,0 1-2,-35-1 1,35 0-2,0 0 14,0 1-3,0-1 1,0 0 2,0 0 6,0 1 12,0-1 9,0 0-28,0 0 29,0 0-10,35 35-32,0-34 24,-1-1-2,1 35-10,0 0-10,0 0 30,-1 0-10,1 0 20,0 0-21,-35 35 1,0-1 0,0 1 0,0 0-1,0 0-8,0 0 9,0-1 0,0 1 9,-35-35-30,35 35 3,-35-35 49,35 35-52,-34-35 30,-1 0 12,0 0-31,0 0 30</inkml:trace>
  <inkml:trace contextRef="#ctx0" brushRef="#br0" timeOffset="199777">14281 6153 0,'35'0'320,"0"0"-301,0 0 1,-1 0 31,-34 35-22,0 0 20,0 0-11,0-1-6,0 1-12,-34-35 10,34 35-20,-35-35 0,0 0 20,35 35-20,-35-35 18,1 0 35,68 34 85,1-34-128,0 0-10,0 35 0,-1-35 0,36 0 10,-35 35-2,-1-35 4,1 0 8,0 0-20,-35 35 10,35-35 10</inkml:trace>
  <inkml:trace contextRef="#ctx0" brushRef="#br0" timeOffset="201678">14768 6119 0,'0'34'340,"0"1"-311,0 0 12,0 0-21,0-1 20,0 1-10,35 0 10,-1 0-10,1-35 9,-35 34-29,35-34 30,0 0-11,-1 0-7,1 0 17,0 0 2,0 0 18,-35-34-50,34 34 34,-34-35-34,0 0 59,0 0-38,0 1 0,0-1-20,-34 35-2,34-35 24,-35 35-12,35-35 1,-35 35 29,35-34-22,-35 34-6,35-35-4,-34 35-8,-1 0 42,0 0-13,0 0 31</inkml:trace>
  <inkml:trace contextRef="#ctx0" brushRef="#br0" timeOffset="203823">15220 6084 0,'34'0'260,"1"0"-251,0 0 1,34 0 0,-34 0 0,0 0-1,0 0 2,-1 0 20,1 0-13,0 35 13,-35-1 20,0 1-2,0 0 0,0 0-29,-35-35 0,35 34 0,-35-34-9,1 0 7,34 35 3,-35-35-2,0 0 11,35 35-9,-35-35-10,70 0 179,-35 35-180,35-35 0,0 0 10,-1 34-10,1-34 0,0 35 19,-1-35 1,-34 35-10,35 0 0,0-35 2,0 0 27,-35 35-29</inkml:trace>
  <inkml:trace contextRef="#ctx0" brushRef="#br0" timeOffset="205778">15845 6119 0,'0'34'300,"0"1"-282,35 0-6,-35 0-2,0 34 8,0-34 4,0 0-2,34-35-10,-34 34 9,0 1-9,0 0 21,0 0 10</inkml:trace>
  <inkml:trace contextRef="#ctx0" brushRef="#br0" timeOffset="207453">16679 5910 0,'35'0'360,"-1"0"-341,1 0-8,0 0 9,0 0 10,-1 0 0,1 0-20,0 0 18,0 0-17,-1 0 10,1 0-11,0 0 19,0 0-6,-1 0 3,1 0-5,0 0 17</inkml:trace>
  <inkml:trace contextRef="#ctx0" brushRef="#br0" timeOffset="208959">16818 6188 0,'35'0'309,"-1"0"-300,1 0 3,0 0 7,0 0-9,-1 0 1,1 0 18,0 0-9,0 0 9,-1 0-18,1 0 20,0 0 20,0 0-14,-1 0-16</inkml:trace>
  <inkml:trace contextRef="#ctx0" brushRef="#br0" timeOffset="210614">18034 5701 0,'0'35'310,"0"0"-301,0 0 2,0 0-1,0-1 9,0 1-8,0 35 9,0-36-1,0 1-8,0 0-1,0 0 10,0-1 0,0 1-1,0 0-9,0 0 21,0-1-11,0 1 9,0 0-8,0 0 18</inkml:trace>
  <inkml:trace contextRef="#ctx0" brushRef="#br0" timeOffset="212250">18486 5771 0,'0'35'362,"-35"0"-354,0-1 11,35 1-9,0 0 0,0 0 9,0-1 2,0 1-1,0 0 19,0 0-28,0-1 19,35-34 10,-35 35-31,35 0 20,-35 0 2,34-35-20,1 0 18,0 0-10,0 0 12,-1 0 7,1 0-16,0 0-12,0 0 8,-35-35 5,34 35-14,1-35 19,0 35-16,0 0 18,-35-35-20,34 35 19,-34-34-19,0-1 11,0 0 9,0 0-11,0 1 10,0-1-7,0 0-13,0 0 12,-34 35-1,34-34-10,-35 34 19,0-35-9,0 0 10,1 35-1,-1 0 2,0 0-21,35-35 0,-35 35 22,1 0-5,-1 0 15,0 0-14</inkml:trace>
  <inkml:trace contextRef="#ctx0" brushRef="#br0" timeOffset="214722">19598 5632 0,'0'35'310,"-35"-1"-299,0 1 6,35 0 6,-35-35-14,35 35 1,0 0 0,-34-35-1,34 34 2,0 1 0,0 0-1,-35-35 0,0 35 0,35-1 9,-35 1 1,35 0 0,0 0 0,-34-35-2,34 34 14,0 1 17,-35-35-28,35 35-2</inkml:trace>
  <inkml:trace contextRef="#ctx0" brushRef="#br0" timeOffset="-213218.73">19111 5632 0,'0'35'270,"0"-1"-241,0 1 2,0 0 8,35-35 83,0 0-104,-1 0 52,-34-35-10,0 0-9,0 1-2,0-1-29,-34 35 20,-1-35-11,0 35 21</inkml:trace>
  <inkml:trace contextRef="#ctx0" brushRef="#br0" timeOffset="-211413.73">19632 5945 0,'0'35'302,"0"-1"-274,0 1-18,0 0 9,0 0 11,35-35-10,-35 34-12,0 1 14,35-35 17,0 0-17,-1 0 16,1 0 24,0-35 6,0 1-28,-35-1-12,0 0 4,0 0-1,-35 35 39,35-34-52,-35 34-8,0 0 31</inkml:trace>
  <inkml:trace contextRef="#ctx0" brushRef="#br0" timeOffset="-209519.73">20362 5562 0,'0'70'348,"0"-35"-326,0-1-12,0 1 0,0 0 0,0 0 0,0 0 0,0-1 10,0 1-10,0 0 0,0 0-1,0-1 11,0 1-10,0 0-1,0 0 12,0 34-1,0-34 0,0 0-9,0-1 7,0 1-9,0 0 13,0 0 9,0-1 18,0 1-20</inkml:trace>
  <inkml:trace contextRef="#ctx0" brushRef="#br0" timeOffset="-198064.73">20084 6258 0,'35'0'361,"0"34"-343,-35 1-10,34-35 15,-34 35-12,35 0 7,-35-1 12,35-34-19,-35 35-2,35-35 1,-35 35 10,34-35 10,-34 35-19,35-35 16,-35 35-5,0-1 7,35-34 2,0 0 10,-1 0 96,1 0-44,-35-34-85,0-1 52,35 35-49,-35-35 18,35 35-9,-35-35 0,0 0-1,0 1 22,34 34-13,-34-35-7,0 0 30,0 0-23,35 35 3,-35-34 38</inkml:trace>
  <inkml:trace contextRef="#ctx0" brushRef="#br0" timeOffset="-168438.73">591 11229 0,'-35'69'369,"35"-34"-358,0 0 0,0 0-2,0 34 1,0-34 1,0 0-2,0 34 2,0-34-2,0 0 11,0-1-10,0 1 19,0 0 13,0 0 18,0-1-10,0 1 80,-34 0-102,34 0 2,0 0-20,0-1 28,0 1 44</inkml:trace>
  <inkml:trace contextRef="#ctx0" brushRef="#br0" timeOffset="-166713.75">522 11229 0,'0'-35'281,"34"35"-242,1-35-19,0 35 10,0 0-20,-1 0 30,1 0-11,0 0-9,0 0 1,-1 0 8,1 0 12,0 0-12,0 35-19,-35 0 10,34 0-9,-34-1-2,0 1 21,0 0-10,0 0 9,0-1 2,0 1 9,0 0-11,-34 0 12,-1-35-1,0 0-31,0 34 11,1-34 0,-1 0 0,0 0-12,0 0 24,1 0-11,-1 0 7,0 0-7,0 0 19</inkml:trace>
  <inkml:trace contextRef="#ctx0" brushRef="#br0" timeOffset="-164789.75">1043 11750 0,'35'0'270,"-1"0"-241,1 0-18,0 0 19,0 0-12,-35 35-6,34-35-2,1 35 10,-35-1 9,35 1-6,-35 0 5,0 0 2,0 0 0,-35-1-13,0-34-5,1 0 9,-1 0-2,0 35-9,0-35 0,1 0 19,-1 0 14,0 0 17,35 35 90,35-35-131,0 35 10,-1-35-10,1 34-11,0-34 24,-35 35-11,35-35-11,-1 0 17,1 35-15,0-35 28,-35 35-10,35-35-20</inkml:trace>
  <inkml:trace contextRef="#ctx0" brushRef="#br0" timeOffset="-162785.75">1633 11820 0,'0'34'321,"-34"1"-314,-1 0 15,35 0-2,0 0 10,-35-1-20,35 1 30,0 0-1,0 0 14,0-1-36,0 1 24,35-35-32,0 0 11,-1 0 11,1 0-1,0 0-1,0 0-8,-1 0 8,1 0 11,0 0 10,0 0-30,-35-35 8,0 1-17,34-1 20,-34 0-2,0 0-7,0 1-13,0-1 11,0 0 18,0 0-16,0 0-3,0 1 23,-34 34-24,-1-35 13,0 35 19,35-35-33,-35 35 3,1 0 32,-1 0-23</inkml:trace>
  <inkml:trace contextRef="#ctx0" brushRef="#br0" timeOffset="-160630.75">1981 11750 0,'35'0'389,"-35"-35"-371,34 35-8,1 0 22,0 0-2,0 0-11,-1 0 12,1 0 8,0 0 21,-35 35-49,0 0 78,0 0-39,-35-35-22,35 34-6,-35 1-1,1-35 18,-1 0-19,35 35-3,-35-35 6,70 35 227,0-35-241,-1 0 20,-34 35-20,35-1 2,0 1 22,0-35-24,-1 0 10,-34 35-10,35-35 11,-35 35-2,35-1 4,0-34-2,-35 35 10,34-35 0</inkml:trace>
  <inkml:trace contextRef="#ctx0" brushRef="#br0" timeOffset="-158447.75">2606 11854 0,'0'35'301,"0"0"-294,0 0 24,0 0-20,0-1 19,0 1-1,0 0 13,0 0-23,35-35 10,-35 34-1,35-34-16,0 0 8,-1 0 21,1 0-12,0 0 1,0 0-20,-35-34 21,34 34-23,-34-35 2,35 35 30,-35-35-30,0 0 41,0 1-21,0-1-10,0 0 9,0 0 13,0 0-14,-35 35-8,35-34-10,-34 34 10,-1 0-9,0-35 18,0 35-11</inkml:trace>
  <inkml:trace contextRef="#ctx0" brushRef="#br0" timeOffset="-156602.75">3475 11715 0,'35'0'261,"0"0"-244,-1 0-6,1 0-1,69 0 1,-69 0 7,0 0-6,0 0 8,-1 0-1,1 0 12,0 0-2,0 0 1,-1 0-20,1 0 39</inkml:trace>
  <inkml:trace contextRef="#ctx0" brushRef="#br0" timeOffset="-155335.75">3579 12028 0,'35'0'289,"0"0"-269,0 0-1,-1 0 11,1 0-9,0 0 10,0 0-2,-1 0 0,1 0 1,0 0 0,0 0 0,-1 0 0,1 0-10,0 0 10,0 0 31</inkml:trace>
  <inkml:trace contextRef="#ctx0" brushRef="#br0" timeOffset="-153889.75">4865 11542 0,'35'0'269,"-35"-35"-258,0 0-2,34 35-1,1 0 4,0-35-2,0 35-2,-1 0 4,1 0-2,0 0 10,0 0 9,-1 0 2,1 0-21,0 0 9,0 35 10,-35 0-18,0 0 10,34-1-1,-34 1 10,0 0-13,0 0 4,0-1 0,-34-34-1,34 35-10,-35-35 0,-35 35 10,36 0-1,-1-35 3,0 0-12,0 0 19,1 0 11,34 34 60,34-34-50,-34 35-30,35-35-11,0 35 1,0-35 10,-1 35-2,1 0 4,0-35-12,0 34 10,-1-34-1,-34 35-8,35 0 9,0-35-10,-35 35 19,35-35-21</inkml:trace>
  <inkml:trace contextRef="#ctx0" brushRef="#br0" timeOffset="-151905.75">5907 11542 0,'-34'0'339,"34"34"-319,-35-34-10,0 0 11,35 35-2,-35-35-9,35 35 20,-34-35-20,34 35 0,0-1 20,-35-34-20,35 35 9,-35-35 2,35 35-11,0 0 9,0-1 10,0 1 13,0 0-2,35 0-30,0-35 19,-35 35-18,34-35 8,1 0 11,-35 34-20,35-34 0,0 0 20,-1 0 9,1 0-8,0 0-11,0 0 8,-1-34 2,1 34 13,0-35-25,-35 0 4,35 0 16,-35 0 3,0 1-21,0-1-11,34 35 1,-34-35 0,0 0 11,0 1 8,0-1-19,0 0 21,-34 0-4,34 1 18,-35 34-38,35-35 3,-35 35 10,0 0 31,1 0-2</inkml:trace>
  <inkml:trace contextRef="#ctx0" brushRef="#br0" timeOffset="-149591.75">6915 11437 0,'-35'0'309,"35"35"-299,-34 0-2,34 0 4,-35-1-1,0-34-2,35 70-1,-35-35 12,35-1-1,-34 1-8,34 0 11,-35-35-12,0 35 15,35-1-12,-35 1 9,35 0 20,-34-35-25,34 35 1</inkml:trace>
  <inkml:trace contextRef="#ctx0" brushRef="#br0" timeOffset="-148097.75">6498 11403 0,'-35'0'281,"35"34"-230,0 1-21,0 0-11,0 0 31,35-35 89,0 0-128,0 0 18,-1-35 12,-34 0 10,35 35-35,-35-35 77,0 1-13,-35 34-72,1 0 43,-1 0-11,0 0-20</inkml:trace>
  <inkml:trace contextRef="#ctx0" brushRef="#br0" timeOffset="-146282.75">6880 11715 0,'0'35'260,"0"0"-211,0 0-18,0-1-21,0 1 41,0 0 8,35-35 30,0 0-38,0 0-31,-1 0 29,-34-35-29,35 35 1,-35-35 17,0 1-7,35 34-12,-35-35 23,0 0 7,0 0-7,-35 35-35,35-34 13,-35 34 1,1 0 19,-1 0-12</inkml:trace>
  <inkml:trace contextRef="#ctx0" brushRef="#br0" timeOffset="-144248.75">7679 11333 0,'0'35'340,"0"0"-330,0-1 10,0 1-10,0 0 9,0 0-8,0-1-1,0 1 0,35 0 0,-35 0 0,0 34 10,0-34 0,0 0-10,0-1 0,0 1 10,0 0-1,0 0 0,0 0 13,0-1-22,0 1 20,0 0-1,0 0 13,0-1-24</inkml:trace>
  <inkml:trace contextRef="#ctx0" brushRef="#br0" timeOffset="-142613.75">7436 11820 0,'35'34'320,"-35"1"-300,35-35-10,-35 35 10,34-35 10,-34 35-20,0 0 18,35-35-16,-35 34-2,35 1 29,0-35-18,-35 35-11,34-35 20,-34 35-20,0-1 18,35-34 25,-35 35-13,35-35 108,0 0-89,-1 0 22,1-35-42,-35 1-19,35-1 8,0 35-6,-35-35-12,34 0 18,-34 1-5,35-1 6,-35 0 0,35 35-8,-35-35-12,35 35 2,-35-35 16,0 1-7,34 34 3</inkml:trace>
  <inkml:trace contextRef="#ctx0" brushRef="#br0" timeOffset="-139572.75">556 12932 0,'-34'0'301,"34"35"-272,0 0-21,0-1 4,0 36-2,0-1 10,0-34-10,0 35 10,0-35 0,0-1-11,0 1 20,0 0-18,0 0 19,0-1 20,0 1 30,0 0-41</inkml:trace>
  <inkml:trace contextRef="#ctx0" brushRef="#br0" timeOffset="-137997.75">452 13002 0,'0'-35'272,"0"0"-233,0 0-10,35 35-9,-35-34-10,35-1 9,-1 35 12,-34-35-11,35 35-2,0 0 4,-35-35-1,35 35 6,-1 0 15,1 0-14,0 0-5,0 0 5,-1 0 0,-34 35 4,35-35-21,0 0 8,-35 35 1,0 0-1,0-1 11,0 1 9,0 0 14,0 0-24,0-1 11,-35-34-12,0 0 25,35 35-44,-34-35 31,-1 0-13,0 0-5,0 0 9,1 0 18,-1 0 12,0 0-13</inkml:trace>
  <inkml:trace contextRef="#ctx0" brushRef="#br0" timeOffset="-135475.75">973 13384 0,'35'0'351,"0"0"-314,0 0-15,-1 0 6,1 0-6,0 0 7,-35 35-18,35 0 18,-35-1 21,0 1 0,0 0-9,0 0-23,-35-35 5,35 34-7,-35-34-4,0 0-2,1 35 30,-1-35 0,70 0 169,-1 0-190,-34 35-8,35-35-1,0 0 11,-35 35-11,35-35 9,-1 0 9,1 34-6,0-34 7,0 0 22,-1 0 29</inkml:trace>
  <inkml:trace contextRef="#ctx0" brushRef="#br0" timeOffset="-133360.75">1529 13454 0,'0'34'359,"0"1"-340,0 0 12,0 0-21,0-1 20,0 1 22,0 0-4,0 0-20,35-35 3,0 0 9,-1 0 2,1 0-14,0 0-8,-35-35-1,35 35-8,-1 0 19,-34-35-20,35 35 0,0 0 10,-35-35-1,35 35 12,-35-34-2,0-1-11,0 0 25,0 0 18,-35 35-53,0 0 13,0 0-2,35-34-1,-34 34-6,-1 0 6,0-35-6,0 35 28,1 0 10</inkml:trace>
  <inkml:trace contextRef="#ctx0" brushRef="#br0" timeOffset="-131366.75">2085 13384 0,'35'0'257,"0"0"-236,-1 0 0,1 0 9,0 0-19,0 0 18,-35 35-8,0 0-14,34-35 23,-34 34-18,0 1 28,0 0 11,0 0-42,-34-35-1,-1 34 15,0-34-5,0 0 11,35 35-9,-34-35 12,34 35 187,34-35-208,1 35 8,0-35-9,0 0 9,-35 34 1,34-34-10,1 0 10,-35 35-10,35-35 0,0 0 22,-1 0 18</inkml:trace>
  <inkml:trace contextRef="#ctx0" brushRef="#br0" timeOffset="-129572.73">2641 13384 0,'0'35'291,"0"34"-271,35-34-1,-35 0 11,0 0-20,0-1 10,0 1 10,0 0 0,0 0 10,0-1-11</inkml:trace>
  <inkml:trace contextRef="#ctx0" brushRef="#br0" timeOffset="-124617.73">4865 13106 0</inkml:trace>
  <inkml:trace contextRef="#ctx0" brushRef="#br0" timeOffset="-123590.73">5073 13036 0,'0'70'291,"0"-35"-280,0-1-3,0 36 0,0 0 5,0-36-4,-34 1 2,34 0-2,0 34 11,0-34-1,0 0 0,0 0 3,-35-35-12,35 34 0,0 1 10,0 0 9,0 0 2,0-1-21,0 1 39</inkml:trace>
  <inkml:trace contextRef="#ctx0" brushRef="#br0" timeOffset="-121675.73">5490 13141 0,'0'34'349,"0"1"-339,0 0 1,-34-35-2,34 35 1,0 0 0,-35-35 0,35 34 0,0 1 20,0 0 0,0 0-2,0-1-6,0 1 17,0 0 2,35 0-14,-35-1-5,34-34-2,1 0 10,-35 35-10,35-35 0,0 0-9,-1 0 17,1 0-7,0 0-1,0 0-10,-1 0 11,1 0-2,0 0 1,0 0-10,-1-35 20,-34 1-10,35 34-9,0 0 18,-35-35-11,35 35-6,-35-35 7,0 0 22,0 1-32,0-1 21,0 0-2,0 0 5,-35 35-14,35-34-9,0-1 10,-35 35-9,35-35 8,-35 35-9,35-35 9,-34 35-8,-1-35 8,35 1 0,-35 34-7,0 0 8,35-35-10,-34 35 9,-1 0-9,0 0 21,35-35-21,-35 35 0,1 0 8,-1 0 3,0 0 9,0 0 12,1 0 6</inkml:trace>
  <inkml:trace contextRef="#ctx0" brushRef="#br0" timeOffset="-119083.73">6776 13036 0,'0'35'302,"0"0"-285,-35-35-7,35 35 1,-34-1-1,-1 1 2,0 0 5,35 0-7,-35 0 2,1-1 7,34 1 1,-35 0 10,35 0-20,0-1 9,-35-34-8,35 35-2,-35 0 21,35 0-9,-34-35-2,34 34 0,-35-34 12</inkml:trace>
  <inkml:trace contextRef="#ctx0" brushRef="#br0" timeOffset="-117736.73">6290 13141 0,'-35'0'260,"35"34"-231,0 1 10,0 0 12,35-35 39,-1 0-51,1 0-20,0 0 45,-35-35-25,0 0 29,0 1-17,0-1-2,-35 35 11</inkml:trace>
  <inkml:trace contextRef="#ctx0" brushRef="#br0" timeOffset="-115931.73">6880 13523 0,'0'35'290,"-34"-35"-251,34 35-19,0-1 19,0 1 12,0 0-22,34-35 51,1 0-50,0 0-2,0 0 11,-1 0-26,1 0 27,-35-35-30,0 0 29,35 35-28,-35-34 19,0-1 11,0 0-24,0 0 14,-35 35-21</inkml:trace>
  <inkml:trace contextRef="#ctx0" brushRef="#br0" timeOffset="-114048.73">7610 12932 0,'-35'35'290,"35"0"-269,-35-35-12,1 34 1,34 1 10,-35 0-9,35 0 19,-35-35-21,35 34 31,-35-34-30,1 35 30,34 0-10</inkml:trace>
  <inkml:trace contextRef="#ctx0" brushRef="#br0" timeOffset="-112373.73">7610 12897 0,'35'0'281,"-1"0"-263,-34 35-7,35 0 9,0-35-1,-35 35-8,35-35 9,-35 34-10,34-34 0,-34 35 9,35-35-10,-35 35 1,35-35 22,-35 35-22,35-1 31,-1-34 39,-34 35-71,35-35 31</inkml:trace>
  <inkml:trace contextRef="#ctx0" brushRef="#br0" timeOffset="-109740.73">7714 12967 0,'-35'0'329,"35"35"-319,0-1 1,-34 1-2,34 35 1,0-36-2,0 1 2,0 0 4,0 0-6,0 0 2,0-1 10,0 1 0,0 0 10,0 0-22,0-1 14,0 1 8,0 0-10,0 0 0,0-1 0,0 1 8,0 0 4,0 0-21,0-1 29,0 1-11,0 0 9,0 0-8</inkml:trace>
  <inkml:trace contextRef="#ctx0" brushRef="#br0" timeOffset="-102810.73">3718 13454 0,'35'0'291,"0"0"-263,0 0-18,-1 0 20,1 0 12,0 0-3,0 0-30,-1 0 29,1 0 4,0 0 18,0 0-10</inkml:trace>
  <inkml:trace contextRef="#ctx0" brushRef="#br0" timeOffset="-101066.73">3753 13697 0,'35'0'341,"0"0"-334,-1 0 24,1 0 0,0 0-12,0 0-10,-1 0 23,1 0 7,0 0 31,0 0-19</inkml:trace>
  <inkml:trace contextRef="#ctx0" brushRef="#br0" timeOffset="-98373.73">13934 11194 0,'0'35'309,"0"0"-288,0-1-12,0 1 1,0 0 0,0 34 0,0-34 10,0 0-2,0 0-6,0-1 17,0 1 0,0 0 13,0 0-22,0-70 149,0 0-149,0 0-10,0 1 0,0-1 11,0 0-2,0 0 1,0 1-10,0-1 10,0 0-1,0 0 11,0 1-20,0-1 10,0 0 9,0 0 11,0 0-20,35 35 11,-35-34-11,34-1 41,1 35-52,0 0 21,0-35 10,-1 35-11,1 0 1,0 0 11,0 0-13,-35 35-6,34-35-13,-34 35 2,35-1 18,-35 1-9,0 0 19,0 0 12,0 0 9,-35-35-32,35 34-17,-34-34 30,-1 0-2,35 35-28,-35-35 18,0 0-8,1 0 8,34 35-19,-35-35 1,0 0 19,0 0-11,1 0 31</inkml:trace>
  <inkml:trace contextRef="#ctx0" brushRef="#br0" timeOffset="-95432.73">14420 11646 0,'35'0'319,"0"0"-278,0 0-33,-1 0 14,1 0-2,0 0 0,0 0 0,-35 35-11,0-1 21,0 1 1,0 0-1,0 0-21,0-1 19,-35 1-5,0-35-3,35 35-10,-35-35-1,35 35 1,-34-35 0,-1 0 0,35 35 0,-35-35 0,0 0 30,35 34 111,35-34-91,0 0-32,0 35-17,-1-35 7,1 0 3,-35 35-3,35-35 5,0 0-13,-35 35 0,34-35 29,1 0 13</inkml:trace>
  <inkml:trace contextRef="#ctx0" brushRef="#br0" timeOffset="-93477.73">14976 11715 0,'0'35'291,"0"0"-284,0 0 4,-34-1 9,34 1-2,-35-35 3,35 35-10,0 0 19,0 0-20,0-1 31,0 1 8,35-35-19,-35 35-19,34 0 29,1-35-20,0 0 0,0 0-11,-1 0 21,1 0 0,-35-35-10,35 35-1,0 0 42,-35-35-51,34 35 20,-34-35-20,0 1 20,0-1-21,0 0 21,0 0 0,-34 0-10,34 1 20,-35 34-30,35-35 10,-35 35 9,35-35-8,-35 35 7,35-35 24,-34 35-13</inkml:trace>
  <inkml:trace contextRef="#ctx0" brushRef="#br0" timeOffset="-91533.73">15428 11715 0,'35'0'262,"0"0"-235,-35 35-16,34-35-1,1 0 9,-35 35 9,35-35-16,-35 35 7,34-35 12,-34 34-11,0 1 43,0 0 15,-34-35-69,-1 0 30,0 0 12,1 0-1,68 0 69,-34 35-111,35-35 14,0 35-2,-1-35 20,1 34-33,0-34 26,-35 35-13,35-35-10,-1 0 20,-34 35-20,35-35 1,-35 35-3,35-35 13,-35 34 8,35-34-11</inkml:trace>
  <inkml:trace contextRef="#ctx0" brushRef="#br0" timeOffset="-89649.73">15984 11750 0,'0'35'302,"0"0"-294,0-1 12,0 1-2,35-35 5,-35 35-15,0 0 22,0 0-20,34-1 20,1-34-12,-35 35-6,35 0 28,-35 0-20,35-35 10,-1 0 10,1 0-11,0 0 21,0 0-10,-1 0 10,-34-35-39,0 0 28,35 35-18,-35-35-12,0 1 11,0-1 0,0 0 9,0 0 12,0 0-21,-35 1 22,35-1-34,-34 35 22,34-35-10,-35 35-11,0 0 19,0-35-15,1 35 26,-1 0-8,0 0-4,0 0-5,1 0 19,-1 0 18</inkml:trace>
  <inkml:trace contextRef="#ctx0" brushRef="#br0" timeOffset="-87056.73">14003 11437 0,'0'70'287,"0"-35"-275,0-1 7,-34 1-8,34 0 8,0 0 13,0-1-3,0 1-9,0 0 29,0 0 2,-35-35-32,35 34 11,0 1 22</inkml:trace>
  <inkml:trace contextRef="#ctx0" brushRef="#br0" timeOffset="-85142.73">16818 11472 0,'35'0'300,"-1"0"-280,1 0-1,35 0 1,-36 0-3,36 0-4,-35 0-3,-1 0-1,36 0 1,34 0 1,-69 0-2,0 0 2,-1 0-2,1 0 1,0 0 19,0 0-8,-1 0 39</inkml:trace>
  <inkml:trace contextRef="#ctx0" brushRef="#br0" timeOffset="-83668.73">17061 11820 0,'35'0'342,"0"0"-313,-1 0-20,1 0 19,0 0-16,0 0 8,-1 0-10,1 0 10,0 0 0,0 0 10,-1 0-10,1 0 7,0 0 3,0 0 2,-1 0-10,1 0 37</inkml:trace>
  <inkml:trace contextRef="#ctx0" brushRef="#br0" timeOffset="-82152.73">18382 11333 0,'34'-35'271,"1"35"-261,0 0 9,-1 0-1,1 0-6,0 0-1,0 0-2,-1 0 11,1 0-10,0 0 19,-35 35-11,35-35-5,-35 35 24,0 0-15,0-1-1,0 1-12,0 0 2,0 34 8,-35-34-1,0 0 4,0-35-11,1 35 0,34-1-5,-70-34 7,70 35-4,-35-35 2,1 0 9,-1 35-10,0 0 26,70-35 144,0 0-167,-1 0 6,36 34 3,-35-34-16,34 0 16,-69 35-14,35-35 5,0 0-4,-1 0 1,1 0 20,-35 35-10,35-35-1</inkml:trace>
  <inkml:trace contextRef="#ctx0" brushRef="#br0" timeOffset="-80337.73">19215 11333 0,'0'35'271,"-34"0"-252,34-1-9,0 1 1,0 0 9,-35-35-2,35 35-7,0-1 9,0 1 0,0 0 0,0 0 9,0-1 1,0 1-1,0 0-7,35-35-13,-1 0 11,-34 35-10,35-35 10,0 0-2,0 0 14,-1 0-22,1 0 10,0 0 2,0 0 6,-1 0-19,1 0 11,0 0 10,-35-35 1,35 0-12,-1 35 12,-34-35-21,0 1 19,0-1 1,0 0-19,0 0 8,-34 1 12,34-1-11,-35 0 10,35 0-20,-35 1 17,35-1 16,-35 35-34,1 0 8,34-35 7,-35 35-7,35-35 5,-35 35-2,0 0 21,1 0-23</inkml:trace>
  <inkml:trace contextRef="#ctx0" brushRef="#br0" timeOffset="-77795.73">20397 11264 0,'-35'34'320,"35"1"-309,0 0 7,-35-35-7,35 35-1,0-1 10,0 1-9,-34-35-1,34 35-1,0 0 11,-35-35-10,35 34 0,-35-34 0,35 35 10,0 0-10,0 0 8,-35-35-6,35 34 7,0 1 1,0 0-11,0 0 21,-34-35-20,34 34 19,0 1 14,-35-35-14,35 35-20</inkml:trace>
  <inkml:trace contextRef="#ctx0" brushRef="#br0" timeOffset="-76358.73">19910 11264 0,'0'34'280,"-34"-34"-270,34 35 10,0 0 1,0 0 8,0-1 18,34-34 85,1 0-112,0 0 21,0 0 9,-35-34 19,34 34-58,1-35 27,-35 0 2,0 0 10,0 1 0,-35 34 10,35-35-50,-34 35 39,-1 0-8,0 0 30</inkml:trace>
  <inkml:trace contextRef="#ctx0" brushRef="#br0" timeOffset="-74473.73">20605 11611 0,'-34'0'229,"34"35"-219,-35-35 10,35 35 11,-35-35-12,35 34-9,0 1 30,-35-35-30,35 35 50,0 0 20,35-35-21,0 0-19,0 0 1,-1 0-24,1 0 35,-35-35-33,35 35 4,-35-35 25,35 35-38,-35-35 60,0 1-18,-35 34-5,35-35-36,-35 35 9</inkml:trace>
  <inkml:trace contextRef="#ctx0" brushRef="#br0" timeOffset="-72489.73">21196 11229 0,'0'69'330,"0"-34"-311,0 0-8,0 0-2,0-1-1,0 36 14,0-35-2,0-1 9,0 1-8,0 0-11,35 0 10,-35-1 0,0 1 0,0 0-10,0 0 9,0-1 12,0 1-11,0 0-11,0 0 32,0 0 19,0-1 32</inkml:trace>
  <inkml:trace contextRef="#ctx0" brushRef="#br0" timeOffset="-70534.73">20988 11750 0,'0'35'301,"34"-35"-282,-34 35 0,35-35-9,-35 34 21,35-34-21,-35 35 9,35 0-9,-1-35 0,-34 35 18,35-35-16,0 35 17,-1-35 12,-34 34-32,35-34 20,0 0 62,0 0 1,-1 0-4,-34-34-70,35 34-7,-35-35 18,0 0-8,0 0-1,35 35-10,-35-35 11,0 1 7,35 34-17,-35-35 19,0 0-9,0 0 69</inkml:trace>
  <inkml:trace contextRef="#ctx0" brushRef="#br0" timeOffset="-67463.73">14073 12897 0,'0'35'342,"0"35"-336,0-36 16,0 36-13,0-35 1,0-1 1,0 1-4,0 0 6,0 0-4,0 0 11,0-1 0,0 1 0,0 0 0,0 0 21</inkml:trace>
  <inkml:trace contextRef="#ctx0" brushRef="#br0" timeOffset="-66177.73">13830 13002 0,'0'-35'270,"0"0"-262,0 0 24,34 1-12,1-1 19,-35 0-28,35 35 8,-35-35 2,35 35-11,-1 0 9,-34-34 1,35 34-9,0 0 8,-35-35-9,35 35 10,-35-35 0,34 35-10,1 0 0,0 0 9,0 0 11,-1 0-1,1 0-7,0 0 7,0 35 2,-1 0-1,1-35-20,-35 34 10,35-34 0,-35 35-3,0 0 15,0 0 9,0-1 9,0 1-2,0 0-27,-35-35 19,0 0-20,35 35 10,-34-35-12,-1 0 26,0 34-16,0-34-9,1 0 12,-1 0-2,0 0 21</inkml:trace>
  <inkml:trace contextRef="#ctx0" brushRef="#br0" timeOffset="-64113.73">14664 13315 0,'34'0'428,"1"0"-398,0 0 1,0 0-11,-1 0 30,-34 34-40,0 1 28,0 0-26,0 0 17,0-1 2,-34 1-2,-1-35-21,35 35 4,-35-35 8,0 0 1,35 35-11,-34-35 8,-1 0 3,0 0 19,70 34 111,0-34-133,-1 0 5,1 0 14,-35 35-26,35-35-2,0 0 2,-1 35 19,1-35-1,0 0 1,0 0-9,-35 35-1,34-35-11</inkml:trace>
  <inkml:trace contextRef="#ctx0" brushRef="#br0" timeOffset="-62119.73">15150 13349 0,'0'35'281,"0"0"-274,-35-35 5,35 35 7,0-1 1,0 1 1,0 0-13,0 0 34,0-1-3,0 1 11,0 0-29,35-35 18,0 0 11,0 0 0,-1 0-30,1 0 21,-35-35-2,35 35-28,-35-35 28,35 35-22,-35-34 15,0-1-2,0 0-10,0 0 10,0 1-2,-35 34-7,35-35 0,-35 35-11,35-35 0,-35 35 10,1 0 1,-1-35 19,0 35 19</inkml:trace>
  <inkml:trace contextRef="#ctx0" brushRef="#br0" timeOffset="-60234.73">15567 13349 0,'35'0'281,"-1"0"-274,1 0 13,0 0 10,-35 35-19,35-35 10,-35 35-12,0 0 32,34-35-22,-34 34 0,0 1 24,0 0-26,0 0 34,-34-35-22,34 34-19,-35-34 11,0 0 0,0 35 7,1-35 1,68 35 194,1-35-195,0 35 1,0-35 2,-1 34-1,1-34-9,0 0 8,0 0 42</inkml:trace>
  <inkml:trace contextRef="#ctx0" brushRef="#br0" timeOffset="-58260.73">16088 13384 0,'0'35'302,"0"0"-296,35-1 16,-35 1-13,0 0 2,0 0-1,0-1 0,0 1 18,0 0-4,35-35-16,-35 35 3,0-1 7,0 1 24,0 0-1</inkml:trace>
  <inkml:trace contextRef="#ctx0" brushRef="#br0" timeOffset="-56366.73">17165 13245 0,'35'0'250,"35"0"-229,-36 0-10,1 0-2,0 0 2,34 0-2,-34 0 11,0 0-11,0 0 1,-1 0 20,1 0-10,0 0 20,0 0-10</inkml:trace>
  <inkml:trace contextRef="#ctx0" brushRef="#br0" timeOffset="-55158.73">17235 13558 0,'35'0'251,"-1"0"-233,1 0 4,0 0-14,0 0 3,-1 0 8,1 0 2,0 0-2,0 0-10,-1 0 22,1 0-1,0 0 11,0 0-32,-1 0 31</inkml:trace>
  <inkml:trace contextRef="#ctx0" brushRef="#br0" timeOffset="-53763.73">18694 12932 0,'0'35'311,"0"0"-302,0-1 2,0 1-2,0 0 1,0 0 10,0-1 0,0 1-10,0 0 0,0 0 10,0 0-10,0-1 10,0 1-12,0 0 12,0 0 1,0-1-1,0 1-10,0 0 18,0 0 24</inkml:trace>
  <inkml:trace contextRef="#ctx0" brushRef="#br0" timeOffset="-52358.73">19146 13141 0,'-35'0'271,"0"34"-243,35 1-18,0 0 11,-34-35-10,34 35-1,0 0 21,0-1-22,0 1 30,0 0-11,0 0-6,0-1-2,34-34 8,1 35 14,0-35-32,0 0 18,-1 0 4,1 0-13,0 0-9,0 0 11,-1 0-1,1 0 10,0-35-20,0 1 20,-1 34-2,-34-35-7,35 35-1,0-35 1,-35 0 8,0 1-8,0-1 9,0 0 10,0 0 11,0 0-33,-35 35 21,35-34 1,-35 34-29,1 0 29,-1 0 10,0 0-32,0 0 14,1 0 18,-1 0-12,0 0-17,0 0 29,1 0 41</inkml:trace>
  <inkml:trace contextRef="#ctx0" brushRef="#br0" timeOffset="-49605.73">20536 12967 0,'0'35'301,"-35"-35"-293,0 0 3,35 34-1,-34 1 10,34 0-11,-35 0-1,35-1 13,-35 1-10,0 0-1,35 0 10,-34 0 2,34-1-13,-35 1 12,35 0-3,-35-35 3,35 35-12,-35-1 0,35 1 32,-34-35-13,34 35-6</inkml:trace>
  <inkml:trace contextRef="#ctx0" brushRef="#br0" timeOffset="-48169.73">19980 13036 0,'-35'0'270,"35"35"-259,-35 0 7,35 0 0,0-1 15,0 1-5,0 0 15,0 0-16,35-35 14,0 0 9,0 0-10,-35-35-1,34 35-29,1 0 11,-35-35 9,35 35-20,-35-35 30,35 35-20,-35-34-10,0-1 19,0 0 12,0 0 28,-35 35-39,0 0 31</inkml:trace>
  <inkml:trace contextRef="#ctx0" brushRef="#br0" timeOffset="-46404.73">20605 13315 0,'0'34'242,"-34"-34"-205,34 35-26,-35 0 40,35 0-33,-35-35 14,35 34-24,0 1 41,0 0 3,0 0-34,35-35-8,0 0 20,-1 0 12,1 0-24,0 0 24,0-35-33,-1 35 29,-34-35-17,35 0 22,-35 1 4,0-1-16,0 0 48</inkml:trace>
  <inkml:trace contextRef="#ctx0" brushRef="#br0" timeOffset="-44450.73">21404 12758 0,'0'35'282,"0"0"-276,0 0 16,0-1-12,0 1-2,0 0 2,0 34 11,0-34 0,0 0-3,0 0 3,0-1-12,0 1 3,0 0 7,0 0-9,0 0 1,0-1 9,0 1-3,0 0 5,0 0-2,0-1 20</inkml:trace>
  <inkml:trace contextRef="#ctx0" brushRef="#br0" timeOffset="-43044.73">21092 13245 0,'35'0'261,"-35"35"-253,34-35 1,-34 35 2,35-35-1,-35 34 1,35-34-1,-1 0 0,-34 35-1,35-35 12,-35 35-12,35-35 11,-35 35-9,0-1 8,35-34-9,-1 0 20,-34 35-20,0 0 42,35-35-44,0 0 81,0 0-19,-1 0-50,-34-35 10,35 35-20,-35-69 0,35 69 0,-35-35 0,0 0 0,35 0 0,-1 1 20,-34-1 1,0 0 8,35 35-29,-35-35 9</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14T13:11:44.824"/>
    </inkml:context>
    <inkml:brush xml:id="br0">
      <inkml:brushProperty name="width" value="0.05292" units="cm"/>
      <inkml:brushProperty name="height" value="0.05292" units="cm"/>
      <inkml:brushProperty name="color" value="#002060"/>
    </inkml:brush>
  </inkml:definitions>
  <inkml:trace contextRef="#ctx0" brushRef="#br0">730 8552 0</inkml:trace>
  <inkml:trace contextRef="#ctx0" brushRef="#br0" timeOffset="1017">695 8622 0,'-34'0'291,"-1"0"-262,0 0-9,0 0-10,35 34-1,-34-34 13,-1 0-3,35 35-11,-35-35 4,0 0-1,1 35 18,-1-35 12,35 35-32,0-1 31,-35-34-20,35 35 31,0 0-14,0 0 5,0-1-23,0 1 20,0 0 12,35-35-1,-35 35-40,35-35 31,-1 0-15,1 0-2,0 0 15,0 0-10,-1 0 2,1 0-21,0 0 19,0 0 13,-1 0 18</inkml:trace>
  <inkml:trace contextRef="#ctx0" brushRef="#br0" timeOffset="3012">1008 8761 0,'35'0'270,"0"0"-253,-1 0 6,1 0-13,0 0 17,0 0 6,-1 0-16,1 0 13,0 0-9,0 0 10,-1 0 19</inkml:trace>
  <inkml:trace contextRef="#ctx0" brushRef="#br0" timeOffset="4397">1112 8969 0,'0'35'262,"35"-35"-234,0 0-8,0 0-10,-1 35 20,1-35-11,0 34 12,0-34-3,-1 0 24,1 0-33</inkml:trace>
  <inkml:trace contextRef="#ctx0" brushRef="#br0" timeOffset="5993">2189 8656 0,'-34'0'282,"-1"0"-265,0 0-9,0 0 4,1 0-2,-1 0 8,0 0 14,0 0-22,1 0 10,-1 0 20,35 35-30,-35-35 18,35 35-16,-35-35-2,35 35 51,-34-35-52,34 34 21,0 1-2,0 0-5,0 0 5,0-1-1,0 1 6,0 0-26,34-35 16,-34 35-13,35-35 1,-35 34 18,35-34-19,0 0 39,-35 35-38,34-35 18,1 0-8,0 0 28,0 0-1,-1-35 16,1 1-39,-35-1 5,0 0-17,35 35 6,-35-35-9,0 1 10,0-1 10,0 0-19,0 0 16,0 1 6,0-1-7,0 0-12,0 0 35,0 70 110,0 0-139,0 0 10,0-1 1,0 1-3,0 0-17,35-35-2,-35 35 11,0-1 11,34-34-11,-34 35-10,35 0 0,-35 0 40,35-35-33,0 0 36,-1 0-24,1 0-16,0 0 15,0 0 1,-1 0 22</inkml:trace>
  <inkml:trace contextRef="#ctx0" brushRef="#br0" timeOffset="8764">2606 8830 0,'70'0'288,"-35"0"-276,-1 0-5,36 0 6,-35 0-6,-1 0 17,1 0-14,0 0 19,0 0 1,-1 0 11,1 0-2,0 0 1</inkml:trace>
  <inkml:trace contextRef="#ctx0" brushRef="#br0" timeOffset="10050">2850 8482 0,'0'35'261,"0"35"-244,0-35-5,0-1-2,0 36 0,0-35 11,0-1-11,0 1 7,0 0-5,0 0 6,0-1 4,0 1-1,0 0-13,0 0 10,0-1 14,0 1-2,0 0-12</inkml:trace>
  <inkml:trace contextRef="#ctx0" brushRef="#br0" timeOffset="11495">3336 8448 0,'0'34'322,"0"1"-313,0 0 1,0 0 0,0 0 0,0-1 0,0 1 0,0 0 0,0 0-1,0-1 11,0 1-9,0 0 8,0 0-1,0-1 12,0 1-8,0 0 26,35-35 154,0 0-173,-35-35-20,0 0 12,34 35-13,-34-34 36,35 34-36,0 0 21,0 0-20,-1 0 13,1 0 8,0 0 0,0 0-10,-1 0 20,-34 34 1,0 1-13,0 0 13,0 0 9,0-1 0,0 1-33,-34-35 12,-1 0-6,35 35 7,-35-35-11,0 0 31,1 0-9,-1 0-21,0 0 9,0 0-8,1 0 8,-1 0-9</inkml:trace>
  <inkml:trace contextRef="#ctx0" brushRef="#br0" timeOffset="13987">4066 8830 0,'35'0'261,"-1"0"-240,1 0-5,0 0-3,0 0 7,-1 0-9,1 0 8,0 0 1,-1 0-10,1 0 11,0 0-2,0-35 10,-1 35 1,1 0-9,0 0 9</inkml:trace>
  <inkml:trace contextRef="#ctx0" brushRef="#br0" timeOffset="15245">4309 8482 0,'0'35'242,"0"0"-236,0 0 3,0 0 4,0-1-2,0 1-2,0 35 8,0-36 7,0 1-5,0 0-9,0 0 0,35-35 10,-35 34-10,0 1 10,0 0-11,0 0 21,0-1 0</inkml:trace>
  <inkml:trace contextRef="#ctx0" brushRef="#br0" timeOffset="16619">5212 8587 0,'-34'0'292,"-1"0"-272,0 35 23,0-35-19,35 34-1,-34-34-12,-1 35-2,0-35 30,35 35-19,-35 0 40,35-1-20,0 1-10,0 0 20,0 0-1,35-35-28,0 0 28,0 0-29,-1 0 10,1 0 8,0 0 6,0 0-27,-1 0 45,-34-35-43,0 0 30,0 0-38,0 1 30,0-1 7,0 0 12,0 0-10,0 70 160,0 0-182,0 0 6,35-1-6,-35 1-19,0 0 28,35 0-14,0-35 18,-35 34-32,0 1 21,34-35 30,1 0-18,0 0-6,0 0-4,-35-35-2,34 35-20</inkml:trace>
  <inkml:trace contextRef="#ctx0" brushRef="#br0" timeOffset="19313">5525 8204 0,'0'35'262,"0"0"-244,0 0-8,0-1 0,0 1 1,0 35 10,0-36-3,0 1 2,0 0-3,0 0-4,0 0 7,0-1 9,0 1 0,0 0-7,0 0 40,35-35 7,0 0-9,-1 0 28,-34-35-78,0 0 8,35 35 5,0-35 24,0 35-28,-1 0 12,1 0 1,0 0-2,0 0-11,-1 0 11,1 0 22,-35 35-36,0 0 7,0 0 13,0-1 17,0 1-13,0 0-10,-35-35-20,35 35 30,-34-35-20,-1 0 0,0 34 30,0-34 0,1 0-11,-1 0-19,0 0 31,0 0 18,35-34-19,-34 34-24,-1 0 25,35-35-38,0 0 37</inkml:trace>
  <inkml:trace contextRef="#ctx0" brushRef="#br0" timeOffset="22255">4934 9143 0,'35'0'291,"0"0"-282,0 0 11,34 0-11,-34 0 12,0 0-12,-1 0 2,1 0-2,35 0 1,-36 0-3,1 0 6,35 0-3,-36 0 8,1 0-5,0 0 16,0 0-20,-1 0 22,1 0-11,35 0 10,-36 0-11,1 0 2,0 0 6,0 0-14,-1 0 16,1 0-1</inkml:trace>
  <inkml:trace contextRef="#ctx0" brushRef="#br0" timeOffset="23740">5247 9352 0,'0'34'252,"0"1"-223,0 35-9,0-36 1,0 1-6,0 0 16,0 0-21,0-1 22,0 1 8,0 0 12,0 0-25</inkml:trace>
  <inkml:trace contextRef="#ctx0" brushRef="#br0" timeOffset="25066">5421 9491 0,'0'34'310,"0"1"-282,35-35-18,-1 35 12,-34 0-2,35-35 0,-35 34-10,35-34 10,0 0 10,-1 0-10,1 0 10,0 0 0,0 0 8,-1 0-18,-34-34 53,0-1-45,0 0 12,0 0 0,-34 35-31,-1 0 22,35-34-11,-35 34-9,0-35 17,1 35-7,-1 0 18</inkml:trace>
  <inkml:trace contextRef="#ctx0" brushRef="#br0" timeOffset="26721">5942 9421 0,'0'35'300,"0"0"-289,0-1 18,0 1-9,0 0 0,0 0 1,0-1-4,35-34 5,-35 35-2,35-35 0,-1 0 10,1 0-13,0 0 6,0 0 17,-1 0-1,1 0-18,-35-35-2,35 35 9,-35-34-15,0-1-3,0 0 17,0 0 16,0 1-4,-35-1-19,0 35 1,1 0 8,34-35-19,-35 35 22,0 0 6</inkml:trace>
  <inkml:trace contextRef="#ctx0" brushRef="#br0" timeOffset="28656">6498 8795 0,'35'0'261,"0"0"-242,-1 0-8,1 0-2,0 0 11,0 0-10,-1 0 0,-34 35 0,35-35 11,0 0-2,0 0 1,-1 0 29</inkml:trace>
  <inkml:trace contextRef="#ctx0" brushRef="#br0" timeOffset="29912">6707 9004 0,'34'0'361,"1"0"-343,0 0 11,0 0-18,-1 0 7,1 0 5,0 0 5,0 0-16,-1 0 27</inkml:trace>
  <inkml:trace contextRef="#ctx0" brushRef="#br0" timeOffset="31158">7367 8587 0,'34'-35'262,"1"35"-253,0 0 10,0 0-9,-1 0 0,1 0 20,0 0 12,0 0 16,-35 35-48,0 0 20,0-1-21,0 1 19,0 0 16,-35-35-16,35 35-18,-35-35 10,35 34-9,-35-34 8,1 0-9,-1 0 40,35 35 69,35-35-57,-1 0-53,-34 35 10,35-35-11,0 0 15,-35 35-13,35-35-1,-1 34 2,1-34 8,0 0 1,-35 35-9,35-35 18,-1 0-9</inkml:trace>
  <inkml:trace contextRef="#ctx0" brushRef="#br0" timeOffset="33152">7923 8587 0,'0'35'311,"0"-1"-301,0 1 10,0 0 0,34 0 0,-34-1-11,0 1 19,35-35-5,-35 35-12,35-35 7,-35 35-7,0-1 8,35-34 2,-1 35 8,1-35 12,0 0-2,0 0 20,-1 0-39,-34-35-9,0 1 10,35 34-2,-35-35-8,0 0 18,0 0-11,0 1-8,0-1 11,0 0 10,0 0-2,0 1-18,0-1 15,-35 35 6,35-35-11,-34 35-12,-1-35 41,0 35-10,0 0 1,1 0-11,-1 0 28</inkml:trace>
  <inkml:trace contextRef="#ctx0" brushRef="#br0" timeOffset="35206">8548 8726 0,'35'0'302,"0"0"-293,-1 35 11,1-35-10,0 0 0,0 0 19,-1 0 1,1 0 0,0 0-10,0 0 31,-1 0 17</inkml:trace>
  <inkml:trace contextRef="#ctx0" brushRef="#br0" timeOffset="36582">8757 8448 0,'0'34'270,"0"1"-259,0 0 8,0 0 1,0 0-9,0-1 8,0 1 0,0 0 9,0 0-15,34-35-3,-34 34 10,0 1 21,0 0-3,0 0 2</inkml:trace>
  <inkml:trace contextRef="#ctx0" brushRef="#br0" timeOffset="37987">9104 8517 0,'0'35'311,"0"0"-293,0 0-9,0-1 4,0 1 6,35 0-9,-35 0 1,0-1 9,0 1 0,0 0-1,35 0 8,-35-1 17</inkml:trace>
  <inkml:trace contextRef="#ctx0" brushRef="#br0" timeOffset="39314">9278 8622 0,'35'0'290,"-35"34"-270,0 1-2,34-35-5,-34 35 6,35 0 10,0-35-7,-35 34-3,35-34 8,-35 35-14,0 0 4,34-35-4,1 0 27,0 35-30,0-35 37,-1 0-5,1 0-12,-35-35-9,35 35-12,0-35 1,-1 0 31,-34 1-21,0-1 21,0 0-13,0 0-18,0 1 30,0-1 20,-34 35-20,-1 0-21,35-35-8,-35 35 8,0-35 11,1 35 11,-1 0-11,0 0-11,0 0 11,1 0 0,-1 0 10,0 0-11</inkml:trace>
  <inkml:trace contextRef="#ctx0" brushRef="#br0" timeOffset="41348">10042 8761 0,'35'0'270,"34"0"-252,-34 0 5,0 0-13,0 0 19,-1 0-19,1 0 30,0 0 7,0 0-3,-1 0-15,1 0 61</inkml:trace>
  <inkml:trace contextRef="#ctx0" brushRef="#br0" timeOffset="42634">10216 8482 0,'0'35'250,"0"0"-239,0 35 8,0-36 2,0 1-4,0 0-4,0 0 6,0-1 10,35 1-9,-35 0-9,0 0 27,0-1 14</inkml:trace>
  <inkml:trace contextRef="#ctx0" brushRef="#br0" timeOffset="44120">10633 8552 0,'35'0'270,"-1"0"-253,1 0 15,0 0-1,0 0-21,-1 0 31,-34 35 37,0 0-58,0-1 28,0 1-6,-34 0-13,-1-35-18,35 35-2,-35-35 11,35 34 0,-35-34-10,1 0 31,-1 0-11,70 0 119,-1 35-109,1-35-10,0 0-10,0 35-10,-1-35 10,-34 35-11,35-35 2,0 0 18,0 0-19,-35 34 1,34-34 18</inkml:trace>
  <inkml:trace contextRef="#ctx0" brushRef="#br0" timeOffset="46064">11119 8622 0,'0'34'301,"0"1"-272,0 0 1,0 0-10,35-35-10,-35 34 20,35-34 20,0 0-30,-1 0 7,1 0 5,0 0-2,0 0-11,-1 0-1,-34-34 6,35 34-15,-35-35 11,35 0 30,-35 0 0,0 1 0,0-1-41,-35 35 11,0 0 0,35-35-10,-34 35 1,-1 0 18,0-35 1,0 35-2,1 0 4,-1 0-3</inkml:trace>
  <inkml:trace contextRef="#ctx0" brushRef="#br0" timeOffset="47748">11710 8517 0,'35'35'258,"-35"0"-248,35-35 2,-1 35-1,1-35-1,0 34 11,0-34-5,-1 35-4,-34 0-1,35-35 9,-35 35 9,35-35-9,-35 34 20,35-34-10,-1 0 11</inkml:trace>
  <inkml:trace contextRef="#ctx0" brushRef="#br0" timeOffset="49015">12058 8448 0,'-35'0'270,"35"34"-241,-35-34-7,35 35-3,-35-35 1,35 35-10,-34 0 9,34 0 13,-35-35-23,35 34 11,-35 1 18,35 0-17,0 0 42,-35-35-46</inkml:trace>
  <inkml:trace contextRef="#ctx0" brushRef="#br0" timeOffset="50550">12301 8378 0,'0'35'280,"35"0"-272,-35-1 15,0 1-14,0 0 11,0 0-9,0 0 6,0-1-5,0 1 9,0 0-11,0 0 10,0-1 9,0 1-9,34 0 0,-34 0 30</inkml:trace>
  <inkml:trace contextRef="#ctx0" brushRef="#br0" timeOffset="51777">12544 8517 0,'0'35'292,"0"0"-286,0 0 16,0-1-2,35 1 8,-35 0-16,0 0 7,0-1 12,35-34-23,-35 35 24,34-35-23,1 0 32,0 0-31,0 0 29,-1 0 0,1 0 4,0 0-25,-35-35 13,34 35-11,-34-34-11,0-1 20,35 0-9,-35 0 1,0 1 20,0-1-12,0 0-8,0 0 38,-35 35-48,1 0 28,-1 0-29,35-35 7,-35 35 6,1 0 4,-1 0 15,0 0-21,0 0 28</inkml:trace>
  <inkml:trace contextRef="#ctx0" brushRef="#br0" timeOffset="54050">10598 9143 0,'35'0'363,"0"0"-357,-1 0 6,1 0-3,35 0 9,-36-35-5,1 35-4,0 0 1,34 0 1,-34 0-2,0 0 1,0 0 0,-1 0 9,1 0-9,0 0 11,0 0-1,34 0-10,1 0-2,-36 0 3,36 0-1,-1 0 1,-34 0 8,0-35-8,0 35-1,-1 0 0,36-34 10,-35 34-1,34 0-8,-34 0 5,34 0-4,-34 0 9,35 0-1,-36 0 0,-34-35-9,35 35-2,0 0 1,0 0 8,-1 0 15,1 0-14,0 0 1,0 0 7,-1 0-5,1 0-2,0 0 10,0 0-19,-1 0 8,1 0 11,0 0-10,0 0-13,-1 0 16,1 0 7,0 0 0,0 0-20,-1 0 30,1 0 31</inkml:trace>
  <inkml:trace contextRef="#ctx0" brushRef="#br0" timeOffset="56292">11328 9213 0,'0'34'271,"0"1"-253,0 35 4,0-36-4,0 1 4,0 0-12,0 0 9,0-1 0,0 1 13,0 0-12,0 0 30,0-1 31</inkml:trace>
  <inkml:trace contextRef="#ctx0" brushRef="#br0" timeOffset="57529">11606 9386 0,'0'35'282,"0"0"-256,0 0-14,0-1 18,35 1 1,-1-35-12,1 0 11,0 0-10,0 0-10,-1 0 0,1 0 20,0 0 0,0 0-2,-1 0-6,-34-35 7,35 35-19,-35-34 31,0-1-22,0 0 31,0 0 0,-35 35-9,1-34-33,34-1 12,-35 35-8,0 0 15,35-35-5,-35 35-12,1 0 9,-1 0 32</inkml:trace>
  <inkml:trace contextRef="#ctx0" brushRef="#br0" timeOffset="59304">12301 9282 0,'-35'0'280,"35"35"-240,0 0-22,0-1 14,0 1-12,0 0 10,0 0-20,0-1 20,35 1-10,0-35 10,-35 35-21,34-35 9,-34 35-5,35-35 17,0 0-9,0 0 29,-1 0-12,-34-35-28,0 0 30,35 35-30,-35-35 10,35 35 0,-35-34-10,0-1 11,0 0 5,0 0 7,0 1-13,-35-1-9,0 0 17,1 35 0,-1-35 16</inkml:trace>
  <inkml:trace contextRef="#ctx0" brushRef="#br0" timeOffset="61627">1599 9769 0,'-35'0'222,"0"0"-206,0 0-5,1 0 0,-36 34 0,36 1 6,-1-35-5,35 35-1,-70-35-4,70 35 13,-34-35-7,34 35 7,-35-35 1,35 34-14,-35-34 4,35 35 26,0 0 7,0 0 5,0-1-39,0 1 19,35 0-8,0-35-4,-35 35-5,34-1-1,1-34 9,0 0-10,0 0 20,-1 0-1,1 0-8,0 0-2,-1 0 3,1 0 6,0 0-8,0 0 0,-1 0 11</inkml:trace>
  <inkml:trace contextRef="#ctx0" brushRef="#br0" timeOffset="63222">1877 9943 0,'34'0'252,"1"0"-235,0 0-4,0 0-6,34 0 5,-34 0-1,34 0 7,-34 0 2,0 0 0,0 0 21</inkml:trace>
  <inkml:trace contextRef="#ctx0" brushRef="#br0" timeOffset="64269">2050 10116 0,'35'0'260,"0"0"-252,34 0 5,-34 0 5,0 0-7,0 0 9,-1 0 10,1 0 18</inkml:trace>
  <inkml:trace contextRef="#ctx0" brushRef="#br0" timeOffset="65356">2606 9873 0,'35'0'252,"-35"-35"-236,35 35-5,0-35 1,-1 35-5,36 0 13,-35 0 4,-1-34-16,1 34 3,0 0 17,0 0 3,-1 0 19,-34 34-30,0 1 0,0 0 22,0 0 6,-34 0-8,34-1-2,0 1 83,34-35-110,1 0 8,-35 35 1,35-35-9,-35 35 28,35-1-18,-35 1 29,0 0-1,0 0-1,0-1-25,-35-34-14,0 0 11,0 35-14,1-35 8,-1 0 5,0 0-8,0 0 9,1 0 0</inkml:trace>
  <inkml:trace contextRef="#ctx0" brushRef="#br0" timeOffset="67331">3336 9873 0,'35'0'252,"0"0"-237,-1-35-2,1 35-3,0 0 10,0 0-13,-1 0 7,1 0 15,0 35-2,-35 0 17,35-35-26,-35 35-10,0-1 14,0 1 9,0 0-2,-35-35-9,35 35-9,-35-35 8,35 34-9,-35-34 0,35 35 1,-34-35-2,-1 0 32,35 35-15,-35-35 7,70 0 86,0 0-111,-1 0 5,1 0 5,35 35 4,-36-35-3,1 34-7,0-34 6,0 0-7,-1 35 8,1-35 8,0 35-4,0-35-16</inkml:trace>
  <inkml:trace contextRef="#ctx0" brushRef="#br0" timeOffset="89699">13795 8239 0,'-35'0'310,"0"0"-280,35 35-20,-34-35 8,34 35 14,-35-35-22,35 34 0,-35-34 30,35 35-29,-35-35-1,35 35 19,-34-35-19,34 35 20,0-1-21,0 1 22,-35-35-21,35 35 9,0 0 12,0 0-11,0-1 9,0 1 0,0 0 2,0 0-12,0-1 4,35-34-4,-35 35-9,34-35 19,1 35-19,0 0 18,0-35 1,-1 0 4,1 0 6,0 0-11,0 0 15,-1 0 28</inkml:trace>
  <inkml:trace contextRef="#ctx0" brushRef="#br0" timeOffset="91505">14142 8378 0,'35'0'322,"0"0"-296,0 0-14,-1 0-2,1 0 10,0 0 10,0 0-10,-1 0-1,1 0 12,0 0 8,0 0 21,-1 0-19</inkml:trace>
  <inkml:trace contextRef="#ctx0" brushRef="#br0" timeOffset="92940">14247 8656 0,'34'0'328,"1"0"-308,0 0 2,0 0-2,-1 0-13,1 0 26,0 0-3,0 0 0,-1 0-21,1 0 21,0 0 1,-35-34-1,35 34-9</inkml:trace>
  <inkml:trace contextRef="#ctx0" brushRef="#br0" timeOffset="94326">15150 8274 0,'-35'0'301,"1"0"-273,-1 0-19,0 35 22,35-1-9,-35-34-12,1 0 19,34 35-19,-35-35 10,35 35 0,-35-35-2,35 35-6,0-1-2,0 1 30,-35-35-30,35 35 20,0 0-1,0 0-19,0-1 40,0 1-9,35-35-32,0 0 42,0 0-41,-1 0 16,1 0 5,0 0 11,0 0-22,-1 0 29,1 0 24,-35-35-56,0 1 23,0-1-30,35 35 11,-35-35-12,0 0 22,0 0-15,0 1 6,0-1-1,0 0 9,0 0-10,0 1-11,0-1 33,0 0 8,0 70 110,0 0-132,0-1-18,0 1 7,0 0 4,0 0 11,35-1-22,-35 1 17,0 0 6,34 0 7,-34 0-20,35-1 31,0-34-3,0 0-26,-1 0 18,1 0-11,0 0 0,0 0-9,-1-34 30,1 34 31</inkml:trace>
  <inkml:trace contextRef="#ctx0" brushRef="#br0" timeOffset="97098">15602 8413 0,'34'0'300,"1"0"-292,0 0 11,0 0-6,-1 0-3,1 0 9,0 0 13,0 0-15,-1 0 5,1 0-2,0 0 18</inkml:trace>
  <inkml:trace contextRef="#ctx0" brushRef="#br0" timeOffset="98383">15845 8170 0,'-35'0'271,"35"34"-231,0 1-20,0 0-10,0 0 0,0-1 10,0 1-12,0 35 14,0-36-2,0 1-9,0 0-3,0 0 10,0 0 15,0-1-4,0 1-8</inkml:trace>
  <inkml:trace contextRef="#ctx0" brushRef="#br0" timeOffset="99779">16227 8100 0,'0'35'291,"0"0"-283,0 34 13,0-34-1,0 0-10,0-1 0,0 1 8,0 0 6,0 0-5,0-1-9,0 1 20,0 0-1,0 0 11,0 0 10,0-70 90,35 35-110,-35-35-20,35 35 19,-35-35-9,34 35-10,1 0 0,0-35 20,0 35 12,-1 0-14,1 0-8,0 0 21,-35 35-12,0 0 20,0 0 1,0 0-30,0-1 31,0 1-11,-35-35-11,0 0 0,35 35-21,-34-35 26,34 35-14,-35-35-3,0 0 24,0 0-30,1 0 19,-1 0 0,0 0 0,0 0-20</inkml:trace>
  <inkml:trace contextRef="#ctx0" brushRef="#br0" timeOffset="102182">16714 8448 0,'34'0'231,"1"0"-201,0 0-10,0-35-1,-1 35-11,1 0 5,0 0-3,0 0-3,-1 0 14,1 0-11,0 0 12,0 0-2,-1 0 17,-34-35-23,35 35 4</inkml:trace>
  <inkml:trace contextRef="#ctx0" brushRef="#br0" timeOffset="103339">16853 8100 0,'0'35'242,"0"34"-226,0-34 10,0 35-20,0-36 15,34 1-11,-34 0-1,0 0 22,0-1-13,0 1 1,0 0 14,0 0-13,0 0 28,0-1-6</inkml:trace>
  <inkml:trace contextRef="#ctx0" brushRef="#br0" timeOffset="104774">17721 8343 0,'-34'0'293,"-1"0"-265,0 0-20,0 0 24,1 0-11,34 35-12,-35-35 12,0 0-1,35 35-10,0 0 9,-35-35-9,35 34 41,-34-34-42,34 35 40,0 0 13,0 0-24,0 0 14,34-35 25,1 0-49,0 0-5,0 0 6,-1 0-8,1 0 20,0 0-33,0 0 42,-1 0-21,-34-35-17,0 0 18,35 0 20,-35 0-1,0 1 33,0-1-54,-35 35 150,35 35-166,0-1 35,0 1-15,0 0 10,0 0-26,0 0 48,35-35-47,0 0-9,0 0 35,-1 0-3,1 0 0,0 0-20,0 0 7,-1 0 14,1 0 0,0 0-1</inkml:trace>
  <inkml:trace contextRef="#ctx0" brushRef="#br0" timeOffset="107438">18104 7857 0,'0'35'270,"0"-1"-262,0 1 4,0 0-2,0 0 0,0-1 0,0 36 0,0-35 8,0-1-5,0 1-4,0 0 11,0 0-10,0-1 0,0 1 10,0 0-11,0 0 13,0-1-14,0 1 13,0 0 9,0 0-4,0 0-5,0-70 128,0 0-126,34 0-3,-34 0-1,35 1-6,-35-1 2,35 0 28,-35 0-17,35 35-2,-35-34-15,34 34 30,1 0-17,0 0 18,0 0 10,-35 34 9,34-34-52,-34 35 24,0 0-12,0 0 4,0-1-13,0 1 19,0 0 10,-34-35 5,34 35-36,0 0 12,-35-35 1,35 34 7,-35-34-9,0 0 2,1 0 18,-1 0 12</inkml:trace>
  <inkml:trace contextRef="#ctx0" brushRef="#br0" timeOffset="110000">17374 8830 0,'35'0'282,"34"-35"-276,-34 35 7,0 0-2,-1 0-2,1 0 1,0 0 0,0 0-1,-1 0 1,1-34 0,0 34 0,0 0 0,-1 0 0,1 0 10,0-35-10,0 35-3,-1 0 13,1 0 3,0 0-15,0 0 14,-1 0-3,1 0 1,0 0-9,0 0 7,-1 0-7,1 0-1,0 0 10,0 0-2,-1 0 2,1 0-7,0 0 7,-1 0 21,1 0-14,0 0 4,0 0-24,-1 0 24,1 0 19,0 0 32</inkml:trace>
  <inkml:trace contextRef="#ctx0" brushRef="#br0" timeOffset="111905">17791 9039 0,'0'69'327,"0"-34"-304,0 0-3,0 0-9,0-1 17,0 1 2,0 0 22,0 0-34,0-1 72</inkml:trace>
  <inkml:trace contextRef="#ctx0" brushRef="#br0" timeOffset="113230">18069 9108 0,'0'35'311,"0"0"-284,0 0-14,0-1 14,0 1 16,35-35 27,-1 0-51,1 0 2,0 0-1,0 0 9,-1 0 1,1 0 20,-35-35-30,35 35 0,-35-34 29,0-1-29,0 0 21,-35 35-21,35-35 10,-35 35-13,1 0 15,34-35-22,-35 35 10,0 0 0,0 0 10,1 0 9</inkml:trace>
  <inkml:trace contextRef="#ctx0" brushRef="#br0" timeOffset="115015">18625 9004 0,'-35'0'251,"35"35"-231,0-1-1,-35 1-11,35 0 12,0 0 13,0 0-3,0-1-23,0 1 35,0 0-1,35-35 61,0 0-95,-1 0 13,1 0-10,0 0 10,0 0-9,-1 0-2,-34-35-2,35 35 3,0-35 3,0 35 17,-35-34-20,34 34 10,-34-35 21,35 35-35,-35-35 38,0 0 6,0 0-32,-35 35-7,1 0 19,-1 0 0,0-34-21,0 34 21,1 0-10,-1 0-1,0 0 2,0 0 8</inkml:trace>
  <inkml:trace contextRef="#ctx0" brushRef="#br0" timeOffset="159534">19007 8343 0,'35'35'461,"-1"-35"-435,1 0 5,0 0 0,0 0-21,-1 0 31,1 0 8,0 0 22,0 0-22,-1 0 101</inkml:trace>
  <inkml:trace contextRef="#ctx0" brushRef="#br0" timeOffset="161727">19007 8587 0,'35'0'370,"-1"0"-341,1 0 14,0 0 7,0 0-34,-1 0 25,1 0-3,0 0 15,0 0-2</inkml:trace>
  <inkml:trace contextRef="#ctx0" brushRef="#br0" timeOffset="163472">19632 8204 0,'35'0'382,"-35"-34"-363,35 34-2,0 0 6,-1 0 7,1 0-1,0 0 9,0 34-16,-35 1 28,0 0-10,0 0 1,0-1-1,0 1-32,-35-35 2,35 35 10,-35-35 0,35 35-10,-35-35 10,1 34 9,-1 1 2,0-35 9,70 0 201,0 0-222,-1 0 19,-34 35-17,35-35-11,0 0 19,0 35-7,-1-35 17,-34 35-21,35-35 4,-35 34 8,35-34 19</inkml:trace>
  <inkml:trace contextRef="#ctx0" brushRef="#br0" timeOffset="165616">20154 8204 0,'-35'35'322,"35"0"-316,0 0 26,-35-1-12,35 1 10,0 0-23,0 0 16,0-1 4,0 1 16,0 0-33,0 0 20,35 0 10,0-35-10,-35 34-10,34-34 10,1 0 7,0 0 16,0 0-34,-1 0 23,-34-34-34,35 34 32,-35-35-29,0 0 35,0 0-26,0 0 32,0 1-21,0-1-2,0 0-21,0 0 24,-35 35-11,35-34-14,0-1 25,-34 35-20,34-35-7,-35 35 9,35-35 13,-35 35 6,35-34-4</inkml:trace>
  <inkml:trace contextRef="#ctx0" brushRef="#br0" timeOffset="167889">20501 8413 0,'35'0'303,"0"0"-287,-1 0-3,1 0 16,0 0 1,0 0 19,-1 0-31,1 0 66</inkml:trace>
  <inkml:trace contextRef="#ctx0" brushRef="#br0" timeOffset="169187">20675 8170 0,'0'34'301,"0"1"-285,0 0 6,0 0-1,0-1-1,0 1 8,0 0-7,0 0 9,0-1 20,0 1 4,0 0-38</inkml:trace>
  <inkml:trace contextRef="#ctx0" brushRef="#br0" timeOffset="170782">21022 8100 0,'-34'35'331,"34"0"-304,0-1-4,-35-34-3,35 35-13,0 0 5,0 0 16,0-1 2,0 1 12,0 0-22,0 0 20,0-1 9,0 1-1,0 0-15,0 0 26,35-35 1,-1 0-12</inkml:trace>
  <inkml:trace contextRef="#ctx0" brushRef="#br0" timeOffset="172477">21127 8378 0,'34'0'360,"1"0"-331,0 0 12,-1 0 9,1 0-21,0 0 73</inkml:trace>
  <inkml:trace contextRef="#ctx0" brushRef="#br0" timeOffset="173972">21474 8170 0,'0'34'322,"0"1"-304,0 0-6,0 0 7,0-1-3,35-34 7,-35 35-13,0 0 7,0 0 16,0-1-3,0 1 20,0 0-9</inkml:trace>
  <inkml:trace contextRef="#ctx0" brushRef="#br0" timeOffset="175328">21717 8239 0,'0'35'330,"-35"-35"-309,35 35-12,0-1 31,0 1-11,0 0-18,0 0 29,0-1 11,0 1-2,35-35 32,0 0-62,0 0 10,-1 0 0,-34-35 2,35 35-21,0 0 10,-35-34 1,35 34 9,-35-35-10,0 0-1,34 35 8,-34-35-7,0 1 34,0-1-15,0 0 9,-34 35 3,-1-35-11,0 35-23,0 0 36</inkml:trace>
  <inkml:trace contextRef="#ctx0" brushRef="#br0" timeOffset="177204">21995 7996 0,'35'0'289,"0"35"-239,-35-1-31,34 1 12,-34 0-11,0 0 0,35-1 11,-35 1-2,0 0-20,35-35 2,-35 35 8,0-1 24,0 1 5,0 0-29,0 0 31,-35-35-29,35 34 28,-35-34 1,35 35 0</inkml:trace>
  <inkml:trace contextRef="#ctx0" brushRef="#br0" timeOffset="178838">22308 8448 0,'35'0'262,"-1"0"-244,1-35-7,0 35-1,0 0 9,-1 0-1,1 0 14,0 0-22,0 0 30,-1 0-1</inkml:trace>
  <inkml:trace contextRef="#ctx0" brushRef="#br0" timeOffset="180005">22482 8204 0,'0'35'322,"0"0"-316,0 0 16,0-1-2,0 1 10,0 0-20,0 0 17,0-1-5,0 1 17,0 0 4,0 0-15</inkml:trace>
  <inkml:trace contextRef="#ctx0" brushRef="#br0" timeOffset="181400">22794 8239 0,'35'0'332,"0"0"-323,0 0 18,-1 0 5,1 0 18,0 0-30,-35 35-12,0 0 21,0-1 15,0 1-15,0 0-10,-35 0 32,0-35-14,35 34-26,-34-34 9,-1 35 20,0-35-20,70 0 150,0 0-141,-1 0 1,1 0 11,0 0-22,0 0 22,-1 0 1,1 0-13,0 0-19,0 0 39</inkml:trace>
  <inkml:trace contextRef="#ctx0" brushRef="#br0" timeOffset="183335">23316 8239 0,'0'35'340,"0"0"-309,0-1-2,0 1 0,0 0-21,0 0 25,0-1 7,0 1 0,34-35-30,1 0 27,0 0-14,0 0 6,-1 0 2,1 0 10,0 0-3,0 0-9,-35-35-8,34 35 9,-34-34-20,0-1 49,0 0-38,0 0 20,0 1-23,-34 34 3,-1 0-12,35-35 1,0 0-1,-35 35 13,35-35-3,-35 35-8,1 0 18,-1-34 1,0 34-10,0 0 21</inkml:trace>
  <inkml:trace contextRef="#ctx0" brushRef="#br0" timeOffset="185350">23941 8031 0,'-35'34'351,"35"1"-324,-34-35-8,34 35-7,0 0 8,0-1 2,-35-34-14,35 35 2,0 0 10,0 0 0,0-1 0,0 1 0,0 0 9,0 0-9,0-1-1,0 1 34,35 0-13,-35 0-22,34-35 12,-34 35-13,35-35 16,0 0 7,-35 34-30</inkml:trace>
  <inkml:trace contextRef="#ctx0" brushRef="#br0" timeOffset="186825">24011 8448 0,'34'0'291,"1"0"-264,0 0-4,-1 0 6,1 0 1,0 0 8,0 0-5</inkml:trace>
  <inkml:trace contextRef="#ctx0" brushRef="#br0" timeOffset="188112">24427 8100 0,'0'35'329,"0"0"-319,0-1 10,0 1 0,0 0-2,0 0-5,0-1 16,35-34-9,-35 35-10,0 0 19,0 0-7,0-1 47</inkml:trace>
  <inkml:trace contextRef="#ctx0" brushRef="#br0" timeOffset="189417">24671 8204 0,'0'35'339,"0"0"-308,0 0-21,0-1 19,0 1 2,0 0 18,0 0-28,34-35 60,1 0-35,0 0-2,0 0-16,-1 0-10,-34-35 14,35 35-12,-35-35-3,35 35 6,-35-35 4,0 1 27,0-1-15,0 0 50,-35 35-29,35-35-40,-35 35-10,1 0 10,-1 0 22,0 0-5</inkml:trace>
  <inkml:trace contextRef="#ctx0" brushRef="#br0" timeOffset="191272">24879 7961 0,'35'0'261,"0"0"-245,-1 35-3,1 0 5,-35-1 4,35-34-12,-35 35 6,35-35-3,-1 35 5,-34 0-5,35-1 16,-35 1-8,0 0-2,0 0-8,35-35 6,-35 34-3,0 1 4,0 0 12,0 0-10,0-1 21,0 1 8</inkml:trace>
  <inkml:trace contextRef="#ctx0" brushRef="#br0" timeOffset="192846">22933 8726 0,'35'0'291,"0"0"-271,34 0-1,-34 0-1,0 0-6,34 0 9,-34 0-4,0 0-4,0 0-4,-1 0 12,1 0-11,0 0 8,0 0-10,34 0 5,-34 0-3,0 0 0,-1 0 0,36 0 1,-35 0-2,-1 0 2,1 0 7,0 0 3,0 0 0,-1 0-2,1 0-9,0 0 10,0 0-10,-1 0 1,1 0 8,0 0-10,-1 0 12,1 0-12,0 0 1,0 0 10,-1 0-10,1 0 0,0 0 11,34 0-2,-34 0 1,0 0 1,0 0-11,-1 0 0,1 0 10,0 0 7,0 0-15,-1 0 8,1 0 11,0 0-5,0 0-15,-1 0 22,1 0-3,0 0-1,0 0 20</inkml:trace>
  <inkml:trace contextRef="#ctx0" brushRef="#br0" timeOffset="194810">23524 8969 0,'0'35'351,"0"0"-334,0-1 6,0 1-16,0 0 26,0 0-3,0 0 21,0-1-33,0 1 72</inkml:trace>
  <inkml:trace contextRef="#ctx0" brushRef="#br0" timeOffset="196146">23802 9039 0,'0'34'341,"0"1"-321,0 0 0,0 0-2,0 0 14,0-1-12,0 1 19,0 0 11,35-35-43,0 0 16,-1 0 8,1 0-14,0 0 17,0 0-6,-1 0 13,-34-35-31,35 35 0,-35-35 19,35 1-9,-35-1 30,0 0-1,0 0 1,0 0-22,-35 35 35,35-34-54,-35 34 2,1 0 18,-1 0 1,0 0 12,0 0-14</inkml:trace>
  <inkml:trace contextRef="#ctx0" brushRef="#br0" timeOffset="198061">24427 9004 0,'0'35'331,"-34"-35"-311,34 34-10,0 1-1,-35-35 10,35 35-7,-35-35 17,35 35-19,0 0 31,0-1-21,0 1 29,0 0-10,35-35-28,0 0 19,-1 0-3,1 0 6,0 0-23,0 0 20,-1 0 0,1 0-1,0 0-9,-35-35-10,35 35 21,-35-35-12,0 1 11,34 34-10,-34-35 20,0 0 0,0 0 10,-34 35-30,34-35-11,-35 1 32,0 34-24,0 0 27</inkml:trace>
  <inkml:trace contextRef="#ctx0" brushRef="#br0" timeOffset="202010">14455 9595 0,'35'0'310,"0"0"-291,-1 0-8,1 0 0,0 0 19,0 0-12,-1 35 4,1-35 59</inkml:trace>
  <inkml:trace contextRef="#ctx0" brushRef="#br0" timeOffset="203287">14420 9873 0,'35'0'330,"0"0"-292,0 0-16,-1 0 8,1 0-20,0 0 0,0 0 9,-1 0 1,1 0-12,0 0 25,0 0-4,-1 0 13</inkml:trace>
  <inkml:trace contextRef="#ctx0" brushRef="#br0" timeOffset="213518">15289 9769 0,'35'0'410,"-35"-35"-370,35 35-29,-1 0 7,-34-35 9,35 35-14,-35-35 7,35 35 10,-35-34-10,0-1 31,35 35-42,-35-35 21,34 35-21,-34-35 2,0 1 30,0-1-2,-34 35 1,34-35-20,-35 35 1,0 0 7,0 0 2,1 0-20,-1 0 18,0 0 4,0 0-2,1 0-12,34 35-6,-35-35 18,35 35-10,0-1 59,0 1-38,0 0 47,35 0-17,-1-35-41,-34 34-10,0 1-10,35-35 0,0 0 10,-35 35-10,35 0 21,-1-35-11,-34 34 8,35 1-7,0 0 30,-35 0 9,35-35-42,-35 35 32,0-1 1,0 1-12,0 0 52,0 0-11,-35-35-62,0 0 32,35 34-33,-35-34 16,1 0-16,-1 0 35,0 0-22,0 0 1,1 0-11,-1 0 20,35-34-23,0-1 37,0 0-16,0 0-7,0 1 18,0-1-22,35 35-4,-35-35-12,34 35 18,-34-35-9,0 0 22,35 35-33,0 0 50,-35-34-50,35 34 63,-35-35-44,34 35-17</inkml:trace>
  <inkml:trace contextRef="#ctx0" brushRef="#br0" timeOffset="-210016.73">522 15400 0,'0'35'300,"-35"-35"-289,0 35 16,0-35 5,1 35-12,-1-35 1,35 34-2,-35-34-9,0 35 10,1 0 1,-1-35 8,35 35-10,-35-35 12,35 34-23,0 1 41,-35-35-37,35 35 39,0 0-31,0-1 51,0 1-4,35-35-57,0 0 42,0 0-12,-1 0-22,1 0 22,0 0 10,0 0-10,-1 0-20,1 0 30,0 0-20,0 0-1,-1 0 1,1 0 22</inkml:trace>
  <inkml:trace contextRef="#ctx0" brushRef="#br0" timeOffset="-207982.73">834 15574 0,'35'0'331,"0"0"-320,0 0 25,-1 0-4,1 0 18,0 0-32,0 0 25,-1 0 18,1 0 17</inkml:trace>
  <inkml:trace contextRef="#ctx0" brushRef="#br0" timeOffset="-206386.73">939 15817 0,'34'35'351,"1"-35"-311,0 0-31,0 0 31,-1 0 0,1 0 11,0 0 9,0 0-11</inkml:trace>
  <inkml:trace contextRef="#ctx0" brushRef="#br0" timeOffset="-204521.73">1772 15539 0,'-34'0'321,"-1"0"-292,0 0-1,0 35 15,1-35-24,-1 0 1,35 35 9,-35-35-18,35 35 18,-35-35-6,35 34-16,0 1 35,-34-35-34,-1 35 34,35 0 7,0-1-10,0 1 43,35-35-45,-1 0 3,1 0-9,0 0-2,0 0-19,-1 0 22,1 0-15,0 0 24,0 0-1,-1-35-20,-34 1 21,35 34-23,-35-35 13,0 0-1,35 35-23,-35-35 15,0 1-11,0-1 18,0 0 1,0 0 9,0 1 12,0 68 59,0 1-83,-35-35 6,35 35-14,0 0 22,0-1-22,0 1 21,0 0-10,0 0 18,0-1-16,35-34 9,0 0-5,-1 0-23,1 0 27,0 0 1,0 0 5,-1 0-2,1 0 35</inkml:trace>
  <inkml:trace contextRef="#ctx0" brushRef="#br0" timeOffset="-201370.73">2120 15748 0</inkml:trace>
  <inkml:trace contextRef="#ctx0" brushRef="#br0" timeOffset="-200352.73">2155 15678 0,'34'0'321,"1"0"-311,0 0 8,0 0 0,-1 0 6,1 0 5,0 0-19,0 0 29,-1 0-18,1 0 20,0 0-13,0 0 54</inkml:trace>
  <inkml:trace contextRef="#ctx0" brushRef="#br0" timeOffset="-198986.73">2363 15470 0,'0'35'270,"0"34"-252,0-34 4,0 0-12,0-1 10,0 1-10,0 0 10,0 0 0,0-1 1,0 1-13,0 0 22,0 0 11,0-1 8</inkml:trace>
  <inkml:trace contextRef="#ctx0" brushRef="#br0" timeOffset="-197510.73">2745 15400 0,'0'35'307,"0"0"-286,0 0-9,0-1-2,0 1 0,0 0 0,0 0 0,0-1 10,0 1-10,0 0 10,0 0-11,0-1 11,0 1-2,0 0 14,0 0-12,0-1 29,35-34 123,-35-34-154,35-1 3,-35 0 9,0 0 0,35 35-1,-35-34-9,34-1 10,1 35 20,0 0-32,0 0 34,-1 0-24,1 0 4,-35 35-12,35-35-1,-35 34 3,35-34-4,-35 35 13,0 0 8,0 0-19,-35-35 8,35 34-6,-35-34 7,35 35-18,-35-35 29,1 35 0,-1-35-20,0 0-3,0 0 35,1 0-13,-1 0 5,0 0-16</inkml:trace>
  <inkml:trace contextRef="#ctx0" brushRef="#br0" timeOffset="-194908.73">3371 15713 0,'69'0'278,"-34"0"-255,35 0-13,-36 0-1,1 0 11,0 0-10,0 0 10,-1 0 20,1 0 0,0 0-19,-35-35 28,35 35-9</inkml:trace>
  <inkml:trace contextRef="#ctx0" brushRef="#br0" timeOffset="-193512.73">3614 15435 0,'0'35'292,"0"0"-276,0-1-2,0 1 4,0 0 2,0 0-9,0-1-1,0 1 9,0 0-1,0 0-6,0-1 19,0 1-5,0 0 4,0 0 3,0-1-4</inkml:trace>
  <inkml:trace contextRef="#ctx0" brushRef="#br0" timeOffset="-191827.73">4378 15574 0,'-34'0'262,"-1"0"-222,0 0-23,1 0 15,-1 0-23,0 0 31,35 35-10,-35-35-10,35 35 30,-34-35-30,34 34 21,0 1 7,0 0 42,0 0-29,0-1-1,34 1-43,1-35 36,0 0-14,0 0-29,-1 0 9,1 0 9,0 0-6,-1 0-3,1 0 13,-35-35-13,35 35 1,0-34 30,-1 34-13,-34-35-24,0 0 29,0 0-13,0 1 21,0-1-11,-34 35-19,34-35 32,-35 35 16,35 35 2,0 0-44,0-1 18,0 1-27,0 0 37,0 0-6,35-35 72,-1 0-94,1 0 7,0 0 9,0 0-4,-1 0-17,1 0 50</inkml:trace>
  <inkml:trace contextRef="#ctx0" brushRef="#br0" timeOffset="-188895.73">4830 15296 0,'0'35'301,"0"0"-292,0 34 11,0-34-10,0 34 10,0-34-1,0 0-9,0 0 1,0-1 6,0 1 16,0 0-14,0 0 2,0-1 30,0 1 19,0-70 78,35 35-138,-35-34 9,0-1 1,35 35 0,-1-35 1,1 35 9,-35-35-21,35 35 21,0 0 1,-1-34-22,1 34 18,0 0 16,0 34 8,-35 1-2,0 0-11,0 0-14,0-1 25,-35 1-1,0-35 3,35 35-42,-35-35 9,1 0-5,-1 0 26,0 0-9,0 0 11,1 0-22</inkml:trace>
  <inkml:trace contextRef="#ctx0" brushRef="#br0" timeOffset="-186602.73">4031 16130 0,'35'0'282,"34"0"-273,36 0 1,-1-34 0,0 34 0,-69 0-1,-1 0 2,1 0-2,0 0 13,0 0 19,-1 0-13,1 0-11,0 0 5,0 0 19,-1 0-14,1 0-14,0 0 7,0 0-3,-1 0 5,1 0-15,0 0 6,34 0 8,-34 0-2,0 0 1,0 0-10,-1 0 0,1 0 10,0 0 10,0 0 0,-1 0-3,1 0 37</inkml:trace>
  <inkml:trace contextRef="#ctx0" brushRef="#br0" timeOffset="-184887.73">4483 16269 0,'0'35'312,"0"35"-294,0-36 3,0 36-14,0-35 15,0-1-11,0 1-1,0 0 9,0 0 10,0 0 14,0-1-15</inkml:trace>
  <inkml:trace contextRef="#ctx0" brushRef="#br0" timeOffset="-183561.73">4622 16443 0,'0'35'382,"0"0"-363,34-35 1,-34 34-10,0 1 0,35-35 10,-35 35-10,0 0 20,35-35 0,-35 35-20,35-1 10,-1-34 0,1 0-2,-35 35 4,35-35-13,0 0 21,-1 0 10,1 0-10,-35-35 30,35 35-40,-35-34-10,0-1 19,0 0 2,0 0 10,0 0-24,0 1 36,-35 34-44,0 0 18,35-35-4,-34 35-5,-1 0 13,0 0-1,35-35-20,-35 35-3,1 0 37,-1 0 2</inkml:trace>
  <inkml:trace contextRef="#ctx0" brushRef="#br0" timeOffset="-181486.73">5317 16408 0,'-35'35'242,"0"-35"-213,35 35-11,-35-35-6,35 35 28,-34-35-30,-1 0 9,35 34 32,0 1-23,0 0 23,0 0-10,0 0 9,0-1-31,35-34-8,-35 35 27,34-35-27,1 0 29,-35 35-30,35-35 21,0 0-12,-1 0 11,1 0 12,0 0-3,-35-35-34,35 35 9,-35-35 25,0 1-21,34 34-8,-34-35 32,0 0 8,0 0-20,0 0-10,0 1 10,-34 34-10,34-35-9,-35 35 8,35-35 0,-35 0 12,0 35 16</inkml:trace>
  <inkml:trace contextRef="#ctx0" brushRef="#br0" timeOffset="-179401.73">5664 15713 0,'35'0'292,"0"0"-283,-1 0 10,1 0-1,0 0-5,0 0 6,-1 0 11,1 0-1,0 0-8,0 0 8,-1 0 1,1 0 1,0 0-14,0 0 62</inkml:trace>
  <inkml:trace contextRef="#ctx0" brushRef="#br0" timeOffset="-177717.73">5838 15956 0,'35'0'304,"34"0"-286,-34 0 2,0 0 1,-1 0 4,1 0-3,0 0 20,0 0 39,-1 0 7,1 0-48</inkml:trace>
  <inkml:trace contextRef="#ctx0" brushRef="#br0" timeOffset="-176269.73">6672 15505 0,'-35'34'379,"35"1"-349,-35-35-10,35 35 0,0 0 8,-34-35-6,34 34-11,0 1-2,0 0 11,-35-35-13,35 35 15,0-1 9,0 1-2,0 0-8,0 0 19,0-1 10,0 1-21,35-35-9,-35 35-10,34-35 40,-34 35-30,35-35 8,0 0 44</inkml:trace>
  <inkml:trace contextRef="#ctx0" brushRef="#br0" timeOffset="-174635.73">6741 15817 0,'35'0'310,"0"0"-267,0 0-4,-1 0-21,1 0 23,0 0-1,0 0 31,-1 0-21</inkml:trace>
  <inkml:trace contextRef="#ctx0" brushRef="#br0" timeOffset="-173399.73">7089 15609 0,'34'0'292,"1"0"-284,0 0 14,0 0 14,-1 0-4,1 0-11,-35 35 19,0-1 10,0 1-30,0 0 10,0 0 11,-35-35-26,35 34-2,-34-34 17,34 35-19,-35 0 15,0-35 37,70 0 136,-35 35-189,35-35 11,-1 0 8,-34 34-21,35-34 4,0 0 18,-35 35-19,35-35 18,-35 35-18,34-35 8,1 0 1</inkml:trace>
  <inkml:trace contextRef="#ctx0" brushRef="#br0" timeOffset="-171273.73">7610 15609 0,'0'35'369,"-35"-1"-338,35 1-11,-35-35-10,35 35 10,0 0 9,0-1 11,0 1 7,0 0-14,0 0 8,0-1-1,35-34-11,0 0 10,0 0 1,-1 0 0,1 0 0,0 0-20,0 0 20,-1 0 0,-34-34-12,35-1 35,-35 0-35,0 0 20,0 1-4,-35-1 1,35 0-1,-34 35-35,34-35 8,-35 35 36,35-34-11,-35 34-33</inkml:trace>
  <inkml:trace contextRef="#ctx0" brushRef="#br0" timeOffset="-169210.73">7784 15470 0,'34'0'282,"1"0"-253,0 0-20,-35 35 2,35-35-2,-35 34 12,34 1-10,1 0 15,0 0-4,-35-1 8,0 1-19,35-35 6,-35 35-5,0 0 8,0-1 0,0 1 10,34 0-20,-34 0 19,0-1-9,0 1 11,0 0-11,-34 0 20,-1-35 20,35 35-51,-35-35 32</inkml:trace>
  <inkml:trace contextRef="#ctx0" brushRef="#br0" timeOffset="-167653.75">8305 15817 0,'35'0'271,"-1"0"-265,1 0 7,0 0-3,0 0-3,-1 0 6,1 0 6,0 0 11,0 0 11,-1 0-12,1 0 41</inkml:trace>
  <inkml:trace contextRef="#ctx0" brushRef="#br0" timeOffset="-166438.75">8479 15539 0,'0'35'290,"0"0"-282,0 0 12,0-1-7,0 1-4,0 0 12,0 0-2,0-1-9,0 1 8,0 0 4,34 0-5,-34-1 6,0 1-3,0 0 17,0 0 34</inkml:trace>
  <inkml:trace contextRef="#ctx0" brushRef="#br0" timeOffset="-165022.75">8965 15505 0,'0'34'301,"0"1"-283,0 0 5,0 0-14,0-1 1,0 1 9,0 0 1,0 0 0,0-1-10,0 1 10,0 0 9,0 0 2,0-1-11,0 1 18</inkml:trace>
  <inkml:trace contextRef="#ctx0" brushRef="#br0" timeOffset="-163675.75">9104 15748 0,'35'0'290,"-35"35"-260,0-1-22,35-34 14,-35 35-15,0 0 35,34-35-11,-34 35-12,35-35 11,0 0 11,0 0-13,-1 0 2,1 0-18,0 0 14,-35-35-13,35 35 7,-1-35 11,1 35-21,-35-35 20,35 1-9,-35-1 6,35 35-6,-35-35-2,0 0 23,0 1-13,-35 34 70,0 0-69,0 0-10,1 0 9,-1 0 0,0 0 11,0 0-8,1 0 10,-1 0 7,0 0-3,0 0 6</inkml:trace>
  <inkml:trace contextRef="#ctx0" brushRef="#br0" timeOffset="-161471.75">9730 15817 0,'34'0'271,"1"0"-254,0 0 2,0 0 6,-1 0-6,1 0 0,0 0 20,-1 0-28,1 0 39,0 0-9,0 0 58</inkml:trace>
  <inkml:trace contextRef="#ctx0" brushRef="#br0" timeOffset="-160075.75">9938 15539 0,'0'35'302,"0"0"-286,0 34 7,0-34-6,0 0 15,0 0-22,0-1 30,0 1-10,0 0-3,35 0-15,-35-1 36,0 1 5</inkml:trace>
  <inkml:trace contextRef="#ctx0" brushRef="#br0" timeOffset="-158070.75">10459 15505 0,'-35'0'379,"35"34"-350,-34-34-10,34 35 12,-35-35-10,35 35-10,0 0 7,0-1 13,-35-34-21,35 35 31,0 0 9,0 0-31,0-1 21,0 1 11,0 0-3,0 0-30,35-1 26,-35 1 34,35-35-68</inkml:trace>
  <inkml:trace contextRef="#ctx0" brushRef="#br0" timeOffset="-156146.75">10494 15817 0,'35'0'302,"-1"0"-285,1 0 4,0 0 9,0 0-1,-1 0 22,1 0-21,0 0 60</inkml:trace>
  <inkml:trace contextRef="#ctx0" brushRef="#br0" timeOffset="-154930.75">10807 15609 0,'34'-35'272,"1"35"-253,0 0 1,0 0-2,-1 0 25,1 0-34,0 0 30,-35 35-7,35-35-26,-35 35 16,0-1 19,0 1 9,0 0-3,0 0-24,0-1 26,-35-34-29,0 0 18,0 0 5,70 0 97,0 0-91,0 35-20,-1-35-2,-34 35-3,35-35-5,0 35-9,0-1 30,-1-34 10,-34 35-12</inkml:trace>
  <inkml:trace contextRef="#ctx0" brushRef="#br0" timeOffset="-152905.75">11397 15609 0,'0'35'351,"0"-1"-332,0 1 11,0 0-10,0 0 0,0-1 10,0 1 0,0 0 0,0 0-10,0-1 29,35-34 3,-35 35-35,35-35-5,0 0 28,-1 0 9,1 0 2,0 0-42,-35-35 18,35 1 17,-35-1-28,0 0 16,34 0-4,-34 1 14,0-1-12,0 0 10,0 0 11,-34 35-44,34-34 24,-35-1-10,0 35-2,0 0 33,35-35-44,-34 35 43,-1 0 0,0 0-33</inkml:trace>
  <inkml:trace contextRef="#ctx0" brushRef="#br0" timeOffset="-150592.75">11571 15470 0,'35'0'342,"0"35"-325,-1-1 15,1-34-2,0 35-9,-35 0 18,35-35-30,-35 35 11,0-1 19,34-34-27,-34 35 27,0 0 1,0 0-21,0-1 9,0 1 16,0 0-5,0 0-20,-34-35 11,34 34-20,-35-34 61,35 35-62</inkml:trace>
  <inkml:trace contextRef="#ctx0" brushRef="#br0" timeOffset="-138219.75">10251 16304 0</inkml:trace>
  <inkml:trace contextRef="#ctx0" brushRef="#br0" timeOffset="-126405.73">12162 15470 0,'-35'35'323,"0"-35"-305,35 34-9,-34-34 13,34 35-12,0 0 10,-35-35-9,35 35-2,-35-35 21,35 34-20,0 1 20,0 0-13,-35-35-4,35 35 7,0-1-3,0 1 15,0 0-3,0 0 2,0-1-11,0 1 21,0 0 8,0 0-19,35-35-20,-35 35 10</inkml:trace>
  <inkml:trace contextRef="#ctx0" brushRef="#br0" timeOffset="-123452.73">12336 15539 0,'0'35'319,"0"0"-297,0 0-12,0-1 10,0 1-10,0 0 10,0 0-10,0-1 20,0 1-10,0 0 9,0 0-19,0-1 31,0 1 20</inkml:trace>
  <inkml:trace contextRef="#ctx0" brushRef="#br0" timeOffset="-122095.73">12614 15644 0,'-35'34'342,"35"1"-313,0 0-13,0 0-3,0-1 17,0 1-10,0 0 21,0 0-11,0-1-1,35-34 12,-35 35-22,34-35-2,1 0-5,0 0 19,0 0-2,-1 0 2,1 0-12,-35-35 11,35 35-10,-35-34 0,0-1 0,34 35-10,-34-35 9,0 0 12,0 1-1,0-1-10,0 0 9,0 0-2,0 1 27,-34 34-36,-1 0 11,0 0-7,35-35-2,-34 35-9,-1 0 19,0 0 20</inkml:trace>
  <inkml:trace contextRef="#ctx0" brushRef="#br0" timeOffset="-120131.73">12822 15366 0,'35'0'290,"-1"0"-269,1 0-2,0 0 2,-35 34-10,35-34-2,-35 35 10,34 0 1,-34 0 10,35-35-20,-35 34 0,35-34 10,-35 35-9,0 0-1,35 0 9,-35-1 8,0 1 5,34-35-21,-34 35 8,0 0-8,0-1 18,0 1-1,0 0 2,0 0-8,0-1 8,0 1-10,-34-35-10,34 35 10,0 0 0,-35-35-9,0 35 6,35-1 15,-35-34-22,1 35 17,-1 0 17,0-35-35</inkml:trace>
  <inkml:trace contextRef="#ctx0" brushRef="#br0" timeOffset="-118177.73">10251 16235 0,'34'0'342,"1"0"-336,35 0 17,-36 0-4,1 0-8,0 0-2,0 0 1,-1 0 0,36 0 8,-35 0 6,-1 0-4,1 0-11,0 0 10,0 0-11,-1 0 4,1 0-2,0 0 0,0 0-3,-1 0 6,1 0 7,35 0 1,-36 0-1,1 0-1,0 0-8,0 0 17,-1 0 2,36 0 249,-35 0-259,-1 0-10,1 0 0,0 0 0,34 0 1,-34 0-2,0 0 1,34 0 0,-34 0 0,0 0 3,0 0-5,69 0 2,-69 0-3,-1 0 3,1 0 2,35 0-2,-36 0 10,1 0-9,0 0-2,0 0-1,-1 0 11,36 0 5,-35 0-7,-1 0-7,1 0-1,0 0 5,34 0 3,-34 0 5,0 0-11,0 0 8,-1 0-12,1 0 26,0 0-13,0 0 9,-1 0-22,1 0 27,0 0-4,-1 0 9,1 0-19,0 0 42</inkml:trace>
  <inkml:trace contextRef="#ctx0" brushRef="#br0" timeOffset="-115705.73">10737 16513 0,'0'34'353,"0"1"-344,0 0-1,0 0 10,0 0 4,0-1-11,0 1 8,0 0 2,0 0-4,0-1 16,0 1-3,0 0 9</inkml:trace>
  <inkml:trace contextRef="#ctx0" brushRef="#br0" timeOffset="-114348.73">11015 16687 0,'0'34'330,"0"1"-312,0 0 4,0 0 7,35-35-12,-35 34-4,35 1-2,-1-35 5,-34 35-4,35-35-1,0 0 0,0 0-2,34 0 1,-34 0 10,0 0 0,-1 0 7,1 0-2,0 0-8,0 0 33,-35-35 12,0 0-44,0 1 32,0-1-9,-35 35-21,0 0-11,35-35 0,-35 35 11,1-35 0,-1 35-9,0 0-1,35-34 0,-35 34 9,1 0 2,34-35-12,-35 35 21,0 0-20,0 0 21,1 0 9,-1 0 10</inkml:trace>
  <inkml:trace contextRef="#ctx0" brushRef="#br0" timeOffset="-112455.73">11745 16652 0,'-35'35'323,"35"-1"-294,0 1-20,0 0 21,0 0-3,0-1-6,0 1 0,35 0 0,0-35 1,-1 35-13,1-35 7,0 34 16,0-34 8,-1 0-30,1 0 20,0 0 0,0 0 10,-1 0-20,-34-34-11,35-1 40,-35 0 2,0 0-41,0 1 31,0-1-14,-35 0 5,1 0-12,-1 1 10,0 34 1,0-35-11,1 35-2,-1 0 4,0 0 7</inkml:trace>
  <inkml:trace contextRef="#ctx0" brushRef="#br0" timeOffset="-109623.73">14142 15609 0,'0'35'260,"-34"-35"-249,-1 0-1,35 34 0,-35-34 0,0 0 9,1 35 1,-1-35-10,0 0 21,35 35-22,-35-35 1,35 35 21,-34-35-22,-1 34 1,35 1 42,-35-35-44,35 35 13,0 0 8,0-1-12,0 1 15,0 0-11,0 0 9,0 0-21,35-35 2,0 34 8,-1-34 12,-34 35-22,35-35 11,-35 35 2,35-35-5,0 0-6,-1 0 19,1 0 0,0 0 32</inkml:trace>
  <inkml:trace contextRef="#ctx0" brushRef="#br0" timeOffset="-108019.73">14316 15887 0,'35'0'272,"0"0"-265,-1 0 16,1 0-2,0 0-2,0 0-8,-1 0 29,1 0-2</inkml:trace>
  <inkml:trace contextRef="#ctx0" brushRef="#br0" timeOffset="-106830.73">14386 16130 0,'34'0'281,"1"0"-275,0 0 6,0 0 8,-1 0 10,1 0 10</inkml:trace>
  <inkml:trace contextRef="#ctx0" brushRef="#br0" timeOffset="-105575.73">15185 15713 0,'-35'0'231,"0"0"-211,1 0 0,-1 0-1,0 0-8,35 35-1,-35-35-1,1 35 2,-1-35 19,0 0-20,35 34 1,-35-34 7,1 35 12,-1-35 30,35 35-50,0 0 41,0-1-32,0 1 21,0 0-10,0 0 0,0 0-20,35-35-1,-1 34 21,1-34 11,0 0-21,-35 35-10,35-35 9,-1 0 12,1 0 8,0 0-9,0 0-13,-1 0 16,-34-35-13,35 35 21,-35-34-32,0-1 11,0 0 0,0 0-1,0 0 2,0 1-12,0-1 22,0 0-12,0 0 33,0 70 117,0 0-121,0 0-9,0-1-18,0 1 21,0 0 6,0 0 34,35-35-63,0 0 0,-1 0 11,1 0 11,0 0 7,0 0 4</inkml:trace>
  <inkml:trace contextRef="#ctx0" brushRef="#br0" timeOffset="-103063.73">15428 15922 0,'35'0'268,"0"0"-258,-1 0 12,36 0-4,-36 0 5,1 0-3,0 0 10,0 0-10,-1 0 21,1 0 26</inkml:trace>
  <inkml:trace contextRef="#ctx0" brushRef="#br0" timeOffset="-101916.73">15602 15609 0,'-35'0'249,"35"35"-209,0-1-31,0 1 3,0 0-1,0 0-2,0-1-1,0 1 4,0 0-2,0 0 10,0-1-9,35 1 6,-35 0-5,0 0 18,0 0-20,0-1 18,0 1 24</inkml:trace>
  <inkml:trace contextRef="#ctx0" brushRef="#br0" timeOffset="-100401.73">15949 15678 0,'0'35'371,"0"0"-361,0 0 10,0-1-10,0 1 0,0 35 11,0-36-4,35-34 5,-35 35-12,0 0 9,0 0 1,0 0 17,0-1 28,35-34-37,-1 0 61,-34-34-38,35 34-22,-35-35-19,0 0 10,35 35 0,0 0 0,-35-35 0,34 35 18,1 0 5,0 0 6,0 0-30,-35 35 12,0 0-11,34-35-11,-34 35 18,0-1 6,0 1 7,0 0-20,0 0 29,-34-35-32,-1 34 17,0 1 16,0-35-9,1 0-15,-1 0-14,0 0 29,0 0-11,1 0 10,34-35-10</inkml:trace>
  <inkml:trace contextRef="#ctx0" brushRef="#br0" timeOffset="-98008.73">16505 15956 0,'35'0'272,"0"0"-255,34 0 5,-34 0-4,0 0-5,-1 0-4,1 0 31,0 0-13,0 0 17,-1 0-5</inkml:trace>
  <inkml:trace contextRef="#ctx0" brushRef="#br0" timeOffset="-96821.73">16714 15713 0,'-35'0'271,"35"35"-231,0 0-33,0-1 15,0 1-12,0 0 1,0 0-1,0-1 9,0 1-9,0 0 10,0 0 0,0 0 0,0-1-1,0 1 11,0 0 10,0 0 0</inkml:trace>
  <inkml:trace contextRef="#ctx0" brushRef="#br0" timeOffset="-95087.73">17304 15817 0,'-34'35'383,"-1"-35"-375,0 35 29,0-35 7,35 35-35,-34-35 21,34 34-10,-35-34-10,35 35 0,-35 0 40,35 0-20,0 0 10,0-1-21,0 1 23,0 0-3,35-35-10,0 0-19,-1 0 18,1 0 4,0 0 8,0 0-31,-1 0 53,-34-35-13,35 35-30,-35-35 2,0 1-11,0-1 20,0 0 10,0 0-13,0 0-5,0 1-2,0-1 52,0 70 75,0-1-105,0 1-13,0 0 20,0 0 31,35-35-50,0 0 10,-1 0 41,1 0-20,0 0-14,0 0-27</inkml:trace>
  <inkml:trace contextRef="#ctx0" brushRef="#br0" timeOffset="-92424.73">17582 15470 0,'0'35'291,"0"-1"-281,0 1 0,0 0-1,0 34 12,0-34-1,0 0-10,0 0 0,0-1-1,0 1 12,0 0-2,0 0-9,0-1 10,0 1 1,0 0-1,0 0-1,0 0 11,35-1 19,0-34 89,-35-34-126,35-1 19,-35 0-13,0 0 13,34 35-21,-34-35 10,35 35 10,0-34 19,0 34-31,-1 0 35,1 0 16,-35 34-27,0 1-14,0 0 2,0 0-13,0 0 6,0-1 17,0 1 11,-35 0-31,1 0 29,-1-35-32,0 0 37,35 34-45,-35-34 11,1 0 9,-1 0-8,0 0 18</inkml:trace>
  <inkml:trace contextRef="#ctx0" brushRef="#br0" timeOffset="-90130.73">16957 16374 0,'35'0'281,"-1"0"-272,1 0 8,0 0-4,0 0-3,-1 0 0,1 0 10,0 0-10,0 0 0,-1 0 7,1 0-5,0 0-1,0 0 9,-1 0-1,1 0-9,0 0 12,0 0-4,-1 0-8,1 0 0,0 0 11,0 0-11,-1 0-1,1 0 22,0 0-11,34 0 0,-34 0-1,0 0 1,0 0-3,-1 0-4,1 0 7,0 0-3</inkml:trace>
  <inkml:trace contextRef="#ctx0" brushRef="#br0" timeOffset="-88644.73">17096 16547 0,'0'35'282,"0"0"-277,0 0 9,0 0 7,0-1-2,0 1 1,0 0-1,0 0 11,0-1 10</inkml:trace>
  <inkml:trace contextRef="#ctx0" brushRef="#br0" timeOffset="-87468.73">17374 16617 0,'0'35'291,"-35"0"-252,0-1-9,35 1-2,0 0-15,0 0 16,0-1 1,0 1 13,35-35-7,-35 35-24,35-35 17,0 0 11,-1 0 0,1 0-22,-35-35 23,35 35-30,-35-35 19,35 35-10,-35-34 0,0-1 10,0 0-20,0 0 30,0 1-10,0-1 20,-35 35-11</inkml:trace>
  <inkml:trace contextRef="#ctx0" brushRef="#br0" timeOffset="-85832.73">17826 16617 0,'-35'0'310,"35"35"-299,0 0 19,-35-35-12,35 34 3,0 1 10,0 0-22,0 0 18,0-1 5,35-34-1,-35 35-22,35-35 33,-1 0-25,1 0 24,0 0-11,0 0 0,-1 0-10,1 0 10,-35-35 0,35 35-10,-35-34 1,0-1 18,0 0-29,0 0 19,0 1 0,-35 34-9,35-35-9,-35 0 10,1 35-12,-1-35 32</inkml:trace>
  <inkml:trace contextRef="#ctx0" brushRef="#br0" timeOffset="-84017.73">18208 15991 0,'35'0'263,"-1"0"-254,1-35 7,0 35-3,0 0 7,-1 0-11,1 0 21,0 0 0,-1 0 10,1 0-22,0 0 74</inkml:trace>
  <inkml:trace contextRef="#ctx0" brushRef="#br0" timeOffset="-82412.73">18347 16165 0,'35'0'362,"-1"0"-357,1 0 26,0 0 1,-1 0-12,1 0-11,0 0 30,0 0-7,-1 0 18,1 0-10</inkml:trace>
  <inkml:trace contextRef="#ctx0" brushRef="#br0" timeOffset="-81016.73">18937 15678 0,'0'35'341,"-34"-35"-331,34 35-3,0 0 5,0-1 18,-35-34-13,35 35-4,0 0 17,0 0-23,0-1 26,0 1-14,0 0 13,0 0-12,0 0-1,0-1 11,0 1-1,0 0 10,0 0-18,35-35 0,-35 34-1,34-34-11,1 35 31,0-35-30</inkml:trace>
  <inkml:trace contextRef="#ctx0" brushRef="#br0" timeOffset="-79500.73">19042 16130 0,'34'0'300,"1"0"-282,0-34-6,0 34 28,-1 0-1</inkml:trace>
  <inkml:trace contextRef="#ctx0" brushRef="#br0" timeOffset="-78405.73">19320 15852 0,'34'0'281,"1"0"-261,0 0 1,0 0-2,-1 0 22,-34 35-31,0 0 11,0-1 29,0 1-11,0 0 11,-34-35-20,34 35-20,0 0 10,-35-35-13,0 0 15,0 0 38,70 34 82,0-34-114,0 35 14,-1-35-4,-34 35-29,35 0 42,0-35-21,-35 34 29</inkml:trace>
  <inkml:trace contextRef="#ctx0" brushRef="#br0" timeOffset="-76628.73">19737 15887 0,'0'69'288,"-35"-69"-276,35 35-2,0 0 8,-35-35-7,35 35 0,0 0-4,0-1 16,0 1 7,0 0-3,0 0-4,0-1 27,35-34-30,0 0 20,-1 0 8,1 0-17,0 0 1,0-34 7,-35-1-11,0 0 23,0 0-21,0 1 0,0-1-10,0 0 10,0 0-3,-35 35-5,35-35-11,0 1-2,-35 34 1</inkml:trace>
  <inkml:trace contextRef="#ctx0" brushRef="#br0" timeOffset="-75042.73">19910 15678 0,'35'35'300,"0"-35"-290,-35 70-4,35-36 17,-35 1-6,34 0 5,-34 0-11,0-1 9,0 1 10,0 0-10,0 0-10,0 0 10,0-1 7,0 1-4,0 0-4,0 0 12,0-1-1,0 1 10,0 0 7</inkml:trace>
  <inkml:trace contextRef="#ctx0" brushRef="#br0" timeOffset="-73517.73">20188 16096 0,'70'0'268,"-35"0"-246,-1 0-14,1 0 5,0 0 6,0 0 1,-1 0 20,1 0-11,0 0 2,0 0 51</inkml:trace>
  <inkml:trace contextRef="#ctx0" brushRef="#br0" timeOffset="-72322.73">20397 15817 0,'0'35'280,"0"35"-260,0-36 2,0 36-5,0-35 6,0 0-4,0-1 1,0 1-10,35-35 1,-35 35 7,0 0 10,0-1 25</inkml:trace>
  <inkml:trace contextRef="#ctx0" brushRef="#br0" timeOffset="-70725.73">20814 15748 0,'0'35'280,"0"-1"-262,-35-34-5,0 35 5,35 0 3,0 0-10,-34-35 9,34 34-11,0 1 21,0 0-8,0 0-14,0 0 21,0-1 1,0 1-2,0 0-8,0 0 32,0-1-12,34 1 10,-34 0-30,35-35-10</inkml:trace>
  <inkml:trace contextRef="#ctx0" brushRef="#br0" timeOffset="-69290.73">20883 16096 0,'35'0'263,"0"0"-235,0 0-8,-1 0 11,1 0 11,0 0-27,0 0 37</inkml:trace>
  <inkml:trace contextRef="#ctx0" brushRef="#br0" timeOffset="-68224.73">21231 15887 0,'0'35'302,"0"-1"-284,0 1 1,34 0 1,-34 0-10,0 0 10,0-1 12,0 1 8,0 0-20,0 0 48</inkml:trace>
  <inkml:trace contextRef="#ctx0" brushRef="#br0" timeOffset="-66936.73">21474 15922 0,'0'34'332,"0"1"-316,0 0 16,0 0-12,0 0 10,0-1 0,0 1 1,0 0-12,35-35 11,-1 0 21,1 0-12,0 0 10,0 0-19,-35-35 12,34 35-23,-34-35 1,0 1 18,35-1-8,-35 0-18,0 0 25,0 0-15,0 1 17,0-1-31,-35 35 15,35-35-13,-34 35 30,34-35-20,-35 35-10,0 0 38</inkml:trace>
  <inkml:trace contextRef="#ctx0" brushRef="#br0" timeOffset="-65152.73">21787 15678 0,'34'0'251,"1"35"-231,0 35 0,0-36-1,-35 1-8,0 0-1,0 0 10,34-35-10,-34 34 0,0 1 11,0 0-4,0 0 5,0 0 5,0-1 17,0 1-28,-34-35 28,34 35-36,-35-35 52,35 35-50,-35-35 10</inkml:trace>
  <inkml:trace contextRef="#ctx0" brushRef="#br0" timeOffset="-63725.73">22204 16061 0,'34'0'311,"1"0"-284,0 0-5,0 0 18,-1 0 41,1 0 47,0 0-36,0 0-4,-1 0-18</inkml:trace>
  <inkml:trace contextRef="#ctx0" brushRef="#br0" timeOffset="-61991.73">22412 15783 0,'-35'0'284,"35"69"-268,0-34 5,0 0-11,0-1 10,0 1-10,0 0 17,0 0-4,0 0 6,0-1-18,0 1 29,0 0-11,0 0 2,0-1-1</inkml:trace>
  <inkml:trace contextRef="#ctx0" brushRef="#br0" timeOffset="-60514.73">22794 15783 0,'-34'34'350,"34"1"-339,-35-35-2,35 35 1,0 0 10,-35-35-10,35 34-1,0 1 2,0 0 19,0 0-11,0 0 2,0-1-2,0 1 11,0 0 1,0 0 8,0-1-18,0 1 35</inkml:trace>
  <inkml:trace contextRef="#ctx0" brushRef="#br0" timeOffset="-59078.73">22899 16061 0,'34'0'310,"1"0"-272,0 0 15,0 0-25,-1 0 64</inkml:trace>
  <inkml:trace contextRef="#ctx0" brushRef="#br0" timeOffset="-57743.73">23177 15852 0,'34'0'263,"1"-35"-227,0 35-14,0 0-12,-1 0 30,1 35 0,-35 0 1,0 0-13,0-1 3,0 1-20,0 0 29,0 0-11,0 0 10,-35-35-28,35 34-2,-34-34 21,-1 0-22,35 35 4,-35-35 28,0 0 30,70 0 77,0 0-94,-35 35-44,35-35 2,-1 0 38,1 35-9,-35-1 1,35-34-31,0 0 30</inkml:trace>
  <inkml:trace contextRef="#ctx0" brushRef="#br0" timeOffset="-55697.73">23663 15887 0,'0'35'309,"-35"-35"-298,35 34 17,-34-34-17,34 35-1,-35-35 1,35 35 6,0 0 15,0 0-2,0-1-9,0 1 18,0 0 12,0 0 20,35-35-12,-1 0-20,1 0-9,0 0 11,0 0-32,-35-35 11,34 35-9,1-35 39,0 35-12,-35-35-28,0 1 20,0-1 17,0 0 38,0 0-26,0 0-31,-35 35-17,0 0 29</inkml:trace>
  <inkml:trace contextRef="#ctx0" brushRef="#br0" timeOffset="-53824.73">23802 15748 0,'35'0'311,"0"0"-270,-35 35-32,34-35 1,-34 34 9,0 1 2,35-35-11,-35 35 20,0 0 11,35-35-21,-35 34-10,0 1 9,0 0 11,35 0-1,-35 0 13,0-1-34,0 1 33,0 0-2,0 0 2,0-1-12,-35-34 22,35 35-11</inkml:trace>
  <inkml:trace contextRef="#ctx0" brushRef="#br0" timeOffset="-52088.73">24254 15748 0,'0'35'360,"-35"-35"-340,35 34-9,0 1 8,0 0-8,-35 0 8,35-1-1,0 1 2,0 0 0,0 0 4,-35 0-6,35-1 23,0 1-32,0 0 40,0 0-8,0-1 10,0 1-23,35-35 3,0 0-1,0 0 7,-1 0 5</inkml:trace>
  <inkml:trace contextRef="#ctx0" brushRef="#br0" timeOffset="-50501.73">24358 16096 0,'35'0'309,"-1"0"-252,1 0-34,0 0 39,0 0 35</inkml:trace>
  <inkml:trace contextRef="#ctx0" brushRef="#br0" timeOffset="-49206.73">24740 15817 0,'0'35'291,"0"0"-283,0 0 4,0 34 8,0-34 0,0 0-3,0 0 15,0-1-22,0 1 10,0 0 11,0 0 8,0-1-9</inkml:trace>
  <inkml:trace contextRef="#ctx0" brushRef="#br0" timeOffset="-47889.73">24983 15991 0,'-34'0'290,"34"35"-280,0 0 18,-35-35-19,35 35 22,0-1-9,0 1-2,0 0 29,0 0 1,0-1-32,0 1 24,35-35 39,-1 0-41,1 0-21,0 0 20,0 0 2,-1-35 0,-34 1-23,35 34-7,-35-35 29,35 35 0,-35-35-31,0 0 61,0 1-30,-35 34 28,35-35-49,-35 35-5,1 0 24,34-35-8,-35 35-20,0 0 30,0 0-20,35-35 0</inkml:trace>
  <inkml:trace contextRef="#ctx0" brushRef="#br0" timeOffset="-45945.73">25053 15748 0,'35'0'329,"-1"35"-302,1-35-15,-35 34 18,35 1-20,-35 0 20,35-35-11,-35 35 1,34-35 11,-34 34-11,35-34-10,-35 35 0,35-35 41,-35 35-40,0 0 40,0 0-3,0-1-17,0 1-2,0 0-2,0 0 6,0-1-13,0 1 10,0 0 10,-35-35-30,0 0 9,35 35-8,0-1 7,-34-34 4,34 35 38</inkml:trace>
  <inkml:trace contextRef="#ctx0" brushRef="#br0" timeOffset="-43063.73">22655 16547 0,'35'0'299,"0"0"-278,34 0-12,-34 0 2,0 0-2,34 0 2,-34 0-1,0 0 7,0 0-4,-1 0-3,1 0 10,0 0-10,0 0-1,-1 0 9,1 0-7,0 0 0,0 0-4,-1 0 6,1 0-3,35 0 0,-36 0 10,36 0-10,-35 0 10,-1 0 11,1 0-24,0 0 24,0 0-1,-1 0 0,1 0-20,0 0 10,0 0 0,-1 0 10,1 0-20,0 0 11,0 0 8,-1 0-9,1 0-10,0 0 11,-1 0 7,1 0-7,0 0-11,0 0 20,-1 0-13,36 0 7,-35 0-4,-1 0-1,1 0 10,0 0-20,0 0 20,-1 0-6,1 0 7,0 0-20,0 0 17,-1 0 2,1 0 4,-35 35-23,35-35-2,0 0 14,-1 0 18,1 0-10,0 0-19,0 0 29,-1 0-1,1 0 1,0 0 12,0 0-24</inkml:trace>
  <inkml:trace contextRef="#ctx0" brushRef="#br0" timeOffset="-40372.73">23142 16791 0,'0'35'323,"0"-1"-307,0 1-4,0 0-3,0 0 11,0-1-12,0 1 2,0 0 10,0 0 2,0-1 6,0 1-5,0 0 36</inkml:trace>
  <inkml:trace contextRef="#ctx0" brushRef="#br0" timeOffset="-39165.73">23489 16860 0,'-34'0'260,"-1"0"-231,35 35-17,-35-35 8,35 35-10,0 0 10,0-1-10,0 1 19,0 0-11,0 0 2,0-1-8,0 1 18,35-35-9,-35 35-12,35-35 11,-1 0-10,1 0 20,0 0-13,0 0 13,-1 0-8,1 0-2,0 0 21,-35-35 0,35 35-33,-1-35 22,-34 1-10,0-1 10,0 0-1,0 0 11,-34 1-30,-1-1 31,0 35-14,35-35-14,-35 35 6,1 0 2,34-35 20</inkml:trace>
  <inkml:trace contextRef="#ctx0" brushRef="#br0" timeOffset="-37440.73">23976 16860 0,'0'35'322,"0"0"-286,0 0-4,0-1-22,0 1 20,0 0 0,0 0-12,35-1-4,-1-34-6,1 35 10,0-35 4,-1 0 7,1 0-8,0 0-2,0 0 22,-1 0-1,1 0-20,0 0 29,-35-35-32,0 1 6,35 34-3,-35-35-12,0 0 42,0 0-7,0 1-14,-35 34 1,35-35-20,-35 35 11,0 0-12,35-35 1,-34 35 9,-1-35 1,0 35 1,0 0-12,1-34 12,-1 34-2,0 0 12,1 0-12</inkml:trace>
  <inkml:trace contextRef="#ctx0" brushRef="#br0" timeOffset="-34128.73">800 17556 0,'0'34'259,"-35"1"-231,0-35 4,0 35-10,1-35-14,-1 0 10,35 35-5,-35-35-3,35 34 9,-35-34-9,1 35-1,-1-35 12,35 35-11,-35 0 20,35-1 19,-35-34-38,35 35 6,0 0 5,0 0-1,0 34 8,0-34-8,35-35-11,-35 35-1,35 0 11,-35-1 0,35-34-10,-1 0 1,-34 35-2,35-35 20,0 35-8,0-35 7,-1 0-16,1 0 7,0 35 12,0-35-12,-1 0-8,1 0 19</inkml:trace>
  <inkml:trace contextRef="#ctx0" brushRef="#br0" timeOffset="-32434.73">1182 17799 0,'35'0'272,"-1"0"-255,1 0-6,0 0-3,0 0 4,-1 0 6,1 0 4,0 0 8,-1 0 20</inkml:trace>
  <inkml:trace contextRef="#ctx0" brushRef="#br0" timeOffset="-31288.73">1321 18112 0,'35'0'330,"-1"0"-310,1 0-10,0 0 9,-1 0 12,1 0-2,0 0-9,0 0 31</inkml:trace>
  <inkml:trace contextRef="#ctx0" brushRef="#br0" timeOffset="-29373.73">14281 17590 0,'-34'0'202,"-1"0"-194,0 0 0,-34 0 14,34 0-1,0 0-14,0 0 5,1 0-2,-1 0 10,0 0 9,0 0-17,35 35 5,-34-35-4,34 35 15,-35-35-17,35 35 19,-35-35-10,35 34-10,0 1 20,0 0-10,0 0 9,0-1-7,0 1-5,35 0 5,-35 0-3,35-35 1,-35 34-9,34-34 8,1 0-8,-35 35-2,35-35 2,-35 35-2,69-35 1,-34 35 10,0-35-10,0 0 1,-1 0-2,1 0 11,-35 35 9,35-35-18,0 0-1</inkml:trace>
  <inkml:trace contextRef="#ctx0" brushRef="#br0" timeOffset="-27887.73">14525 17729 0,'34'0'240,"1"0"-219,0 0-11,0 0 6,-1 0-3,1 0-2,0 0-2,0 0 19,-1 0 4,1 0-13,-35 35 10</inkml:trace>
  <inkml:trace contextRef="#ctx0" brushRef="#br0" timeOffset="-26810.73">14664 17973 0,'0'34'238,"34"-34"-184,1 0-45,0 0 8,0 0 5,-1 0 8,1 0-20,0 0 29</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20T03:43:20.16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definitions>
  <inkml:trace contextRef="#ctx0" brushRef="#br0">2676 18147 0,'35'0'303,"-1"0"-296,1 0 5,0 0-5,0 0 10,-1 0-12,1 0 15,0 0 1,0 0 8</inkml:trace>
  <inkml:trace contextRef="#ctx0" brushRef="#br0" timeOffset="1096">3267 17834 0,'0'34'261,"34"1"-253,-34 0 4,0 34-2,35-34 0,-35 0-1,0 0 2,0 0-2,0-1 12,0 1-2,0 0 12</inkml:trace>
  <inkml:trace contextRef="#ctx0" brushRef="#br0" timeOffset="2153">3579 17834 0,'35'0'240,"0"0"-232,0 0 5,-1 0 6,1 34 11,0-34-3,-35 35-15,35 0 8,-35 0 1,0-1-12,0 1 2,-35 0-2,0 0 1,0-35 0,1 35 10,34-1 10,-35-34 0,70 0 53,-1 0-74,1 0 2,35 0-2,-1 0 1,-34 0-3,34 35 6,1 0-3,-35-35 0,-1 0 1</inkml:trace>
  <inkml:trace contextRef="#ctx0" brushRef="#br0" timeOffset="3875">15532 17973 0,'35'0'264,"34"0"-247,-34 0-9,35 0 19,-36 0-11,1 0 6,0 0-13,0 0 22</inkml:trace>
  <inkml:trace contextRef="#ctx0" brushRef="#br0" timeOffset="5192">16297 17556 0,'69'0'258,"-34"0"-235,0 0-2,-1 0-12,1 34 2,-35 1-2,35-35 1,-35 35 11,35-35-11,-35 35-1,0-1 8,0 1-4,0 35-3,0-36 12,0 1-14,-35 0 7,35 0-4,-35-1 13,0-34-2,35 35-5,-34-35 23,34 35 41,34-35-71,1 0-1,0 0 12,0 0-11,-1 35-1,1-35 0,0 0 12,0 0 19,-1 35-20</inkml:trace>
  <inkml:trace contextRef="#ctx0" brushRef="#br0" timeOffset="6556">16887 17903 0,'35'0'252,"-35"-35"-243,35 35 9,0-34 6,-1-1-6,-34 0 2,35 35-10,-35-35 0,35 1 11,-35-1-5,0 0 2,0 0-2,0 1-1,0-1 12,-35 35-20,0 0 24,1 0-11,-1 0-11,0 0 12,0 0 8,35 35-9,-34-1 10,34 1-1,0 0-18,0 0 19,0-1-12,0 1 4,0 0-13,34 0 1,1-1 11,0 1-11,0-35-1,-1 35 3,1-35-5,-35 35 4,35-35-2,-35 34 13,35-34-13,-1 35 31,-34 0 9,35-35-39,0 35 30,-35 0-22,0-1 34,0 1-24,-35 0 13,0-35 0,35 35-30,-34-35 6,-1 0 5,0 0-1,0 0-13,1 0 13,34-35-12,-35 35 1,0-35 7,35 0-5,-35 1 0,35-1-5,0 0 16,0 0-14,0 0 2,0 1 3,0-1 21,0 0-19</inkml:trace>
  <inkml:trace contextRef="#ctx0" brushRef="#br1" timeOffset="10750">2294 3060 0,'0'34'248,"0"1"-235,0 35-4,0-36 1,0 1-1,0 35 1,0-36 0,0 1 10,0 0-9,0 0 8,0-1 23,0-68 50,0-1-84,-35-35 2,35 36 2,0-71-2,0 36-1,0-1 1,0 1-1,0-1 1,0 35 4,0-34 4,0 34 9,0 0 6,0 1 4,35 34-26,-35-35 11,34 35-14,1 0 1,0 0 11,0 0 1,-1 0 10,1 0-13,0 0 9,-35 35-16,0-1 18,0 1-19,0 0 12,0 0-11,0-1 10,0 36-4,0-35 3,-35-35-9,0 0-2,35 35-2,-34-35 27,34 34-22</inkml:trace>
  <inkml:trace contextRef="#ctx0" brushRef="#br1" timeOffset="12336">2711 3338 0,'34'0'270,"1"0"-245,-35-35-18,35 35 2,0 0 13,-1 0-6,1 0 18,0 35 3,-35-1-19,0 1-6,0 0-1,0 0 7,-35-1 3,35 1-4,-35-35-6,1 35 6,68-35 107,1 0-103,0 0-1,0 0-2,-1 0-7,1 0 9,0 0-3,0 0 7</inkml:trace>
  <inkml:trace contextRef="#ctx0" brushRef="#br1" timeOffset="13630">3197 3477 0,'0'69'258,"35"-69"-247,-35 35-1,35-35 11,-35 35-10,34-35 1,1 0 16,0 0-7,0 0-3,-1 0-9,1-70 13,0 70-12,0-35 1,-35 1-2,34-1 3,-34 0-4,0 0 13,0 1 0,0-1-12,0 0 12,-34 35 14,34-35-27,-35 35 14,0 0-12,0 0 23</inkml:trace>
  <inkml:trace contextRef="#ctx0" brushRef="#br1" timeOffset="14925">3684 3233 0,'34'0'221,"1"0"-212,0 0 20,0 0 2,-1 0-2,1 0-8,-35 35-12,35 0 21,-35 0-19,0-1 9,0 1-1,0 0 11,-35 0-10,0-35 0,35 34 20,35-34 59,0 0-89,0 0 0,-1 0 0,1 0 0,0 0 11,0 35-12,-1-35 21</inkml:trace>
  <inkml:trace contextRef="#ctx0" brushRef="#br1" timeOffset="16480">4205 3303 0,'35'0'217,"-35"35"-205,0-1-2,34-34 0,-34 35 0,35 0 0,-35 0 12,0-1 8,35-34-21</inkml:trace>
  <inkml:trace contextRef="#ctx0" brushRef="#br1" timeOffset="17386">4622 3025 0,'69'0'209,"1"0"-185,-1 0-14,1 0-1,-1 0 2,1 0-2,-1 0 12,-34 0 8</inkml:trace>
  <inkml:trace contextRef="#ctx0" brushRef="#br1" timeOffset="18244">4865 3164 0,'35'0'199,"69"0"-192,0 0 5,-34 0 0,-36 0-1,36 0-1,-35 0 11,-1 0 7</inkml:trace>
  <inkml:trace contextRef="#ctx0" brushRef="#br1" timeOffset="19070">5595 2747 0,'34'0'179,"1"0"-158,0 0-2,0 0-9,-1 0 1,1 0-2,0 0 2,0 0 18,-1 0-6,1 34 6,-35 1-22,35 0 16,-35 0-14,0-1 2,0 1-1,0 0 0,-70 35 0,36-36 11,34 1-15,-35-35 7,35 35-3,-35-35 0,35 35-1,-35-35 12,1 0 45,34 34-23,34 1 7,1-35-38,-35 35-4,35 0 2,0-1 21</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9-04T18:44:17.252"/>
    </inkml:context>
    <inkml:brush xml:id="br0">
      <inkml:brushProperty name="width" value="0.05292" units="cm"/>
      <inkml:brushProperty name="height" value="0.05292" units="cm"/>
      <inkml:brushProperty name="color" value="#C00000"/>
    </inkml:brush>
  </inkml:definitions>
  <inkml:trace contextRef="#ctx0" brushRef="#br0">11328 8830 0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9-11T19:14:17.567"/>
    </inkml:context>
    <inkml:brush xml:id="br0">
      <inkml:brushProperty name="width" value="0.05292" units="cm"/>
      <inkml:brushProperty name="height" value="0.05292" units="cm"/>
      <inkml:brushProperty name="color" value="#C00000"/>
    </inkml:brush>
  </inkml:definitions>
  <inkml:trace contextRef="#ctx0" brushRef="#br0">2155 8656 0,'0'35'650,"0"0"-624,0 0 7,0-1-13,0 1-2,0 0 1,0 0 5,0-1 4,0 1-8,0 0-9,0 0 5,0-1 8,0 1 2,0 0-4,0 0 9,0 0 18,0-1 19,0 1-5</inkml:trace>
  <inkml:trace contextRef="#ctx0" brushRef="#br0" timeOffset="2429">2502 8865 0,'-35'0'310,"1"0"-272,34 35-6,-35-35-12,35 34-10,-35-34 30,35 35-29,0 0 27,0 0 13,0-1-33,0 1 23,35 0-1,0-35 10,-35 35-31,34-35 1,1 0 0,-35 35-9,35-35 9,0 0-4,-1 0 14,1 0-17,0 0 18,0 0-2,-1 0 23,1 0-37,-35-35 9,35 35-5,-35-35 19,35 35-28,-35-35 21,0 0 19,0 1-34,0-1 26,0 0-10,0 0 7,0 1-2,0-1 58,-35 35-59,0-35 6,0 35-13,1 0 23,-1 0-14,0 0-2,0 0-4,1 0 10,-1 0 47</inkml:trace>
  <inkml:trace contextRef="#ctx0" brushRef="#br0" timeOffset="55550">3440 8795 0,'-34'0'259,"-1"0"-248,35 35-1,-35-35-1,0 0 12,1 0-2,-1 0 1,35 35-10,-35-35-3,0 0 27,1 0 5,34 35-28,-35-35-3,0 0 50,35 34-26,0 1 9,0 0 38,0 0-48,0-1-3,0 1 2,0 0-19,35 0 28,-35 0-9,35-35-20,-35 34 39,34-34-18,-34 35-21,35-35 49,0 0-9,0 0-21,-1 0 21,1 0 0,0 0-11,0 0-18,-35-35-10,0 1 28,34 34-29,-34-35 41,35 35-12,-35-35-30,0 0 11,0 0 40,0 1-11,0-1-8,0 0 19,0 0-21,0 1 368,0-1-324</inkml:trace>
  <inkml:trace contextRef="#ctx0" brushRef="#br0" timeOffset="76897">3753 9143 0,'35'0'387,"0"0"-367,-1 0-7,1 0 17,0 0-9,0 0-3,-1 0 4,1 0-4,0 0 12,0 0 2,-1 0-23,1 0 30,0 0-8,0 0-2,-1 0-2,1 0-14,0 0 16,-1 0 2,1 0 38,0 0-49,0 0 10,-1 0 11,1 0-3,0 0-18,0 0 11,-1 0-2,1 0 2,0 0-14,0 0 26,-1 0-4,1 0 348,0 0-376,0 35 8,-1-35 1,1 0 1,0 0-2,0 0 9,-1 0 4,1 0-3,0 0-19,0 0 22,-1 0 7,1 0 18,0 0-14,0 0-26,-1 0 25,1 0 8,0 0-19,0 0-15,-1 0 16,1 0 7,0 0-7,0 0-22,-1 0 11,1 0-4,0 0 5,0 0-13,-1 0 12,1 0-3,0 0 13,0 0-20,-1 0 15,1 0 311,0 0-313,0 0-16,-1 0 13,1 0-14,35 0 16,-36 0-2,-34 35-11,35-35 12,0 0-14,0 0 8,-1 0 7,1 0-4,0 0 0,0 0-10,-1 0 20,1 0-3,0 0 3,0 0-20,-1 0 30,1 0-17,0 0 3,0 0-4,-1 0 11,1 0-2,0 0-13,0-35 2,-1 35 2,1 0 1,0 0 10,0 0-27,-35-35 7,34 35-5,1 0 24,0 0 271,-1 0-291,1 0-2,0 0 12,34 0-4,-34 0 4,0 0-10,0 0-1,34 0-2,-34 0 13,0 0-1,-1 0-2,1 0 21,0 0-15</inkml:trace>
  <inkml:trace contextRef="#ctx0" brushRef="#br0" timeOffset="85243">7610 9143 0,'0'35'388,"35"-35"-365,-1 0 8,1 0-23,0 0 20,0 0 15,-1 0-4,1 0-7,0 0 23,0 0 36,-1 0 9,1 0-11,0 0 92</inkml:trace>
  <inkml:trace contextRef="#ctx0" brushRef="#br0" timeOffset="88927">4517 8343 0</inkml:trace>
  <inkml:trace contextRef="#ctx0" brushRef="#br0" timeOffset="90310">4413 8343 0,'35'-34'481,"0"34"-453,-1 0-7,-34-35-14,35 0 35,0 35 18,-35-35-50,35 35 18,-1 0 3,1 0 30,0 0-12,0 0 1,-1 0-29,1 0 18,0 0 1,0 0 21,-1 0-42,-34 35-12,0 0 16,0 0 26,0-1 2,0 1-22,0 0-9,0 0 11,0-1 7,0 1 2,-34 0-23,-1 0 26,0-35-3,0 0 0,1 0-31,-1 0 23,0 0-6,0 0 27,1 0-37,34 35 216,34-35-170,-34 34-47,35-34-3,0 35 8,0-35 0,-1 35-8,1-35 4,-35 35 4,35-35-11,0 0 21,-35 34-9,34-34-9,1 0 34,-35 35-22,35 0 5,0-35 49</inkml:trace>
  <inkml:trace contextRef="#ctx0" brushRef="#br0" timeOffset="93815">5456 8239 0,'-35'35'270,"0"-35"-239,35 35-14,-35-35 6,35 34-3,-34-34 11,34 35-23,-35 0 11,35 0 23,0-1-13,-35-34-21,35 35 12,0 0 2,0 0 17,0 0-2,0-1-4,0 1 14,0 0-24,0 0 13,0-1 25,0 1 30,0 0-53,35-35 5,0 0-16,-1 0 32,1 0-17,0 0-2,0 0-13,-1 0 36,1 0 7,-35-35-50,35 35 39,-35-35-49,35 35 22,-35-34-23,0-1 11,34 35-11,-34-35 1,0 0 20,0 1 0,35 34-24,-35-35 8,0 0 15,0 0-22,0 0 24,0 1-8,0-1 9,0 0-24,0 0 32,0 1 10,0-1-14,0 0 4,-35 35 72</inkml:trace>
  <inkml:trace contextRef="#ctx0" brushRef="#br0" timeOffset="97109">6533 8239 0,'0'35'271,"-35"-35"-259,35 69-6,-35-69 6,1 35-2,34 0 0,0 0-1,-35-35 2,35 34-2,-35 1 9,35 0 2,-35-35-7,35 70-4,-34-70 0,34 34 2,-35 1 18,35 0-8,0 0 9,-35-35-20,35 34 7,0 1 25,-35-35-32,35 35 0,-34-35 28,34 35-25,0-1 74</inkml:trace>
  <inkml:trace contextRef="#ctx0" brushRef="#br0" timeOffset="98782">6081 8343 0,'0'35'290,"-35"-35"-270,35 35-13,-34-35 27,34 35-14,0-1-1,0 1 60,34-35 130,1 0-118,0 0-64,-35-35 24,35 35-20,-35-34-12,34 34 2,-34-35-1,0 0 30,0 0 40,0 1-60,-34 34 75,-1 0-41</inkml:trace>
  <inkml:trace contextRef="#ctx0" brushRef="#br0" timeOffset="101210">6637 8691 0,'-35'0'271,"1"35"-241,-1 0-12,0-1 23,35 1-1,-35-35-30,35 35 49,0 0-28,0-1 48,35-34 92,0 0-112,0 0-8,-35-34-1,0-1-32,34 35-7,-34-35 28,0 0 32,0 1 9</inkml:trace>
  <inkml:trace contextRef="#ctx0" brushRef="#br0" timeOffset="104216">7401 8170 0,'0'34'239,"0"1"-229,0 0 0,0 34 10,0-34-10,0 0-1,0 0 1,0-1 0,0 1-1,35 0 3,-35 35 7,0-36 1,0 1-1,0 0 2,0 0-11,0-1 10,0 1 10,0 0 11,0 0-20,0-1 18</inkml:trace>
  <inkml:trace contextRef="#ctx0" brushRef="#br0" timeOffset="105829">7367 8170 0,'0'34'221,"-35"-34"-215,35 35 4,0 0 13,-35-35-15,35 35 4,-35-1-2,35 1-1,0 0 12,-34 0-3,34-1 2,-35-34 0,35 35-9,0 0 20,-35 0 26,35 0-15,0-70 147,0 0-170,0 0 1,0 0-9,0 1-1,0-1 17,0 0-6,35 35-10,-35-35 1,0 1-4,0-1 10,35 35-5,-35-35-4,0 0 31,0 1-22,34 34 2,-34-35 2,35 35-3,-35-35 21,35 35 10,-35-35-19,35 35 127,-1 0-105,1 0-46,0 35 21,0-35 3,-35 35-20,34-35-2,1 0 2,-35 35-1,0-1-2,35-34 2,-35 35 12,35-35-12,-35 35 10,34-35-3,-34 35-8,35-35 5,-35 34-5,0 1 49,35-35-45</inkml:trace>
  <inkml:trace contextRef="#ctx0" brushRef="#br0" timeOffset="108844">8548 8656 0,'0'35'307,"0"0"-297,0 34 12,35-34-12,-35 0 0,0 34-2,35-34 15,-35 0-12,0 0 8,0-1-9,0 1 7,0 0 16,34 0-16,-34 0-6,0-1 21,0 1-1,0 0 7,0 0-17,0-1 58</inkml:trace>
  <inkml:trace contextRef="#ctx0" brushRef="#br0" timeOffset="110866">9000 8726 0,'0'-35'459,"35"35"-429,-1 0 0,1-35-1,0 35-19,0 0 21,-1 0-1,1 0 1,0 0-22,0 35 30,-35 0-20,34-35 1,-34 35 9,0-1 0,35-34-17,-35 35 9,0 0-4,0 0 15,0-1-1,-35-34-13,35 35-8,0 0 1,-34-35 9,34 35 0,-35-35-11,0 0-1,0 34 21,1-34 14,-1 0 18,35 35 69,0 0-102,35-35-20,-1 35 15,1-35-7,0 0-3,-35 35-5,35-35 3,-1 34 9,-34 1-9,35-35-1,0 0 0,-35 35-1,35-35 9,-35 35 16,34-35-26,-34 34 54</inkml:trace>
  <inkml:trace contextRef="#ctx0" brushRef="#br0" timeOffset="113344">9764 8830 0,'0'35'347,"0"0"-325,0-1-10,0 1 4,0 0 4,0 0 0,0-1-7,0 1 7,0 0 10,0 0-3,0 0-14,0-1 17,0 1 16,0 0 7,0 0-35,35-35-7,-35 34 49,35-34-18,0 35-4,-1-35 40,1 0 22,0 0-58,-1 0-21,1 0 28,0-35-10,-35 1 1,35 34-33,-35-35 6,34 35-3,-34-35 9,0 0 0,35 35-8,-35-34-1,0-1 11,0 0-3,0 0 4,35 35-11,-35-69-4,0 34 13,0 0 10,0 0 0,0 1-19,0-1 26,0 0 5,0 0-13,-35 35-19,35-34 1,-35 34 29,35-35-30,-34 35 10,-1 0 21,0 0 8,0 0-12,1 0-18,-1 0 35,0 0 24,1 0 3,-1 0-32</inkml:trace>
  <inkml:trace contextRef="#ctx0" brushRef="#br0" timeOffset="117685">10598 9178 0,'0'35'348,"35"-35"-338,0 0 18,-1 0-7,1 0 2,0 0-13,0 0 10,-1 0 11,1 0-3,0 0-18,0 0 20,-1 0-3,1 0-7,0 0-8,0 0 7,-1 0 13,1 0-16,0 0-3,0 0-3,-35-35-3,34 35 6,1 0 5,0 0-6,0 0-5,-1 0 17,-34-35-16,35 35 12,0 0-9,-35-35 17,35 35-16,-1 0 274,1 0-265,0 0-10,0 0 6,-35 35-4,34-35 7,1 0 0,0 0-10,0 0 6,-1 35 7,1-35-2,0 0-3,0 0 11,-1 0 3,1 0 0,0 0-17,0 0 19,-1 0-18,1 0-6,0 0 2,0 0 20,-1 0-3,1 0 0,0 0-19,0 0 10,-1 0 1,1 0-2,0 0-8,0 0 9,-1 0 25,1 0 228,0 0-263,0 0 10,-35 35-11,34-35 2,1 0-2,0 0 2,34 0 0,-34 0 6,0 0-8,-1 0 4,1 0-3,0 0 0,0 0 10,-1 0-9,1 0 13,0 0 7,0 0-1,-1 0-6,1 0 11,0 34 265,0-34-280,-1 0-10,1 0 10,0 0-9,34 35 7,1-35 1,-35 0-8,-1 0 0,1 0-3,0 0 3,0 0 9,-1 0-9,1 0 8,0 0 11,0 0 10,-1 0-1,1 0 243,0 0-262,0 0-2,34 0 0,-34 0 5,0 0-13,-1 0 2,1 0 17,0 0 0,0 0-9,-1 0-1,1 0 3,0 0-7,0 0 16,-1 0-19,1 0 18,0 0-8,0 0-4,-1 0-2,1 0 8,0 0-4,0 0 11,-1 0-22,1 0 20,0 0 2,0 0 38,-35-35-49</inkml:trace>
  <inkml:trace contextRef="#ctx0" brushRef="#br0" timeOffset="122594">11397 8239 0,'-34'35'259,"34"0"-250,0-1 0,0 1 3,0 0-1,0 0-1,0-1-4,0 1 7,0 0-2,0 0-2,0 0-1,0-1 14,0 1-5,0 0 15,0 0-14,0-1 51</inkml:trace>
  <inkml:trace contextRef="#ctx0" brushRef="#br0" timeOffset="123924">11675 8343 0,'0'35'241,"0"0"-234,0 0 16,0-1-4,0 1-9,0 0 9,-34 0 2,34 0-2,0-1-7,0 1 15,0 0 13,0 0 22,0-1-24,34-34 11,1 0-6,0 0-33,0 0 22,-35-34-14,34 34-8,1-35 21,0 35-22,0-35 31,-35 0-9,34 35-22,-34-34 1,0-1 9,35 35-1,-35-35-5,35 35 3,-35-35-6,0 0 13,0 1-3,0-1 12,0 0 5,0 0-18,-35 35 13,35-34-10,-35 34-5,1 0 14,-1-35-1,0 35-20,0 0 19,1 0 0,-1 0 13,0 0-24,0 0 32</inkml:trace>
  <inkml:trace contextRef="#ctx0" brushRef="#br0" timeOffset="126395">12718 8204 0,'0'35'226,"-35"-35"-214,0 70-4,35-36 4,-34 1-2,-1 0 0,35 0-1,-35 34 3,0-34 6,1 0-8,34 0 0,0-1 0,-35 1 8,35 0-6,0 0-2,0-1 10,-35-34-11,35 35 11,0 0 1,0 0 0,-35-35-1,35 34 8</inkml:trace>
  <inkml:trace contextRef="#ctx0" brushRef="#br0" timeOffset="127857">12266 8378 0,'0'35'269,"0"0"-221,0-1-5,35-34 148,0 0-112,-1 0-41,-34-34 22,35 34-28,-35-35 6,0 0 54,0 0 6,-35 35 50</inkml:trace>
  <inkml:trace contextRef="#ctx0" brushRef="#br0" timeOffset="130176">12787 8656 0,'0'35'209,"-34"-35"-167,34 35-31,-35-35 28,0 0-19,35 35 19,-35-35-19,35 34 11,0 1 18,0 0-9,0 0 28,35-35 3,0 0-51,0 0 11,-1 0 18,1 0 1,0-35-30,-35 0 29,0 0 38,0 1 2</inkml:trace>
  <inkml:trace contextRef="#ctx0" brushRef="#br0" timeOffset="132247">13413 8274 0,'0'35'256,"0"34"-245,34-34 0,-34 0 1,0-1-5,0 1 5,0 0-1,35 35-4,-35-36 13,0 1 2,0 0-2,0 0-12,0-1 26,0 1-10,0 0 18,0 0-11</inkml:trace>
  <inkml:trace contextRef="#ctx0" brushRef="#br0" timeOffset="133855">13239 8691 0,'0'35'270,"35"0"-261,-1-1 14,1 1 8,-35 0-6,0 0-12,35-35-3,-35 34 19,35-34 21,-35 35-40,34-35 110,1 0-70,0 0-11,0-35-19,-1-34-3,1 34-3,0-34-4,34 69-2,-69-70 2,70 70 0,-70-35 0,35 35 2,-35-34-6,0-1 7,34 35-4,-34-35 21,35 35-11</inkml:trace>
  <inkml:trace contextRef="#ctx0" brushRef="#br0" timeOffset="135956">15185 8726 0,'0'35'219,"0"-1"-209,0 1 0,0 0 0,0 0-1,0 34 2,0 1-2,0-36 1,0 1 0,35 0 0,-35 0 1,0 0-1,34-35-1,-34 34 11,0 1 20,0 0 2,0 0-15</inkml:trace>
  <inkml:trace contextRef="#ctx0" brushRef="#br0" timeOffset="150122">15949 8865 0,'-35'0'260,"1"0"-221,-1 0-9,0 0-1,0 0-7,1 0 18,-1 0 10,0 0-10,0 35-21,35-1 21,-34-34-30,34 35 10,0 0-1,0 0 1,-35-35-10,35 34 10,0 1 20,0 0-12,0 0-6,0 0 8,0-1 30,0 1 19,0 0-41,35-35-29,-1 0 23,1 0-11,0 0 10,0 0 8,-1 0 1,1 0-33,0 0 27,0 0-4,-1 0 8,1 0-7,0 0-12,-35-35-9,35 35 11,-1 0 8,-34-35-20,35 1 43,-35-1-14,35 0-28,-35 0 21,0 0 9,0 1-20,0-1-3,0 0 2,0 0 14,0 1 0,0-1-19,-35 35 28,35-35-4,-35 35-25,1 0 67,-1 0 9</inkml:trace>
  <inkml:trace contextRef="#ctx0" brushRef="#br0" timeOffset="153498">16575 9073 0,'34'0'290,"1"0"-260,0 0 7,0 0-25,-1 0 19,1 0 0,-35-34-14,35 34-6,0 0 10,-1 0 28,-34-35-40,35 35 41,-35-35 1,0 0-13,0 1 14,0-1-12,-35 35-34,1 0 24,34-35-18,-35 35-2,35-35 0,-35 35 8,0 0 4,35-34-12,-34 34 9,-1 0-11,0 0 23,0 0 2,1 0 17,-1 0-31,0 0 61,0 0-1,35 34 30,0 1-69,0 0 30,0 0-9,35-35-30,0 34 7,0-34-32,-35 35 7,34-35 9,1 0 15,-35 35-3,35-35 2,0 0-15,-1 35 16,1-1 45,0 1-2,-35 0-60,35-35 10,-35 35-21,0 0 21,0-1 2,0 1-23,0 0 31,0 0-11,0-1 2,0 1-22,0 0 42,-35-35 5,35 35-47,-35-35 85,0 0-34,1 0-15,-1 0-11,0 0 6,0 0 9,1 0-2,-1 0-5,35-35-23,0 0 42,0 0-29,0 1 48,0-1-25,0 0 5,0 0-7,35 35-44,-35-34 21,34 34-9,-34-35-1,35 35 10,-35-35-10,35 35-1,-35-35-9,35 35-1,-1 0 43,-34-35-33,35 35 37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ustomXml" Target="../ink/ink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2.png"/><Relationship Id="rId4" Type="http://schemas.openxmlformats.org/officeDocument/2006/relationships/customXml" Target="../ink/ink6.xml"/></Relationships>
</file>

<file path=ppt/slides/_rels/slide21.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2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customXml" Target="../ink/ink9.xml"/><Relationship Id="rId1" Type="http://schemas.openxmlformats.org/officeDocument/2006/relationships/slideLayout" Target="../slideLayouts/slideLayout2.xml"/><Relationship Id="rId5" Type="http://schemas.openxmlformats.org/officeDocument/2006/relationships/image" Target="../media/image151.png"/><Relationship Id="rId4" Type="http://schemas.openxmlformats.org/officeDocument/2006/relationships/customXml" Target="../ink/ink10.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1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0.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200.png"/><Relationship Id="rId5" Type="http://schemas.openxmlformats.org/officeDocument/2006/relationships/customXml" Target="../ink/ink12.xml"/><Relationship Id="rId4" Type="http://schemas.openxmlformats.org/officeDocument/2006/relationships/image" Target="../media/image190.png"/></Relationships>
</file>

<file path=ppt/slides/_rels/slide41.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ustomXml" Target="../ink/ink14.xml"/><Relationship Id="rId1" Type="http://schemas.openxmlformats.org/officeDocument/2006/relationships/slideLayout" Target="../slideLayouts/slideLayout2.xml"/><Relationship Id="rId5" Type="http://schemas.openxmlformats.org/officeDocument/2006/relationships/image" Target="../media/image8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Percentage</a:t>
            </a:r>
            <a:endParaRPr lang="en-US" dirty="0"/>
          </a:p>
        </p:txBody>
      </p:sp>
      <p:sp>
        <p:nvSpPr>
          <p:cNvPr id="4" name="Content Placeholder 3"/>
          <p:cNvSpPr>
            <a:spLocks noGrp="1"/>
          </p:cNvSpPr>
          <p:nvPr>
            <p:ph idx="1"/>
          </p:nvPr>
        </p:nvSpPr>
        <p:spPr/>
        <p:txBody>
          <a:bodyPr>
            <a:normAutofit/>
          </a:bodyPr>
          <a:lstStyle/>
          <a:p>
            <a:pPr marL="0" lvl="0" indent="0">
              <a:buNone/>
            </a:pPr>
            <a:endParaRPr lang="en-IN" sz="2400" dirty="0"/>
          </a:p>
          <a:p>
            <a:pPr lvl="0"/>
            <a:r>
              <a:rPr lang="en-IN" sz="2400" dirty="0"/>
              <a:t>Percentage</a:t>
            </a:r>
          </a:p>
          <a:p>
            <a:pPr lvl="0"/>
            <a:r>
              <a:rPr lang="en-IN" sz="2400" dirty="0"/>
              <a:t>Percentage, fraction and their equivalence</a:t>
            </a:r>
          </a:p>
          <a:p>
            <a:pPr lvl="0"/>
            <a:r>
              <a:rPr lang="en-IN" sz="2400" dirty="0"/>
              <a:t>Base and Base change</a:t>
            </a:r>
          </a:p>
          <a:p>
            <a:pPr lvl="0"/>
            <a:r>
              <a:rPr lang="en-IN" sz="2400" dirty="0"/>
              <a:t>Successive percentage change formula</a:t>
            </a:r>
          </a:p>
          <a:p>
            <a:pPr lvl="0"/>
            <a:r>
              <a:rPr lang="en-IN" sz="2400" dirty="0"/>
              <a:t>Multiplication factor</a:t>
            </a:r>
          </a:p>
          <a:p>
            <a:pPr lvl="0"/>
            <a:r>
              <a:rPr lang="en-IN" sz="2400" dirty="0"/>
              <a:t>Arrow method</a:t>
            </a:r>
          </a:p>
          <a:p>
            <a:pPr lvl="0"/>
            <a:r>
              <a:rPr lang="en-IN" sz="2400" dirty="0"/>
              <a:t>Product based problems-</a:t>
            </a:r>
          </a:p>
          <a:p>
            <a:pPr lvl="0"/>
            <a:r>
              <a:rPr lang="en-IN" sz="2400" dirty="0"/>
              <a:t>  A. Mensuration</a:t>
            </a:r>
          </a:p>
          <a:p>
            <a:pPr lvl="0"/>
            <a:r>
              <a:rPr lang="en-IN" sz="2400" dirty="0"/>
              <a:t>  B. Expenditure based</a:t>
            </a:r>
          </a:p>
          <a:p>
            <a:pPr lvl="0"/>
            <a:endParaRPr lang="en-IN" sz="2400" dirty="0"/>
          </a:p>
          <a:p>
            <a:pPr marL="0" indent="0">
              <a:buNone/>
            </a:pPr>
            <a:endParaRPr lang="en-US" sz="2400" dirty="0"/>
          </a:p>
        </p:txBody>
      </p:sp>
    </p:spTree>
    <p:extLst>
      <p:ext uri="{BB962C8B-B14F-4D97-AF65-F5344CB8AC3E}">
        <p14:creationId xmlns:p14="http://schemas.microsoft.com/office/powerpoint/2010/main" val="1169577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9C8A-7E53-458F-9A70-3B6102B6EF3D}"/>
              </a:ext>
            </a:extLst>
          </p:cNvPr>
          <p:cNvSpPr>
            <a:spLocks noGrp="1"/>
          </p:cNvSpPr>
          <p:nvPr>
            <p:ph type="title"/>
          </p:nvPr>
        </p:nvSpPr>
        <p:spPr>
          <a:xfrm>
            <a:off x="457200" y="116632"/>
            <a:ext cx="8229600" cy="288032"/>
          </a:xfrm>
        </p:spPr>
        <p:txBody>
          <a:bodyPr>
            <a:normAutofit fontScale="90000"/>
          </a:bodyPr>
          <a:lstStyle/>
          <a:p>
            <a:r>
              <a:rPr lang="en-US" dirty="0"/>
              <a:t>Base Change</a:t>
            </a:r>
            <a:endParaRPr lang="en-IN" dirty="0"/>
          </a:p>
        </p:txBody>
      </p:sp>
      <p:sp>
        <p:nvSpPr>
          <p:cNvPr id="3" name="Content Placeholder 2">
            <a:extLst>
              <a:ext uri="{FF2B5EF4-FFF2-40B4-BE49-F238E27FC236}">
                <a16:creationId xmlns:a16="http://schemas.microsoft.com/office/drawing/2014/main" id="{801CC515-673F-47F3-9D89-BC574BE9D326}"/>
              </a:ext>
            </a:extLst>
          </p:cNvPr>
          <p:cNvSpPr>
            <a:spLocks noGrp="1"/>
          </p:cNvSpPr>
          <p:nvPr>
            <p:ph idx="1"/>
          </p:nvPr>
        </p:nvSpPr>
        <p:spPr>
          <a:xfrm>
            <a:off x="457200" y="548680"/>
            <a:ext cx="8229600" cy="5904656"/>
          </a:xfrm>
        </p:spPr>
        <p:txBody>
          <a:bodyPr>
            <a:normAutofit fontScale="47500" lnSpcReduction="20000"/>
          </a:bodyPr>
          <a:lstStyle/>
          <a:p>
            <a:r>
              <a:rPr lang="en-IN" sz="2900" dirty="0"/>
              <a:t>Base change involves 2 situations-</a:t>
            </a:r>
          </a:p>
          <a:p>
            <a:r>
              <a:rPr lang="en-IN" sz="2900" b="1" dirty="0"/>
              <a:t>1. Base change due to successive changes</a:t>
            </a:r>
          </a:p>
          <a:p>
            <a:pPr>
              <a:lnSpc>
                <a:spcPct val="115000"/>
              </a:lnSpc>
              <a:spcBef>
                <a:spcPts val="600"/>
              </a:spcBef>
              <a:spcAft>
                <a:spcPts val="600"/>
              </a:spcAft>
            </a:pPr>
            <a:r>
              <a:rPr lang="en-IN" sz="2900" b="1" dirty="0"/>
              <a:t>Example-</a:t>
            </a:r>
            <a:r>
              <a:rPr lang="en-IN" sz="2900" dirty="0"/>
              <a:t> </a:t>
            </a:r>
            <a:r>
              <a:rPr lang="en-US" sz="2900" dirty="0">
                <a:effectLst/>
                <a:ea typeface="Times New Roman" panose="02020603050405020304" pitchFamily="18" charset="0"/>
                <a:cs typeface="Times New Roman" panose="02020603050405020304" pitchFamily="18" charset="0"/>
              </a:rPr>
              <a:t>The price of rice increased by 25% in the month of October and then increased by 20% in November. If the price was Rs. 40/kg in September, what is the price in December? </a:t>
            </a:r>
          </a:p>
          <a:p>
            <a:pPr>
              <a:lnSpc>
                <a:spcPct val="115000"/>
              </a:lnSpc>
              <a:spcBef>
                <a:spcPts val="600"/>
              </a:spcBef>
              <a:spcAft>
                <a:spcPts val="600"/>
              </a:spcAft>
            </a:pPr>
            <a:r>
              <a:rPr lang="en-US" sz="2900" b="1" dirty="0">
                <a:cs typeface="Times New Roman" panose="02020603050405020304" pitchFamily="18" charset="0"/>
              </a:rPr>
              <a:t>Solution</a:t>
            </a:r>
            <a:r>
              <a:rPr lang="en-US" sz="2900" dirty="0">
                <a:cs typeface="Times New Roman" panose="02020603050405020304" pitchFamily="18" charset="0"/>
              </a:rPr>
              <a:t>- Initially price was Rs. 40/kg. It is increased by 25% in 1</a:t>
            </a:r>
            <a:r>
              <a:rPr lang="en-US" sz="2900" baseline="30000" dirty="0">
                <a:cs typeface="Times New Roman" panose="02020603050405020304" pitchFamily="18" charset="0"/>
              </a:rPr>
              <a:t>st</a:t>
            </a:r>
            <a:r>
              <a:rPr lang="en-US" sz="2900" dirty="0">
                <a:cs typeface="Times New Roman" panose="02020603050405020304" pitchFamily="18" charset="0"/>
              </a:rPr>
              <a:t> month and so price after 25% increase is Rs. 50/kg. So, for the 1</a:t>
            </a:r>
            <a:r>
              <a:rPr lang="en-US" sz="2900" baseline="30000" dirty="0">
                <a:cs typeface="Times New Roman" panose="02020603050405020304" pitchFamily="18" charset="0"/>
              </a:rPr>
              <a:t>st</a:t>
            </a:r>
            <a:r>
              <a:rPr lang="en-US" sz="2900" dirty="0">
                <a:cs typeface="Times New Roman" panose="02020603050405020304" pitchFamily="18" charset="0"/>
              </a:rPr>
              <a:t> increase the base was Rs. 40/kg. But, for 2</a:t>
            </a:r>
            <a:r>
              <a:rPr lang="en-US" sz="2900" baseline="30000" dirty="0">
                <a:cs typeface="Times New Roman" panose="02020603050405020304" pitchFamily="18" charset="0"/>
              </a:rPr>
              <a:t>nd</a:t>
            </a:r>
            <a:r>
              <a:rPr lang="en-US" sz="2900" dirty="0">
                <a:cs typeface="Times New Roman" panose="02020603050405020304" pitchFamily="18" charset="0"/>
              </a:rPr>
              <a:t> month’s increase in price, the base is new value i.e. Rs. 50/kg and not the older value (i.e. Rs. 40/kg)</a:t>
            </a:r>
          </a:p>
          <a:p>
            <a:pPr>
              <a:lnSpc>
                <a:spcPct val="115000"/>
              </a:lnSpc>
              <a:spcBef>
                <a:spcPts val="600"/>
              </a:spcBef>
              <a:spcAft>
                <a:spcPts val="600"/>
              </a:spcAft>
            </a:pPr>
            <a:r>
              <a:rPr lang="en-US" sz="2900" dirty="0">
                <a:cs typeface="Times New Roman" panose="02020603050405020304" pitchFamily="18" charset="0"/>
              </a:rPr>
              <a:t>So, in November the rate is 20% more than rate in October =Rs. 50/kg + 20% of Rs. 50/kg = Rs. 60/kg</a:t>
            </a:r>
          </a:p>
          <a:p>
            <a:pPr>
              <a:lnSpc>
                <a:spcPct val="115000"/>
              </a:lnSpc>
              <a:spcBef>
                <a:spcPts val="600"/>
              </a:spcBef>
              <a:spcAft>
                <a:spcPts val="600"/>
              </a:spcAft>
            </a:pPr>
            <a:r>
              <a:rPr lang="en-US" sz="2900" b="1" dirty="0">
                <a:cs typeface="Times New Roman" panose="02020603050405020304" pitchFamily="18" charset="0"/>
              </a:rPr>
              <a:t>2. Base change due to change of number and base</a:t>
            </a:r>
          </a:p>
          <a:p>
            <a:pPr>
              <a:lnSpc>
                <a:spcPct val="115000"/>
              </a:lnSpc>
              <a:spcBef>
                <a:spcPts val="600"/>
              </a:spcBef>
              <a:spcAft>
                <a:spcPts val="600"/>
              </a:spcAft>
            </a:pPr>
            <a:r>
              <a:rPr lang="en-US" sz="2900" dirty="0">
                <a:cs typeface="Times New Roman" panose="02020603050405020304" pitchFamily="18" charset="0"/>
              </a:rPr>
              <a:t>If A and B are 2 numbers we can compare- A by B, B by A, A-B by B, A-B by A (if A&gt;B)</a:t>
            </a:r>
          </a:p>
          <a:p>
            <a:pPr>
              <a:lnSpc>
                <a:spcPct val="115000"/>
              </a:lnSpc>
              <a:spcBef>
                <a:spcPts val="600"/>
              </a:spcBef>
              <a:spcAft>
                <a:spcPts val="600"/>
              </a:spcAft>
            </a:pPr>
            <a:r>
              <a:rPr lang="en-US" sz="2900" dirty="0">
                <a:cs typeface="Times New Roman" panose="02020603050405020304" pitchFamily="18" charset="0"/>
              </a:rPr>
              <a:t>Initially we compare A with B (base). In next case, we compare B by A or B-A by A or A-B by B</a:t>
            </a:r>
          </a:p>
          <a:p>
            <a:pPr>
              <a:lnSpc>
                <a:spcPct val="115000"/>
              </a:lnSpc>
              <a:spcBef>
                <a:spcPts val="600"/>
              </a:spcBef>
              <a:spcAft>
                <a:spcPts val="600"/>
              </a:spcAft>
            </a:pPr>
            <a:r>
              <a:rPr lang="en-US" sz="2900" b="1" dirty="0">
                <a:cs typeface="Times New Roman" panose="02020603050405020304" pitchFamily="18" charset="0"/>
              </a:rPr>
              <a:t>Example- </a:t>
            </a:r>
            <a:r>
              <a:rPr lang="en-US" sz="2900" dirty="0">
                <a:effectLst/>
                <a:ea typeface="Times New Roman" panose="02020603050405020304" pitchFamily="18" charset="0"/>
                <a:cs typeface="Times New Roman" panose="02020603050405020304" pitchFamily="18" charset="0"/>
              </a:rPr>
              <a:t>If A got 20% more votes than B in an election then find –</a:t>
            </a:r>
          </a:p>
          <a:p>
            <a:pPr>
              <a:lnSpc>
                <a:spcPct val="115000"/>
              </a:lnSpc>
              <a:spcBef>
                <a:spcPts val="600"/>
              </a:spcBef>
              <a:spcAft>
                <a:spcPts val="600"/>
              </a:spcAft>
            </a:pPr>
            <a:r>
              <a:rPr lang="en-US" sz="2900" dirty="0">
                <a:ea typeface="Times New Roman" panose="02020603050405020304" pitchFamily="18" charset="0"/>
                <a:cs typeface="Times New Roman" panose="02020603050405020304" pitchFamily="18" charset="0"/>
              </a:rPr>
              <a:t>A. B</a:t>
            </a:r>
            <a:r>
              <a:rPr lang="en-US" sz="2900" dirty="0">
                <a:effectLst/>
                <a:ea typeface="Times New Roman" panose="02020603050405020304" pitchFamily="18" charset="0"/>
                <a:cs typeface="Times New Roman" panose="02020603050405020304" pitchFamily="18" charset="0"/>
              </a:rPr>
              <a:t>y what % is B’s votes less than that received by A?</a:t>
            </a:r>
          </a:p>
          <a:p>
            <a:pPr>
              <a:lnSpc>
                <a:spcPct val="115000"/>
              </a:lnSpc>
              <a:spcBef>
                <a:spcPts val="600"/>
              </a:spcBef>
              <a:spcAft>
                <a:spcPts val="600"/>
              </a:spcAft>
            </a:pPr>
            <a:r>
              <a:rPr lang="en-US" sz="2900" dirty="0">
                <a:effectLst/>
                <a:ea typeface="Times New Roman" panose="02020603050405020304" pitchFamily="18" charset="0"/>
                <a:cs typeface="Times New Roman" panose="02020603050405020304" pitchFamily="18" charset="0"/>
              </a:rPr>
              <a:t>B. The votes obtained by A is what % of votes obtained by B?</a:t>
            </a:r>
          </a:p>
          <a:p>
            <a:pPr>
              <a:lnSpc>
                <a:spcPct val="115000"/>
              </a:lnSpc>
              <a:spcBef>
                <a:spcPts val="600"/>
              </a:spcBef>
              <a:spcAft>
                <a:spcPts val="600"/>
              </a:spcAft>
            </a:pPr>
            <a:r>
              <a:rPr lang="en-US" sz="2900" dirty="0">
                <a:effectLst/>
                <a:ea typeface="Times New Roman" panose="02020603050405020304" pitchFamily="18" charset="0"/>
                <a:cs typeface="Times New Roman" panose="02020603050405020304" pitchFamily="18" charset="0"/>
              </a:rPr>
              <a:t>C. The votes obtained by B is what % of votes obtained by A?</a:t>
            </a:r>
          </a:p>
          <a:p>
            <a:pPr>
              <a:lnSpc>
                <a:spcPct val="115000"/>
              </a:lnSpc>
              <a:spcBef>
                <a:spcPts val="600"/>
              </a:spcBef>
              <a:spcAft>
                <a:spcPts val="600"/>
              </a:spcAft>
            </a:pPr>
            <a:r>
              <a:rPr lang="en-US" sz="2900" dirty="0">
                <a:ea typeface="Times New Roman" panose="02020603050405020304" pitchFamily="18" charset="0"/>
                <a:cs typeface="Times New Roman" panose="02020603050405020304" pitchFamily="18" charset="0"/>
              </a:rPr>
              <a:t>Solution- Let B got 100 votes and so A got 120 votes. </a:t>
            </a:r>
          </a:p>
          <a:p>
            <a:pPr>
              <a:lnSpc>
                <a:spcPct val="115000"/>
              </a:lnSpc>
              <a:spcBef>
                <a:spcPts val="600"/>
              </a:spcBef>
              <a:spcAft>
                <a:spcPts val="600"/>
              </a:spcAft>
            </a:pPr>
            <a:r>
              <a:rPr lang="en-US" sz="2900" dirty="0">
                <a:effectLst/>
                <a:ea typeface="Times New Roman" panose="02020603050405020304" pitchFamily="18" charset="0"/>
                <a:cs typeface="Times New Roman" panose="02020603050405020304" pitchFamily="18" charset="0"/>
              </a:rPr>
              <a:t>We know that </a:t>
            </a:r>
            <a:r>
              <a:rPr lang="en-US" sz="2900" dirty="0">
                <a:ea typeface="Times New Roman" panose="02020603050405020304" pitchFamily="18" charset="0"/>
                <a:cs typeface="Times New Roman" panose="02020603050405020304" pitchFamily="18" charset="0"/>
              </a:rPr>
              <a:t>A</a:t>
            </a:r>
            <a:r>
              <a:rPr lang="en-US" sz="2900" dirty="0">
                <a:effectLst/>
                <a:ea typeface="Times New Roman" panose="02020603050405020304" pitchFamily="18" charset="0"/>
                <a:cs typeface="Times New Roman" panose="02020603050405020304" pitchFamily="18" charset="0"/>
              </a:rPr>
              <a:t>-B is 20% more than B. now we need to compare- A-B by A, A by B and B by A</a:t>
            </a:r>
          </a:p>
          <a:p>
            <a:pPr>
              <a:lnSpc>
                <a:spcPct val="115000"/>
              </a:lnSpc>
              <a:spcBef>
                <a:spcPts val="600"/>
              </a:spcBef>
              <a:spcAft>
                <a:spcPts val="600"/>
              </a:spcAft>
            </a:pPr>
            <a:r>
              <a:rPr lang="en-US" sz="2900" b="1" dirty="0">
                <a:ea typeface="Times New Roman" panose="02020603050405020304" pitchFamily="18" charset="0"/>
                <a:cs typeface="Times New Roman" panose="02020603050405020304" pitchFamily="18" charset="0"/>
              </a:rPr>
              <a:t>3. Base change in expenditure based problems (will be discussed later)</a:t>
            </a:r>
            <a:endParaRPr lang="en-IN" sz="2900" b="1" dirty="0">
              <a:effectLst/>
              <a:ea typeface="Times New Roman" panose="02020603050405020304" pitchFamily="18" charset="0"/>
              <a:cs typeface="Times New Roman" panose="02020603050405020304" pitchFamily="18" charset="0"/>
            </a:endParaRPr>
          </a:p>
          <a:p>
            <a:pPr>
              <a:lnSpc>
                <a:spcPct val="115000"/>
              </a:lnSpc>
              <a:spcBef>
                <a:spcPts val="600"/>
              </a:spcBef>
              <a:spcAft>
                <a:spcPts val="600"/>
              </a:spcAft>
            </a:pPr>
            <a:endParaRPr lang="en-IN" dirty="0"/>
          </a:p>
        </p:txBody>
      </p:sp>
    </p:spTree>
    <p:extLst>
      <p:ext uri="{BB962C8B-B14F-4D97-AF65-F5344CB8AC3E}">
        <p14:creationId xmlns:p14="http://schemas.microsoft.com/office/powerpoint/2010/main" val="4045490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9C8A-7E53-458F-9A70-3B6102B6EF3D}"/>
              </a:ext>
            </a:extLst>
          </p:cNvPr>
          <p:cNvSpPr>
            <a:spLocks noGrp="1"/>
          </p:cNvSpPr>
          <p:nvPr>
            <p:ph type="title"/>
          </p:nvPr>
        </p:nvSpPr>
        <p:spPr>
          <a:xfrm>
            <a:off x="457200" y="116632"/>
            <a:ext cx="8229600" cy="288032"/>
          </a:xfrm>
        </p:spPr>
        <p:txBody>
          <a:bodyPr>
            <a:normAutofit fontScale="90000"/>
          </a:bodyPr>
          <a:lstStyle/>
          <a:p>
            <a:r>
              <a:rPr lang="en-US" dirty="0"/>
              <a:t>Base Change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1CC515-673F-47F3-9D89-BC574BE9D326}"/>
                  </a:ext>
                </a:extLst>
              </p:cNvPr>
              <p:cNvSpPr>
                <a:spLocks noGrp="1"/>
              </p:cNvSpPr>
              <p:nvPr>
                <p:ph idx="1"/>
              </p:nvPr>
            </p:nvSpPr>
            <p:spPr>
              <a:xfrm>
                <a:off x="457200" y="548680"/>
                <a:ext cx="8229600" cy="5904656"/>
              </a:xfrm>
            </p:spPr>
            <p:txBody>
              <a:bodyPr>
                <a:normAutofit fontScale="47500" lnSpcReduction="20000"/>
              </a:bodyPr>
              <a:lstStyle/>
              <a:p>
                <a:pPr>
                  <a:spcBef>
                    <a:spcPts val="0"/>
                  </a:spcBef>
                </a:pPr>
                <a:r>
                  <a:rPr lang="en-IN" sz="2900" dirty="0"/>
                  <a:t>Base change involves 2 situations-</a:t>
                </a:r>
              </a:p>
              <a:p>
                <a:pPr>
                  <a:spcBef>
                    <a:spcPts val="0"/>
                  </a:spcBef>
                </a:pPr>
                <a:r>
                  <a:rPr lang="en-IN" sz="2900" b="1" dirty="0"/>
                  <a:t>1. Base change due to successive changes</a:t>
                </a:r>
              </a:p>
              <a:p>
                <a:pPr>
                  <a:lnSpc>
                    <a:spcPct val="115000"/>
                  </a:lnSpc>
                  <a:spcBef>
                    <a:spcPts val="0"/>
                  </a:spcBef>
                </a:pPr>
                <a:r>
                  <a:rPr lang="en-IN" sz="2900" b="1" dirty="0"/>
                  <a:t>Example-</a:t>
                </a:r>
                <a:r>
                  <a:rPr lang="en-IN" sz="2900" dirty="0"/>
                  <a:t> </a:t>
                </a:r>
                <a:r>
                  <a:rPr lang="en-US" sz="2900" dirty="0">
                    <a:effectLst/>
                    <a:ea typeface="Times New Roman" panose="02020603050405020304" pitchFamily="18" charset="0"/>
                    <a:cs typeface="Times New Roman" panose="02020603050405020304" pitchFamily="18" charset="0"/>
                  </a:rPr>
                  <a:t>The price of rice increased by 25% in the month of October and then increased by 20% in November. If the price was Rs. 40/kg in September, what is the price in December? </a:t>
                </a:r>
              </a:p>
              <a:p>
                <a:pPr>
                  <a:lnSpc>
                    <a:spcPct val="115000"/>
                  </a:lnSpc>
                  <a:spcBef>
                    <a:spcPts val="0"/>
                  </a:spcBef>
                </a:pPr>
                <a:r>
                  <a:rPr lang="en-US" sz="2900" b="1" dirty="0">
                    <a:cs typeface="Times New Roman" panose="02020603050405020304" pitchFamily="18" charset="0"/>
                  </a:rPr>
                  <a:t>Solution</a:t>
                </a:r>
                <a:r>
                  <a:rPr lang="en-US" sz="2900" dirty="0">
                    <a:cs typeface="Times New Roman" panose="02020603050405020304" pitchFamily="18" charset="0"/>
                  </a:rPr>
                  <a:t>- Initially price was Rs. 40/kg. It is increased by 25% in 1</a:t>
                </a:r>
                <a:r>
                  <a:rPr lang="en-US" sz="2900" baseline="30000" dirty="0">
                    <a:cs typeface="Times New Roman" panose="02020603050405020304" pitchFamily="18" charset="0"/>
                  </a:rPr>
                  <a:t>st</a:t>
                </a:r>
                <a:r>
                  <a:rPr lang="en-US" sz="2900" dirty="0">
                    <a:cs typeface="Times New Roman" panose="02020603050405020304" pitchFamily="18" charset="0"/>
                  </a:rPr>
                  <a:t> month and so price after 25% increase is Rs. 50/kg. So, for the 1</a:t>
                </a:r>
                <a:r>
                  <a:rPr lang="en-US" sz="2900" baseline="30000" dirty="0">
                    <a:cs typeface="Times New Roman" panose="02020603050405020304" pitchFamily="18" charset="0"/>
                  </a:rPr>
                  <a:t>st</a:t>
                </a:r>
                <a:r>
                  <a:rPr lang="en-US" sz="2900" dirty="0">
                    <a:cs typeface="Times New Roman" panose="02020603050405020304" pitchFamily="18" charset="0"/>
                  </a:rPr>
                  <a:t> increase the base was Rs. 40/kg. But, for 2</a:t>
                </a:r>
                <a:r>
                  <a:rPr lang="en-US" sz="2900" baseline="30000" dirty="0">
                    <a:cs typeface="Times New Roman" panose="02020603050405020304" pitchFamily="18" charset="0"/>
                  </a:rPr>
                  <a:t>nd</a:t>
                </a:r>
                <a:r>
                  <a:rPr lang="en-US" sz="2900" dirty="0">
                    <a:cs typeface="Times New Roman" panose="02020603050405020304" pitchFamily="18" charset="0"/>
                  </a:rPr>
                  <a:t> month’s increase in price, the base is new value i.e. Rs. 50/kg and not the older value (i.e. Rs. 40/kg)</a:t>
                </a:r>
              </a:p>
              <a:p>
                <a:pPr>
                  <a:lnSpc>
                    <a:spcPct val="115000"/>
                  </a:lnSpc>
                  <a:spcBef>
                    <a:spcPts val="0"/>
                  </a:spcBef>
                </a:pPr>
                <a:r>
                  <a:rPr lang="en-US" sz="2900" dirty="0">
                    <a:cs typeface="Times New Roman" panose="02020603050405020304" pitchFamily="18" charset="0"/>
                  </a:rPr>
                  <a:t>So, in November the rate is 20% more than rate in October =Rs. 50/kg + 20% of Rs. 50/kg = Rs. 60/kg</a:t>
                </a:r>
              </a:p>
              <a:p>
                <a:pPr>
                  <a:lnSpc>
                    <a:spcPct val="115000"/>
                  </a:lnSpc>
                  <a:spcBef>
                    <a:spcPts val="0"/>
                  </a:spcBef>
                </a:pPr>
                <a:endParaRPr lang="en-US" sz="2900" b="1" dirty="0">
                  <a:cs typeface="Times New Roman" panose="02020603050405020304" pitchFamily="18" charset="0"/>
                </a:endParaRPr>
              </a:p>
              <a:p>
                <a:pPr>
                  <a:lnSpc>
                    <a:spcPct val="115000"/>
                  </a:lnSpc>
                  <a:spcBef>
                    <a:spcPts val="0"/>
                  </a:spcBef>
                </a:pPr>
                <a:r>
                  <a:rPr lang="en-US" sz="2900" b="1" dirty="0">
                    <a:cs typeface="Times New Roman" panose="02020603050405020304" pitchFamily="18" charset="0"/>
                  </a:rPr>
                  <a:t>2. Base change due to change of number and base</a:t>
                </a:r>
              </a:p>
              <a:p>
                <a:pPr>
                  <a:lnSpc>
                    <a:spcPct val="115000"/>
                  </a:lnSpc>
                  <a:spcBef>
                    <a:spcPts val="0"/>
                  </a:spcBef>
                </a:pPr>
                <a:r>
                  <a:rPr lang="en-US" sz="2900" dirty="0">
                    <a:cs typeface="Times New Roman" panose="02020603050405020304" pitchFamily="18" charset="0"/>
                  </a:rPr>
                  <a:t>If A and B are 2 numbers we can compare- A by B, B by A, A-B by B, A-B by A (if A&gt;B)</a:t>
                </a:r>
              </a:p>
              <a:p>
                <a:pPr>
                  <a:lnSpc>
                    <a:spcPct val="115000"/>
                  </a:lnSpc>
                  <a:spcBef>
                    <a:spcPts val="0"/>
                  </a:spcBef>
                </a:pPr>
                <a:r>
                  <a:rPr lang="en-US" sz="2900" dirty="0">
                    <a:cs typeface="Times New Roman" panose="02020603050405020304" pitchFamily="18" charset="0"/>
                  </a:rPr>
                  <a:t>Initially we compare A with B (base). In next case, we compare B by A or B-A by A or A-B by B</a:t>
                </a:r>
              </a:p>
              <a:p>
                <a:pPr>
                  <a:lnSpc>
                    <a:spcPct val="115000"/>
                  </a:lnSpc>
                  <a:spcBef>
                    <a:spcPts val="0"/>
                  </a:spcBef>
                </a:pPr>
                <a:r>
                  <a:rPr lang="en-US" sz="2900" b="1" dirty="0">
                    <a:cs typeface="Times New Roman" panose="02020603050405020304" pitchFamily="18" charset="0"/>
                  </a:rPr>
                  <a:t>Example- </a:t>
                </a:r>
                <a:r>
                  <a:rPr lang="en-US" sz="2900" dirty="0">
                    <a:effectLst/>
                    <a:ea typeface="Times New Roman" panose="02020603050405020304" pitchFamily="18" charset="0"/>
                    <a:cs typeface="Times New Roman" panose="02020603050405020304" pitchFamily="18" charset="0"/>
                  </a:rPr>
                  <a:t>If A got 20% more votes than B in an election then find –</a:t>
                </a:r>
              </a:p>
              <a:p>
                <a:pPr>
                  <a:lnSpc>
                    <a:spcPct val="115000"/>
                  </a:lnSpc>
                  <a:spcBef>
                    <a:spcPts val="0"/>
                  </a:spcBef>
                </a:pPr>
                <a:r>
                  <a:rPr lang="en-US" sz="2900" dirty="0" err="1">
                    <a:ea typeface="Times New Roman" panose="02020603050405020304" pitchFamily="18" charset="0"/>
                    <a:cs typeface="Times New Roman" panose="02020603050405020304" pitchFamily="18" charset="0"/>
                  </a:rPr>
                  <a:t>i</a:t>
                </a:r>
                <a:r>
                  <a:rPr lang="en-US" sz="2900" dirty="0">
                    <a:ea typeface="Times New Roman" panose="02020603050405020304" pitchFamily="18" charset="0"/>
                    <a:cs typeface="Times New Roman" panose="02020603050405020304" pitchFamily="18" charset="0"/>
                  </a:rPr>
                  <a:t>) B</a:t>
                </a:r>
                <a:r>
                  <a:rPr lang="en-US" sz="2900" dirty="0">
                    <a:effectLst/>
                    <a:ea typeface="Times New Roman" panose="02020603050405020304" pitchFamily="18" charset="0"/>
                    <a:cs typeface="Times New Roman" panose="02020603050405020304" pitchFamily="18" charset="0"/>
                  </a:rPr>
                  <a:t>y what % is B’s votes less than that received by A?</a:t>
                </a:r>
              </a:p>
              <a:p>
                <a:pPr>
                  <a:lnSpc>
                    <a:spcPct val="115000"/>
                  </a:lnSpc>
                  <a:spcBef>
                    <a:spcPts val="0"/>
                  </a:spcBef>
                </a:pPr>
                <a:r>
                  <a:rPr lang="en-US" sz="2900" dirty="0">
                    <a:ea typeface="Times New Roman" panose="02020603050405020304" pitchFamily="18" charset="0"/>
                    <a:cs typeface="Times New Roman" panose="02020603050405020304" pitchFamily="18" charset="0"/>
                  </a:rPr>
                  <a:t>Ii) </a:t>
                </a:r>
                <a:r>
                  <a:rPr lang="en-US" sz="2900" dirty="0">
                    <a:effectLst/>
                    <a:ea typeface="Times New Roman" panose="02020603050405020304" pitchFamily="18" charset="0"/>
                    <a:cs typeface="Times New Roman" panose="02020603050405020304" pitchFamily="18" charset="0"/>
                  </a:rPr>
                  <a:t>The votes obtained by A is what % of votes obtained by B?</a:t>
                </a:r>
              </a:p>
              <a:p>
                <a:pPr>
                  <a:lnSpc>
                    <a:spcPct val="115000"/>
                  </a:lnSpc>
                  <a:spcBef>
                    <a:spcPts val="0"/>
                  </a:spcBef>
                </a:pPr>
                <a:r>
                  <a:rPr lang="en-US" sz="2900" dirty="0">
                    <a:ea typeface="Times New Roman" panose="02020603050405020304" pitchFamily="18" charset="0"/>
                    <a:cs typeface="Times New Roman" panose="02020603050405020304" pitchFamily="18" charset="0"/>
                  </a:rPr>
                  <a:t>Iii)</a:t>
                </a:r>
                <a:r>
                  <a:rPr lang="en-US" sz="2900" dirty="0">
                    <a:effectLst/>
                    <a:ea typeface="Times New Roman" panose="02020603050405020304" pitchFamily="18" charset="0"/>
                    <a:cs typeface="Times New Roman" panose="02020603050405020304" pitchFamily="18" charset="0"/>
                  </a:rPr>
                  <a:t> The votes obtained by B is what % of votes obtained by A?</a:t>
                </a:r>
              </a:p>
              <a:p>
                <a:pPr>
                  <a:lnSpc>
                    <a:spcPct val="115000"/>
                  </a:lnSpc>
                  <a:spcBef>
                    <a:spcPts val="0"/>
                  </a:spcBef>
                </a:pPr>
                <a:r>
                  <a:rPr lang="en-US" sz="2900" dirty="0">
                    <a:ea typeface="Times New Roman" panose="02020603050405020304" pitchFamily="18" charset="0"/>
                    <a:cs typeface="Times New Roman" panose="02020603050405020304" pitchFamily="18" charset="0"/>
                  </a:rPr>
                  <a:t>Solution- Let B got 100 votes and so A got 120 votes. So, values of A and B are 120 and 100</a:t>
                </a:r>
              </a:p>
              <a:p>
                <a:pPr>
                  <a:lnSpc>
                    <a:spcPct val="115000"/>
                  </a:lnSpc>
                  <a:spcBef>
                    <a:spcPts val="0"/>
                  </a:spcBef>
                </a:pPr>
                <a:r>
                  <a:rPr lang="en-US" sz="2900" dirty="0">
                    <a:effectLst/>
                    <a:ea typeface="Times New Roman" panose="02020603050405020304" pitchFamily="18" charset="0"/>
                    <a:cs typeface="Times New Roman" panose="02020603050405020304" pitchFamily="18" charset="0"/>
                  </a:rPr>
                  <a:t>We know that </a:t>
                </a:r>
                <a:r>
                  <a:rPr lang="en-US" sz="2900" dirty="0">
                    <a:ea typeface="Times New Roman" panose="02020603050405020304" pitchFamily="18" charset="0"/>
                    <a:cs typeface="Times New Roman" panose="02020603050405020304" pitchFamily="18" charset="0"/>
                  </a:rPr>
                  <a:t>A</a:t>
                </a:r>
                <a:r>
                  <a:rPr lang="en-US" sz="2900" dirty="0">
                    <a:effectLst/>
                    <a:ea typeface="Times New Roman" panose="02020603050405020304" pitchFamily="18" charset="0"/>
                    <a:cs typeface="Times New Roman" panose="02020603050405020304" pitchFamily="18" charset="0"/>
                  </a:rPr>
                  <a:t>-B is 20% more than B. now we need to compare- A-B by A, A by B and B by A</a:t>
                </a:r>
              </a:p>
              <a:p>
                <a:pPr>
                  <a:lnSpc>
                    <a:spcPct val="115000"/>
                  </a:lnSpc>
                  <a:spcBef>
                    <a:spcPts val="0"/>
                  </a:spcBef>
                </a:pPr>
                <a:r>
                  <a:rPr lang="en-US" sz="2900" dirty="0">
                    <a:effectLst/>
                    <a:ea typeface="Times New Roman" panose="02020603050405020304" pitchFamily="18" charset="0"/>
                    <a:cs typeface="Times New Roman" panose="02020603050405020304" pitchFamily="18" charset="0"/>
                  </a:rPr>
                  <a:t>Solution </a:t>
                </a:r>
                <a:r>
                  <a:rPr lang="en-US" sz="2900" dirty="0" err="1">
                    <a:effectLst/>
                    <a:ea typeface="Times New Roman" panose="02020603050405020304" pitchFamily="18" charset="0"/>
                    <a:cs typeface="Times New Roman" panose="02020603050405020304" pitchFamily="18" charset="0"/>
                  </a:rPr>
                  <a:t>i</a:t>
                </a:r>
                <a:r>
                  <a:rPr lang="en-US" sz="2900" dirty="0">
                    <a:effectLst/>
                    <a:ea typeface="Times New Roman" panose="02020603050405020304" pitchFamily="18" charset="0"/>
                    <a:cs typeface="Times New Roman" panose="02020603050405020304" pitchFamily="18" charset="0"/>
                  </a:rPr>
                  <a:t>) We need to compare A-B by B. So, Base is B and number is A-B</a:t>
                </a:r>
              </a:p>
              <a:p>
                <a:pPr>
                  <a:lnSpc>
                    <a:spcPct val="115000"/>
                  </a:lnSpc>
                  <a:spcBef>
                    <a:spcPts val="0"/>
                  </a:spcBef>
                </a:pPr>
                <a:r>
                  <a:rPr lang="en-US" sz="2900" dirty="0">
                    <a:effectLst/>
                    <a:ea typeface="Times New Roman" panose="02020603050405020304" pitchFamily="18" charset="0"/>
                    <a:cs typeface="Times New Roman" panose="02020603050405020304" pitchFamily="18" charset="0"/>
                  </a:rPr>
                  <a:t>Hence, required % = </a:t>
                </a:r>
                <a14:m>
                  <m:oMath xmlns:m="http://schemas.openxmlformats.org/officeDocument/2006/math">
                    <m:f>
                      <m:fPr>
                        <m:ctrlPr>
                          <a:rPr lang="en-US" sz="2900" i="1" dirty="0" smtClean="0">
                            <a:effectLst/>
                            <a:latin typeface="Cambria Math" panose="02040503050406030204" pitchFamily="18" charset="0"/>
                          </a:rPr>
                        </m:ctrlPr>
                      </m:fPr>
                      <m:num>
                        <m:r>
                          <a:rPr lang="en-US" sz="2900" i="1" dirty="0" smtClean="0">
                            <a:effectLst/>
                            <a:latin typeface="Cambria Math" panose="02040503050406030204" pitchFamily="18" charset="0"/>
                          </a:rPr>
                          <m:t>𝐴</m:t>
                        </m:r>
                        <m:r>
                          <a:rPr lang="en-US" sz="2900" i="0" dirty="0" smtClean="0">
                            <a:effectLst/>
                            <a:latin typeface="Cambria Math" panose="02040503050406030204" pitchFamily="18" charset="0"/>
                          </a:rPr>
                          <m:t>−</m:t>
                        </m:r>
                        <m:r>
                          <a:rPr lang="en-US" sz="2900" i="1" dirty="0" smtClean="0">
                            <a:effectLst/>
                            <a:latin typeface="Cambria Math" panose="02040503050406030204" pitchFamily="18" charset="0"/>
                          </a:rPr>
                          <m:t>𝐵</m:t>
                        </m:r>
                      </m:num>
                      <m:den>
                        <m:r>
                          <a:rPr lang="en-US" sz="2900" i="1" dirty="0" smtClean="0">
                            <a:effectLst/>
                            <a:latin typeface="Cambria Math" panose="02040503050406030204" pitchFamily="18" charset="0"/>
                          </a:rPr>
                          <m:t>𝐵</m:t>
                        </m:r>
                      </m:den>
                    </m:f>
                    <m:r>
                      <a:rPr lang="en-US" sz="2900" i="0" dirty="0" smtClean="0">
                        <a:effectLst/>
                        <a:latin typeface="Cambria Math" panose="02040503050406030204" pitchFamily="18" charset="0"/>
                      </a:rPr>
                      <m:t>×100%</m:t>
                    </m:r>
                    <m:r>
                      <a:rPr lang="en-IN" sz="2900" b="0" i="0" dirty="0" smtClean="0">
                        <a:effectLst/>
                        <a:latin typeface="Cambria Math" panose="02040503050406030204" pitchFamily="18" charset="0"/>
                      </a:rPr>
                      <m:t>= </m:t>
                    </m:r>
                    <m:f>
                      <m:fPr>
                        <m:ctrlPr>
                          <a:rPr lang="en-US" sz="2900" i="1" dirty="0" smtClean="0">
                            <a:latin typeface="Cambria Math" panose="02040503050406030204" pitchFamily="18" charset="0"/>
                          </a:rPr>
                        </m:ctrlPr>
                      </m:fPr>
                      <m:num>
                        <m:r>
                          <a:rPr lang="en-IN" sz="2900" b="0" i="0" dirty="0" smtClean="0">
                            <a:latin typeface="Cambria Math" panose="02040503050406030204" pitchFamily="18" charset="0"/>
                          </a:rPr>
                          <m:t>(120</m:t>
                        </m:r>
                        <m:r>
                          <a:rPr lang="en-US" sz="2900" dirty="0">
                            <a:latin typeface="Cambria Math" panose="02040503050406030204" pitchFamily="18" charset="0"/>
                          </a:rPr>
                          <m:t>−</m:t>
                        </m:r>
                        <m:r>
                          <a:rPr lang="en-IN" sz="2900" b="0" i="1" dirty="0" smtClean="0">
                            <a:latin typeface="Cambria Math" panose="02040503050406030204" pitchFamily="18" charset="0"/>
                          </a:rPr>
                          <m:t>100)</m:t>
                        </m:r>
                      </m:num>
                      <m:den>
                        <m:r>
                          <a:rPr lang="en-IN" sz="2900" b="0" i="1" dirty="0" smtClean="0">
                            <a:latin typeface="Cambria Math" panose="02040503050406030204" pitchFamily="18" charset="0"/>
                          </a:rPr>
                          <m:t>100</m:t>
                        </m:r>
                      </m:den>
                    </m:f>
                    <m:r>
                      <a:rPr lang="en-US" sz="2900" dirty="0">
                        <a:latin typeface="Cambria Math" panose="02040503050406030204" pitchFamily="18" charset="0"/>
                      </a:rPr>
                      <m:t>×100%</m:t>
                    </m:r>
                  </m:oMath>
                </a14:m>
                <a:r>
                  <a:rPr lang="en-US" sz="2900" b="1" dirty="0">
                    <a:ea typeface="Times New Roman" panose="02020603050405020304" pitchFamily="18" charset="0"/>
                    <a:cs typeface="Times New Roman" panose="02020603050405020304" pitchFamily="18" charset="0"/>
                  </a:rPr>
                  <a:t> = </a:t>
                </a:r>
                <a:r>
                  <a:rPr lang="en-US" sz="2900" dirty="0">
                    <a:ea typeface="Times New Roman" panose="02020603050405020304" pitchFamily="18" charset="0"/>
                    <a:cs typeface="Times New Roman" panose="02020603050405020304" pitchFamily="18" charset="0"/>
                  </a:rPr>
                  <a:t>20%</a:t>
                </a:r>
              </a:p>
              <a:p>
                <a:pPr>
                  <a:lnSpc>
                    <a:spcPct val="115000"/>
                  </a:lnSpc>
                  <a:spcBef>
                    <a:spcPts val="0"/>
                  </a:spcBef>
                </a:pPr>
                <a:r>
                  <a:rPr lang="en-US" sz="2900" dirty="0">
                    <a:ea typeface="Times New Roman" panose="02020603050405020304" pitchFamily="18" charset="0"/>
                    <a:cs typeface="Times New Roman" panose="02020603050405020304" pitchFamily="18" charset="0"/>
                  </a:rPr>
                  <a:t>Solution ii) We need to compare A by B. So, Base is B and number is A</a:t>
                </a:r>
              </a:p>
              <a:p>
                <a:pPr>
                  <a:lnSpc>
                    <a:spcPct val="115000"/>
                  </a:lnSpc>
                  <a:spcBef>
                    <a:spcPts val="0"/>
                  </a:spcBef>
                </a:pPr>
                <a:r>
                  <a:rPr lang="en-US" sz="2900" dirty="0">
                    <a:effectLst/>
                    <a:ea typeface="Times New Roman" panose="02020603050405020304" pitchFamily="18" charset="0"/>
                    <a:cs typeface="Times New Roman" panose="02020603050405020304" pitchFamily="18" charset="0"/>
                  </a:rPr>
                  <a:t>Hence, required % = </a:t>
                </a:r>
                <a14:m>
                  <m:oMath xmlns:m="http://schemas.openxmlformats.org/officeDocument/2006/math">
                    <m:f>
                      <m:fPr>
                        <m:ctrlPr>
                          <a:rPr lang="en-US" sz="2900" i="1" dirty="0" smtClean="0">
                            <a:effectLst/>
                            <a:latin typeface="Cambria Math" panose="02040503050406030204" pitchFamily="18" charset="0"/>
                          </a:rPr>
                        </m:ctrlPr>
                      </m:fPr>
                      <m:num>
                        <m:r>
                          <a:rPr lang="en-US" sz="2900" i="1" dirty="0" smtClean="0">
                            <a:effectLst/>
                            <a:latin typeface="Cambria Math" panose="02040503050406030204" pitchFamily="18" charset="0"/>
                          </a:rPr>
                          <m:t>𝐴</m:t>
                        </m:r>
                      </m:num>
                      <m:den>
                        <m:r>
                          <a:rPr lang="en-US" sz="2900" i="1" dirty="0" smtClean="0">
                            <a:effectLst/>
                            <a:latin typeface="Cambria Math" panose="02040503050406030204" pitchFamily="18" charset="0"/>
                          </a:rPr>
                          <m:t>𝐵</m:t>
                        </m:r>
                      </m:den>
                    </m:f>
                    <m:r>
                      <a:rPr lang="en-US" sz="2900" i="0" dirty="0" smtClean="0">
                        <a:effectLst/>
                        <a:latin typeface="Cambria Math" panose="02040503050406030204" pitchFamily="18" charset="0"/>
                      </a:rPr>
                      <m:t>×100%</m:t>
                    </m:r>
                    <m:r>
                      <a:rPr lang="en-IN" sz="2900" b="0" i="0" dirty="0" smtClean="0">
                        <a:effectLst/>
                        <a:latin typeface="Cambria Math" panose="02040503050406030204" pitchFamily="18" charset="0"/>
                      </a:rPr>
                      <m:t>= </m:t>
                    </m:r>
                    <m:f>
                      <m:fPr>
                        <m:ctrlPr>
                          <a:rPr lang="en-US" sz="2900" i="1" dirty="0" smtClean="0">
                            <a:latin typeface="Cambria Math" panose="02040503050406030204" pitchFamily="18" charset="0"/>
                          </a:rPr>
                        </m:ctrlPr>
                      </m:fPr>
                      <m:num>
                        <m:r>
                          <a:rPr lang="en-IN" sz="2900" b="0" i="0" dirty="0" smtClean="0">
                            <a:latin typeface="Cambria Math" panose="02040503050406030204" pitchFamily="18" charset="0"/>
                          </a:rPr>
                          <m:t>120</m:t>
                        </m:r>
                      </m:num>
                      <m:den>
                        <m:r>
                          <a:rPr lang="en-IN" sz="2900" b="0" i="1" dirty="0" smtClean="0">
                            <a:latin typeface="Cambria Math" panose="02040503050406030204" pitchFamily="18" charset="0"/>
                          </a:rPr>
                          <m:t>100</m:t>
                        </m:r>
                      </m:den>
                    </m:f>
                    <m:r>
                      <a:rPr lang="en-US" sz="2900" dirty="0">
                        <a:latin typeface="Cambria Math" panose="02040503050406030204" pitchFamily="18" charset="0"/>
                      </a:rPr>
                      <m:t>×100%</m:t>
                    </m:r>
                  </m:oMath>
                </a14:m>
                <a:r>
                  <a:rPr lang="en-US" sz="2900" b="1" dirty="0">
                    <a:ea typeface="Times New Roman" panose="02020603050405020304" pitchFamily="18" charset="0"/>
                    <a:cs typeface="Times New Roman" panose="02020603050405020304" pitchFamily="18" charset="0"/>
                  </a:rPr>
                  <a:t> = </a:t>
                </a:r>
                <a:r>
                  <a:rPr lang="en-US" sz="2900" dirty="0">
                    <a:ea typeface="Times New Roman" panose="02020603050405020304" pitchFamily="18" charset="0"/>
                    <a:cs typeface="Times New Roman" panose="02020603050405020304" pitchFamily="18" charset="0"/>
                  </a:rPr>
                  <a:t>120%</a:t>
                </a:r>
              </a:p>
              <a:p>
                <a:pPr>
                  <a:lnSpc>
                    <a:spcPct val="115000"/>
                  </a:lnSpc>
                  <a:spcBef>
                    <a:spcPts val="0"/>
                  </a:spcBef>
                </a:pPr>
                <a:r>
                  <a:rPr lang="en-US" sz="2900" dirty="0">
                    <a:ea typeface="Times New Roman" panose="02020603050405020304" pitchFamily="18" charset="0"/>
                    <a:cs typeface="Times New Roman" panose="02020603050405020304" pitchFamily="18" charset="0"/>
                  </a:rPr>
                  <a:t>Solution iii) We need to compare B by A. So, Base is A and number is B</a:t>
                </a:r>
              </a:p>
              <a:p>
                <a:pPr>
                  <a:lnSpc>
                    <a:spcPct val="115000"/>
                  </a:lnSpc>
                  <a:spcBef>
                    <a:spcPts val="0"/>
                  </a:spcBef>
                </a:pPr>
                <a:r>
                  <a:rPr lang="en-US" sz="2900" dirty="0">
                    <a:effectLst/>
                    <a:ea typeface="Times New Roman" panose="02020603050405020304" pitchFamily="18" charset="0"/>
                    <a:cs typeface="Times New Roman" panose="02020603050405020304" pitchFamily="18" charset="0"/>
                  </a:rPr>
                  <a:t>Hence, required % = </a:t>
                </a:r>
                <a14:m>
                  <m:oMath xmlns:m="http://schemas.openxmlformats.org/officeDocument/2006/math">
                    <m:f>
                      <m:fPr>
                        <m:ctrlPr>
                          <a:rPr lang="en-US" sz="2900" i="1" dirty="0" smtClean="0">
                            <a:effectLst/>
                            <a:latin typeface="Cambria Math" panose="02040503050406030204" pitchFamily="18" charset="0"/>
                          </a:rPr>
                        </m:ctrlPr>
                      </m:fPr>
                      <m:num>
                        <m:r>
                          <a:rPr lang="en-IN" sz="2900" b="0" i="1" dirty="0" smtClean="0">
                            <a:effectLst/>
                            <a:latin typeface="Cambria Math" panose="02040503050406030204" pitchFamily="18" charset="0"/>
                          </a:rPr>
                          <m:t>𝐵</m:t>
                        </m:r>
                      </m:num>
                      <m:den>
                        <m:r>
                          <a:rPr lang="en-IN" sz="2900" b="0" i="1" dirty="0" smtClean="0">
                            <a:effectLst/>
                            <a:latin typeface="Cambria Math" panose="02040503050406030204" pitchFamily="18" charset="0"/>
                          </a:rPr>
                          <m:t>𝐴</m:t>
                        </m:r>
                      </m:den>
                    </m:f>
                    <m:r>
                      <a:rPr lang="en-US" sz="2900" i="0" dirty="0" smtClean="0">
                        <a:effectLst/>
                        <a:latin typeface="Cambria Math" panose="02040503050406030204" pitchFamily="18" charset="0"/>
                      </a:rPr>
                      <m:t>×100%</m:t>
                    </m:r>
                    <m:r>
                      <a:rPr lang="en-IN" sz="2900" b="0" i="0" dirty="0" smtClean="0">
                        <a:effectLst/>
                        <a:latin typeface="Cambria Math" panose="02040503050406030204" pitchFamily="18" charset="0"/>
                      </a:rPr>
                      <m:t>= </m:t>
                    </m:r>
                    <m:f>
                      <m:fPr>
                        <m:ctrlPr>
                          <a:rPr lang="en-US" sz="2900" i="1" dirty="0" smtClean="0">
                            <a:latin typeface="Cambria Math" panose="02040503050406030204" pitchFamily="18" charset="0"/>
                          </a:rPr>
                        </m:ctrlPr>
                      </m:fPr>
                      <m:num>
                        <m:r>
                          <a:rPr lang="en-IN" sz="2900" b="0" i="0" dirty="0" smtClean="0">
                            <a:latin typeface="Cambria Math" panose="02040503050406030204" pitchFamily="18" charset="0"/>
                          </a:rPr>
                          <m:t>100</m:t>
                        </m:r>
                      </m:num>
                      <m:den>
                        <m:r>
                          <a:rPr lang="en-IN" sz="2900" b="0" i="1" dirty="0" smtClean="0">
                            <a:latin typeface="Cambria Math" panose="02040503050406030204" pitchFamily="18" charset="0"/>
                          </a:rPr>
                          <m:t>120</m:t>
                        </m:r>
                      </m:den>
                    </m:f>
                    <m:r>
                      <a:rPr lang="en-US" sz="2900" dirty="0">
                        <a:latin typeface="Cambria Math" panose="02040503050406030204" pitchFamily="18" charset="0"/>
                      </a:rPr>
                      <m:t>×100%</m:t>
                    </m:r>
                  </m:oMath>
                </a14:m>
                <a:r>
                  <a:rPr lang="en-US" sz="2900" b="1" dirty="0">
                    <a:ea typeface="Times New Roman" panose="02020603050405020304" pitchFamily="18" charset="0"/>
                    <a:cs typeface="Times New Roman" panose="02020603050405020304" pitchFamily="18" charset="0"/>
                  </a:rPr>
                  <a:t> = </a:t>
                </a:r>
                <a:r>
                  <a:rPr lang="en-US" sz="2900" dirty="0">
                    <a:ea typeface="Times New Roman" panose="02020603050405020304" pitchFamily="18" charset="0"/>
                    <a:cs typeface="Times New Roman" panose="02020603050405020304" pitchFamily="18" charset="0"/>
                  </a:rPr>
                  <a:t>83.33%</a:t>
                </a:r>
              </a:p>
              <a:p>
                <a:pPr>
                  <a:lnSpc>
                    <a:spcPct val="115000"/>
                  </a:lnSpc>
                  <a:spcBef>
                    <a:spcPts val="0"/>
                  </a:spcBef>
                </a:pPr>
                <a:endParaRPr lang="en-US" sz="2900" dirty="0">
                  <a:ea typeface="Times New Roman" panose="02020603050405020304" pitchFamily="18" charset="0"/>
                  <a:cs typeface="Times New Roman" panose="02020603050405020304" pitchFamily="18" charset="0"/>
                </a:endParaRPr>
              </a:p>
              <a:p>
                <a:pPr>
                  <a:lnSpc>
                    <a:spcPct val="115000"/>
                  </a:lnSpc>
                  <a:spcBef>
                    <a:spcPts val="0"/>
                  </a:spcBef>
                </a:pPr>
                <a:endParaRPr lang="en-US" sz="2900" dirty="0">
                  <a:ea typeface="Times New Roman" panose="02020603050405020304" pitchFamily="18" charset="0"/>
                  <a:cs typeface="Times New Roman" panose="02020603050405020304" pitchFamily="18" charset="0"/>
                </a:endParaRPr>
              </a:p>
              <a:p>
                <a:pPr>
                  <a:lnSpc>
                    <a:spcPct val="115000"/>
                  </a:lnSpc>
                  <a:spcBef>
                    <a:spcPts val="0"/>
                  </a:spcBef>
                </a:pPr>
                <a:r>
                  <a:rPr lang="en-US" sz="2900" b="1" dirty="0">
                    <a:ea typeface="Times New Roman" panose="02020603050405020304" pitchFamily="18" charset="0"/>
                    <a:cs typeface="Times New Roman" panose="02020603050405020304" pitchFamily="18" charset="0"/>
                  </a:rPr>
                  <a:t>3. Base change in expenditure based problems (will be discussed later)</a:t>
                </a:r>
                <a:endParaRPr lang="en-IN" sz="2900" b="1" dirty="0">
                  <a:effectLst/>
                  <a:ea typeface="Times New Roman" panose="02020603050405020304" pitchFamily="18" charset="0"/>
                  <a:cs typeface="Times New Roman" panose="02020603050405020304" pitchFamily="18" charset="0"/>
                </a:endParaRPr>
              </a:p>
              <a:p>
                <a:pPr>
                  <a:lnSpc>
                    <a:spcPct val="115000"/>
                  </a:lnSpc>
                  <a:spcBef>
                    <a:spcPts val="600"/>
                  </a:spcBef>
                  <a:spcAft>
                    <a:spcPts val="600"/>
                  </a:spcAft>
                </a:pPr>
                <a:endParaRPr lang="en-IN" dirty="0"/>
              </a:p>
            </p:txBody>
          </p:sp>
        </mc:Choice>
        <mc:Fallback xmlns="">
          <p:sp>
            <p:nvSpPr>
              <p:cNvPr id="3" name="Content Placeholder 2">
                <a:extLst>
                  <a:ext uri="{FF2B5EF4-FFF2-40B4-BE49-F238E27FC236}">
                    <a16:creationId xmlns:a16="http://schemas.microsoft.com/office/drawing/2014/main" id="{801CC515-673F-47F3-9D89-BC574BE9D326}"/>
                  </a:ext>
                </a:extLst>
              </p:cNvPr>
              <p:cNvSpPr>
                <a:spLocks noGrp="1" noRot="1" noChangeAspect="1" noMove="1" noResize="1" noEditPoints="1" noAdjustHandles="1" noChangeArrowheads="1" noChangeShapeType="1" noTextEdit="1"/>
              </p:cNvSpPr>
              <p:nvPr>
                <p:ph idx="1"/>
              </p:nvPr>
            </p:nvSpPr>
            <p:spPr>
              <a:xfrm>
                <a:off x="457200" y="548680"/>
                <a:ext cx="8229600" cy="5904656"/>
              </a:xfrm>
              <a:blipFill>
                <a:blip r:embed="rId2"/>
                <a:stretch>
                  <a:fillRect l="-74" t="-826" r="-74"/>
                </a:stretch>
              </a:blipFill>
            </p:spPr>
            <p:txBody>
              <a:bodyPr/>
              <a:lstStyle/>
              <a:p>
                <a:r>
                  <a:rPr lang="en-IN">
                    <a:noFill/>
                  </a:rPr>
                  <a:t> </a:t>
                </a:r>
              </a:p>
            </p:txBody>
          </p:sp>
        </mc:Fallback>
      </mc:AlternateContent>
    </p:spTree>
    <p:extLst>
      <p:ext uri="{BB962C8B-B14F-4D97-AF65-F5344CB8AC3E}">
        <p14:creationId xmlns:p14="http://schemas.microsoft.com/office/powerpoint/2010/main" val="2942752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E94B0-76E3-4774-A555-1CFE640F6818}"/>
              </a:ext>
            </a:extLst>
          </p:cNvPr>
          <p:cNvSpPr>
            <a:spLocks noGrp="1"/>
          </p:cNvSpPr>
          <p:nvPr>
            <p:ph type="title"/>
          </p:nvPr>
        </p:nvSpPr>
        <p:spPr>
          <a:xfrm>
            <a:off x="457200" y="274638"/>
            <a:ext cx="8229600" cy="56207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6B3A64C2-812B-4D9D-A179-3D19CEE29B4E}"/>
              </a:ext>
            </a:extLst>
          </p:cNvPr>
          <p:cNvSpPr>
            <a:spLocks noGrp="1"/>
          </p:cNvSpPr>
          <p:nvPr>
            <p:ph idx="1"/>
          </p:nvPr>
        </p:nvSpPr>
        <p:spPr>
          <a:xfrm>
            <a:off x="457200" y="980728"/>
            <a:ext cx="8229600" cy="5145435"/>
          </a:xfrm>
        </p:spPr>
        <p:txBody>
          <a:bodyPr>
            <a:normAutofit fontScale="70000" lnSpcReduction="20000"/>
          </a:bodyPr>
          <a:lstStyle/>
          <a:p>
            <a:pPr>
              <a:lnSpc>
                <a:spcPct val="115000"/>
              </a:lnSpc>
              <a:spcBef>
                <a:spcPts val="400"/>
              </a:spcBef>
              <a:spcAft>
                <a:spcPts val="400"/>
              </a:spcAft>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1. By what % is 30% of 50% of a number more than 45% of 20% of the sane Number?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420"/>
              </a:lnSpc>
              <a:spcBef>
                <a:spcPts val="400"/>
              </a:spcBef>
              <a:spcAft>
                <a:spcPts val="400"/>
              </a:spcAft>
              <a:buFont typeface="+mj-lt"/>
              <a:buAutoNum type="alphaLcPeriod"/>
            </a:pPr>
            <a:r>
              <a:rPr lang="en-US" sz="1800" dirty="0">
                <a:effectLst/>
                <a:latin typeface="Verdana" panose="020B0604030504040204" pitchFamily="34" charset="0"/>
                <a:ea typeface="Calibri" panose="020F0502020204030204" pitchFamily="34" charset="0"/>
                <a:cs typeface="Times New Roman" panose="02020603050405020304" pitchFamily="18" charset="0"/>
              </a:rPr>
              <a:t>Both are Equal	b. 6%		c. 66.66%	d. 40%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400"/>
              </a:spcBef>
              <a:spcAft>
                <a:spcPts val="400"/>
              </a:spcAft>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2. In a family, the Father ate half of a Cake while the remaining half was divided equally among the 4 children. By what % was the Father’s share more than any of the children’s share?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Bef>
                <a:spcPts val="400"/>
              </a:spcBef>
              <a:spcAft>
                <a:spcPts val="400"/>
              </a:spcAft>
              <a:buFont typeface="+mj-lt"/>
              <a:buAutoNum type="alphaLcPeriod"/>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200%	b. 400%	c. 300%		d. 100%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400"/>
              </a:spcBef>
              <a:spcAft>
                <a:spcPts val="400"/>
              </a:spcAft>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3. If 50% of a number is more than 1/5</a:t>
            </a:r>
            <a:r>
              <a:rPr lang="en-US" sz="1800" baseline="30000" dirty="0">
                <a:effectLst/>
                <a:latin typeface="Verdana" panose="020B0604030504040204" pitchFamily="34" charset="0"/>
                <a:ea typeface="Times New Roman" panose="02020603050405020304" pitchFamily="18" charset="0"/>
                <a:cs typeface="Times New Roman" panose="02020603050405020304" pitchFamily="18" charset="0"/>
              </a:rPr>
              <a:t>th</a:t>
            </a: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 of the number by 150, then what will be the value of the difference between the number and 30% of the number?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Bef>
                <a:spcPts val="400"/>
              </a:spcBef>
              <a:spcAft>
                <a:spcPts val="400"/>
              </a:spcAft>
              <a:buFont typeface="+mj-lt"/>
              <a:buAutoNum type="alphaLcPeriod"/>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350		b. 150		c. 500		d. None of These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400"/>
              </a:spcBef>
              <a:spcAft>
                <a:spcPts val="400"/>
              </a:spcAft>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4. By what % is 50% of a number more or less than 60% of half the number?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Bef>
                <a:spcPts val="400"/>
              </a:spcBef>
              <a:spcAft>
                <a:spcPts val="400"/>
              </a:spcAft>
              <a:buFont typeface="+mj-lt"/>
              <a:buAutoNum type="alphaLcPeriod"/>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 33.33%	b. 66.66%	c. 25%		d. 40%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600"/>
              </a:spcAft>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5. If A got 8.33% more votes than B in an election, by what % is B’s votes less than that received by 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600"/>
              </a:spcAft>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a. 7.71%		b. 8.33%		c. 9.09%		d. 10%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600"/>
              </a:spcAft>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6. The average temperature for the month of July was 18 degrees while the average temperature for the month of August was 22 degrees. By how many percentage was the average temperature in August more than that in July?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effectLst/>
                <a:latin typeface="Verdana" panose="020B0604030504040204" pitchFamily="34" charset="0"/>
                <a:ea typeface="Times New Roman" panose="02020603050405020304" pitchFamily="18" charset="0"/>
                <a:cs typeface="Times New Roman" panose="02020603050405020304" pitchFamily="18" charset="0"/>
              </a:rPr>
              <a:t>a. 4 % 		b. 22.22% 	c. 20% 	d. Cannot be Determined</a:t>
            </a:r>
            <a:endParaRPr lang="en-IN" dirty="0"/>
          </a:p>
        </p:txBody>
      </p:sp>
    </p:spTree>
    <p:extLst>
      <p:ext uri="{BB962C8B-B14F-4D97-AF65-F5344CB8AC3E}">
        <p14:creationId xmlns:p14="http://schemas.microsoft.com/office/powerpoint/2010/main" val="1985422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E94B0-76E3-4774-A555-1CFE640F6818}"/>
              </a:ext>
            </a:extLst>
          </p:cNvPr>
          <p:cNvSpPr>
            <a:spLocks noGrp="1"/>
          </p:cNvSpPr>
          <p:nvPr>
            <p:ph type="title"/>
          </p:nvPr>
        </p:nvSpPr>
        <p:spPr>
          <a:xfrm>
            <a:off x="457200" y="116632"/>
            <a:ext cx="8229600" cy="36004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6B3A64C2-812B-4D9D-A179-3D19CEE29B4E}"/>
              </a:ext>
            </a:extLst>
          </p:cNvPr>
          <p:cNvSpPr>
            <a:spLocks noGrp="1"/>
          </p:cNvSpPr>
          <p:nvPr>
            <p:ph idx="1"/>
          </p:nvPr>
        </p:nvSpPr>
        <p:spPr>
          <a:xfrm>
            <a:off x="179512" y="476672"/>
            <a:ext cx="8856984" cy="6106690"/>
          </a:xfrm>
        </p:spPr>
        <p:txBody>
          <a:bodyPr>
            <a:normAutofit/>
          </a:bodyPr>
          <a:lstStyle/>
          <a:p>
            <a:pPr>
              <a:lnSpc>
                <a:spcPct val="115000"/>
              </a:lnSpc>
              <a:spcBef>
                <a:spcPts val="0"/>
              </a:spcBef>
            </a:pPr>
            <a:r>
              <a:rPr lang="en-US" sz="1400" dirty="0">
                <a:effectLst/>
                <a:ea typeface="Times New Roman" panose="02020603050405020304" pitchFamily="18" charset="0"/>
                <a:cs typeface="Times New Roman" panose="02020603050405020304" pitchFamily="18" charset="0"/>
              </a:rPr>
              <a:t>1. By what % is 30% of 50% of a number more than 45% of 20% of the sane number?</a:t>
            </a:r>
          </a:p>
          <a:p>
            <a:pPr>
              <a:lnSpc>
                <a:spcPct val="115000"/>
              </a:lnSpc>
              <a:spcBef>
                <a:spcPts val="0"/>
              </a:spcBef>
            </a:pPr>
            <a:r>
              <a:rPr lang="en-US" sz="1400" dirty="0">
                <a:effectLst/>
                <a:ea typeface="Calibri" panose="020F0502020204030204" pitchFamily="34" charset="0"/>
                <a:cs typeface="Times New Roman" panose="02020603050405020304" pitchFamily="18" charset="0"/>
              </a:rPr>
              <a:t> a. Both are Equal	b. 6%</a:t>
            </a:r>
            <a:r>
              <a:rPr lang="en-US" sz="1400" dirty="0">
                <a:ea typeface="Calibri" panose="020F0502020204030204" pitchFamily="34" charset="0"/>
                <a:cs typeface="Times New Roman" panose="02020603050405020304" pitchFamily="18" charset="0"/>
              </a:rPr>
              <a:t>        </a:t>
            </a:r>
            <a:r>
              <a:rPr lang="en-US" sz="1400" dirty="0">
                <a:effectLst/>
                <a:ea typeface="Calibri" panose="020F0502020204030204" pitchFamily="34" charset="0"/>
                <a:cs typeface="Times New Roman" panose="02020603050405020304" pitchFamily="18" charset="0"/>
              </a:rPr>
              <a:t>c. 66.66%	d. 40%</a:t>
            </a:r>
            <a:endParaRPr lang="en-US" sz="1400" dirty="0">
              <a:effectLst/>
              <a:ea typeface="Times New Roman" panose="02020603050405020304" pitchFamily="18" charset="0"/>
              <a:cs typeface="Times New Roman" panose="02020603050405020304" pitchFamily="18" charset="0"/>
            </a:endParaRPr>
          </a:p>
          <a:p>
            <a:pPr>
              <a:lnSpc>
                <a:spcPct val="115000"/>
              </a:lnSpc>
              <a:spcBef>
                <a:spcPts val="0"/>
              </a:spcBef>
            </a:pPr>
            <a:r>
              <a:rPr lang="en-US" sz="1400" dirty="0">
                <a:ea typeface="Calibri" panose="020F0502020204030204" pitchFamily="34" charset="0"/>
                <a:cs typeface="Times New Roman" panose="02020603050405020304" pitchFamily="18" charset="0"/>
              </a:rPr>
              <a:t>Solution 1:</a:t>
            </a:r>
          </a:p>
          <a:p>
            <a:pPr>
              <a:lnSpc>
                <a:spcPct val="115000"/>
              </a:lnSpc>
              <a:spcBef>
                <a:spcPts val="0"/>
              </a:spcBef>
            </a:pPr>
            <a:endParaRPr lang="en-US" sz="1400" dirty="0">
              <a:effectLst/>
              <a:ea typeface="Calibri" panose="020F0502020204030204" pitchFamily="34" charset="0"/>
              <a:cs typeface="Times New Roman" panose="02020603050405020304" pitchFamily="18" charset="0"/>
            </a:endParaRPr>
          </a:p>
          <a:p>
            <a:pPr>
              <a:lnSpc>
                <a:spcPct val="115000"/>
              </a:lnSpc>
              <a:spcBef>
                <a:spcPts val="0"/>
              </a:spcBef>
            </a:pPr>
            <a:endParaRPr lang="en-US" sz="1400" dirty="0">
              <a:ea typeface="Calibri" panose="020F0502020204030204" pitchFamily="34" charset="0"/>
              <a:cs typeface="Times New Roman" panose="02020603050405020304" pitchFamily="18" charset="0"/>
            </a:endParaRPr>
          </a:p>
          <a:p>
            <a:pPr>
              <a:lnSpc>
                <a:spcPct val="115000"/>
              </a:lnSpc>
              <a:spcBef>
                <a:spcPts val="0"/>
              </a:spcBef>
            </a:pPr>
            <a:endParaRPr lang="en-US" sz="1400" dirty="0">
              <a:effectLst/>
              <a:ea typeface="Calibri" panose="020F0502020204030204" pitchFamily="34" charset="0"/>
              <a:cs typeface="Times New Roman" panose="02020603050405020304" pitchFamily="18" charset="0"/>
            </a:endParaRPr>
          </a:p>
          <a:p>
            <a:pPr>
              <a:lnSpc>
                <a:spcPct val="115000"/>
              </a:lnSpc>
              <a:spcBef>
                <a:spcPts val="0"/>
              </a:spcBef>
            </a:pPr>
            <a:endParaRPr lang="en-US" sz="1400" dirty="0">
              <a:ea typeface="Calibri" panose="020F0502020204030204" pitchFamily="34" charset="0"/>
              <a:cs typeface="Times New Roman" panose="02020603050405020304" pitchFamily="18" charset="0"/>
            </a:endParaRPr>
          </a:p>
          <a:p>
            <a:pPr>
              <a:lnSpc>
                <a:spcPct val="115000"/>
              </a:lnSpc>
              <a:spcBef>
                <a:spcPts val="0"/>
              </a:spcBef>
            </a:pPr>
            <a:endParaRPr lang="en-US" sz="1400" dirty="0">
              <a:effectLst/>
              <a:ea typeface="Calibri" panose="020F0502020204030204" pitchFamily="34" charset="0"/>
              <a:cs typeface="Times New Roman" panose="02020603050405020304" pitchFamily="18" charset="0"/>
            </a:endParaRPr>
          </a:p>
          <a:p>
            <a:pPr>
              <a:lnSpc>
                <a:spcPct val="115000"/>
              </a:lnSpc>
              <a:spcBef>
                <a:spcPts val="0"/>
              </a:spcBef>
            </a:pPr>
            <a:endParaRPr lang="en-US" sz="1400" dirty="0">
              <a:ea typeface="Calibri" panose="020F0502020204030204" pitchFamily="34" charset="0"/>
              <a:cs typeface="Times New Roman" panose="02020603050405020304" pitchFamily="18" charset="0"/>
            </a:endParaRPr>
          </a:p>
          <a:p>
            <a:pPr>
              <a:lnSpc>
                <a:spcPct val="115000"/>
              </a:lnSpc>
              <a:spcBef>
                <a:spcPts val="0"/>
              </a:spcBef>
            </a:pPr>
            <a:endParaRPr lang="en-US" sz="1400" dirty="0">
              <a:effectLst/>
              <a:ea typeface="Calibri" panose="020F0502020204030204" pitchFamily="34" charset="0"/>
              <a:cs typeface="Times New Roman" panose="02020603050405020304" pitchFamily="18" charset="0"/>
            </a:endParaRPr>
          </a:p>
          <a:p>
            <a:pPr>
              <a:lnSpc>
                <a:spcPct val="115000"/>
              </a:lnSpc>
              <a:spcBef>
                <a:spcPts val="0"/>
              </a:spcBef>
            </a:pPr>
            <a:endParaRPr lang="en-US" sz="1400" dirty="0">
              <a:ea typeface="Calibri" panose="020F0502020204030204" pitchFamily="34" charset="0"/>
              <a:cs typeface="Times New Roman" panose="02020603050405020304" pitchFamily="18" charset="0"/>
            </a:endParaRPr>
          </a:p>
          <a:p>
            <a:pPr>
              <a:lnSpc>
                <a:spcPct val="115000"/>
              </a:lnSpc>
              <a:spcBef>
                <a:spcPts val="0"/>
              </a:spcBef>
            </a:pPr>
            <a:endParaRPr lang="en-IN" sz="1400" dirty="0">
              <a:effectLst/>
              <a:ea typeface="Calibri" panose="020F0502020204030204" pitchFamily="34" charset="0"/>
              <a:cs typeface="Times New Roman" panose="02020603050405020304" pitchFamily="18" charset="0"/>
            </a:endParaRPr>
          </a:p>
          <a:p>
            <a:pPr>
              <a:lnSpc>
                <a:spcPct val="115000"/>
              </a:lnSpc>
              <a:spcBef>
                <a:spcPts val="400"/>
              </a:spcBef>
              <a:spcAft>
                <a:spcPts val="400"/>
              </a:spcAft>
            </a:pPr>
            <a:r>
              <a:rPr lang="en-US" sz="1400" dirty="0">
                <a:effectLst/>
                <a:ea typeface="Times New Roman" panose="02020603050405020304" pitchFamily="18" charset="0"/>
                <a:cs typeface="Times New Roman" panose="02020603050405020304" pitchFamily="18" charset="0"/>
              </a:rPr>
              <a:t>2. In a family, the Father ate half of a Cake while the remaining half was divided equally among the 4 children. By what % was the Father’s share more than any of the children’s share?</a:t>
            </a:r>
            <a:endParaRPr lang="en-IN" sz="1400" dirty="0">
              <a:effectLst/>
              <a:ea typeface="Times New Roman" panose="02020603050405020304" pitchFamily="18" charset="0"/>
              <a:cs typeface="Times New Roman" panose="02020603050405020304" pitchFamily="18" charset="0"/>
            </a:endParaRPr>
          </a:p>
          <a:p>
            <a:pPr marL="0" lvl="0" indent="0" algn="just">
              <a:lnSpc>
                <a:spcPct val="115000"/>
              </a:lnSpc>
              <a:spcBef>
                <a:spcPts val="400"/>
              </a:spcBef>
              <a:spcAft>
                <a:spcPts val="400"/>
              </a:spcAft>
              <a:buNone/>
            </a:pPr>
            <a:r>
              <a:rPr lang="en-US" sz="1400" dirty="0">
                <a:effectLst/>
                <a:ea typeface="Times New Roman" panose="02020603050405020304" pitchFamily="18" charset="0"/>
                <a:cs typeface="Times New Roman" panose="02020603050405020304" pitchFamily="18" charset="0"/>
              </a:rPr>
              <a:t>        a. 200% 	b. 400%	c. 300%		d. 100%</a:t>
            </a:r>
          </a:p>
          <a:p>
            <a:pPr>
              <a:lnSpc>
                <a:spcPct val="115000"/>
              </a:lnSpc>
              <a:spcBef>
                <a:spcPts val="0"/>
              </a:spcBef>
            </a:pPr>
            <a:r>
              <a:rPr lang="en-US" sz="1400" b="1" dirty="0">
                <a:ea typeface="Calibri" panose="020F0502020204030204" pitchFamily="34" charset="0"/>
                <a:cs typeface="Times New Roman" panose="02020603050405020304" pitchFamily="18" charset="0"/>
              </a:rPr>
              <a:t>Solution 2</a:t>
            </a:r>
            <a:r>
              <a:rPr lang="en-US" sz="1400" dirty="0">
                <a:ea typeface="Calibri" panose="020F0502020204030204" pitchFamily="34" charset="0"/>
                <a:cs typeface="Times New Roman" panose="02020603050405020304" pitchFamily="18" charset="0"/>
              </a:rPr>
              <a:t>:</a:t>
            </a:r>
            <a:endParaRPr lang="en-IN" sz="14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1767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E94B0-76E3-4774-A555-1CFE640F6818}"/>
              </a:ext>
            </a:extLst>
          </p:cNvPr>
          <p:cNvSpPr>
            <a:spLocks noGrp="1"/>
          </p:cNvSpPr>
          <p:nvPr>
            <p:ph type="title"/>
          </p:nvPr>
        </p:nvSpPr>
        <p:spPr>
          <a:xfrm>
            <a:off x="457200" y="116632"/>
            <a:ext cx="8229600" cy="360040"/>
          </a:xfrm>
        </p:spPr>
        <p:txBody>
          <a:bodyPr>
            <a:normAutofit fontScale="90000"/>
          </a:bodyPr>
          <a:lstStyle/>
          <a:p>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3A64C2-812B-4D9D-A179-3D19CEE29B4E}"/>
                  </a:ext>
                </a:extLst>
              </p:cNvPr>
              <p:cNvSpPr>
                <a:spLocks noGrp="1"/>
              </p:cNvSpPr>
              <p:nvPr>
                <p:ph idx="1"/>
              </p:nvPr>
            </p:nvSpPr>
            <p:spPr>
              <a:xfrm>
                <a:off x="179512" y="476672"/>
                <a:ext cx="8856984" cy="6106690"/>
              </a:xfrm>
            </p:spPr>
            <p:txBody>
              <a:bodyPr>
                <a:normAutofit/>
              </a:bodyPr>
              <a:lstStyle/>
              <a:p>
                <a:pPr>
                  <a:lnSpc>
                    <a:spcPct val="115000"/>
                  </a:lnSpc>
                  <a:spcBef>
                    <a:spcPts val="0"/>
                  </a:spcBef>
                </a:pPr>
                <a:r>
                  <a:rPr lang="en-US" sz="1400" dirty="0">
                    <a:effectLst/>
                    <a:ea typeface="Times New Roman" panose="02020603050405020304" pitchFamily="18" charset="0"/>
                    <a:cs typeface="Times New Roman" panose="02020603050405020304" pitchFamily="18" charset="0"/>
                  </a:rPr>
                  <a:t>1. By what % is 30% of 50% of a number more than 45% of 20% of the sane number?</a:t>
                </a:r>
              </a:p>
              <a:p>
                <a:pPr>
                  <a:lnSpc>
                    <a:spcPct val="115000"/>
                  </a:lnSpc>
                  <a:spcBef>
                    <a:spcPts val="0"/>
                  </a:spcBef>
                </a:pPr>
                <a:r>
                  <a:rPr lang="en-US" sz="1400" dirty="0">
                    <a:effectLst/>
                    <a:ea typeface="Calibri" panose="020F0502020204030204" pitchFamily="34" charset="0"/>
                    <a:cs typeface="Times New Roman" panose="02020603050405020304" pitchFamily="18" charset="0"/>
                  </a:rPr>
                  <a:t> a. Both are Equal	b. 6%</a:t>
                </a:r>
                <a:r>
                  <a:rPr lang="en-US" sz="1400" dirty="0">
                    <a:ea typeface="Calibri" panose="020F0502020204030204" pitchFamily="34" charset="0"/>
                    <a:cs typeface="Times New Roman" panose="02020603050405020304" pitchFamily="18" charset="0"/>
                  </a:rPr>
                  <a:t>        </a:t>
                </a:r>
                <a:r>
                  <a:rPr lang="en-US" sz="1400" dirty="0">
                    <a:effectLst/>
                    <a:ea typeface="Calibri" panose="020F0502020204030204" pitchFamily="34" charset="0"/>
                    <a:cs typeface="Times New Roman" panose="02020603050405020304" pitchFamily="18" charset="0"/>
                  </a:rPr>
                  <a:t>c. 66.66%	d. 40%</a:t>
                </a:r>
                <a:endParaRPr lang="en-US" sz="1400" dirty="0">
                  <a:effectLst/>
                  <a:ea typeface="Times New Roman" panose="02020603050405020304" pitchFamily="18" charset="0"/>
                  <a:cs typeface="Times New Roman" panose="02020603050405020304" pitchFamily="18" charset="0"/>
                </a:endParaRPr>
              </a:p>
              <a:p>
                <a:pPr>
                  <a:lnSpc>
                    <a:spcPct val="115000"/>
                  </a:lnSpc>
                  <a:spcBef>
                    <a:spcPts val="0"/>
                  </a:spcBef>
                </a:pPr>
                <a:r>
                  <a:rPr lang="en-US" sz="1400" dirty="0">
                    <a:ea typeface="Calibri" panose="020F0502020204030204" pitchFamily="34" charset="0"/>
                    <a:cs typeface="Times New Roman" panose="02020603050405020304" pitchFamily="18" charset="0"/>
                  </a:rPr>
                  <a:t>Solution 1: Let the number be 100</a:t>
                </a:r>
              </a:p>
              <a:p>
                <a:pPr>
                  <a:lnSpc>
                    <a:spcPct val="115000"/>
                  </a:lnSpc>
                  <a:spcBef>
                    <a:spcPts val="0"/>
                  </a:spcBef>
                </a:pPr>
                <a:r>
                  <a:rPr lang="en-IN" sz="1400" dirty="0">
                    <a:effectLst/>
                    <a:ea typeface="Calibri" panose="020F0502020204030204" pitchFamily="34" charset="0"/>
                    <a:cs typeface="Times New Roman" panose="02020603050405020304" pitchFamily="18" charset="0"/>
                  </a:rPr>
                  <a:t>So, </a:t>
                </a:r>
                <a:r>
                  <a:rPr lang="en-US" sz="1400" dirty="0">
                    <a:effectLst/>
                    <a:ea typeface="Times New Roman" panose="02020603050405020304" pitchFamily="18" charset="0"/>
                    <a:cs typeface="Times New Roman" panose="02020603050405020304" pitchFamily="18" charset="0"/>
                  </a:rPr>
                  <a:t>30% of 50% of a number = 30% of 50% of 100 = 15</a:t>
                </a:r>
              </a:p>
              <a:p>
                <a:pPr>
                  <a:lnSpc>
                    <a:spcPct val="115000"/>
                  </a:lnSpc>
                  <a:spcBef>
                    <a:spcPts val="0"/>
                  </a:spcBef>
                </a:pPr>
                <a:r>
                  <a:rPr lang="en-US" sz="1400" dirty="0">
                    <a:effectLst/>
                    <a:ea typeface="Times New Roman" panose="02020603050405020304" pitchFamily="18" charset="0"/>
                    <a:cs typeface="Times New Roman" panose="02020603050405020304" pitchFamily="18" charset="0"/>
                  </a:rPr>
                  <a:t>45% of 20% of a number = 45% of 20% of 100 = 9</a:t>
                </a:r>
              </a:p>
              <a:p>
                <a:pPr>
                  <a:lnSpc>
                    <a:spcPct val="115000"/>
                  </a:lnSpc>
                  <a:spcBef>
                    <a:spcPts val="0"/>
                  </a:spcBef>
                </a:pPr>
                <a:r>
                  <a:rPr lang="en-IN" sz="1400" dirty="0">
                    <a:effectLst/>
                    <a:ea typeface="Calibri" panose="020F0502020204030204" pitchFamily="34" charset="0"/>
                    <a:cs typeface="Times New Roman" panose="02020603050405020304" pitchFamily="18" charset="0"/>
                  </a:rPr>
                  <a:t>So, we need to compare difference of 15 and 9 by 9</a:t>
                </a:r>
              </a:p>
              <a:p>
                <a:pPr>
                  <a:lnSpc>
                    <a:spcPct val="115000"/>
                  </a:lnSpc>
                  <a:spcBef>
                    <a:spcPts val="0"/>
                  </a:spcBef>
                </a:pPr>
                <a:r>
                  <a:rPr lang="en-IN" sz="1400" dirty="0">
                    <a:ea typeface="Calibri" panose="020F0502020204030204" pitchFamily="34" charset="0"/>
                    <a:cs typeface="Times New Roman" panose="02020603050405020304" pitchFamily="18" charset="0"/>
                  </a:rPr>
                  <a:t>So, required % = </a:t>
                </a:r>
                <a14:m>
                  <m:oMath xmlns:m="http://schemas.openxmlformats.org/officeDocument/2006/math">
                    <m:f>
                      <m:fPr>
                        <m:ctrlPr>
                          <a:rPr lang="en-US" sz="1400" i="1" dirty="0" smtClean="0">
                            <a:latin typeface="Cambria Math" panose="02040503050406030204" pitchFamily="18" charset="0"/>
                          </a:rPr>
                        </m:ctrlPr>
                      </m:fPr>
                      <m:num>
                        <m:r>
                          <a:rPr lang="en-IN" sz="1400" b="0" i="0" dirty="0" smtClean="0">
                            <a:latin typeface="Cambria Math" panose="02040503050406030204" pitchFamily="18" charset="0"/>
                          </a:rPr>
                          <m:t>(15</m:t>
                        </m:r>
                        <m:r>
                          <a:rPr lang="en-US" sz="1400" dirty="0">
                            <a:latin typeface="Cambria Math" panose="02040503050406030204" pitchFamily="18" charset="0"/>
                          </a:rPr>
                          <m:t>−</m:t>
                        </m:r>
                        <m:r>
                          <a:rPr lang="en-IN" sz="1400" b="0" i="1" dirty="0" smtClean="0">
                            <a:latin typeface="Cambria Math" panose="02040503050406030204" pitchFamily="18" charset="0"/>
                          </a:rPr>
                          <m:t>9)</m:t>
                        </m:r>
                      </m:num>
                      <m:den>
                        <m:r>
                          <a:rPr lang="en-IN" sz="1400" b="0" i="1" dirty="0" smtClean="0">
                            <a:latin typeface="Cambria Math" panose="02040503050406030204" pitchFamily="18" charset="0"/>
                          </a:rPr>
                          <m:t>9</m:t>
                        </m:r>
                      </m:den>
                    </m:f>
                    <m:r>
                      <a:rPr lang="en-US" sz="1400" dirty="0">
                        <a:latin typeface="Cambria Math" panose="02040503050406030204" pitchFamily="18" charset="0"/>
                      </a:rPr>
                      <m:t>×100%</m:t>
                    </m:r>
                  </m:oMath>
                </a14:m>
                <a:r>
                  <a:rPr lang="en-US" sz="1400" b="1" dirty="0">
                    <a:ea typeface="Times New Roman" panose="02020603050405020304" pitchFamily="18" charset="0"/>
                    <a:cs typeface="Times New Roman" panose="02020603050405020304" pitchFamily="18" charset="0"/>
                  </a:rPr>
                  <a:t> = </a:t>
                </a:r>
                <a:r>
                  <a:rPr lang="en-US" sz="1400" dirty="0">
                    <a:ea typeface="Times New Roman" panose="02020603050405020304" pitchFamily="18" charset="0"/>
                    <a:cs typeface="Times New Roman" panose="02020603050405020304" pitchFamily="18" charset="0"/>
                  </a:rPr>
                  <a:t>66.66%</a:t>
                </a:r>
              </a:p>
              <a:p>
                <a:pPr>
                  <a:lnSpc>
                    <a:spcPct val="115000"/>
                  </a:lnSpc>
                  <a:spcBef>
                    <a:spcPts val="0"/>
                  </a:spcBef>
                </a:pPr>
                <a:endParaRPr lang="en-IN" sz="1400" dirty="0">
                  <a:effectLst/>
                  <a:ea typeface="Calibri" panose="020F0502020204030204" pitchFamily="34" charset="0"/>
                  <a:cs typeface="Times New Roman" panose="02020603050405020304" pitchFamily="18" charset="0"/>
                </a:endParaRPr>
              </a:p>
              <a:p>
                <a:pPr>
                  <a:lnSpc>
                    <a:spcPct val="115000"/>
                  </a:lnSpc>
                  <a:spcBef>
                    <a:spcPts val="400"/>
                  </a:spcBef>
                  <a:spcAft>
                    <a:spcPts val="400"/>
                  </a:spcAft>
                </a:pPr>
                <a:r>
                  <a:rPr lang="en-US" sz="1400" dirty="0">
                    <a:effectLst/>
                    <a:ea typeface="Times New Roman" panose="02020603050405020304" pitchFamily="18" charset="0"/>
                    <a:cs typeface="Times New Roman" panose="02020603050405020304" pitchFamily="18" charset="0"/>
                  </a:rPr>
                  <a:t>2. In a family, the Father ate half of a Cake while the remaining half was divided equally among the 4 children. By what % was the Father’s share more than any of the children’s share?</a:t>
                </a:r>
                <a:endParaRPr lang="en-IN" sz="1400" dirty="0">
                  <a:effectLst/>
                  <a:ea typeface="Times New Roman" panose="02020603050405020304" pitchFamily="18" charset="0"/>
                  <a:cs typeface="Times New Roman" panose="02020603050405020304" pitchFamily="18" charset="0"/>
                </a:endParaRPr>
              </a:p>
              <a:p>
                <a:pPr marL="0" lvl="0" indent="0" algn="just">
                  <a:lnSpc>
                    <a:spcPct val="115000"/>
                  </a:lnSpc>
                  <a:spcBef>
                    <a:spcPts val="400"/>
                  </a:spcBef>
                  <a:spcAft>
                    <a:spcPts val="400"/>
                  </a:spcAft>
                  <a:buNone/>
                </a:pPr>
                <a:r>
                  <a:rPr lang="en-US" sz="1400" dirty="0">
                    <a:effectLst/>
                    <a:ea typeface="Times New Roman" panose="02020603050405020304" pitchFamily="18" charset="0"/>
                    <a:cs typeface="Times New Roman" panose="02020603050405020304" pitchFamily="18" charset="0"/>
                  </a:rPr>
                  <a:t>        a. 200% 	b. 400%	c. 300%		d. 100%</a:t>
                </a:r>
              </a:p>
              <a:p>
                <a:pPr>
                  <a:lnSpc>
                    <a:spcPct val="115000"/>
                  </a:lnSpc>
                  <a:spcBef>
                    <a:spcPts val="0"/>
                  </a:spcBef>
                </a:pPr>
                <a:r>
                  <a:rPr lang="en-US" sz="1400" b="1" dirty="0">
                    <a:ea typeface="Calibri" panose="020F0502020204030204" pitchFamily="34" charset="0"/>
                    <a:cs typeface="Times New Roman" panose="02020603050405020304" pitchFamily="18" charset="0"/>
                  </a:rPr>
                  <a:t>Solution 2</a:t>
                </a:r>
                <a:r>
                  <a:rPr lang="en-US" sz="1400" dirty="0">
                    <a:ea typeface="Calibri" panose="020F0502020204030204" pitchFamily="34" charset="0"/>
                    <a:cs typeface="Times New Roman" panose="02020603050405020304" pitchFamily="18" charset="0"/>
                  </a:rPr>
                  <a:t>: We need numbers for calculating % and so we can let the net numerical value of cake is 100</a:t>
                </a:r>
              </a:p>
              <a:p>
                <a:pPr>
                  <a:lnSpc>
                    <a:spcPct val="115000"/>
                  </a:lnSpc>
                  <a:spcBef>
                    <a:spcPts val="0"/>
                  </a:spcBef>
                </a:pPr>
                <a:r>
                  <a:rPr lang="en-IN" sz="1400" dirty="0">
                    <a:effectLst/>
                    <a:ea typeface="Calibri" panose="020F0502020204030204" pitchFamily="34" charset="0"/>
                    <a:cs typeface="Times New Roman" panose="02020603050405020304" pitchFamily="18" charset="0"/>
                  </a:rPr>
                  <a:t>So, the numerical value of cake which Father ate = </a:t>
                </a:r>
                <a:r>
                  <a:rPr lang="en-US" sz="1400" dirty="0">
                    <a:effectLst/>
                    <a:ea typeface="Times New Roman" panose="02020603050405020304" pitchFamily="18" charset="0"/>
                    <a:cs typeface="Times New Roman" panose="02020603050405020304" pitchFamily="18" charset="0"/>
                  </a:rPr>
                  <a:t> 50% of 100 = 50</a:t>
                </a:r>
              </a:p>
              <a:p>
                <a:pPr>
                  <a:lnSpc>
                    <a:spcPct val="115000"/>
                  </a:lnSpc>
                  <a:spcBef>
                    <a:spcPts val="0"/>
                  </a:spcBef>
                </a:pPr>
                <a:r>
                  <a:rPr lang="en-IN" sz="1400" dirty="0">
                    <a:effectLst/>
                    <a:ea typeface="Calibri" panose="020F0502020204030204" pitchFamily="34" charset="0"/>
                    <a:cs typeface="Times New Roman" panose="02020603050405020304" pitchFamily="18" charset="0"/>
                  </a:rPr>
                  <a:t>So, the numerical value of cake which each child ate =</a:t>
                </a:r>
                <a:r>
                  <a:rPr lang="en-US" sz="1400" dirty="0"/>
                  <a:t> </a:t>
                </a:r>
                <a14:m>
                  <m:oMath xmlns:m="http://schemas.openxmlformats.org/officeDocument/2006/math">
                    <m:f>
                      <m:fPr>
                        <m:ctrlPr>
                          <a:rPr lang="en-US" sz="1400" i="1" dirty="0" smtClean="0">
                            <a:latin typeface="Cambria Math" panose="02040503050406030204" pitchFamily="18" charset="0"/>
                          </a:rPr>
                        </m:ctrlPr>
                      </m:fPr>
                      <m:num>
                        <m:r>
                          <a:rPr lang="en-IN" sz="1400" b="0" i="0" dirty="0" smtClean="0">
                            <a:latin typeface="Cambria Math" panose="02040503050406030204" pitchFamily="18" charset="0"/>
                          </a:rPr>
                          <m:t>1</m:t>
                        </m:r>
                      </m:num>
                      <m:den>
                        <m:r>
                          <a:rPr lang="en-IN" sz="1400" b="0" i="1" dirty="0" smtClean="0">
                            <a:latin typeface="Cambria Math" panose="02040503050406030204" pitchFamily="18" charset="0"/>
                          </a:rPr>
                          <m:t>4</m:t>
                        </m:r>
                      </m:den>
                    </m:f>
                  </m:oMath>
                </a14:m>
                <a:r>
                  <a:rPr lang="en-IN" sz="1400" dirty="0">
                    <a:effectLst/>
                    <a:ea typeface="Calibri" panose="020F0502020204030204" pitchFamily="34" charset="0"/>
                    <a:cs typeface="Times New Roman" panose="02020603050405020304" pitchFamily="18" charset="0"/>
                  </a:rPr>
                  <a:t> </a:t>
                </a:r>
                <a:r>
                  <a:rPr lang="en-US" sz="1400" dirty="0">
                    <a:effectLst/>
                    <a:ea typeface="Times New Roman" panose="02020603050405020304" pitchFamily="18" charset="0"/>
                    <a:cs typeface="Times New Roman" panose="02020603050405020304" pitchFamily="18" charset="0"/>
                  </a:rPr>
                  <a:t> of 50% of 100 = 12.5</a:t>
                </a:r>
              </a:p>
              <a:p>
                <a:pPr>
                  <a:lnSpc>
                    <a:spcPct val="115000"/>
                  </a:lnSpc>
                  <a:spcBef>
                    <a:spcPts val="0"/>
                  </a:spcBef>
                </a:pPr>
                <a:r>
                  <a:rPr lang="en-US" sz="1400" dirty="0">
                    <a:effectLst/>
                    <a:ea typeface="Times New Roman" panose="02020603050405020304" pitchFamily="18" charset="0"/>
                    <a:cs typeface="Times New Roman" panose="02020603050405020304" pitchFamily="18" charset="0"/>
                  </a:rPr>
                  <a:t>Now, </a:t>
                </a:r>
                <a:r>
                  <a:rPr lang="en-IN" sz="1400" dirty="0">
                    <a:effectLst/>
                    <a:ea typeface="Calibri" panose="020F0502020204030204" pitchFamily="34" charset="0"/>
                    <a:cs typeface="Times New Roman" panose="02020603050405020304" pitchFamily="18" charset="0"/>
                  </a:rPr>
                  <a:t> we need to compare difference of Father’s share and each child’s share by each child’s share</a:t>
                </a:r>
              </a:p>
              <a:p>
                <a:pPr>
                  <a:lnSpc>
                    <a:spcPct val="115000"/>
                  </a:lnSpc>
                  <a:spcBef>
                    <a:spcPts val="0"/>
                  </a:spcBef>
                </a:pPr>
                <a:r>
                  <a:rPr lang="en-US" sz="1400" dirty="0">
                    <a:effectLst/>
                    <a:ea typeface="Times New Roman" panose="02020603050405020304" pitchFamily="18" charset="0"/>
                    <a:cs typeface="Times New Roman" panose="02020603050405020304" pitchFamily="18" charset="0"/>
                  </a:rPr>
                  <a:t>So, the % by which Father’s share more than any of the children’s share = </a:t>
                </a:r>
                <a14:m>
                  <m:oMath xmlns:m="http://schemas.openxmlformats.org/officeDocument/2006/math">
                    <m:f>
                      <m:fPr>
                        <m:ctrlPr>
                          <a:rPr lang="en-US" sz="1400" i="1" dirty="0" smtClean="0">
                            <a:latin typeface="Cambria Math" panose="02040503050406030204" pitchFamily="18" charset="0"/>
                          </a:rPr>
                        </m:ctrlPr>
                      </m:fPr>
                      <m:num>
                        <m:r>
                          <a:rPr lang="en-IN" sz="1400" b="0" i="0" dirty="0" smtClean="0">
                            <a:latin typeface="Cambria Math" panose="02040503050406030204" pitchFamily="18" charset="0"/>
                          </a:rPr>
                          <m:t>(50</m:t>
                        </m:r>
                        <m:r>
                          <a:rPr lang="en-US" sz="1400" dirty="0">
                            <a:latin typeface="Cambria Math" panose="02040503050406030204" pitchFamily="18" charset="0"/>
                          </a:rPr>
                          <m:t>−</m:t>
                        </m:r>
                        <m:r>
                          <a:rPr lang="en-IN" sz="1400" b="0" i="1" dirty="0" smtClean="0">
                            <a:latin typeface="Cambria Math" panose="02040503050406030204" pitchFamily="18" charset="0"/>
                          </a:rPr>
                          <m:t>12.5)</m:t>
                        </m:r>
                      </m:num>
                      <m:den>
                        <m:r>
                          <a:rPr lang="en-IN" sz="1400" b="0" i="1" dirty="0" smtClean="0">
                            <a:latin typeface="Cambria Math" panose="02040503050406030204" pitchFamily="18" charset="0"/>
                          </a:rPr>
                          <m:t>12.5</m:t>
                        </m:r>
                      </m:den>
                    </m:f>
                    <m:r>
                      <a:rPr lang="en-US" sz="1400" dirty="0">
                        <a:latin typeface="Cambria Math" panose="02040503050406030204" pitchFamily="18" charset="0"/>
                      </a:rPr>
                      <m:t>×100%</m:t>
                    </m:r>
                  </m:oMath>
                </a14:m>
                <a:r>
                  <a:rPr lang="en-US" sz="1400" b="1" dirty="0">
                    <a:ea typeface="Times New Roman" panose="02020603050405020304" pitchFamily="18" charset="0"/>
                    <a:cs typeface="Times New Roman" panose="02020603050405020304" pitchFamily="18" charset="0"/>
                  </a:rPr>
                  <a:t> = </a:t>
                </a:r>
                <a:r>
                  <a:rPr lang="en-US" sz="1400" dirty="0">
                    <a:ea typeface="Times New Roman" panose="02020603050405020304" pitchFamily="18" charset="0"/>
                    <a:cs typeface="Times New Roman" panose="02020603050405020304" pitchFamily="18" charset="0"/>
                  </a:rPr>
                  <a:t>300%</a:t>
                </a:r>
                <a:endParaRPr lang="en-IN" sz="1400" dirty="0">
                  <a:effectLst/>
                  <a:ea typeface="Calibri" panose="020F0502020204030204" pitchFamily="34" charset="0"/>
                  <a:cs typeface="Times New Roman" panose="02020603050405020304" pitchFamily="18" charset="0"/>
                </a:endParaRPr>
              </a:p>
              <a:p>
                <a:pPr marL="342900" lvl="0" indent="-342900" algn="just">
                  <a:lnSpc>
                    <a:spcPct val="115000"/>
                  </a:lnSpc>
                  <a:spcBef>
                    <a:spcPts val="400"/>
                  </a:spcBef>
                  <a:spcAft>
                    <a:spcPts val="400"/>
                  </a:spcAft>
                  <a:buFont typeface="+mj-lt"/>
                  <a:buAutoNum type="alphaLcPeriod"/>
                </a:pPr>
                <a:endParaRPr lang="en-IN" sz="1400" dirty="0">
                  <a:effectLst/>
                  <a:ea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6B3A64C2-812B-4D9D-A179-3D19CEE29B4E}"/>
                  </a:ext>
                </a:extLst>
              </p:cNvPr>
              <p:cNvSpPr>
                <a:spLocks noGrp="1" noRot="1" noChangeAspect="1" noMove="1" noResize="1" noEditPoints="1" noAdjustHandles="1" noChangeArrowheads="1" noChangeShapeType="1" noTextEdit="1"/>
              </p:cNvSpPr>
              <p:nvPr>
                <p:ph idx="1"/>
              </p:nvPr>
            </p:nvSpPr>
            <p:spPr>
              <a:xfrm>
                <a:off x="179512" y="476672"/>
                <a:ext cx="8856984" cy="6106690"/>
              </a:xfrm>
              <a:blipFill>
                <a:blip r:embed="rId2"/>
                <a:stretch>
                  <a:fillRect l="-69"/>
                </a:stretch>
              </a:blipFill>
            </p:spPr>
            <p:txBody>
              <a:bodyPr/>
              <a:lstStyle/>
              <a:p>
                <a:r>
                  <a:rPr lang="en-IN">
                    <a:noFill/>
                  </a:rPr>
                  <a:t> </a:t>
                </a:r>
              </a:p>
            </p:txBody>
          </p:sp>
        </mc:Fallback>
      </mc:AlternateContent>
    </p:spTree>
    <p:extLst>
      <p:ext uri="{BB962C8B-B14F-4D97-AF65-F5344CB8AC3E}">
        <p14:creationId xmlns:p14="http://schemas.microsoft.com/office/powerpoint/2010/main" val="980643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E94B0-76E3-4774-A555-1CFE640F6818}"/>
              </a:ext>
            </a:extLst>
          </p:cNvPr>
          <p:cNvSpPr>
            <a:spLocks noGrp="1"/>
          </p:cNvSpPr>
          <p:nvPr>
            <p:ph type="title"/>
          </p:nvPr>
        </p:nvSpPr>
        <p:spPr>
          <a:xfrm>
            <a:off x="457200" y="116632"/>
            <a:ext cx="8229600" cy="36004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6B3A64C2-812B-4D9D-A179-3D19CEE29B4E}"/>
              </a:ext>
            </a:extLst>
          </p:cNvPr>
          <p:cNvSpPr>
            <a:spLocks noGrp="1"/>
          </p:cNvSpPr>
          <p:nvPr>
            <p:ph idx="1"/>
          </p:nvPr>
        </p:nvSpPr>
        <p:spPr>
          <a:xfrm>
            <a:off x="179512" y="476672"/>
            <a:ext cx="8856984" cy="6106690"/>
          </a:xfrm>
        </p:spPr>
        <p:txBody>
          <a:bodyPr>
            <a:normAutofit/>
          </a:bodyPr>
          <a:lstStyle/>
          <a:p>
            <a:pPr>
              <a:lnSpc>
                <a:spcPct val="115000"/>
              </a:lnSpc>
              <a:spcBef>
                <a:spcPts val="400"/>
              </a:spcBef>
              <a:spcAft>
                <a:spcPts val="400"/>
              </a:spcAft>
            </a:pPr>
            <a:r>
              <a:rPr lang="en-US" sz="1400" dirty="0">
                <a:effectLst/>
                <a:ea typeface="Times New Roman" panose="02020603050405020304" pitchFamily="18" charset="0"/>
                <a:cs typeface="Times New Roman" panose="02020603050405020304" pitchFamily="18" charset="0"/>
              </a:rPr>
              <a:t>3. If 50% of a number is more than 1/5</a:t>
            </a:r>
            <a:r>
              <a:rPr lang="en-US" sz="1400" baseline="30000" dirty="0">
                <a:effectLst/>
                <a:ea typeface="Times New Roman" panose="02020603050405020304" pitchFamily="18" charset="0"/>
                <a:cs typeface="Times New Roman" panose="02020603050405020304" pitchFamily="18" charset="0"/>
              </a:rPr>
              <a:t>th</a:t>
            </a:r>
            <a:r>
              <a:rPr lang="en-US" sz="1400" dirty="0">
                <a:effectLst/>
                <a:ea typeface="Times New Roman" panose="02020603050405020304" pitchFamily="18" charset="0"/>
                <a:cs typeface="Times New Roman" panose="02020603050405020304" pitchFamily="18" charset="0"/>
              </a:rPr>
              <a:t> of the number by 150, then what will be the value of the difference between the number and 30% of the number?</a:t>
            </a:r>
            <a:endParaRPr lang="en-IN" sz="1400" dirty="0">
              <a:effectLst/>
              <a:ea typeface="Times New Roman" panose="02020603050405020304" pitchFamily="18" charset="0"/>
              <a:cs typeface="Times New Roman" panose="02020603050405020304" pitchFamily="18" charset="0"/>
            </a:endParaRPr>
          </a:p>
          <a:p>
            <a:pPr marL="0" lvl="0" indent="0" algn="just">
              <a:lnSpc>
                <a:spcPct val="115000"/>
              </a:lnSpc>
              <a:spcBef>
                <a:spcPts val="400"/>
              </a:spcBef>
              <a:spcAft>
                <a:spcPts val="400"/>
              </a:spcAft>
              <a:buNone/>
            </a:pPr>
            <a:r>
              <a:rPr lang="en-US" sz="1400" dirty="0">
                <a:effectLst/>
                <a:ea typeface="Times New Roman" panose="02020603050405020304" pitchFamily="18" charset="0"/>
                <a:cs typeface="Times New Roman" panose="02020603050405020304" pitchFamily="18" charset="0"/>
              </a:rPr>
              <a:t>       a. 350		b. 150		c. 500		d. None of These</a:t>
            </a:r>
          </a:p>
          <a:p>
            <a:pPr>
              <a:lnSpc>
                <a:spcPct val="115000"/>
              </a:lnSpc>
              <a:spcBef>
                <a:spcPts val="0"/>
              </a:spcBef>
            </a:pPr>
            <a:r>
              <a:rPr lang="en-US" sz="1400" dirty="0">
                <a:ea typeface="Calibri" panose="020F0502020204030204" pitchFamily="34" charset="0"/>
                <a:cs typeface="Times New Roman" panose="02020603050405020304" pitchFamily="18" charset="0"/>
              </a:rPr>
              <a:t>Solution 3:</a:t>
            </a:r>
          </a:p>
          <a:p>
            <a:pPr>
              <a:lnSpc>
                <a:spcPct val="115000"/>
              </a:lnSpc>
              <a:spcBef>
                <a:spcPts val="0"/>
              </a:spcBef>
            </a:pPr>
            <a:endParaRPr lang="en-US" sz="1400" dirty="0">
              <a:cs typeface="Times New Roman" panose="02020603050405020304" pitchFamily="18" charset="0"/>
            </a:endParaRPr>
          </a:p>
          <a:p>
            <a:pPr>
              <a:lnSpc>
                <a:spcPct val="115000"/>
              </a:lnSpc>
              <a:spcBef>
                <a:spcPts val="0"/>
              </a:spcBef>
            </a:pPr>
            <a:endParaRPr lang="en-US" sz="1400" dirty="0">
              <a:cs typeface="Times New Roman" panose="02020603050405020304" pitchFamily="18" charset="0"/>
            </a:endParaRPr>
          </a:p>
          <a:p>
            <a:pPr>
              <a:lnSpc>
                <a:spcPct val="115000"/>
              </a:lnSpc>
              <a:spcBef>
                <a:spcPts val="0"/>
              </a:spcBef>
            </a:pPr>
            <a:endParaRPr lang="en-US" sz="1400" dirty="0">
              <a:cs typeface="Times New Roman" panose="02020603050405020304" pitchFamily="18" charset="0"/>
            </a:endParaRPr>
          </a:p>
          <a:p>
            <a:pPr>
              <a:lnSpc>
                <a:spcPct val="115000"/>
              </a:lnSpc>
              <a:spcBef>
                <a:spcPts val="0"/>
              </a:spcBef>
            </a:pPr>
            <a:endParaRPr lang="en-US" sz="1400" dirty="0">
              <a:cs typeface="Times New Roman" panose="02020603050405020304" pitchFamily="18" charset="0"/>
            </a:endParaRPr>
          </a:p>
          <a:p>
            <a:pPr>
              <a:lnSpc>
                <a:spcPct val="115000"/>
              </a:lnSpc>
              <a:spcBef>
                <a:spcPts val="0"/>
              </a:spcBef>
            </a:pPr>
            <a:endParaRPr lang="en-US" sz="1400" dirty="0"/>
          </a:p>
          <a:p>
            <a:pPr>
              <a:lnSpc>
                <a:spcPct val="115000"/>
              </a:lnSpc>
              <a:spcBef>
                <a:spcPts val="400"/>
              </a:spcBef>
              <a:spcAft>
                <a:spcPts val="400"/>
              </a:spcAft>
            </a:pPr>
            <a:r>
              <a:rPr lang="en-US" sz="1400" dirty="0">
                <a:effectLst/>
                <a:latin typeface="Verdana" panose="020B0604030504040204" pitchFamily="34" charset="0"/>
                <a:ea typeface="Times New Roman" panose="02020603050405020304" pitchFamily="18" charset="0"/>
                <a:cs typeface="Times New Roman" panose="02020603050405020304" pitchFamily="18" charset="0"/>
              </a:rPr>
              <a:t>4. By what % is 50% of a number more or less than 60% of half the number?</a:t>
            </a:r>
          </a:p>
          <a:p>
            <a:pPr>
              <a:lnSpc>
                <a:spcPct val="115000"/>
              </a:lnSpc>
              <a:spcBef>
                <a:spcPts val="400"/>
              </a:spcBef>
              <a:spcAft>
                <a:spcPts val="400"/>
              </a:spcAft>
            </a:pPr>
            <a:r>
              <a:rPr lang="en-US" sz="1400" dirty="0">
                <a:effectLst/>
                <a:latin typeface="Verdana" panose="020B0604030504040204" pitchFamily="34" charset="0"/>
                <a:ea typeface="Times New Roman" panose="02020603050405020304" pitchFamily="18" charset="0"/>
                <a:cs typeface="Times New Roman" panose="02020603050405020304" pitchFamily="18" charset="0"/>
              </a:rPr>
              <a:t>a.  33.33%	b. 66.66%	c. 25%		d. 40%</a:t>
            </a:r>
          </a:p>
          <a:p>
            <a:pPr>
              <a:lnSpc>
                <a:spcPct val="115000"/>
              </a:lnSpc>
              <a:spcBef>
                <a:spcPts val="0"/>
              </a:spcBef>
            </a:pPr>
            <a:r>
              <a:rPr lang="en-US" sz="1400" dirty="0">
                <a:ea typeface="Calibri" panose="020F0502020204030204" pitchFamily="34" charset="0"/>
                <a:cs typeface="Times New Roman" panose="02020603050405020304" pitchFamily="18" charset="0"/>
              </a:rPr>
              <a:t>Solution 4:</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lnSpc>
                <a:spcPct val="115000"/>
              </a:lnSpc>
              <a:spcBef>
                <a:spcPts val="400"/>
              </a:spcBef>
              <a:spcAft>
                <a:spcPts val="400"/>
              </a:spcAft>
              <a:buNone/>
            </a:pPr>
            <a:r>
              <a:rPr lang="en-US" sz="1400" dirty="0">
                <a:effectLst/>
                <a:latin typeface="Verdana" panose="020B0604030504040204" pitchFamily="34"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0"/>
              </a:spcBef>
            </a:pPr>
            <a:endParaRPr lang="en-IN" sz="14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1649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E94B0-76E3-4774-A555-1CFE640F6818}"/>
              </a:ext>
            </a:extLst>
          </p:cNvPr>
          <p:cNvSpPr>
            <a:spLocks noGrp="1"/>
          </p:cNvSpPr>
          <p:nvPr>
            <p:ph type="title"/>
          </p:nvPr>
        </p:nvSpPr>
        <p:spPr>
          <a:xfrm>
            <a:off x="457200" y="116632"/>
            <a:ext cx="8229600" cy="360040"/>
          </a:xfrm>
        </p:spPr>
        <p:txBody>
          <a:bodyPr>
            <a:normAutofit fontScale="90000"/>
          </a:bodyPr>
          <a:lstStyle/>
          <a:p>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3A64C2-812B-4D9D-A179-3D19CEE29B4E}"/>
                  </a:ext>
                </a:extLst>
              </p:cNvPr>
              <p:cNvSpPr>
                <a:spLocks noGrp="1"/>
              </p:cNvSpPr>
              <p:nvPr>
                <p:ph idx="1"/>
              </p:nvPr>
            </p:nvSpPr>
            <p:spPr>
              <a:xfrm>
                <a:off x="179512" y="476672"/>
                <a:ext cx="8856984" cy="6106690"/>
              </a:xfrm>
            </p:spPr>
            <p:txBody>
              <a:bodyPr>
                <a:normAutofit lnSpcReduction="10000"/>
              </a:bodyPr>
              <a:lstStyle/>
              <a:p>
                <a:pPr>
                  <a:lnSpc>
                    <a:spcPct val="115000"/>
                  </a:lnSpc>
                  <a:spcBef>
                    <a:spcPts val="400"/>
                  </a:spcBef>
                  <a:spcAft>
                    <a:spcPts val="400"/>
                  </a:spcAft>
                </a:pPr>
                <a:r>
                  <a:rPr lang="en-US" sz="1400" dirty="0">
                    <a:effectLst/>
                    <a:ea typeface="Times New Roman" panose="02020603050405020304" pitchFamily="18" charset="0"/>
                    <a:cs typeface="Times New Roman" panose="02020603050405020304" pitchFamily="18" charset="0"/>
                  </a:rPr>
                  <a:t>3. If 50% of a number is more than 1/5</a:t>
                </a:r>
                <a:r>
                  <a:rPr lang="en-US" sz="1400" baseline="30000" dirty="0">
                    <a:effectLst/>
                    <a:ea typeface="Times New Roman" panose="02020603050405020304" pitchFamily="18" charset="0"/>
                    <a:cs typeface="Times New Roman" panose="02020603050405020304" pitchFamily="18" charset="0"/>
                  </a:rPr>
                  <a:t>th</a:t>
                </a:r>
                <a:r>
                  <a:rPr lang="en-US" sz="1400" dirty="0">
                    <a:effectLst/>
                    <a:ea typeface="Times New Roman" panose="02020603050405020304" pitchFamily="18" charset="0"/>
                    <a:cs typeface="Times New Roman" panose="02020603050405020304" pitchFamily="18" charset="0"/>
                  </a:rPr>
                  <a:t> of the number by 150, then what will be the value of the difference between the number and 30% of the number?</a:t>
                </a:r>
                <a:endParaRPr lang="en-IN" sz="1400" dirty="0">
                  <a:effectLst/>
                  <a:ea typeface="Times New Roman" panose="02020603050405020304" pitchFamily="18" charset="0"/>
                  <a:cs typeface="Times New Roman" panose="02020603050405020304" pitchFamily="18" charset="0"/>
                </a:endParaRPr>
              </a:p>
              <a:p>
                <a:pPr marL="0" lvl="0" indent="0" algn="just">
                  <a:lnSpc>
                    <a:spcPct val="115000"/>
                  </a:lnSpc>
                  <a:spcBef>
                    <a:spcPts val="400"/>
                  </a:spcBef>
                  <a:spcAft>
                    <a:spcPts val="400"/>
                  </a:spcAft>
                  <a:buNone/>
                </a:pPr>
                <a:r>
                  <a:rPr lang="en-US" sz="1400" dirty="0">
                    <a:effectLst/>
                    <a:ea typeface="Times New Roman" panose="02020603050405020304" pitchFamily="18" charset="0"/>
                    <a:cs typeface="Times New Roman" panose="02020603050405020304" pitchFamily="18" charset="0"/>
                  </a:rPr>
                  <a:t>       a. 350		b. 150		c. 500		d. None of These</a:t>
                </a:r>
              </a:p>
              <a:p>
                <a:pPr>
                  <a:lnSpc>
                    <a:spcPct val="115000"/>
                  </a:lnSpc>
                  <a:spcBef>
                    <a:spcPts val="0"/>
                  </a:spcBef>
                </a:pPr>
                <a:r>
                  <a:rPr lang="en-US" sz="1400" dirty="0">
                    <a:ea typeface="Calibri" panose="020F0502020204030204" pitchFamily="34" charset="0"/>
                    <a:cs typeface="Times New Roman" panose="02020603050405020304" pitchFamily="18" charset="0"/>
                  </a:rPr>
                  <a:t>Solution 3: Let the number be y. We cannot take it to be 100 as we know the difference between </a:t>
                </a:r>
                <a:r>
                  <a:rPr lang="en-US" sz="1400" dirty="0">
                    <a:effectLst/>
                    <a:ea typeface="Times New Roman" panose="02020603050405020304" pitchFamily="18" charset="0"/>
                    <a:cs typeface="Times New Roman" panose="02020603050405020304" pitchFamily="18" charset="0"/>
                  </a:rPr>
                  <a:t>50% of a number is more than 1/5</a:t>
                </a:r>
                <a:r>
                  <a:rPr lang="en-US" sz="1400" baseline="30000" dirty="0">
                    <a:effectLst/>
                    <a:ea typeface="Times New Roman" panose="02020603050405020304" pitchFamily="18" charset="0"/>
                    <a:cs typeface="Times New Roman" panose="02020603050405020304" pitchFamily="18" charset="0"/>
                  </a:rPr>
                  <a:t>th</a:t>
                </a:r>
                <a:r>
                  <a:rPr lang="en-US" sz="1400" dirty="0">
                    <a:effectLst/>
                    <a:ea typeface="Times New Roman" panose="02020603050405020304" pitchFamily="18" charset="0"/>
                    <a:cs typeface="Times New Roman" panose="02020603050405020304" pitchFamily="18" charset="0"/>
                  </a:rPr>
                  <a:t> of the number by 150. So, we must not take the number to be 100</a:t>
                </a:r>
                <a:endParaRPr lang="en-US" sz="1400" dirty="0">
                  <a:ea typeface="Calibri" panose="020F0502020204030204" pitchFamily="34" charset="0"/>
                  <a:cs typeface="Times New Roman" panose="02020603050405020304" pitchFamily="18" charset="0"/>
                </a:endParaRPr>
              </a:p>
              <a:p>
                <a:pPr>
                  <a:lnSpc>
                    <a:spcPct val="115000"/>
                  </a:lnSpc>
                  <a:spcBef>
                    <a:spcPts val="0"/>
                  </a:spcBef>
                </a:pPr>
                <a:r>
                  <a:rPr lang="en-IN" sz="1400" dirty="0">
                    <a:effectLst/>
                    <a:ea typeface="Calibri" panose="020F0502020204030204" pitchFamily="34" charset="0"/>
                    <a:cs typeface="Times New Roman" panose="02020603050405020304" pitchFamily="18" charset="0"/>
                  </a:rPr>
                  <a:t>So, </a:t>
                </a:r>
                <a:r>
                  <a:rPr lang="en-US" sz="1400" dirty="0">
                    <a:effectLst/>
                    <a:ea typeface="Times New Roman" panose="02020603050405020304" pitchFamily="18" charset="0"/>
                    <a:cs typeface="Times New Roman" panose="02020603050405020304" pitchFamily="18" charset="0"/>
                  </a:rPr>
                  <a:t>50% of a number = 50% of y = 0.5 y</a:t>
                </a:r>
              </a:p>
              <a:p>
                <a:pPr>
                  <a:lnSpc>
                    <a:spcPct val="115000"/>
                  </a:lnSpc>
                  <a:spcBef>
                    <a:spcPts val="0"/>
                  </a:spcBef>
                </a:pPr>
                <a:r>
                  <a:rPr lang="en-US" sz="1400" dirty="0">
                    <a:effectLst/>
                    <a:ea typeface="Times New Roman" panose="02020603050405020304" pitchFamily="18" charset="0"/>
                    <a:cs typeface="Times New Roman" panose="02020603050405020304" pitchFamily="18" charset="0"/>
                  </a:rPr>
                  <a:t>1/5</a:t>
                </a:r>
                <a:r>
                  <a:rPr lang="en-US" sz="1400" baseline="30000" dirty="0">
                    <a:effectLst/>
                    <a:ea typeface="Times New Roman" panose="02020603050405020304" pitchFamily="18" charset="0"/>
                    <a:cs typeface="Times New Roman" panose="02020603050405020304" pitchFamily="18" charset="0"/>
                  </a:rPr>
                  <a:t>th</a:t>
                </a:r>
                <a:r>
                  <a:rPr lang="en-US" sz="1400" dirty="0">
                    <a:effectLst/>
                    <a:ea typeface="Times New Roman" panose="02020603050405020304" pitchFamily="18" charset="0"/>
                    <a:cs typeface="Times New Roman" panose="02020603050405020304" pitchFamily="18" charset="0"/>
                  </a:rPr>
                  <a:t> of the number = </a:t>
                </a:r>
                <a14:m>
                  <m:oMath xmlns:m="http://schemas.openxmlformats.org/officeDocument/2006/math">
                    <m:f>
                      <m:fPr>
                        <m:ctrlPr>
                          <a:rPr lang="en-US" sz="1400" i="1" dirty="0" smtClean="0">
                            <a:latin typeface="Cambria Math" panose="02040503050406030204" pitchFamily="18" charset="0"/>
                          </a:rPr>
                        </m:ctrlPr>
                      </m:fPr>
                      <m:num>
                        <m:r>
                          <a:rPr lang="en-IN" sz="1400" b="0" i="0" dirty="0" smtClean="0">
                            <a:latin typeface="Cambria Math" panose="02040503050406030204" pitchFamily="18" charset="0"/>
                          </a:rPr>
                          <m:t>1</m:t>
                        </m:r>
                      </m:num>
                      <m:den>
                        <m:r>
                          <a:rPr lang="en-IN" sz="1400" b="0" i="1" dirty="0" smtClean="0">
                            <a:latin typeface="Cambria Math" panose="02040503050406030204" pitchFamily="18" charset="0"/>
                          </a:rPr>
                          <m:t>5</m:t>
                        </m:r>
                      </m:den>
                    </m:f>
                    <m:r>
                      <a:rPr lang="en-IN" sz="1400" b="0" i="1" dirty="0" smtClean="0">
                        <a:latin typeface="Cambria Math" panose="02040503050406030204" pitchFamily="18" charset="0"/>
                      </a:rPr>
                      <m:t> </m:t>
                    </m:r>
                    <m:r>
                      <a:rPr lang="en-IN" sz="1400" b="0" i="1" dirty="0" smtClean="0">
                        <a:latin typeface="Cambria Math" panose="02040503050406030204" pitchFamily="18" charset="0"/>
                      </a:rPr>
                      <m:t>𝑡h</m:t>
                    </m:r>
                    <m:r>
                      <a:rPr lang="en-IN" sz="1400" b="0" i="1" dirty="0" smtClean="0">
                        <a:latin typeface="Cambria Math" panose="02040503050406030204" pitchFamily="18" charset="0"/>
                      </a:rPr>
                      <m:t> </m:t>
                    </m:r>
                    <m:r>
                      <a:rPr lang="en-IN" sz="1400" b="0" i="1" dirty="0" smtClean="0">
                        <a:latin typeface="Cambria Math" panose="02040503050406030204" pitchFamily="18" charset="0"/>
                      </a:rPr>
                      <m:t>𝑜𝑓</m:t>
                    </m:r>
                    <m:r>
                      <a:rPr lang="en-IN" sz="1400" b="0" i="1" dirty="0" smtClean="0">
                        <a:latin typeface="Cambria Math" panose="02040503050406030204" pitchFamily="18" charset="0"/>
                      </a:rPr>
                      <m:t> </m:t>
                    </m:r>
                    <m:r>
                      <a:rPr lang="en-IN" sz="1400" b="0" i="1" dirty="0" smtClean="0">
                        <a:latin typeface="Cambria Math" panose="02040503050406030204" pitchFamily="18" charset="0"/>
                      </a:rPr>
                      <m:t>𝑦</m:t>
                    </m:r>
                    <m:r>
                      <a:rPr lang="en-IN" sz="1400" b="0" i="0" dirty="0" smtClean="0">
                        <a:latin typeface="Cambria Math" panose="02040503050406030204" pitchFamily="18" charset="0"/>
                      </a:rPr>
                      <m:t>= </m:t>
                    </m:r>
                  </m:oMath>
                </a14:m>
                <a:r>
                  <a:rPr lang="en-US" sz="1400" dirty="0">
                    <a:ea typeface="Times New Roman" panose="02020603050405020304" pitchFamily="18" charset="0"/>
                    <a:cs typeface="Times New Roman" panose="02020603050405020304" pitchFamily="18" charset="0"/>
                  </a:rPr>
                  <a:t>20% of y = 0.2 y</a:t>
                </a:r>
              </a:p>
              <a:p>
                <a:pPr>
                  <a:lnSpc>
                    <a:spcPct val="115000"/>
                  </a:lnSpc>
                  <a:spcBef>
                    <a:spcPts val="0"/>
                  </a:spcBef>
                </a:pPr>
                <a:r>
                  <a:rPr lang="en-US" sz="1400" dirty="0">
                    <a:ea typeface="Times New Roman" panose="02020603050405020304" pitchFamily="18" charset="0"/>
                    <a:cs typeface="Times New Roman" panose="02020603050405020304" pitchFamily="18" charset="0"/>
                  </a:rPr>
                  <a:t>According to given condition, 0.5 y – 0.2 y = 150</a:t>
                </a:r>
              </a:p>
              <a:p>
                <a:pPr>
                  <a:lnSpc>
                    <a:spcPct val="115000"/>
                  </a:lnSpc>
                  <a:spcBef>
                    <a:spcPts val="0"/>
                  </a:spcBef>
                </a:pPr>
                <a:r>
                  <a:rPr lang="en-US" sz="1400" dirty="0">
                    <a:effectLst/>
                    <a:ea typeface="Times New Roman" panose="02020603050405020304" pitchFamily="18" charset="0"/>
                    <a:cs typeface="Times New Roman" panose="02020603050405020304" pitchFamily="18" charset="0"/>
                  </a:rPr>
                  <a:t>So, y = 500. hence, the number is 500</a:t>
                </a:r>
              </a:p>
              <a:p>
                <a:pPr>
                  <a:lnSpc>
                    <a:spcPct val="115000"/>
                  </a:lnSpc>
                  <a:spcBef>
                    <a:spcPts val="0"/>
                  </a:spcBef>
                </a:pPr>
                <a:r>
                  <a:rPr lang="en-US" sz="1400" dirty="0">
                    <a:ea typeface="Times New Roman" panose="02020603050405020304" pitchFamily="18" charset="0"/>
                    <a:cs typeface="Times New Roman" panose="02020603050405020304" pitchFamily="18" charset="0"/>
                  </a:rPr>
                  <a:t>3</a:t>
                </a:r>
                <a:r>
                  <a:rPr lang="en-US" sz="1400" dirty="0">
                    <a:effectLst/>
                    <a:ea typeface="Times New Roman" panose="02020603050405020304" pitchFamily="18" charset="0"/>
                    <a:cs typeface="Times New Roman" panose="02020603050405020304" pitchFamily="18" charset="0"/>
                  </a:rPr>
                  <a:t>0% of a number = 30% of 500 = 150</a:t>
                </a:r>
              </a:p>
              <a:p>
                <a:pPr>
                  <a:lnSpc>
                    <a:spcPct val="115000"/>
                  </a:lnSpc>
                  <a:spcBef>
                    <a:spcPts val="0"/>
                  </a:spcBef>
                </a:pPr>
                <a:r>
                  <a:rPr lang="en-IN" sz="1400" dirty="0">
                    <a:ea typeface="Calibri" panose="020F0502020204030204" pitchFamily="34" charset="0"/>
                    <a:cs typeface="Times New Roman" panose="02020603050405020304" pitchFamily="18" charset="0"/>
                  </a:rPr>
                  <a:t>So, required difference = 500 – 150 = 350</a:t>
                </a:r>
              </a:p>
              <a:p>
                <a:pPr>
                  <a:lnSpc>
                    <a:spcPct val="115000"/>
                  </a:lnSpc>
                  <a:spcBef>
                    <a:spcPts val="0"/>
                  </a:spcBef>
                </a:pPr>
                <a:r>
                  <a:rPr lang="en-US" sz="1400" dirty="0"/>
                  <a:t>Hence option (a) is the answer  </a:t>
                </a:r>
              </a:p>
              <a:p>
                <a:pPr>
                  <a:lnSpc>
                    <a:spcPct val="115000"/>
                  </a:lnSpc>
                  <a:spcBef>
                    <a:spcPts val="0"/>
                  </a:spcBef>
                </a:pPr>
                <a:endParaRPr lang="en-US" sz="1400" dirty="0"/>
              </a:p>
              <a:p>
                <a:pPr>
                  <a:lnSpc>
                    <a:spcPct val="115000"/>
                  </a:lnSpc>
                  <a:spcBef>
                    <a:spcPts val="400"/>
                  </a:spcBef>
                  <a:spcAft>
                    <a:spcPts val="400"/>
                  </a:spcAft>
                </a:pPr>
                <a:r>
                  <a:rPr lang="en-US" sz="1400" dirty="0">
                    <a:effectLst/>
                    <a:latin typeface="Verdana" panose="020B0604030504040204" pitchFamily="34" charset="0"/>
                    <a:ea typeface="Times New Roman" panose="02020603050405020304" pitchFamily="18" charset="0"/>
                    <a:cs typeface="Times New Roman" panose="02020603050405020304" pitchFamily="18" charset="0"/>
                  </a:rPr>
                  <a:t>4. By what % is 50% of a number more or less than 60% of half the number?</a:t>
                </a:r>
              </a:p>
              <a:p>
                <a:pPr>
                  <a:lnSpc>
                    <a:spcPct val="115000"/>
                  </a:lnSpc>
                  <a:spcBef>
                    <a:spcPts val="400"/>
                  </a:spcBef>
                  <a:spcAft>
                    <a:spcPts val="400"/>
                  </a:spcAft>
                </a:pPr>
                <a:r>
                  <a:rPr lang="en-US" sz="1400" dirty="0">
                    <a:effectLst/>
                    <a:latin typeface="Verdana" panose="020B0604030504040204" pitchFamily="34" charset="0"/>
                    <a:ea typeface="Times New Roman" panose="02020603050405020304" pitchFamily="18" charset="0"/>
                    <a:cs typeface="Times New Roman" panose="02020603050405020304" pitchFamily="18" charset="0"/>
                  </a:rPr>
                  <a:t>a.  33.33%	b. 66.66%	c. 25%		d. 40%</a:t>
                </a:r>
              </a:p>
              <a:p>
                <a:pPr>
                  <a:lnSpc>
                    <a:spcPct val="115000"/>
                  </a:lnSpc>
                  <a:spcBef>
                    <a:spcPts val="0"/>
                  </a:spcBef>
                </a:pPr>
                <a:r>
                  <a:rPr lang="en-US" sz="1400" dirty="0">
                    <a:ea typeface="Calibri" panose="020F0502020204030204" pitchFamily="34" charset="0"/>
                    <a:cs typeface="Times New Roman" panose="02020603050405020304" pitchFamily="18" charset="0"/>
                  </a:rPr>
                  <a:t>Solution 1: Let the number be 100</a:t>
                </a:r>
              </a:p>
              <a:p>
                <a:pPr>
                  <a:lnSpc>
                    <a:spcPct val="115000"/>
                  </a:lnSpc>
                  <a:spcBef>
                    <a:spcPts val="0"/>
                  </a:spcBef>
                </a:pPr>
                <a:r>
                  <a:rPr lang="en-IN" sz="1400" dirty="0">
                    <a:effectLst/>
                    <a:ea typeface="Calibri" panose="020F0502020204030204" pitchFamily="34" charset="0"/>
                    <a:cs typeface="Times New Roman" panose="02020603050405020304" pitchFamily="18" charset="0"/>
                  </a:rPr>
                  <a:t>So, </a:t>
                </a:r>
                <a:r>
                  <a:rPr lang="en-US" sz="1400" dirty="0">
                    <a:effectLst/>
                    <a:ea typeface="Times New Roman" panose="02020603050405020304" pitchFamily="18" charset="0"/>
                    <a:cs typeface="Times New Roman" panose="02020603050405020304" pitchFamily="18" charset="0"/>
                  </a:rPr>
                  <a:t>50% of the number = 50% of 100 = 50</a:t>
                </a:r>
              </a:p>
              <a:p>
                <a:pPr>
                  <a:lnSpc>
                    <a:spcPct val="115000"/>
                  </a:lnSpc>
                  <a:spcBef>
                    <a:spcPts val="0"/>
                  </a:spcBef>
                </a:pPr>
                <a:r>
                  <a:rPr lang="en-US" sz="1400" dirty="0">
                    <a:ea typeface="Times New Roman" panose="02020603050405020304" pitchFamily="18" charset="0"/>
                    <a:cs typeface="Times New Roman" panose="02020603050405020304" pitchFamily="18" charset="0"/>
                  </a:rPr>
                  <a:t>60</a:t>
                </a:r>
                <a:r>
                  <a:rPr lang="en-US" sz="1400" dirty="0">
                    <a:effectLst/>
                    <a:ea typeface="Times New Roman" panose="02020603050405020304" pitchFamily="18" charset="0"/>
                    <a:cs typeface="Times New Roman" panose="02020603050405020304" pitchFamily="18" charset="0"/>
                  </a:rPr>
                  <a:t>% of half of </a:t>
                </a:r>
                <a:r>
                  <a:rPr lang="en-US" sz="1400" dirty="0">
                    <a:ea typeface="Times New Roman" panose="02020603050405020304" pitchFamily="18" charset="0"/>
                    <a:cs typeface="Times New Roman" panose="02020603050405020304" pitchFamily="18" charset="0"/>
                  </a:rPr>
                  <a:t>the</a:t>
                </a:r>
                <a:r>
                  <a:rPr lang="en-US" sz="1400" dirty="0">
                    <a:effectLst/>
                    <a:ea typeface="Times New Roman" panose="02020603050405020304" pitchFamily="18" charset="0"/>
                    <a:cs typeface="Times New Roman" panose="02020603050405020304" pitchFamily="18" charset="0"/>
                  </a:rPr>
                  <a:t> number = </a:t>
                </a:r>
                <a:r>
                  <a:rPr lang="en-US" sz="1400" dirty="0">
                    <a:ea typeface="Times New Roman" panose="02020603050405020304" pitchFamily="18" charset="0"/>
                    <a:cs typeface="Times New Roman" panose="02020603050405020304" pitchFamily="18" charset="0"/>
                  </a:rPr>
                  <a:t>60</a:t>
                </a:r>
                <a:r>
                  <a:rPr lang="en-US" sz="1400" dirty="0">
                    <a:effectLst/>
                    <a:ea typeface="Times New Roman" panose="02020603050405020304" pitchFamily="18" charset="0"/>
                    <a:cs typeface="Times New Roman" panose="02020603050405020304" pitchFamily="18" charset="0"/>
                  </a:rPr>
                  <a:t>% of 50% of 100 = 30</a:t>
                </a:r>
              </a:p>
              <a:p>
                <a:pPr>
                  <a:lnSpc>
                    <a:spcPct val="115000"/>
                  </a:lnSpc>
                  <a:spcBef>
                    <a:spcPts val="0"/>
                  </a:spcBef>
                </a:pPr>
                <a:r>
                  <a:rPr lang="en-IN" sz="1400" dirty="0">
                    <a:effectLst/>
                    <a:ea typeface="Calibri" panose="020F0502020204030204" pitchFamily="34" charset="0"/>
                    <a:cs typeface="Times New Roman" panose="02020603050405020304" pitchFamily="18" charset="0"/>
                  </a:rPr>
                  <a:t>So, we need to compare difference of </a:t>
                </a:r>
                <a:r>
                  <a:rPr lang="en-IN" sz="1400" dirty="0">
                    <a:ea typeface="Calibri" panose="020F0502020204030204" pitchFamily="34" charset="0"/>
                    <a:cs typeface="Times New Roman" panose="02020603050405020304" pitchFamily="18" charset="0"/>
                  </a:rPr>
                  <a:t>50</a:t>
                </a:r>
                <a:r>
                  <a:rPr lang="en-IN" sz="1400" dirty="0">
                    <a:effectLst/>
                    <a:ea typeface="Calibri" panose="020F0502020204030204" pitchFamily="34" charset="0"/>
                    <a:cs typeface="Times New Roman" panose="02020603050405020304" pitchFamily="18" charset="0"/>
                  </a:rPr>
                  <a:t> and 30 by 30</a:t>
                </a:r>
              </a:p>
              <a:p>
                <a:pPr>
                  <a:lnSpc>
                    <a:spcPct val="115000"/>
                  </a:lnSpc>
                  <a:spcBef>
                    <a:spcPts val="0"/>
                  </a:spcBef>
                </a:pPr>
                <a:r>
                  <a:rPr lang="en-IN" sz="1400" dirty="0">
                    <a:ea typeface="Calibri" panose="020F0502020204030204" pitchFamily="34" charset="0"/>
                    <a:cs typeface="Times New Roman" panose="02020603050405020304" pitchFamily="18" charset="0"/>
                  </a:rPr>
                  <a:t>So, required % = </a:t>
                </a:r>
                <a14:m>
                  <m:oMath xmlns:m="http://schemas.openxmlformats.org/officeDocument/2006/math">
                    <m:f>
                      <m:fPr>
                        <m:ctrlPr>
                          <a:rPr lang="en-US" sz="1400" i="1" dirty="0" smtClean="0">
                            <a:latin typeface="Cambria Math" panose="02040503050406030204" pitchFamily="18" charset="0"/>
                          </a:rPr>
                        </m:ctrlPr>
                      </m:fPr>
                      <m:num>
                        <m:r>
                          <a:rPr lang="en-IN" sz="1400" b="0" i="0" dirty="0" smtClean="0">
                            <a:latin typeface="Cambria Math" panose="02040503050406030204" pitchFamily="18" charset="0"/>
                          </a:rPr>
                          <m:t>(50</m:t>
                        </m:r>
                        <m:r>
                          <a:rPr lang="en-US" sz="1400" dirty="0">
                            <a:latin typeface="Cambria Math" panose="02040503050406030204" pitchFamily="18" charset="0"/>
                          </a:rPr>
                          <m:t>−</m:t>
                        </m:r>
                        <m:r>
                          <a:rPr lang="en-IN" sz="1400" b="0" i="1" dirty="0" smtClean="0">
                            <a:latin typeface="Cambria Math" panose="02040503050406030204" pitchFamily="18" charset="0"/>
                          </a:rPr>
                          <m:t>30)</m:t>
                        </m:r>
                      </m:num>
                      <m:den>
                        <m:r>
                          <a:rPr lang="en-IN" sz="1400" b="0" i="1" dirty="0" smtClean="0">
                            <a:latin typeface="Cambria Math" panose="02040503050406030204" pitchFamily="18" charset="0"/>
                          </a:rPr>
                          <m:t>30</m:t>
                        </m:r>
                      </m:den>
                    </m:f>
                    <m:r>
                      <a:rPr lang="en-US" sz="1400" dirty="0">
                        <a:latin typeface="Cambria Math" panose="02040503050406030204" pitchFamily="18" charset="0"/>
                      </a:rPr>
                      <m:t>×100%</m:t>
                    </m:r>
                  </m:oMath>
                </a14:m>
                <a:r>
                  <a:rPr lang="en-US" sz="1400" b="1" dirty="0">
                    <a:ea typeface="Times New Roman" panose="02020603050405020304" pitchFamily="18" charset="0"/>
                    <a:cs typeface="Times New Roman" panose="02020603050405020304" pitchFamily="18" charset="0"/>
                  </a:rPr>
                  <a:t> = </a:t>
                </a:r>
                <a:r>
                  <a:rPr lang="en-US" sz="1400" dirty="0">
                    <a:ea typeface="Times New Roman" panose="02020603050405020304" pitchFamily="18" charset="0"/>
                    <a:cs typeface="Times New Roman" panose="02020603050405020304" pitchFamily="18" charset="0"/>
                  </a:rPr>
                  <a:t>66.66%</a:t>
                </a:r>
              </a:p>
              <a:p>
                <a:pPr>
                  <a:lnSpc>
                    <a:spcPct val="115000"/>
                  </a:lnSpc>
                  <a:spcBef>
                    <a:spcPts val="400"/>
                  </a:spcBef>
                  <a:spcAft>
                    <a:spcPts val="400"/>
                  </a:spcAft>
                </a:pPr>
                <a:r>
                  <a:rPr lang="en-US" sz="1400" dirty="0"/>
                  <a:t>Hence option (b) is the answer  </a:t>
                </a:r>
              </a:p>
              <a:p>
                <a:pPr>
                  <a:lnSpc>
                    <a:spcPct val="115000"/>
                  </a:lnSpc>
                  <a:spcBef>
                    <a:spcPts val="400"/>
                  </a:spcBef>
                  <a:spcAft>
                    <a:spcPts val="400"/>
                  </a:spcAft>
                </a:pP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lnSpc>
                    <a:spcPct val="115000"/>
                  </a:lnSpc>
                  <a:spcBef>
                    <a:spcPts val="400"/>
                  </a:spcBef>
                  <a:spcAft>
                    <a:spcPts val="400"/>
                  </a:spcAft>
                  <a:buNone/>
                </a:pPr>
                <a:r>
                  <a:rPr lang="en-US" sz="1400" dirty="0">
                    <a:effectLst/>
                    <a:latin typeface="Verdana" panose="020B0604030504040204" pitchFamily="34"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0"/>
                  </a:spcBef>
                </a:pPr>
                <a:endParaRPr lang="en-IN" sz="1400" dirty="0">
                  <a:effectLst/>
                  <a:ea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6B3A64C2-812B-4D9D-A179-3D19CEE29B4E}"/>
                  </a:ext>
                </a:extLst>
              </p:cNvPr>
              <p:cNvSpPr>
                <a:spLocks noGrp="1" noRot="1" noChangeAspect="1" noMove="1" noResize="1" noEditPoints="1" noAdjustHandles="1" noChangeArrowheads="1" noChangeShapeType="1" noTextEdit="1"/>
              </p:cNvSpPr>
              <p:nvPr>
                <p:ph idx="1"/>
              </p:nvPr>
            </p:nvSpPr>
            <p:spPr>
              <a:xfrm>
                <a:off x="179512" y="476672"/>
                <a:ext cx="8856984" cy="6106690"/>
              </a:xfrm>
              <a:blipFill>
                <a:blip r:embed="rId2"/>
                <a:stretch>
                  <a:fillRect l="-69" t="-100"/>
                </a:stretch>
              </a:blipFill>
            </p:spPr>
            <p:txBody>
              <a:bodyPr/>
              <a:lstStyle/>
              <a:p>
                <a:r>
                  <a:rPr lang="en-IN">
                    <a:noFill/>
                  </a:rPr>
                  <a:t> </a:t>
                </a:r>
              </a:p>
            </p:txBody>
          </p:sp>
        </mc:Fallback>
      </mc:AlternateContent>
    </p:spTree>
    <p:extLst>
      <p:ext uri="{BB962C8B-B14F-4D97-AF65-F5344CB8AC3E}">
        <p14:creationId xmlns:p14="http://schemas.microsoft.com/office/powerpoint/2010/main" val="2491494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E94B0-76E3-4774-A555-1CFE640F6818}"/>
              </a:ext>
            </a:extLst>
          </p:cNvPr>
          <p:cNvSpPr>
            <a:spLocks noGrp="1"/>
          </p:cNvSpPr>
          <p:nvPr>
            <p:ph type="title"/>
          </p:nvPr>
        </p:nvSpPr>
        <p:spPr>
          <a:xfrm>
            <a:off x="457200" y="116632"/>
            <a:ext cx="8229600" cy="36004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6B3A64C2-812B-4D9D-A179-3D19CEE29B4E}"/>
              </a:ext>
            </a:extLst>
          </p:cNvPr>
          <p:cNvSpPr>
            <a:spLocks noGrp="1"/>
          </p:cNvSpPr>
          <p:nvPr>
            <p:ph idx="1"/>
          </p:nvPr>
        </p:nvSpPr>
        <p:spPr>
          <a:xfrm>
            <a:off x="457200" y="476672"/>
            <a:ext cx="8229600" cy="6106690"/>
          </a:xfrm>
        </p:spPr>
        <p:txBody>
          <a:bodyPr>
            <a:normAutofit fontScale="77500" lnSpcReduction="20000"/>
          </a:bodyPr>
          <a:lstStyle/>
          <a:p>
            <a:pPr>
              <a:lnSpc>
                <a:spcPct val="115000"/>
              </a:lnSpc>
              <a:spcBef>
                <a:spcPts val="600"/>
              </a:spcBef>
              <a:spcAft>
                <a:spcPts val="600"/>
              </a:spcAft>
            </a:pPr>
            <a:r>
              <a:rPr lang="en-US" sz="2300" dirty="0">
                <a:effectLst/>
                <a:ea typeface="Times New Roman" panose="02020603050405020304" pitchFamily="18" charset="0"/>
                <a:cs typeface="Times New Roman" panose="02020603050405020304" pitchFamily="18" charset="0"/>
              </a:rPr>
              <a:t>5. If A got 8.33% more votes than B in an election, by what % is B’s votes less than that received by A?</a:t>
            </a:r>
            <a:endParaRPr lang="en-IN" sz="2300" dirty="0">
              <a:effectLst/>
              <a:ea typeface="Times New Roman" panose="02020603050405020304" pitchFamily="18" charset="0"/>
              <a:cs typeface="Times New Roman" panose="02020603050405020304" pitchFamily="18" charset="0"/>
            </a:endParaRPr>
          </a:p>
          <a:p>
            <a:pPr>
              <a:lnSpc>
                <a:spcPct val="115000"/>
              </a:lnSpc>
              <a:spcBef>
                <a:spcPts val="600"/>
              </a:spcBef>
              <a:spcAft>
                <a:spcPts val="600"/>
              </a:spcAft>
            </a:pPr>
            <a:r>
              <a:rPr lang="en-US" sz="2300" dirty="0">
                <a:effectLst/>
                <a:ea typeface="Times New Roman" panose="02020603050405020304" pitchFamily="18" charset="0"/>
                <a:cs typeface="Times New Roman" panose="02020603050405020304" pitchFamily="18" charset="0"/>
              </a:rPr>
              <a:t>a. 7.71%		b. 8.33%</a:t>
            </a:r>
            <a:r>
              <a:rPr lang="en-US" sz="2300" dirty="0">
                <a:ea typeface="Times New Roman" panose="02020603050405020304" pitchFamily="18" charset="0"/>
                <a:cs typeface="Times New Roman" panose="02020603050405020304" pitchFamily="18" charset="0"/>
              </a:rPr>
              <a:t>      </a:t>
            </a:r>
            <a:r>
              <a:rPr lang="en-US" sz="2300" dirty="0">
                <a:effectLst/>
                <a:ea typeface="Times New Roman" panose="02020603050405020304" pitchFamily="18" charset="0"/>
                <a:cs typeface="Times New Roman" panose="02020603050405020304" pitchFamily="18" charset="0"/>
              </a:rPr>
              <a:t>c. 9.09%	d. 10%</a:t>
            </a:r>
          </a:p>
          <a:p>
            <a:pPr>
              <a:lnSpc>
                <a:spcPct val="120000"/>
              </a:lnSpc>
              <a:spcBef>
                <a:spcPts val="0"/>
              </a:spcBef>
            </a:pPr>
            <a:r>
              <a:rPr lang="en-US" sz="2300" b="1" dirty="0">
                <a:ea typeface="Times New Roman" panose="02020603050405020304" pitchFamily="18" charset="0"/>
                <a:cs typeface="Times New Roman" panose="02020603050405020304" pitchFamily="18" charset="0"/>
              </a:rPr>
              <a:t>Solution 5:</a:t>
            </a:r>
          </a:p>
          <a:p>
            <a:pPr>
              <a:lnSpc>
                <a:spcPct val="120000"/>
              </a:lnSpc>
              <a:spcBef>
                <a:spcPts val="0"/>
              </a:spcBef>
            </a:pPr>
            <a:endParaRPr lang="en-US" sz="2300" b="1" dirty="0">
              <a:effectLst/>
              <a:ea typeface="Times New Roman" panose="02020603050405020304" pitchFamily="18" charset="0"/>
              <a:cs typeface="Times New Roman" panose="02020603050405020304" pitchFamily="18" charset="0"/>
            </a:endParaRPr>
          </a:p>
          <a:p>
            <a:pPr>
              <a:lnSpc>
                <a:spcPct val="120000"/>
              </a:lnSpc>
              <a:spcBef>
                <a:spcPts val="0"/>
              </a:spcBef>
            </a:pPr>
            <a:endParaRPr lang="en-IN" sz="2300" dirty="0">
              <a:effectLst/>
              <a:ea typeface="Times New Roman" panose="02020603050405020304" pitchFamily="18" charset="0"/>
              <a:cs typeface="Times New Roman" panose="02020603050405020304" pitchFamily="18" charset="0"/>
            </a:endParaRPr>
          </a:p>
          <a:p>
            <a:pPr>
              <a:lnSpc>
                <a:spcPct val="120000"/>
              </a:lnSpc>
              <a:spcBef>
                <a:spcPts val="0"/>
              </a:spcBef>
            </a:pPr>
            <a:endParaRPr lang="en-IN" sz="2300" dirty="0">
              <a:ea typeface="Times New Roman" panose="02020603050405020304" pitchFamily="18" charset="0"/>
              <a:cs typeface="Times New Roman" panose="02020603050405020304" pitchFamily="18" charset="0"/>
            </a:endParaRPr>
          </a:p>
          <a:p>
            <a:pPr>
              <a:lnSpc>
                <a:spcPct val="120000"/>
              </a:lnSpc>
              <a:spcBef>
                <a:spcPts val="0"/>
              </a:spcBef>
            </a:pPr>
            <a:endParaRPr lang="en-IN" sz="2300" dirty="0">
              <a:effectLst/>
              <a:ea typeface="Times New Roman" panose="02020603050405020304" pitchFamily="18" charset="0"/>
              <a:cs typeface="Times New Roman" panose="02020603050405020304" pitchFamily="18" charset="0"/>
            </a:endParaRPr>
          </a:p>
          <a:p>
            <a:pPr>
              <a:lnSpc>
                <a:spcPct val="120000"/>
              </a:lnSpc>
              <a:spcBef>
                <a:spcPts val="0"/>
              </a:spcBef>
            </a:pPr>
            <a:endParaRPr lang="en-IN" sz="2300" dirty="0">
              <a:ea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IN" sz="2300" dirty="0">
              <a:effectLst/>
              <a:ea typeface="Times New Roman" panose="02020603050405020304" pitchFamily="18" charset="0"/>
              <a:cs typeface="Times New Roman" panose="02020603050405020304" pitchFamily="18" charset="0"/>
            </a:endParaRPr>
          </a:p>
          <a:p>
            <a:pPr>
              <a:lnSpc>
                <a:spcPct val="120000"/>
              </a:lnSpc>
              <a:spcBef>
                <a:spcPts val="0"/>
              </a:spcBef>
            </a:pPr>
            <a:endParaRPr lang="en-IN" sz="2300" dirty="0">
              <a:ea typeface="Times New Roman" panose="02020603050405020304" pitchFamily="18" charset="0"/>
              <a:cs typeface="Times New Roman" panose="02020603050405020304" pitchFamily="18" charset="0"/>
            </a:endParaRPr>
          </a:p>
          <a:p>
            <a:pPr>
              <a:lnSpc>
                <a:spcPct val="120000"/>
              </a:lnSpc>
              <a:spcBef>
                <a:spcPts val="0"/>
              </a:spcBef>
            </a:pPr>
            <a:endParaRPr lang="en-IN" sz="2300" dirty="0">
              <a:effectLst/>
              <a:ea typeface="Times New Roman" panose="02020603050405020304" pitchFamily="18" charset="0"/>
              <a:cs typeface="Times New Roman" panose="02020603050405020304" pitchFamily="18" charset="0"/>
            </a:endParaRPr>
          </a:p>
          <a:p>
            <a:pPr>
              <a:lnSpc>
                <a:spcPct val="115000"/>
              </a:lnSpc>
              <a:spcBef>
                <a:spcPts val="600"/>
              </a:spcBef>
              <a:spcAft>
                <a:spcPts val="600"/>
              </a:spcAft>
            </a:pPr>
            <a:r>
              <a:rPr lang="en-US" sz="2300" dirty="0">
                <a:effectLst/>
                <a:ea typeface="Times New Roman" panose="02020603050405020304" pitchFamily="18" charset="0"/>
                <a:cs typeface="Times New Roman" panose="02020603050405020304" pitchFamily="18" charset="0"/>
              </a:rPr>
              <a:t>6. The average temperature for the month of July was 18 degrees while the average temperature for the month of August was 22 degrees. By how many percentage was the average temperature in August more than that in July?</a:t>
            </a:r>
            <a:endParaRPr lang="en-IN" sz="2300" dirty="0">
              <a:effectLst/>
              <a:ea typeface="Times New Roman" panose="02020603050405020304" pitchFamily="18" charset="0"/>
              <a:cs typeface="Times New Roman" panose="02020603050405020304" pitchFamily="18" charset="0"/>
            </a:endParaRPr>
          </a:p>
          <a:p>
            <a:r>
              <a:rPr lang="en-US" sz="2300" dirty="0">
                <a:effectLst/>
                <a:ea typeface="Times New Roman" panose="02020603050405020304" pitchFamily="18" charset="0"/>
                <a:cs typeface="Times New Roman" panose="02020603050405020304" pitchFamily="18" charset="0"/>
              </a:rPr>
              <a:t>a. 4 %  	b. 22.22% 	     c. 20% 	d. Cannot be Determined</a:t>
            </a:r>
          </a:p>
          <a:p>
            <a:endParaRPr lang="en-US" sz="2300" dirty="0">
              <a:effectLst/>
              <a:ea typeface="Times New Roman" panose="02020603050405020304" pitchFamily="18" charset="0"/>
              <a:cs typeface="Times New Roman" panose="02020603050405020304" pitchFamily="18" charset="0"/>
            </a:endParaRPr>
          </a:p>
          <a:p>
            <a:pPr>
              <a:lnSpc>
                <a:spcPct val="115000"/>
              </a:lnSpc>
              <a:spcBef>
                <a:spcPts val="0"/>
              </a:spcBef>
            </a:pPr>
            <a:r>
              <a:rPr lang="en-US" sz="2300" b="1" dirty="0">
                <a:cs typeface="Times New Roman" panose="02020603050405020304" pitchFamily="18" charset="0"/>
              </a:rPr>
              <a:t>Solution 6:</a:t>
            </a:r>
          </a:p>
          <a:p>
            <a:pPr>
              <a:lnSpc>
                <a:spcPct val="115000"/>
              </a:lnSpc>
              <a:spcBef>
                <a:spcPts val="0"/>
              </a:spcBef>
            </a:pPr>
            <a:endParaRPr lang="en-US" sz="2300" b="1" dirty="0">
              <a:cs typeface="Times New Roman" panose="02020603050405020304" pitchFamily="18" charset="0"/>
            </a:endParaRPr>
          </a:p>
          <a:p>
            <a:pPr>
              <a:lnSpc>
                <a:spcPct val="115000"/>
              </a:lnSpc>
              <a:spcBef>
                <a:spcPts val="0"/>
              </a:spcBef>
            </a:pPr>
            <a:endParaRPr lang="en-US" sz="2300" b="1" dirty="0">
              <a:cs typeface="Times New Roman" panose="02020603050405020304" pitchFamily="18" charset="0"/>
            </a:endParaRPr>
          </a:p>
          <a:p>
            <a:pPr>
              <a:lnSpc>
                <a:spcPct val="115000"/>
              </a:lnSpc>
              <a:spcBef>
                <a:spcPts val="0"/>
              </a:spcBef>
            </a:pPr>
            <a:endParaRPr lang="en-IN" b="1" dirty="0"/>
          </a:p>
        </p:txBody>
      </p:sp>
    </p:spTree>
    <p:extLst>
      <p:ext uri="{BB962C8B-B14F-4D97-AF65-F5344CB8AC3E}">
        <p14:creationId xmlns:p14="http://schemas.microsoft.com/office/powerpoint/2010/main" val="2636256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E94B0-76E3-4774-A555-1CFE640F6818}"/>
              </a:ext>
            </a:extLst>
          </p:cNvPr>
          <p:cNvSpPr>
            <a:spLocks noGrp="1"/>
          </p:cNvSpPr>
          <p:nvPr>
            <p:ph type="title"/>
          </p:nvPr>
        </p:nvSpPr>
        <p:spPr>
          <a:xfrm>
            <a:off x="457200" y="116632"/>
            <a:ext cx="8229600" cy="360040"/>
          </a:xfrm>
        </p:spPr>
        <p:txBody>
          <a:bodyPr>
            <a:normAutofit fontScale="90000"/>
          </a:bodyPr>
          <a:lstStyle/>
          <a:p>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3A64C2-812B-4D9D-A179-3D19CEE29B4E}"/>
                  </a:ext>
                </a:extLst>
              </p:cNvPr>
              <p:cNvSpPr>
                <a:spLocks noGrp="1"/>
              </p:cNvSpPr>
              <p:nvPr>
                <p:ph idx="1"/>
              </p:nvPr>
            </p:nvSpPr>
            <p:spPr>
              <a:xfrm>
                <a:off x="457200" y="476672"/>
                <a:ext cx="8229600" cy="6106690"/>
              </a:xfrm>
            </p:spPr>
            <p:txBody>
              <a:bodyPr>
                <a:normAutofit fontScale="70000" lnSpcReduction="20000"/>
              </a:bodyPr>
              <a:lstStyle/>
              <a:p>
                <a:pPr>
                  <a:lnSpc>
                    <a:spcPct val="115000"/>
                  </a:lnSpc>
                  <a:spcBef>
                    <a:spcPts val="600"/>
                  </a:spcBef>
                  <a:spcAft>
                    <a:spcPts val="600"/>
                  </a:spcAft>
                </a:pPr>
                <a:r>
                  <a:rPr lang="en-US" sz="2300" dirty="0">
                    <a:effectLst/>
                    <a:ea typeface="Times New Roman" panose="02020603050405020304" pitchFamily="18" charset="0"/>
                    <a:cs typeface="Times New Roman" panose="02020603050405020304" pitchFamily="18" charset="0"/>
                  </a:rPr>
                  <a:t>5. If A got 8.33% more votes than B in an election, by what % is B’s votes less than that received by A?</a:t>
                </a:r>
                <a:endParaRPr lang="en-IN" sz="2300" dirty="0">
                  <a:effectLst/>
                  <a:ea typeface="Times New Roman" panose="02020603050405020304" pitchFamily="18" charset="0"/>
                  <a:cs typeface="Times New Roman" panose="02020603050405020304" pitchFamily="18" charset="0"/>
                </a:endParaRPr>
              </a:p>
              <a:p>
                <a:pPr>
                  <a:lnSpc>
                    <a:spcPct val="115000"/>
                  </a:lnSpc>
                  <a:spcBef>
                    <a:spcPts val="600"/>
                  </a:spcBef>
                  <a:spcAft>
                    <a:spcPts val="600"/>
                  </a:spcAft>
                </a:pPr>
                <a:r>
                  <a:rPr lang="en-US" sz="2300" dirty="0">
                    <a:effectLst/>
                    <a:ea typeface="Times New Roman" panose="02020603050405020304" pitchFamily="18" charset="0"/>
                    <a:cs typeface="Times New Roman" panose="02020603050405020304" pitchFamily="18" charset="0"/>
                  </a:rPr>
                  <a:t>a. 7.71%		b. 8.33%</a:t>
                </a:r>
                <a:r>
                  <a:rPr lang="en-US" sz="2300" dirty="0">
                    <a:ea typeface="Times New Roman" panose="02020603050405020304" pitchFamily="18" charset="0"/>
                    <a:cs typeface="Times New Roman" panose="02020603050405020304" pitchFamily="18" charset="0"/>
                  </a:rPr>
                  <a:t>      </a:t>
                </a:r>
                <a:r>
                  <a:rPr lang="en-US" sz="2300" dirty="0">
                    <a:effectLst/>
                    <a:ea typeface="Times New Roman" panose="02020603050405020304" pitchFamily="18" charset="0"/>
                    <a:cs typeface="Times New Roman" panose="02020603050405020304" pitchFamily="18" charset="0"/>
                  </a:rPr>
                  <a:t>c. 9.09%		d. 10%</a:t>
                </a:r>
              </a:p>
              <a:p>
                <a:pPr>
                  <a:lnSpc>
                    <a:spcPct val="120000"/>
                  </a:lnSpc>
                  <a:spcBef>
                    <a:spcPts val="0"/>
                  </a:spcBef>
                </a:pPr>
                <a:r>
                  <a:rPr lang="en-US" sz="2300" b="1" dirty="0">
                    <a:ea typeface="Times New Roman" panose="02020603050405020304" pitchFamily="18" charset="0"/>
                    <a:cs typeface="Times New Roman" panose="02020603050405020304" pitchFamily="18" charset="0"/>
                  </a:rPr>
                  <a:t>Solution 5: </a:t>
                </a:r>
                <a:r>
                  <a:rPr lang="en-US" sz="2300" dirty="0">
                    <a:ea typeface="Times New Roman" panose="02020603050405020304" pitchFamily="18" charset="0"/>
                    <a:cs typeface="Times New Roman" panose="02020603050405020304" pitchFamily="18" charset="0"/>
                  </a:rPr>
                  <a:t>Let B got 100 votes and A got </a:t>
                </a:r>
                <a:r>
                  <a:rPr lang="en-US" sz="2300" dirty="0">
                    <a:effectLst/>
                    <a:ea typeface="Times New Roman" panose="02020603050405020304" pitchFamily="18" charset="0"/>
                    <a:cs typeface="Times New Roman" panose="02020603050405020304" pitchFamily="18" charset="0"/>
                  </a:rPr>
                  <a:t>8.33% more votes than B and so B got 108.33 votes. Now, B got 8.33 less votes than A. So, % by which B’s votes less than that received by A = </a:t>
                </a:r>
              </a:p>
              <a:p>
                <a:pPr>
                  <a:lnSpc>
                    <a:spcPct val="120000"/>
                  </a:lnSpc>
                  <a:spcBef>
                    <a:spcPts val="0"/>
                  </a:spcBef>
                </a:pPr>
                <a14:m>
                  <m:oMath xmlns:m="http://schemas.openxmlformats.org/officeDocument/2006/math">
                    <m:f>
                      <m:fPr>
                        <m:ctrlPr>
                          <a:rPr lang="en-IN" sz="2300" i="1" dirty="0" smtClean="0">
                            <a:effectLst/>
                            <a:latin typeface="Cambria Math" panose="02040503050406030204" pitchFamily="18" charset="0"/>
                          </a:rPr>
                        </m:ctrlPr>
                      </m:fPr>
                      <m:num>
                        <m:d>
                          <m:dPr>
                            <m:ctrlPr>
                              <a:rPr lang="en-IN" sz="2300" i="1" dirty="0">
                                <a:effectLst/>
                                <a:latin typeface="Cambria Math" panose="02040503050406030204" pitchFamily="18" charset="0"/>
                              </a:rPr>
                            </m:ctrlPr>
                          </m:dPr>
                          <m:e>
                            <m:r>
                              <a:rPr lang="en-IN" sz="2300" dirty="0">
                                <a:effectLst/>
                                <a:latin typeface="Cambria Math" panose="02040503050406030204" pitchFamily="18" charset="0"/>
                              </a:rPr>
                              <m:t>100</m:t>
                            </m:r>
                            <m:r>
                              <a:rPr lang="en-IN" sz="2300" i="0" dirty="0">
                                <a:effectLst/>
                                <a:latin typeface="Cambria Math" panose="02040503050406030204" pitchFamily="18" charset="0"/>
                              </a:rPr>
                              <m:t>−108.3</m:t>
                            </m:r>
                            <m:r>
                              <a:rPr lang="en-IN" sz="2300" b="0" i="0" dirty="0" smtClean="0">
                                <a:effectLst/>
                                <a:latin typeface="Cambria Math" panose="02040503050406030204" pitchFamily="18" charset="0"/>
                              </a:rPr>
                              <m:t>3</m:t>
                            </m:r>
                          </m:e>
                        </m:d>
                      </m:num>
                      <m:den>
                        <m:r>
                          <a:rPr lang="en-IN" sz="2300" i="0" dirty="0">
                            <a:effectLst/>
                            <a:latin typeface="Cambria Math" panose="02040503050406030204" pitchFamily="18" charset="0"/>
                          </a:rPr>
                          <m:t>108.33</m:t>
                        </m:r>
                      </m:den>
                    </m:f>
                    <m:r>
                      <a:rPr lang="en-IN" sz="2300" i="0" dirty="0">
                        <a:effectLst/>
                        <a:latin typeface="Cambria Math" panose="02040503050406030204" pitchFamily="18" charset="0"/>
                      </a:rPr>
                      <m:t>×100</m:t>
                    </m:r>
                    <m:r>
                      <a:rPr lang="en-IN" sz="2300" b="0" i="0" dirty="0" smtClean="0">
                        <a:effectLst/>
                        <a:latin typeface="Cambria Math" panose="02040503050406030204" pitchFamily="18" charset="0"/>
                      </a:rPr>
                      <m:t> %=−</m:t>
                    </m:r>
                  </m:oMath>
                </a14:m>
                <a:r>
                  <a:rPr lang="en-IN" sz="2300" dirty="0"/>
                  <a:t> </a:t>
                </a:r>
                <a14:m>
                  <m:oMath xmlns:m="http://schemas.openxmlformats.org/officeDocument/2006/math">
                    <m:f>
                      <m:fPr>
                        <m:ctrlPr>
                          <a:rPr lang="en-IN" sz="2300" i="1" dirty="0">
                            <a:latin typeface="Cambria Math" panose="02040503050406030204" pitchFamily="18" charset="0"/>
                          </a:rPr>
                        </m:ctrlPr>
                      </m:fPr>
                      <m:num>
                        <m:d>
                          <m:dPr>
                            <m:ctrlPr>
                              <a:rPr lang="en-IN" sz="2300" i="1" dirty="0">
                                <a:latin typeface="Cambria Math" panose="02040503050406030204" pitchFamily="18" charset="0"/>
                              </a:rPr>
                            </m:ctrlPr>
                          </m:dPr>
                          <m:e>
                            <m:r>
                              <a:rPr lang="en-IN" sz="2300" dirty="0">
                                <a:latin typeface="Cambria Math" panose="02040503050406030204" pitchFamily="18" charset="0"/>
                              </a:rPr>
                              <m:t>8.3</m:t>
                            </m:r>
                            <m:r>
                              <a:rPr lang="en-IN" sz="2300" b="0" i="1" dirty="0" smtClean="0">
                                <a:latin typeface="Cambria Math" panose="02040503050406030204" pitchFamily="18" charset="0"/>
                              </a:rPr>
                              <m:t>3</m:t>
                            </m:r>
                          </m:e>
                        </m:d>
                      </m:num>
                      <m:den>
                        <m:r>
                          <a:rPr lang="en-IN" sz="2300" dirty="0">
                            <a:latin typeface="Cambria Math" panose="02040503050406030204" pitchFamily="18" charset="0"/>
                          </a:rPr>
                          <m:t>108.33</m:t>
                        </m:r>
                      </m:den>
                    </m:f>
                    <m:r>
                      <a:rPr lang="en-IN" sz="2300" dirty="0">
                        <a:latin typeface="Cambria Math" panose="02040503050406030204" pitchFamily="18" charset="0"/>
                      </a:rPr>
                      <m:t>×100 %=</m:t>
                    </m:r>
                  </m:oMath>
                </a14:m>
                <a:r>
                  <a:rPr lang="en-IN" sz="2300" dirty="0">
                    <a:effectLst/>
                    <a:ea typeface="Times New Roman" panose="02020603050405020304" pitchFamily="18" charset="0"/>
                    <a:cs typeface="Times New Roman" panose="02020603050405020304" pitchFamily="18" charset="0"/>
                  </a:rPr>
                  <a:t> -7.71%</a:t>
                </a:r>
              </a:p>
              <a:p>
                <a:pPr>
                  <a:lnSpc>
                    <a:spcPct val="120000"/>
                  </a:lnSpc>
                  <a:spcBef>
                    <a:spcPts val="0"/>
                  </a:spcBef>
                </a:pPr>
                <a:r>
                  <a:rPr lang="en-IN" sz="2300" dirty="0">
                    <a:ea typeface="Times New Roman" panose="02020603050405020304" pitchFamily="18" charset="0"/>
                    <a:cs typeface="Times New Roman" panose="02020603050405020304" pitchFamily="18" charset="0"/>
                  </a:rPr>
                  <a:t>So, </a:t>
                </a:r>
                <a:r>
                  <a:rPr lang="en-US" sz="2300" dirty="0">
                    <a:effectLst/>
                    <a:ea typeface="Times New Roman" panose="02020603050405020304" pitchFamily="18" charset="0"/>
                    <a:cs typeface="Times New Roman" panose="02020603050405020304" pitchFamily="18" charset="0"/>
                  </a:rPr>
                  <a:t>B’s votes are 7.71% less than that received by A</a:t>
                </a:r>
              </a:p>
              <a:p>
                <a:pPr>
                  <a:lnSpc>
                    <a:spcPct val="120000"/>
                  </a:lnSpc>
                  <a:spcBef>
                    <a:spcPts val="0"/>
                  </a:spcBef>
                </a:pPr>
                <a:r>
                  <a:rPr lang="en-US" sz="2300" dirty="0"/>
                  <a:t>Hence option (a) is the answer  </a:t>
                </a:r>
              </a:p>
              <a:p>
                <a:pPr>
                  <a:lnSpc>
                    <a:spcPct val="115000"/>
                  </a:lnSpc>
                  <a:spcBef>
                    <a:spcPts val="600"/>
                  </a:spcBef>
                  <a:spcAft>
                    <a:spcPts val="600"/>
                  </a:spcAft>
                </a:pPr>
                <a:r>
                  <a:rPr lang="en-US" sz="2300" b="1" dirty="0"/>
                  <a:t>Another approach: </a:t>
                </a:r>
                <a:r>
                  <a:rPr lang="en-US" sz="2300" dirty="0"/>
                  <a:t>We can avoid calculation by using important concept which we will discuss in product based problems (expenditure type problems)</a:t>
                </a:r>
              </a:p>
              <a:p>
                <a:pPr>
                  <a:lnSpc>
                    <a:spcPct val="115000"/>
                  </a:lnSpc>
                  <a:spcBef>
                    <a:spcPts val="600"/>
                  </a:spcBef>
                  <a:spcAft>
                    <a:spcPts val="600"/>
                  </a:spcAft>
                </a:pPr>
                <a:endParaRPr lang="en-IN" sz="2300" dirty="0">
                  <a:effectLst/>
                  <a:ea typeface="Times New Roman" panose="02020603050405020304" pitchFamily="18" charset="0"/>
                  <a:cs typeface="Times New Roman" panose="02020603050405020304" pitchFamily="18" charset="0"/>
                </a:endParaRPr>
              </a:p>
              <a:p>
                <a:pPr>
                  <a:lnSpc>
                    <a:spcPct val="115000"/>
                  </a:lnSpc>
                  <a:spcBef>
                    <a:spcPts val="600"/>
                  </a:spcBef>
                  <a:spcAft>
                    <a:spcPts val="600"/>
                  </a:spcAft>
                </a:pPr>
                <a:r>
                  <a:rPr lang="en-US" sz="2300" dirty="0">
                    <a:effectLst/>
                    <a:ea typeface="Times New Roman" panose="02020603050405020304" pitchFamily="18" charset="0"/>
                    <a:cs typeface="Times New Roman" panose="02020603050405020304" pitchFamily="18" charset="0"/>
                  </a:rPr>
                  <a:t>6. The average temperature for the month of July was 18 degrees while the average temperature for the month of August was 22 degrees. By how many percentage was the average temperature in August more than that in July?</a:t>
                </a:r>
                <a:endParaRPr lang="en-IN" sz="2300" dirty="0">
                  <a:effectLst/>
                  <a:ea typeface="Times New Roman" panose="02020603050405020304" pitchFamily="18" charset="0"/>
                  <a:cs typeface="Times New Roman" panose="02020603050405020304" pitchFamily="18" charset="0"/>
                </a:endParaRPr>
              </a:p>
              <a:p>
                <a:r>
                  <a:rPr lang="en-US" sz="2300" dirty="0">
                    <a:effectLst/>
                    <a:ea typeface="Times New Roman" panose="02020603050405020304" pitchFamily="18" charset="0"/>
                    <a:cs typeface="Times New Roman" panose="02020603050405020304" pitchFamily="18" charset="0"/>
                  </a:rPr>
                  <a:t>a. 4 %  	b. 22.22% 	     c. 20% 	d. Cannot be Determined</a:t>
                </a:r>
              </a:p>
              <a:p>
                <a:endParaRPr lang="en-US" sz="2300" dirty="0">
                  <a:effectLst/>
                  <a:ea typeface="Times New Roman" panose="02020603050405020304" pitchFamily="18" charset="0"/>
                  <a:cs typeface="Times New Roman" panose="02020603050405020304" pitchFamily="18" charset="0"/>
                </a:endParaRPr>
              </a:p>
              <a:p>
                <a:pPr>
                  <a:lnSpc>
                    <a:spcPct val="115000"/>
                  </a:lnSpc>
                  <a:spcBef>
                    <a:spcPts val="0"/>
                  </a:spcBef>
                </a:pPr>
                <a:r>
                  <a:rPr lang="en-US" sz="2300" b="1" dirty="0">
                    <a:cs typeface="Times New Roman" panose="02020603050405020304" pitchFamily="18" charset="0"/>
                  </a:rPr>
                  <a:t>Solution 6: </a:t>
                </a:r>
                <a:r>
                  <a:rPr lang="en-IN" sz="2300" dirty="0">
                    <a:cs typeface="Times New Roman" panose="02020603050405020304" pitchFamily="18" charset="0"/>
                  </a:rPr>
                  <a:t>W</a:t>
                </a:r>
                <a:r>
                  <a:rPr lang="en-IN" sz="2300" dirty="0">
                    <a:effectLst/>
                    <a:ea typeface="Calibri" panose="020F0502020204030204" pitchFamily="34" charset="0"/>
                    <a:cs typeface="Times New Roman" panose="02020603050405020304" pitchFamily="18" charset="0"/>
                  </a:rPr>
                  <a:t>e need to compare difference of average temperature</a:t>
                </a:r>
                <a:r>
                  <a:rPr lang="en-US" sz="2300" dirty="0">
                    <a:effectLst/>
                    <a:ea typeface="Times New Roman" panose="02020603050405020304" pitchFamily="18" charset="0"/>
                    <a:cs typeface="Times New Roman" panose="02020603050405020304" pitchFamily="18" charset="0"/>
                  </a:rPr>
                  <a:t> for the month of August and July by the </a:t>
                </a:r>
                <a:r>
                  <a:rPr lang="en-IN" sz="2300" dirty="0">
                    <a:effectLst/>
                    <a:ea typeface="Calibri" panose="020F0502020204030204" pitchFamily="34" charset="0"/>
                    <a:cs typeface="Times New Roman" panose="02020603050405020304" pitchFamily="18" charset="0"/>
                  </a:rPr>
                  <a:t>average temperature</a:t>
                </a:r>
                <a:r>
                  <a:rPr lang="en-US" sz="2300" dirty="0">
                    <a:effectLst/>
                    <a:ea typeface="Times New Roman" panose="02020603050405020304" pitchFamily="18" charset="0"/>
                    <a:cs typeface="Times New Roman" panose="02020603050405020304" pitchFamily="18" charset="0"/>
                  </a:rPr>
                  <a:t> for the month of July</a:t>
                </a:r>
              </a:p>
              <a:p>
                <a:pPr>
                  <a:lnSpc>
                    <a:spcPct val="115000"/>
                  </a:lnSpc>
                  <a:spcBef>
                    <a:spcPts val="0"/>
                  </a:spcBef>
                </a:pPr>
                <a:r>
                  <a:rPr lang="en-US" sz="2300" dirty="0">
                    <a:ea typeface="Calibri" panose="020F0502020204030204" pitchFamily="34" charset="0"/>
                    <a:cs typeface="Times New Roman" panose="02020603050405020304" pitchFamily="18" charset="0"/>
                  </a:rPr>
                  <a:t>So, </a:t>
                </a:r>
                <a:r>
                  <a:rPr lang="en-IN" sz="2300" dirty="0">
                    <a:ea typeface="Calibri" panose="020F0502020204030204" pitchFamily="34" charset="0"/>
                    <a:cs typeface="Times New Roman" panose="02020603050405020304" pitchFamily="18" charset="0"/>
                  </a:rPr>
                  <a:t>w</a:t>
                </a:r>
                <a:r>
                  <a:rPr lang="en-IN" sz="2300" dirty="0">
                    <a:effectLst/>
                    <a:ea typeface="Calibri" panose="020F0502020204030204" pitchFamily="34" charset="0"/>
                    <a:cs typeface="Times New Roman" panose="02020603050405020304" pitchFamily="18" charset="0"/>
                  </a:rPr>
                  <a:t>e need to compare difference of 22 and </a:t>
                </a:r>
                <a:r>
                  <a:rPr lang="en-IN" sz="2300" dirty="0">
                    <a:ea typeface="Calibri" panose="020F0502020204030204" pitchFamily="34" charset="0"/>
                    <a:cs typeface="Times New Roman" panose="02020603050405020304" pitchFamily="18" charset="0"/>
                  </a:rPr>
                  <a:t>18</a:t>
                </a:r>
                <a:r>
                  <a:rPr lang="en-IN" sz="2300" dirty="0">
                    <a:effectLst/>
                    <a:ea typeface="Calibri" panose="020F0502020204030204" pitchFamily="34" charset="0"/>
                    <a:cs typeface="Times New Roman" panose="02020603050405020304" pitchFamily="18" charset="0"/>
                  </a:rPr>
                  <a:t> by </a:t>
                </a:r>
                <a:r>
                  <a:rPr lang="en-IN" sz="2300" dirty="0">
                    <a:ea typeface="Calibri" panose="020F0502020204030204" pitchFamily="34" charset="0"/>
                    <a:cs typeface="Times New Roman" panose="02020603050405020304" pitchFamily="18" charset="0"/>
                  </a:rPr>
                  <a:t>18</a:t>
                </a:r>
                <a:endParaRPr lang="en-IN" sz="2300" dirty="0">
                  <a:effectLst/>
                  <a:ea typeface="Calibri" panose="020F0502020204030204" pitchFamily="34" charset="0"/>
                  <a:cs typeface="Times New Roman" panose="02020603050405020304" pitchFamily="18" charset="0"/>
                </a:endParaRPr>
              </a:p>
              <a:p>
                <a:pPr>
                  <a:lnSpc>
                    <a:spcPct val="115000"/>
                  </a:lnSpc>
                  <a:spcBef>
                    <a:spcPts val="0"/>
                  </a:spcBef>
                </a:pPr>
                <a:r>
                  <a:rPr lang="en-IN" sz="2300" dirty="0">
                    <a:ea typeface="Calibri" panose="020F0502020204030204" pitchFamily="34" charset="0"/>
                    <a:cs typeface="Times New Roman" panose="02020603050405020304" pitchFamily="18" charset="0"/>
                  </a:rPr>
                  <a:t>So, required % = </a:t>
                </a:r>
                <a14:m>
                  <m:oMath xmlns:m="http://schemas.openxmlformats.org/officeDocument/2006/math">
                    <m:f>
                      <m:fPr>
                        <m:ctrlPr>
                          <a:rPr lang="en-US" sz="2300" i="1" dirty="0" smtClean="0">
                            <a:latin typeface="Cambria Math" panose="02040503050406030204" pitchFamily="18" charset="0"/>
                          </a:rPr>
                        </m:ctrlPr>
                      </m:fPr>
                      <m:num>
                        <m:r>
                          <a:rPr lang="en-IN" sz="2300" b="0" i="0" dirty="0" smtClean="0">
                            <a:latin typeface="Cambria Math" panose="02040503050406030204" pitchFamily="18" charset="0"/>
                          </a:rPr>
                          <m:t>(22</m:t>
                        </m:r>
                        <m:r>
                          <a:rPr lang="en-US" sz="2300" dirty="0">
                            <a:latin typeface="Cambria Math" panose="02040503050406030204" pitchFamily="18" charset="0"/>
                          </a:rPr>
                          <m:t>−</m:t>
                        </m:r>
                        <m:r>
                          <a:rPr lang="en-IN" sz="2300" b="0" i="1" dirty="0" smtClean="0">
                            <a:latin typeface="Cambria Math" panose="02040503050406030204" pitchFamily="18" charset="0"/>
                          </a:rPr>
                          <m:t>18)</m:t>
                        </m:r>
                      </m:num>
                      <m:den>
                        <m:r>
                          <a:rPr lang="en-IN" sz="2300" b="0" i="1" dirty="0" smtClean="0">
                            <a:latin typeface="Cambria Math" panose="02040503050406030204" pitchFamily="18" charset="0"/>
                          </a:rPr>
                          <m:t>18</m:t>
                        </m:r>
                      </m:den>
                    </m:f>
                    <m:r>
                      <a:rPr lang="en-US" sz="2300" dirty="0">
                        <a:latin typeface="Cambria Math" panose="02040503050406030204" pitchFamily="18" charset="0"/>
                      </a:rPr>
                      <m:t>×100%</m:t>
                    </m:r>
                  </m:oMath>
                </a14:m>
                <a:r>
                  <a:rPr lang="en-US" sz="2300" b="1" dirty="0">
                    <a:ea typeface="Times New Roman" panose="02020603050405020304" pitchFamily="18" charset="0"/>
                    <a:cs typeface="Times New Roman" panose="02020603050405020304" pitchFamily="18" charset="0"/>
                  </a:rPr>
                  <a:t> = </a:t>
                </a:r>
                <a:r>
                  <a:rPr lang="en-US" sz="2300" dirty="0">
                    <a:ea typeface="Times New Roman" panose="02020603050405020304" pitchFamily="18" charset="0"/>
                    <a:cs typeface="Times New Roman" panose="02020603050405020304" pitchFamily="18" charset="0"/>
                  </a:rPr>
                  <a:t>22.22%</a:t>
                </a:r>
              </a:p>
              <a:p>
                <a:pPr>
                  <a:lnSpc>
                    <a:spcPct val="115000"/>
                  </a:lnSpc>
                  <a:spcBef>
                    <a:spcPts val="400"/>
                  </a:spcBef>
                  <a:spcAft>
                    <a:spcPts val="400"/>
                  </a:spcAft>
                </a:pPr>
                <a:r>
                  <a:rPr lang="en-US" sz="2300" dirty="0"/>
                  <a:t>Hence option (b) is the answer  </a:t>
                </a:r>
              </a:p>
              <a:p>
                <a:endParaRPr lang="en-IN" b="1" dirty="0"/>
              </a:p>
            </p:txBody>
          </p:sp>
        </mc:Choice>
        <mc:Fallback xmlns="">
          <p:sp>
            <p:nvSpPr>
              <p:cNvPr id="3" name="Content Placeholder 2">
                <a:extLst>
                  <a:ext uri="{FF2B5EF4-FFF2-40B4-BE49-F238E27FC236}">
                    <a16:creationId xmlns:a16="http://schemas.microsoft.com/office/drawing/2014/main" id="{6B3A64C2-812B-4D9D-A179-3D19CEE29B4E}"/>
                  </a:ext>
                </a:extLst>
              </p:cNvPr>
              <p:cNvSpPr>
                <a:spLocks noGrp="1" noRot="1" noChangeAspect="1" noMove="1" noResize="1" noEditPoints="1" noAdjustHandles="1" noChangeArrowheads="1" noChangeShapeType="1" noTextEdit="1"/>
              </p:cNvSpPr>
              <p:nvPr>
                <p:ph idx="1"/>
              </p:nvPr>
            </p:nvSpPr>
            <p:spPr>
              <a:xfrm>
                <a:off x="457200" y="476672"/>
                <a:ext cx="8229600" cy="6106690"/>
              </a:xfrm>
              <a:blipFill>
                <a:blip r:embed="rId2"/>
                <a:stretch>
                  <a:fillRect l="-296" t="-499" r="-741"/>
                </a:stretch>
              </a:blipFill>
            </p:spPr>
            <p:txBody>
              <a:bodyPr/>
              <a:lstStyle/>
              <a:p>
                <a:r>
                  <a:rPr lang="en-IN">
                    <a:noFill/>
                  </a:rPr>
                  <a:t> </a:t>
                </a:r>
              </a:p>
            </p:txBody>
          </p:sp>
        </mc:Fallback>
      </mc:AlternateContent>
    </p:spTree>
    <p:extLst>
      <p:ext uri="{BB962C8B-B14F-4D97-AF65-F5344CB8AC3E}">
        <p14:creationId xmlns:p14="http://schemas.microsoft.com/office/powerpoint/2010/main" val="3060814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69CC4-570D-43D2-8FBC-CC6344A355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22C872-FCF2-487D-AB61-8C999007E941}"/>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5F919E8-02BB-4743-AA99-DFA6C9A331B5}"/>
                  </a:ext>
                </a:extLst>
              </p14:cNvPr>
              <p14:cNvContentPartPr/>
              <p14:nvPr/>
            </p14:nvContentPartPr>
            <p14:xfrm>
              <a:off x="75240" y="175320"/>
              <a:ext cx="8994240" cy="6683040"/>
            </p14:xfrm>
          </p:contentPart>
        </mc:Choice>
        <mc:Fallback xmlns="">
          <p:pic>
            <p:nvPicPr>
              <p:cNvPr id="4" name="Ink 3">
                <a:extLst>
                  <a:ext uri="{FF2B5EF4-FFF2-40B4-BE49-F238E27FC236}">
                    <a16:creationId xmlns:a16="http://schemas.microsoft.com/office/drawing/2014/main" id="{E5F919E8-02BB-4743-AA99-DFA6C9A331B5}"/>
                  </a:ext>
                </a:extLst>
              </p:cNvPr>
              <p:cNvPicPr/>
              <p:nvPr/>
            </p:nvPicPr>
            <p:blipFill>
              <a:blip r:embed="rId3"/>
              <a:stretch>
                <a:fillRect/>
              </a:stretch>
            </p:blipFill>
            <p:spPr>
              <a:xfrm>
                <a:off x="65880" y="165960"/>
                <a:ext cx="9012960" cy="6701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AF66289-600E-40F1-B85B-54741F0AADEA}"/>
                  </a:ext>
                </a:extLst>
              </p14:cNvPr>
              <p14:cNvContentPartPr/>
              <p14:nvPr/>
            </p14:nvContentPartPr>
            <p14:xfrm>
              <a:off x="375480" y="813600"/>
              <a:ext cx="8268840" cy="5544360"/>
            </p14:xfrm>
          </p:contentPart>
        </mc:Choice>
        <mc:Fallback xmlns="">
          <p:pic>
            <p:nvPicPr>
              <p:cNvPr id="5" name="Ink 4">
                <a:extLst>
                  <a:ext uri="{FF2B5EF4-FFF2-40B4-BE49-F238E27FC236}">
                    <a16:creationId xmlns:a16="http://schemas.microsoft.com/office/drawing/2014/main" id="{EAF66289-600E-40F1-B85B-54741F0AADEA}"/>
                  </a:ext>
                </a:extLst>
              </p:cNvPr>
              <p:cNvPicPr/>
              <p:nvPr/>
            </p:nvPicPr>
            <p:blipFill>
              <a:blip r:embed="rId5"/>
              <a:stretch>
                <a:fillRect/>
              </a:stretch>
            </p:blipFill>
            <p:spPr>
              <a:xfrm>
                <a:off x="366120" y="804240"/>
                <a:ext cx="8287560" cy="5563080"/>
              </a:xfrm>
              <a:prstGeom prst="rect">
                <a:avLst/>
              </a:prstGeom>
            </p:spPr>
          </p:pic>
        </mc:Fallback>
      </mc:AlternateContent>
    </p:spTree>
    <p:extLst>
      <p:ext uri="{BB962C8B-B14F-4D97-AF65-F5344CB8AC3E}">
        <p14:creationId xmlns:p14="http://schemas.microsoft.com/office/powerpoint/2010/main" val="3384108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pPr>
              <a:lnSpc>
                <a:spcPct val="115000"/>
              </a:lnSpc>
              <a:spcAft>
                <a:spcPts val="1000"/>
              </a:spcAft>
            </a:pPr>
            <a:r>
              <a:rPr lang="en-US" sz="3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Importance of this topic</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pPr>
              <a:lnSpc>
                <a:spcPct val="115000"/>
              </a:lnSpc>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Percentage is an important topic for all aptitude exams (including campus placement exams) because the knowledge of percentages helps us to easily understand and attempt problems from other areas in arithmetic.</a:t>
            </a:r>
          </a:p>
          <a:p>
            <a:pPr>
              <a:lnSpc>
                <a:spcPct val="115000"/>
              </a:lnSpc>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Also, the understanding of percentages forms an important aspect of Data Interpretation (DI) in which questions require us to calculate percentage values, growth rates and the other percentage changes. </a:t>
            </a:r>
          </a:p>
          <a:p>
            <a:pPr>
              <a:lnSpc>
                <a:spcPct val="115000"/>
              </a:lnSpc>
              <a:spcAft>
                <a:spcPts val="1000"/>
              </a:spcAft>
            </a:pPr>
            <a:r>
              <a:rPr 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It is sued in almost all other topics of Quantitative Aptitude like – Profit and Loss, Simple and compound interest, Time and Work </a:t>
            </a:r>
            <a:r>
              <a:rPr lang="en-US" sz="1800"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etc</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69CC4-570D-43D2-8FBC-CC6344A355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22C872-FCF2-487D-AB61-8C999007E941}"/>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5F919E8-02BB-4743-AA99-DFA6C9A331B5}"/>
                  </a:ext>
                </a:extLst>
              </p14:cNvPr>
              <p14:cNvContentPartPr/>
              <p14:nvPr/>
            </p14:nvContentPartPr>
            <p14:xfrm>
              <a:off x="75240" y="116632"/>
              <a:ext cx="8994240" cy="6683040"/>
            </p14:xfrm>
          </p:contentPart>
        </mc:Choice>
        <mc:Fallback xmlns="">
          <p:pic>
            <p:nvPicPr>
              <p:cNvPr id="4" name="Ink 3">
                <a:extLst>
                  <a:ext uri="{FF2B5EF4-FFF2-40B4-BE49-F238E27FC236}">
                    <a16:creationId xmlns:a16="http://schemas.microsoft.com/office/drawing/2014/main" id="{E5F919E8-02BB-4743-AA99-DFA6C9A331B5}"/>
                  </a:ext>
                </a:extLst>
              </p:cNvPr>
              <p:cNvPicPr/>
              <p:nvPr/>
            </p:nvPicPr>
            <p:blipFill>
              <a:blip r:embed="rId3"/>
              <a:stretch>
                <a:fillRect/>
              </a:stretch>
            </p:blipFill>
            <p:spPr>
              <a:xfrm>
                <a:off x="65880" y="107272"/>
                <a:ext cx="9012960" cy="6701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3FFF0CC-E635-40E6-8089-528441E77EE7}"/>
                  </a:ext>
                </a:extLst>
              </p14:cNvPr>
              <p14:cNvContentPartPr/>
              <p14:nvPr/>
            </p14:nvContentPartPr>
            <p14:xfrm>
              <a:off x="95977" y="2828520"/>
              <a:ext cx="9069480" cy="3754800"/>
            </p14:xfrm>
          </p:contentPart>
        </mc:Choice>
        <mc:Fallback xmlns="">
          <p:pic>
            <p:nvPicPr>
              <p:cNvPr id="5" name="Ink 4">
                <a:extLst>
                  <a:ext uri="{FF2B5EF4-FFF2-40B4-BE49-F238E27FC236}">
                    <a16:creationId xmlns:a16="http://schemas.microsoft.com/office/drawing/2014/main" id="{13FFF0CC-E635-40E6-8089-528441E77EE7}"/>
                  </a:ext>
                </a:extLst>
              </p:cNvPr>
              <p:cNvPicPr/>
              <p:nvPr/>
            </p:nvPicPr>
            <p:blipFill>
              <a:blip r:embed="rId5"/>
              <a:stretch>
                <a:fillRect/>
              </a:stretch>
            </p:blipFill>
            <p:spPr>
              <a:xfrm>
                <a:off x="86617" y="2819160"/>
                <a:ext cx="9088200" cy="3773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C73C910C-DB25-4751-9E9C-64F14DF9D8CA}"/>
                  </a:ext>
                </a:extLst>
              </p14:cNvPr>
              <p14:cNvContentPartPr/>
              <p14:nvPr/>
            </p14:nvContentPartPr>
            <p14:xfrm>
              <a:off x="813240" y="976320"/>
              <a:ext cx="5391720" cy="5607000"/>
            </p14:xfrm>
          </p:contentPart>
        </mc:Choice>
        <mc:Fallback xmlns="">
          <p:pic>
            <p:nvPicPr>
              <p:cNvPr id="6" name="Ink 5">
                <a:extLst>
                  <a:ext uri="{FF2B5EF4-FFF2-40B4-BE49-F238E27FC236}">
                    <a16:creationId xmlns:a16="http://schemas.microsoft.com/office/drawing/2014/main" id="{C73C910C-DB25-4751-9E9C-64F14DF9D8CA}"/>
                  </a:ext>
                </a:extLst>
              </p:cNvPr>
              <p:cNvPicPr/>
              <p:nvPr/>
            </p:nvPicPr>
            <p:blipFill>
              <a:blip r:embed="rId7"/>
              <a:stretch>
                <a:fillRect/>
              </a:stretch>
            </p:blipFill>
            <p:spPr>
              <a:xfrm>
                <a:off x="803880" y="966960"/>
                <a:ext cx="5410440" cy="5625720"/>
              </a:xfrm>
              <a:prstGeom prst="rect">
                <a:avLst/>
              </a:prstGeom>
            </p:spPr>
          </p:pic>
        </mc:Fallback>
      </mc:AlternateContent>
    </p:spTree>
    <p:extLst>
      <p:ext uri="{BB962C8B-B14F-4D97-AF65-F5344CB8AC3E}">
        <p14:creationId xmlns:p14="http://schemas.microsoft.com/office/powerpoint/2010/main" val="3133166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7409F-B011-4B11-AE7D-3A32A83617FD}"/>
              </a:ext>
            </a:extLst>
          </p:cNvPr>
          <p:cNvSpPr>
            <a:spLocks noGrp="1"/>
          </p:cNvSpPr>
          <p:nvPr>
            <p:ph type="title"/>
          </p:nvPr>
        </p:nvSpPr>
        <p:spPr>
          <a:xfrm>
            <a:off x="457200" y="116632"/>
            <a:ext cx="8229600" cy="432048"/>
          </a:xfrm>
        </p:spPr>
        <p:txBody>
          <a:bodyPr>
            <a:normAutofit fontScale="90000"/>
          </a:bodyPr>
          <a:lstStyle/>
          <a:p>
            <a:br>
              <a:rPr lang="en-IN" sz="4400" dirty="0"/>
            </a:br>
            <a:r>
              <a:rPr lang="en-IN" sz="4400" dirty="0"/>
              <a:t>Successive percentage change formula</a:t>
            </a:r>
            <a:br>
              <a:rPr lang="en-IN" sz="4400" dirty="0"/>
            </a:b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C1942C-D730-4FFD-B7FB-7AE0F2F3F439}"/>
                  </a:ext>
                </a:extLst>
              </p:cNvPr>
              <p:cNvSpPr>
                <a:spLocks noGrp="1"/>
              </p:cNvSpPr>
              <p:nvPr>
                <p:ph idx="1"/>
              </p:nvPr>
            </p:nvSpPr>
            <p:spPr>
              <a:xfrm>
                <a:off x="457200" y="548680"/>
                <a:ext cx="8229600" cy="6034682"/>
              </a:xfrm>
            </p:spPr>
            <p:txBody>
              <a:bodyPr>
                <a:normAutofit fontScale="40000" lnSpcReduction="20000"/>
              </a:bodyPr>
              <a:lstStyle/>
              <a:p>
                <a:r>
                  <a:rPr lang="en-IN" b="1" dirty="0"/>
                  <a:t>Successive % Change formula</a:t>
                </a:r>
              </a:p>
              <a:p>
                <a:r>
                  <a:rPr lang="en-IN" dirty="0"/>
                  <a:t>Let there are 2 successive changes of a% and b% in the value of X. Then, the net change is c% where,</a:t>
                </a:r>
              </a:p>
              <a:p>
                <a:r>
                  <a:rPr lang="en-IN" dirty="0"/>
                  <a:t> c = a + b + </a:t>
                </a:r>
                <a14:m>
                  <m:oMath xmlns:m="http://schemas.openxmlformats.org/officeDocument/2006/math">
                    <m:f>
                      <m:fPr>
                        <m:ctrlPr>
                          <a:rPr lang="en-IN" i="1" dirty="0" smtClean="0">
                            <a:latin typeface="Cambria Math" panose="02040503050406030204" pitchFamily="18" charset="0"/>
                          </a:rPr>
                        </m:ctrlPr>
                      </m:fPr>
                      <m:num>
                        <m:r>
                          <a:rPr lang="en-IN" i="1" dirty="0" smtClean="0">
                            <a:latin typeface="Cambria Math" panose="02040503050406030204" pitchFamily="18" charset="0"/>
                          </a:rPr>
                          <m:t>𝑎𝑏</m:t>
                        </m:r>
                      </m:num>
                      <m:den>
                        <m:r>
                          <a:rPr lang="en-IN" i="0" dirty="0" smtClean="0">
                            <a:latin typeface="Cambria Math" panose="02040503050406030204" pitchFamily="18" charset="0"/>
                          </a:rPr>
                          <m:t>100</m:t>
                        </m:r>
                      </m:den>
                    </m:f>
                    <m:r>
                      <a:rPr lang="en-IN" b="0" i="1" dirty="0" smtClean="0">
                        <a:latin typeface="Cambria Math" panose="02040503050406030204" pitchFamily="18" charset="0"/>
                      </a:rPr>
                      <m:t>. </m:t>
                    </m:r>
                  </m:oMath>
                </a14:m>
                <a:endParaRPr lang="en-IN" b="0" dirty="0"/>
              </a:p>
              <a:p>
                <a:r>
                  <a:rPr lang="en-IN" dirty="0"/>
                  <a:t>In this formula, we must observe the sign of a and b very carefully</a:t>
                </a:r>
              </a:p>
              <a:p>
                <a:endParaRPr lang="en-IN" dirty="0"/>
              </a:p>
              <a:p>
                <a:r>
                  <a:rPr lang="en-IN" b="1" dirty="0"/>
                  <a:t>Example</a:t>
                </a:r>
                <a:r>
                  <a:rPr lang="en-IN" dirty="0"/>
                  <a:t>- There are successive changes of 10% and 30% in value of X. What is net change?</a:t>
                </a:r>
              </a:p>
              <a:p>
                <a:r>
                  <a:rPr lang="en-IN" b="1" dirty="0"/>
                  <a:t>Solution: </a:t>
                </a:r>
                <a:r>
                  <a:rPr lang="en-IN" dirty="0"/>
                  <a:t>let net change be c%.</a:t>
                </a:r>
              </a:p>
              <a:p>
                <a:r>
                  <a:rPr lang="en-IN" dirty="0"/>
                  <a:t>So, c = 10 + 30 + </a:t>
                </a:r>
                <a14:m>
                  <m:oMath xmlns:m="http://schemas.openxmlformats.org/officeDocument/2006/math">
                    <m:f>
                      <m:fPr>
                        <m:ctrlPr>
                          <a:rPr lang="en-IN" i="1" dirty="0" smtClean="0">
                            <a:latin typeface="Cambria Math" panose="02040503050406030204" pitchFamily="18" charset="0"/>
                          </a:rPr>
                        </m:ctrlPr>
                      </m:fPr>
                      <m:num>
                        <m:r>
                          <a:rPr lang="en-IN" b="0" i="1" dirty="0" smtClean="0">
                            <a:latin typeface="Cambria Math" panose="02040503050406030204" pitchFamily="18" charset="0"/>
                          </a:rPr>
                          <m:t>(10 ×30)</m:t>
                        </m:r>
                      </m:num>
                      <m:den>
                        <m:r>
                          <a:rPr lang="en-IN" i="0" dirty="0" smtClean="0">
                            <a:latin typeface="Cambria Math" panose="02040503050406030204" pitchFamily="18" charset="0"/>
                          </a:rPr>
                          <m:t>100</m:t>
                        </m:r>
                      </m:den>
                    </m:f>
                  </m:oMath>
                </a14:m>
                <a:r>
                  <a:rPr lang="en-IN" dirty="0"/>
                  <a:t>  = 43</a:t>
                </a:r>
              </a:p>
              <a:p>
                <a:r>
                  <a:rPr lang="en-IN" dirty="0"/>
                  <a:t>So, net change is 43%</a:t>
                </a:r>
              </a:p>
              <a:p>
                <a:endParaRPr lang="en-IN" dirty="0"/>
              </a:p>
              <a:p>
                <a:r>
                  <a:rPr lang="en-IN" b="1" dirty="0"/>
                  <a:t>This formula is applicable for 2 successive changes only. So, if there are 3 successive changes, we need to apply formula twice</a:t>
                </a:r>
              </a:p>
              <a:p>
                <a:r>
                  <a:rPr lang="en-IN" dirty="0"/>
                  <a:t>For example- Let there be 3 successive changes in the value of X of x%, y% and z%</a:t>
                </a:r>
              </a:p>
              <a:p>
                <a:r>
                  <a:rPr lang="en-IN" dirty="0"/>
                  <a:t>So, net change is obtained as-</a:t>
                </a:r>
              </a:p>
              <a:p>
                <a:r>
                  <a:rPr lang="en-IN" dirty="0"/>
                  <a:t>1</a:t>
                </a:r>
                <a:r>
                  <a:rPr lang="en-IN" baseline="30000" dirty="0"/>
                  <a:t>st</a:t>
                </a:r>
                <a:r>
                  <a:rPr lang="en-IN" dirty="0"/>
                  <a:t> apply successive % change formula for 2 successive changes say x% and y%. Let, the net change for successive changes of x% any y% is v%</a:t>
                </a:r>
              </a:p>
              <a:p>
                <a:r>
                  <a:rPr lang="en-IN" dirty="0"/>
                  <a:t>So, v = x + y + </a:t>
                </a:r>
                <a14:m>
                  <m:oMath xmlns:m="http://schemas.openxmlformats.org/officeDocument/2006/math">
                    <m:f>
                      <m:fPr>
                        <m:ctrlPr>
                          <a:rPr lang="en-IN" i="1" dirty="0" smtClean="0">
                            <a:latin typeface="Cambria Math" panose="02040503050406030204" pitchFamily="18" charset="0"/>
                          </a:rPr>
                        </m:ctrlPr>
                      </m:fPr>
                      <m:num>
                        <m:r>
                          <a:rPr lang="en-IN" b="0" i="1" dirty="0" smtClean="0">
                            <a:latin typeface="Cambria Math" panose="02040503050406030204" pitchFamily="18" charset="0"/>
                          </a:rPr>
                          <m:t>𝑥𝑦</m:t>
                        </m:r>
                      </m:num>
                      <m:den>
                        <m:r>
                          <a:rPr lang="en-IN" i="0" dirty="0" smtClean="0">
                            <a:latin typeface="Cambria Math" panose="02040503050406030204" pitchFamily="18" charset="0"/>
                          </a:rPr>
                          <m:t>100</m:t>
                        </m:r>
                      </m:den>
                    </m:f>
                    <m:r>
                      <a:rPr lang="en-IN" b="0" i="1" dirty="0" smtClean="0">
                        <a:latin typeface="Cambria Math" panose="02040503050406030204" pitchFamily="18" charset="0"/>
                      </a:rPr>
                      <m:t>. </m:t>
                    </m:r>
                  </m:oMath>
                </a14:m>
                <a:endParaRPr lang="en-IN" b="0" dirty="0"/>
              </a:p>
              <a:p>
                <a:r>
                  <a:rPr lang="en-IN" dirty="0"/>
                  <a:t>Now, again apply successive change formula for z% and v%</a:t>
                </a:r>
              </a:p>
              <a:p>
                <a:r>
                  <a:rPr lang="en-IN" b="0" dirty="0"/>
                  <a:t>So, let the net change for v% and z% be k%</a:t>
                </a:r>
              </a:p>
              <a:p>
                <a:r>
                  <a:rPr lang="en-IN" dirty="0"/>
                  <a:t>So, k = v + z+  </a:t>
                </a:r>
                <a14:m>
                  <m:oMath xmlns:m="http://schemas.openxmlformats.org/officeDocument/2006/math">
                    <m:f>
                      <m:fPr>
                        <m:ctrlPr>
                          <a:rPr lang="en-IN" i="1" dirty="0" smtClean="0">
                            <a:latin typeface="Cambria Math" panose="02040503050406030204" pitchFamily="18" charset="0"/>
                          </a:rPr>
                        </m:ctrlPr>
                      </m:fPr>
                      <m:num>
                        <m:r>
                          <a:rPr lang="en-IN" b="0" i="1" dirty="0" smtClean="0">
                            <a:latin typeface="Cambria Math" panose="02040503050406030204" pitchFamily="18" charset="0"/>
                          </a:rPr>
                          <m:t>𝑣𝑧</m:t>
                        </m:r>
                      </m:num>
                      <m:den>
                        <m:r>
                          <a:rPr lang="en-IN" i="0" dirty="0" smtClean="0">
                            <a:latin typeface="Cambria Math" panose="02040503050406030204" pitchFamily="18" charset="0"/>
                          </a:rPr>
                          <m:t>100</m:t>
                        </m:r>
                      </m:den>
                    </m:f>
                    <m:r>
                      <a:rPr lang="en-IN" b="0" i="1" dirty="0" smtClean="0">
                        <a:latin typeface="Cambria Math" panose="02040503050406030204" pitchFamily="18" charset="0"/>
                      </a:rPr>
                      <m:t>. </m:t>
                    </m:r>
                  </m:oMath>
                </a14:m>
                <a:endParaRPr lang="en-IN" b="0" dirty="0"/>
              </a:p>
              <a:p>
                <a:r>
                  <a:rPr lang="en-IN" dirty="0"/>
                  <a:t>So, the net change for 3 successive changes of x%, y% and z% is k%</a:t>
                </a:r>
              </a:p>
              <a:p>
                <a:endParaRPr lang="en-IN" dirty="0"/>
              </a:p>
              <a:p>
                <a:r>
                  <a:rPr lang="en-IN" b="1" dirty="0"/>
                  <a:t>Example-</a:t>
                </a:r>
                <a:r>
                  <a:rPr lang="en-IN" b="0" dirty="0"/>
                  <a:t> Let there be 3 successive changes in value of X of 20%, 30% and 40% respectively</a:t>
                </a:r>
              </a:p>
              <a:p>
                <a:r>
                  <a:rPr lang="en-IN" b="1" dirty="0"/>
                  <a:t>Solution-</a:t>
                </a:r>
                <a:r>
                  <a:rPr lang="en-IN" dirty="0"/>
                  <a:t> let net change for 20% and 30% be v%</a:t>
                </a:r>
              </a:p>
              <a:p>
                <a:r>
                  <a:rPr lang="en-IN" b="0" dirty="0"/>
                  <a:t>So, v = </a:t>
                </a:r>
                <a:r>
                  <a:rPr lang="en-IN" dirty="0"/>
                  <a:t>20 + 30 + </a:t>
                </a:r>
                <a14:m>
                  <m:oMath xmlns:m="http://schemas.openxmlformats.org/officeDocument/2006/math">
                    <m:f>
                      <m:fPr>
                        <m:ctrlPr>
                          <a:rPr lang="en-IN" i="1" dirty="0" smtClean="0">
                            <a:latin typeface="Cambria Math" panose="02040503050406030204" pitchFamily="18" charset="0"/>
                          </a:rPr>
                        </m:ctrlPr>
                      </m:fPr>
                      <m:num>
                        <m:r>
                          <a:rPr lang="en-IN" b="0" i="1" dirty="0" smtClean="0">
                            <a:latin typeface="Cambria Math" panose="02040503050406030204" pitchFamily="18" charset="0"/>
                          </a:rPr>
                          <m:t>(20 ×30)</m:t>
                        </m:r>
                      </m:num>
                      <m:den>
                        <m:r>
                          <a:rPr lang="en-IN" i="0" dirty="0" smtClean="0">
                            <a:latin typeface="Cambria Math" panose="02040503050406030204" pitchFamily="18" charset="0"/>
                          </a:rPr>
                          <m:t>100</m:t>
                        </m:r>
                      </m:den>
                    </m:f>
                  </m:oMath>
                </a14:m>
                <a:r>
                  <a:rPr lang="en-IN" dirty="0"/>
                  <a:t>  = 56</a:t>
                </a:r>
              </a:p>
              <a:p>
                <a:r>
                  <a:rPr lang="en-IN" dirty="0"/>
                  <a:t>Now, let net change for 56% and 40% be k%</a:t>
                </a:r>
              </a:p>
              <a:p>
                <a:r>
                  <a:rPr lang="en-IN" dirty="0"/>
                  <a:t>So, k = 56 + 40 + </a:t>
                </a:r>
                <a14:m>
                  <m:oMath xmlns:m="http://schemas.openxmlformats.org/officeDocument/2006/math">
                    <m:f>
                      <m:fPr>
                        <m:ctrlPr>
                          <a:rPr lang="en-IN" i="1" dirty="0" smtClean="0">
                            <a:latin typeface="Cambria Math" panose="02040503050406030204" pitchFamily="18" charset="0"/>
                          </a:rPr>
                        </m:ctrlPr>
                      </m:fPr>
                      <m:num>
                        <m:r>
                          <a:rPr lang="en-IN" b="0" i="1" dirty="0" smtClean="0">
                            <a:latin typeface="Cambria Math" panose="02040503050406030204" pitchFamily="18" charset="0"/>
                          </a:rPr>
                          <m:t>(56 ×40)</m:t>
                        </m:r>
                      </m:num>
                      <m:den>
                        <m:r>
                          <a:rPr lang="en-IN" i="0" dirty="0" smtClean="0">
                            <a:latin typeface="Cambria Math" panose="02040503050406030204" pitchFamily="18" charset="0"/>
                          </a:rPr>
                          <m:t>100</m:t>
                        </m:r>
                      </m:den>
                    </m:f>
                  </m:oMath>
                </a14:m>
                <a:r>
                  <a:rPr lang="en-IN" dirty="0"/>
                  <a:t>  = 118.4%. </a:t>
                </a:r>
              </a:p>
              <a:p>
                <a:r>
                  <a:rPr lang="en-IN" dirty="0"/>
                  <a:t>So, the net change for  3 successive changes of 20%, 30% and 40% is 118.4%</a:t>
                </a:r>
              </a:p>
              <a:p>
                <a:endParaRPr lang="en-IN" dirty="0"/>
              </a:p>
              <a:p>
                <a:endParaRPr lang="en-IN" b="0" dirty="0"/>
              </a:p>
              <a:p>
                <a:endParaRPr lang="en-IN" b="0" dirty="0"/>
              </a:p>
              <a:p>
                <a:endParaRPr lang="en-IN" dirty="0"/>
              </a:p>
            </p:txBody>
          </p:sp>
        </mc:Choice>
        <mc:Fallback xmlns="">
          <p:sp>
            <p:nvSpPr>
              <p:cNvPr id="3" name="Content Placeholder 2">
                <a:extLst>
                  <a:ext uri="{FF2B5EF4-FFF2-40B4-BE49-F238E27FC236}">
                    <a16:creationId xmlns:a16="http://schemas.microsoft.com/office/drawing/2014/main" id="{D9C1942C-D730-4FFD-B7FB-7AE0F2F3F439}"/>
                  </a:ext>
                </a:extLst>
              </p:cNvPr>
              <p:cNvSpPr>
                <a:spLocks noGrp="1" noRot="1" noChangeAspect="1" noMove="1" noResize="1" noEditPoints="1" noAdjustHandles="1" noChangeArrowheads="1" noChangeShapeType="1" noTextEdit="1"/>
              </p:cNvSpPr>
              <p:nvPr>
                <p:ph idx="1"/>
              </p:nvPr>
            </p:nvSpPr>
            <p:spPr>
              <a:xfrm>
                <a:off x="457200" y="548680"/>
                <a:ext cx="8229600" cy="6034682"/>
              </a:xfrm>
              <a:blipFill>
                <a:blip r:embed="rId2"/>
                <a:stretch>
                  <a:fillRect t="-606" b="-707"/>
                </a:stretch>
              </a:blipFill>
            </p:spPr>
            <p:txBody>
              <a:bodyPr/>
              <a:lstStyle/>
              <a:p>
                <a:r>
                  <a:rPr lang="en-IN">
                    <a:noFill/>
                  </a:rPr>
                  <a:t> </a:t>
                </a:r>
              </a:p>
            </p:txBody>
          </p:sp>
        </mc:Fallback>
      </mc:AlternateContent>
    </p:spTree>
    <p:extLst>
      <p:ext uri="{BB962C8B-B14F-4D97-AF65-F5344CB8AC3E}">
        <p14:creationId xmlns:p14="http://schemas.microsoft.com/office/powerpoint/2010/main" val="2716796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1D58F-C870-4419-8FDB-D3BC7B081586}"/>
              </a:ext>
            </a:extLst>
          </p:cNvPr>
          <p:cNvSpPr>
            <a:spLocks noGrp="1"/>
          </p:cNvSpPr>
          <p:nvPr>
            <p:ph type="title"/>
          </p:nvPr>
        </p:nvSpPr>
        <p:spPr>
          <a:xfrm>
            <a:off x="457200" y="274638"/>
            <a:ext cx="8229600" cy="63408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7EAD289-B14D-484C-A508-83141EC978F7}"/>
              </a:ext>
            </a:extLst>
          </p:cNvPr>
          <p:cNvSpPr>
            <a:spLocks noGrp="1"/>
          </p:cNvSpPr>
          <p:nvPr>
            <p:ph idx="1"/>
          </p:nvPr>
        </p:nvSpPr>
        <p:spPr>
          <a:xfrm>
            <a:off x="457200" y="1124744"/>
            <a:ext cx="8229600" cy="5001419"/>
          </a:xfrm>
        </p:spPr>
        <p:txBody>
          <a:bodyPr>
            <a:normAutofit/>
          </a:bodyPr>
          <a:lstStyle/>
          <a:p>
            <a:r>
              <a:rPr lang="en-IN" sz="1800" dirty="0"/>
              <a:t>Let the profit of company XYZ Ltd. was Rs. 120 crore in year 2018. What is the profit in 2020 if-</a:t>
            </a:r>
          </a:p>
          <a:p>
            <a:r>
              <a:rPr lang="en-IN" sz="1800" dirty="0"/>
              <a:t>A. Profit was increased by 20% in 2019 and increased by 10% in 2020?</a:t>
            </a:r>
          </a:p>
          <a:p>
            <a:r>
              <a:rPr lang="en-IN" sz="1800" dirty="0"/>
              <a:t>B. Profit was increased by 20% in 2019 and decreased by 10% in 2020?</a:t>
            </a:r>
          </a:p>
          <a:p>
            <a:r>
              <a:rPr lang="en-IN" sz="1800" dirty="0"/>
              <a:t>C. Profit was decreased by 20% in 2019 and increased by 10% in 2020?</a:t>
            </a:r>
          </a:p>
          <a:p>
            <a:r>
              <a:rPr lang="en-IN" sz="1800" dirty="0"/>
              <a:t>D. Profit was decreased by 20% in 2019 and decreased by 10% in 2020?</a:t>
            </a:r>
          </a:p>
          <a:p>
            <a:r>
              <a:rPr lang="en-IN" sz="1800" dirty="0"/>
              <a:t>Solution- In all these problems the changes are 20% and 10% but we need to be very cautious about the signs of these changes (+</a:t>
            </a:r>
            <a:r>
              <a:rPr lang="en-IN" sz="1800" dirty="0" err="1"/>
              <a:t>ve</a:t>
            </a:r>
            <a:r>
              <a:rPr lang="en-IN" sz="1800" dirty="0"/>
              <a:t> or –</a:t>
            </a:r>
            <a:r>
              <a:rPr lang="en-IN" sz="1800" dirty="0" err="1"/>
              <a:t>ve</a:t>
            </a:r>
            <a:r>
              <a:rPr lang="en-IN" sz="1800" dirty="0"/>
              <a:t>)</a:t>
            </a:r>
          </a:p>
          <a:p>
            <a:endParaRPr lang="en-IN" dirty="0"/>
          </a:p>
          <a:p>
            <a:endParaRPr lang="en-IN" dirty="0"/>
          </a:p>
          <a:p>
            <a:endParaRPr lang="en-IN" dirty="0"/>
          </a:p>
        </p:txBody>
      </p:sp>
    </p:spTree>
    <p:extLst>
      <p:ext uri="{BB962C8B-B14F-4D97-AF65-F5344CB8AC3E}">
        <p14:creationId xmlns:p14="http://schemas.microsoft.com/office/powerpoint/2010/main" val="4001423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1D58F-C870-4419-8FDB-D3BC7B081586}"/>
              </a:ext>
            </a:extLst>
          </p:cNvPr>
          <p:cNvSpPr>
            <a:spLocks noGrp="1"/>
          </p:cNvSpPr>
          <p:nvPr>
            <p:ph type="title"/>
          </p:nvPr>
        </p:nvSpPr>
        <p:spPr>
          <a:xfrm>
            <a:off x="457200" y="116632"/>
            <a:ext cx="8229600" cy="504056"/>
          </a:xfrm>
        </p:spPr>
        <p:txBody>
          <a:bodyPr>
            <a:normAutofit fontScale="90000"/>
          </a:bodyPr>
          <a:lstStyle/>
          <a:p>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EAD289-B14D-484C-A508-83141EC978F7}"/>
                  </a:ext>
                </a:extLst>
              </p:cNvPr>
              <p:cNvSpPr>
                <a:spLocks noGrp="1"/>
              </p:cNvSpPr>
              <p:nvPr>
                <p:ph idx="1"/>
              </p:nvPr>
            </p:nvSpPr>
            <p:spPr>
              <a:xfrm>
                <a:off x="457200" y="620688"/>
                <a:ext cx="8229600" cy="5904656"/>
              </a:xfrm>
            </p:spPr>
            <p:txBody>
              <a:bodyPr>
                <a:normAutofit fontScale="47500" lnSpcReduction="20000"/>
              </a:bodyPr>
              <a:lstStyle/>
              <a:p>
                <a:r>
                  <a:rPr lang="en-IN" sz="2900" dirty="0"/>
                  <a:t>Let the profit of company XYZ Ltd. was Rs. 120 crore in year 2018. What is the profit in 2020 if-</a:t>
                </a:r>
              </a:p>
              <a:p>
                <a:r>
                  <a:rPr lang="en-IN" sz="2900" dirty="0"/>
                  <a:t>A. Profit was increased by 20% in 2019 and increased by 10% in 2020?</a:t>
                </a:r>
              </a:p>
              <a:p>
                <a:r>
                  <a:rPr lang="en-IN" sz="2900" dirty="0"/>
                  <a:t>B. Profit was increased by 20% in 2019 and decreased by 10% in 2020?</a:t>
                </a:r>
              </a:p>
              <a:p>
                <a:r>
                  <a:rPr lang="en-IN" sz="2900" dirty="0"/>
                  <a:t>C. Profit was decreased by 20% in 2019 and increased by 10% in 2020?</a:t>
                </a:r>
              </a:p>
              <a:p>
                <a:r>
                  <a:rPr lang="en-IN" sz="2900" dirty="0"/>
                  <a:t>D. Profit was decreased by 20% in 2019 and decreased by 10% in 2020?</a:t>
                </a:r>
              </a:p>
              <a:p>
                <a:endParaRPr lang="en-IN" sz="2900" dirty="0"/>
              </a:p>
              <a:p>
                <a:r>
                  <a:rPr lang="en-IN" sz="2900" b="1" dirty="0"/>
                  <a:t>Solution</a:t>
                </a:r>
                <a:r>
                  <a:rPr lang="en-IN" sz="2900" dirty="0"/>
                  <a:t>- In all these problems the changes are 20% and 10% but we need to be very cautious about the signs of these changes (+</a:t>
                </a:r>
                <a:r>
                  <a:rPr lang="en-IN" sz="2900" dirty="0" err="1"/>
                  <a:t>ve</a:t>
                </a:r>
                <a:r>
                  <a:rPr lang="en-IN" sz="2900" dirty="0"/>
                  <a:t> or –</a:t>
                </a:r>
                <a:r>
                  <a:rPr lang="en-IN" sz="2900" dirty="0" err="1"/>
                  <a:t>ve</a:t>
                </a:r>
                <a:r>
                  <a:rPr lang="en-IN" sz="2900" dirty="0"/>
                  <a:t>)</a:t>
                </a:r>
              </a:p>
              <a:p>
                <a:endParaRPr lang="en-IN" sz="2900" dirty="0"/>
              </a:p>
              <a:p>
                <a:r>
                  <a:rPr lang="en-IN" sz="2900" b="1" dirty="0"/>
                  <a:t>Solution A-  </a:t>
                </a:r>
                <a:r>
                  <a:rPr lang="en-IN" sz="2900" dirty="0"/>
                  <a:t>In this case a= 20% and b=10%</a:t>
                </a:r>
              </a:p>
              <a:p>
                <a:r>
                  <a:rPr lang="en-IN" sz="2900" dirty="0"/>
                  <a:t> So, c = 20 + 10 + </a:t>
                </a:r>
                <a14:m>
                  <m:oMath xmlns:m="http://schemas.openxmlformats.org/officeDocument/2006/math">
                    <m:f>
                      <m:fPr>
                        <m:ctrlPr>
                          <a:rPr lang="en-IN" sz="2900" i="1" dirty="0" smtClean="0">
                            <a:latin typeface="Cambria Math" panose="02040503050406030204" pitchFamily="18" charset="0"/>
                          </a:rPr>
                        </m:ctrlPr>
                      </m:fPr>
                      <m:num>
                        <m:r>
                          <a:rPr lang="en-IN" sz="2900" b="0" i="1" dirty="0" smtClean="0">
                            <a:latin typeface="Cambria Math" panose="02040503050406030204" pitchFamily="18" charset="0"/>
                          </a:rPr>
                          <m:t>(20 ×10)</m:t>
                        </m:r>
                      </m:num>
                      <m:den>
                        <m:r>
                          <a:rPr lang="en-IN" sz="2900" i="0" dirty="0" smtClean="0">
                            <a:latin typeface="Cambria Math" panose="02040503050406030204" pitchFamily="18" charset="0"/>
                          </a:rPr>
                          <m:t>100</m:t>
                        </m:r>
                      </m:den>
                    </m:f>
                  </m:oMath>
                </a14:m>
                <a:r>
                  <a:rPr lang="en-IN" sz="2900" dirty="0"/>
                  <a:t>  = 20 + 10 + 2=  32</a:t>
                </a:r>
              </a:p>
              <a:p>
                <a:r>
                  <a:rPr lang="en-IN" sz="2900" dirty="0"/>
                  <a:t>Hence net change is 32%</a:t>
                </a:r>
              </a:p>
              <a:p>
                <a:endParaRPr lang="en-IN" sz="2900" dirty="0"/>
              </a:p>
              <a:p>
                <a:r>
                  <a:rPr lang="en-IN" sz="2900" b="1" dirty="0"/>
                  <a:t>Solution B-  </a:t>
                </a:r>
                <a:r>
                  <a:rPr lang="en-IN" sz="2900" dirty="0"/>
                  <a:t>In this case a= 20% and b= -10%</a:t>
                </a:r>
              </a:p>
              <a:p>
                <a:r>
                  <a:rPr lang="en-IN" sz="2900" dirty="0"/>
                  <a:t> So, c = 20 + (-10) + </a:t>
                </a:r>
                <a14:m>
                  <m:oMath xmlns:m="http://schemas.openxmlformats.org/officeDocument/2006/math">
                    <m:f>
                      <m:fPr>
                        <m:ctrlPr>
                          <a:rPr lang="en-IN" sz="2900" i="1" dirty="0" smtClean="0">
                            <a:latin typeface="Cambria Math" panose="02040503050406030204" pitchFamily="18" charset="0"/>
                          </a:rPr>
                        </m:ctrlPr>
                      </m:fPr>
                      <m:num>
                        <m:r>
                          <a:rPr lang="en-IN" sz="2900" b="0" i="1" dirty="0" smtClean="0">
                            <a:latin typeface="Cambria Math" panose="02040503050406030204" pitchFamily="18" charset="0"/>
                          </a:rPr>
                          <m:t>{</m:t>
                        </m:r>
                        <m:d>
                          <m:dPr>
                            <m:ctrlPr>
                              <a:rPr lang="en-IN" sz="2900" b="0" i="1" dirty="0" smtClean="0">
                                <a:latin typeface="Cambria Math" panose="02040503050406030204" pitchFamily="18" charset="0"/>
                              </a:rPr>
                            </m:ctrlPr>
                          </m:dPr>
                          <m:e>
                            <m:r>
                              <a:rPr lang="en-IN" sz="2900" b="0" i="1" dirty="0" smtClean="0">
                                <a:latin typeface="Cambria Math" panose="02040503050406030204" pitchFamily="18" charset="0"/>
                              </a:rPr>
                              <m:t>20</m:t>
                            </m:r>
                          </m:e>
                        </m:d>
                        <m:r>
                          <a:rPr lang="en-IN" sz="2900" b="0" i="1" dirty="0" smtClean="0">
                            <a:latin typeface="Cambria Math" panose="02040503050406030204" pitchFamily="18" charset="0"/>
                          </a:rPr>
                          <m:t>×</m:t>
                        </m:r>
                        <m:d>
                          <m:dPr>
                            <m:ctrlPr>
                              <a:rPr lang="en-IN" sz="2900" b="0" i="1" dirty="0" smtClean="0">
                                <a:latin typeface="Cambria Math" panose="02040503050406030204" pitchFamily="18" charset="0"/>
                              </a:rPr>
                            </m:ctrlPr>
                          </m:dPr>
                          <m:e>
                            <m:r>
                              <a:rPr lang="en-IN" sz="2900" b="0" i="1" dirty="0" smtClean="0">
                                <a:latin typeface="Cambria Math" panose="02040503050406030204" pitchFamily="18" charset="0"/>
                              </a:rPr>
                              <m:t>−10</m:t>
                            </m:r>
                          </m:e>
                        </m:d>
                        <m:r>
                          <a:rPr lang="en-IN" sz="2900" b="0" i="1" dirty="0" smtClean="0">
                            <a:latin typeface="Cambria Math" panose="02040503050406030204" pitchFamily="18" charset="0"/>
                          </a:rPr>
                          <m:t>}</m:t>
                        </m:r>
                      </m:num>
                      <m:den>
                        <m:r>
                          <a:rPr lang="en-IN" sz="2900" i="0" dirty="0" smtClean="0">
                            <a:latin typeface="Cambria Math" panose="02040503050406030204" pitchFamily="18" charset="0"/>
                          </a:rPr>
                          <m:t>100</m:t>
                        </m:r>
                      </m:den>
                    </m:f>
                  </m:oMath>
                </a14:m>
                <a:r>
                  <a:rPr lang="en-IN" sz="2900" dirty="0"/>
                  <a:t>  = 20 - 10 - 2 = 8</a:t>
                </a:r>
              </a:p>
              <a:p>
                <a:r>
                  <a:rPr lang="en-IN" sz="2900" dirty="0"/>
                  <a:t>Hence net change is 8%</a:t>
                </a:r>
              </a:p>
              <a:p>
                <a:endParaRPr lang="en-IN" sz="2900" dirty="0"/>
              </a:p>
              <a:p>
                <a:r>
                  <a:rPr lang="en-IN" sz="2900" b="1" dirty="0"/>
                  <a:t>Solution C-  </a:t>
                </a:r>
                <a:r>
                  <a:rPr lang="en-IN" sz="2900" dirty="0"/>
                  <a:t>In this case a= -20% and b= 10%</a:t>
                </a:r>
              </a:p>
              <a:p>
                <a:r>
                  <a:rPr lang="en-IN" sz="2900" dirty="0"/>
                  <a:t> So, c = (-20) + 10 + </a:t>
                </a:r>
                <a14:m>
                  <m:oMath xmlns:m="http://schemas.openxmlformats.org/officeDocument/2006/math">
                    <m:f>
                      <m:fPr>
                        <m:ctrlPr>
                          <a:rPr lang="en-IN" sz="2900" i="1" dirty="0" smtClean="0">
                            <a:latin typeface="Cambria Math" panose="02040503050406030204" pitchFamily="18" charset="0"/>
                          </a:rPr>
                        </m:ctrlPr>
                      </m:fPr>
                      <m:num>
                        <m:r>
                          <a:rPr lang="en-IN" sz="2900" b="0" i="1" dirty="0" smtClean="0">
                            <a:latin typeface="Cambria Math" panose="02040503050406030204" pitchFamily="18" charset="0"/>
                          </a:rPr>
                          <m:t>{</m:t>
                        </m:r>
                        <m:d>
                          <m:dPr>
                            <m:ctrlPr>
                              <a:rPr lang="en-IN" sz="2900" b="0" i="1" dirty="0" smtClean="0">
                                <a:latin typeface="Cambria Math" panose="02040503050406030204" pitchFamily="18" charset="0"/>
                              </a:rPr>
                            </m:ctrlPr>
                          </m:dPr>
                          <m:e>
                            <m:r>
                              <a:rPr lang="en-IN" sz="2900" b="0" i="1" dirty="0" smtClean="0">
                                <a:latin typeface="Cambria Math" panose="02040503050406030204" pitchFamily="18" charset="0"/>
                              </a:rPr>
                              <m:t>−20</m:t>
                            </m:r>
                          </m:e>
                        </m:d>
                        <m:r>
                          <a:rPr lang="en-IN" sz="2900" b="0" i="1" dirty="0" smtClean="0">
                            <a:latin typeface="Cambria Math" panose="02040503050406030204" pitchFamily="18" charset="0"/>
                          </a:rPr>
                          <m:t>×</m:t>
                        </m:r>
                        <m:d>
                          <m:dPr>
                            <m:ctrlPr>
                              <a:rPr lang="en-IN" sz="2900" b="0" i="1" dirty="0" smtClean="0">
                                <a:latin typeface="Cambria Math" panose="02040503050406030204" pitchFamily="18" charset="0"/>
                              </a:rPr>
                            </m:ctrlPr>
                          </m:dPr>
                          <m:e>
                            <m:r>
                              <a:rPr lang="en-IN" sz="2900" b="0" i="1" dirty="0" smtClean="0">
                                <a:latin typeface="Cambria Math" panose="02040503050406030204" pitchFamily="18" charset="0"/>
                              </a:rPr>
                              <m:t>10</m:t>
                            </m:r>
                          </m:e>
                        </m:d>
                        <m:r>
                          <a:rPr lang="en-IN" sz="2900" b="0" i="1" dirty="0" smtClean="0">
                            <a:latin typeface="Cambria Math" panose="02040503050406030204" pitchFamily="18" charset="0"/>
                          </a:rPr>
                          <m:t>}</m:t>
                        </m:r>
                      </m:num>
                      <m:den>
                        <m:r>
                          <a:rPr lang="en-IN" sz="2900" i="0" dirty="0" smtClean="0">
                            <a:latin typeface="Cambria Math" panose="02040503050406030204" pitchFamily="18" charset="0"/>
                          </a:rPr>
                          <m:t>100</m:t>
                        </m:r>
                      </m:den>
                    </m:f>
                  </m:oMath>
                </a14:m>
                <a:r>
                  <a:rPr lang="en-IN" sz="2900" dirty="0"/>
                  <a:t>  = -20 + 10 -2 = -12</a:t>
                </a:r>
              </a:p>
              <a:p>
                <a:r>
                  <a:rPr lang="en-IN" sz="2900" dirty="0"/>
                  <a:t>Hence net change is -12%</a:t>
                </a:r>
              </a:p>
              <a:p>
                <a:endParaRPr lang="en-IN" sz="2900" dirty="0"/>
              </a:p>
              <a:p>
                <a:r>
                  <a:rPr lang="en-IN" sz="2900" b="1" dirty="0"/>
                  <a:t>Solution D-  </a:t>
                </a:r>
                <a:r>
                  <a:rPr lang="en-IN" sz="2900" dirty="0"/>
                  <a:t>In this case a= -20% and b= -10%</a:t>
                </a:r>
              </a:p>
              <a:p>
                <a:r>
                  <a:rPr lang="en-IN" sz="2900" dirty="0"/>
                  <a:t> So, c = (-20) + (-10) + </a:t>
                </a:r>
                <a14:m>
                  <m:oMath xmlns:m="http://schemas.openxmlformats.org/officeDocument/2006/math">
                    <m:f>
                      <m:fPr>
                        <m:ctrlPr>
                          <a:rPr lang="en-IN" sz="2900" i="1" dirty="0" smtClean="0">
                            <a:latin typeface="Cambria Math" panose="02040503050406030204" pitchFamily="18" charset="0"/>
                          </a:rPr>
                        </m:ctrlPr>
                      </m:fPr>
                      <m:num>
                        <m:r>
                          <a:rPr lang="en-IN" sz="2900" b="0" i="1" dirty="0" smtClean="0">
                            <a:latin typeface="Cambria Math" panose="02040503050406030204" pitchFamily="18" charset="0"/>
                          </a:rPr>
                          <m:t>{</m:t>
                        </m:r>
                        <m:d>
                          <m:dPr>
                            <m:ctrlPr>
                              <a:rPr lang="en-IN" sz="2900" b="0" i="1" dirty="0" smtClean="0">
                                <a:latin typeface="Cambria Math" panose="02040503050406030204" pitchFamily="18" charset="0"/>
                              </a:rPr>
                            </m:ctrlPr>
                          </m:dPr>
                          <m:e>
                            <m:r>
                              <a:rPr lang="en-IN" sz="2900" b="0" i="1" dirty="0" smtClean="0">
                                <a:latin typeface="Cambria Math" panose="02040503050406030204" pitchFamily="18" charset="0"/>
                              </a:rPr>
                              <m:t>−20</m:t>
                            </m:r>
                          </m:e>
                        </m:d>
                        <m:r>
                          <a:rPr lang="en-IN" sz="2900" b="0" i="1" dirty="0" smtClean="0">
                            <a:latin typeface="Cambria Math" panose="02040503050406030204" pitchFamily="18" charset="0"/>
                          </a:rPr>
                          <m:t>×</m:t>
                        </m:r>
                        <m:d>
                          <m:dPr>
                            <m:ctrlPr>
                              <a:rPr lang="en-IN" sz="2900" b="0" i="1" dirty="0" smtClean="0">
                                <a:latin typeface="Cambria Math" panose="02040503050406030204" pitchFamily="18" charset="0"/>
                              </a:rPr>
                            </m:ctrlPr>
                          </m:dPr>
                          <m:e>
                            <m:r>
                              <a:rPr lang="en-IN" sz="2900" b="0" i="1" dirty="0" smtClean="0">
                                <a:latin typeface="Cambria Math" panose="02040503050406030204" pitchFamily="18" charset="0"/>
                              </a:rPr>
                              <m:t>−10</m:t>
                            </m:r>
                          </m:e>
                        </m:d>
                        <m:r>
                          <a:rPr lang="en-IN" sz="2900" b="0" i="1" dirty="0" smtClean="0">
                            <a:latin typeface="Cambria Math" panose="02040503050406030204" pitchFamily="18" charset="0"/>
                          </a:rPr>
                          <m:t>}</m:t>
                        </m:r>
                      </m:num>
                      <m:den>
                        <m:r>
                          <a:rPr lang="en-IN" sz="2900" i="0" dirty="0" smtClean="0">
                            <a:latin typeface="Cambria Math" panose="02040503050406030204" pitchFamily="18" charset="0"/>
                          </a:rPr>
                          <m:t>100</m:t>
                        </m:r>
                      </m:den>
                    </m:f>
                  </m:oMath>
                </a14:m>
                <a:r>
                  <a:rPr lang="en-IN" sz="2900" dirty="0"/>
                  <a:t>  = -20 -10 + 2 = -28</a:t>
                </a:r>
              </a:p>
              <a:p>
                <a:r>
                  <a:rPr lang="en-IN" sz="2900" dirty="0"/>
                  <a:t>Hence net change is -28%</a:t>
                </a:r>
              </a:p>
              <a:p>
                <a:endParaRPr lang="en-IN" dirty="0"/>
              </a:p>
              <a:p>
                <a:endParaRPr lang="en-IN"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87EAD289-B14D-484C-A508-83141EC978F7}"/>
                  </a:ext>
                </a:extLst>
              </p:cNvPr>
              <p:cNvSpPr>
                <a:spLocks noGrp="1" noRot="1" noChangeAspect="1" noMove="1" noResize="1" noEditPoints="1" noAdjustHandles="1" noChangeArrowheads="1" noChangeShapeType="1" noTextEdit="1"/>
              </p:cNvSpPr>
              <p:nvPr>
                <p:ph idx="1"/>
              </p:nvPr>
            </p:nvSpPr>
            <p:spPr>
              <a:xfrm>
                <a:off x="457200" y="620688"/>
                <a:ext cx="8229600" cy="5904656"/>
              </a:xfrm>
              <a:blipFill>
                <a:blip r:embed="rId2"/>
                <a:stretch>
                  <a:fillRect l="-74" t="-826"/>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7D6A02E-AC6F-4C2A-803F-CBD12F009AB1}"/>
                  </a:ext>
                </a:extLst>
              </p14:cNvPr>
              <p14:cNvContentPartPr/>
              <p14:nvPr/>
            </p14:nvContentPartPr>
            <p14:xfrm>
              <a:off x="4078080" y="3178800"/>
              <a:ext cx="360" cy="360"/>
            </p14:xfrm>
          </p:contentPart>
        </mc:Choice>
        <mc:Fallback xmlns="">
          <p:pic>
            <p:nvPicPr>
              <p:cNvPr id="4" name="Ink 3">
                <a:extLst>
                  <a:ext uri="{FF2B5EF4-FFF2-40B4-BE49-F238E27FC236}">
                    <a16:creationId xmlns:a16="http://schemas.microsoft.com/office/drawing/2014/main" id="{17D6A02E-AC6F-4C2A-803F-CBD12F009AB1}"/>
                  </a:ext>
                </a:extLst>
              </p:cNvPr>
              <p:cNvPicPr/>
              <p:nvPr/>
            </p:nvPicPr>
            <p:blipFill>
              <a:blip r:embed="rId4"/>
              <a:stretch>
                <a:fillRect/>
              </a:stretch>
            </p:blipFill>
            <p:spPr>
              <a:xfrm>
                <a:off x="4068720" y="3169440"/>
                <a:ext cx="19080" cy="19080"/>
              </a:xfrm>
              <a:prstGeom prst="rect">
                <a:avLst/>
              </a:prstGeom>
            </p:spPr>
          </p:pic>
        </mc:Fallback>
      </mc:AlternateContent>
    </p:spTree>
    <p:extLst>
      <p:ext uri="{BB962C8B-B14F-4D97-AF65-F5344CB8AC3E}">
        <p14:creationId xmlns:p14="http://schemas.microsoft.com/office/powerpoint/2010/main" val="2429645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012B4-8433-4C3B-975C-8AF65F8DA095}"/>
              </a:ext>
            </a:extLst>
          </p:cNvPr>
          <p:cNvSpPr>
            <a:spLocks noGrp="1"/>
          </p:cNvSpPr>
          <p:nvPr>
            <p:ph type="title"/>
          </p:nvPr>
        </p:nvSpPr>
        <p:spPr>
          <a:xfrm>
            <a:off x="457200" y="188640"/>
            <a:ext cx="8229600" cy="288032"/>
          </a:xfrm>
        </p:spPr>
        <p:txBody>
          <a:bodyPr>
            <a:normAutofit fontScale="90000"/>
          </a:bodyPr>
          <a:lstStyle/>
          <a:p>
            <a:r>
              <a:rPr lang="en-IN" dirty="0"/>
              <a:t>Multiplication Factor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3F8768-B3CD-45D3-ADF4-024DDE740216}"/>
                  </a:ext>
                </a:extLst>
              </p:cNvPr>
              <p:cNvSpPr>
                <a:spLocks noGrp="1"/>
              </p:cNvSpPr>
              <p:nvPr>
                <p:ph idx="1"/>
              </p:nvPr>
            </p:nvSpPr>
            <p:spPr>
              <a:xfrm>
                <a:off x="457200" y="548680"/>
                <a:ext cx="8229600" cy="6120680"/>
              </a:xfrm>
            </p:spPr>
            <p:txBody>
              <a:bodyPr>
                <a:normAutofit fontScale="40000" lnSpcReduction="20000"/>
              </a:bodyPr>
              <a:lstStyle/>
              <a:p>
                <a:r>
                  <a:rPr lang="en-IN" dirty="0"/>
                  <a:t>If X is increased or decreased by some %, then the new value can be obtained by multiplying the number (i.e. X) by the equivalent multiplication factor</a:t>
                </a:r>
              </a:p>
              <a:p>
                <a:endParaRPr lang="en-IN" dirty="0"/>
              </a:p>
              <a:p>
                <a:r>
                  <a:rPr lang="en-IN" b="1" dirty="0"/>
                  <a:t>Case A- </a:t>
                </a:r>
                <a:r>
                  <a:rPr lang="en-IN" dirty="0"/>
                  <a:t>If X in increased by a%</a:t>
                </a:r>
              </a:p>
              <a:p>
                <a:r>
                  <a:rPr lang="en-IN" dirty="0"/>
                  <a:t>The Multiplication factor is (1+a%)</a:t>
                </a:r>
              </a:p>
              <a:p>
                <a:r>
                  <a:rPr lang="en-IN" dirty="0"/>
                  <a:t>So, new value of X  = X(1+a%)</a:t>
                </a:r>
              </a:p>
              <a:p>
                <a:endParaRPr lang="en-IN" dirty="0"/>
              </a:p>
              <a:p>
                <a:r>
                  <a:rPr lang="en-IN" b="1" dirty="0"/>
                  <a:t>Example</a:t>
                </a:r>
                <a:r>
                  <a:rPr lang="en-IN" dirty="0"/>
                  <a:t>- The rate of petrol is increased by 20%. What is the new value if it was Rs. 60/litre?</a:t>
                </a:r>
              </a:p>
              <a:p>
                <a:r>
                  <a:rPr lang="en-IN" b="1" dirty="0"/>
                  <a:t>Solution</a:t>
                </a:r>
                <a:r>
                  <a:rPr lang="en-IN" dirty="0"/>
                  <a:t>: The multiplication factor for 20% increase = (1+20%)</a:t>
                </a:r>
              </a:p>
              <a:p>
                <a:r>
                  <a:rPr lang="en-IN" dirty="0"/>
                  <a:t> New value = old value (1+20%) = 60 (1+20%) = 60 × 1.2 = 60 × </a:t>
                </a:r>
                <a14:m>
                  <m:oMath xmlns:m="http://schemas.openxmlformats.org/officeDocument/2006/math">
                    <m:f>
                      <m:fPr>
                        <m:ctrlPr>
                          <a:rPr lang="en-IN" i="1" dirty="0" smtClean="0">
                            <a:latin typeface="Cambria Math" panose="02040503050406030204" pitchFamily="18" charset="0"/>
                          </a:rPr>
                        </m:ctrlPr>
                      </m:fPr>
                      <m:num>
                        <m:r>
                          <a:rPr lang="en-IN" dirty="0" smtClean="0">
                            <a:latin typeface="Cambria Math" panose="02040503050406030204" pitchFamily="18" charset="0"/>
                          </a:rPr>
                          <m:t>6</m:t>
                        </m:r>
                      </m:num>
                      <m:den>
                        <m:r>
                          <a:rPr lang="en-IN" i="0" dirty="0" smtClean="0">
                            <a:latin typeface="Cambria Math" panose="02040503050406030204" pitchFamily="18" charset="0"/>
                          </a:rPr>
                          <m:t>5</m:t>
                        </m:r>
                      </m:den>
                    </m:f>
                  </m:oMath>
                </a14:m>
                <a:r>
                  <a:rPr lang="en-IN" dirty="0"/>
                  <a:t> = Rs. 72/litre</a:t>
                </a:r>
              </a:p>
              <a:p>
                <a:endParaRPr lang="en-IN" dirty="0"/>
              </a:p>
              <a:p>
                <a:r>
                  <a:rPr lang="en-IN" b="1" dirty="0"/>
                  <a:t>Case B- </a:t>
                </a:r>
                <a:r>
                  <a:rPr lang="en-IN" dirty="0"/>
                  <a:t>If X in decreased by b%</a:t>
                </a:r>
              </a:p>
              <a:p>
                <a:r>
                  <a:rPr lang="en-IN" dirty="0"/>
                  <a:t>The Multiplication factor is (1-b%)</a:t>
                </a:r>
              </a:p>
              <a:p>
                <a:r>
                  <a:rPr lang="en-IN" dirty="0"/>
                  <a:t>So, new value of X  = X(1-b%)</a:t>
                </a:r>
              </a:p>
              <a:p>
                <a:r>
                  <a:rPr lang="en-IN" b="1" dirty="0"/>
                  <a:t>Example</a:t>
                </a:r>
                <a:r>
                  <a:rPr lang="en-IN" dirty="0"/>
                  <a:t>- The rate of petrol in decreased by 30%. What is the new value if it was Rs. 60/litre?</a:t>
                </a:r>
              </a:p>
              <a:p>
                <a:r>
                  <a:rPr lang="en-IN" b="1" dirty="0"/>
                  <a:t>Solution</a:t>
                </a:r>
                <a:r>
                  <a:rPr lang="en-IN" dirty="0"/>
                  <a:t>: The multiplication factor for 30% decrease = (1-30%)</a:t>
                </a:r>
              </a:p>
              <a:p>
                <a:r>
                  <a:rPr lang="en-IN" dirty="0"/>
                  <a:t>  New value = old value (1-30%) = 60 (1-30%) = 60 × 0.7 = 60 × </a:t>
                </a:r>
                <a14:m>
                  <m:oMath xmlns:m="http://schemas.openxmlformats.org/officeDocument/2006/math">
                    <m:f>
                      <m:fPr>
                        <m:ctrlPr>
                          <a:rPr lang="en-IN" i="1" dirty="0" smtClean="0">
                            <a:latin typeface="Cambria Math" panose="02040503050406030204" pitchFamily="18" charset="0"/>
                          </a:rPr>
                        </m:ctrlPr>
                      </m:fPr>
                      <m:num>
                        <m:r>
                          <a:rPr lang="en-IN" b="0" i="1" dirty="0" smtClean="0">
                            <a:latin typeface="Cambria Math" panose="02040503050406030204" pitchFamily="18" charset="0"/>
                          </a:rPr>
                          <m:t>7</m:t>
                        </m:r>
                      </m:num>
                      <m:den>
                        <m:r>
                          <a:rPr lang="en-IN" b="0" i="0" dirty="0" smtClean="0">
                            <a:latin typeface="Cambria Math" panose="02040503050406030204" pitchFamily="18" charset="0"/>
                          </a:rPr>
                          <m:t>10</m:t>
                        </m:r>
                      </m:den>
                    </m:f>
                  </m:oMath>
                </a14:m>
                <a:r>
                  <a:rPr lang="en-IN" dirty="0"/>
                  <a:t> = Rs. 42/litre </a:t>
                </a:r>
              </a:p>
              <a:p>
                <a:endParaRPr lang="en-IN" dirty="0"/>
              </a:p>
              <a:p>
                <a:r>
                  <a:rPr lang="en-IN" b="1" dirty="0"/>
                  <a:t>Case C- </a:t>
                </a:r>
                <a:r>
                  <a:rPr lang="en-IN" dirty="0"/>
                  <a:t>If there are 2 successive % changes</a:t>
                </a:r>
              </a:p>
              <a:p>
                <a:r>
                  <a:rPr lang="en-IN" dirty="0"/>
                  <a:t>Then we can multiply X by 2 multiplication factors representing both the percentage changes</a:t>
                </a:r>
              </a:p>
              <a:p>
                <a:r>
                  <a:rPr lang="en-IN" b="1" dirty="0"/>
                  <a:t>Example</a:t>
                </a:r>
                <a:r>
                  <a:rPr lang="en-IN" dirty="0"/>
                  <a:t>- The rate of petrol is increased by 20% this month from the value of Rs. 60/litre  What would be the price of petrol next month if it get reduced by 30% next month?</a:t>
                </a:r>
              </a:p>
              <a:p>
                <a:r>
                  <a:rPr lang="en-IN" b="1" dirty="0"/>
                  <a:t>solution: </a:t>
                </a:r>
                <a:r>
                  <a:rPr lang="en-IN" dirty="0"/>
                  <a:t>The multiplication factor for 20% increase = (1+20%)</a:t>
                </a:r>
              </a:p>
              <a:p>
                <a:r>
                  <a:rPr lang="en-IN" dirty="0"/>
                  <a:t>The multiplication factor for 30% decrease = (1-30%)</a:t>
                </a:r>
              </a:p>
              <a:p>
                <a:r>
                  <a:rPr lang="en-IN" dirty="0"/>
                  <a:t>New value = old value (1+20%) (1-30%) = 60 (1+20%) (1-30%) = 60 × 1.2 × 0.7 = 60 × </a:t>
                </a:r>
                <a14:m>
                  <m:oMath xmlns:m="http://schemas.openxmlformats.org/officeDocument/2006/math">
                    <m:f>
                      <m:fPr>
                        <m:ctrlPr>
                          <a:rPr lang="en-IN" i="1" dirty="0">
                            <a:latin typeface="Cambria Math" panose="02040503050406030204" pitchFamily="18" charset="0"/>
                          </a:rPr>
                        </m:ctrlPr>
                      </m:fPr>
                      <m:num>
                        <m:r>
                          <a:rPr lang="en-IN" b="0" i="1" dirty="0" smtClean="0">
                            <a:latin typeface="Cambria Math" panose="02040503050406030204" pitchFamily="18" charset="0"/>
                          </a:rPr>
                          <m:t>6</m:t>
                        </m:r>
                      </m:num>
                      <m:den>
                        <m:r>
                          <a:rPr lang="en-IN" b="0" i="0" dirty="0" smtClean="0">
                            <a:latin typeface="Cambria Math" panose="02040503050406030204" pitchFamily="18" charset="0"/>
                          </a:rPr>
                          <m:t>5</m:t>
                        </m:r>
                      </m:den>
                    </m:f>
                    <m:r>
                      <a:rPr lang="en-IN" i="1" dirty="0">
                        <a:latin typeface="Cambria Math" panose="02040503050406030204" pitchFamily="18" charset="0"/>
                      </a:rPr>
                      <m:t> </m:t>
                    </m:r>
                  </m:oMath>
                </a14:m>
                <a:r>
                  <a:rPr lang="en-IN" dirty="0"/>
                  <a:t>× </a:t>
                </a:r>
                <a14:m>
                  <m:oMath xmlns:m="http://schemas.openxmlformats.org/officeDocument/2006/math">
                    <m:f>
                      <m:fPr>
                        <m:ctrlPr>
                          <a:rPr lang="en-IN" i="1" dirty="0" smtClean="0">
                            <a:latin typeface="Cambria Math" panose="02040503050406030204" pitchFamily="18" charset="0"/>
                          </a:rPr>
                        </m:ctrlPr>
                      </m:fPr>
                      <m:num>
                        <m:r>
                          <a:rPr lang="en-IN" b="0" i="1" dirty="0" smtClean="0">
                            <a:latin typeface="Cambria Math" panose="02040503050406030204" pitchFamily="18" charset="0"/>
                          </a:rPr>
                          <m:t>7</m:t>
                        </m:r>
                      </m:num>
                      <m:den>
                        <m:r>
                          <a:rPr lang="en-IN" b="0" i="0" dirty="0" smtClean="0">
                            <a:latin typeface="Cambria Math" panose="02040503050406030204" pitchFamily="18" charset="0"/>
                          </a:rPr>
                          <m:t>10</m:t>
                        </m:r>
                      </m:den>
                    </m:f>
                  </m:oMath>
                </a14:m>
                <a:r>
                  <a:rPr lang="en-IN" dirty="0"/>
                  <a:t> = Rs. 50.4/litre </a:t>
                </a:r>
              </a:p>
              <a:p>
                <a:endParaRPr lang="en-IN" dirty="0"/>
              </a:p>
              <a:p>
                <a:r>
                  <a:rPr lang="en-IN" b="1" dirty="0"/>
                  <a:t>Case D- </a:t>
                </a:r>
                <a:r>
                  <a:rPr lang="en-IN" dirty="0"/>
                  <a:t>If there are more than 2 successive % changes</a:t>
                </a:r>
              </a:p>
              <a:p>
                <a:r>
                  <a:rPr lang="en-IN" dirty="0"/>
                  <a:t>Then we can multiply X by  more than 2 multiplication factors representing both the percentage changes (3 successive changes in next slide)</a:t>
                </a:r>
              </a:p>
              <a:p>
                <a:endParaRPr lang="en-IN"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3A3F8768-B3CD-45D3-ADF4-024DDE740216}"/>
                  </a:ext>
                </a:extLst>
              </p:cNvPr>
              <p:cNvSpPr>
                <a:spLocks noGrp="1" noRot="1" noChangeAspect="1" noMove="1" noResize="1" noEditPoints="1" noAdjustHandles="1" noChangeArrowheads="1" noChangeShapeType="1" noTextEdit="1"/>
              </p:cNvSpPr>
              <p:nvPr>
                <p:ph idx="1"/>
              </p:nvPr>
            </p:nvSpPr>
            <p:spPr>
              <a:xfrm>
                <a:off x="457200" y="548680"/>
                <a:ext cx="8229600" cy="6120680"/>
              </a:xfrm>
              <a:blipFill>
                <a:blip r:embed="rId2"/>
                <a:stretch>
                  <a:fillRect t="-598" r="-296"/>
                </a:stretch>
              </a:blipFill>
            </p:spPr>
            <p:txBody>
              <a:bodyPr/>
              <a:lstStyle/>
              <a:p>
                <a:r>
                  <a:rPr lang="en-IN">
                    <a:noFill/>
                  </a:rPr>
                  <a:t> </a:t>
                </a:r>
              </a:p>
            </p:txBody>
          </p:sp>
        </mc:Fallback>
      </mc:AlternateContent>
    </p:spTree>
    <p:extLst>
      <p:ext uri="{BB962C8B-B14F-4D97-AF65-F5344CB8AC3E}">
        <p14:creationId xmlns:p14="http://schemas.microsoft.com/office/powerpoint/2010/main" val="3691627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24478-D325-49E6-8780-0BA96AFAA8FB}"/>
              </a:ext>
            </a:extLst>
          </p:cNvPr>
          <p:cNvSpPr>
            <a:spLocks noGrp="1"/>
          </p:cNvSpPr>
          <p:nvPr>
            <p:ph type="title"/>
          </p:nvPr>
        </p:nvSpPr>
        <p:spPr>
          <a:xfrm>
            <a:off x="457200" y="274638"/>
            <a:ext cx="8229600" cy="457199"/>
          </a:xfrm>
        </p:spPr>
        <p:txBody>
          <a:bodyPr>
            <a:normAutofit/>
          </a:bodyPr>
          <a:lstStyle/>
          <a:p>
            <a:r>
              <a:rPr lang="en-IN" sz="2000" dirty="0"/>
              <a:t>Multiplication Factor to calculate % change for 2 or more successive changes</a:t>
            </a:r>
          </a:p>
        </p:txBody>
      </p:sp>
      <p:sp>
        <p:nvSpPr>
          <p:cNvPr id="3" name="Content Placeholder 2">
            <a:extLst>
              <a:ext uri="{FF2B5EF4-FFF2-40B4-BE49-F238E27FC236}">
                <a16:creationId xmlns:a16="http://schemas.microsoft.com/office/drawing/2014/main" id="{166BB457-4ACF-42BA-A397-D4FE744A82AC}"/>
              </a:ext>
            </a:extLst>
          </p:cNvPr>
          <p:cNvSpPr>
            <a:spLocks noGrp="1"/>
          </p:cNvSpPr>
          <p:nvPr>
            <p:ph idx="1"/>
          </p:nvPr>
        </p:nvSpPr>
        <p:spPr>
          <a:xfrm>
            <a:off x="457200" y="731837"/>
            <a:ext cx="8229600" cy="5422461"/>
          </a:xfrm>
        </p:spPr>
        <p:txBody>
          <a:bodyPr>
            <a:normAutofit fontScale="47500" lnSpcReduction="20000"/>
          </a:bodyPr>
          <a:lstStyle/>
          <a:p>
            <a:r>
              <a:rPr lang="en-IN" dirty="0"/>
              <a:t>We can also use Multiplication factor to find % change too just like successive % change formula</a:t>
            </a:r>
          </a:p>
          <a:p>
            <a:r>
              <a:rPr lang="en-IN" dirty="0"/>
              <a:t> </a:t>
            </a:r>
            <a:r>
              <a:rPr lang="en-IN" b="1" dirty="0"/>
              <a:t>Example 1: </a:t>
            </a:r>
            <a:r>
              <a:rPr lang="en-IN" dirty="0"/>
              <a:t>The rate of petrol was increased by 20% last month and it get reduced by 30% this month. What is the total % change?</a:t>
            </a:r>
          </a:p>
          <a:p>
            <a:r>
              <a:rPr lang="en-IN" b="1" dirty="0"/>
              <a:t>Example 2: </a:t>
            </a:r>
            <a:r>
              <a:rPr lang="en-IN" sz="3200" b="0" dirty="0"/>
              <a:t>Let there be 3 successive changes in value of petrol were 20%, -30% and 40% respectively. The original price was Rs. 60/litre. What is the net % change?</a:t>
            </a:r>
          </a:p>
          <a:p>
            <a:endParaRPr lang="en-IN" b="1" dirty="0"/>
          </a:p>
          <a:p>
            <a:r>
              <a:rPr lang="en-IN" b="1" dirty="0"/>
              <a:t>Approach: </a:t>
            </a:r>
            <a:r>
              <a:rPr lang="en-IN" dirty="0"/>
              <a:t>If we want to use Multiplication factor to find % change, we need to use initial value as 1(instead of old value of variable) and then we will multiply it by all the multiplication factors. And the value will give indication of net % change</a:t>
            </a:r>
          </a:p>
          <a:p>
            <a:endParaRPr lang="en-IN" b="1" dirty="0"/>
          </a:p>
          <a:p>
            <a:r>
              <a:rPr lang="en-IN" b="1" dirty="0"/>
              <a:t>Solution 1: </a:t>
            </a:r>
            <a:r>
              <a:rPr lang="en-IN" dirty="0"/>
              <a:t>The multiplication factor for 20% increase = (1+20%)</a:t>
            </a:r>
          </a:p>
          <a:p>
            <a:r>
              <a:rPr lang="en-IN" dirty="0"/>
              <a:t>The multiplication factor for 30% decrease = (1-30%)</a:t>
            </a:r>
          </a:p>
          <a:p>
            <a:r>
              <a:rPr lang="en-IN" dirty="0"/>
              <a:t>New value = old value (1+20%) (1-30%) = 1 (1+20%) (1-30%) = 1 × 1.2 × 0.7 = 0.84</a:t>
            </a:r>
          </a:p>
          <a:p>
            <a:r>
              <a:rPr lang="en-IN" dirty="0"/>
              <a:t>So, net change is -16%</a:t>
            </a:r>
          </a:p>
          <a:p>
            <a:endParaRPr lang="en-IN" b="1" dirty="0"/>
          </a:p>
          <a:p>
            <a:r>
              <a:rPr lang="en-IN" b="1" dirty="0"/>
              <a:t>Solution 2:</a:t>
            </a:r>
            <a:r>
              <a:rPr lang="en-IN" dirty="0"/>
              <a:t> </a:t>
            </a:r>
            <a:r>
              <a:rPr lang="en-IN" sz="3200" dirty="0"/>
              <a:t>The 3 changes are +20% , -30% and 40%</a:t>
            </a:r>
          </a:p>
          <a:p>
            <a:r>
              <a:rPr lang="en-IN" sz="3200" dirty="0"/>
              <a:t>The multiplication factor for 20% increase = (1+20%)</a:t>
            </a:r>
          </a:p>
          <a:p>
            <a:r>
              <a:rPr lang="en-IN" sz="3200" dirty="0"/>
              <a:t>The multiplication factor for 30% decrease = (1-30%)</a:t>
            </a:r>
          </a:p>
          <a:p>
            <a:r>
              <a:rPr lang="en-IN" sz="3200" dirty="0"/>
              <a:t>The multiplication factor for 40% increase = (1+40%)</a:t>
            </a:r>
          </a:p>
          <a:p>
            <a:r>
              <a:rPr lang="en-IN" sz="3200" dirty="0"/>
              <a:t>New value = old value (1+20%) (1-30%) (1+40%)= 1 (1+20%) (1-30%) (1+40%)= 1 × 1.2 × 0.7 × 1.4 = 0.84 × 1.4 = 1.176</a:t>
            </a:r>
          </a:p>
          <a:p>
            <a:r>
              <a:rPr lang="en-IN" dirty="0"/>
              <a:t>So, the net % change is +17.6%</a:t>
            </a:r>
          </a:p>
          <a:p>
            <a:endParaRPr lang="en-IN" sz="3200" dirty="0"/>
          </a:p>
          <a:p>
            <a:r>
              <a:rPr lang="en-IN" b="1" dirty="0"/>
              <a:t>Problem with this approach: </a:t>
            </a:r>
            <a:r>
              <a:rPr lang="en-IN" dirty="0"/>
              <a:t>We may get trapped in complicated calculations</a:t>
            </a:r>
            <a:endParaRPr lang="en-IN" sz="3200" dirty="0"/>
          </a:p>
          <a:p>
            <a:endParaRPr lang="en-IN" dirty="0"/>
          </a:p>
          <a:p>
            <a:endParaRPr lang="en-IN" dirty="0"/>
          </a:p>
          <a:p>
            <a:endParaRPr lang="en-IN" dirty="0"/>
          </a:p>
        </p:txBody>
      </p:sp>
    </p:spTree>
    <p:extLst>
      <p:ext uri="{BB962C8B-B14F-4D97-AF65-F5344CB8AC3E}">
        <p14:creationId xmlns:p14="http://schemas.microsoft.com/office/powerpoint/2010/main" val="3833472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1C6B7-315D-4324-AFE9-E6E95FC3F179}"/>
              </a:ext>
            </a:extLst>
          </p:cNvPr>
          <p:cNvSpPr>
            <a:spLocks noGrp="1"/>
          </p:cNvSpPr>
          <p:nvPr>
            <p:ph type="title"/>
          </p:nvPr>
        </p:nvSpPr>
        <p:spPr>
          <a:xfrm>
            <a:off x="457200" y="116632"/>
            <a:ext cx="8229600" cy="360040"/>
          </a:xfrm>
        </p:spPr>
        <p:txBody>
          <a:bodyPr>
            <a:normAutofit fontScale="90000"/>
          </a:bodyPr>
          <a:lstStyle/>
          <a:p>
            <a:r>
              <a:rPr lang="en-US" sz="2400" dirty="0"/>
              <a:t>Successive percentage change formula VS Multiplication factor</a:t>
            </a:r>
            <a:endParaRPr lang="en-IN" sz="2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1BF454-B3F8-4BE8-9021-31AA35B7277D}"/>
                  </a:ext>
                </a:extLst>
              </p:cNvPr>
              <p:cNvSpPr>
                <a:spLocks noGrp="1"/>
              </p:cNvSpPr>
              <p:nvPr>
                <p:ph idx="1"/>
              </p:nvPr>
            </p:nvSpPr>
            <p:spPr>
              <a:xfrm>
                <a:off x="457200" y="476672"/>
                <a:ext cx="8229600" cy="6264696"/>
              </a:xfrm>
            </p:spPr>
            <p:txBody>
              <a:bodyPr>
                <a:normAutofit fontScale="47500" lnSpcReduction="20000"/>
              </a:bodyPr>
              <a:lstStyle/>
              <a:p>
                <a:r>
                  <a:rPr lang="en-US" dirty="0"/>
                  <a:t>1. Successive % change formula gives as net % change after 2 successive changes while Multiplication factor gives us new value of X after 2 successive changes</a:t>
                </a:r>
              </a:p>
              <a:p>
                <a:r>
                  <a:rPr lang="en-US" b="1" dirty="0"/>
                  <a:t>Example-</a:t>
                </a:r>
                <a:r>
                  <a:rPr lang="en-US" dirty="0"/>
                  <a:t> Let the price of sugar was Rs. 50/kg. It is increased by 20% in month of 1</a:t>
                </a:r>
                <a:r>
                  <a:rPr lang="en-US" baseline="30000" dirty="0"/>
                  <a:t>st</a:t>
                </a:r>
                <a:r>
                  <a:rPr lang="en-US" dirty="0"/>
                  <a:t> month and in next month it is reduced by 10%</a:t>
                </a:r>
              </a:p>
              <a:p>
                <a:r>
                  <a:rPr lang="en-US" b="1" dirty="0"/>
                  <a:t>By using successive % change formula- </a:t>
                </a:r>
                <a:r>
                  <a:rPr lang="en-US" dirty="0"/>
                  <a:t>The net % change after these 2 successive changes of +20%(i.e. a%) and -10%(i.e. b%) is c. Then,</a:t>
                </a:r>
              </a:p>
              <a:p>
                <a:r>
                  <a:rPr lang="en-IN" dirty="0"/>
                  <a:t>  So, c = a +b + </a:t>
                </a:r>
                <a14:m>
                  <m:oMath xmlns:m="http://schemas.openxmlformats.org/officeDocument/2006/math">
                    <m:f>
                      <m:fPr>
                        <m:ctrlPr>
                          <a:rPr lang="en-IN" i="1" dirty="0">
                            <a:latin typeface="Cambria Math" panose="02040503050406030204" pitchFamily="18" charset="0"/>
                          </a:rPr>
                        </m:ctrlPr>
                      </m:fPr>
                      <m:num>
                        <m:r>
                          <a:rPr lang="en-US" b="0" i="1" dirty="0" smtClean="0">
                            <a:latin typeface="Cambria Math" panose="02040503050406030204" pitchFamily="18" charset="0"/>
                          </a:rPr>
                          <m:t>𝑎</m:t>
                        </m:r>
                        <m:r>
                          <a:rPr lang="en-IN" i="1" dirty="0">
                            <a:latin typeface="Cambria Math" panose="02040503050406030204" pitchFamily="18" charset="0"/>
                          </a:rPr>
                          <m:t>×</m:t>
                        </m:r>
                        <m:r>
                          <a:rPr lang="en-US" b="0" i="1" dirty="0" smtClean="0">
                            <a:latin typeface="Cambria Math" panose="02040503050406030204" pitchFamily="18" charset="0"/>
                          </a:rPr>
                          <m:t>𝑏</m:t>
                        </m:r>
                      </m:num>
                      <m:den>
                        <m:r>
                          <a:rPr lang="en-IN" dirty="0">
                            <a:latin typeface="Cambria Math" panose="02040503050406030204" pitchFamily="18" charset="0"/>
                          </a:rPr>
                          <m:t>100</m:t>
                        </m:r>
                      </m:den>
                    </m:f>
                  </m:oMath>
                </a14:m>
                <a:r>
                  <a:rPr lang="en-IN" sz="3200" dirty="0"/>
                  <a:t> = 20 + (-10) + </a:t>
                </a:r>
                <a14:m>
                  <m:oMath xmlns:m="http://schemas.openxmlformats.org/officeDocument/2006/math">
                    <m:f>
                      <m:fPr>
                        <m:ctrlPr>
                          <a:rPr lang="en-IN" sz="3200" i="1" dirty="0" smtClean="0">
                            <a:latin typeface="Cambria Math" panose="02040503050406030204" pitchFamily="18" charset="0"/>
                          </a:rPr>
                        </m:ctrlPr>
                      </m:fPr>
                      <m:num>
                        <m:r>
                          <a:rPr lang="en-IN" sz="3200" b="0" i="1" dirty="0" smtClean="0">
                            <a:latin typeface="Cambria Math" panose="02040503050406030204" pitchFamily="18" charset="0"/>
                          </a:rPr>
                          <m:t>{</m:t>
                        </m:r>
                        <m:d>
                          <m:dPr>
                            <m:ctrlPr>
                              <a:rPr lang="en-IN" sz="3200" b="0" i="1" dirty="0" smtClean="0">
                                <a:latin typeface="Cambria Math" panose="02040503050406030204" pitchFamily="18" charset="0"/>
                              </a:rPr>
                            </m:ctrlPr>
                          </m:dPr>
                          <m:e>
                            <m:r>
                              <a:rPr lang="en-IN" sz="3200" b="0" i="1" dirty="0" smtClean="0">
                                <a:latin typeface="Cambria Math" panose="02040503050406030204" pitchFamily="18" charset="0"/>
                              </a:rPr>
                              <m:t>20</m:t>
                            </m:r>
                          </m:e>
                        </m:d>
                        <m:r>
                          <a:rPr lang="en-IN" sz="3200" b="0" i="1" dirty="0" smtClean="0">
                            <a:latin typeface="Cambria Math" panose="02040503050406030204" pitchFamily="18" charset="0"/>
                          </a:rPr>
                          <m:t>×</m:t>
                        </m:r>
                        <m:d>
                          <m:dPr>
                            <m:ctrlPr>
                              <a:rPr lang="en-IN" sz="3200" b="0" i="1" dirty="0" smtClean="0">
                                <a:latin typeface="Cambria Math" panose="02040503050406030204" pitchFamily="18" charset="0"/>
                              </a:rPr>
                            </m:ctrlPr>
                          </m:dPr>
                          <m:e>
                            <m:r>
                              <a:rPr lang="en-IN" sz="3200" b="0" i="1" dirty="0" smtClean="0">
                                <a:latin typeface="Cambria Math" panose="02040503050406030204" pitchFamily="18" charset="0"/>
                              </a:rPr>
                              <m:t>−10</m:t>
                            </m:r>
                          </m:e>
                        </m:d>
                        <m:r>
                          <a:rPr lang="en-IN" sz="3200" b="0" i="1" dirty="0" smtClean="0">
                            <a:latin typeface="Cambria Math" panose="02040503050406030204" pitchFamily="18" charset="0"/>
                          </a:rPr>
                          <m:t>}</m:t>
                        </m:r>
                      </m:num>
                      <m:den>
                        <m:r>
                          <a:rPr lang="en-IN" sz="3200" i="0" dirty="0" smtClean="0">
                            <a:latin typeface="Cambria Math" panose="02040503050406030204" pitchFamily="18" charset="0"/>
                          </a:rPr>
                          <m:t>100</m:t>
                        </m:r>
                      </m:den>
                    </m:f>
                  </m:oMath>
                </a14:m>
                <a:r>
                  <a:rPr lang="en-IN" sz="3200" dirty="0"/>
                  <a:t>  = 20 - 10 - 2 = 8</a:t>
                </a:r>
              </a:p>
              <a:p>
                <a:r>
                  <a:rPr lang="en-IN" sz="3200" dirty="0"/>
                  <a:t>Hence net change is 8%</a:t>
                </a:r>
              </a:p>
              <a:p>
                <a:r>
                  <a:rPr lang="en-IN" b="1" dirty="0"/>
                  <a:t>Using Multiplication factor- </a:t>
                </a:r>
                <a:r>
                  <a:rPr lang="en-IN" dirty="0"/>
                  <a:t>The 2 changes are +20% and -10%</a:t>
                </a:r>
              </a:p>
              <a:p>
                <a:r>
                  <a:rPr lang="en-IN" dirty="0"/>
                  <a:t>The multiplication factor for 20% increase = (1+20%)</a:t>
                </a:r>
              </a:p>
              <a:p>
                <a:r>
                  <a:rPr lang="en-IN" dirty="0"/>
                  <a:t>The multiplication factor for 10% decrease = (1-10%)</a:t>
                </a:r>
              </a:p>
              <a:p>
                <a:r>
                  <a:rPr lang="en-IN" dirty="0"/>
                  <a:t>New value = old value (1+20%) (1-10%) = 50 (1+20%) (1-10%) = 50 × 1.2 × 0.9 = 50 × </a:t>
                </a:r>
                <a14:m>
                  <m:oMath xmlns:m="http://schemas.openxmlformats.org/officeDocument/2006/math">
                    <m:f>
                      <m:fPr>
                        <m:ctrlPr>
                          <a:rPr lang="en-IN" i="1" dirty="0">
                            <a:latin typeface="Cambria Math" panose="02040503050406030204" pitchFamily="18" charset="0"/>
                          </a:rPr>
                        </m:ctrlPr>
                      </m:fPr>
                      <m:num>
                        <m:r>
                          <a:rPr lang="en-IN" b="0" i="1" dirty="0" smtClean="0">
                            <a:latin typeface="Cambria Math" panose="02040503050406030204" pitchFamily="18" charset="0"/>
                          </a:rPr>
                          <m:t>6</m:t>
                        </m:r>
                      </m:num>
                      <m:den>
                        <m:r>
                          <a:rPr lang="en-IN" b="0" i="0" dirty="0" smtClean="0">
                            <a:latin typeface="Cambria Math" panose="02040503050406030204" pitchFamily="18" charset="0"/>
                          </a:rPr>
                          <m:t>5</m:t>
                        </m:r>
                      </m:den>
                    </m:f>
                    <m:r>
                      <a:rPr lang="en-IN" i="1" dirty="0">
                        <a:latin typeface="Cambria Math" panose="02040503050406030204" pitchFamily="18" charset="0"/>
                      </a:rPr>
                      <m:t> </m:t>
                    </m:r>
                  </m:oMath>
                </a14:m>
                <a:r>
                  <a:rPr lang="en-IN" dirty="0"/>
                  <a:t>× </a:t>
                </a:r>
                <a14:m>
                  <m:oMath xmlns:m="http://schemas.openxmlformats.org/officeDocument/2006/math">
                    <m:f>
                      <m:fPr>
                        <m:ctrlPr>
                          <a:rPr lang="en-IN" i="1" dirty="0" smtClean="0">
                            <a:latin typeface="Cambria Math" panose="02040503050406030204" pitchFamily="18" charset="0"/>
                          </a:rPr>
                        </m:ctrlPr>
                      </m:fPr>
                      <m:num>
                        <m:r>
                          <a:rPr lang="en-US" b="0" i="1" dirty="0" smtClean="0">
                            <a:latin typeface="Cambria Math" panose="02040503050406030204" pitchFamily="18" charset="0"/>
                          </a:rPr>
                          <m:t>9</m:t>
                        </m:r>
                      </m:num>
                      <m:den>
                        <m:r>
                          <a:rPr lang="en-IN" b="0" i="0" dirty="0" smtClean="0">
                            <a:latin typeface="Cambria Math" panose="02040503050406030204" pitchFamily="18" charset="0"/>
                          </a:rPr>
                          <m:t>10</m:t>
                        </m:r>
                      </m:den>
                    </m:f>
                  </m:oMath>
                </a14:m>
                <a:r>
                  <a:rPr lang="en-IN" dirty="0"/>
                  <a:t> = Rs. 54/kg</a:t>
                </a:r>
              </a:p>
              <a:p>
                <a:endParaRPr lang="en-IN" dirty="0"/>
              </a:p>
              <a:p>
                <a:r>
                  <a:rPr lang="en-IN" b="1" dirty="0"/>
                  <a:t>Comparison on the basis of above –</a:t>
                </a:r>
                <a:endParaRPr lang="en-IN" dirty="0"/>
              </a:p>
              <a:p>
                <a:r>
                  <a:rPr lang="en-IN" dirty="0"/>
                  <a:t>So, if calculation part is almost at same level in both the cases-</a:t>
                </a:r>
              </a:p>
              <a:p>
                <a:r>
                  <a:rPr lang="en-IN" dirty="0"/>
                  <a:t>1. We prefer successive % change formula if we want to know the net % change. </a:t>
                </a:r>
              </a:p>
              <a:p>
                <a:r>
                  <a:rPr lang="en-IN" dirty="0"/>
                  <a:t>2. We prefer Multiplication factor if we want to know the new value of X (i.e. variable whose value if being successively changed)</a:t>
                </a:r>
              </a:p>
              <a:p>
                <a:endParaRPr lang="en-IN" dirty="0"/>
              </a:p>
              <a:p>
                <a:r>
                  <a:rPr lang="en-IN" dirty="0"/>
                  <a:t>3. If we want to find the new value of variable by using successive formula, we need 2 steps. In step 1</a:t>
                </a:r>
                <a:r>
                  <a:rPr lang="en-IN" baseline="30000" dirty="0"/>
                  <a:t>st</a:t>
                </a:r>
                <a:r>
                  <a:rPr lang="en-IN" dirty="0"/>
                  <a:t> we will find the net % change and in 2</a:t>
                </a:r>
                <a:r>
                  <a:rPr lang="en-IN" baseline="30000" dirty="0"/>
                  <a:t>nd</a:t>
                </a:r>
                <a:r>
                  <a:rPr lang="en-IN" dirty="0"/>
                  <a:t> step we will find the new value of the variable</a:t>
                </a:r>
              </a:p>
              <a:p>
                <a:r>
                  <a:rPr lang="en-IN" dirty="0"/>
                  <a:t>4. If we want to find the net % change by using Multiplication factor, we need 2 steps. In step 1</a:t>
                </a:r>
                <a:r>
                  <a:rPr lang="en-IN" baseline="30000" dirty="0"/>
                  <a:t>st</a:t>
                </a:r>
                <a:r>
                  <a:rPr lang="en-IN" dirty="0"/>
                  <a:t> we will find the new value of the variable X and in 2</a:t>
                </a:r>
                <a:r>
                  <a:rPr lang="en-IN" baseline="30000" dirty="0"/>
                  <a:t>nd</a:t>
                </a:r>
                <a:r>
                  <a:rPr lang="en-IN" dirty="0"/>
                  <a:t> step we will find the net % change by comparing original and new values of the variable</a:t>
                </a:r>
              </a:p>
              <a:p>
                <a:endParaRPr lang="en-IN" dirty="0"/>
              </a:p>
            </p:txBody>
          </p:sp>
        </mc:Choice>
        <mc:Fallback xmlns="">
          <p:sp>
            <p:nvSpPr>
              <p:cNvPr id="3" name="Content Placeholder 2">
                <a:extLst>
                  <a:ext uri="{FF2B5EF4-FFF2-40B4-BE49-F238E27FC236}">
                    <a16:creationId xmlns:a16="http://schemas.microsoft.com/office/drawing/2014/main" id="{7A1BF454-B3F8-4BE8-9021-31AA35B7277D}"/>
                  </a:ext>
                </a:extLst>
              </p:cNvPr>
              <p:cNvSpPr>
                <a:spLocks noGrp="1" noRot="1" noChangeAspect="1" noMove="1" noResize="1" noEditPoints="1" noAdjustHandles="1" noChangeArrowheads="1" noChangeShapeType="1" noTextEdit="1"/>
              </p:cNvSpPr>
              <p:nvPr>
                <p:ph idx="1"/>
              </p:nvPr>
            </p:nvSpPr>
            <p:spPr>
              <a:xfrm>
                <a:off x="457200" y="476672"/>
                <a:ext cx="8229600" cy="6264696"/>
              </a:xfrm>
              <a:blipFill>
                <a:blip r:embed="rId2"/>
                <a:stretch>
                  <a:fillRect l="-222" t="-778" r="-296"/>
                </a:stretch>
              </a:blipFill>
            </p:spPr>
            <p:txBody>
              <a:bodyPr/>
              <a:lstStyle/>
              <a:p>
                <a:r>
                  <a:rPr lang="en-IN">
                    <a:noFill/>
                  </a:rPr>
                  <a:t> </a:t>
                </a:r>
              </a:p>
            </p:txBody>
          </p:sp>
        </mc:Fallback>
      </mc:AlternateContent>
    </p:spTree>
    <p:extLst>
      <p:ext uri="{BB962C8B-B14F-4D97-AF65-F5344CB8AC3E}">
        <p14:creationId xmlns:p14="http://schemas.microsoft.com/office/powerpoint/2010/main" val="3402419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1C6B7-315D-4324-AFE9-E6E95FC3F179}"/>
              </a:ext>
            </a:extLst>
          </p:cNvPr>
          <p:cNvSpPr>
            <a:spLocks noGrp="1"/>
          </p:cNvSpPr>
          <p:nvPr>
            <p:ph type="title"/>
          </p:nvPr>
        </p:nvSpPr>
        <p:spPr>
          <a:xfrm>
            <a:off x="457200" y="116632"/>
            <a:ext cx="8229600" cy="288032"/>
          </a:xfrm>
        </p:spPr>
        <p:txBody>
          <a:bodyPr>
            <a:normAutofit fontScale="90000"/>
          </a:bodyPr>
          <a:lstStyle/>
          <a:p>
            <a:r>
              <a:rPr lang="en-US" sz="2400" dirty="0"/>
              <a:t>Successive percentage change formula VS Multiplication factor</a:t>
            </a:r>
            <a:endParaRPr lang="en-IN" sz="2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1BF454-B3F8-4BE8-9021-31AA35B7277D}"/>
                  </a:ext>
                </a:extLst>
              </p:cNvPr>
              <p:cNvSpPr>
                <a:spLocks noGrp="1"/>
              </p:cNvSpPr>
              <p:nvPr>
                <p:ph idx="1"/>
              </p:nvPr>
            </p:nvSpPr>
            <p:spPr>
              <a:xfrm>
                <a:off x="179512" y="404664"/>
                <a:ext cx="8712968" cy="6336704"/>
              </a:xfrm>
            </p:spPr>
            <p:txBody>
              <a:bodyPr>
                <a:normAutofit fontScale="40000" lnSpcReduction="20000"/>
              </a:bodyPr>
              <a:lstStyle/>
              <a:p>
                <a:r>
                  <a:rPr lang="en-IN" sz="3500" dirty="0"/>
                  <a:t>2. Successive % change formula is applicable for only 2 successive changes and so for more than 2 successive changes we need to apply it more than 1 time. But, we can apply multiplication factor for any no. of successive changes</a:t>
                </a:r>
              </a:p>
              <a:p>
                <a:r>
                  <a:rPr lang="en-US" sz="3500" b="1" dirty="0"/>
                  <a:t>By using successive % change formula</a:t>
                </a:r>
                <a:r>
                  <a:rPr lang="en-IN" sz="3500" b="0" dirty="0"/>
                  <a:t>- Let there be 3 successive changes in value of petrol were 20%, -30% and 40% respectively. The original price was Rs. 60/litre</a:t>
                </a:r>
              </a:p>
              <a:p>
                <a:r>
                  <a:rPr lang="en-IN" sz="3500" dirty="0"/>
                  <a:t>Solution- let net change for 20% and -30% be v%</a:t>
                </a:r>
              </a:p>
              <a:p>
                <a:r>
                  <a:rPr lang="en-IN" sz="3500" b="0" dirty="0"/>
                  <a:t>So, v = </a:t>
                </a:r>
                <a:r>
                  <a:rPr lang="en-IN" sz="3500" dirty="0"/>
                  <a:t>20 + (-30) + </a:t>
                </a:r>
                <a14:m>
                  <m:oMath xmlns:m="http://schemas.openxmlformats.org/officeDocument/2006/math">
                    <m:f>
                      <m:fPr>
                        <m:ctrlPr>
                          <a:rPr lang="en-IN" sz="3500" i="1" dirty="0" smtClean="0">
                            <a:latin typeface="Cambria Math" panose="02040503050406030204" pitchFamily="18" charset="0"/>
                          </a:rPr>
                        </m:ctrlPr>
                      </m:fPr>
                      <m:num>
                        <m:r>
                          <a:rPr lang="en-US" sz="3500" b="0" i="1" dirty="0" smtClean="0">
                            <a:latin typeface="Cambria Math" panose="02040503050406030204" pitchFamily="18" charset="0"/>
                          </a:rPr>
                          <m:t>{</m:t>
                        </m:r>
                        <m:r>
                          <a:rPr lang="en-IN" sz="3500" b="0" i="1" dirty="0" smtClean="0">
                            <a:latin typeface="Cambria Math" panose="02040503050406030204" pitchFamily="18" charset="0"/>
                          </a:rPr>
                          <m:t>(20 ×</m:t>
                        </m:r>
                        <m:d>
                          <m:dPr>
                            <m:ctrlPr>
                              <a:rPr lang="en-US" sz="3500" b="0" i="1" dirty="0" smtClean="0">
                                <a:latin typeface="Cambria Math" panose="02040503050406030204" pitchFamily="18" charset="0"/>
                              </a:rPr>
                            </m:ctrlPr>
                          </m:dPr>
                          <m:e>
                            <m:r>
                              <a:rPr lang="en-US" sz="3500" b="0" i="1" dirty="0" smtClean="0">
                                <a:latin typeface="Cambria Math" panose="02040503050406030204" pitchFamily="18" charset="0"/>
                              </a:rPr>
                              <m:t>−</m:t>
                            </m:r>
                            <m:r>
                              <a:rPr lang="en-IN" sz="3500" b="0" i="1" dirty="0" smtClean="0">
                                <a:latin typeface="Cambria Math" panose="02040503050406030204" pitchFamily="18" charset="0"/>
                              </a:rPr>
                              <m:t>30</m:t>
                            </m:r>
                          </m:e>
                        </m:d>
                        <m:r>
                          <a:rPr lang="en-US" sz="3500" b="0" i="1" dirty="0" smtClean="0">
                            <a:latin typeface="Cambria Math" panose="02040503050406030204" pitchFamily="18" charset="0"/>
                          </a:rPr>
                          <m:t>}</m:t>
                        </m:r>
                      </m:num>
                      <m:den>
                        <m:r>
                          <a:rPr lang="en-IN" sz="3500" i="0" dirty="0" smtClean="0">
                            <a:latin typeface="Cambria Math" panose="02040503050406030204" pitchFamily="18" charset="0"/>
                          </a:rPr>
                          <m:t>100</m:t>
                        </m:r>
                      </m:den>
                    </m:f>
                  </m:oMath>
                </a14:m>
                <a:r>
                  <a:rPr lang="en-IN" sz="3500" dirty="0"/>
                  <a:t>  = 20-30-6 = -16</a:t>
                </a:r>
              </a:p>
              <a:p>
                <a:r>
                  <a:rPr lang="en-IN" sz="3500" dirty="0"/>
                  <a:t>Now, let net change for -16% and 40% be k%</a:t>
                </a:r>
              </a:p>
              <a:p>
                <a:r>
                  <a:rPr lang="en-IN" sz="3500" dirty="0"/>
                  <a:t>So, k = (-16) + 40 + </a:t>
                </a:r>
                <a14:m>
                  <m:oMath xmlns:m="http://schemas.openxmlformats.org/officeDocument/2006/math">
                    <m:f>
                      <m:fPr>
                        <m:ctrlPr>
                          <a:rPr lang="en-IN" sz="3500" i="1" dirty="0" smtClean="0">
                            <a:latin typeface="Cambria Math" panose="02040503050406030204" pitchFamily="18" charset="0"/>
                          </a:rPr>
                        </m:ctrlPr>
                      </m:fPr>
                      <m:num>
                        <m:r>
                          <a:rPr lang="en-IN" sz="3500" b="0" i="1" dirty="0" smtClean="0">
                            <a:latin typeface="Cambria Math" panose="02040503050406030204" pitchFamily="18" charset="0"/>
                          </a:rPr>
                          <m:t>(</m:t>
                        </m:r>
                        <m:r>
                          <a:rPr lang="en-US" sz="3500" b="0" i="1" dirty="0" smtClean="0">
                            <a:latin typeface="Cambria Math" panose="02040503050406030204" pitchFamily="18" charset="0"/>
                          </a:rPr>
                          <m:t>{(−1</m:t>
                        </m:r>
                        <m:r>
                          <a:rPr lang="en-IN" sz="3500" b="0" i="1" dirty="0" smtClean="0">
                            <a:latin typeface="Cambria Math" panose="02040503050406030204" pitchFamily="18" charset="0"/>
                          </a:rPr>
                          <m:t>6</m:t>
                        </m:r>
                        <m:r>
                          <a:rPr lang="en-US" sz="3500" b="0" i="1" dirty="0" smtClean="0">
                            <a:latin typeface="Cambria Math" panose="02040503050406030204" pitchFamily="18" charset="0"/>
                          </a:rPr>
                          <m:t>)</m:t>
                        </m:r>
                        <m:r>
                          <a:rPr lang="en-IN" sz="3500" b="0" i="1" dirty="0" smtClean="0">
                            <a:latin typeface="Cambria Math" panose="02040503050406030204" pitchFamily="18" charset="0"/>
                          </a:rPr>
                          <m:t> ×40</m:t>
                        </m:r>
                        <m:r>
                          <a:rPr lang="en-US" sz="3500" b="0" i="1" dirty="0" smtClean="0">
                            <a:latin typeface="Cambria Math" panose="02040503050406030204" pitchFamily="18" charset="0"/>
                          </a:rPr>
                          <m:t>}</m:t>
                        </m:r>
                        <m:r>
                          <a:rPr lang="en-IN" sz="3500" b="0" i="1" dirty="0" smtClean="0">
                            <a:latin typeface="Cambria Math" panose="02040503050406030204" pitchFamily="18" charset="0"/>
                          </a:rPr>
                          <m:t>)</m:t>
                        </m:r>
                      </m:num>
                      <m:den>
                        <m:r>
                          <a:rPr lang="en-IN" sz="3500" i="0" dirty="0" smtClean="0">
                            <a:latin typeface="Cambria Math" panose="02040503050406030204" pitchFamily="18" charset="0"/>
                          </a:rPr>
                          <m:t>100</m:t>
                        </m:r>
                      </m:den>
                    </m:f>
                  </m:oMath>
                </a14:m>
                <a:r>
                  <a:rPr lang="en-IN" sz="3500" dirty="0"/>
                  <a:t>  = -16 + 40 -6.4 = 17.6</a:t>
                </a:r>
              </a:p>
              <a:p>
                <a:r>
                  <a:rPr lang="en-IN" sz="3500" dirty="0"/>
                  <a:t>So, the net change for  3 successive changes of 20%, -30% and 40% is 17.6%</a:t>
                </a:r>
              </a:p>
              <a:p>
                <a:r>
                  <a:rPr lang="en-IN" sz="3500" b="1" dirty="0"/>
                  <a:t>Using Multiplication factor- </a:t>
                </a:r>
                <a:r>
                  <a:rPr lang="en-IN" sz="3500" dirty="0"/>
                  <a:t>The 3 changes are +20% , -30% and 40%</a:t>
                </a:r>
              </a:p>
              <a:p>
                <a:r>
                  <a:rPr lang="en-IN" sz="3500" dirty="0"/>
                  <a:t>The multiplication factor for 20% increase = (1+20%)</a:t>
                </a:r>
              </a:p>
              <a:p>
                <a:r>
                  <a:rPr lang="en-IN" sz="3500" dirty="0"/>
                  <a:t>The multiplication factor for 30% decrease = (1-30%)</a:t>
                </a:r>
              </a:p>
              <a:p>
                <a:r>
                  <a:rPr lang="en-IN" sz="3500" dirty="0"/>
                  <a:t>The multiplication factor for 40% increase = (1+40%)</a:t>
                </a:r>
              </a:p>
              <a:p>
                <a:r>
                  <a:rPr lang="en-IN" sz="3500" dirty="0"/>
                  <a:t>New value = old value (1+20%) (1-30%) (1+40%)= 60 (1+20%) (1-30%) (1+40%)= 60 × 1.2 × 0.7 × 1.24</a:t>
                </a:r>
              </a:p>
              <a:p>
                <a:r>
                  <a:rPr lang="en-IN" sz="3500" dirty="0"/>
                  <a:t>= 60 × </a:t>
                </a:r>
                <a14:m>
                  <m:oMath xmlns:m="http://schemas.openxmlformats.org/officeDocument/2006/math">
                    <m:f>
                      <m:fPr>
                        <m:ctrlPr>
                          <a:rPr lang="en-IN" sz="3500" i="1" dirty="0">
                            <a:latin typeface="Cambria Math" panose="02040503050406030204" pitchFamily="18" charset="0"/>
                          </a:rPr>
                        </m:ctrlPr>
                      </m:fPr>
                      <m:num>
                        <m:r>
                          <a:rPr lang="en-IN" sz="3500" b="0" i="1" dirty="0" smtClean="0">
                            <a:latin typeface="Cambria Math" panose="02040503050406030204" pitchFamily="18" charset="0"/>
                          </a:rPr>
                          <m:t>6</m:t>
                        </m:r>
                      </m:num>
                      <m:den>
                        <m:r>
                          <a:rPr lang="en-IN" sz="3500" b="0" i="0" dirty="0" smtClean="0">
                            <a:latin typeface="Cambria Math" panose="02040503050406030204" pitchFamily="18" charset="0"/>
                          </a:rPr>
                          <m:t>5</m:t>
                        </m:r>
                      </m:den>
                    </m:f>
                    <m:r>
                      <a:rPr lang="en-IN" sz="3500" i="1" dirty="0">
                        <a:latin typeface="Cambria Math" panose="02040503050406030204" pitchFamily="18" charset="0"/>
                      </a:rPr>
                      <m:t> </m:t>
                    </m:r>
                  </m:oMath>
                </a14:m>
                <a:r>
                  <a:rPr lang="en-IN" sz="3500" dirty="0"/>
                  <a:t>× </a:t>
                </a:r>
                <a14:m>
                  <m:oMath xmlns:m="http://schemas.openxmlformats.org/officeDocument/2006/math">
                    <m:f>
                      <m:fPr>
                        <m:ctrlPr>
                          <a:rPr lang="en-IN" sz="3500" i="1" dirty="0" smtClean="0">
                            <a:latin typeface="Cambria Math" panose="02040503050406030204" pitchFamily="18" charset="0"/>
                          </a:rPr>
                        </m:ctrlPr>
                      </m:fPr>
                      <m:num>
                        <m:r>
                          <a:rPr lang="en-IN" sz="3500" b="0" i="1" dirty="0" smtClean="0">
                            <a:latin typeface="Cambria Math" panose="02040503050406030204" pitchFamily="18" charset="0"/>
                          </a:rPr>
                          <m:t>7</m:t>
                        </m:r>
                      </m:num>
                      <m:den>
                        <m:r>
                          <a:rPr lang="en-IN" sz="3500" b="0" i="0" dirty="0" smtClean="0">
                            <a:latin typeface="Cambria Math" panose="02040503050406030204" pitchFamily="18" charset="0"/>
                          </a:rPr>
                          <m:t>10</m:t>
                        </m:r>
                      </m:den>
                    </m:f>
                  </m:oMath>
                </a14:m>
                <a:r>
                  <a:rPr lang="en-IN" sz="3500" dirty="0"/>
                  <a:t> × </a:t>
                </a:r>
                <a14:m>
                  <m:oMath xmlns:m="http://schemas.openxmlformats.org/officeDocument/2006/math">
                    <m:f>
                      <m:fPr>
                        <m:ctrlPr>
                          <a:rPr lang="en-IN" sz="3500" i="1" dirty="0">
                            <a:latin typeface="Cambria Math" panose="02040503050406030204" pitchFamily="18" charset="0"/>
                          </a:rPr>
                        </m:ctrlPr>
                      </m:fPr>
                      <m:num>
                        <m:r>
                          <a:rPr lang="en-IN" sz="3500" b="0" i="1" dirty="0" smtClean="0">
                            <a:latin typeface="Cambria Math" panose="02040503050406030204" pitchFamily="18" charset="0"/>
                          </a:rPr>
                          <m:t>7</m:t>
                        </m:r>
                      </m:num>
                      <m:den>
                        <m:r>
                          <a:rPr lang="en-IN" sz="3500" dirty="0">
                            <a:latin typeface="Cambria Math" panose="02040503050406030204" pitchFamily="18" charset="0"/>
                          </a:rPr>
                          <m:t>5</m:t>
                        </m:r>
                      </m:den>
                    </m:f>
                    <m:r>
                      <a:rPr lang="en-IN" sz="3500" i="1" dirty="0">
                        <a:latin typeface="Cambria Math" panose="02040503050406030204" pitchFamily="18" charset="0"/>
                      </a:rPr>
                      <m:t> </m:t>
                    </m:r>
                  </m:oMath>
                </a14:m>
                <a:r>
                  <a:rPr lang="en-IN" sz="3500" dirty="0"/>
                  <a:t>= Rs. </a:t>
                </a:r>
                <a14:m>
                  <m:oMath xmlns:m="http://schemas.openxmlformats.org/officeDocument/2006/math">
                    <m:d>
                      <m:dPr>
                        <m:ctrlPr>
                          <a:rPr lang="en-IN" sz="3500" i="1" dirty="0" smtClean="0">
                            <a:latin typeface="Cambria Math" panose="02040503050406030204" pitchFamily="18" charset="0"/>
                          </a:rPr>
                        </m:ctrlPr>
                      </m:dPr>
                      <m:e>
                        <m:f>
                          <m:fPr>
                            <m:ctrlPr>
                              <a:rPr lang="en-IN" sz="3500" i="1" dirty="0">
                                <a:latin typeface="Cambria Math" panose="02040503050406030204" pitchFamily="18" charset="0"/>
                              </a:rPr>
                            </m:ctrlPr>
                          </m:fPr>
                          <m:num>
                            <m:r>
                              <a:rPr lang="en-IN" sz="3500" dirty="0">
                                <a:latin typeface="Cambria Math" panose="02040503050406030204" pitchFamily="18" charset="0"/>
                              </a:rPr>
                              <m:t>36</m:t>
                            </m:r>
                            <m:r>
                              <a:rPr lang="en-IN" sz="3500" i="0" dirty="0">
                                <a:latin typeface="Cambria Math" panose="02040503050406030204" pitchFamily="18" charset="0"/>
                              </a:rPr>
                              <m:t>×49</m:t>
                            </m:r>
                          </m:num>
                          <m:den>
                            <m:r>
                              <a:rPr lang="en-IN" sz="3500" i="0" dirty="0">
                                <a:latin typeface="Cambria Math" panose="02040503050406030204" pitchFamily="18" charset="0"/>
                              </a:rPr>
                              <m:t>25</m:t>
                            </m:r>
                          </m:den>
                        </m:f>
                      </m:e>
                    </m:d>
                  </m:oMath>
                </a14:m>
                <a:r>
                  <a:rPr lang="en-IN" sz="3500" dirty="0"/>
                  <a:t>  = Rs. 70.56</a:t>
                </a:r>
              </a:p>
              <a:p>
                <a:r>
                  <a:rPr lang="en-IN" sz="3500" b="1" dirty="0"/>
                  <a:t>Comparison on the basis of above – </a:t>
                </a:r>
              </a:p>
              <a:p>
                <a:r>
                  <a:rPr lang="en-IN" sz="3500" dirty="0"/>
                  <a:t>1. The advantage of successive formula is that the calculation part always remain easy.  But, disadvantage is that if there are more than 2 successive changes we need more than 1 steps to find the net % change.</a:t>
                </a:r>
              </a:p>
              <a:p>
                <a:r>
                  <a:rPr lang="en-IN" sz="3500" b="1" dirty="0"/>
                  <a:t>2. </a:t>
                </a:r>
                <a:r>
                  <a:rPr lang="en-IN" sz="3500" dirty="0"/>
                  <a:t>The advantage of Multiplication factor is that we need just 1 step (i.e. just 1 equation) to find the new value of variable after all successive changes (even if there are more than 2).  But, the  disadvantage is that we may get trapped in difficult calculation (like above we need to find </a:t>
                </a:r>
                <a14:m>
                  <m:oMath xmlns:m="http://schemas.openxmlformats.org/officeDocument/2006/math">
                    <m:d>
                      <m:dPr>
                        <m:ctrlPr>
                          <a:rPr lang="en-IN" sz="3500" i="1" dirty="0" smtClean="0">
                            <a:latin typeface="Cambria Math" panose="02040503050406030204" pitchFamily="18" charset="0"/>
                          </a:rPr>
                        </m:ctrlPr>
                      </m:dPr>
                      <m:e>
                        <m:f>
                          <m:fPr>
                            <m:ctrlPr>
                              <a:rPr lang="en-IN" sz="3500" i="1" dirty="0">
                                <a:latin typeface="Cambria Math" panose="02040503050406030204" pitchFamily="18" charset="0"/>
                              </a:rPr>
                            </m:ctrlPr>
                          </m:fPr>
                          <m:num>
                            <m:r>
                              <a:rPr lang="en-IN" sz="3500" dirty="0">
                                <a:latin typeface="Cambria Math" panose="02040503050406030204" pitchFamily="18" charset="0"/>
                              </a:rPr>
                              <m:t>36</m:t>
                            </m:r>
                            <m:r>
                              <a:rPr lang="en-IN" sz="3500" i="0" dirty="0">
                                <a:latin typeface="Cambria Math" panose="02040503050406030204" pitchFamily="18" charset="0"/>
                              </a:rPr>
                              <m:t>×49</m:t>
                            </m:r>
                          </m:num>
                          <m:den>
                            <m:r>
                              <a:rPr lang="en-IN" sz="3500" i="0" dirty="0">
                                <a:latin typeface="Cambria Math" panose="02040503050406030204" pitchFamily="18" charset="0"/>
                              </a:rPr>
                              <m:t>25</m:t>
                            </m:r>
                          </m:den>
                        </m:f>
                      </m:e>
                    </m:d>
                  </m:oMath>
                </a14:m>
                <a:r>
                  <a:rPr lang="en-IN" sz="3500" dirty="0"/>
                  <a:t>.</a:t>
                </a:r>
              </a:p>
              <a:p>
                <a:r>
                  <a:rPr lang="en-IN" sz="3500" dirty="0"/>
                  <a:t>Similarly, in some cases we may have to solve even more complicated calculations</a:t>
                </a:r>
              </a:p>
              <a:p>
                <a:endParaRPr lang="en-IN" sz="3500" dirty="0"/>
              </a:p>
              <a:p>
                <a:r>
                  <a:rPr lang="en-IN" sz="3500" dirty="0"/>
                  <a:t>So, the choice of appropriate method depends on these factors. In case there is no idea, we can opt for successive % change formula. It can be applied to almost every situation. However, the multiplication factor is very fast. If, you can solve a problem in 90 sec without using any of these. Then, the same problem may be solved in 40 sec by using successive % change formula and the same problem can be solved in 10-15 sec by Multiplication formula if you have command over it. The choice is yours</a:t>
                </a:r>
              </a:p>
              <a:p>
                <a:endParaRPr lang="en-IN" b="1" dirty="0"/>
              </a:p>
            </p:txBody>
          </p:sp>
        </mc:Choice>
        <mc:Fallback xmlns="">
          <p:sp>
            <p:nvSpPr>
              <p:cNvPr id="3" name="Content Placeholder 2">
                <a:extLst>
                  <a:ext uri="{FF2B5EF4-FFF2-40B4-BE49-F238E27FC236}">
                    <a16:creationId xmlns:a16="http://schemas.microsoft.com/office/drawing/2014/main" id="{7A1BF454-B3F8-4BE8-9021-31AA35B7277D}"/>
                  </a:ext>
                </a:extLst>
              </p:cNvPr>
              <p:cNvSpPr>
                <a:spLocks noGrp="1" noRot="1" noChangeAspect="1" noMove="1" noResize="1" noEditPoints="1" noAdjustHandles="1" noChangeArrowheads="1" noChangeShapeType="1" noTextEdit="1"/>
              </p:cNvSpPr>
              <p:nvPr>
                <p:ph idx="1"/>
              </p:nvPr>
            </p:nvSpPr>
            <p:spPr>
              <a:xfrm>
                <a:off x="179512" y="404664"/>
                <a:ext cx="8712968" cy="6336704"/>
              </a:xfrm>
              <a:blipFill>
                <a:blip r:embed="rId2"/>
                <a:stretch>
                  <a:fillRect l="-70" t="-673" r="-420"/>
                </a:stretch>
              </a:blipFill>
            </p:spPr>
            <p:txBody>
              <a:bodyPr/>
              <a:lstStyle/>
              <a:p>
                <a:r>
                  <a:rPr lang="en-IN">
                    <a:noFill/>
                  </a:rPr>
                  <a:t> </a:t>
                </a:r>
              </a:p>
            </p:txBody>
          </p:sp>
        </mc:Fallback>
      </mc:AlternateContent>
    </p:spTree>
    <p:extLst>
      <p:ext uri="{BB962C8B-B14F-4D97-AF65-F5344CB8AC3E}">
        <p14:creationId xmlns:p14="http://schemas.microsoft.com/office/powerpoint/2010/main" val="4204278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24478-D325-49E6-8780-0BA96AFAA8FB}"/>
              </a:ext>
            </a:extLst>
          </p:cNvPr>
          <p:cNvSpPr>
            <a:spLocks noGrp="1"/>
          </p:cNvSpPr>
          <p:nvPr>
            <p:ph type="title"/>
          </p:nvPr>
        </p:nvSpPr>
        <p:spPr>
          <a:xfrm>
            <a:off x="457200" y="274638"/>
            <a:ext cx="8229600" cy="457199"/>
          </a:xfrm>
        </p:spPr>
        <p:txBody>
          <a:bodyPr>
            <a:normAutofit/>
          </a:bodyPr>
          <a:lstStyle/>
          <a:p>
            <a:r>
              <a:rPr lang="en-IN" sz="2000" b="1" dirty="0"/>
              <a:t>Multiplication Factor to calculate % change for 2 or more successive changes</a:t>
            </a:r>
          </a:p>
        </p:txBody>
      </p:sp>
      <p:sp>
        <p:nvSpPr>
          <p:cNvPr id="3" name="Content Placeholder 2">
            <a:extLst>
              <a:ext uri="{FF2B5EF4-FFF2-40B4-BE49-F238E27FC236}">
                <a16:creationId xmlns:a16="http://schemas.microsoft.com/office/drawing/2014/main" id="{166BB457-4ACF-42BA-A397-D4FE744A82AC}"/>
              </a:ext>
            </a:extLst>
          </p:cNvPr>
          <p:cNvSpPr>
            <a:spLocks noGrp="1"/>
          </p:cNvSpPr>
          <p:nvPr>
            <p:ph idx="1"/>
          </p:nvPr>
        </p:nvSpPr>
        <p:spPr>
          <a:xfrm>
            <a:off x="457200" y="731837"/>
            <a:ext cx="8229600" cy="5851525"/>
          </a:xfrm>
        </p:spPr>
        <p:txBody>
          <a:bodyPr>
            <a:normAutofit fontScale="40000" lnSpcReduction="20000"/>
          </a:bodyPr>
          <a:lstStyle/>
          <a:p>
            <a:r>
              <a:rPr lang="en-IN" dirty="0"/>
              <a:t>We can also use Multiplication factor to find % change too just like successive % change formula</a:t>
            </a:r>
          </a:p>
          <a:p>
            <a:r>
              <a:rPr lang="en-IN" dirty="0"/>
              <a:t> </a:t>
            </a:r>
            <a:r>
              <a:rPr lang="en-IN" b="1" dirty="0"/>
              <a:t>Example 1: </a:t>
            </a:r>
            <a:r>
              <a:rPr lang="en-IN" dirty="0"/>
              <a:t>The rate of petrol was increased by 20% last month and it get reduced by 30% this month. What is the total % change?</a:t>
            </a:r>
          </a:p>
          <a:p>
            <a:r>
              <a:rPr lang="en-IN" b="1" dirty="0"/>
              <a:t>Example 2: </a:t>
            </a:r>
            <a:r>
              <a:rPr lang="en-IN" sz="3200" b="0" dirty="0"/>
              <a:t>Let there be 3 successive changes in value of petrol were 20%, -30% and 40% respectively. The original price was Rs. 60/litre. What is the net % change?</a:t>
            </a:r>
          </a:p>
          <a:p>
            <a:endParaRPr lang="en-IN" b="1" dirty="0"/>
          </a:p>
          <a:p>
            <a:r>
              <a:rPr lang="en-IN" b="1" dirty="0"/>
              <a:t>Approach: </a:t>
            </a:r>
            <a:r>
              <a:rPr lang="en-IN" dirty="0"/>
              <a:t>If we want to use Multiplication factor to find % change, we need to use initial value as 1(instead of old value of variable) and then we will multiply it by all the multiplication factors. And the value will give indication of net % change</a:t>
            </a:r>
          </a:p>
          <a:p>
            <a:endParaRPr lang="en-IN" b="1" dirty="0"/>
          </a:p>
          <a:p>
            <a:r>
              <a:rPr lang="en-IN" b="1" dirty="0"/>
              <a:t>Solution 1: </a:t>
            </a:r>
            <a:r>
              <a:rPr lang="en-IN" dirty="0"/>
              <a:t>The multiplication factor for 20% increase = (1+20%)</a:t>
            </a:r>
          </a:p>
          <a:p>
            <a:r>
              <a:rPr lang="en-IN" dirty="0"/>
              <a:t>The multiplication factor for 30% decrease = (1-30%)</a:t>
            </a:r>
          </a:p>
          <a:p>
            <a:r>
              <a:rPr lang="en-IN" dirty="0"/>
              <a:t>New value = old value (1+20%) (1-30%) = 1 (1+20%) (1-30%) = 1 × 1.2 × 0.7 = 0.84</a:t>
            </a:r>
          </a:p>
          <a:p>
            <a:r>
              <a:rPr lang="en-IN" dirty="0"/>
              <a:t>So, net change is -16%</a:t>
            </a:r>
          </a:p>
          <a:p>
            <a:endParaRPr lang="en-IN" b="1" dirty="0"/>
          </a:p>
          <a:p>
            <a:r>
              <a:rPr lang="en-IN" b="1" dirty="0"/>
              <a:t>Solution 2:</a:t>
            </a:r>
            <a:r>
              <a:rPr lang="en-IN" dirty="0"/>
              <a:t> </a:t>
            </a:r>
            <a:r>
              <a:rPr lang="en-IN" sz="3200" dirty="0"/>
              <a:t>The 3 changes are +20% , -30% and 40%</a:t>
            </a:r>
          </a:p>
          <a:p>
            <a:r>
              <a:rPr lang="en-IN" sz="3200" dirty="0"/>
              <a:t>The multiplication factor for 20% increase = (1+20%)</a:t>
            </a:r>
          </a:p>
          <a:p>
            <a:r>
              <a:rPr lang="en-IN" sz="3200" dirty="0"/>
              <a:t>The multiplication factor for 30% decrease = (1-30%)</a:t>
            </a:r>
          </a:p>
          <a:p>
            <a:r>
              <a:rPr lang="en-IN" sz="3200" dirty="0"/>
              <a:t>The multiplication factor for 40% increase = (1+40%)</a:t>
            </a:r>
          </a:p>
          <a:p>
            <a:r>
              <a:rPr lang="en-IN" sz="3200" dirty="0"/>
              <a:t>New value = old value (1+20%) (1-30%) (1+40%)= 1 (1+20%) (1-30%) (1+40%)= 1 × 1.2 × 0.7 × 1.4 = 0.84 × 1.4 = 1.176</a:t>
            </a:r>
          </a:p>
          <a:p>
            <a:r>
              <a:rPr lang="en-IN" dirty="0"/>
              <a:t>So, the net % change is +17.6%</a:t>
            </a:r>
          </a:p>
          <a:p>
            <a:endParaRPr lang="en-IN" sz="3200" dirty="0"/>
          </a:p>
          <a:p>
            <a:r>
              <a:rPr lang="en-IN" b="1" dirty="0"/>
              <a:t>Problem with this approach: </a:t>
            </a:r>
            <a:r>
              <a:rPr lang="en-IN" dirty="0"/>
              <a:t>We may get trapped in complicated calculations</a:t>
            </a:r>
          </a:p>
          <a:p>
            <a:r>
              <a:rPr lang="en-IN" sz="3200" dirty="0"/>
              <a:t>For example if 3 changes are 13% increase, 23 % decrease and 19 % increase</a:t>
            </a:r>
          </a:p>
          <a:p>
            <a:r>
              <a:rPr lang="en-IN" dirty="0"/>
              <a:t>Net % change in this case can be obtained as</a:t>
            </a:r>
          </a:p>
          <a:p>
            <a:r>
              <a:rPr lang="en-IN" sz="3200" dirty="0"/>
              <a:t>New value = old value (1+13%) (1-23%) (1+19%)= 1 × 1.13 × 0.77 × 1.19</a:t>
            </a:r>
          </a:p>
          <a:p>
            <a:r>
              <a:rPr lang="en-IN" dirty="0"/>
              <a:t>This calculation is very complicated and cumbersome.</a:t>
            </a:r>
          </a:p>
          <a:p>
            <a:r>
              <a:rPr lang="en-IN" sz="3200" dirty="0"/>
              <a:t>So, we normally try to avoid using Multiplication factor for % change</a:t>
            </a:r>
          </a:p>
          <a:p>
            <a:endParaRPr lang="en-IN" dirty="0"/>
          </a:p>
          <a:p>
            <a:endParaRPr lang="en-IN" dirty="0"/>
          </a:p>
          <a:p>
            <a:endParaRPr lang="en-IN" dirty="0"/>
          </a:p>
        </p:txBody>
      </p:sp>
    </p:spTree>
    <p:extLst>
      <p:ext uri="{BB962C8B-B14F-4D97-AF65-F5344CB8AC3E}">
        <p14:creationId xmlns:p14="http://schemas.microsoft.com/office/powerpoint/2010/main" val="690155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7D224-4626-4A18-AE28-1C0C62C75878}"/>
              </a:ext>
            </a:extLst>
          </p:cNvPr>
          <p:cNvSpPr>
            <a:spLocks noGrp="1"/>
          </p:cNvSpPr>
          <p:nvPr>
            <p:ph type="title"/>
          </p:nvPr>
        </p:nvSpPr>
        <p:spPr>
          <a:xfrm>
            <a:off x="457200" y="116632"/>
            <a:ext cx="8229600" cy="432049"/>
          </a:xfrm>
        </p:spPr>
        <p:txBody>
          <a:bodyPr>
            <a:normAutofit fontScale="90000"/>
          </a:bodyPr>
          <a:lstStyle/>
          <a:p>
            <a:r>
              <a:rPr lang="en-IN" dirty="0"/>
              <a:t>Arrow method</a:t>
            </a:r>
          </a:p>
        </p:txBody>
      </p:sp>
      <p:sp>
        <p:nvSpPr>
          <p:cNvPr id="3" name="Content Placeholder 2">
            <a:extLst>
              <a:ext uri="{FF2B5EF4-FFF2-40B4-BE49-F238E27FC236}">
                <a16:creationId xmlns:a16="http://schemas.microsoft.com/office/drawing/2014/main" id="{A06FA9AE-088C-4EA4-A0D2-48209E95B86F}"/>
              </a:ext>
            </a:extLst>
          </p:cNvPr>
          <p:cNvSpPr>
            <a:spLocks noGrp="1"/>
          </p:cNvSpPr>
          <p:nvPr>
            <p:ph idx="1"/>
          </p:nvPr>
        </p:nvSpPr>
        <p:spPr>
          <a:xfrm>
            <a:off x="457200" y="548681"/>
            <a:ext cx="8229600" cy="6034681"/>
          </a:xfrm>
        </p:spPr>
        <p:txBody>
          <a:bodyPr>
            <a:normAutofit/>
          </a:bodyPr>
          <a:lstStyle/>
          <a:p>
            <a:r>
              <a:rPr lang="en-IN" sz="1600" dirty="0"/>
              <a:t>We can use arrow method to find net % change or the changed value of a variable</a:t>
            </a:r>
          </a:p>
          <a:p>
            <a:r>
              <a:rPr lang="en-US" sz="1600" b="1" dirty="0"/>
              <a:t>Example-</a:t>
            </a:r>
            <a:r>
              <a:rPr lang="en-US" sz="1600" dirty="0"/>
              <a:t> Let the price of sugar was Rs. 50/kg. It is increased by 20% in month of 1</a:t>
            </a:r>
            <a:r>
              <a:rPr lang="en-US" sz="1600" baseline="30000" dirty="0"/>
              <a:t>st</a:t>
            </a:r>
            <a:r>
              <a:rPr lang="en-US" sz="1600" dirty="0"/>
              <a:t> month and in next month it is reduced by 10%</a:t>
            </a:r>
          </a:p>
          <a:p>
            <a:r>
              <a:rPr lang="en-IN" sz="1600" dirty="0"/>
              <a:t>What is the net % change and final value?</a:t>
            </a:r>
          </a:p>
          <a:p>
            <a:r>
              <a:rPr lang="en-IN" sz="1600" dirty="0"/>
              <a:t>Approach: </a:t>
            </a:r>
          </a:p>
          <a:p>
            <a:r>
              <a:rPr lang="en-IN" sz="1600" dirty="0"/>
              <a:t>1. To find % change by using arrow method</a:t>
            </a:r>
          </a:p>
          <a:p>
            <a:r>
              <a:rPr lang="en-IN" sz="1600" dirty="0"/>
              <a:t>Let initial value be 100 and then we can find net changes as shown below</a:t>
            </a:r>
          </a:p>
          <a:p>
            <a:endParaRPr lang="en-IN" sz="1600" dirty="0"/>
          </a:p>
          <a:p>
            <a:pPr marL="0" indent="0">
              <a:buNone/>
            </a:pPr>
            <a:endParaRPr lang="en-IN" sz="1600" dirty="0"/>
          </a:p>
          <a:p>
            <a:endParaRPr lang="en-IN" sz="1600" dirty="0"/>
          </a:p>
          <a:p>
            <a:r>
              <a:rPr lang="en-IN" sz="1600" dirty="0"/>
              <a:t>So, net change is +8%</a:t>
            </a:r>
          </a:p>
          <a:p>
            <a:endParaRPr lang="en-IN" sz="1600" dirty="0"/>
          </a:p>
          <a:p>
            <a:r>
              <a:rPr lang="en-IN" sz="1600" dirty="0"/>
              <a:t>2. To find the final value</a:t>
            </a:r>
          </a:p>
          <a:p>
            <a:r>
              <a:rPr lang="en-IN" sz="1600" dirty="0"/>
              <a:t>We will use arrow method with initial value as shown below</a:t>
            </a:r>
          </a:p>
          <a:p>
            <a:endParaRPr lang="en-IN" sz="1600" dirty="0"/>
          </a:p>
          <a:p>
            <a:endParaRPr lang="en-IN" sz="1600" dirty="0"/>
          </a:p>
          <a:p>
            <a:pPr marL="0" indent="0">
              <a:buNone/>
            </a:pPr>
            <a:endParaRPr lang="en-IN" sz="1600" dirty="0"/>
          </a:p>
          <a:p>
            <a:r>
              <a:rPr lang="en-IN" sz="1600" dirty="0"/>
              <a:t>So, the final price of sugar is Rs. 54/kg</a:t>
            </a:r>
          </a:p>
          <a:p>
            <a:endParaRPr lang="en-IN" sz="16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659DE5B-1A27-43C7-8D44-33B126EC137C}"/>
                  </a:ext>
                </a:extLst>
              </p14:cNvPr>
              <p14:cNvContentPartPr/>
              <p14:nvPr/>
            </p14:nvContentPartPr>
            <p14:xfrm>
              <a:off x="796052" y="2795441"/>
              <a:ext cx="5316480" cy="513720"/>
            </p14:xfrm>
          </p:contentPart>
        </mc:Choice>
        <mc:Fallback xmlns="">
          <p:pic>
            <p:nvPicPr>
              <p:cNvPr id="4" name="Ink 3">
                <a:extLst>
                  <a:ext uri="{FF2B5EF4-FFF2-40B4-BE49-F238E27FC236}">
                    <a16:creationId xmlns:a16="http://schemas.microsoft.com/office/drawing/2014/main" id="{2659DE5B-1A27-43C7-8D44-33B126EC137C}"/>
                  </a:ext>
                </a:extLst>
              </p:cNvPr>
              <p:cNvPicPr/>
              <p:nvPr/>
            </p:nvPicPr>
            <p:blipFill>
              <a:blip r:embed="rId3"/>
              <a:stretch>
                <a:fillRect/>
              </a:stretch>
            </p:blipFill>
            <p:spPr>
              <a:xfrm>
                <a:off x="786692" y="2786081"/>
                <a:ext cx="5335200" cy="532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2CABE18-4497-44DF-A51D-3CA440B597DF}"/>
                  </a:ext>
                </a:extLst>
              </p14:cNvPr>
              <p14:cNvContentPartPr/>
              <p14:nvPr/>
            </p14:nvContentPartPr>
            <p14:xfrm>
              <a:off x="899592" y="4658261"/>
              <a:ext cx="4891320" cy="576000"/>
            </p14:xfrm>
          </p:contentPart>
        </mc:Choice>
        <mc:Fallback xmlns="">
          <p:pic>
            <p:nvPicPr>
              <p:cNvPr id="5" name="Ink 4">
                <a:extLst>
                  <a:ext uri="{FF2B5EF4-FFF2-40B4-BE49-F238E27FC236}">
                    <a16:creationId xmlns:a16="http://schemas.microsoft.com/office/drawing/2014/main" id="{C2CABE18-4497-44DF-A51D-3CA440B597DF}"/>
                  </a:ext>
                </a:extLst>
              </p:cNvPr>
              <p:cNvPicPr/>
              <p:nvPr/>
            </p:nvPicPr>
            <p:blipFill>
              <a:blip r:embed="rId5"/>
              <a:stretch>
                <a:fillRect/>
              </a:stretch>
            </p:blipFill>
            <p:spPr>
              <a:xfrm>
                <a:off x="890232" y="4648901"/>
                <a:ext cx="4910040" cy="594720"/>
              </a:xfrm>
              <a:prstGeom prst="rect">
                <a:avLst/>
              </a:prstGeom>
            </p:spPr>
          </p:pic>
        </mc:Fallback>
      </mc:AlternateContent>
    </p:spTree>
    <p:extLst>
      <p:ext uri="{BB962C8B-B14F-4D97-AF65-F5344CB8AC3E}">
        <p14:creationId xmlns:p14="http://schemas.microsoft.com/office/powerpoint/2010/main" val="926912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pPr>
              <a:lnSpc>
                <a:spcPct val="115000"/>
              </a:lnSpc>
              <a:spcAft>
                <a:spcPts val="1000"/>
              </a:spcAft>
            </a:pPr>
            <a:r>
              <a:rPr lang="en-US" sz="3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Meaning of percentage</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57232"/>
                <a:ext cx="8229600" cy="5572164"/>
              </a:xfrm>
            </p:spPr>
            <p:txBody>
              <a:bodyPr>
                <a:noAutofit/>
              </a:bodyPr>
              <a:lstStyle/>
              <a:p>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Any value expressed on a base of 100 or over a base of 100 is called percentage, and is represented as % (cent represents the base 100).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800" dirty="0"/>
              </a:p>
              <a:p>
                <a:r>
                  <a:rPr lang="en-US" sz="1800" dirty="0"/>
                  <a:t>So, in simple way we ca say that, we can compare a number with some other number (called base) by percentage</a:t>
                </a:r>
              </a:p>
              <a:p>
                <a:endParaRPr lang="en-US" sz="1800" dirty="0"/>
              </a:p>
              <a:p>
                <a14:m>
                  <m:oMath xmlns:m="http://schemas.openxmlformats.org/officeDocument/2006/math">
                    <m:f>
                      <m:fPr>
                        <m:ctrlPr>
                          <a:rPr lang="en-US" sz="2800" i="1" dirty="0" smtClean="0">
                            <a:latin typeface="Cambria Math" panose="02040503050406030204" pitchFamily="18" charset="0"/>
                          </a:rPr>
                        </m:ctrlPr>
                      </m:fPr>
                      <m:num>
                        <m:r>
                          <a:rPr lang="en-US" sz="2800" i="1" dirty="0" smtClean="0">
                            <a:latin typeface="Cambria Math" panose="02040503050406030204" pitchFamily="18" charset="0"/>
                          </a:rPr>
                          <m:t>𝐴</m:t>
                        </m:r>
                      </m:num>
                      <m:den>
                        <m:r>
                          <a:rPr lang="en-US" sz="2800" i="1" dirty="0" smtClean="0">
                            <a:latin typeface="Cambria Math" panose="02040503050406030204" pitchFamily="18" charset="0"/>
                          </a:rPr>
                          <m:t>𝐵</m:t>
                        </m:r>
                      </m:den>
                    </m:f>
                    <m:r>
                      <a:rPr lang="en-US" sz="2800" i="0" dirty="0" smtClean="0">
                        <a:latin typeface="Cambria Math" panose="02040503050406030204" pitchFamily="18" charset="0"/>
                      </a:rPr>
                      <m:t>×100=</m:t>
                    </m:r>
                    <m:r>
                      <a:rPr lang="en-US" sz="2800" i="1" dirty="0" smtClean="0">
                        <a:latin typeface="Cambria Math" panose="02040503050406030204" pitchFamily="18" charset="0"/>
                      </a:rPr>
                      <m:t>𝑌</m:t>
                    </m:r>
                    <m:r>
                      <a:rPr lang="en-US" sz="2800" i="0" dirty="0" smtClean="0">
                        <a:latin typeface="Cambria Math" panose="02040503050406030204" pitchFamily="18" charset="0"/>
                      </a:rPr>
                      <m:t>%</m:t>
                    </m:r>
                  </m:oMath>
                </a14:m>
                <a:endParaRPr lang="en-US" sz="28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r>
                  <a:rPr lang="en-US" sz="1800" dirty="0"/>
                  <a:t>So, we are comparing a number A with some other number B</a:t>
                </a:r>
              </a:p>
              <a:p>
                <a:pPr marL="0" indent="0">
                  <a:buNone/>
                </a:pPr>
                <a:r>
                  <a:rPr lang="en-US" sz="1800" dirty="0"/>
                  <a:t>Y% shows the value of A with respect to B if B is taken as 100</a:t>
                </a:r>
              </a:p>
              <a:p>
                <a:pPr marL="0" indent="0">
                  <a:buNone/>
                </a:pPr>
                <a:r>
                  <a:rPr lang="en-US" sz="1800" dirty="0"/>
                  <a:t>For, example if B is 2 and A is 3. than means Y% is 150% and so we can say A is 150 if B is 100</a:t>
                </a:r>
              </a:p>
              <a:p>
                <a:pPr marL="0" indent="0">
                  <a:buNone/>
                </a:pPr>
                <a:endParaRPr lang="en-US" sz="1800" dirty="0"/>
              </a:p>
              <a:p>
                <a:pPr marL="0" indent="0">
                  <a:buNone/>
                </a:pPr>
                <a:r>
                  <a:rPr lang="en-US" sz="1800" dirty="0"/>
                  <a:t>This number B with respect to whom we are comparing another number (A) is called Base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57232"/>
                <a:ext cx="8229600" cy="5572164"/>
              </a:xfrm>
              <a:blipFill>
                <a:blip r:embed="rId2"/>
                <a:stretch>
                  <a:fillRect l="-593" t="-656" r="-370" b="-2735"/>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23EB24F-1209-4D7B-B2BD-5C9038835570}"/>
                  </a:ext>
                </a:extLst>
              </p14:cNvPr>
              <p14:cNvContentPartPr/>
              <p14:nvPr/>
            </p14:nvContentPartPr>
            <p14:xfrm>
              <a:off x="750600" y="3178800"/>
              <a:ext cx="1539000" cy="676080"/>
            </p14:xfrm>
          </p:contentPart>
        </mc:Choice>
        <mc:Fallback xmlns="">
          <p:pic>
            <p:nvPicPr>
              <p:cNvPr id="4" name="Ink 3">
                <a:extLst>
                  <a:ext uri="{FF2B5EF4-FFF2-40B4-BE49-F238E27FC236}">
                    <a16:creationId xmlns:a16="http://schemas.microsoft.com/office/drawing/2014/main" id="{C23EB24F-1209-4D7B-B2BD-5C9038835570}"/>
                  </a:ext>
                </a:extLst>
              </p:cNvPr>
              <p:cNvPicPr/>
              <p:nvPr/>
            </p:nvPicPr>
            <p:blipFill>
              <a:blip r:embed="rId4"/>
              <a:stretch>
                <a:fillRect/>
              </a:stretch>
            </p:blipFill>
            <p:spPr>
              <a:xfrm>
                <a:off x="741240" y="3169440"/>
                <a:ext cx="1557720" cy="69480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2641F-1054-4E99-95D2-F4577BA6FCA5}"/>
              </a:ext>
            </a:extLst>
          </p:cNvPr>
          <p:cNvSpPr>
            <a:spLocks noGrp="1"/>
          </p:cNvSpPr>
          <p:nvPr>
            <p:ph type="title"/>
          </p:nvPr>
        </p:nvSpPr>
        <p:spPr>
          <a:xfrm>
            <a:off x="457200" y="274638"/>
            <a:ext cx="8229600" cy="457199"/>
          </a:xfrm>
        </p:spPr>
        <p:txBody>
          <a:bodyPr>
            <a:normAutofit fontScale="90000"/>
          </a:bodyPr>
          <a:lstStyle/>
          <a:p>
            <a:r>
              <a:rPr lang="en-IN" sz="3200" dirty="0"/>
              <a:t>Positive and negative aspects of Arrow method</a:t>
            </a:r>
          </a:p>
        </p:txBody>
      </p:sp>
      <p:sp>
        <p:nvSpPr>
          <p:cNvPr id="3" name="Content Placeholder 2">
            <a:extLst>
              <a:ext uri="{FF2B5EF4-FFF2-40B4-BE49-F238E27FC236}">
                <a16:creationId xmlns:a16="http://schemas.microsoft.com/office/drawing/2014/main" id="{F245DE66-5E14-4F38-A1E9-9B27E88C58D9}"/>
              </a:ext>
            </a:extLst>
          </p:cNvPr>
          <p:cNvSpPr>
            <a:spLocks noGrp="1"/>
          </p:cNvSpPr>
          <p:nvPr>
            <p:ph idx="1"/>
          </p:nvPr>
        </p:nvSpPr>
        <p:spPr>
          <a:xfrm>
            <a:off x="457200" y="731838"/>
            <a:ext cx="8229600" cy="5851524"/>
          </a:xfrm>
        </p:spPr>
        <p:txBody>
          <a:bodyPr>
            <a:normAutofit/>
          </a:bodyPr>
          <a:lstStyle/>
          <a:p>
            <a:r>
              <a:rPr lang="en-IN" sz="1800" b="1" dirty="0"/>
              <a:t>Positives of Arrow method</a:t>
            </a:r>
          </a:p>
          <a:p>
            <a:r>
              <a:rPr lang="en-IN" sz="1800" dirty="0"/>
              <a:t>It can help us to find required % change or changed value of variable by a single arrow diagram</a:t>
            </a:r>
          </a:p>
          <a:p>
            <a:endParaRPr lang="en-IN" sz="1800" dirty="0"/>
          </a:p>
          <a:p>
            <a:r>
              <a:rPr lang="en-IN" sz="1800" b="1" dirty="0"/>
              <a:t>Negatives of Arrow method</a:t>
            </a:r>
          </a:p>
          <a:p>
            <a:r>
              <a:rPr lang="en-IN" sz="1800" dirty="0"/>
              <a:t>We need to do calculation at every step and sometimes we may get trapped in tedious and complicated calculations</a:t>
            </a:r>
          </a:p>
          <a:p>
            <a:endParaRPr lang="en-IN" sz="1800" dirty="0"/>
          </a:p>
          <a:p>
            <a:r>
              <a:rPr lang="en-IN" sz="1800" b="1" dirty="0"/>
              <a:t>Applications</a:t>
            </a:r>
            <a:r>
              <a:rPr lang="en-IN" sz="1800" dirty="0"/>
              <a:t>- We can use this method if calculation is easy or if we are good in calculation part (like can change multiplication to addition</a:t>
            </a:r>
          </a:p>
          <a:p>
            <a:r>
              <a:rPr lang="en-IN" sz="1800" b="1" dirty="0"/>
              <a:t>Example</a:t>
            </a:r>
            <a:r>
              <a:rPr lang="en-IN" sz="1800" dirty="0"/>
              <a:t>: </a:t>
            </a:r>
            <a:r>
              <a:rPr lang="en-IN" sz="1800" b="0" dirty="0"/>
              <a:t>Let there be 3 successive changes in value of petrol were 20%, -30% and 40% respectively. The original price was Rs. 60/litre. What is the net % change?</a:t>
            </a:r>
          </a:p>
          <a:p>
            <a:endParaRPr lang="en-IN" sz="1800" dirty="0"/>
          </a:p>
          <a:p>
            <a:pPr marL="0" indent="0">
              <a:buNone/>
            </a:pPr>
            <a:endParaRPr lang="en-IN" sz="1800" dirty="0"/>
          </a:p>
          <a:p>
            <a:r>
              <a:rPr lang="en-IN" sz="1800" dirty="0"/>
              <a:t>The 3</a:t>
            </a:r>
            <a:r>
              <a:rPr lang="en-IN" sz="1800" baseline="30000" dirty="0"/>
              <a:t>rd</a:t>
            </a:r>
            <a:r>
              <a:rPr lang="en-IN" sz="1800" dirty="0"/>
              <a:t> calculation part is little difficult i.e. 84 × 1.4</a:t>
            </a:r>
          </a:p>
          <a:p>
            <a:r>
              <a:rPr lang="en-IN" sz="1800" dirty="0"/>
              <a:t>SO, we can do it like this: 84 + 4(8.4) = 84 + 33.6 = 117.6</a:t>
            </a:r>
          </a:p>
          <a:p>
            <a:r>
              <a:rPr lang="en-IN" sz="1800" dirty="0"/>
              <a:t>If we can use this type of approach in calculations, Arrow method can be used. Otherwise, we should avoid its use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6476634-B838-4229-87C0-AFC410BF8AA6}"/>
                  </a:ext>
                </a:extLst>
              </p14:cNvPr>
              <p14:cNvContentPartPr/>
              <p14:nvPr/>
            </p14:nvContentPartPr>
            <p14:xfrm>
              <a:off x="899592" y="4509120"/>
              <a:ext cx="6767640" cy="500760"/>
            </p14:xfrm>
          </p:contentPart>
        </mc:Choice>
        <mc:Fallback xmlns="">
          <p:pic>
            <p:nvPicPr>
              <p:cNvPr id="4" name="Ink 3">
                <a:extLst>
                  <a:ext uri="{FF2B5EF4-FFF2-40B4-BE49-F238E27FC236}">
                    <a16:creationId xmlns:a16="http://schemas.microsoft.com/office/drawing/2014/main" id="{D6476634-B838-4229-87C0-AFC410BF8AA6}"/>
                  </a:ext>
                </a:extLst>
              </p:cNvPr>
              <p:cNvPicPr/>
              <p:nvPr/>
            </p:nvPicPr>
            <p:blipFill>
              <a:blip r:embed="rId3"/>
              <a:stretch>
                <a:fillRect/>
              </a:stretch>
            </p:blipFill>
            <p:spPr>
              <a:xfrm>
                <a:off x="890232" y="4499760"/>
                <a:ext cx="6786360" cy="519480"/>
              </a:xfrm>
              <a:prstGeom prst="rect">
                <a:avLst/>
              </a:prstGeom>
            </p:spPr>
          </p:pic>
        </mc:Fallback>
      </mc:AlternateContent>
    </p:spTree>
    <p:extLst>
      <p:ext uri="{BB962C8B-B14F-4D97-AF65-F5344CB8AC3E}">
        <p14:creationId xmlns:p14="http://schemas.microsoft.com/office/powerpoint/2010/main" val="23757097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6B7A-79F4-4496-B958-BE4D2BF8CB60}"/>
              </a:ext>
            </a:extLst>
          </p:cNvPr>
          <p:cNvSpPr>
            <a:spLocks noGrp="1"/>
          </p:cNvSpPr>
          <p:nvPr>
            <p:ph type="title"/>
          </p:nvPr>
        </p:nvSpPr>
        <p:spPr/>
        <p:txBody>
          <a:bodyPr>
            <a:normAutofit/>
          </a:bodyPr>
          <a:lstStyle/>
          <a:p>
            <a:endParaRPr lang="en-IN" dirty="0"/>
          </a:p>
        </p:txBody>
      </p:sp>
      <p:sp>
        <p:nvSpPr>
          <p:cNvPr id="3" name="Content Placeholder 2">
            <a:extLst>
              <a:ext uri="{FF2B5EF4-FFF2-40B4-BE49-F238E27FC236}">
                <a16:creationId xmlns:a16="http://schemas.microsoft.com/office/drawing/2014/main" id="{83D24F51-D64D-407B-9C60-F6B50851B342}"/>
              </a:ext>
            </a:extLst>
          </p:cNvPr>
          <p:cNvSpPr>
            <a:spLocks noGrp="1"/>
          </p:cNvSpPr>
          <p:nvPr>
            <p:ph idx="1"/>
          </p:nvPr>
        </p:nvSpPr>
        <p:spPr/>
        <p:txBody>
          <a:bodyPr>
            <a:normAutofit fontScale="77500" lnSpcReduction="20000"/>
          </a:bodyPr>
          <a:lstStyle/>
          <a:p>
            <a:r>
              <a:rPr lang="en-IN" dirty="0"/>
              <a:t>Applications of Successive % change formula and Multiplication factor in other topics</a:t>
            </a:r>
          </a:p>
          <a:p>
            <a:r>
              <a:rPr lang="en-IN" dirty="0"/>
              <a:t>1. Successive % change formula is useful to solve problems based on compound interest</a:t>
            </a:r>
          </a:p>
          <a:p>
            <a:r>
              <a:rPr lang="en-IN" dirty="0"/>
              <a:t>2. Multiplication factor and successive % change formula are used in problems of profit and loss</a:t>
            </a:r>
          </a:p>
          <a:p>
            <a:r>
              <a:rPr lang="en-IN" dirty="0"/>
              <a:t>3. Both of these methods are very useful in problems of Data Interpretation.</a:t>
            </a:r>
          </a:p>
          <a:p>
            <a:r>
              <a:rPr lang="en-IN" dirty="0"/>
              <a:t>4. Similarly both of these are also used to some extent in other areas of Quantitative Aptitude</a:t>
            </a:r>
          </a:p>
          <a:p>
            <a:endParaRPr lang="en-IN" dirty="0"/>
          </a:p>
          <a:p>
            <a:r>
              <a:rPr lang="en-IN" dirty="0"/>
              <a:t>So, proper  understanding of these 2 concepts is very essential for Quantitative Aptitude</a:t>
            </a:r>
          </a:p>
          <a:p>
            <a:endParaRPr lang="en-IN" dirty="0"/>
          </a:p>
        </p:txBody>
      </p:sp>
    </p:spTree>
    <p:extLst>
      <p:ext uri="{BB962C8B-B14F-4D97-AF65-F5344CB8AC3E}">
        <p14:creationId xmlns:p14="http://schemas.microsoft.com/office/powerpoint/2010/main" val="2116309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959F-4AA9-4FE7-90CB-5FD555E13CE8}"/>
              </a:ext>
            </a:extLst>
          </p:cNvPr>
          <p:cNvSpPr>
            <a:spLocks noGrp="1"/>
          </p:cNvSpPr>
          <p:nvPr>
            <p:ph type="title"/>
          </p:nvPr>
        </p:nvSpPr>
        <p:spPr>
          <a:xfrm>
            <a:off x="457200" y="274638"/>
            <a:ext cx="8229600" cy="634082"/>
          </a:xfrm>
        </p:spPr>
        <p:txBody>
          <a:bodyPr>
            <a:normAutofit/>
          </a:bodyPr>
          <a:lstStyle/>
          <a:p>
            <a:r>
              <a:rPr lang="en-US" sz="2000" b="1" dirty="0"/>
              <a:t>Problems on successive % change formula and Multiplication factor</a:t>
            </a:r>
            <a:endParaRPr lang="en-IN" sz="2000" b="1" dirty="0"/>
          </a:p>
        </p:txBody>
      </p:sp>
      <p:sp>
        <p:nvSpPr>
          <p:cNvPr id="3" name="Content Placeholder 2">
            <a:extLst>
              <a:ext uri="{FF2B5EF4-FFF2-40B4-BE49-F238E27FC236}">
                <a16:creationId xmlns:a16="http://schemas.microsoft.com/office/drawing/2014/main" id="{25B1A7CE-C9AA-4F2D-994F-1CF1A864BC03}"/>
              </a:ext>
            </a:extLst>
          </p:cNvPr>
          <p:cNvSpPr>
            <a:spLocks noGrp="1"/>
          </p:cNvSpPr>
          <p:nvPr>
            <p:ph idx="1"/>
          </p:nvPr>
        </p:nvSpPr>
        <p:spPr/>
        <p:txBody>
          <a:bodyPr/>
          <a:lstStyle/>
          <a:p>
            <a:pPr>
              <a:lnSpc>
                <a:spcPct val="115000"/>
              </a:lnSpc>
              <a:spcBef>
                <a:spcPts val="400"/>
              </a:spcBef>
              <a:spcAft>
                <a:spcPts val="400"/>
              </a:spcAft>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1. If all the mentioned values are increases, which among the following will lead to the maximum percentage change?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420"/>
              </a:lnSpc>
              <a:spcBef>
                <a:spcPts val="400"/>
              </a:spcBef>
              <a:spcAft>
                <a:spcPts val="400"/>
              </a:spcAft>
              <a:buFont typeface="+mj-lt"/>
              <a:buAutoNum type="alphaLcPeriod"/>
            </a:pPr>
            <a:r>
              <a:rPr lang="en-US" sz="1800" dirty="0">
                <a:effectLst/>
                <a:latin typeface="Verdana" panose="020B0604030504040204" pitchFamily="34" charset="0"/>
                <a:ea typeface="Calibri" panose="020F0502020204030204" pitchFamily="34" charset="0"/>
                <a:cs typeface="Times New Roman" panose="02020603050405020304" pitchFamily="18" charset="0"/>
              </a:rPr>
              <a:t>10%, 10%	b. 19%, 1%	c. 17%, 3%d. All of Them are equal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Verdana" panose="020B0604030504040204" pitchFamily="34" charset="0"/>
                <a:ea typeface="Times New Roman" panose="02020603050405020304" pitchFamily="18" charset="0"/>
                <a:cs typeface="Times New Roman" panose="02020603050405020304" pitchFamily="18" charset="0"/>
              </a:rPr>
              <a:t>2. The price of petrol was first increased by 40% in the month of November and subsequently decreased by 25% in the month of December. If the Price after the decrease in December was Rs.63, find the Price of Petrol before the increase in November?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effectLst/>
                <a:latin typeface="Verdana" panose="020B0604030504040204" pitchFamily="34" charset="0"/>
                <a:ea typeface="Calibri" panose="020F0502020204030204" pitchFamily="34" charset="0"/>
                <a:cs typeface="Times New Roman" panose="02020603050405020304" pitchFamily="18" charset="0"/>
              </a:rPr>
              <a:t>70		b. 55			c. 57		d. 60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00"/>
              </a:spcBef>
              <a:spcAft>
                <a:spcPts val="600"/>
              </a:spcAft>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3. The Salary of a man increased by 20% in the month of August and 5 % in the month of September. By what % is the Salary in October more than that in July of the same year?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600"/>
              </a:spcAft>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a. 25%		b. 26%		c. 15%		d. 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62758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959F-4AA9-4FE7-90CB-5FD555E13CE8}"/>
              </a:ext>
            </a:extLst>
          </p:cNvPr>
          <p:cNvSpPr>
            <a:spLocks noGrp="1"/>
          </p:cNvSpPr>
          <p:nvPr>
            <p:ph type="title"/>
          </p:nvPr>
        </p:nvSpPr>
        <p:spPr>
          <a:xfrm>
            <a:off x="457200" y="116633"/>
            <a:ext cx="8229600" cy="288032"/>
          </a:xfrm>
        </p:spPr>
        <p:txBody>
          <a:bodyPr>
            <a:normAutofit fontScale="90000"/>
          </a:bodyPr>
          <a:lstStyle/>
          <a:p>
            <a:r>
              <a:rPr lang="en-US" dirty="0"/>
              <a:t>Solutions</a:t>
            </a:r>
            <a:endParaRPr lang="en-IN" dirty="0"/>
          </a:p>
        </p:txBody>
      </p:sp>
      <p:sp>
        <p:nvSpPr>
          <p:cNvPr id="3" name="Content Placeholder 2">
            <a:extLst>
              <a:ext uri="{FF2B5EF4-FFF2-40B4-BE49-F238E27FC236}">
                <a16:creationId xmlns:a16="http://schemas.microsoft.com/office/drawing/2014/main" id="{25B1A7CE-C9AA-4F2D-994F-1CF1A864BC03}"/>
              </a:ext>
            </a:extLst>
          </p:cNvPr>
          <p:cNvSpPr>
            <a:spLocks noGrp="1"/>
          </p:cNvSpPr>
          <p:nvPr>
            <p:ph idx="1"/>
          </p:nvPr>
        </p:nvSpPr>
        <p:spPr>
          <a:xfrm>
            <a:off x="457200" y="548680"/>
            <a:ext cx="8507288" cy="6192687"/>
          </a:xfrm>
        </p:spPr>
        <p:txBody>
          <a:bodyPr>
            <a:normAutofit/>
          </a:bodyPr>
          <a:lstStyle/>
          <a:p>
            <a:pPr marL="360000">
              <a:lnSpc>
                <a:spcPct val="115000"/>
              </a:lnSpc>
              <a:spcBef>
                <a:spcPts val="0"/>
              </a:spcBef>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1. If all the mentioned values are increases, which among the following will lead to the maximum percentage change?</a:t>
            </a:r>
          </a:p>
          <a:p>
            <a:pPr marL="360000">
              <a:lnSpc>
                <a:spcPct val="115000"/>
              </a:lnSpc>
              <a:spcBef>
                <a:spcPts val="0"/>
              </a:spcBef>
            </a:pPr>
            <a:r>
              <a:rPr lang="en-US" sz="1800" dirty="0">
                <a:effectLst/>
                <a:latin typeface="Verdana" panose="020B0604030504040204" pitchFamily="34" charset="0"/>
                <a:ea typeface="Calibri" panose="020F0502020204030204" pitchFamily="34" charset="0"/>
                <a:cs typeface="Times New Roman" panose="02020603050405020304" pitchFamily="18" charset="0"/>
              </a:rPr>
              <a:t>a. 10%, 10%    b. 19%, 1%	  c. 17%, 3%    d. All of Them are equal</a:t>
            </a:r>
          </a:p>
          <a:p>
            <a:pPr marL="360000">
              <a:lnSpc>
                <a:spcPct val="115000"/>
              </a:lnSpc>
              <a:spcBef>
                <a:spcPts val="0"/>
              </a:spcBef>
            </a:pPr>
            <a:endParaRPr lang="en-US" sz="1800" dirty="0">
              <a:effectLst/>
              <a:latin typeface="Verdana" panose="020B0604030504040204" pitchFamily="34" charset="0"/>
              <a:ea typeface="Times New Roman" panose="02020603050405020304" pitchFamily="18" charset="0"/>
              <a:cs typeface="Times New Roman" panose="02020603050405020304" pitchFamily="18" charset="0"/>
            </a:endParaRPr>
          </a:p>
          <a:p>
            <a:pPr marL="360000">
              <a:lnSpc>
                <a:spcPct val="115000"/>
              </a:lnSpc>
              <a:spcBef>
                <a:spcPts val="0"/>
              </a:spcBef>
            </a:pPr>
            <a:r>
              <a:rPr lang="en-US" sz="1800" b="1" dirty="0">
                <a:latin typeface="Verdana" panose="020B0604030504040204" pitchFamily="34" charset="0"/>
                <a:ea typeface="Times New Roman" panose="02020603050405020304" pitchFamily="18" charset="0"/>
                <a:cs typeface="Times New Roman" panose="02020603050405020304" pitchFamily="18" charset="0"/>
              </a:rPr>
              <a:t>Solution 1:</a:t>
            </a:r>
          </a:p>
          <a:p>
            <a:pPr marL="360000">
              <a:lnSpc>
                <a:spcPct val="115000"/>
              </a:lnSpc>
              <a:spcBef>
                <a:spcPts val="0"/>
              </a:spcBef>
            </a:pPr>
            <a:endParaRPr lang="en-US" sz="1800" b="1" dirty="0">
              <a:effectLst/>
              <a:latin typeface="Verdana" panose="020B0604030504040204" pitchFamily="34" charset="0"/>
              <a:ea typeface="Calibri" panose="020F0502020204030204" pitchFamily="34" charset="0"/>
              <a:cs typeface="Times New Roman" panose="02020603050405020304" pitchFamily="18" charset="0"/>
            </a:endParaRPr>
          </a:p>
          <a:p>
            <a:pPr marL="360000">
              <a:lnSpc>
                <a:spcPct val="115000"/>
              </a:lnSpc>
              <a:spcBef>
                <a:spcPts val="0"/>
              </a:spcBef>
            </a:pPr>
            <a:endParaRPr lang="en-US" sz="1800" b="1" dirty="0">
              <a:latin typeface="Verdana" panose="020B0604030504040204" pitchFamily="34" charset="0"/>
              <a:ea typeface="Calibri" panose="020F0502020204030204" pitchFamily="34" charset="0"/>
              <a:cs typeface="Times New Roman" panose="02020603050405020304" pitchFamily="18" charset="0"/>
            </a:endParaRPr>
          </a:p>
          <a:p>
            <a:pPr marL="360000">
              <a:lnSpc>
                <a:spcPct val="115000"/>
              </a:lnSpc>
              <a:spcBef>
                <a:spcPts val="0"/>
              </a:spcBef>
            </a:pPr>
            <a:endParaRPr lang="en-US" sz="1800" b="1" dirty="0">
              <a:effectLst/>
              <a:latin typeface="Verdana" panose="020B0604030504040204" pitchFamily="34" charset="0"/>
              <a:ea typeface="Calibri" panose="020F0502020204030204" pitchFamily="34" charset="0"/>
              <a:cs typeface="Times New Roman" panose="02020603050405020304" pitchFamily="18" charset="0"/>
            </a:endParaRPr>
          </a:p>
          <a:p>
            <a:pPr marL="360000">
              <a:lnSpc>
                <a:spcPct val="115000"/>
              </a:lnSpc>
              <a:spcBef>
                <a:spcPts val="0"/>
              </a:spcBef>
            </a:pPr>
            <a:endParaRPr lang="en-US" sz="1800" b="1" dirty="0">
              <a:latin typeface="Verdana" panose="020B0604030504040204" pitchFamily="34" charset="0"/>
              <a:ea typeface="Calibri" panose="020F0502020204030204" pitchFamily="34" charset="0"/>
              <a:cs typeface="Times New Roman" panose="02020603050405020304" pitchFamily="18" charset="0"/>
            </a:endParaRPr>
          </a:p>
          <a:p>
            <a:pPr marL="360000">
              <a:lnSpc>
                <a:spcPct val="115000"/>
              </a:lnSpc>
              <a:spcBef>
                <a:spcPts val="0"/>
              </a:spcBef>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Verdana" panose="020B0604030504040204" pitchFamily="34" charset="0"/>
                <a:ea typeface="Times New Roman" panose="02020603050405020304" pitchFamily="18" charset="0"/>
                <a:cs typeface="Times New Roman" panose="02020603050405020304" pitchFamily="18" charset="0"/>
              </a:rPr>
              <a:t>2. The price of petrol was first increased by 40% in the month of November and subsequently decreased by 25% in the month of December. If the Price after the decrease in December was Rs.63, find the Price of Petrol before the increase in November?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effectLst/>
                <a:latin typeface="Verdana" panose="020B0604030504040204" pitchFamily="34" charset="0"/>
                <a:ea typeface="Calibri" panose="020F0502020204030204" pitchFamily="34" charset="0"/>
                <a:cs typeface="Times New Roman" panose="02020603050405020304" pitchFamily="18" charset="0"/>
              </a:rPr>
              <a:t>70		b. 55			c. 57		d. 60</a:t>
            </a: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Solution 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0046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959F-4AA9-4FE7-90CB-5FD555E13CE8}"/>
              </a:ext>
            </a:extLst>
          </p:cNvPr>
          <p:cNvSpPr>
            <a:spLocks noGrp="1"/>
          </p:cNvSpPr>
          <p:nvPr>
            <p:ph type="title"/>
          </p:nvPr>
        </p:nvSpPr>
        <p:spPr>
          <a:xfrm>
            <a:off x="457200" y="116633"/>
            <a:ext cx="8229600" cy="288032"/>
          </a:xfrm>
        </p:spPr>
        <p:txBody>
          <a:bodyPr>
            <a:normAutofit fontScale="90000"/>
          </a:bodyPr>
          <a:lstStyle/>
          <a:p>
            <a:r>
              <a:rPr lang="en-US" dirty="0"/>
              <a:t>Solutions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B1A7CE-C9AA-4F2D-994F-1CF1A864BC03}"/>
                  </a:ext>
                </a:extLst>
              </p:cNvPr>
              <p:cNvSpPr>
                <a:spLocks noGrp="1"/>
              </p:cNvSpPr>
              <p:nvPr>
                <p:ph idx="1"/>
              </p:nvPr>
            </p:nvSpPr>
            <p:spPr>
              <a:xfrm>
                <a:off x="457200" y="548680"/>
                <a:ext cx="8507288" cy="6192687"/>
              </a:xfrm>
            </p:spPr>
            <p:txBody>
              <a:bodyPr>
                <a:normAutofit fontScale="77500" lnSpcReduction="20000"/>
              </a:bodyPr>
              <a:lstStyle/>
              <a:p>
                <a:pPr marL="360000">
                  <a:lnSpc>
                    <a:spcPct val="115000"/>
                  </a:lnSpc>
                  <a:spcBef>
                    <a:spcPts val="0"/>
                  </a:spcBef>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1. If all the mentioned values are increases, which among the following will lead to the maximum percentage change?</a:t>
                </a:r>
              </a:p>
              <a:p>
                <a:pPr marL="360000">
                  <a:lnSpc>
                    <a:spcPct val="115000"/>
                  </a:lnSpc>
                  <a:spcBef>
                    <a:spcPts val="0"/>
                  </a:spcBef>
                </a:pPr>
                <a:r>
                  <a:rPr lang="en-US" sz="1800" dirty="0">
                    <a:effectLst/>
                    <a:latin typeface="Verdana" panose="020B0604030504040204" pitchFamily="34" charset="0"/>
                    <a:ea typeface="Calibri" panose="020F0502020204030204" pitchFamily="34" charset="0"/>
                    <a:cs typeface="Times New Roman" panose="02020603050405020304" pitchFamily="18" charset="0"/>
                  </a:rPr>
                  <a:t>a. 10%, 10%                b. 19%, 1%	c. 17%, 3%                      d. All of Them are equal</a:t>
                </a:r>
              </a:p>
              <a:p>
                <a:pPr marL="360000">
                  <a:lnSpc>
                    <a:spcPct val="115000"/>
                  </a:lnSpc>
                  <a:spcBef>
                    <a:spcPts val="0"/>
                  </a:spcBef>
                </a:pPr>
                <a:endParaRPr lang="en-US" sz="1800" dirty="0">
                  <a:effectLst/>
                  <a:latin typeface="Verdana" panose="020B0604030504040204" pitchFamily="34" charset="0"/>
                  <a:ea typeface="Times New Roman" panose="02020603050405020304" pitchFamily="18" charset="0"/>
                  <a:cs typeface="Times New Roman" panose="02020603050405020304" pitchFamily="18" charset="0"/>
                </a:endParaRPr>
              </a:p>
              <a:p>
                <a:pPr marL="360000">
                  <a:lnSpc>
                    <a:spcPct val="115000"/>
                  </a:lnSpc>
                  <a:spcBef>
                    <a:spcPts val="0"/>
                  </a:spcBef>
                </a:pPr>
                <a:r>
                  <a:rPr lang="en-US" sz="1800" b="1" dirty="0">
                    <a:latin typeface="Verdana" panose="020B0604030504040204" pitchFamily="34" charset="0"/>
                    <a:ea typeface="Times New Roman" panose="02020603050405020304" pitchFamily="18" charset="0"/>
                    <a:cs typeface="Times New Roman" panose="02020603050405020304" pitchFamily="18" charset="0"/>
                  </a:rPr>
                  <a:t>Solution 1: </a:t>
                </a:r>
                <a:r>
                  <a:rPr lang="en-US" sz="1800" dirty="0">
                    <a:latin typeface="Verdana" panose="020B0604030504040204" pitchFamily="34" charset="0"/>
                    <a:ea typeface="Times New Roman" panose="02020603050405020304" pitchFamily="18" charset="0"/>
                    <a:cs typeface="Times New Roman" panose="02020603050405020304" pitchFamily="18" charset="0"/>
                  </a:rPr>
                  <a:t>We will consider both changes as a and b in all these options. Now, we need to calculate the value of c by using formula</a:t>
                </a:r>
              </a:p>
              <a:p>
                <a:pPr marL="360000">
                  <a:lnSpc>
                    <a:spcPct val="115000"/>
                  </a:lnSpc>
                  <a:spcBef>
                    <a:spcPts val="0"/>
                  </a:spcBef>
                </a:pPr>
                <a:r>
                  <a:rPr lang="en-IN" sz="1800" dirty="0">
                    <a:latin typeface="Calibri" panose="020F0502020204030204" pitchFamily="34" charset="0"/>
                    <a:cs typeface="Times New Roman" panose="02020603050405020304" pitchFamily="18" charset="0"/>
                  </a:rPr>
                  <a:t>   </a:t>
                </a:r>
                <a:r>
                  <a:rPr lang="en-IN" sz="1800" dirty="0"/>
                  <a:t>c = a +b + </a:t>
                </a:r>
                <a14:m>
                  <m:oMath xmlns:m="http://schemas.openxmlformats.org/officeDocument/2006/math">
                    <m:f>
                      <m:fPr>
                        <m:ctrlPr>
                          <a:rPr lang="en-IN" sz="1800" i="1" dirty="0">
                            <a:latin typeface="Cambria Math" panose="02040503050406030204" pitchFamily="18" charset="0"/>
                          </a:rPr>
                        </m:ctrlPr>
                      </m:fPr>
                      <m:num>
                        <m:r>
                          <a:rPr lang="en-US" sz="1800" b="0" i="1" dirty="0" smtClean="0">
                            <a:latin typeface="Cambria Math" panose="02040503050406030204" pitchFamily="18" charset="0"/>
                          </a:rPr>
                          <m:t>𝑎</m:t>
                        </m:r>
                        <m:r>
                          <a:rPr lang="en-IN" sz="1800" i="1" dirty="0">
                            <a:latin typeface="Cambria Math" panose="02040503050406030204" pitchFamily="18" charset="0"/>
                          </a:rPr>
                          <m:t>×</m:t>
                        </m:r>
                        <m:r>
                          <a:rPr lang="en-US" sz="1800" b="0" i="1" dirty="0" smtClean="0">
                            <a:latin typeface="Cambria Math" panose="02040503050406030204" pitchFamily="18" charset="0"/>
                          </a:rPr>
                          <m:t>𝑏</m:t>
                        </m:r>
                      </m:num>
                      <m:den>
                        <m:r>
                          <a:rPr lang="en-IN" sz="1800" dirty="0">
                            <a:latin typeface="Cambria Math" panose="02040503050406030204" pitchFamily="18" charset="0"/>
                          </a:rPr>
                          <m:t>100</m:t>
                        </m:r>
                      </m:den>
                    </m:f>
                  </m:oMath>
                </a14:m>
                <a:r>
                  <a:rPr lang="en-IN" sz="1800" dirty="0"/>
                  <a:t> </a:t>
                </a:r>
              </a:p>
              <a:p>
                <a:pPr marL="360000">
                  <a:lnSpc>
                    <a:spcPct val="115000"/>
                  </a:lnSpc>
                  <a:spcBef>
                    <a:spcPts val="0"/>
                  </a:spcBef>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The value of c is 21, 20.19 and 20.51 in options a, b and c.  So, option a is correct option</a:t>
                </a:r>
              </a:p>
              <a:p>
                <a:pPr marL="360000">
                  <a:lnSpc>
                    <a:spcPct val="115000"/>
                  </a:lnSpc>
                  <a:spcBef>
                    <a:spcPts val="0"/>
                  </a:spcBef>
                </a:pPr>
                <a:r>
                  <a:rPr lang="en-US" sz="1800" dirty="0"/>
                  <a:t>Hence option (a) is the answer  </a:t>
                </a:r>
                <a:endParaRPr lang="en-IN" sz="1800" dirty="0">
                  <a:latin typeface="Calibri" panose="020F0502020204030204" pitchFamily="34" charset="0"/>
                  <a:cs typeface="Times New Roman" panose="02020603050405020304" pitchFamily="18" charset="0"/>
                </a:endParaRPr>
              </a:p>
              <a:p>
                <a:pPr marL="360000">
                  <a:lnSpc>
                    <a:spcPct val="115000"/>
                  </a:lnSpc>
                  <a:spcBef>
                    <a:spcPts val="0"/>
                  </a:spcBef>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Verdana" panose="020B0604030504040204" pitchFamily="34" charset="0"/>
                    <a:ea typeface="Times New Roman" panose="02020603050405020304" pitchFamily="18" charset="0"/>
                    <a:cs typeface="Times New Roman" panose="02020603050405020304" pitchFamily="18" charset="0"/>
                  </a:rPr>
                  <a:t>2. The price of petrol was first increased by 40% in the month of November and subsequently decreased by 25% in the month of December. If the Price after the decrease in December was Rs.63, find the Price of Petrol before the increase in November?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effectLst/>
                    <a:latin typeface="Verdana" panose="020B0604030504040204" pitchFamily="34" charset="0"/>
                    <a:ea typeface="Calibri" panose="020F0502020204030204" pitchFamily="34" charset="0"/>
                    <a:cs typeface="Times New Roman" panose="02020603050405020304" pitchFamily="18" charset="0"/>
                  </a:rPr>
                  <a:t>70		b. 55			c. 57		d. 60</a:t>
                </a: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Solution 2: </a:t>
                </a:r>
                <a:r>
                  <a:rPr lang="en-IN" sz="1800" dirty="0">
                    <a:effectLst/>
                    <a:latin typeface="Calibri" panose="020F0502020204030204" pitchFamily="34" charset="0"/>
                    <a:ea typeface="Calibri" panose="020F0502020204030204" pitchFamily="34" charset="0"/>
                    <a:cs typeface="Times New Roman" panose="02020603050405020304" pitchFamily="18" charset="0"/>
                  </a:rPr>
                  <a:t>In this problem we need to find the original price of petrol (</a:t>
                </a: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before the increase in November). Let it be y. So, there are 2 successive changes of 40% increase and 25% decrease and the value is Rs. 63 after these 2 changes</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So, we will use multiplication factor to solve this problem</a:t>
                </a:r>
              </a:p>
              <a:p>
                <a:r>
                  <a:rPr lang="en-IN" sz="1800" dirty="0"/>
                  <a:t>The 2 changes are +40%  and  -25% </a:t>
                </a:r>
              </a:p>
              <a:p>
                <a:r>
                  <a:rPr lang="en-IN" sz="1800" dirty="0"/>
                  <a:t>The multiplication factor for 40% increase = (1+40%)</a:t>
                </a:r>
              </a:p>
              <a:p>
                <a:r>
                  <a:rPr lang="en-IN" sz="1800" dirty="0"/>
                  <a:t>The multiplication factor for 25% decrease = (1-25%)</a:t>
                </a:r>
              </a:p>
              <a:p>
                <a:r>
                  <a:rPr lang="en-IN" sz="1800" dirty="0"/>
                  <a:t>New value = old value (1+40%) (1-25%) </a:t>
                </a:r>
              </a:p>
              <a:p>
                <a:r>
                  <a:rPr lang="en-IN" sz="1800" dirty="0"/>
                  <a:t>So, y (1+40%) (1-25%) = y × 1.4 × 0.75  = 63</a:t>
                </a:r>
              </a:p>
              <a:p>
                <a:r>
                  <a:rPr lang="en-IN" sz="1800" dirty="0"/>
                  <a:t>y× </a:t>
                </a:r>
                <a14:m>
                  <m:oMath xmlns:m="http://schemas.openxmlformats.org/officeDocument/2006/math">
                    <m:f>
                      <m:fPr>
                        <m:ctrlPr>
                          <a:rPr lang="en-IN" sz="1800" i="1" dirty="0">
                            <a:latin typeface="Cambria Math" panose="02040503050406030204" pitchFamily="18" charset="0"/>
                          </a:rPr>
                        </m:ctrlPr>
                      </m:fPr>
                      <m:num>
                        <m:r>
                          <a:rPr lang="en-US" sz="1800" b="0" i="1" dirty="0" smtClean="0">
                            <a:latin typeface="Cambria Math" panose="02040503050406030204" pitchFamily="18" charset="0"/>
                          </a:rPr>
                          <m:t>7</m:t>
                        </m:r>
                      </m:num>
                      <m:den>
                        <m:r>
                          <a:rPr lang="en-IN" sz="1800" b="0" i="0" dirty="0" smtClean="0">
                            <a:latin typeface="Cambria Math" panose="02040503050406030204" pitchFamily="18" charset="0"/>
                          </a:rPr>
                          <m:t>5</m:t>
                        </m:r>
                      </m:den>
                    </m:f>
                    <m:r>
                      <a:rPr lang="en-IN" sz="1800" i="1" dirty="0">
                        <a:latin typeface="Cambria Math" panose="02040503050406030204" pitchFamily="18" charset="0"/>
                      </a:rPr>
                      <m:t> </m:t>
                    </m:r>
                  </m:oMath>
                </a14:m>
                <a:r>
                  <a:rPr lang="en-IN" sz="1800" dirty="0"/>
                  <a:t>× </a:t>
                </a:r>
                <a14:m>
                  <m:oMath xmlns:m="http://schemas.openxmlformats.org/officeDocument/2006/math">
                    <m:f>
                      <m:fPr>
                        <m:ctrlPr>
                          <a:rPr lang="en-IN" sz="1800" i="1" dirty="0" smtClean="0">
                            <a:latin typeface="Cambria Math" panose="02040503050406030204" pitchFamily="18" charset="0"/>
                          </a:rPr>
                        </m:ctrlPr>
                      </m:fPr>
                      <m:num>
                        <m:r>
                          <a:rPr lang="en-US" sz="1800" b="0" i="1" dirty="0" smtClean="0">
                            <a:latin typeface="Cambria Math" panose="02040503050406030204" pitchFamily="18" charset="0"/>
                          </a:rPr>
                          <m:t>3</m:t>
                        </m:r>
                      </m:num>
                      <m:den>
                        <m:r>
                          <a:rPr lang="en-US" sz="1800" b="0" i="0" dirty="0" smtClean="0">
                            <a:latin typeface="Cambria Math" panose="02040503050406030204" pitchFamily="18" charset="0"/>
                          </a:rPr>
                          <m:t>4</m:t>
                        </m:r>
                      </m:den>
                    </m:f>
                  </m:oMath>
                </a14:m>
                <a:r>
                  <a:rPr lang="en-IN" sz="1800" dirty="0"/>
                  <a:t> = 63</a:t>
                </a:r>
              </a:p>
              <a:p>
                <a:r>
                  <a:rPr lang="en-IN" sz="1800" dirty="0"/>
                  <a:t>So, y = Rs. 60</a:t>
                </a:r>
              </a:p>
              <a:p>
                <a:r>
                  <a:rPr lang="en-US" sz="1800" dirty="0">
                    <a:effectLst/>
                    <a:latin typeface="Verdana" panose="020B0604030504040204" pitchFamily="34" charset="0"/>
                    <a:ea typeface="Times New Roman" panose="02020603050405020304" pitchFamily="18" charset="0"/>
                    <a:cs typeface="Times New Roman" panose="02020603050405020304" pitchFamily="18" charset="0"/>
                  </a:rPr>
                  <a:t>So, the Price of Petrol before the increase in November was Rs. 60</a:t>
                </a:r>
                <a:endParaRPr lang="en-IN" sz="1800" dirty="0"/>
              </a:p>
              <a:p>
                <a:r>
                  <a:rPr lang="en-US" sz="1800" dirty="0"/>
                  <a:t>Hence option (a) is the answer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5B1A7CE-C9AA-4F2D-994F-1CF1A864BC03}"/>
                  </a:ext>
                </a:extLst>
              </p:cNvPr>
              <p:cNvSpPr>
                <a:spLocks noGrp="1" noRot="1" noChangeAspect="1" noMove="1" noResize="1" noEditPoints="1" noAdjustHandles="1" noChangeArrowheads="1" noChangeShapeType="1" noTextEdit="1"/>
              </p:cNvSpPr>
              <p:nvPr>
                <p:ph idx="1"/>
              </p:nvPr>
            </p:nvSpPr>
            <p:spPr>
              <a:xfrm>
                <a:off x="457200" y="548680"/>
                <a:ext cx="8507288" cy="6192687"/>
              </a:xfrm>
              <a:blipFill>
                <a:blip r:embed="rId2"/>
                <a:stretch>
                  <a:fillRect l="-72" t="-394"/>
                </a:stretch>
              </a:blipFill>
            </p:spPr>
            <p:txBody>
              <a:bodyPr/>
              <a:lstStyle/>
              <a:p>
                <a:r>
                  <a:rPr lang="en-IN">
                    <a:noFill/>
                  </a:rPr>
                  <a:t> </a:t>
                </a:r>
              </a:p>
            </p:txBody>
          </p:sp>
        </mc:Fallback>
      </mc:AlternateContent>
    </p:spTree>
    <p:extLst>
      <p:ext uri="{BB962C8B-B14F-4D97-AF65-F5344CB8AC3E}">
        <p14:creationId xmlns:p14="http://schemas.microsoft.com/office/powerpoint/2010/main" val="2085492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959F-4AA9-4FE7-90CB-5FD555E13CE8}"/>
              </a:ext>
            </a:extLst>
          </p:cNvPr>
          <p:cNvSpPr>
            <a:spLocks noGrp="1"/>
          </p:cNvSpPr>
          <p:nvPr>
            <p:ph type="title"/>
          </p:nvPr>
        </p:nvSpPr>
        <p:spPr>
          <a:xfrm>
            <a:off x="457200" y="116633"/>
            <a:ext cx="8229600" cy="288032"/>
          </a:xfrm>
        </p:spPr>
        <p:txBody>
          <a:bodyPr>
            <a:normAutofit fontScale="90000"/>
          </a:bodyPr>
          <a:lstStyle/>
          <a:p>
            <a:r>
              <a:rPr lang="en-US" dirty="0"/>
              <a:t>Solutions</a:t>
            </a:r>
            <a:endParaRPr lang="en-IN" dirty="0"/>
          </a:p>
        </p:txBody>
      </p:sp>
      <p:sp>
        <p:nvSpPr>
          <p:cNvPr id="3" name="Content Placeholder 2">
            <a:extLst>
              <a:ext uri="{FF2B5EF4-FFF2-40B4-BE49-F238E27FC236}">
                <a16:creationId xmlns:a16="http://schemas.microsoft.com/office/drawing/2014/main" id="{25B1A7CE-C9AA-4F2D-994F-1CF1A864BC03}"/>
              </a:ext>
            </a:extLst>
          </p:cNvPr>
          <p:cNvSpPr>
            <a:spLocks noGrp="1"/>
          </p:cNvSpPr>
          <p:nvPr>
            <p:ph idx="1"/>
          </p:nvPr>
        </p:nvSpPr>
        <p:spPr>
          <a:xfrm>
            <a:off x="457200" y="548680"/>
            <a:ext cx="8507288" cy="6192687"/>
          </a:xfrm>
        </p:spPr>
        <p:txBody>
          <a:bodyPr>
            <a:normAutofit/>
          </a:bodyPr>
          <a:lstStyle/>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00"/>
              </a:spcBef>
              <a:spcAft>
                <a:spcPts val="600"/>
              </a:spcAft>
            </a:pPr>
            <a:r>
              <a:rPr lang="en-US" sz="1900" dirty="0">
                <a:effectLst/>
                <a:ea typeface="Times New Roman" panose="02020603050405020304" pitchFamily="18" charset="0"/>
                <a:cs typeface="Times New Roman" panose="02020603050405020304" pitchFamily="18" charset="0"/>
              </a:rPr>
              <a:t>3. The Salary of a man increased by 20% in the month of August and 5 % in the month of September. By what % is the Salary in October more than that in July of the same year?</a:t>
            </a:r>
            <a:endParaRPr lang="en-IN" sz="1900" dirty="0">
              <a:effectLst/>
              <a:ea typeface="Times New Roman" panose="02020603050405020304" pitchFamily="18" charset="0"/>
              <a:cs typeface="Times New Roman" panose="02020603050405020304" pitchFamily="18" charset="0"/>
            </a:endParaRPr>
          </a:p>
          <a:p>
            <a:pPr>
              <a:lnSpc>
                <a:spcPct val="115000"/>
              </a:lnSpc>
              <a:spcBef>
                <a:spcPts val="600"/>
              </a:spcBef>
              <a:spcAft>
                <a:spcPts val="600"/>
              </a:spcAft>
            </a:pPr>
            <a:r>
              <a:rPr lang="en-US" sz="1900" dirty="0">
                <a:effectLst/>
                <a:ea typeface="Times New Roman" panose="02020603050405020304" pitchFamily="18" charset="0"/>
                <a:cs typeface="Times New Roman" panose="02020603050405020304" pitchFamily="18" charset="0"/>
              </a:rPr>
              <a:t>a. 25%		b. 26%		c. 15%		d. 1%</a:t>
            </a:r>
            <a:endParaRPr lang="en-IN" sz="1900" dirty="0">
              <a:effectLst/>
              <a:ea typeface="Times New Roman" panose="02020603050405020304" pitchFamily="18" charset="0"/>
              <a:cs typeface="Times New Roman" panose="02020603050405020304" pitchFamily="18" charset="0"/>
            </a:endParaRPr>
          </a:p>
          <a:p>
            <a:r>
              <a:rPr lang="en-IN" sz="1900" b="1" dirty="0"/>
              <a:t>Solution 3:</a:t>
            </a:r>
            <a:endParaRPr lang="en-IN" sz="3200" dirty="0"/>
          </a:p>
          <a:p>
            <a:endParaRPr lang="en-IN" dirty="0"/>
          </a:p>
          <a:p>
            <a:endParaRPr lang="en-IN" dirty="0"/>
          </a:p>
        </p:txBody>
      </p:sp>
    </p:spTree>
    <p:extLst>
      <p:ext uri="{BB962C8B-B14F-4D97-AF65-F5344CB8AC3E}">
        <p14:creationId xmlns:p14="http://schemas.microsoft.com/office/powerpoint/2010/main" val="34754981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959F-4AA9-4FE7-90CB-5FD555E13CE8}"/>
              </a:ext>
            </a:extLst>
          </p:cNvPr>
          <p:cNvSpPr>
            <a:spLocks noGrp="1"/>
          </p:cNvSpPr>
          <p:nvPr>
            <p:ph type="title"/>
          </p:nvPr>
        </p:nvSpPr>
        <p:spPr>
          <a:xfrm>
            <a:off x="457200" y="116633"/>
            <a:ext cx="8229600" cy="288032"/>
          </a:xfrm>
        </p:spPr>
        <p:txBody>
          <a:bodyPr>
            <a:normAutofit fontScale="90000"/>
          </a:bodyPr>
          <a:lstStyle/>
          <a:p>
            <a:r>
              <a:rPr lang="en-US" dirty="0"/>
              <a:t>Solutions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B1A7CE-C9AA-4F2D-994F-1CF1A864BC03}"/>
                  </a:ext>
                </a:extLst>
              </p:cNvPr>
              <p:cNvSpPr>
                <a:spLocks noGrp="1"/>
              </p:cNvSpPr>
              <p:nvPr>
                <p:ph idx="1"/>
              </p:nvPr>
            </p:nvSpPr>
            <p:spPr>
              <a:xfrm>
                <a:off x="457200" y="548680"/>
                <a:ext cx="8507288" cy="6192687"/>
              </a:xfrm>
            </p:spPr>
            <p:txBody>
              <a:bodyPr>
                <a:normAutofit/>
              </a:bodyPr>
              <a:lstStyle/>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00"/>
                  </a:spcBef>
                  <a:spcAft>
                    <a:spcPts val="600"/>
                  </a:spcAft>
                </a:pPr>
                <a:r>
                  <a:rPr lang="en-US" sz="1900" dirty="0">
                    <a:effectLst/>
                    <a:ea typeface="Times New Roman" panose="02020603050405020304" pitchFamily="18" charset="0"/>
                    <a:cs typeface="Times New Roman" panose="02020603050405020304" pitchFamily="18" charset="0"/>
                  </a:rPr>
                  <a:t>3. The Salary of a man increased by 20% in the month of August and 5 % in the month of September. By what % is the Salary in October more than that in July of the same year?</a:t>
                </a:r>
                <a:endParaRPr lang="en-IN" sz="1900" dirty="0">
                  <a:effectLst/>
                  <a:ea typeface="Times New Roman" panose="02020603050405020304" pitchFamily="18" charset="0"/>
                  <a:cs typeface="Times New Roman" panose="02020603050405020304" pitchFamily="18" charset="0"/>
                </a:endParaRPr>
              </a:p>
              <a:p>
                <a:pPr>
                  <a:lnSpc>
                    <a:spcPct val="115000"/>
                  </a:lnSpc>
                  <a:spcBef>
                    <a:spcPts val="600"/>
                  </a:spcBef>
                  <a:spcAft>
                    <a:spcPts val="600"/>
                  </a:spcAft>
                </a:pPr>
                <a:r>
                  <a:rPr lang="en-US" sz="1900" dirty="0">
                    <a:effectLst/>
                    <a:ea typeface="Times New Roman" panose="02020603050405020304" pitchFamily="18" charset="0"/>
                    <a:cs typeface="Times New Roman" panose="02020603050405020304" pitchFamily="18" charset="0"/>
                  </a:rPr>
                  <a:t>a. 25%		b. 26%		c. 15%		d. 1%</a:t>
                </a:r>
                <a:endParaRPr lang="en-IN" sz="1900" dirty="0">
                  <a:effectLst/>
                  <a:ea typeface="Times New Roman" panose="02020603050405020304" pitchFamily="18" charset="0"/>
                  <a:cs typeface="Times New Roman" panose="02020603050405020304" pitchFamily="18" charset="0"/>
                </a:endParaRPr>
              </a:p>
              <a:p>
                <a:r>
                  <a:rPr lang="en-IN" sz="1900" b="1" dirty="0"/>
                  <a:t>Solution 3: </a:t>
                </a:r>
                <a:r>
                  <a:rPr lang="en-IN" sz="1900" dirty="0"/>
                  <a:t>There are 2 successive changes of 20% increase and 5% increase. We need to find the equivalent % change</a:t>
                </a:r>
              </a:p>
              <a:p>
                <a:r>
                  <a:rPr lang="en-IN" sz="1900" dirty="0"/>
                  <a:t>So, a = +20 and b = +5. Now, we need to find value of c (equivalent % change)</a:t>
                </a:r>
              </a:p>
              <a:p>
                <a:r>
                  <a:rPr lang="en-IN" sz="1900" dirty="0"/>
                  <a:t>c = a +b + </a:t>
                </a:r>
                <a14:m>
                  <m:oMath xmlns:m="http://schemas.openxmlformats.org/officeDocument/2006/math">
                    <m:f>
                      <m:fPr>
                        <m:ctrlPr>
                          <a:rPr lang="en-IN" sz="1900" i="1" dirty="0">
                            <a:latin typeface="Cambria Math" panose="02040503050406030204" pitchFamily="18" charset="0"/>
                          </a:rPr>
                        </m:ctrlPr>
                      </m:fPr>
                      <m:num>
                        <m:r>
                          <a:rPr lang="en-US" sz="1900" b="0" i="1" dirty="0" smtClean="0">
                            <a:latin typeface="Cambria Math" panose="02040503050406030204" pitchFamily="18" charset="0"/>
                          </a:rPr>
                          <m:t>𝑎</m:t>
                        </m:r>
                        <m:r>
                          <a:rPr lang="en-IN" sz="1900" i="1" dirty="0">
                            <a:latin typeface="Cambria Math" panose="02040503050406030204" pitchFamily="18" charset="0"/>
                          </a:rPr>
                          <m:t>×</m:t>
                        </m:r>
                        <m:r>
                          <a:rPr lang="en-US" sz="1900" b="0" i="1" dirty="0" smtClean="0">
                            <a:latin typeface="Cambria Math" panose="02040503050406030204" pitchFamily="18" charset="0"/>
                          </a:rPr>
                          <m:t>𝑏</m:t>
                        </m:r>
                      </m:num>
                      <m:den>
                        <m:r>
                          <a:rPr lang="en-IN" sz="1900" dirty="0">
                            <a:latin typeface="Cambria Math" panose="02040503050406030204" pitchFamily="18" charset="0"/>
                          </a:rPr>
                          <m:t>100</m:t>
                        </m:r>
                      </m:den>
                    </m:f>
                  </m:oMath>
                </a14:m>
                <a:r>
                  <a:rPr lang="en-IN" sz="1900" dirty="0"/>
                  <a:t> = 20 + 5+ </a:t>
                </a:r>
                <a14:m>
                  <m:oMath xmlns:m="http://schemas.openxmlformats.org/officeDocument/2006/math">
                    <m:f>
                      <m:fPr>
                        <m:ctrlPr>
                          <a:rPr lang="en-IN" sz="1900" i="1" dirty="0" smtClean="0">
                            <a:latin typeface="Cambria Math" panose="02040503050406030204" pitchFamily="18" charset="0"/>
                          </a:rPr>
                        </m:ctrlPr>
                      </m:fPr>
                      <m:num>
                        <m:r>
                          <a:rPr lang="en-US" sz="1900" b="0" i="1" dirty="0" smtClean="0">
                            <a:latin typeface="Cambria Math" panose="02040503050406030204" pitchFamily="18" charset="0"/>
                          </a:rPr>
                          <m:t>{</m:t>
                        </m:r>
                        <m:d>
                          <m:dPr>
                            <m:ctrlPr>
                              <a:rPr lang="en-IN" sz="1900" b="0" i="1" dirty="0" smtClean="0">
                                <a:latin typeface="Cambria Math" panose="02040503050406030204" pitchFamily="18" charset="0"/>
                              </a:rPr>
                            </m:ctrlPr>
                          </m:dPr>
                          <m:e>
                            <m:r>
                              <a:rPr lang="en-IN" sz="1900" b="0" i="1" dirty="0" smtClean="0">
                                <a:latin typeface="Cambria Math" panose="02040503050406030204" pitchFamily="18" charset="0"/>
                              </a:rPr>
                              <m:t>20</m:t>
                            </m:r>
                          </m:e>
                        </m:d>
                        <m:r>
                          <a:rPr lang="en-IN" sz="1900" b="0" i="1" dirty="0" smtClean="0">
                            <a:latin typeface="Cambria Math" panose="02040503050406030204" pitchFamily="18" charset="0"/>
                          </a:rPr>
                          <m:t>×</m:t>
                        </m:r>
                        <m:d>
                          <m:dPr>
                            <m:ctrlPr>
                              <a:rPr lang="en-IN" sz="1900" b="0" i="1" dirty="0" smtClean="0">
                                <a:latin typeface="Cambria Math" panose="02040503050406030204" pitchFamily="18" charset="0"/>
                              </a:rPr>
                            </m:ctrlPr>
                          </m:dPr>
                          <m:e>
                            <m:r>
                              <a:rPr lang="en-US" sz="1900" b="0" i="1" dirty="0" smtClean="0">
                                <a:latin typeface="Cambria Math" panose="02040503050406030204" pitchFamily="18" charset="0"/>
                              </a:rPr>
                              <m:t>5</m:t>
                            </m:r>
                          </m:e>
                        </m:d>
                        <m:r>
                          <a:rPr lang="en-IN" sz="1900" b="0" i="1" dirty="0" smtClean="0">
                            <a:latin typeface="Cambria Math" panose="02040503050406030204" pitchFamily="18" charset="0"/>
                          </a:rPr>
                          <m:t>}</m:t>
                        </m:r>
                      </m:num>
                      <m:den>
                        <m:r>
                          <a:rPr lang="en-IN" sz="1900" i="0" dirty="0" smtClean="0">
                            <a:latin typeface="Cambria Math" panose="02040503050406030204" pitchFamily="18" charset="0"/>
                          </a:rPr>
                          <m:t>100</m:t>
                        </m:r>
                      </m:den>
                    </m:f>
                  </m:oMath>
                </a14:m>
                <a:r>
                  <a:rPr lang="en-IN" sz="1900" dirty="0"/>
                  <a:t>  = 20 + 5 + 1 = 26</a:t>
                </a:r>
              </a:p>
              <a:p>
                <a:r>
                  <a:rPr lang="en-IN" sz="1900" dirty="0"/>
                  <a:t>Hence net change is 26%</a:t>
                </a:r>
              </a:p>
              <a:p>
                <a:r>
                  <a:rPr lang="en-US" sz="1900" dirty="0"/>
                  <a:t>Hence option (b) is the answer  </a:t>
                </a:r>
                <a:endParaRPr lang="en-IN" sz="1900" dirty="0">
                  <a:effectLst/>
                  <a:ea typeface="Times New Roman" panose="02020603050405020304" pitchFamily="18" charset="0"/>
                  <a:cs typeface="Times New Roman" panose="02020603050405020304" pitchFamily="18" charset="0"/>
                </a:endParaRPr>
              </a:p>
              <a:p>
                <a:endParaRPr lang="en-IN" sz="3200"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25B1A7CE-C9AA-4F2D-994F-1CF1A864BC03}"/>
                  </a:ext>
                </a:extLst>
              </p:cNvPr>
              <p:cNvSpPr>
                <a:spLocks noGrp="1" noRot="1" noChangeAspect="1" noMove="1" noResize="1" noEditPoints="1" noAdjustHandles="1" noChangeArrowheads="1" noChangeShapeType="1" noTextEdit="1"/>
              </p:cNvSpPr>
              <p:nvPr>
                <p:ph idx="1"/>
              </p:nvPr>
            </p:nvSpPr>
            <p:spPr>
              <a:xfrm>
                <a:off x="457200" y="548680"/>
                <a:ext cx="8507288" cy="6192687"/>
              </a:xfrm>
              <a:blipFill>
                <a:blip r:embed="rId2"/>
                <a:stretch>
                  <a:fillRect l="-501" r="-501"/>
                </a:stretch>
              </a:blipFill>
            </p:spPr>
            <p:txBody>
              <a:bodyPr/>
              <a:lstStyle/>
              <a:p>
                <a:r>
                  <a:rPr lang="en-IN">
                    <a:noFill/>
                  </a:rPr>
                  <a:t> </a:t>
                </a:r>
              </a:p>
            </p:txBody>
          </p:sp>
        </mc:Fallback>
      </mc:AlternateContent>
    </p:spTree>
    <p:extLst>
      <p:ext uri="{BB962C8B-B14F-4D97-AF65-F5344CB8AC3E}">
        <p14:creationId xmlns:p14="http://schemas.microsoft.com/office/powerpoint/2010/main" val="1180828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90D73-A999-4D24-80AA-01673D2D3E92}"/>
              </a:ext>
            </a:extLst>
          </p:cNvPr>
          <p:cNvSpPr>
            <a:spLocks noGrp="1"/>
          </p:cNvSpPr>
          <p:nvPr>
            <p:ph type="title"/>
          </p:nvPr>
        </p:nvSpPr>
        <p:spPr>
          <a:xfrm>
            <a:off x="457200" y="116632"/>
            <a:ext cx="8229600" cy="360040"/>
          </a:xfrm>
        </p:spPr>
        <p:txBody>
          <a:bodyPr>
            <a:normAutofit fontScale="90000"/>
          </a:bodyPr>
          <a:lstStyle/>
          <a:p>
            <a:r>
              <a:rPr lang="en-IN" dirty="0"/>
              <a:t>Product based problems</a:t>
            </a:r>
          </a:p>
        </p:txBody>
      </p:sp>
      <p:sp>
        <p:nvSpPr>
          <p:cNvPr id="3" name="Content Placeholder 2">
            <a:extLst>
              <a:ext uri="{FF2B5EF4-FFF2-40B4-BE49-F238E27FC236}">
                <a16:creationId xmlns:a16="http://schemas.microsoft.com/office/drawing/2014/main" id="{B19D5AE2-2F79-44A4-B9D6-0B0147ADFEA0}"/>
              </a:ext>
            </a:extLst>
          </p:cNvPr>
          <p:cNvSpPr>
            <a:spLocks noGrp="1"/>
          </p:cNvSpPr>
          <p:nvPr>
            <p:ph idx="1"/>
          </p:nvPr>
        </p:nvSpPr>
        <p:spPr>
          <a:xfrm>
            <a:off x="457200" y="620688"/>
            <a:ext cx="8229600" cy="6120680"/>
          </a:xfrm>
        </p:spPr>
        <p:txBody>
          <a:bodyPr>
            <a:normAutofit fontScale="40000" lnSpcReduction="20000"/>
          </a:bodyPr>
          <a:lstStyle/>
          <a:p>
            <a:r>
              <a:rPr lang="en-IN" dirty="0"/>
              <a:t>Let, A be a numerical quantity which is obtained by multiplying 2 or more numerical quantities</a:t>
            </a:r>
          </a:p>
          <a:p>
            <a:r>
              <a:rPr lang="en-IN" dirty="0"/>
              <a:t>Area of rectangle = Length × Breadth</a:t>
            </a:r>
          </a:p>
          <a:p>
            <a:r>
              <a:rPr lang="en-IN" dirty="0"/>
              <a:t>Volume of a cuboid = Length × Breadth × Height</a:t>
            </a:r>
          </a:p>
          <a:p>
            <a:r>
              <a:rPr lang="en-IN" dirty="0"/>
              <a:t>Expenditure (on a commodity) = Price per unit × Quantity</a:t>
            </a:r>
          </a:p>
          <a:p>
            <a:r>
              <a:rPr lang="en-IN" dirty="0"/>
              <a:t>And similarly we can see many other examples too.</a:t>
            </a:r>
          </a:p>
          <a:p>
            <a:r>
              <a:rPr lang="en-IN" dirty="0"/>
              <a:t>In all such cases we can say,</a:t>
            </a:r>
          </a:p>
          <a:p>
            <a:r>
              <a:rPr lang="en-IN" dirty="0"/>
              <a:t>A = P × Q × R… etc </a:t>
            </a:r>
          </a:p>
          <a:p>
            <a:r>
              <a:rPr lang="en-IN" dirty="0"/>
              <a:t>Now, we need to find the % change in value of A if there is some % change in 1 or more numerical quantities whose product gives us A </a:t>
            </a:r>
          </a:p>
          <a:p>
            <a:endParaRPr lang="en-IN" dirty="0"/>
          </a:p>
          <a:p>
            <a:r>
              <a:rPr lang="en-IN" dirty="0"/>
              <a:t>Now, product based problems are mainly of 2 types-</a:t>
            </a:r>
          </a:p>
          <a:p>
            <a:r>
              <a:rPr lang="en-IN" b="1" dirty="0"/>
              <a:t>Type 1. To find change in value of product i.e. Mensuration based- </a:t>
            </a:r>
            <a:r>
              <a:rPr lang="en-IN" dirty="0"/>
              <a:t>In these types of problems we need to find the total change in area or volume by using the changes in length, breadth, height, radius etc.</a:t>
            </a:r>
          </a:p>
          <a:p>
            <a:r>
              <a:rPr lang="en-IN" dirty="0"/>
              <a:t>Example- </a:t>
            </a:r>
          </a:p>
          <a:p>
            <a:r>
              <a:rPr lang="en-IN" dirty="0"/>
              <a:t>1. What is % change in area of a circle if radius is increased by 20%?</a:t>
            </a:r>
          </a:p>
          <a:p>
            <a:r>
              <a:rPr lang="en-IN" dirty="0"/>
              <a:t>2. what is the % change in the volume of a cuboid if length and breadth are increased by 10% while the height is decreased by 20%?</a:t>
            </a:r>
          </a:p>
          <a:p>
            <a:endParaRPr lang="en-IN" dirty="0"/>
          </a:p>
          <a:p>
            <a:r>
              <a:rPr lang="en-IN" b="1" dirty="0"/>
              <a:t>Type 2. If product remains constant like expenditure based problems</a:t>
            </a:r>
          </a:p>
          <a:p>
            <a:r>
              <a:rPr lang="en-IN" dirty="0"/>
              <a:t>Example –</a:t>
            </a:r>
          </a:p>
          <a:p>
            <a:r>
              <a:rPr lang="en-IN" dirty="0"/>
              <a:t>A. Expenditure based problems- In these problems we try to keep net expenditure on a commodity same irrespective the change in price or quantity by changing the quantity or price</a:t>
            </a:r>
          </a:p>
          <a:p>
            <a:r>
              <a:rPr lang="en-IN" dirty="0"/>
              <a:t>1. By what % the consumption of petrol must be reduced so that expenditure on petrol remains same if price is increased by 20%?</a:t>
            </a:r>
          </a:p>
          <a:p>
            <a:r>
              <a:rPr lang="en-IN" dirty="0"/>
              <a:t>2. If price of petrol is decreased by 20%, how much % more quantity can be used so that expenditure remains same?</a:t>
            </a:r>
          </a:p>
          <a:p>
            <a:r>
              <a:rPr lang="en-IN" b="1" dirty="0"/>
              <a:t>Other examples of product to remain constant</a:t>
            </a:r>
          </a:p>
          <a:p>
            <a:r>
              <a:rPr lang="en-IN" dirty="0"/>
              <a:t>1. the height of a cuboid is increased by 20%. By, what % we must reduce the length so that volume remains same if breadth is constant?</a:t>
            </a:r>
          </a:p>
          <a:p>
            <a:endParaRPr lang="en-IN" dirty="0"/>
          </a:p>
        </p:txBody>
      </p:sp>
    </p:spTree>
    <p:extLst>
      <p:ext uri="{BB962C8B-B14F-4D97-AF65-F5344CB8AC3E}">
        <p14:creationId xmlns:p14="http://schemas.microsoft.com/office/powerpoint/2010/main" val="2365331370"/>
      </p:ext>
    </p:extLst>
  </p:cSld>
  <p:clrMapOvr>
    <a:masterClrMapping/>
  </p:clrMapOvr>
  <mc:AlternateContent xmlns:mc="http://schemas.openxmlformats.org/markup-compatibility/2006" xmlns:p14="http://schemas.microsoft.com/office/powerpoint/2010/main">
    <mc:Choice Requires="p14">
      <p:transition spd="slow" p14:dur="2000" advTm="103961"/>
    </mc:Choice>
    <mc:Fallback xmlns="">
      <p:transition spd="slow" advTm="103961"/>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73DA6-7BAD-494C-AF1C-B68EDDEB1D42}"/>
              </a:ext>
            </a:extLst>
          </p:cNvPr>
          <p:cNvSpPr>
            <a:spLocks noGrp="1"/>
          </p:cNvSpPr>
          <p:nvPr>
            <p:ph type="title"/>
          </p:nvPr>
        </p:nvSpPr>
        <p:spPr>
          <a:xfrm>
            <a:off x="457200" y="274638"/>
            <a:ext cx="8229600" cy="202034"/>
          </a:xfrm>
        </p:spPr>
        <p:txBody>
          <a:bodyPr>
            <a:normAutofit fontScale="90000"/>
          </a:bodyPr>
          <a:lstStyle/>
          <a:p>
            <a:r>
              <a:rPr lang="en-US" dirty="0"/>
              <a:t>Solving Product based problems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78110B-C42B-4B8D-A507-54E15F95034A}"/>
                  </a:ext>
                </a:extLst>
              </p:cNvPr>
              <p:cNvSpPr>
                <a:spLocks noGrp="1"/>
              </p:cNvSpPr>
              <p:nvPr>
                <p:ph idx="1"/>
              </p:nvPr>
            </p:nvSpPr>
            <p:spPr>
              <a:xfrm>
                <a:off x="457200" y="620688"/>
                <a:ext cx="8229600" cy="5962674"/>
              </a:xfrm>
            </p:spPr>
            <p:txBody>
              <a:bodyPr>
                <a:normAutofit fontScale="40000" lnSpcReduction="20000"/>
              </a:bodyPr>
              <a:lstStyle/>
              <a:p>
                <a:r>
                  <a:rPr lang="en-IN" b="1" dirty="0"/>
                  <a:t>Type 1. To find change in value of product i.e. Mensuration based- </a:t>
                </a:r>
                <a:r>
                  <a:rPr lang="en-IN" dirty="0"/>
                  <a:t>In these types of problems we need to find the total change in area or volume by using the changes in length, breadth, height, radius etc.</a:t>
                </a:r>
              </a:p>
              <a:p>
                <a:r>
                  <a:rPr lang="en-IN" dirty="0"/>
                  <a:t>Example- </a:t>
                </a:r>
              </a:p>
              <a:p>
                <a:r>
                  <a:rPr lang="en-IN" dirty="0"/>
                  <a:t>1. what is the % change in the volume of a cuboid if length and  height are increased by 20%  and 40% while the breadth is decreased by 30%?</a:t>
                </a:r>
              </a:p>
              <a:p>
                <a:r>
                  <a:rPr lang="en-IN" dirty="0"/>
                  <a:t>2. What is % change in area of a circle if radius is increased by 20%?</a:t>
                </a:r>
              </a:p>
              <a:p>
                <a:endParaRPr lang="en-IN" dirty="0"/>
              </a:p>
              <a:p>
                <a:r>
                  <a:rPr lang="en-IN" dirty="0"/>
                  <a:t>Approach- We use successive % change formula to solve these problems</a:t>
                </a:r>
              </a:p>
              <a:p>
                <a:r>
                  <a:rPr lang="en-IN" dirty="0"/>
                  <a:t>1. The change in each term is taken in successive % change formula</a:t>
                </a:r>
              </a:p>
              <a:p>
                <a:r>
                  <a:rPr lang="en-IN" dirty="0"/>
                  <a:t>2. If there involves power n, (n more than 1) for a term which is being changes we will consider the % change n times successively </a:t>
                </a:r>
              </a:p>
              <a:p>
                <a:r>
                  <a:rPr lang="en-IN" b="1" dirty="0"/>
                  <a:t>Solution 1: </a:t>
                </a:r>
                <a:r>
                  <a:rPr lang="en-IN" dirty="0"/>
                  <a:t>Volume of cuboid= </a:t>
                </a:r>
                <a14:m>
                  <m:oMath xmlns:m="http://schemas.openxmlformats.org/officeDocument/2006/math">
                    <m:r>
                      <a:rPr lang="en-US" b="0" i="1" dirty="0" smtClean="0">
                        <a:latin typeface="Cambria Math" panose="02040503050406030204" pitchFamily="18" charset="0"/>
                      </a:rPr>
                      <m:t>𝑙𝑏h</m:t>
                    </m:r>
                  </m:oMath>
                </a14:m>
                <a:r>
                  <a:rPr lang="en-IN" dirty="0"/>
                  <a:t>. Change in l, b and h are 20%, -30% and 40% respectively. </a:t>
                </a:r>
              </a:p>
              <a:p>
                <a:r>
                  <a:rPr lang="en-IN" sz="3200" b="0" dirty="0"/>
                  <a:t>Let there be 3 successive changes in value of volume of cuboid are 20%, -30% and 40% respectively. </a:t>
                </a:r>
              </a:p>
              <a:p>
                <a:r>
                  <a:rPr lang="en-IN" sz="3200" b="0" dirty="0"/>
                  <a:t>Change= </a:t>
                </a:r>
                <a:r>
                  <a:rPr lang="en-IN" dirty="0"/>
                  <a:t>20%, -30%, 40% </a:t>
                </a:r>
                <a:endParaRPr lang="en-IN" sz="3200" b="0" dirty="0"/>
              </a:p>
              <a:p>
                <a:r>
                  <a:rPr lang="en-IN" sz="3200" dirty="0"/>
                  <a:t>Solution- let net change for 20% and -30% be v%</a:t>
                </a:r>
              </a:p>
              <a:p>
                <a:r>
                  <a:rPr lang="en-IN" sz="3200" b="0" dirty="0"/>
                  <a:t>So, v = </a:t>
                </a:r>
                <a:r>
                  <a:rPr lang="en-IN" sz="3200" dirty="0"/>
                  <a:t>20 + (-30) + </a:t>
                </a:r>
                <a14:m>
                  <m:oMath xmlns:m="http://schemas.openxmlformats.org/officeDocument/2006/math">
                    <m:f>
                      <m:fPr>
                        <m:ctrlPr>
                          <a:rPr lang="en-IN" sz="3200" i="1" dirty="0" smtClean="0">
                            <a:latin typeface="Cambria Math" panose="02040503050406030204" pitchFamily="18" charset="0"/>
                          </a:rPr>
                        </m:ctrlPr>
                      </m:fPr>
                      <m:num>
                        <m:r>
                          <a:rPr lang="en-US" sz="3200" b="0" i="1" dirty="0" smtClean="0">
                            <a:latin typeface="Cambria Math" panose="02040503050406030204" pitchFamily="18" charset="0"/>
                          </a:rPr>
                          <m:t>{</m:t>
                        </m:r>
                        <m:r>
                          <a:rPr lang="en-IN" sz="3200" b="0" i="1" dirty="0" smtClean="0">
                            <a:latin typeface="Cambria Math" panose="02040503050406030204" pitchFamily="18" charset="0"/>
                          </a:rPr>
                          <m:t>(20 ×</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m:t>
                            </m:r>
                            <m:r>
                              <a:rPr lang="en-IN" sz="3200" b="0" i="1" dirty="0" smtClean="0">
                                <a:latin typeface="Cambria Math" panose="02040503050406030204" pitchFamily="18" charset="0"/>
                              </a:rPr>
                              <m:t>30</m:t>
                            </m:r>
                          </m:e>
                        </m:d>
                        <m:r>
                          <a:rPr lang="en-US" sz="3200" b="0" i="1" dirty="0" smtClean="0">
                            <a:latin typeface="Cambria Math" panose="02040503050406030204" pitchFamily="18" charset="0"/>
                          </a:rPr>
                          <m:t>}</m:t>
                        </m:r>
                      </m:num>
                      <m:den>
                        <m:r>
                          <a:rPr lang="en-IN" sz="3200" i="0" dirty="0" smtClean="0">
                            <a:latin typeface="Cambria Math" panose="02040503050406030204" pitchFamily="18" charset="0"/>
                          </a:rPr>
                          <m:t>100</m:t>
                        </m:r>
                      </m:den>
                    </m:f>
                  </m:oMath>
                </a14:m>
                <a:r>
                  <a:rPr lang="en-IN" sz="3200" dirty="0"/>
                  <a:t>  = 20-30-6 = -16</a:t>
                </a:r>
              </a:p>
              <a:p>
                <a:r>
                  <a:rPr lang="en-IN" sz="3200" dirty="0"/>
                  <a:t>Now, let net change for -16% and 40% be k%</a:t>
                </a:r>
              </a:p>
              <a:p>
                <a:r>
                  <a:rPr lang="en-IN" sz="3200" dirty="0"/>
                  <a:t>So, k = (-16) + 40 + </a:t>
                </a:r>
                <a14:m>
                  <m:oMath xmlns:m="http://schemas.openxmlformats.org/officeDocument/2006/math">
                    <m:f>
                      <m:fPr>
                        <m:ctrlPr>
                          <a:rPr lang="en-IN" sz="3200" i="1" dirty="0" smtClean="0">
                            <a:latin typeface="Cambria Math" panose="02040503050406030204" pitchFamily="18" charset="0"/>
                          </a:rPr>
                        </m:ctrlPr>
                      </m:fPr>
                      <m:num>
                        <m:r>
                          <a:rPr lang="en-IN" sz="3200" b="0" i="1" dirty="0" smtClean="0">
                            <a:latin typeface="Cambria Math" panose="02040503050406030204" pitchFamily="18" charset="0"/>
                          </a:rPr>
                          <m:t>(</m:t>
                        </m:r>
                        <m:r>
                          <a:rPr lang="en-US" sz="3200" b="0" i="1" dirty="0" smtClean="0">
                            <a:latin typeface="Cambria Math" panose="02040503050406030204" pitchFamily="18" charset="0"/>
                          </a:rPr>
                          <m:t>{(−1</m:t>
                        </m:r>
                        <m:r>
                          <a:rPr lang="en-IN" sz="3200" b="0" i="1" dirty="0" smtClean="0">
                            <a:latin typeface="Cambria Math" panose="02040503050406030204" pitchFamily="18" charset="0"/>
                          </a:rPr>
                          <m:t>6</m:t>
                        </m:r>
                        <m:r>
                          <a:rPr lang="en-US" sz="3200" b="0" i="1" dirty="0" smtClean="0">
                            <a:latin typeface="Cambria Math" panose="02040503050406030204" pitchFamily="18" charset="0"/>
                          </a:rPr>
                          <m:t>)</m:t>
                        </m:r>
                        <m:r>
                          <a:rPr lang="en-IN" sz="3200" b="0" i="1" dirty="0" smtClean="0">
                            <a:latin typeface="Cambria Math" panose="02040503050406030204" pitchFamily="18" charset="0"/>
                          </a:rPr>
                          <m:t> ×40</m:t>
                        </m:r>
                        <m:r>
                          <a:rPr lang="en-US" sz="3200" b="0" i="1" dirty="0" smtClean="0">
                            <a:latin typeface="Cambria Math" panose="02040503050406030204" pitchFamily="18" charset="0"/>
                          </a:rPr>
                          <m:t>}</m:t>
                        </m:r>
                        <m:r>
                          <a:rPr lang="en-IN" sz="3200" b="0" i="1" dirty="0" smtClean="0">
                            <a:latin typeface="Cambria Math" panose="02040503050406030204" pitchFamily="18" charset="0"/>
                          </a:rPr>
                          <m:t>)</m:t>
                        </m:r>
                      </m:num>
                      <m:den>
                        <m:r>
                          <a:rPr lang="en-IN" sz="3200" i="0" dirty="0" smtClean="0">
                            <a:latin typeface="Cambria Math" panose="02040503050406030204" pitchFamily="18" charset="0"/>
                          </a:rPr>
                          <m:t>100</m:t>
                        </m:r>
                      </m:den>
                    </m:f>
                  </m:oMath>
                </a14:m>
                <a:r>
                  <a:rPr lang="en-IN" sz="3200" dirty="0"/>
                  <a:t>  = -16 + 40 -6.4 = 17.6</a:t>
                </a:r>
              </a:p>
              <a:p>
                <a:r>
                  <a:rPr lang="en-IN" sz="3200" dirty="0"/>
                  <a:t>So, the net change for  3 successive changes of 20%, -30% and 40% is 17.6%</a:t>
                </a:r>
              </a:p>
              <a:p>
                <a:endParaRPr lang="en-IN" b="1" dirty="0"/>
              </a:p>
              <a:p>
                <a:r>
                  <a:rPr lang="en-IN" b="1" dirty="0"/>
                  <a:t>Solution 2: </a:t>
                </a:r>
                <a:r>
                  <a:rPr lang="en-IN" dirty="0"/>
                  <a:t>Area of circle = </a:t>
                </a:r>
                <a14:m>
                  <m:oMath xmlns:m="http://schemas.openxmlformats.org/officeDocument/2006/math">
                    <m:r>
                      <a:rPr lang="en-IN" b="0" i="1" dirty="0" smtClean="0">
                        <a:latin typeface="Cambria Math" panose="02040503050406030204" pitchFamily="18" charset="0"/>
                      </a:rPr>
                      <m:t>𝜋</m:t>
                    </m:r>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𝑟</m:t>
                        </m:r>
                      </m:e>
                      <m:sup>
                        <m:r>
                          <a:rPr lang="en-US" b="0" i="1" dirty="0" smtClean="0">
                            <a:latin typeface="Cambria Math" panose="02040503050406030204" pitchFamily="18" charset="0"/>
                          </a:rPr>
                          <m:t>2</m:t>
                        </m:r>
                      </m:sup>
                    </m:sSup>
                  </m:oMath>
                </a14:m>
                <a:endParaRPr lang="en-IN" dirty="0"/>
              </a:p>
              <a:p>
                <a14:m>
                  <m:oMath xmlns:m="http://schemas.openxmlformats.org/officeDocument/2006/math">
                    <m:r>
                      <a:rPr lang="en-IN" b="0" i="1" dirty="0" smtClean="0">
                        <a:latin typeface="Cambria Math" panose="02040503050406030204" pitchFamily="18" charset="0"/>
                      </a:rPr>
                      <m:t>𝜋</m:t>
                    </m:r>
                  </m:oMath>
                </a14:m>
                <a:r>
                  <a:rPr lang="en-IN" dirty="0"/>
                  <a:t> is constant. So, area will change due to change in radius only. Power of r is 2. So, we will consider 2 successive changes for r</a:t>
                </a:r>
              </a:p>
              <a:p>
                <a:r>
                  <a:rPr lang="en-IN" dirty="0"/>
                  <a:t>Change in area = +20, +20 (successive changes)</a:t>
                </a:r>
              </a:p>
              <a:p>
                <a:r>
                  <a:rPr lang="en-IN" dirty="0"/>
                  <a:t>So, c = a +b + </a:t>
                </a:r>
                <a14:m>
                  <m:oMath xmlns:m="http://schemas.openxmlformats.org/officeDocument/2006/math">
                    <m:f>
                      <m:fPr>
                        <m:ctrlPr>
                          <a:rPr lang="en-IN" i="1" dirty="0">
                            <a:latin typeface="Cambria Math" panose="02040503050406030204" pitchFamily="18" charset="0"/>
                          </a:rPr>
                        </m:ctrlPr>
                      </m:fPr>
                      <m:num>
                        <m:r>
                          <a:rPr lang="en-US" b="0" i="1" dirty="0" smtClean="0">
                            <a:latin typeface="Cambria Math" panose="02040503050406030204" pitchFamily="18" charset="0"/>
                          </a:rPr>
                          <m:t>𝑎</m:t>
                        </m:r>
                        <m:r>
                          <a:rPr lang="en-IN" i="1" dirty="0">
                            <a:latin typeface="Cambria Math" panose="02040503050406030204" pitchFamily="18" charset="0"/>
                          </a:rPr>
                          <m:t>×</m:t>
                        </m:r>
                        <m:r>
                          <a:rPr lang="en-US" b="0" i="1" dirty="0" smtClean="0">
                            <a:latin typeface="Cambria Math" panose="02040503050406030204" pitchFamily="18" charset="0"/>
                          </a:rPr>
                          <m:t>𝑏</m:t>
                        </m:r>
                      </m:num>
                      <m:den>
                        <m:r>
                          <a:rPr lang="en-IN" dirty="0">
                            <a:latin typeface="Cambria Math" panose="02040503050406030204" pitchFamily="18" charset="0"/>
                          </a:rPr>
                          <m:t>100</m:t>
                        </m:r>
                      </m:den>
                    </m:f>
                  </m:oMath>
                </a14:m>
                <a:r>
                  <a:rPr lang="en-IN" sz="3200" dirty="0"/>
                  <a:t> = 20 + </a:t>
                </a:r>
                <a:r>
                  <a:rPr lang="en-IN" dirty="0"/>
                  <a:t>2</a:t>
                </a:r>
                <a:r>
                  <a:rPr lang="en-IN" sz="3200" dirty="0"/>
                  <a:t>0 + </a:t>
                </a:r>
                <a14:m>
                  <m:oMath xmlns:m="http://schemas.openxmlformats.org/officeDocument/2006/math">
                    <m:f>
                      <m:fPr>
                        <m:ctrlPr>
                          <a:rPr lang="en-IN" sz="3200" i="1" dirty="0" smtClean="0">
                            <a:latin typeface="Cambria Math" panose="02040503050406030204" pitchFamily="18" charset="0"/>
                          </a:rPr>
                        </m:ctrlPr>
                      </m:fPr>
                      <m:num>
                        <m:r>
                          <a:rPr lang="en-IN" sz="3200" b="0" i="1" dirty="0" smtClean="0">
                            <a:latin typeface="Cambria Math" panose="02040503050406030204" pitchFamily="18" charset="0"/>
                          </a:rPr>
                          <m:t>{</m:t>
                        </m:r>
                        <m:d>
                          <m:dPr>
                            <m:ctrlPr>
                              <a:rPr lang="en-IN" sz="3200" b="0" i="1" dirty="0" smtClean="0">
                                <a:latin typeface="Cambria Math" panose="02040503050406030204" pitchFamily="18" charset="0"/>
                              </a:rPr>
                            </m:ctrlPr>
                          </m:dPr>
                          <m:e>
                            <m:r>
                              <a:rPr lang="en-IN" sz="3200" b="0" i="1" dirty="0" smtClean="0">
                                <a:latin typeface="Cambria Math" panose="02040503050406030204" pitchFamily="18" charset="0"/>
                              </a:rPr>
                              <m:t>20</m:t>
                            </m:r>
                          </m:e>
                        </m:d>
                        <m:r>
                          <a:rPr lang="en-IN" sz="3200" b="0" i="1" dirty="0" smtClean="0">
                            <a:latin typeface="Cambria Math" panose="02040503050406030204" pitchFamily="18" charset="0"/>
                          </a:rPr>
                          <m:t>×</m:t>
                        </m:r>
                        <m:d>
                          <m:dPr>
                            <m:ctrlPr>
                              <a:rPr lang="en-IN" sz="3200" b="0" i="1" dirty="0" smtClean="0">
                                <a:latin typeface="Cambria Math" panose="02040503050406030204" pitchFamily="18" charset="0"/>
                              </a:rPr>
                            </m:ctrlPr>
                          </m:dPr>
                          <m:e>
                            <m:r>
                              <a:rPr lang="en-US" sz="3200" b="0" i="1" dirty="0" smtClean="0">
                                <a:latin typeface="Cambria Math" panose="02040503050406030204" pitchFamily="18" charset="0"/>
                              </a:rPr>
                              <m:t>2</m:t>
                            </m:r>
                            <m:r>
                              <a:rPr lang="en-IN" sz="3200" b="0" i="1" dirty="0" smtClean="0">
                                <a:latin typeface="Cambria Math" panose="02040503050406030204" pitchFamily="18" charset="0"/>
                              </a:rPr>
                              <m:t>0</m:t>
                            </m:r>
                          </m:e>
                        </m:d>
                        <m:r>
                          <a:rPr lang="en-IN" sz="3200" b="0" i="1" dirty="0" smtClean="0">
                            <a:latin typeface="Cambria Math" panose="02040503050406030204" pitchFamily="18" charset="0"/>
                          </a:rPr>
                          <m:t>}</m:t>
                        </m:r>
                      </m:num>
                      <m:den>
                        <m:r>
                          <a:rPr lang="en-IN" sz="3200" i="0" dirty="0" smtClean="0">
                            <a:latin typeface="Cambria Math" panose="02040503050406030204" pitchFamily="18" charset="0"/>
                          </a:rPr>
                          <m:t>100</m:t>
                        </m:r>
                      </m:den>
                    </m:f>
                  </m:oMath>
                </a14:m>
                <a:r>
                  <a:rPr lang="en-IN" sz="3200" dirty="0"/>
                  <a:t>  = 20 + </a:t>
                </a:r>
                <a:r>
                  <a:rPr lang="en-IN" dirty="0"/>
                  <a:t>2</a:t>
                </a:r>
                <a:r>
                  <a:rPr lang="en-IN" sz="3200" dirty="0"/>
                  <a:t>0 </a:t>
                </a:r>
                <a:r>
                  <a:rPr lang="en-IN" dirty="0"/>
                  <a:t>+</a:t>
                </a:r>
                <a:r>
                  <a:rPr lang="en-IN" sz="3200" dirty="0"/>
                  <a:t> </a:t>
                </a:r>
                <a:r>
                  <a:rPr lang="en-IN" dirty="0"/>
                  <a:t>4</a:t>
                </a:r>
                <a:r>
                  <a:rPr lang="en-IN" sz="3200" dirty="0"/>
                  <a:t> = 44</a:t>
                </a:r>
              </a:p>
              <a:p>
                <a:r>
                  <a:rPr lang="en-IN" sz="3200" dirty="0"/>
                  <a:t>Hence net change is 44%</a:t>
                </a:r>
              </a:p>
              <a:p>
                <a:r>
                  <a:rPr lang="en-IN" dirty="0"/>
                  <a:t>(We can solve it by Multiplication factor and Arrow method too)</a:t>
                </a:r>
              </a:p>
              <a:p>
                <a:endParaRPr lang="en-IN" dirty="0"/>
              </a:p>
            </p:txBody>
          </p:sp>
        </mc:Choice>
        <mc:Fallback xmlns="">
          <p:sp>
            <p:nvSpPr>
              <p:cNvPr id="3" name="Content Placeholder 2">
                <a:extLst>
                  <a:ext uri="{FF2B5EF4-FFF2-40B4-BE49-F238E27FC236}">
                    <a16:creationId xmlns:a16="http://schemas.microsoft.com/office/drawing/2014/main" id="{F678110B-C42B-4B8D-A507-54E15F95034A}"/>
                  </a:ext>
                </a:extLst>
              </p:cNvPr>
              <p:cNvSpPr>
                <a:spLocks noGrp="1" noRot="1" noChangeAspect="1" noMove="1" noResize="1" noEditPoints="1" noAdjustHandles="1" noChangeArrowheads="1" noChangeShapeType="1" noTextEdit="1"/>
              </p:cNvSpPr>
              <p:nvPr>
                <p:ph idx="1"/>
              </p:nvPr>
            </p:nvSpPr>
            <p:spPr>
              <a:xfrm>
                <a:off x="457200" y="620688"/>
                <a:ext cx="8229600" cy="5962674"/>
              </a:xfrm>
              <a:blipFill>
                <a:blip r:embed="rId4"/>
                <a:stretch>
                  <a:fillRect t="-613"/>
                </a:stretch>
              </a:blipFill>
            </p:spPr>
            <p:txBody>
              <a:bodyPr/>
              <a:lstStyle/>
              <a:p>
                <a:r>
                  <a:rPr lang="en-IN">
                    <a:noFill/>
                  </a:rPr>
                  <a:t> </a:t>
                </a:r>
              </a:p>
            </p:txBody>
          </p:sp>
        </mc:Fallback>
      </mc:AlternateContent>
    </p:spTree>
    <p:extLst>
      <p:ext uri="{BB962C8B-B14F-4D97-AF65-F5344CB8AC3E}">
        <p14:creationId xmlns:p14="http://schemas.microsoft.com/office/powerpoint/2010/main" val="2843581874"/>
      </p:ext>
    </p:extLst>
  </p:cSld>
  <p:clrMapOvr>
    <a:masterClrMapping/>
  </p:clrMapOvr>
  <mc:AlternateContent xmlns:mc="http://schemas.openxmlformats.org/markup-compatibility/2006" xmlns:p14="http://schemas.microsoft.com/office/powerpoint/2010/main">
    <mc:Choice Requires="p14">
      <p:transition spd="slow" p14:dur="2000" advTm="297342"/>
    </mc:Choice>
    <mc:Fallback xmlns="">
      <p:transition spd="slow" advTm="297342"/>
    </mc:Fallback>
  </mc:AlternateContent>
  <p:extLst>
    <p:ext uri="{3A86A75C-4F4B-4683-9AE1-C65F6400EC91}">
      <p14:laserTraceLst xmlns:p14="http://schemas.microsoft.com/office/powerpoint/2010/main">
        <p14:tracePtLst>
          <p14:tracePt t="38939" x="3394075" y="6180138"/>
          <p14:tracePt t="39046" x="2551113" y="6056313"/>
          <p14:tracePt t="39054" x="2351088" y="5381625"/>
          <p14:tracePt t="39063" x="2227263" y="4779963"/>
          <p14:tracePt t="39077" x="2114550" y="4318000"/>
          <p14:tracePt t="39084" x="2025650" y="4029075"/>
          <p14:tracePt t="39093" x="1976438" y="3867150"/>
          <p14:tracePt t="39103" x="1976438" y="3816350"/>
          <p14:tracePt t="39113" x="1951038" y="3767138"/>
          <p14:tracePt t="39128" x="1938338" y="3741738"/>
          <p14:tracePt t="39135" x="1925638" y="3716338"/>
          <p14:tracePt t="39145" x="1914525" y="3692525"/>
          <p14:tracePt t="39153" x="1889125" y="3654425"/>
          <p14:tracePt t="39163" x="1889125" y="3629025"/>
          <p14:tracePt t="39177" x="1876425" y="3616325"/>
          <p14:tracePt t="39184" x="1863725" y="3603625"/>
          <p14:tracePt t="39193" x="1863725" y="3590925"/>
          <p14:tracePt t="39212" x="1851025" y="3579813"/>
          <p14:tracePt t="39233" x="1851025" y="3567113"/>
          <p14:tracePt t="39253" x="1838325" y="3554413"/>
          <p14:tracePt t="39275" x="1838325" y="3541713"/>
          <p14:tracePt t="39303" x="1825625" y="3541713"/>
          <p14:tracePt t="39313" x="1825625" y="3529013"/>
          <p14:tracePt t="39332" x="1814513" y="3516313"/>
          <p14:tracePt t="39372" x="1814513" y="3503613"/>
          <p14:tracePt t="39393" x="1801813" y="3490913"/>
          <p14:tracePt t="39412" x="1801813" y="3479800"/>
          <p14:tracePt t="39421" x="1789113" y="3467100"/>
          <p14:tracePt t="39432" x="1776413" y="3441700"/>
          <p14:tracePt t="39443" x="1776413" y="3416300"/>
          <p14:tracePt t="39452" x="1763713" y="3390900"/>
          <p14:tracePt t="39462" x="1751013" y="3354388"/>
          <p14:tracePt t="39472" x="1738313" y="3303588"/>
          <p14:tracePt t="39481" x="1725613" y="3241675"/>
          <p14:tracePt t="39492" x="1725613" y="3203575"/>
          <p14:tracePt t="39502" x="1714500" y="3165475"/>
          <p14:tracePt t="39511" x="1701800" y="3141663"/>
          <p14:tracePt t="39522" x="1701800" y="3128963"/>
          <p14:tracePt t="39531" x="1689100" y="3103563"/>
          <p14:tracePt t="39552" x="1689100" y="3090863"/>
          <p14:tracePt t="39561" x="1689100" y="3078163"/>
          <p14:tracePt t="39591" x="1676400" y="3078163"/>
          <p14:tracePt t="39611" x="1676400" y="3065463"/>
          <p14:tracePt t="39911" x="1689100" y="3065463"/>
          <p14:tracePt t="39920" x="1701800" y="3065463"/>
          <p14:tracePt t="39931" x="1738313" y="3065463"/>
          <p14:tracePt t="39943" x="1751013" y="3054350"/>
          <p14:tracePt t="39948" x="1763713" y="3054350"/>
          <p14:tracePt t="39958" x="1789113" y="3054350"/>
          <p14:tracePt t="39968" x="1801813" y="3041650"/>
          <p14:tracePt t="39980" x="1814513" y="3041650"/>
          <p14:tracePt t="39993" x="1825625" y="3041650"/>
          <p14:tracePt t="39999" x="1838325" y="3041650"/>
          <p14:tracePt t="40010" x="1851025" y="3041650"/>
          <p14:tracePt t="40020" x="1876425" y="3041650"/>
          <p14:tracePt t="40041" x="1889125" y="3041650"/>
          <p14:tracePt t="40050" x="1901825" y="3041650"/>
          <p14:tracePt t="40070" x="1914525" y="3041650"/>
          <p14:tracePt t="40079" x="1925638" y="3041650"/>
          <p14:tracePt t="40092" x="1938338" y="3041650"/>
          <p14:tracePt t="40110" x="1951038" y="3041650"/>
          <p14:tracePt t="40129" x="1976438" y="3041650"/>
          <p14:tracePt t="40149" x="1989138" y="3041650"/>
          <p14:tracePt t="40169" x="2014538" y="3041650"/>
          <p14:tracePt t="40193" x="2025650" y="3041650"/>
          <p14:tracePt t="40200" x="2038350" y="3041650"/>
          <p14:tracePt t="40210" x="2051050" y="3041650"/>
          <p14:tracePt t="40229" x="2063750" y="3041650"/>
          <p14:tracePt t="40249" x="2076450" y="3041650"/>
          <p14:tracePt t="40279" x="2089150" y="3041650"/>
          <p14:tracePt t="40637" x="2063750" y="3016250"/>
          <p14:tracePt t="40647" x="2025650" y="2978150"/>
          <p14:tracePt t="40660" x="1938338" y="2916238"/>
          <p14:tracePt t="40667" x="1889125" y="2816225"/>
          <p14:tracePt t="40677" x="1851025" y="2728913"/>
          <p14:tracePt t="40686" x="1838325" y="2690813"/>
          <p14:tracePt t="40697" x="1825625" y="2665413"/>
          <p14:tracePt t="40710" x="1814513" y="2627313"/>
          <p14:tracePt t="40718" x="1801813" y="2603500"/>
          <p14:tracePt t="40729" x="1801813" y="2590800"/>
          <p14:tracePt t="40736" x="1801813" y="2578100"/>
          <p14:tracePt t="40747" x="1789113" y="2565400"/>
          <p14:tracePt t="40760" x="1776413" y="2552700"/>
          <p14:tracePt t="40766" x="1776413" y="2527300"/>
          <p14:tracePt t="40779" x="1763713" y="2516188"/>
          <p14:tracePt t="40786" x="1751013" y="2503488"/>
          <p14:tracePt t="40797" x="1751013" y="2490788"/>
          <p14:tracePt t="40816" x="1738313" y="2478088"/>
          <p14:tracePt t="40836" x="1725613" y="2465388"/>
          <p14:tracePt t="40847" x="1725613" y="2452688"/>
          <p14:tracePt t="40859" x="1714500" y="2452688"/>
          <p14:tracePt t="40866" x="1701800" y="2439988"/>
          <p14:tracePt t="40896" x="1689100" y="2439988"/>
          <p14:tracePt t="40926" x="1676400" y="2439988"/>
          <p14:tracePt t="40946" x="1663700" y="2439988"/>
          <p14:tracePt t="40959" x="1651000" y="2439988"/>
          <p14:tracePt t="40966" x="1625600" y="2439988"/>
          <p14:tracePt t="40978" x="1612900" y="2452688"/>
          <p14:tracePt t="40986" x="1576388" y="2465388"/>
          <p14:tracePt t="40995" x="1550988" y="2490788"/>
          <p14:tracePt t="41008" x="1501775" y="2503488"/>
          <p14:tracePt t="41015" x="1476375" y="2527300"/>
          <p14:tracePt t="41026" x="1450975" y="2540000"/>
          <p14:tracePt t="41034" x="1438275" y="2565400"/>
          <p14:tracePt t="41044" x="1412875" y="2578100"/>
          <p14:tracePt t="41054" x="1401763" y="2590800"/>
          <p14:tracePt t="41064" x="1376363" y="2603500"/>
          <p14:tracePt t="41074" x="1363663" y="2603500"/>
          <p14:tracePt t="41083" x="1350963" y="2616200"/>
          <p14:tracePt t="41093" x="1338263" y="2627313"/>
          <p14:tracePt t="41113" x="1325563" y="2640013"/>
          <p14:tracePt t="41133" x="1312863" y="2640013"/>
          <p14:tracePt t="41153" x="1312863" y="2652713"/>
          <p14:tracePt t="41164" x="1300163" y="2652713"/>
          <p14:tracePt t="41203" x="1289050" y="2665413"/>
          <p14:tracePt t="41244" x="1289050" y="2678113"/>
          <p14:tracePt t="41265" x="1276350" y="2678113"/>
          <p14:tracePt t="41294" x="1263650" y="2678113"/>
          <p14:tracePt t="41314" x="1263650" y="2690813"/>
          <p14:tracePt t="41364" x="1250950" y="2690813"/>
          <p14:tracePt t="41385" x="1250950" y="2652713"/>
          <p14:tracePt t="41394" x="1238250" y="2439988"/>
          <p14:tracePt t="41408" x="1250950" y="1952625"/>
          <p14:tracePt t="41414" x="1289050" y="1663700"/>
          <p14:tracePt t="41426" x="1289050" y="1614488"/>
          <p14:tracePt t="41434" x="1300163" y="1589088"/>
          <p14:tracePt t="41445" x="1300163" y="1563688"/>
          <p14:tracePt t="41464" x="1300163" y="1552575"/>
          <p14:tracePt t="41484" x="1300163" y="1539875"/>
          <p14:tracePt t="41514" x="1300163" y="1527175"/>
          <p14:tracePt t="41553" x="1300163" y="1514475"/>
          <p14:tracePt t="41594" x="1300163" y="1501775"/>
          <p14:tracePt t="41613" x="1300163" y="1489075"/>
          <p14:tracePt t="41626" x="1300163" y="1476375"/>
          <p14:tracePt t="41644" x="1312863" y="1463675"/>
          <p14:tracePt t="41652" x="1325563" y="1427163"/>
          <p14:tracePt t="41663" x="1325563" y="1389063"/>
          <p14:tracePt t="41676" x="1338263" y="1350963"/>
          <p14:tracePt t="41684" x="1350963" y="1339850"/>
          <p14:tracePt t="41693" x="1350963" y="1314450"/>
          <p14:tracePt t="41702" x="1363663" y="1289050"/>
          <p14:tracePt t="41715" x="1376363" y="1289050"/>
          <p14:tracePt t="41728" x="1376363" y="1276350"/>
          <p14:tracePt t="41734" x="1376363" y="1263650"/>
          <p14:tracePt t="41745" x="1376363" y="1250950"/>
          <p14:tracePt t="41752" x="1389063" y="1250950"/>
          <p14:tracePt t="41781" x="1389063" y="1238250"/>
          <p14:tracePt t="41921" x="1376363" y="1238250"/>
          <p14:tracePt t="41962" x="1363663" y="1238250"/>
          <p14:tracePt t="41981" x="1350963" y="1227138"/>
          <p14:tracePt t="41993" x="1350963" y="1214438"/>
          <p14:tracePt t="42002" x="1350963" y="1201738"/>
          <p14:tracePt t="42025" x="1338263" y="1189038"/>
          <p14:tracePt t="42042" x="1338263" y="1176338"/>
          <p14:tracePt t="42061" x="1338263" y="1163638"/>
          <p14:tracePt t="42076" x="1338263" y="1150938"/>
          <p14:tracePt t="42082" x="1338263" y="1138238"/>
          <p14:tracePt t="42101" x="1338263" y="1125538"/>
          <p14:tracePt t="42111" x="1338263" y="1114425"/>
          <p14:tracePt t="42122" x="1338263" y="1101725"/>
          <p14:tracePt t="42141" x="1338263" y="1076325"/>
          <p14:tracePt t="42161" x="1350963" y="1063625"/>
          <p14:tracePt t="42181" x="1350963" y="1050925"/>
          <p14:tracePt t="42211" x="1350963" y="1038225"/>
          <p14:tracePt t="42241" x="1350963" y="1025525"/>
          <p14:tracePt t="42509" x="1250950" y="1138238"/>
          <p14:tracePt t="42518" x="1125538" y="1238250"/>
          <p14:tracePt t="42528" x="1100138" y="1263650"/>
          <p14:tracePt t="42539" x="1063625" y="1276350"/>
          <p14:tracePt t="42548" x="1050925" y="1301750"/>
          <p14:tracePt t="42559" x="1038225" y="1301750"/>
          <p14:tracePt t="42567" x="1025525" y="1314450"/>
          <p14:tracePt t="42577" x="1012825" y="1314450"/>
          <p14:tracePt t="42589" x="1012825" y="1327150"/>
          <p14:tracePt t="42618" x="1000125" y="1327150"/>
          <p14:tracePt t="42648" x="1000125" y="1339850"/>
          <p14:tracePt t="42668" x="987425" y="1339850"/>
          <p14:tracePt t="42739" x="987425" y="1350963"/>
          <p14:tracePt t="42748" x="976313" y="1350963"/>
          <p14:tracePt t="42898" x="987425" y="1350963"/>
          <p14:tracePt t="42919" x="1000125" y="1350963"/>
          <p14:tracePt t="42928" x="1025525" y="1350963"/>
          <p14:tracePt t="42938" x="1050925" y="1363663"/>
          <p14:tracePt t="42948" x="1076325" y="1376363"/>
          <p14:tracePt t="42960" x="1112838" y="1401763"/>
          <p14:tracePt t="42969" x="1125538" y="1427163"/>
          <p14:tracePt t="42978" x="1138238" y="1439863"/>
          <p14:tracePt t="42988" x="1150938" y="1463675"/>
          <p14:tracePt t="42997" x="1163638" y="1476375"/>
          <p14:tracePt t="43012" x="1163638" y="1489075"/>
          <p14:tracePt t="43017" x="1176338" y="1501775"/>
          <p14:tracePt t="43028" x="1176338" y="1514475"/>
          <p14:tracePt t="43048" x="1176338" y="1527175"/>
          <p14:tracePt t="43097" x="1176338" y="1539875"/>
          <p14:tracePt t="43111" x="1189038" y="1539875"/>
          <p14:tracePt t="43197" x="1200150" y="1539875"/>
          <p14:tracePt t="43267" x="1212850" y="1539875"/>
          <p14:tracePt t="43287" x="1225550" y="1539875"/>
          <p14:tracePt t="43296" x="1238250" y="1539875"/>
          <p14:tracePt t="43309" x="1250950" y="1527175"/>
          <p14:tracePt t="43316" x="1263650" y="1527175"/>
          <p14:tracePt t="43327" x="1276350" y="1514475"/>
          <p14:tracePt t="43336" x="1300163" y="1514475"/>
          <p14:tracePt t="43347" x="1312863" y="1501775"/>
          <p14:tracePt t="43359" x="1325563" y="1501775"/>
          <p14:tracePt t="43366" x="1338263" y="1501775"/>
          <p14:tracePt t="43378" x="1350963" y="1489075"/>
          <p14:tracePt t="43386" x="1376363" y="1476375"/>
          <p14:tracePt t="43408" x="1389063" y="1476375"/>
          <p14:tracePt t="43416" x="1401763" y="1476375"/>
          <p14:tracePt t="43426" x="1401763" y="1463675"/>
          <p14:tracePt t="43435" x="1425575" y="1463675"/>
          <p14:tracePt t="43457" x="1438275" y="1463675"/>
          <p14:tracePt t="43466" x="1438275" y="1450975"/>
          <p14:tracePt t="43476" x="1463675" y="1450975"/>
          <p14:tracePt t="43496" x="1476375" y="1450975"/>
          <p14:tracePt t="43509" x="1489075" y="1450975"/>
          <p14:tracePt t="43515" x="1501775" y="1450975"/>
          <p14:tracePt t="43535" x="1512888" y="1450975"/>
          <p14:tracePt t="43546" x="1525588" y="1450975"/>
          <p14:tracePt t="43558" x="1538288" y="1450975"/>
          <p14:tracePt t="43565" x="1550988" y="1450975"/>
          <p14:tracePt t="43575" x="1563688" y="1439863"/>
          <p14:tracePt t="43585" x="1576388" y="1439863"/>
          <p14:tracePt t="43595" x="1601788" y="1439863"/>
          <p14:tracePt t="43609" x="1625600" y="1439863"/>
          <p14:tracePt t="43615" x="1651000" y="1439863"/>
          <p14:tracePt t="43625" x="1663700" y="1439863"/>
          <p14:tracePt t="43635" x="1689100" y="1439863"/>
          <p14:tracePt t="43645" x="1725613" y="1439863"/>
          <p14:tracePt t="43660" x="1751013" y="1427163"/>
          <p14:tracePt t="43665" x="1789113" y="1427163"/>
          <p14:tracePt t="43676" x="1825625" y="1427163"/>
          <p14:tracePt t="43684" x="1851025" y="1427163"/>
          <p14:tracePt t="43695" x="1876425" y="1427163"/>
          <p14:tracePt t="43706" x="1889125" y="1414463"/>
          <p14:tracePt t="43715" x="1901825" y="1414463"/>
          <p14:tracePt t="43726" x="1925638" y="1414463"/>
          <p14:tracePt t="43745" x="1938338" y="1414463"/>
          <p14:tracePt t="43765" x="1951038" y="1414463"/>
          <p14:tracePt t="44072" x="2089150" y="1427163"/>
          <p14:tracePt t="44082" x="2401888" y="1501775"/>
          <p14:tracePt t="44093" x="2701925" y="1576388"/>
          <p14:tracePt t="44104" x="2963863" y="1627188"/>
          <p14:tracePt t="44113" x="3165475" y="1676400"/>
          <p14:tracePt t="44125" x="3201988" y="1689100"/>
          <p14:tracePt t="44133" x="3240088" y="1689100"/>
          <p14:tracePt t="44144" x="3252788" y="1689100"/>
          <p14:tracePt t="44153" x="3276600" y="1689100"/>
          <p14:tracePt t="44164" x="3289300" y="1689100"/>
          <p14:tracePt t="44176" x="3302000" y="1689100"/>
          <p14:tracePt t="44183" x="3314700" y="1689100"/>
          <p14:tracePt t="44213" x="3327400" y="1689100"/>
          <p14:tracePt t="44242" x="3340100" y="1689100"/>
          <p14:tracePt t="44272" x="3352800" y="1689100"/>
          <p14:tracePt t="44286" x="3365500" y="1689100"/>
          <p14:tracePt t="44316" x="3376613" y="1689100"/>
          <p14:tracePt t="44356" x="3389313" y="1689100"/>
          <p14:tracePt t="44396" x="3402013" y="1689100"/>
          <p14:tracePt t="44535" x="3414713" y="1689100"/>
          <p14:tracePt t="44546" x="3414713" y="1676400"/>
          <p14:tracePt t="44565" x="3414713" y="1663700"/>
          <p14:tracePt t="44585" x="3414713" y="1652588"/>
          <p14:tracePt t="44608" x="3414713" y="1639888"/>
          <p14:tracePt t="44624" x="3414713" y="1627188"/>
          <p14:tracePt t="44634" x="3414713" y="1614488"/>
          <p14:tracePt t="44653" x="3414713" y="1601788"/>
          <p14:tracePt t="44674" x="3414713" y="1589088"/>
          <p14:tracePt t="44694" x="3414713" y="1576388"/>
          <p14:tracePt t="44713" x="3414713" y="1563688"/>
          <p14:tracePt t="44724" x="3414713" y="1552575"/>
          <p14:tracePt t="44753" x="3414713" y="1539875"/>
          <p14:tracePt t="44774" x="3414713" y="1527175"/>
          <p14:tracePt t="44804" x="3414713" y="1514475"/>
          <p14:tracePt t="44813" x="3414713" y="1501775"/>
          <p14:tracePt t="44843" x="3414713" y="1489075"/>
          <p14:tracePt t="44852" x="3427413" y="1489075"/>
          <p14:tracePt t="44895" x="3427413" y="1476375"/>
          <p14:tracePt t="44916" x="3440113" y="1476375"/>
          <p14:tracePt t="44924" x="3452813" y="1476375"/>
          <p14:tracePt t="44934" x="3465513" y="1476375"/>
          <p14:tracePt t="44944" x="3489325" y="1463675"/>
          <p14:tracePt t="44960" x="3514725" y="1463675"/>
          <p14:tracePt t="44980" x="3540125" y="1463675"/>
          <p14:tracePt t="44984" x="3565525" y="1450975"/>
          <p14:tracePt t="44987" x="3602038" y="1450975"/>
          <p14:tracePt t="44995" x="3627438" y="1450975"/>
          <p14:tracePt t="45010" x="3652838" y="1439863"/>
          <p14:tracePt t="45017" x="3665538" y="1439863"/>
          <p14:tracePt t="45027" x="3678238" y="1439863"/>
          <p14:tracePt t="45033" x="3702050" y="1439863"/>
          <p14:tracePt t="45054" x="3727450" y="1439863"/>
          <p14:tracePt t="45075" x="3740150" y="1439863"/>
          <p14:tracePt t="45083" x="3752850" y="1439863"/>
          <p14:tracePt t="45094" x="3765550" y="1439863"/>
          <p14:tracePt t="45103" x="3778250" y="1439863"/>
          <p14:tracePt t="45112" x="3790950" y="1439863"/>
          <p14:tracePt t="45125" x="3802063" y="1439863"/>
          <p14:tracePt t="45133" x="3814763" y="1439863"/>
          <p14:tracePt t="45143" x="3827463" y="1439863"/>
          <p14:tracePt t="45153" x="3840163" y="1439863"/>
          <p14:tracePt t="45163" x="3865563" y="1427163"/>
          <p14:tracePt t="45183" x="3878263" y="1427163"/>
          <p14:tracePt t="45193" x="3890963" y="1427163"/>
          <p14:tracePt t="45203" x="3902075" y="1427163"/>
          <p14:tracePt t="45225" x="3914775" y="1427163"/>
          <p14:tracePt t="45243" x="3927475" y="1427163"/>
          <p14:tracePt t="45261" x="3940175" y="1427163"/>
          <p14:tracePt t="45571" x="4078288" y="1427163"/>
          <p14:tracePt t="45581" x="4203700" y="1450975"/>
          <p14:tracePt t="45591" x="4240213" y="1450975"/>
          <p14:tracePt t="45601" x="4265613" y="1463675"/>
          <p14:tracePt t="45612" x="4291013" y="1463675"/>
          <p14:tracePt t="45626" x="4303713" y="1463675"/>
          <p14:tracePt t="45631" x="4314825" y="1463675"/>
          <p14:tracePt t="45642" x="4340225" y="1463675"/>
          <p14:tracePt t="45660" x="4352925" y="1476375"/>
          <p14:tracePt t="45680" x="4365625" y="1476375"/>
          <p14:tracePt t="45693" x="4378325" y="1476375"/>
          <p14:tracePt t="45721" x="4391025" y="1476375"/>
          <p14:tracePt t="45790" x="4403725" y="1476375"/>
          <p14:tracePt t="45989" x="4416425" y="1476375"/>
          <p14:tracePt t="46407" x="4427538" y="1476375"/>
          <p14:tracePt t="46438" x="4440238" y="1476375"/>
          <p14:tracePt t="46448" x="4452938" y="1476375"/>
          <p14:tracePt t="46459" x="4465638" y="1476375"/>
          <p14:tracePt t="46468" x="4503738" y="1476375"/>
          <p14:tracePt t="46477" x="4540250" y="1476375"/>
          <p14:tracePt t="46488" x="4591050" y="1476375"/>
          <p14:tracePt t="46497" x="4616450" y="1476375"/>
          <p14:tracePt t="46508" x="4652963" y="1476375"/>
          <p14:tracePt t="46517" x="4678363" y="1476375"/>
          <p14:tracePt t="46527" x="4716463" y="1476375"/>
          <p14:tracePt t="46538" x="4727575" y="1476375"/>
          <p14:tracePt t="46547" x="4752975" y="1476375"/>
          <p14:tracePt t="46558" x="4765675" y="1476375"/>
          <p14:tracePt t="46567" x="4778375" y="1476375"/>
          <p14:tracePt t="46587" x="4791075" y="1476375"/>
          <p14:tracePt t="46616" x="4803775" y="1476375"/>
          <p14:tracePt t="46636" x="4816475" y="1476375"/>
          <p14:tracePt t="47064" x="4965700" y="1489075"/>
          <p14:tracePt t="47074" x="5129213" y="1501775"/>
          <p14:tracePt t="47084" x="5291138" y="1539875"/>
          <p14:tracePt t="47094" x="5329238" y="1552575"/>
          <p14:tracePt t="47106" x="5365750" y="1563688"/>
          <p14:tracePt t="47114" x="5378450" y="1563688"/>
          <p14:tracePt t="47123" x="5391150" y="1563688"/>
          <p14:tracePt t="47144" x="5403850" y="1563688"/>
          <p14:tracePt t="47183" x="5416550" y="1563688"/>
          <p14:tracePt t="47214" x="5429250" y="1563688"/>
          <p14:tracePt t="47234" x="5441950" y="1563688"/>
          <p14:tracePt t="47243" x="5454650" y="1563688"/>
          <p14:tracePt t="47263" x="5465763" y="1563688"/>
          <p14:tracePt t="47273" x="5478463" y="1563688"/>
          <p14:tracePt t="47283" x="5491163" y="1563688"/>
          <p14:tracePt t="47293" x="5516563" y="1563688"/>
          <p14:tracePt t="47303" x="5529263" y="1563688"/>
          <p14:tracePt t="47313" x="5541963" y="1563688"/>
          <p14:tracePt t="47323" x="5554663" y="1563688"/>
          <p14:tracePt t="47333" x="5578475" y="1563688"/>
          <p14:tracePt t="47343" x="5591175" y="1563688"/>
          <p14:tracePt t="47364" x="5603875" y="1563688"/>
          <p14:tracePt t="47375" x="5616575" y="1563688"/>
          <p14:tracePt t="47394" x="5629275" y="1563688"/>
          <p14:tracePt t="47424" x="5641975" y="1563688"/>
          <p14:tracePt t="47473" x="5654675" y="1563688"/>
          <p14:tracePt t="47514" x="5665788" y="1563688"/>
          <p14:tracePt t="47604" x="5678488" y="1563688"/>
          <p14:tracePt t="47703" x="5691188" y="1563688"/>
          <p14:tracePt t="47733" x="5691188" y="1552575"/>
          <p14:tracePt t="47753" x="5703888" y="1552575"/>
          <p14:tracePt t="47764" x="5716588" y="1552575"/>
          <p14:tracePt t="47775" x="5741988" y="1539875"/>
          <p14:tracePt t="47782" x="5767388" y="1527175"/>
          <p14:tracePt t="47793" x="5854700" y="1527175"/>
          <p14:tracePt t="47802" x="6054725" y="1476375"/>
          <p14:tracePt t="47812" x="6291263" y="1463675"/>
          <p14:tracePt t="47825" x="6480175" y="1450975"/>
          <p14:tracePt t="47832" x="6680200" y="1450975"/>
          <p14:tracePt t="47842" x="6867525" y="1450975"/>
          <p14:tracePt t="47851" x="7029450" y="1450975"/>
          <p14:tracePt t="47862" x="7080250" y="1450975"/>
          <p14:tracePt t="47875" x="7118350" y="1450975"/>
          <p14:tracePt t="47893" x="7167563" y="1450975"/>
          <p14:tracePt t="47903" x="7192963" y="1450975"/>
          <p14:tracePt t="47924" x="7205663" y="1450975"/>
          <p14:tracePt t="48400" x="7192963" y="1450975"/>
          <p14:tracePt t="48412" x="7167563" y="1450975"/>
          <p14:tracePt t="48420" x="7142163" y="1450975"/>
          <p14:tracePt t="48430" x="7118350" y="1450975"/>
          <p14:tracePt t="48439" x="7092950" y="1463675"/>
          <p14:tracePt t="48448" x="7054850" y="1463675"/>
          <p14:tracePt t="48459" x="7016750" y="1463675"/>
          <p14:tracePt t="48468" x="6992938" y="1463675"/>
          <p14:tracePt t="48479" x="6967538" y="1476375"/>
          <p14:tracePt t="48489" x="6942138" y="1476375"/>
          <p14:tracePt t="48499" x="6929438" y="1489075"/>
          <p14:tracePt t="48510" x="6892925" y="1501775"/>
          <p14:tracePt t="48520" x="6867525" y="1501775"/>
          <p14:tracePt t="48530" x="6854825" y="1501775"/>
          <p14:tracePt t="48541" x="6842125" y="1501775"/>
          <p14:tracePt t="48549" x="6816725" y="1501775"/>
          <p14:tracePt t="48569" x="6805613" y="1501775"/>
          <p14:tracePt t="48599" x="6792913" y="1501775"/>
          <p14:tracePt t="48639" x="6780213" y="1501775"/>
          <p14:tracePt t="48669" x="6767513" y="1501775"/>
          <p14:tracePt t="49087" x="6780213" y="1501775"/>
          <p14:tracePt t="49208" x="6792913" y="1501775"/>
          <p14:tracePt t="49894" x="6805613" y="1501775"/>
          <p14:tracePt t="49953" x="6816725" y="1501775"/>
          <p14:tracePt t="49964" x="6829425" y="1501775"/>
          <p14:tracePt t="49976" x="6842125" y="1501775"/>
          <p14:tracePt t="49983" x="6854825" y="1501775"/>
          <p14:tracePt t="49993" x="6880225" y="1501775"/>
          <p14:tracePt t="50004" x="6892925" y="1501775"/>
          <p14:tracePt t="50013" x="6929438" y="1501775"/>
          <p14:tracePt t="50026" x="6954838" y="1501775"/>
          <p14:tracePt t="50034" x="6980238" y="1501775"/>
          <p14:tracePt t="50043" x="7005638" y="1501775"/>
          <p14:tracePt t="50054" x="7029450" y="1501775"/>
          <p14:tracePt t="50063" x="7067550" y="1514475"/>
          <p14:tracePt t="50075" x="7092950" y="1514475"/>
          <p14:tracePt t="50083" x="7118350" y="1514475"/>
          <p14:tracePt t="50093" x="7142163" y="1514475"/>
          <p14:tracePt t="50107" x="7167563" y="1514475"/>
          <p14:tracePt t="50113" x="7192963" y="1514475"/>
          <p14:tracePt t="50124" x="7218363" y="1514475"/>
          <p14:tracePt t="50133" x="7242175" y="1514475"/>
          <p14:tracePt t="50143" x="7267575" y="1514475"/>
          <p14:tracePt t="50153" x="7292975" y="1514475"/>
          <p14:tracePt t="50162" x="7305675" y="1514475"/>
          <p14:tracePt t="50174" x="7318375" y="1514475"/>
          <p14:tracePt t="50183" x="7342188" y="1514475"/>
          <p14:tracePt t="50203" x="7354888" y="1514475"/>
          <p14:tracePt t="50212" x="7367588" y="1514475"/>
          <p14:tracePt t="50235" x="7380288" y="1514475"/>
          <p14:tracePt t="50242" x="7392988" y="1514475"/>
          <p14:tracePt t="50274" x="7405688" y="1514475"/>
          <p14:tracePt t="50312" x="7418388" y="1514475"/>
          <p14:tracePt t="50391" x="7429500" y="1514475"/>
          <p14:tracePt t="50800" x="7442200" y="1514475"/>
          <p14:tracePt t="50849" x="7454900" y="1514475"/>
          <p14:tracePt t="50880" x="7480300" y="1501775"/>
          <p14:tracePt t="50900" x="7493000" y="1501775"/>
          <p14:tracePt t="50919" x="7505700" y="1501775"/>
          <p14:tracePt t="50939" x="7531100" y="1501775"/>
          <p14:tracePt t="50948" x="7542213" y="1501775"/>
          <p14:tracePt t="50958" x="7554913" y="1501775"/>
          <p14:tracePt t="50968" x="7580313" y="1501775"/>
          <p14:tracePt t="50978" x="7605713" y="1489075"/>
          <p14:tracePt t="50991" x="7618413" y="1489075"/>
          <p14:tracePt t="50999" x="7631113" y="1489075"/>
          <p14:tracePt t="51009" x="7654925" y="1489075"/>
          <p14:tracePt t="51019" x="7667625" y="1476375"/>
          <p14:tracePt t="51029" x="7680325" y="1476375"/>
          <p14:tracePt t="51040" x="7705725" y="1476375"/>
          <p14:tracePt t="51049" x="7731125" y="1476375"/>
          <p14:tracePt t="51059" x="7742238" y="1476375"/>
          <p14:tracePt t="51068" x="7754938" y="1476375"/>
          <p14:tracePt t="51079" x="7767638" y="1476375"/>
          <p14:tracePt t="51093" x="7780338" y="1476375"/>
          <p14:tracePt t="51099" x="7793038" y="1476375"/>
          <p14:tracePt t="51108" x="7805738" y="1476375"/>
          <p14:tracePt t="51118" x="7805738" y="1463675"/>
          <p14:tracePt t="51129" x="7818438" y="1463675"/>
          <p14:tracePt t="51141" x="7831138" y="1463675"/>
          <p14:tracePt t="51169" x="7843838" y="1463675"/>
          <p14:tracePt t="51199" x="7854950" y="1463675"/>
          <p14:tracePt t="51208" x="7854950" y="1450975"/>
          <p14:tracePt t="51248" x="7867650" y="1450975"/>
          <p14:tracePt t="51289" x="7880350" y="1450975"/>
          <p14:tracePt t="51964" x="7567613" y="1450975"/>
          <p14:tracePt t="51974" x="7029450" y="1450975"/>
          <p14:tracePt t="51985" x="6554788" y="1450975"/>
          <p14:tracePt t="51994" x="6103938" y="1450975"/>
          <p14:tracePt t="52007" x="5665788" y="1450975"/>
          <p14:tracePt t="52015" x="5191125" y="1476375"/>
          <p14:tracePt t="52025" x="4803775" y="1489075"/>
          <p14:tracePt t="52036" x="4391025" y="1514475"/>
          <p14:tracePt t="52044" x="4065588" y="1552575"/>
          <p14:tracePt t="52058" x="3740150" y="1589088"/>
          <p14:tracePt t="52065" x="3527425" y="1627188"/>
          <p14:tracePt t="52076" x="3327400" y="1663700"/>
          <p14:tracePt t="52085" x="3152775" y="1701800"/>
          <p14:tracePt t="52095" x="2989263" y="1727200"/>
          <p14:tracePt t="52108" x="2952750" y="1739900"/>
          <p14:tracePt t="52114" x="2914650" y="1739900"/>
          <p14:tracePt t="52126" x="2876550" y="1739900"/>
          <p14:tracePt t="52134" x="2852738" y="1739900"/>
          <p14:tracePt t="52146" x="2840038" y="1739900"/>
          <p14:tracePt t="52158" x="2827338" y="1739900"/>
          <p14:tracePt t="52164" x="2801938" y="1739900"/>
          <p14:tracePt t="52175" x="2789238" y="1739900"/>
          <p14:tracePt t="52194" x="2763838" y="1739900"/>
          <p14:tracePt t="52207" x="2752725" y="1739900"/>
          <p14:tracePt t="52214" x="2740025" y="1739900"/>
          <p14:tracePt t="52225" x="2727325" y="1739900"/>
          <p14:tracePt t="52235" x="2701925" y="1739900"/>
          <p14:tracePt t="52244" x="2689225" y="1739900"/>
          <p14:tracePt t="52257" x="2651125" y="1739900"/>
          <p14:tracePt t="52264" x="2614613" y="1739900"/>
          <p14:tracePt t="52275" x="2576513" y="1727200"/>
          <p14:tracePt t="52290" x="2540000" y="1714500"/>
          <p14:tracePt t="52294" x="2514600" y="1714500"/>
          <p14:tracePt t="52308" x="2489200" y="1714500"/>
          <p14:tracePt t="52313" x="2463800" y="1714500"/>
          <p14:tracePt t="52324" x="2451100" y="1701800"/>
          <p14:tracePt t="52334" x="2427288" y="1701800"/>
          <p14:tracePt t="52344" x="2401888" y="1689100"/>
          <p14:tracePt t="52357" x="2389188" y="1689100"/>
          <p14:tracePt t="52364" x="2376488" y="1689100"/>
          <p14:tracePt t="52375" x="2351088" y="1676400"/>
          <p14:tracePt t="52383" x="2327275" y="1676400"/>
          <p14:tracePt t="52396" x="2314575" y="1663700"/>
          <p14:tracePt t="52407" x="2289175" y="1663700"/>
          <p14:tracePt t="52414" x="2276475" y="1663700"/>
          <p14:tracePt t="52424" x="2263775" y="1652588"/>
          <p14:tracePt t="52433" x="2251075" y="1639888"/>
          <p14:tracePt t="52443" x="2238375" y="1639888"/>
          <p14:tracePt t="52457" x="2227263" y="1639888"/>
          <p14:tracePt t="52463" x="2214563" y="1627188"/>
          <p14:tracePt t="52475" x="2201863" y="1627188"/>
          <p14:tracePt t="52483" x="2189163" y="1627188"/>
          <p14:tracePt t="52493" x="2189163" y="1614488"/>
          <p14:tracePt t="52503" x="2176463" y="1601788"/>
          <p14:tracePt t="52513" x="2163763" y="1601788"/>
          <p14:tracePt t="52533" x="2151063" y="1601788"/>
          <p14:tracePt t="52574" x="2151063" y="1589088"/>
          <p14:tracePt t="52583" x="2138363" y="1589088"/>
          <p14:tracePt t="52812" x="2138363" y="1576388"/>
          <p14:tracePt t="53071" x="2151063" y="1576388"/>
          <p14:tracePt t="53112" x="2163763" y="1576388"/>
          <p14:tracePt t="53130" x="2176463" y="1576388"/>
          <p14:tracePt t="53160" x="2189163" y="1576388"/>
          <p14:tracePt t="53180" x="2201863" y="1576388"/>
          <p14:tracePt t="53200" x="2227263" y="1576388"/>
          <p14:tracePt t="53210" x="2238375" y="1576388"/>
          <p14:tracePt t="53223" x="2251075" y="1576388"/>
          <p14:tracePt t="53230" x="2276475" y="1576388"/>
          <p14:tracePt t="53243" x="2314575" y="1563688"/>
          <p14:tracePt t="53250" x="2363788" y="1563688"/>
          <p14:tracePt t="53259" x="2401888" y="1563688"/>
          <p14:tracePt t="53270" x="2451100" y="1563688"/>
          <p14:tracePt t="53280" x="2476500" y="1552575"/>
          <p14:tracePt t="53291" x="2501900" y="1552575"/>
          <p14:tracePt t="53300" x="2514600" y="1552575"/>
          <p14:tracePt t="53310" x="2527300" y="1552575"/>
          <p14:tracePt t="53320" x="2551113" y="1552575"/>
          <p14:tracePt t="53330" x="2563813" y="1552575"/>
          <p14:tracePt t="53341" x="2576513" y="1552575"/>
          <p14:tracePt t="53359" x="2589213" y="1552575"/>
          <p14:tracePt t="53399" x="2601913" y="1552575"/>
          <p14:tracePt t="53460" x="2614613" y="1552575"/>
          <p14:tracePt t="53479" x="2627313" y="1552575"/>
          <p14:tracePt t="53520" x="2640013" y="1552575"/>
          <p14:tracePt t="53559" x="2651125" y="1552575"/>
          <p14:tracePt t="53578" x="2663825" y="1552575"/>
          <p14:tracePt t="53599" x="2676525" y="1552575"/>
          <p14:tracePt t="53648" x="2689225" y="1552575"/>
          <p14:tracePt t="53728" x="2701925" y="1552575"/>
          <p14:tracePt t="56767" x="2589213" y="1663700"/>
          <p14:tracePt t="56779" x="2414588" y="1889125"/>
          <p14:tracePt t="56790" x="2251075" y="2089150"/>
          <p14:tracePt t="56799" x="2089150" y="2303463"/>
          <p14:tracePt t="56809" x="1951038" y="2516188"/>
          <p14:tracePt t="56819" x="1876425" y="2652713"/>
          <p14:tracePt t="56828" x="1838325" y="2716213"/>
          <p14:tracePt t="56842" x="1814513" y="2752725"/>
          <p14:tracePt t="56848" x="1801813" y="2790825"/>
          <p14:tracePt t="56858" x="1776413" y="2828925"/>
          <p14:tracePt t="56869" x="1751013" y="2878138"/>
          <p14:tracePt t="56879" x="1738313" y="2903538"/>
          <p14:tracePt t="56891" x="1725613" y="2928938"/>
          <p14:tracePt t="56898" x="1714500" y="2952750"/>
          <p14:tracePt t="56908" x="1701800" y="2978150"/>
          <p14:tracePt t="56918" x="1689100" y="2990850"/>
          <p14:tracePt t="56928" x="1689100" y="3003550"/>
          <p14:tracePt t="56939" x="1676400" y="3016250"/>
          <p14:tracePt t="56948" x="1663700" y="3028950"/>
          <p14:tracePt t="56978" x="1663700" y="3041650"/>
          <p14:tracePt t="57009" x="1651000" y="3041650"/>
          <p14:tracePt t="57028" x="1651000" y="3054350"/>
          <p14:tracePt t="57117" x="1676400" y="3041650"/>
          <p14:tracePt t="57128" x="1689100" y="3028950"/>
          <p14:tracePt t="57139" x="1701800" y="3016250"/>
          <p14:tracePt t="57147" x="1738313" y="3003550"/>
          <p14:tracePt t="57157" x="1763713" y="3003550"/>
          <p14:tracePt t="57167" x="1789113" y="2990850"/>
          <p14:tracePt t="57177" x="1814513" y="2965450"/>
          <p14:tracePt t="57189" x="1851025" y="2965450"/>
          <p14:tracePt t="57197" x="1889125" y="2965450"/>
          <p14:tracePt t="57207" x="1925638" y="2952750"/>
          <p14:tracePt t="57217" x="1951038" y="2952750"/>
          <p14:tracePt t="57227" x="1976438" y="2952750"/>
          <p14:tracePt t="57240" x="2001838" y="2941638"/>
          <p14:tracePt t="57247" x="2025650" y="2941638"/>
          <p14:tracePt t="57256" x="2051050" y="2941638"/>
          <p14:tracePt t="57267" x="2089150" y="2928938"/>
          <p14:tracePt t="57277" x="2114550" y="2928938"/>
          <p14:tracePt t="57290" x="2138363" y="2928938"/>
          <p14:tracePt t="57296" x="2163763" y="2928938"/>
          <p14:tracePt t="57307" x="2201863" y="2928938"/>
          <p14:tracePt t="57316" x="2238375" y="2928938"/>
          <p14:tracePt t="57326" x="2263775" y="2928938"/>
          <p14:tracePt t="57339" x="2301875" y="2928938"/>
          <p14:tracePt t="57347" x="2314575" y="2928938"/>
          <p14:tracePt t="57356" x="2351088" y="2916238"/>
          <p14:tracePt t="57366" x="2363788" y="2916238"/>
          <p14:tracePt t="57389" x="2389188" y="2903538"/>
          <p14:tracePt t="57406" x="2401888" y="2903538"/>
          <p14:tracePt t="57694" x="2439988" y="2916238"/>
          <p14:tracePt t="57706" x="2489200" y="2916238"/>
          <p14:tracePt t="57714" x="2540000" y="2928938"/>
          <p14:tracePt t="57725" x="2589213" y="2952750"/>
          <p14:tracePt t="57734" x="2627313" y="2952750"/>
          <p14:tracePt t="57745" x="2651125" y="2965450"/>
          <p14:tracePt t="57758" x="2689225" y="2965450"/>
          <p14:tracePt t="57764" x="2714625" y="2965450"/>
          <p14:tracePt t="57777" x="2740025" y="2965450"/>
          <p14:tracePt t="57785" x="2763838" y="2978150"/>
          <p14:tracePt t="57795" x="2789238" y="2978150"/>
          <p14:tracePt t="57808" x="2801938" y="2978150"/>
          <p14:tracePt t="57814" x="2814638" y="2978150"/>
          <p14:tracePt t="57825" x="2840038" y="2990850"/>
          <p14:tracePt t="57846" x="2852738" y="2990850"/>
          <p14:tracePt t="57857" x="2863850" y="2990850"/>
          <p14:tracePt t="57874" x="2889250" y="2990850"/>
          <p14:tracePt t="57905" x="2901950" y="2990850"/>
          <p14:tracePt t="57915" x="2914650" y="2990850"/>
          <p14:tracePt t="57926" x="2927350" y="2990850"/>
          <p14:tracePt t="57934" x="2940050" y="2990850"/>
          <p14:tracePt t="57962" x="2952750" y="2990850"/>
          <p14:tracePt t="57982" x="2963863" y="2990850"/>
          <p14:tracePt t="57994" x="2976563" y="2990850"/>
          <p14:tracePt t="58023" x="2989263" y="2990850"/>
          <p14:tracePt t="58043" x="3001963" y="2990850"/>
          <p14:tracePt t="58055" x="3014663" y="2990850"/>
          <p14:tracePt t="58062" x="3027363" y="2990850"/>
          <p14:tracePt t="58082" x="3040063" y="2990850"/>
          <p14:tracePt t="58104" x="3052763" y="2990850"/>
          <p14:tracePt t="58122" x="3065463" y="2990850"/>
          <p14:tracePt t="58142" x="3076575" y="2990850"/>
          <p14:tracePt t="58172" x="3089275" y="2978150"/>
          <p14:tracePt t="58212" x="3101975" y="2978150"/>
          <p14:tracePt t="58293" x="3114675" y="2978150"/>
          <p14:tracePt t="58770" x="3114675" y="2965450"/>
          <p14:tracePt t="58921" x="3114675" y="2952750"/>
          <p14:tracePt t="59657" x="3127375" y="2952750"/>
          <p14:tracePt t="60056" x="3127375" y="2941638"/>
          <p14:tracePt t="60314" x="3140075" y="2941638"/>
          <p14:tracePt t="60344" x="3152775" y="2941638"/>
          <p14:tracePt t="60364" x="3165475" y="2941638"/>
          <p14:tracePt t="60375" x="3176588" y="2941638"/>
          <p14:tracePt t="60405" x="3189288" y="2941638"/>
          <p14:tracePt t="60434" x="3201988" y="2941638"/>
          <p14:tracePt t="60523" x="3214688" y="2941638"/>
          <p14:tracePt t="61758" x="3240088" y="2941638"/>
          <p14:tracePt t="61768" x="3276600" y="2941638"/>
          <p14:tracePt t="61778" x="3314700" y="2941638"/>
          <p14:tracePt t="61789" x="3365500" y="2941638"/>
          <p14:tracePt t="61797" x="3427413" y="2941638"/>
          <p14:tracePt t="61808" x="3478213" y="2941638"/>
          <p14:tracePt t="61817" x="3540125" y="2941638"/>
          <p14:tracePt t="61827" x="3589338" y="2941638"/>
          <p14:tracePt t="61838" x="3640138" y="2941638"/>
          <p14:tracePt t="61848" x="3702050" y="2941638"/>
          <p14:tracePt t="61857" x="3778250" y="2941638"/>
          <p14:tracePt t="61866" x="3840163" y="2941638"/>
          <p14:tracePt t="61877" x="3890963" y="2941638"/>
          <p14:tracePt t="61887" x="3940175" y="2941638"/>
          <p14:tracePt t="61903" x="4002088" y="2941638"/>
          <p14:tracePt t="61907" x="4040188" y="2941638"/>
          <p14:tracePt t="61917" x="4090988" y="2941638"/>
          <p14:tracePt t="61926" x="4127500" y="2941638"/>
          <p14:tracePt t="61937" x="4165600" y="2941638"/>
          <p14:tracePt t="61946" x="4203700" y="2941638"/>
          <p14:tracePt t="61956" x="4240213" y="2952750"/>
          <p14:tracePt t="61966" x="4252913" y="2952750"/>
          <p14:tracePt t="61976" x="4278313" y="2952750"/>
          <p14:tracePt t="61987" x="4303713" y="2965450"/>
          <p14:tracePt t="62006" x="4314825" y="2965450"/>
          <p14:tracePt t="62016" x="4327525" y="2965450"/>
          <p14:tracePt t="62036" x="4352925" y="2965450"/>
          <p14:tracePt t="62065" x="4365625" y="2965450"/>
          <p14:tracePt t="62096" x="4378325" y="2965450"/>
          <p14:tracePt t="62116" x="4391025" y="2965450"/>
          <p14:tracePt t="62137" x="4403725" y="2965450"/>
          <p14:tracePt t="62155" x="4416425" y="2965450"/>
          <p14:tracePt t="62175" x="4440238" y="2965450"/>
          <p14:tracePt t="62187" x="4452938" y="2965450"/>
          <p14:tracePt t="62195" x="4465638" y="2965450"/>
          <p14:tracePt t="62205" x="4478338" y="2965450"/>
          <p14:tracePt t="62215" x="4516438" y="2965450"/>
          <p14:tracePt t="62225" x="4540250" y="2965450"/>
          <p14:tracePt t="62237" x="4565650" y="2965450"/>
          <p14:tracePt t="62245" x="4591050" y="2965450"/>
          <p14:tracePt t="62255" x="4627563" y="2965450"/>
          <p14:tracePt t="62265" x="4652963" y="2965450"/>
          <p14:tracePt t="62275" x="4678363" y="2965450"/>
          <p14:tracePt t="62287" x="4703763" y="2965450"/>
          <p14:tracePt t="62295" x="4727575" y="2965450"/>
          <p14:tracePt t="62305" x="4752975" y="2965450"/>
          <p14:tracePt t="62315" x="4765675" y="2965450"/>
          <p14:tracePt t="62325" x="4778375" y="2965450"/>
          <p14:tracePt t="62336" x="4803775" y="2965450"/>
          <p14:tracePt t="62355" x="4816475" y="2965450"/>
          <p14:tracePt t="62365" x="4829175" y="2965450"/>
          <p14:tracePt t="62375" x="4840288" y="2965450"/>
          <p14:tracePt t="62394" x="4852988" y="2965450"/>
          <p14:tracePt t="62415" x="4865688" y="2965450"/>
          <p14:tracePt t="62434" x="4878388" y="2965450"/>
          <p14:tracePt t="62455" x="4903788" y="2965450"/>
          <p14:tracePt t="62474" x="4916488" y="2965450"/>
          <p14:tracePt t="62484" x="4929188" y="2965450"/>
          <p14:tracePt t="62494" x="4940300" y="2965450"/>
          <p14:tracePt t="62504" x="4953000" y="2965450"/>
          <p14:tracePt t="62524" x="4978400" y="2965450"/>
          <p14:tracePt t="62544" x="4991100" y="2965450"/>
          <p14:tracePt t="62553" x="5003800" y="2965450"/>
          <p14:tracePt t="62563" x="5016500" y="2965450"/>
          <p14:tracePt t="62583" x="5029200" y="2965450"/>
          <p14:tracePt t="62615" x="5040313" y="2965450"/>
          <p14:tracePt t="63949" x="5053013" y="2965450"/>
          <p14:tracePt t="63959" x="5053013" y="2952750"/>
          <p14:tracePt t="64058" x="5065713" y="2952750"/>
          <p14:tracePt t="64098" x="5078413" y="2952750"/>
          <p14:tracePt t="64108" x="5091113" y="2952750"/>
          <p14:tracePt t="64128" x="5116513" y="2952750"/>
          <p14:tracePt t="64139" x="5129213" y="2952750"/>
          <p14:tracePt t="64148" x="5153025" y="2952750"/>
          <p14:tracePt t="64157" x="5165725" y="2952750"/>
          <p14:tracePt t="64168" x="5191125" y="2952750"/>
          <p14:tracePt t="64178" x="5229225" y="2952750"/>
          <p14:tracePt t="64191" x="5253038" y="2952750"/>
          <p14:tracePt t="64197" x="5278438" y="2952750"/>
          <p14:tracePt t="64207" x="5291138" y="2952750"/>
          <p14:tracePt t="64218" x="5316538" y="2952750"/>
          <p14:tracePt t="64228" x="5341938" y="2952750"/>
          <p14:tracePt t="64239" x="5353050" y="2952750"/>
          <p14:tracePt t="64247" x="5365750" y="2952750"/>
          <p14:tracePt t="64257" x="5378450" y="2952750"/>
          <p14:tracePt t="64267" x="5403850" y="2952750"/>
          <p14:tracePt t="64288" x="5416550" y="2952750"/>
          <p14:tracePt t="64308" x="5429250" y="2952750"/>
          <p14:tracePt t="64317" x="5441950" y="2952750"/>
          <p14:tracePt t="64347" x="5454650" y="2952750"/>
          <p14:tracePt t="64428" x="5465763" y="2952750"/>
          <p14:tracePt t="65812" x="5441950" y="2952750"/>
          <p14:tracePt t="65821" x="5429250" y="2952750"/>
          <p14:tracePt t="65832" x="5403850" y="2952750"/>
          <p14:tracePt t="65841" x="5229225" y="2952750"/>
          <p14:tracePt t="65857" x="4916488" y="2952750"/>
          <p14:tracePt t="65861" x="4665663" y="2965450"/>
          <p14:tracePt t="65873" x="4503738" y="2965450"/>
          <p14:tracePt t="65888" x="4452938" y="2965450"/>
          <p14:tracePt t="65892" x="4416425" y="2965450"/>
          <p14:tracePt t="65901" x="4391025" y="2978150"/>
          <p14:tracePt t="65910" x="4365625" y="2978150"/>
          <p14:tracePt t="65922" x="4340225" y="2978150"/>
          <p14:tracePt t="65941" x="4314825" y="2978150"/>
          <p14:tracePt t="65960" x="4303713" y="2978150"/>
          <p14:tracePt t="65974" x="4291013" y="2978150"/>
          <p14:tracePt t="65992" x="4278313" y="2978150"/>
          <p14:tracePt t="66000" x="4265613" y="2978150"/>
          <p14:tracePt t="66010" x="4252913" y="2978150"/>
          <p14:tracePt t="66030" x="4240213" y="2978150"/>
          <p14:tracePt t="66040" x="4227513" y="2978150"/>
          <p14:tracePt t="66050" x="4214813" y="2978150"/>
          <p14:tracePt t="66080" x="4203700" y="2978150"/>
          <p14:tracePt t="66121" x="4191000" y="2978150"/>
          <p14:tracePt t="66150" x="4178300" y="2978150"/>
          <p14:tracePt t="66189" x="4191000" y="2978150"/>
          <p14:tracePt t="66199" x="4203700" y="2978150"/>
          <p14:tracePt t="66209" x="4291013" y="2965450"/>
          <p14:tracePt t="66221" x="4565650" y="2903538"/>
          <p14:tracePt t="66229" x="4816475" y="2865438"/>
          <p14:tracePt t="66240" x="5029200" y="2852738"/>
          <p14:tracePt t="66249" x="5141913" y="2840038"/>
          <p14:tracePt t="66259" x="5191125" y="2840038"/>
          <p14:tracePt t="66275" x="5229225" y="2840038"/>
          <p14:tracePt t="66279" x="5278438" y="2840038"/>
          <p14:tracePt t="66288" x="5316538" y="2840038"/>
          <p14:tracePt t="66298" x="5353050" y="2840038"/>
          <p14:tracePt t="66308" x="5391150" y="2840038"/>
          <p14:tracePt t="66320" x="5416550" y="2840038"/>
          <p14:tracePt t="66327" x="5441950" y="2840038"/>
          <p14:tracePt t="66338" x="5465763" y="2840038"/>
          <p14:tracePt t="66349" x="5478463" y="2840038"/>
          <p14:tracePt t="66360" x="5491163" y="2840038"/>
          <p14:tracePt t="66395" x="5516563" y="2840038"/>
          <p14:tracePt t="66408" x="5529263" y="2840038"/>
          <p14:tracePt t="66421" x="5529263" y="2852738"/>
          <p14:tracePt t="66428" x="5541963" y="2852738"/>
          <p14:tracePt t="66449" x="5554663" y="2852738"/>
          <p14:tracePt t="66458" x="5565775" y="2852738"/>
          <p14:tracePt t="66488" x="5578475" y="2852738"/>
          <p14:tracePt t="66499" x="5578475" y="2865438"/>
          <p14:tracePt t="66507" x="5591175" y="2865438"/>
          <p14:tracePt t="66538" x="5603875" y="2865438"/>
          <p14:tracePt t="66548" x="5616575" y="2865438"/>
          <p14:tracePt t="66557" x="5629275" y="2878138"/>
          <p14:tracePt t="66571" x="5641975" y="2878138"/>
          <p14:tracePt t="66578" x="5654675" y="2890838"/>
          <p14:tracePt t="66590" x="5665788" y="2890838"/>
          <p14:tracePt t="66598" x="5678488" y="2890838"/>
          <p14:tracePt t="66608" x="5691188" y="2890838"/>
          <p14:tracePt t="66621" x="5691188" y="2903538"/>
          <p14:tracePt t="66628" x="5716588" y="2903538"/>
          <p14:tracePt t="66647" x="5729288" y="2903538"/>
          <p14:tracePt t="66667" x="5741988" y="2903538"/>
          <p14:tracePt t="66697" x="5754688" y="2903538"/>
          <p14:tracePt t="66707" x="5767388" y="2903538"/>
          <p14:tracePt t="66737" x="5767388" y="2916238"/>
          <p14:tracePt t="66747" x="5778500" y="2916238"/>
          <p14:tracePt t="66827" x="5791200" y="2916238"/>
          <p14:tracePt t="67983" x="5778500" y="2916238"/>
          <p14:tracePt t="67992" x="5678488" y="2941638"/>
          <p14:tracePt t="68005" x="5216525" y="3016250"/>
          <p14:tracePt t="68012" x="4652963" y="3090863"/>
          <p14:tracePt t="68023" x="4214813" y="3178175"/>
          <p14:tracePt t="68032" x="3927475" y="3228975"/>
          <p14:tracePt t="68042" x="3727450" y="3254375"/>
          <p14:tracePt t="68056" x="3565525" y="3290888"/>
          <p14:tracePt t="68062" x="3452813" y="3303588"/>
          <p14:tracePt t="68073" x="3414713" y="3303588"/>
          <p14:tracePt t="68082" x="3352800" y="3303588"/>
          <p14:tracePt t="68092" x="3327400" y="3303588"/>
          <p14:tracePt t="68105" x="3302000" y="3303588"/>
          <p14:tracePt t="68112" x="3276600" y="3303588"/>
          <p14:tracePt t="68122" x="3252788" y="3303588"/>
          <p14:tracePt t="68132" x="3240088" y="3303588"/>
          <p14:tracePt t="68141" x="3214688" y="3303588"/>
          <p14:tracePt t="68161" x="3201988" y="3303588"/>
          <p14:tracePt t="68172" x="3189288" y="3316288"/>
          <p14:tracePt t="68182" x="3176588" y="3316288"/>
          <p14:tracePt t="68203" x="3165475" y="3316288"/>
          <p14:tracePt t="68222" x="3152775" y="3316288"/>
          <p14:tracePt t="69315" x="3489325" y="3378200"/>
          <p14:tracePt t="69325" x="4065588" y="3567113"/>
          <p14:tracePt t="69335" x="4465638" y="3767138"/>
          <p14:tracePt t="69346" x="4878388" y="4067175"/>
          <p14:tracePt t="69356" x="5203825" y="4418013"/>
          <p14:tracePt t="69367" x="5491163" y="4768850"/>
          <p14:tracePt t="69377" x="5691188" y="5081588"/>
          <p14:tracePt t="69388" x="5842000" y="5318125"/>
          <p14:tracePt t="69396" x="5967413" y="5543550"/>
          <p14:tracePt t="69407" x="6016625" y="5630863"/>
          <p14:tracePt t="69416" x="6042025" y="5668963"/>
          <p14:tracePt t="69427" x="6054725" y="5719763"/>
          <p14:tracePt t="69440" x="6078538" y="5732463"/>
          <p14:tracePt t="69449" x="6091238" y="5756275"/>
          <p14:tracePt t="69458" x="6103938" y="5781675"/>
          <p14:tracePt t="69706" x="6078538" y="5832475"/>
          <p14:tracePt t="69715" x="6042025" y="5868988"/>
          <p14:tracePt t="69725" x="6016625" y="5894388"/>
          <p14:tracePt t="69738" x="5991225" y="5919788"/>
          <p14:tracePt t="69746" x="5978525" y="5945188"/>
          <p14:tracePt t="69755" x="5954713" y="5969000"/>
          <p14:tracePt t="69764" x="5942013" y="5994400"/>
          <p14:tracePt t="69774" x="5916613" y="6032500"/>
          <p14:tracePt t="69786" x="5903913" y="6056313"/>
          <p14:tracePt t="69794" x="5878513" y="6069013"/>
          <p14:tracePt t="69804" x="5878513" y="6094413"/>
          <p14:tracePt t="69813" x="5854700" y="6132513"/>
          <p14:tracePt t="69824" x="5842000" y="6145213"/>
          <p14:tracePt t="69839" x="5842000" y="6157913"/>
          <p14:tracePt t="69845" x="5829300" y="6181725"/>
          <p14:tracePt t="69856" x="5816600" y="6207125"/>
          <p14:tracePt t="69866" x="5816600" y="6232525"/>
          <p14:tracePt t="69874" x="5791200" y="6257925"/>
          <p14:tracePt t="69890" x="5778500" y="6294438"/>
          <p14:tracePt t="69894" x="5767388" y="6345238"/>
          <p14:tracePt t="69905" x="5754688" y="6394450"/>
          <p14:tracePt t="69916" x="5729288" y="6432550"/>
          <p14:tracePt t="69924" x="5703888" y="6483350"/>
          <p14:tracePt t="69937" x="5703888" y="6507163"/>
          <p14:tracePt t="69944" x="5691188" y="6532563"/>
          <p14:tracePt t="69955" x="5678488" y="6545263"/>
          <p14:tracePt t="69964" x="5678488" y="6570663"/>
          <p14:tracePt t="69975" x="5678488" y="6583363"/>
          <p14:tracePt t="69990" x="5654675" y="6607175"/>
          <p14:tracePt t="69994" x="5641975" y="6645275"/>
          <p14:tracePt t="70005" x="5641975" y="6683375"/>
          <p14:tracePt t="70014" x="5616575" y="6707188"/>
          <p14:tracePt t="70026" x="5603875" y="6745288"/>
          <p14:tracePt t="70037" x="5603875" y="6757988"/>
          <p14:tracePt t="70044" x="5591175" y="6783388"/>
          <p14:tracePt t="70055" x="5578475" y="6807200"/>
          <p14:tracePt t="70064" x="5578475" y="6819900"/>
          <p14:tracePt t="70076" x="5565775" y="6845300"/>
          <p14:tracePt t="70653" x="0" y="0"/>
        </p14:tracePtLst>
      </p14:laserTraceLst>
    </p:ext>
  </p:extLs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CDD70-E0A0-44D5-8DF0-6902C65D8B08}"/>
              </a:ext>
            </a:extLst>
          </p:cNvPr>
          <p:cNvSpPr>
            <a:spLocks noGrp="1"/>
          </p:cNvSpPr>
          <p:nvPr>
            <p:ph type="title"/>
          </p:nvPr>
        </p:nvSpPr>
        <p:spPr>
          <a:xfrm>
            <a:off x="457200" y="116632"/>
            <a:ext cx="8229600" cy="360040"/>
          </a:xfrm>
        </p:spPr>
        <p:txBody>
          <a:bodyPr>
            <a:normAutofit fontScale="90000"/>
          </a:bodyPr>
          <a:lstStyle/>
          <a:p>
            <a:r>
              <a:rPr lang="en-IN" sz="2000" b="1" dirty="0"/>
              <a:t>Type 2. If product remains constant like expenditure based problems</a:t>
            </a:r>
          </a:p>
        </p:txBody>
      </p:sp>
      <p:sp>
        <p:nvSpPr>
          <p:cNvPr id="3" name="Content Placeholder 2">
            <a:extLst>
              <a:ext uri="{FF2B5EF4-FFF2-40B4-BE49-F238E27FC236}">
                <a16:creationId xmlns:a16="http://schemas.microsoft.com/office/drawing/2014/main" id="{711D011C-89A4-4819-8D02-7CF03B2282EC}"/>
              </a:ext>
            </a:extLst>
          </p:cNvPr>
          <p:cNvSpPr>
            <a:spLocks noGrp="1"/>
          </p:cNvSpPr>
          <p:nvPr>
            <p:ph idx="1"/>
          </p:nvPr>
        </p:nvSpPr>
        <p:spPr>
          <a:xfrm>
            <a:off x="457200" y="620688"/>
            <a:ext cx="8229600" cy="5962674"/>
          </a:xfrm>
        </p:spPr>
        <p:txBody>
          <a:bodyPr>
            <a:normAutofit fontScale="55000" lnSpcReduction="20000"/>
          </a:bodyPr>
          <a:lstStyle/>
          <a:p>
            <a:r>
              <a:rPr lang="en-IN" dirty="0"/>
              <a:t>Example –</a:t>
            </a:r>
          </a:p>
          <a:p>
            <a:r>
              <a:rPr lang="en-IN" dirty="0"/>
              <a:t>A. Expenditure based problems- In these problems we try to keep net expenditure on a commodity same irrespective the change in price or quantity by changing the quantity or price</a:t>
            </a:r>
          </a:p>
          <a:p>
            <a:r>
              <a:rPr lang="en-IN" dirty="0"/>
              <a:t>1. By what % the consumption of petrol must be reduced so that expenditure on petrol remains same if price is increased by 20%?</a:t>
            </a:r>
          </a:p>
          <a:p>
            <a:r>
              <a:rPr lang="en-IN" dirty="0"/>
              <a:t>2. If price of petrol is decreased by 20%, how much % more quantity can be used so that expenditure remains same?</a:t>
            </a:r>
          </a:p>
          <a:p>
            <a:r>
              <a:rPr lang="en-IN" b="1" dirty="0"/>
              <a:t>Other examples of product to remain constant</a:t>
            </a:r>
          </a:p>
          <a:p>
            <a:r>
              <a:rPr lang="en-IN" dirty="0"/>
              <a:t>1. the height of a cuboid is increased by 20%. By, what % we must reduce the length so that volume remains same if breadth is constant</a:t>
            </a:r>
          </a:p>
          <a:p>
            <a:endParaRPr lang="en-IN" dirty="0"/>
          </a:p>
          <a:p>
            <a:r>
              <a:rPr lang="en-IN" b="1" dirty="0"/>
              <a:t>Approach</a:t>
            </a:r>
            <a:r>
              <a:rPr lang="en-IN" dirty="0"/>
              <a:t>- These type of problems use concepts of base change and fraction equivalent of %</a:t>
            </a:r>
          </a:p>
          <a:p>
            <a:r>
              <a:rPr lang="en-IN" dirty="0"/>
              <a:t>We will see approach by taking solution of example 1</a:t>
            </a:r>
          </a:p>
          <a:p>
            <a:r>
              <a:rPr lang="en-IN" b="1" dirty="0"/>
              <a:t>Solution 1:</a:t>
            </a:r>
            <a:r>
              <a:rPr lang="en-IN" dirty="0"/>
              <a:t> In example 1 if we assume that price is increased by 20% for any commodity then the net expenditure must also increase by 20%. Hence the expenditure must be increased by 20%. </a:t>
            </a:r>
          </a:p>
          <a:p>
            <a:r>
              <a:rPr lang="en-IN" dirty="0"/>
              <a:t>We need to find % change and so we do not need exact value of original expenditure. So, we can assume initial value of expenditure to be Rs. 100. So, with 20% increase in price of commodity, the price of expenditure will be Rs. 120 if consumption remains same</a:t>
            </a:r>
          </a:p>
          <a:p>
            <a:r>
              <a:rPr lang="en-IN" dirty="0"/>
              <a:t>If we want the expenditure to remain same, it must be reduced by Rs. 20 from Rs. 120. So, net % change in consumption will be (20/120)× 100% = 16.66%</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2120679007"/>
      </p:ext>
    </p:extLst>
  </p:cSld>
  <p:clrMapOvr>
    <a:masterClrMapping/>
  </p:clrMapOvr>
  <mc:AlternateContent xmlns:mc="http://schemas.openxmlformats.org/markup-compatibility/2006" xmlns:p14="http://schemas.microsoft.com/office/powerpoint/2010/main">
    <mc:Choice Requires="p14">
      <p:transition spd="slow" p14:dur="2000" advTm="220065"/>
    </mc:Choice>
    <mc:Fallback xmlns="">
      <p:transition spd="slow" advTm="220065"/>
    </mc:Fallback>
  </mc:AlternateContent>
  <p:extLst>
    <p:ext uri="{3A86A75C-4F4B-4683-9AE1-C65F6400EC91}">
      <p14:laserTraceLst xmlns:p14="http://schemas.microsoft.com/office/powerpoint/2010/main">
        <p14:tracePtLst>
          <p14:tracePt t="19240" x="3357563" y="6108700"/>
          <p14:tracePt t="19547" x="3052763" y="6032500"/>
          <p14:tracePt t="19558" x="3176588" y="5230813"/>
          <p14:tracePt t="19565" x="3252788" y="4618038"/>
          <p14:tracePt t="19575" x="3352800" y="4054475"/>
          <p14:tracePt t="19586" x="3440113" y="3516313"/>
          <p14:tracePt t="19599" x="3552825" y="3078163"/>
          <p14:tracePt t="19605" x="3627438" y="2678113"/>
          <p14:tracePt t="19615" x="3740150" y="2303463"/>
          <p14:tracePt t="19625" x="3814763" y="1914525"/>
          <p14:tracePt t="19636" x="3927475" y="1439863"/>
          <p14:tracePt t="19647" x="4065588" y="1001713"/>
          <p14:tracePt t="19655" x="4178300" y="525463"/>
          <p14:tracePt t="19665" x="4265613" y="125413"/>
          <p14:tracePt t="20097" x="3990975" y="138113"/>
          <p14:tracePt t="20104" x="3978275" y="174625"/>
          <p14:tracePt t="20114" x="3978275" y="212725"/>
          <p14:tracePt t="20124" x="3965575" y="250825"/>
          <p14:tracePt t="20134" x="3965575" y="263525"/>
          <p14:tracePt t="20146" x="3965575" y="274638"/>
          <p14:tracePt t="20153" x="3965575" y="287338"/>
          <p14:tracePt t="20164" x="3965575" y="312738"/>
          <p14:tracePt t="20175" x="3965575" y="325438"/>
          <p14:tracePt t="20183" x="3965575" y="338138"/>
          <p14:tracePt t="20198" x="3965575" y="363538"/>
          <p14:tracePt t="20205" x="3965575" y="374650"/>
          <p14:tracePt t="20213" x="3965575" y="387350"/>
          <p14:tracePt t="20223" x="3965575" y="400050"/>
          <p14:tracePt t="20245" x="3965575" y="412750"/>
          <p14:tracePt t="20252" x="3965575" y="425450"/>
          <p14:tracePt t="20264" x="3965575" y="438150"/>
          <p14:tracePt t="20272" x="3978275" y="463550"/>
          <p14:tracePt t="20283" x="4014788" y="476250"/>
          <p14:tracePt t="20298" x="4065588" y="525463"/>
          <p14:tracePt t="20302" x="4214813" y="588963"/>
          <p14:tracePt t="20315" x="4378325" y="650875"/>
          <p14:tracePt t="20322" x="4465638" y="676275"/>
          <p14:tracePt t="20333" x="4516438" y="688975"/>
          <p14:tracePt t="20343" x="4565650" y="688975"/>
          <p14:tracePt t="20352" x="4591050" y="688975"/>
          <p14:tracePt t="20364" x="4627563" y="688975"/>
          <p14:tracePt t="20372" x="4665663" y="688975"/>
          <p14:tracePt t="20382" x="4691063" y="688975"/>
          <p14:tracePt t="20393" x="4727575" y="688975"/>
          <p14:tracePt t="20402" x="4765675" y="688975"/>
          <p14:tracePt t="20413" x="4791075" y="688975"/>
          <p14:tracePt t="20422" x="4816475" y="688975"/>
          <p14:tracePt t="20432" x="4840288" y="688975"/>
          <p14:tracePt t="20442" x="4865688" y="688975"/>
          <p14:tracePt t="20452" x="4878388" y="688975"/>
          <p14:tracePt t="20463" x="4916488" y="688975"/>
          <p14:tracePt t="20472" x="4940300" y="688975"/>
          <p14:tracePt t="20482" x="4978400" y="688975"/>
          <p14:tracePt t="20492" x="5029200" y="700088"/>
          <p14:tracePt t="20502" x="5065713" y="700088"/>
          <p14:tracePt t="20514" x="5116513" y="712788"/>
          <p14:tracePt t="20522" x="5153025" y="712788"/>
          <p14:tracePt t="20532" x="5191125" y="712788"/>
          <p14:tracePt t="20541" x="5216525" y="712788"/>
          <p14:tracePt t="20552" x="5253038" y="712788"/>
          <p14:tracePt t="20563" x="5291138" y="712788"/>
          <p14:tracePt t="20571" x="5329238" y="688975"/>
          <p14:tracePt t="20871" x="5529263" y="612775"/>
          <p14:tracePt t="20880" x="5767388" y="550863"/>
          <p14:tracePt t="20891" x="5929313" y="500063"/>
          <p14:tracePt t="20899" x="5978525" y="500063"/>
          <p14:tracePt t="20913" x="6029325" y="500063"/>
          <p14:tracePt t="20921" x="6067425" y="500063"/>
          <p14:tracePt t="20931" x="6103938" y="500063"/>
          <p14:tracePt t="20940" x="6129338" y="500063"/>
          <p14:tracePt t="20950" x="6167438" y="487363"/>
          <p14:tracePt t="20964" x="6203950" y="487363"/>
          <p14:tracePt t="20969" x="6229350" y="487363"/>
          <p14:tracePt t="20981" x="6254750" y="487363"/>
          <p14:tracePt t="20990" x="6291263" y="487363"/>
          <p14:tracePt t="21000" x="6303963" y="487363"/>
          <p14:tracePt t="21013" x="6316663" y="487363"/>
          <p14:tracePt t="21020" x="6329363" y="487363"/>
          <p14:tracePt t="21030" x="6367463" y="487363"/>
          <p14:tracePt t="21039" x="6391275" y="487363"/>
          <p14:tracePt t="21050" x="6416675" y="487363"/>
          <p14:tracePt t="21060" x="6429375" y="487363"/>
          <p14:tracePt t="21070" x="6454775" y="487363"/>
          <p14:tracePt t="21080" x="6480175" y="487363"/>
          <p14:tracePt t="21089" x="6503988" y="487363"/>
          <p14:tracePt t="21100" x="6516688" y="487363"/>
          <p14:tracePt t="21114" x="6542088" y="487363"/>
          <p14:tracePt t="21119" x="6554788" y="487363"/>
          <p14:tracePt t="21129" x="6567488" y="487363"/>
          <p14:tracePt t="21139" x="6580188" y="487363"/>
          <p14:tracePt t="21149" x="6592888" y="487363"/>
          <p14:tracePt t="21159" x="6604000" y="487363"/>
          <p14:tracePt t="21169" x="6616700" y="487363"/>
          <p14:tracePt t="21179" x="6629400" y="487363"/>
          <p14:tracePt t="21199" x="6654800" y="487363"/>
          <p14:tracePt t="21219" x="6667500" y="487363"/>
          <p14:tracePt t="21230" x="6680200" y="487363"/>
          <p14:tracePt t="21239" x="6692900" y="487363"/>
          <p14:tracePt t="21249" x="6704013" y="487363"/>
          <p14:tracePt t="21269" x="6729413" y="487363"/>
          <p14:tracePt t="21289" x="6742113" y="487363"/>
          <p14:tracePt t="21299" x="6754813" y="487363"/>
          <p14:tracePt t="21318" x="6767513" y="487363"/>
          <p14:tracePt t="21330" x="6780213" y="487363"/>
          <p14:tracePt t="21339" x="6792913" y="487363"/>
          <p14:tracePt t="21358" x="6805613" y="487363"/>
          <p14:tracePt t="21389" x="6816725" y="487363"/>
          <p14:tracePt t="21398" x="6829425" y="487363"/>
          <p14:tracePt t="21448" x="6829425" y="512763"/>
          <p14:tracePt t="21463" x="6742113" y="901700"/>
          <p14:tracePt t="21468" x="6454775" y="1627188"/>
          <p14:tracePt t="21479" x="6216650" y="2214563"/>
          <p14:tracePt t="21488" x="6003925" y="2665413"/>
          <p14:tracePt t="21499" x="5816600" y="3190875"/>
          <p14:tracePt t="21508" x="5665788" y="3667125"/>
          <p14:tracePt t="21519" x="5529263" y="4079875"/>
          <p14:tracePt t="21530" x="5441950" y="4505325"/>
          <p14:tracePt t="21537" x="5416550" y="4768850"/>
          <p14:tracePt t="21548" x="5378450" y="5056188"/>
          <p14:tracePt t="21559" x="5341938" y="5281613"/>
          <p14:tracePt t="21568" x="5316538" y="5468938"/>
          <p14:tracePt t="21582" x="5303838" y="5594350"/>
          <p14:tracePt t="21587" x="5291138" y="5630863"/>
          <p14:tracePt t="21598" x="5291138" y="5656263"/>
          <p14:tracePt t="21608" x="5291138" y="5668963"/>
          <p14:tracePt t="21876" x="5278438" y="5919788"/>
          <p14:tracePt t="21886" x="5278438" y="6357938"/>
          <p14:tracePt t="21897" x="5303838" y="6719888"/>
          <p14:tracePt t="22823" x="0" y="0"/>
        </p14:tracePtLst>
        <p14:tracePtLst>
          <p14:tracePt t="125438" x="3251200" y="6330950"/>
          <p14:tracePt t="125573" x="1825625" y="5594350"/>
          <p14:tracePt t="125582" x="1601788" y="4879975"/>
          <p14:tracePt t="125592" x="1363663" y="4041775"/>
          <p14:tracePt t="125602" x="1189038" y="3390900"/>
          <p14:tracePt t="125612" x="1012825" y="2627313"/>
          <p14:tracePt t="125621" x="900113" y="2114550"/>
          <p14:tracePt t="125631" x="787400" y="1614488"/>
          <p14:tracePt t="125640" x="725488" y="1350963"/>
          <p14:tracePt t="125651" x="663575" y="1114425"/>
          <p14:tracePt t="125661" x="638175" y="1014413"/>
          <p14:tracePt t="125671" x="625475" y="976313"/>
          <p14:tracePt t="125682" x="612775" y="938213"/>
          <p14:tracePt t="125692" x="612775" y="912813"/>
          <p14:tracePt t="125715" x="600075" y="901700"/>
          <p14:tracePt t="125751" x="600075" y="889000"/>
          <p14:tracePt t="125971" x="600075" y="912813"/>
          <p14:tracePt t="125980" x="638175" y="1050925"/>
          <p14:tracePt t="125990" x="687388" y="1363663"/>
          <p14:tracePt t="126000" x="763588" y="1663700"/>
          <p14:tracePt t="126012" x="776288" y="1839913"/>
          <p14:tracePt t="126021" x="787400" y="1876425"/>
          <p14:tracePt t="126031" x="787400" y="1914525"/>
          <p14:tracePt t="126040" x="787400" y="1939925"/>
          <p14:tracePt t="126050" x="787400" y="1952625"/>
          <p14:tracePt t="126064" x="787400" y="1978025"/>
          <p14:tracePt t="126070" x="787400" y="1989138"/>
          <p14:tracePt t="126080" x="787400" y="2001838"/>
          <p14:tracePt t="126090" x="787400" y="2014538"/>
          <p14:tracePt t="126100" x="787400" y="2039938"/>
          <p14:tracePt t="126115" x="787400" y="2052638"/>
          <p14:tracePt t="126121" x="787400" y="2065338"/>
          <p14:tracePt t="126129" x="787400" y="2089150"/>
          <p14:tracePt t="126149" x="787400" y="2101850"/>
          <p14:tracePt t="126169" x="787400" y="2114550"/>
          <p14:tracePt t="126180" x="787400" y="2127250"/>
          <p14:tracePt t="126219" x="787400" y="2139950"/>
          <p14:tracePt t="126279" x="787400" y="2152650"/>
          <p14:tracePt t="126389" x="787400" y="2139950"/>
          <p14:tracePt t="126408" x="787400" y="2127250"/>
          <p14:tracePt t="126418" x="787400" y="2114550"/>
          <p14:tracePt t="126429" x="787400" y="2101850"/>
          <p14:tracePt t="126438" x="787400" y="2089150"/>
          <p14:tracePt t="126448" x="787400" y="2078038"/>
          <p14:tracePt t="126460" x="787400" y="2065338"/>
          <p14:tracePt t="126468" x="787400" y="2052638"/>
          <p14:tracePt t="126479" x="787400" y="2039938"/>
          <p14:tracePt t="126498" x="787400" y="2027238"/>
          <p14:tracePt t="126518" x="800100" y="2014538"/>
          <p14:tracePt t="126532" x="800100" y="2001838"/>
          <p14:tracePt t="126547" x="800100" y="1989138"/>
          <p14:tracePt t="126588" x="800100" y="1978025"/>
          <p14:tracePt t="126647" x="800100" y="1965325"/>
          <p14:tracePt t="126708" x="812800" y="1965325"/>
          <p14:tracePt t="126757" x="825500" y="1965325"/>
          <p14:tracePt t="126816" x="838200" y="1965325"/>
          <p14:tracePt t="126828" x="850900" y="1965325"/>
          <p14:tracePt t="126836" x="876300" y="1965325"/>
          <p14:tracePt t="126847" x="963613" y="1965325"/>
          <p14:tracePt t="126856" x="1138238" y="1952625"/>
          <p14:tracePt t="126867" x="1312863" y="1952625"/>
          <p14:tracePt t="126894" x="1463675" y="1952625"/>
          <p14:tracePt t="126898" x="1501775" y="1952625"/>
          <p14:tracePt t="126907" x="1538288" y="1952625"/>
          <p14:tracePt t="126917" x="1563688" y="1952625"/>
          <p14:tracePt t="126928" x="1589088" y="1952625"/>
          <p14:tracePt t="126936" x="1589088" y="1939925"/>
          <p14:tracePt t="126946" x="1612900" y="1939925"/>
          <p14:tracePt t="126966" x="1625600" y="1939925"/>
          <p14:tracePt t="127006" x="1638300" y="1939925"/>
          <p14:tracePt t="127325" x="1763713" y="1939925"/>
          <p14:tracePt t="127336" x="1925638" y="1952625"/>
          <p14:tracePt t="127346" x="2025650" y="1952625"/>
          <p14:tracePt t="127354" x="2063750" y="1952625"/>
          <p14:tracePt t="127364" x="2089150" y="1952625"/>
          <p14:tracePt t="127374" x="2114550" y="1952625"/>
          <p14:tracePt t="127383" x="2127250" y="1965325"/>
          <p14:tracePt t="127395" x="2138363" y="1965325"/>
          <p14:tracePt t="127403" x="2151063" y="1965325"/>
          <p14:tracePt t="127413" x="2163763" y="1965325"/>
          <p14:tracePt t="127423" x="2176463" y="1965325"/>
          <p14:tracePt t="127433" x="2201863" y="1978025"/>
          <p14:tracePt t="127444" x="2227263" y="1978025"/>
          <p14:tracePt t="127453" x="2238375" y="1978025"/>
          <p14:tracePt t="127463" x="2251075" y="1978025"/>
          <p14:tracePt t="127474" x="2263775" y="1978025"/>
          <p14:tracePt t="127483" x="2276475" y="1978025"/>
          <p14:tracePt t="127497" x="2301875" y="1978025"/>
          <p14:tracePt t="127515" x="2314575" y="1978025"/>
          <p14:tracePt t="127525" x="2314575" y="1989138"/>
          <p14:tracePt t="127535" x="2327275" y="1989138"/>
          <p14:tracePt t="127553" x="2338388" y="1989138"/>
          <p14:tracePt t="127564" x="2351088" y="1989138"/>
          <p14:tracePt t="127586" x="2363788" y="1989138"/>
          <p14:tracePt t="127603" x="2376488" y="1989138"/>
          <p14:tracePt t="127614" x="2389188" y="1989138"/>
          <p14:tracePt t="127624" x="2401888" y="1989138"/>
          <p14:tracePt t="127646" x="2414588" y="1989138"/>
          <p14:tracePt t="127673" x="2427288" y="1989138"/>
          <p14:tracePt t="127703" x="2439988" y="1989138"/>
          <p14:tracePt t="127723" x="2451100" y="1989138"/>
          <p14:tracePt t="127773" x="2463800" y="1989138"/>
          <p14:tracePt t="127823" x="2476500" y="1989138"/>
          <p14:tracePt t="127846" x="2489200" y="1989138"/>
          <p14:tracePt t="127852" x="2501900" y="1989138"/>
          <p14:tracePt t="127872" x="2514600" y="1989138"/>
          <p14:tracePt t="127884" x="2540000" y="1989138"/>
          <p14:tracePt t="127898" x="2563813" y="1978025"/>
          <p14:tracePt t="127903" x="2589213" y="1965325"/>
          <p14:tracePt t="127914" x="2614613" y="1965325"/>
          <p14:tracePt t="127923" x="2640013" y="1952625"/>
          <p14:tracePt t="127933" x="2676525" y="1952625"/>
          <p14:tracePt t="127943" x="2714625" y="1952625"/>
          <p14:tracePt t="127953" x="2752725" y="1952625"/>
          <p14:tracePt t="127966" x="2801938" y="1952625"/>
          <p14:tracePt t="127973" x="2863850" y="1939925"/>
          <p14:tracePt t="127981" x="2901950" y="1939925"/>
          <p14:tracePt t="127991" x="2940050" y="1939925"/>
          <p14:tracePt t="128001" x="2976563" y="1927225"/>
          <p14:tracePt t="128011" x="3001963" y="1927225"/>
          <p14:tracePt t="128021" x="3027363" y="1927225"/>
          <p14:tracePt t="128031" x="3052763" y="1914525"/>
          <p14:tracePt t="128041" x="3076575" y="1914525"/>
          <p14:tracePt t="128061" x="3089275" y="1914525"/>
          <p14:tracePt t="128080" x="3101975" y="1914525"/>
          <p14:tracePt t="128450" x="3127375" y="1914525"/>
          <p14:tracePt t="128462" x="3165475" y="1914525"/>
          <p14:tracePt t="128470" x="3189288" y="1914525"/>
          <p14:tracePt t="128480" x="3227388" y="1914525"/>
          <p14:tracePt t="128489" x="3252788" y="1914525"/>
          <p14:tracePt t="128500" x="3276600" y="1914525"/>
          <p14:tracePt t="128516" x="3289300" y="1914525"/>
          <p14:tracePt t="128521" x="3302000" y="1914525"/>
          <p14:tracePt t="128530" x="3327400" y="1914525"/>
          <p14:tracePt t="128539" x="3327400" y="1927225"/>
          <p14:tracePt t="128565" x="3352800" y="1927225"/>
          <p14:tracePt t="128570" x="3365500" y="1927225"/>
          <p14:tracePt t="128580" x="3376613" y="1927225"/>
          <p14:tracePt t="128590" x="3389313" y="1927225"/>
          <p14:tracePt t="128599" x="3402013" y="1927225"/>
          <p14:tracePt t="128612" x="3414713" y="1927225"/>
          <p14:tracePt t="128619" x="3427413" y="1927225"/>
          <p14:tracePt t="128630" x="3440113" y="1927225"/>
          <p14:tracePt t="128650" x="3452813" y="1927225"/>
          <p14:tracePt t="128669" x="3478213" y="1927225"/>
          <p14:tracePt t="128689" x="3489325" y="1927225"/>
          <p14:tracePt t="128699" x="3502025" y="1927225"/>
          <p14:tracePt t="128712" x="3514725" y="1927225"/>
          <p14:tracePt t="128720" x="3527425" y="1927225"/>
          <p14:tracePt t="128729" x="3540125" y="1927225"/>
          <p14:tracePt t="128739" x="3552825" y="1927225"/>
          <p14:tracePt t="128761" x="3565525" y="1927225"/>
          <p14:tracePt t="128769" x="3578225" y="1927225"/>
          <p14:tracePt t="128779" x="3589338" y="1927225"/>
          <p14:tracePt t="128799" x="3602038" y="1927225"/>
          <p14:tracePt t="128818" x="3614738" y="1927225"/>
          <p14:tracePt t="128839" x="3627438" y="1927225"/>
          <p14:tracePt t="128849" x="3640138" y="1927225"/>
          <p14:tracePt t="128868" x="3652838" y="1914525"/>
          <p14:tracePt t="128894" x="3678238" y="1914525"/>
          <p14:tracePt t="128900" x="3689350" y="1914525"/>
          <p14:tracePt t="128908" x="3714750" y="1914525"/>
          <p14:tracePt t="128917" x="3727450" y="1914525"/>
          <p14:tracePt t="128927" x="3740150" y="1914525"/>
          <p14:tracePt t="128937" x="3765550" y="1914525"/>
          <p14:tracePt t="128948" x="3790950" y="1914525"/>
          <p14:tracePt t="128957" x="3814763" y="1914525"/>
          <p14:tracePt t="128967" x="3852863" y="1914525"/>
          <p14:tracePt t="128978" x="3890963" y="1901825"/>
          <p14:tracePt t="128987" x="3927475" y="1901825"/>
          <p14:tracePt t="128997" x="3965575" y="1901825"/>
          <p14:tracePt t="129007" x="4002088" y="1901825"/>
          <p14:tracePt t="129017" x="4040188" y="1901825"/>
          <p14:tracePt t="129029" x="4065588" y="1901825"/>
          <p14:tracePt t="129038" x="4078288" y="1901825"/>
          <p14:tracePt t="129047" x="4103688" y="1901825"/>
          <p14:tracePt t="129057" x="4127500" y="1901825"/>
          <p14:tracePt t="129068" x="4140200" y="1901825"/>
          <p14:tracePt t="129080" x="4152900" y="1901825"/>
          <p14:tracePt t="129087" x="4178300" y="1901825"/>
          <p14:tracePt t="129108" x="4191000" y="1901825"/>
          <p14:tracePt t="129119" x="4203700" y="1901825"/>
          <p14:tracePt t="129138" x="4214813" y="1901825"/>
          <p14:tracePt t="129446" x="4403725" y="1901825"/>
          <p14:tracePt t="129456" x="4678363" y="1901825"/>
          <p14:tracePt t="129466" x="4840288" y="1901825"/>
          <p14:tracePt t="129479" x="4903788" y="1901825"/>
          <p14:tracePt t="129486" x="4940300" y="1901825"/>
          <p14:tracePt t="129496" x="4978400" y="1914525"/>
          <p14:tracePt t="129506" x="5003800" y="1914525"/>
          <p14:tracePt t="129518" x="5029200" y="1927225"/>
          <p14:tracePt t="129533" x="5053013" y="1927225"/>
          <p14:tracePt t="129536" x="5078413" y="1927225"/>
          <p14:tracePt t="129547" x="5103813" y="1927225"/>
          <p14:tracePt t="129556" x="5129213" y="1927225"/>
          <p14:tracePt t="129565" x="5153025" y="1927225"/>
          <p14:tracePt t="129579" x="5165725" y="1927225"/>
          <p14:tracePt t="129586" x="5178425" y="1927225"/>
          <p14:tracePt t="129610" x="5203825" y="1927225"/>
          <p14:tracePt t="129611" x="5216525" y="1927225"/>
          <p14:tracePt t="129616" x="5241925" y="1927225"/>
          <p14:tracePt t="129628" x="5253038" y="1927225"/>
          <p14:tracePt t="129636" x="5278438" y="1927225"/>
          <p14:tracePt t="129647" x="5303838" y="1927225"/>
          <p14:tracePt t="129665" x="5329238" y="1927225"/>
          <p14:tracePt t="129686" x="5341938" y="1927225"/>
          <p14:tracePt t="129705" x="5353050" y="1927225"/>
          <p14:tracePt t="129726" x="5365750" y="1927225"/>
          <p14:tracePt t="129745" x="5378450" y="1927225"/>
          <p14:tracePt t="129754" x="5378450" y="1914525"/>
          <p14:tracePt t="129765" x="5391150" y="1914525"/>
          <p14:tracePt t="129805" x="5403850" y="1914525"/>
          <p14:tracePt t="129874" x="5416550" y="1914525"/>
          <p14:tracePt t="129944" x="5429250" y="1914525"/>
          <p14:tracePt t="130931" x="5429250" y="1901825"/>
          <p14:tracePt t="130960" x="5441950" y="1901825"/>
          <p14:tracePt t="130970" x="5465763" y="1889125"/>
          <p14:tracePt t="130981" x="5491163" y="1889125"/>
          <p14:tracePt t="130990" x="5654675" y="1865313"/>
          <p14:tracePt t="131000" x="5942013" y="1827213"/>
          <p14:tracePt t="131011" x="6367463" y="1765300"/>
          <p14:tracePt t="131021" x="6654800" y="1739900"/>
          <p14:tracePt t="131031" x="6929438" y="1739900"/>
          <p14:tracePt t="131039" x="7105650" y="1727200"/>
          <p14:tracePt t="131050" x="7292975" y="1727200"/>
          <p14:tracePt t="131064" x="7467600" y="1714500"/>
          <p14:tracePt t="131070" x="7654925" y="1714500"/>
          <p14:tracePt t="131080" x="7767638" y="1714500"/>
          <p14:tracePt t="131089" x="7818438" y="1714500"/>
          <p14:tracePt t="131100" x="7843838" y="1714500"/>
          <p14:tracePt t="131113" x="7880350" y="1714500"/>
          <p14:tracePt t="131142" x="7905750" y="1714500"/>
          <p14:tracePt t="131146" x="7943850" y="1714500"/>
          <p14:tracePt t="131153" x="7954963" y="1701800"/>
          <p14:tracePt t="131174" x="7967663" y="1701800"/>
          <p14:tracePt t="131225" x="7980363" y="1701800"/>
          <p14:tracePt t="131257" x="7993063" y="1701800"/>
          <p14:tracePt t="131274" x="8005763" y="1701800"/>
          <p14:tracePt t="131920" x="7893050" y="1727200"/>
          <p14:tracePt t="131930" x="7642225" y="1814513"/>
          <p14:tracePt t="131946" x="7418388" y="1865313"/>
          <p14:tracePt t="131951" x="7142163" y="1939925"/>
          <p14:tracePt t="131962" x="6916738" y="1989138"/>
          <p14:tracePt t="131971" x="6654800" y="2014538"/>
          <p14:tracePt t="131981" x="6429375" y="2052638"/>
          <p14:tracePt t="131992" x="6142038" y="2101850"/>
          <p14:tracePt t="132001" x="5854700" y="2139950"/>
          <p14:tracePt t="132012" x="5491163" y="2178050"/>
          <p14:tracePt t="132022" x="5178425" y="2201863"/>
          <p14:tracePt t="132031" x="4829175" y="2214563"/>
          <p14:tracePt t="132041" x="4503738" y="2252663"/>
          <p14:tracePt t="132050" x="4165600" y="2252663"/>
          <p14:tracePt t="132062" x="3865563" y="2252663"/>
          <p14:tracePt t="132071" x="3489325" y="2252663"/>
          <p14:tracePt t="132082" x="3140075" y="2252663"/>
          <p14:tracePt t="132091" x="2827338" y="2252663"/>
          <p14:tracePt t="132100" x="2589213" y="2252663"/>
          <p14:tracePt t="132112" x="2338388" y="2239963"/>
          <p14:tracePt t="132121" x="2163763" y="2239963"/>
          <p14:tracePt t="132131" x="1989138" y="2239963"/>
          <p14:tracePt t="132140" x="1938338" y="2239963"/>
          <p14:tracePt t="132150" x="1889125" y="2239963"/>
          <p14:tracePt t="132163" x="1838325" y="2227263"/>
          <p14:tracePt t="132171" x="1801813" y="2227263"/>
          <p14:tracePt t="132180" x="1738313" y="2214563"/>
          <p14:tracePt t="132190" x="1676400" y="2201863"/>
          <p14:tracePt t="132200" x="1625600" y="2201863"/>
          <p14:tracePt t="132214" x="1601788" y="2190750"/>
          <p14:tracePt t="132220" x="1563688" y="2190750"/>
          <p14:tracePt t="132230" x="1550988" y="2190750"/>
          <p14:tracePt t="132240" x="1525588" y="2190750"/>
          <p14:tracePt t="132251" x="1512888" y="2190750"/>
          <p14:tracePt t="132270" x="1489075" y="2190750"/>
          <p14:tracePt t="132290" x="1476375" y="2178050"/>
          <p14:tracePt t="132311" x="1463675" y="2178050"/>
          <p14:tracePt t="132320" x="1450975" y="2178050"/>
          <p14:tracePt t="132329" x="1438275" y="2165350"/>
          <p14:tracePt t="132349" x="1425575" y="2165350"/>
          <p14:tracePt t="132379" x="1412875" y="2165350"/>
          <p14:tracePt t="132389" x="1401763" y="2165350"/>
          <p14:tracePt t="133465" x="1412875" y="2165350"/>
          <p14:tracePt t="133479" x="1450975" y="2165350"/>
          <p14:tracePt t="133486" x="1489075" y="2165350"/>
          <p14:tracePt t="133496" x="1512888" y="2165350"/>
          <p14:tracePt t="133505" x="1538288" y="2165350"/>
          <p14:tracePt t="133515" x="1550988" y="2165350"/>
          <p14:tracePt t="133528" x="1576388" y="2165350"/>
          <p14:tracePt t="133535" x="1589088" y="2165350"/>
          <p14:tracePt t="133546" x="1612900" y="2165350"/>
          <p14:tracePt t="133555" x="1625600" y="2165350"/>
          <p14:tracePt t="133565" x="1638300" y="2165350"/>
          <p14:tracePt t="133581" x="1651000" y="2165350"/>
          <p14:tracePt t="133596" x="1663700" y="2165350"/>
          <p14:tracePt t="133603" x="1676400" y="2165350"/>
          <p14:tracePt t="133623" x="1689100" y="2165350"/>
          <p14:tracePt t="133643" x="1701800" y="2165350"/>
          <p14:tracePt t="133663" x="1725613" y="2165350"/>
          <p14:tracePt t="133673" x="1738313" y="2165350"/>
          <p14:tracePt t="133684" x="1751013" y="2165350"/>
          <p14:tracePt t="133695" x="1789113" y="2165350"/>
          <p14:tracePt t="133704" x="1825625" y="2165350"/>
          <p14:tracePt t="133714" x="1989138" y="2165350"/>
          <p14:tracePt t="133724" x="2189163" y="2178050"/>
          <p14:tracePt t="133736" x="2439988" y="2178050"/>
          <p14:tracePt t="133747" x="2614613" y="2190750"/>
          <p14:tracePt t="133755" x="2789238" y="2214563"/>
          <p14:tracePt t="133764" x="2952750" y="2227263"/>
          <p14:tracePt t="133773" x="3040063" y="2227263"/>
          <p14:tracePt t="133782" x="3114675" y="2227263"/>
          <p14:tracePt t="133794" x="3176588" y="2227263"/>
          <p14:tracePt t="133804" x="3227388" y="2227263"/>
          <p14:tracePt t="133814" x="3265488" y="2227263"/>
          <p14:tracePt t="133828" x="3302000" y="2227263"/>
          <p14:tracePt t="133833" x="3327400" y="2227263"/>
          <p14:tracePt t="133846" x="3352800" y="2227263"/>
          <p14:tracePt t="133853" x="3376613" y="2227263"/>
          <p14:tracePt t="133863" x="3389313" y="2227263"/>
          <p14:tracePt t="133891" x="3414713" y="2227263"/>
          <p14:tracePt t="133893" x="3427413" y="2227263"/>
          <p14:tracePt t="133903" x="3440113" y="2227263"/>
          <p14:tracePt t="133912" x="3452813" y="2227263"/>
          <p14:tracePt t="133942" x="3465513" y="2227263"/>
          <p14:tracePt t="133993" x="3478213" y="2227263"/>
          <p14:tracePt t="134740" x="3652838" y="2252663"/>
          <p14:tracePt t="134750" x="3965575" y="2278063"/>
          <p14:tracePt t="134763" x="4152900" y="2278063"/>
          <p14:tracePt t="134770" x="4265613" y="2278063"/>
          <p14:tracePt t="134781" x="4314825" y="2278063"/>
          <p14:tracePt t="134790" x="4352925" y="2278063"/>
          <p14:tracePt t="134800" x="4378325" y="2278063"/>
          <p14:tracePt t="134811" x="4391025" y="2290763"/>
          <p14:tracePt t="134820" x="4416425" y="2290763"/>
          <p14:tracePt t="134829" x="4440238" y="2290763"/>
          <p14:tracePt t="134840" x="4452938" y="2290763"/>
          <p14:tracePt t="134862" x="4478338" y="2290763"/>
          <p14:tracePt t="134893" x="4503738" y="2290763"/>
          <p14:tracePt t="134909" x="4516438" y="2290763"/>
          <p14:tracePt t="134928" x="4527550" y="2290763"/>
          <p14:tracePt t="134979" x="4540250" y="2290763"/>
          <p14:tracePt t="135058" x="4552950" y="2290763"/>
          <p14:tracePt t="135099" x="4565650" y="2290763"/>
          <p14:tracePt t="135111" x="4578350" y="2290763"/>
          <p14:tracePt t="135119" x="4603750" y="2290763"/>
          <p14:tracePt t="135128" x="4616450" y="2290763"/>
          <p14:tracePt t="135138" x="4640263" y="2278063"/>
          <p14:tracePt t="135148" x="4665663" y="2278063"/>
          <p14:tracePt t="135162" x="4691063" y="2265363"/>
          <p14:tracePt t="135168" x="4727575" y="2265363"/>
          <p14:tracePt t="135180" x="4778375" y="2252663"/>
          <p14:tracePt t="135188" x="4816475" y="2252663"/>
          <p14:tracePt t="135198" x="4840288" y="2239963"/>
          <p14:tracePt t="135212" x="4852988" y="2227263"/>
          <p14:tracePt t="135218" x="4878388" y="2227263"/>
          <p14:tracePt t="135230" x="4903788" y="2227263"/>
          <p14:tracePt t="135238" x="4916488" y="2214563"/>
          <p14:tracePt t="135248" x="4929188" y="2214563"/>
          <p14:tracePt t="135262" x="4940300" y="2214563"/>
          <p14:tracePt t="135278" x="4953000" y="2201863"/>
          <p14:tracePt t="135288" x="4965700" y="2201863"/>
          <p14:tracePt t="135318" x="4965700" y="2190750"/>
          <p14:tracePt t="135328" x="4978400" y="2190750"/>
          <p14:tracePt t="135377" x="4991100" y="2190750"/>
          <p14:tracePt t="140430" x="5178425" y="2352675"/>
          <p14:tracePt t="140441" x="5554663" y="2803525"/>
          <p14:tracePt t="140450" x="5916613" y="3290888"/>
          <p14:tracePt t="140460" x="6167438" y="3754438"/>
          <p14:tracePt t="140470" x="6429375" y="4217988"/>
          <p14:tracePt t="140480" x="6604000" y="4667250"/>
          <p14:tracePt t="140494" x="6767513" y="5118100"/>
          <p14:tracePt t="140501" x="6892925" y="5494338"/>
          <p14:tracePt t="140511" x="6954838" y="5732463"/>
          <p14:tracePt t="140522" x="7029450" y="5969000"/>
          <p14:tracePt t="140532" x="7042150" y="6069013"/>
          <p14:tracePt t="140543" x="7042150" y="6132513"/>
          <p14:tracePt t="140551" x="7042150" y="6157913"/>
          <p14:tracePt t="140561" x="7042150" y="6181725"/>
          <p14:tracePt t="140810" x="6816725" y="6132513"/>
          <p14:tracePt t="140820" x="6354763" y="5881688"/>
          <p14:tracePt t="140830" x="5967413" y="5530850"/>
          <p14:tracePt t="140840" x="5665788" y="5092700"/>
          <p14:tracePt t="140849" x="5429250" y="4667250"/>
          <p14:tracePt t="140861" x="5316538" y="4354513"/>
          <p14:tracePt t="140871" x="5241925" y="4167188"/>
          <p14:tracePt t="140881" x="5178425" y="3992563"/>
          <p14:tracePt t="140890" x="5165725" y="3941763"/>
          <p14:tracePt t="140899" x="5153025" y="3905250"/>
          <p14:tracePt t="140910" x="5129213" y="3867150"/>
          <p14:tracePt t="140920" x="5116513" y="3829050"/>
          <p14:tracePt t="140929" x="5116513" y="3803650"/>
          <p14:tracePt t="140939" x="5103813" y="3779838"/>
          <p14:tracePt t="140950" x="5103813" y="3767138"/>
          <p14:tracePt t="140962" x="5091113" y="3754438"/>
          <p14:tracePt t="141078" x="4991100" y="3979863"/>
          <p14:tracePt t="141089" x="4791075" y="4567238"/>
          <p14:tracePt t="141099" x="4652963" y="5105400"/>
          <p14:tracePt t="141110" x="4565650" y="5507038"/>
          <p14:tracePt t="141118" x="4540250" y="5756275"/>
          <p14:tracePt t="141129" x="4516438" y="6007100"/>
          <p14:tracePt t="141138" x="4516438" y="6169025"/>
          <p14:tracePt t="141149" x="4516438" y="6381750"/>
          <p14:tracePt t="141160" x="4552950" y="6570663"/>
          <p14:tracePt t="141169" x="4578350" y="6757988"/>
          <p14:tracePt t="142422" x="0" y="0"/>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2A3B-79D6-483F-BEEE-CD5AE093C514}"/>
              </a:ext>
            </a:extLst>
          </p:cNvPr>
          <p:cNvSpPr>
            <a:spLocks noGrp="1"/>
          </p:cNvSpPr>
          <p:nvPr>
            <p:ph type="title"/>
          </p:nvPr>
        </p:nvSpPr>
        <p:spPr>
          <a:xfrm>
            <a:off x="457200" y="274638"/>
            <a:ext cx="8229600" cy="706090"/>
          </a:xfrm>
        </p:spPr>
        <p:txBody>
          <a:bodyPr>
            <a:normAutofit/>
          </a:bodyPr>
          <a:lstStyle/>
          <a:p>
            <a:r>
              <a:rPr lang="en-US" sz="3200" b="1" dirty="0"/>
              <a:t>Percentage and fraction and their equivalence</a:t>
            </a:r>
            <a:endParaRPr lang="en-IN" sz="3200" dirty="0"/>
          </a:p>
        </p:txBody>
      </p:sp>
      <p:sp>
        <p:nvSpPr>
          <p:cNvPr id="3" name="Content Placeholder 2">
            <a:extLst>
              <a:ext uri="{FF2B5EF4-FFF2-40B4-BE49-F238E27FC236}">
                <a16:creationId xmlns:a16="http://schemas.microsoft.com/office/drawing/2014/main" id="{D952908C-1CF1-4BBD-AB0B-CDB01662D91D}"/>
              </a:ext>
            </a:extLst>
          </p:cNvPr>
          <p:cNvSpPr>
            <a:spLocks noGrp="1"/>
          </p:cNvSpPr>
          <p:nvPr>
            <p:ph idx="1"/>
          </p:nvPr>
        </p:nvSpPr>
        <p:spPr>
          <a:xfrm>
            <a:off x="457200" y="1268760"/>
            <a:ext cx="8229600" cy="4857403"/>
          </a:xfrm>
        </p:spPr>
        <p:txBody>
          <a:bodyPr>
            <a:normAutofit fontScale="62500" lnSpcReduction="20000"/>
          </a:bodyPr>
          <a:lstStyle/>
          <a:p>
            <a:pPr>
              <a:lnSpc>
                <a:spcPct val="115000"/>
              </a:lnSpc>
              <a:spcAft>
                <a:spcPts val="1000"/>
              </a:spcAft>
            </a:pP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fraction is another way in which the value of a particular percentage can be represented. Therefore, one can say that percentages and fractions are equivalent and can be converted into one another as per the need.</a:t>
            </a:r>
          </a:p>
          <a:p>
            <a:pPr>
              <a:lnSpc>
                <a:spcPct val="115000"/>
              </a:lnSpc>
              <a:spcAft>
                <a:spcPts val="1000"/>
              </a:spcAft>
            </a:pP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As an example-</a:t>
            </a:r>
          </a:p>
          <a:p>
            <a:pPr>
              <a:lnSpc>
                <a:spcPct val="115000"/>
              </a:lnSpc>
              <a:spcAft>
                <a:spcPts val="1000"/>
              </a:spcAft>
            </a:pP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25% is same as 1/4, </a:t>
            </a:r>
          </a:p>
          <a:p>
            <a:pPr>
              <a:lnSpc>
                <a:spcPct val="115000"/>
              </a:lnSpc>
              <a:spcAft>
                <a:spcPts val="1000"/>
              </a:spcAft>
            </a:pP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33.33% is same as 1/3, </a:t>
            </a:r>
          </a:p>
          <a:p>
            <a:pPr>
              <a:lnSpc>
                <a:spcPct val="115000"/>
              </a:lnSpc>
              <a:spcAft>
                <a:spcPts val="1000"/>
              </a:spcAft>
            </a:pP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50% is same as 1/2 and so on. </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3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 To convert a percentage into a fraction</a:t>
            </a: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divide the percentage by 100. For example, 20% is same as 20/100 = 1/5. </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3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Similarly, to convert a fraction into a percentage</a:t>
            </a: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multiply the fraction by 100. As an example, 2/5 = (2/5) × 100 = 40%. </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02416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8599B-DCA9-4774-BF5C-F4110DE1BA9B}"/>
              </a:ext>
            </a:extLst>
          </p:cNvPr>
          <p:cNvSpPr>
            <a:spLocks noGrp="1"/>
          </p:cNvSpPr>
          <p:nvPr>
            <p:ph type="title"/>
          </p:nvPr>
        </p:nvSpPr>
        <p:spPr>
          <a:xfrm>
            <a:off x="457200" y="116633"/>
            <a:ext cx="8507288" cy="288032"/>
          </a:xfrm>
        </p:spPr>
        <p:txBody>
          <a:bodyPr>
            <a:normAutofit fontScale="90000"/>
          </a:bodyPr>
          <a:lstStyle/>
          <a:p>
            <a:pPr algn="l"/>
            <a:r>
              <a:rPr lang="en-US" sz="2400" b="1" dirty="0">
                <a:latin typeface="+mn-lt"/>
              </a:rPr>
              <a:t>Very important approach to solve the expenditure based problems</a:t>
            </a:r>
            <a:endParaRPr lang="en-IN" sz="2400" b="1" dirty="0">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7426B6-F7F6-411E-AFD5-0DABF77F3465}"/>
                  </a:ext>
                </a:extLst>
              </p:cNvPr>
              <p:cNvSpPr>
                <a:spLocks noGrp="1"/>
              </p:cNvSpPr>
              <p:nvPr>
                <p:ph idx="1"/>
              </p:nvPr>
            </p:nvSpPr>
            <p:spPr>
              <a:xfrm>
                <a:off x="457200" y="404665"/>
                <a:ext cx="8229600" cy="6178697"/>
              </a:xfrm>
            </p:spPr>
            <p:txBody>
              <a:bodyPr>
                <a:normAutofit fontScale="55000" lnSpcReduction="20000"/>
              </a:bodyPr>
              <a:lstStyle/>
              <a:p>
                <a:endParaRPr lang="en-US" dirty="0"/>
              </a:p>
              <a:p>
                <a:endParaRPr lang="en-IN" dirty="0"/>
              </a:p>
              <a:p>
                <a:endParaRPr lang="en-IN" dirty="0"/>
              </a:p>
              <a:p>
                <a:endParaRPr lang="en-IN" dirty="0"/>
              </a:p>
              <a:p>
                <a:endParaRPr lang="en-IN" dirty="0"/>
              </a:p>
              <a:p>
                <a:endParaRPr lang="en-IN" dirty="0"/>
              </a:p>
              <a:p>
                <a:endParaRPr lang="en-IN" sz="2600" dirty="0"/>
              </a:p>
              <a:p>
                <a:endParaRPr lang="en-IN" sz="2600" dirty="0"/>
              </a:p>
              <a:p>
                <a:endParaRPr lang="en-IN" sz="2600" dirty="0"/>
              </a:p>
              <a:p>
                <a:endParaRPr lang="en-IN" sz="2600" dirty="0"/>
              </a:p>
              <a:p>
                <a:endParaRPr lang="en-IN" sz="2600" dirty="0"/>
              </a:p>
              <a:p>
                <a:endParaRPr lang="en-IN" sz="2600" dirty="0"/>
              </a:p>
              <a:p>
                <a:endParaRPr lang="en-IN" sz="2600" dirty="0"/>
              </a:p>
              <a:p>
                <a:r>
                  <a:rPr lang="en-IN" sz="2600" dirty="0"/>
                  <a:t>We can see above if Y is net expenditure (or  product) which should remain constant </a:t>
                </a:r>
                <a:r>
                  <a:rPr lang="en-IN" sz="2600" dirty="0" err="1"/>
                  <a:t>inspite</a:t>
                </a:r>
                <a:r>
                  <a:rPr lang="en-IN" sz="2600" dirty="0"/>
                  <a:t> of increase or decrease of price (or quantity)</a:t>
                </a:r>
              </a:p>
              <a:p>
                <a:r>
                  <a:rPr lang="en-IN" sz="2600" dirty="0"/>
                  <a:t>So, the increase is </a:t>
                </a:r>
                <a14:m>
                  <m:oMath xmlns:m="http://schemas.openxmlformats.org/officeDocument/2006/math">
                    <m:f>
                      <m:fPr>
                        <m:ctrlPr>
                          <a:rPr lang="en-IN" sz="2600" i="1" dirty="0" smtClean="0">
                            <a:latin typeface="Cambria Math" panose="02040503050406030204" pitchFamily="18" charset="0"/>
                          </a:rPr>
                        </m:ctrlPr>
                      </m:fPr>
                      <m:num>
                        <m:r>
                          <a:rPr lang="en-US" sz="2600" b="0" i="1" dirty="0" smtClean="0">
                            <a:latin typeface="Cambria Math" panose="02040503050406030204" pitchFamily="18" charset="0"/>
                          </a:rPr>
                          <m:t>1</m:t>
                        </m:r>
                      </m:num>
                      <m:den>
                        <m:r>
                          <m:rPr>
                            <m:sty m:val="p"/>
                          </m:rPr>
                          <a:rPr lang="en-US" sz="2600" b="0" i="0" dirty="0" smtClean="0">
                            <a:latin typeface="Cambria Math" panose="02040503050406030204" pitchFamily="18" charset="0"/>
                          </a:rPr>
                          <m:t>n</m:t>
                        </m:r>
                      </m:den>
                    </m:f>
                  </m:oMath>
                </a14:m>
                <a:r>
                  <a:rPr lang="en-IN" sz="2600" dirty="0"/>
                  <a:t>  in terms of fraction in price of a commodity (i.e. </a:t>
                </a:r>
                <a14:m>
                  <m:oMath xmlns:m="http://schemas.openxmlformats.org/officeDocument/2006/math">
                    <m:f>
                      <m:fPr>
                        <m:ctrlPr>
                          <a:rPr lang="en-IN" sz="2600" i="1" dirty="0">
                            <a:latin typeface="Cambria Math" panose="02040503050406030204" pitchFamily="18" charset="0"/>
                          </a:rPr>
                        </m:ctrlPr>
                      </m:fPr>
                      <m:num>
                        <m:r>
                          <a:rPr lang="en-US" sz="2600" i="1" dirty="0">
                            <a:latin typeface="Cambria Math" panose="02040503050406030204" pitchFamily="18" charset="0"/>
                          </a:rPr>
                          <m:t>1</m:t>
                        </m:r>
                      </m:num>
                      <m:den>
                        <m:r>
                          <m:rPr>
                            <m:sty m:val="p"/>
                          </m:rPr>
                          <a:rPr lang="en-US" sz="2600" dirty="0">
                            <a:latin typeface="Cambria Math" panose="02040503050406030204" pitchFamily="18" charset="0"/>
                          </a:rPr>
                          <m:t>n</m:t>
                        </m:r>
                      </m:den>
                    </m:f>
                  </m:oMath>
                </a14:m>
                <a:r>
                  <a:rPr lang="en-IN" sz="2600" dirty="0"/>
                  <a:t> is the fraction equivalent of % increase in price), then the required decrease in quantity of commodity must be </a:t>
                </a:r>
                <a14:m>
                  <m:oMath xmlns:m="http://schemas.openxmlformats.org/officeDocument/2006/math">
                    <m:f>
                      <m:fPr>
                        <m:ctrlPr>
                          <a:rPr lang="en-IN" sz="2600" i="1" dirty="0">
                            <a:latin typeface="Cambria Math" panose="02040503050406030204" pitchFamily="18" charset="0"/>
                          </a:rPr>
                        </m:ctrlPr>
                      </m:fPr>
                      <m:num>
                        <m:r>
                          <a:rPr lang="en-US" sz="2600" i="1" dirty="0">
                            <a:latin typeface="Cambria Math" panose="02040503050406030204" pitchFamily="18" charset="0"/>
                          </a:rPr>
                          <m:t>1</m:t>
                        </m:r>
                      </m:num>
                      <m:den>
                        <m:r>
                          <m:rPr>
                            <m:sty m:val="p"/>
                          </m:rPr>
                          <a:rPr lang="en-US" sz="2600" dirty="0">
                            <a:latin typeface="Cambria Math" panose="02040503050406030204" pitchFamily="18" charset="0"/>
                          </a:rPr>
                          <m:t>n</m:t>
                        </m:r>
                        <m:r>
                          <a:rPr lang="en-US" sz="2600" b="0" i="0" dirty="0" smtClean="0">
                            <a:latin typeface="Cambria Math" panose="02040503050406030204" pitchFamily="18" charset="0"/>
                          </a:rPr>
                          <m:t>+1</m:t>
                        </m:r>
                      </m:den>
                    </m:f>
                  </m:oMath>
                </a14:m>
                <a:r>
                  <a:rPr lang="en-IN" sz="2600" dirty="0"/>
                  <a:t> in terms of fraction (i.e. </a:t>
                </a:r>
                <a14:m>
                  <m:oMath xmlns:m="http://schemas.openxmlformats.org/officeDocument/2006/math">
                    <m:f>
                      <m:fPr>
                        <m:ctrlPr>
                          <a:rPr lang="en-IN" sz="2600" i="1" dirty="0">
                            <a:latin typeface="Cambria Math" panose="02040503050406030204" pitchFamily="18" charset="0"/>
                          </a:rPr>
                        </m:ctrlPr>
                      </m:fPr>
                      <m:num>
                        <m:r>
                          <a:rPr lang="en-US" sz="2600" i="1" dirty="0">
                            <a:latin typeface="Cambria Math" panose="02040503050406030204" pitchFamily="18" charset="0"/>
                          </a:rPr>
                          <m:t>1</m:t>
                        </m:r>
                      </m:num>
                      <m:den>
                        <m:r>
                          <m:rPr>
                            <m:sty m:val="p"/>
                          </m:rPr>
                          <a:rPr lang="en-US" sz="2600" dirty="0">
                            <a:latin typeface="Cambria Math" panose="02040503050406030204" pitchFamily="18" charset="0"/>
                          </a:rPr>
                          <m:t>n</m:t>
                        </m:r>
                        <m:r>
                          <a:rPr lang="en-US" sz="2600" b="0" i="0" dirty="0" smtClean="0">
                            <a:latin typeface="Cambria Math" panose="02040503050406030204" pitchFamily="18" charset="0"/>
                          </a:rPr>
                          <m:t>+1</m:t>
                        </m:r>
                      </m:den>
                    </m:f>
                  </m:oMath>
                </a14:m>
                <a:r>
                  <a:rPr lang="en-IN" sz="2600" dirty="0"/>
                  <a:t> is the fraction equivalent of % decrease in commodity)</a:t>
                </a:r>
              </a:p>
              <a:p>
                <a:r>
                  <a:rPr lang="en-IN" sz="2600" dirty="0"/>
                  <a:t>Similarly, if price is decreased and the decrease is </a:t>
                </a:r>
                <a14:m>
                  <m:oMath xmlns:m="http://schemas.openxmlformats.org/officeDocument/2006/math">
                    <m:f>
                      <m:fPr>
                        <m:ctrlPr>
                          <a:rPr lang="en-IN" sz="2600" i="1" dirty="0" smtClean="0">
                            <a:latin typeface="Cambria Math" panose="02040503050406030204" pitchFamily="18" charset="0"/>
                          </a:rPr>
                        </m:ctrlPr>
                      </m:fPr>
                      <m:num>
                        <m:r>
                          <a:rPr lang="en-US" sz="2600" b="0" i="1" dirty="0" smtClean="0">
                            <a:latin typeface="Cambria Math" panose="02040503050406030204" pitchFamily="18" charset="0"/>
                          </a:rPr>
                          <m:t>1</m:t>
                        </m:r>
                      </m:num>
                      <m:den>
                        <m:r>
                          <m:rPr>
                            <m:sty m:val="p"/>
                          </m:rPr>
                          <a:rPr lang="en-US" sz="2600" b="0" i="0" dirty="0" smtClean="0">
                            <a:latin typeface="Cambria Math" panose="02040503050406030204" pitchFamily="18" charset="0"/>
                          </a:rPr>
                          <m:t>n</m:t>
                        </m:r>
                        <m:r>
                          <a:rPr lang="en-US" sz="2600" b="0" i="0" dirty="0" smtClean="0">
                            <a:latin typeface="Cambria Math" panose="02040503050406030204" pitchFamily="18" charset="0"/>
                          </a:rPr>
                          <m:t>+1</m:t>
                        </m:r>
                      </m:den>
                    </m:f>
                  </m:oMath>
                </a14:m>
                <a:r>
                  <a:rPr lang="en-IN" sz="2600" dirty="0"/>
                  <a:t>  in terms of fraction in price of a commodity (i.e. </a:t>
                </a:r>
                <a14:m>
                  <m:oMath xmlns:m="http://schemas.openxmlformats.org/officeDocument/2006/math">
                    <m:f>
                      <m:fPr>
                        <m:ctrlPr>
                          <a:rPr lang="en-IN" sz="2600" i="1" dirty="0">
                            <a:latin typeface="Cambria Math" panose="02040503050406030204" pitchFamily="18" charset="0"/>
                          </a:rPr>
                        </m:ctrlPr>
                      </m:fPr>
                      <m:num>
                        <m:r>
                          <a:rPr lang="en-US" sz="2600" i="1" dirty="0">
                            <a:latin typeface="Cambria Math" panose="02040503050406030204" pitchFamily="18" charset="0"/>
                          </a:rPr>
                          <m:t>1</m:t>
                        </m:r>
                      </m:num>
                      <m:den>
                        <m:r>
                          <m:rPr>
                            <m:sty m:val="p"/>
                          </m:rPr>
                          <a:rPr lang="en-US" sz="2600" dirty="0">
                            <a:latin typeface="Cambria Math" panose="02040503050406030204" pitchFamily="18" charset="0"/>
                          </a:rPr>
                          <m:t>n</m:t>
                        </m:r>
                        <m:r>
                          <a:rPr lang="en-US" sz="2600" b="0" i="0" dirty="0" smtClean="0">
                            <a:latin typeface="Cambria Math" panose="02040503050406030204" pitchFamily="18" charset="0"/>
                          </a:rPr>
                          <m:t>+1</m:t>
                        </m:r>
                      </m:den>
                    </m:f>
                  </m:oMath>
                </a14:m>
                <a:r>
                  <a:rPr lang="en-IN" sz="2600" dirty="0"/>
                  <a:t> is the fraction equivalent of % decrease in price), then the required increase in quantity of commodity must be </a:t>
                </a:r>
                <a14:m>
                  <m:oMath xmlns:m="http://schemas.openxmlformats.org/officeDocument/2006/math">
                    <m:f>
                      <m:fPr>
                        <m:ctrlPr>
                          <a:rPr lang="en-IN" sz="2600" i="1" dirty="0">
                            <a:latin typeface="Cambria Math" panose="02040503050406030204" pitchFamily="18" charset="0"/>
                          </a:rPr>
                        </m:ctrlPr>
                      </m:fPr>
                      <m:num>
                        <m:r>
                          <a:rPr lang="en-US" sz="2600" i="1" dirty="0">
                            <a:latin typeface="Cambria Math" panose="02040503050406030204" pitchFamily="18" charset="0"/>
                          </a:rPr>
                          <m:t>1</m:t>
                        </m:r>
                      </m:num>
                      <m:den>
                        <m:r>
                          <m:rPr>
                            <m:sty m:val="p"/>
                          </m:rPr>
                          <a:rPr lang="en-US" sz="2600" dirty="0">
                            <a:latin typeface="Cambria Math" panose="02040503050406030204" pitchFamily="18" charset="0"/>
                          </a:rPr>
                          <m:t>n</m:t>
                        </m:r>
                      </m:den>
                    </m:f>
                  </m:oMath>
                </a14:m>
                <a:r>
                  <a:rPr lang="en-IN" sz="2600" dirty="0"/>
                  <a:t> in terms of fraction (i.e. </a:t>
                </a:r>
                <a14:m>
                  <m:oMath xmlns:m="http://schemas.openxmlformats.org/officeDocument/2006/math">
                    <m:f>
                      <m:fPr>
                        <m:ctrlPr>
                          <a:rPr lang="en-IN" sz="2600" i="1" dirty="0">
                            <a:latin typeface="Cambria Math" panose="02040503050406030204" pitchFamily="18" charset="0"/>
                          </a:rPr>
                        </m:ctrlPr>
                      </m:fPr>
                      <m:num>
                        <m:r>
                          <a:rPr lang="en-US" sz="2600" i="1" dirty="0">
                            <a:latin typeface="Cambria Math" panose="02040503050406030204" pitchFamily="18" charset="0"/>
                          </a:rPr>
                          <m:t>1</m:t>
                        </m:r>
                      </m:num>
                      <m:den>
                        <m:r>
                          <m:rPr>
                            <m:sty m:val="p"/>
                          </m:rPr>
                          <a:rPr lang="en-US" sz="2600" dirty="0">
                            <a:latin typeface="Cambria Math" panose="02040503050406030204" pitchFamily="18" charset="0"/>
                          </a:rPr>
                          <m:t>n</m:t>
                        </m:r>
                      </m:den>
                    </m:f>
                  </m:oMath>
                </a14:m>
                <a:r>
                  <a:rPr lang="en-IN" sz="2600" dirty="0"/>
                  <a:t> is the fraction equivalent of % increase in commodity)</a:t>
                </a:r>
              </a:p>
              <a:p>
                <a:r>
                  <a:rPr lang="en-IN" sz="2600" dirty="0"/>
                  <a:t>Example- Let the price is increased by 25% for a commodity what is the required % decrease in consumption of commodity so that expenditure remains same?</a:t>
                </a:r>
              </a:p>
              <a:p>
                <a:r>
                  <a:rPr lang="en-IN" sz="2600" dirty="0"/>
                  <a:t>Solution: 25% =  </a:t>
                </a:r>
                <a14:m>
                  <m:oMath xmlns:m="http://schemas.openxmlformats.org/officeDocument/2006/math">
                    <m:f>
                      <m:fPr>
                        <m:ctrlPr>
                          <a:rPr lang="en-IN" sz="2600" i="1" dirty="0">
                            <a:latin typeface="Cambria Math" panose="02040503050406030204" pitchFamily="18" charset="0"/>
                          </a:rPr>
                        </m:ctrlPr>
                      </m:fPr>
                      <m:num>
                        <m:r>
                          <a:rPr lang="en-US" sz="2600" i="1" dirty="0">
                            <a:latin typeface="Cambria Math" panose="02040503050406030204" pitchFamily="18" charset="0"/>
                          </a:rPr>
                          <m:t>1</m:t>
                        </m:r>
                      </m:num>
                      <m:den>
                        <m:r>
                          <a:rPr lang="en-US" sz="2600" b="0" i="0" dirty="0" smtClean="0">
                            <a:latin typeface="Cambria Math" panose="02040503050406030204" pitchFamily="18" charset="0"/>
                          </a:rPr>
                          <m:t>4</m:t>
                        </m:r>
                      </m:den>
                    </m:f>
                  </m:oMath>
                </a14:m>
                <a:r>
                  <a:rPr lang="en-IN" sz="2600" dirty="0"/>
                  <a:t>. So, the increase is ¼ i.e. n is 4. Hence, the required % decrease in consumption must be </a:t>
                </a:r>
                <a14:m>
                  <m:oMath xmlns:m="http://schemas.openxmlformats.org/officeDocument/2006/math">
                    <m:f>
                      <m:fPr>
                        <m:ctrlPr>
                          <a:rPr lang="en-IN" sz="2600" i="1" dirty="0">
                            <a:latin typeface="Cambria Math" panose="02040503050406030204" pitchFamily="18" charset="0"/>
                          </a:rPr>
                        </m:ctrlPr>
                      </m:fPr>
                      <m:num>
                        <m:r>
                          <a:rPr lang="en-US" sz="2600" i="1" dirty="0">
                            <a:latin typeface="Cambria Math" panose="02040503050406030204" pitchFamily="18" charset="0"/>
                          </a:rPr>
                          <m:t>1</m:t>
                        </m:r>
                      </m:num>
                      <m:den>
                        <m:r>
                          <m:rPr>
                            <m:sty m:val="p"/>
                          </m:rPr>
                          <a:rPr lang="en-US" sz="2600" dirty="0">
                            <a:latin typeface="Cambria Math" panose="02040503050406030204" pitchFamily="18" charset="0"/>
                          </a:rPr>
                          <m:t>n</m:t>
                        </m:r>
                        <m:r>
                          <a:rPr lang="en-US" sz="2600" dirty="0">
                            <a:latin typeface="Cambria Math" panose="02040503050406030204" pitchFamily="18" charset="0"/>
                          </a:rPr>
                          <m:t>+1</m:t>
                        </m:r>
                      </m:den>
                    </m:f>
                  </m:oMath>
                </a14:m>
                <a:r>
                  <a:rPr lang="en-IN" sz="2600" dirty="0"/>
                  <a:t>  i.e. </a:t>
                </a:r>
                <a14:m>
                  <m:oMath xmlns:m="http://schemas.openxmlformats.org/officeDocument/2006/math">
                    <m:f>
                      <m:fPr>
                        <m:ctrlPr>
                          <a:rPr lang="en-IN" sz="2600" i="1" dirty="0">
                            <a:latin typeface="Cambria Math" panose="02040503050406030204" pitchFamily="18" charset="0"/>
                          </a:rPr>
                        </m:ctrlPr>
                      </m:fPr>
                      <m:num>
                        <m:r>
                          <a:rPr lang="en-US" sz="2600" i="1" dirty="0">
                            <a:latin typeface="Cambria Math" panose="02040503050406030204" pitchFamily="18" charset="0"/>
                          </a:rPr>
                          <m:t>1</m:t>
                        </m:r>
                      </m:num>
                      <m:den>
                        <m:r>
                          <a:rPr lang="en-US" sz="2600" b="0" i="0" dirty="0" smtClean="0">
                            <a:latin typeface="Cambria Math" panose="02040503050406030204" pitchFamily="18" charset="0"/>
                          </a:rPr>
                          <m:t>5</m:t>
                        </m:r>
                      </m:den>
                    </m:f>
                  </m:oMath>
                </a14:m>
                <a:r>
                  <a:rPr lang="en-IN" sz="2600" dirty="0"/>
                  <a:t>  which is 20%</a:t>
                </a:r>
              </a:p>
            </p:txBody>
          </p:sp>
        </mc:Choice>
        <mc:Fallback xmlns="">
          <p:sp>
            <p:nvSpPr>
              <p:cNvPr id="3" name="Content Placeholder 2">
                <a:extLst>
                  <a:ext uri="{FF2B5EF4-FFF2-40B4-BE49-F238E27FC236}">
                    <a16:creationId xmlns:a16="http://schemas.microsoft.com/office/drawing/2014/main" id="{267426B6-F7F6-411E-AFD5-0DABF77F3465}"/>
                  </a:ext>
                </a:extLst>
              </p:cNvPr>
              <p:cNvSpPr>
                <a:spLocks noGrp="1" noRot="1" noChangeAspect="1" noMove="1" noResize="1" noEditPoints="1" noAdjustHandles="1" noChangeArrowheads="1" noChangeShapeType="1" noTextEdit="1"/>
              </p:cNvSpPr>
              <p:nvPr>
                <p:ph idx="1"/>
              </p:nvPr>
            </p:nvSpPr>
            <p:spPr>
              <a:xfrm>
                <a:off x="457200" y="404665"/>
                <a:ext cx="8229600" cy="6178697"/>
              </a:xfrm>
              <a:blipFill>
                <a:blip r:embed="rId4"/>
                <a:stretch>
                  <a:fillRect l="-74"/>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CA9CD381-6839-4ACD-AC3D-3397DBD17C31}"/>
                  </a:ext>
                </a:extLst>
              </p14:cNvPr>
              <p14:cNvContentPartPr/>
              <p14:nvPr/>
            </p14:nvContentPartPr>
            <p14:xfrm>
              <a:off x="2915816" y="464973"/>
              <a:ext cx="2502000" cy="3029040"/>
            </p14:xfrm>
          </p:contentPart>
        </mc:Choice>
        <mc:Fallback xmlns="">
          <p:pic>
            <p:nvPicPr>
              <p:cNvPr id="4" name="Ink 3">
                <a:extLst>
                  <a:ext uri="{FF2B5EF4-FFF2-40B4-BE49-F238E27FC236}">
                    <a16:creationId xmlns:a16="http://schemas.microsoft.com/office/drawing/2014/main" id="{CA9CD381-6839-4ACD-AC3D-3397DBD17C31}"/>
                  </a:ext>
                </a:extLst>
              </p:cNvPr>
              <p:cNvPicPr/>
              <p:nvPr/>
            </p:nvPicPr>
            <p:blipFill>
              <a:blip r:embed="rId6"/>
              <a:stretch>
                <a:fillRect/>
              </a:stretch>
            </p:blipFill>
            <p:spPr>
              <a:xfrm>
                <a:off x="2906456" y="455613"/>
                <a:ext cx="2520720" cy="3047760"/>
              </a:xfrm>
              <a:prstGeom prst="rect">
                <a:avLst/>
              </a:prstGeom>
            </p:spPr>
          </p:pic>
        </mc:Fallback>
      </mc:AlternateContent>
    </p:spTree>
    <p:extLst>
      <p:ext uri="{BB962C8B-B14F-4D97-AF65-F5344CB8AC3E}">
        <p14:creationId xmlns:p14="http://schemas.microsoft.com/office/powerpoint/2010/main" val="1575646901"/>
      </p:ext>
    </p:extLst>
  </p:cSld>
  <p:clrMapOvr>
    <a:masterClrMapping/>
  </p:clrMapOvr>
  <mc:AlternateContent xmlns:mc="http://schemas.openxmlformats.org/markup-compatibility/2006" xmlns:p14="http://schemas.microsoft.com/office/powerpoint/2010/main">
    <mc:Choice Requires="p14">
      <p:transition spd="slow" p14:dur="2000" advTm="405848"/>
    </mc:Choice>
    <mc:Fallback xmlns="">
      <p:transition spd="slow" advTm="405848"/>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CDD70-E0A0-44D5-8DF0-6902C65D8B08}"/>
              </a:ext>
            </a:extLst>
          </p:cNvPr>
          <p:cNvSpPr>
            <a:spLocks noGrp="1"/>
          </p:cNvSpPr>
          <p:nvPr>
            <p:ph type="title"/>
          </p:nvPr>
        </p:nvSpPr>
        <p:spPr>
          <a:xfrm>
            <a:off x="107504" y="124560"/>
            <a:ext cx="8928992" cy="424120"/>
          </a:xfrm>
        </p:spPr>
        <p:txBody>
          <a:bodyPr>
            <a:noAutofit/>
          </a:bodyPr>
          <a:lstStyle/>
          <a:p>
            <a:pPr algn="l"/>
            <a:r>
              <a:rPr lang="en-IN" sz="2400" b="1" dirty="0"/>
              <a:t>Type 2. If product remains constant like expenditure based problems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1D011C-89A4-4819-8D02-7CF03B2282EC}"/>
                  </a:ext>
                </a:extLst>
              </p:cNvPr>
              <p:cNvSpPr>
                <a:spLocks noGrp="1"/>
              </p:cNvSpPr>
              <p:nvPr>
                <p:ph idx="1"/>
              </p:nvPr>
            </p:nvSpPr>
            <p:spPr>
              <a:xfrm>
                <a:off x="457200" y="520544"/>
                <a:ext cx="8229600" cy="6034682"/>
              </a:xfrm>
            </p:spPr>
            <p:txBody>
              <a:bodyPr>
                <a:normAutofit fontScale="40000" lnSpcReduction="20000"/>
              </a:bodyPr>
              <a:lstStyle/>
              <a:p>
                <a:r>
                  <a:rPr lang="en-IN" b="1" dirty="0"/>
                  <a:t>Examples –</a:t>
                </a:r>
              </a:p>
              <a:p>
                <a:r>
                  <a:rPr lang="en-IN" dirty="0"/>
                  <a:t>A. Expenditure based problems- In these problems we try to keep net expenditure on a commodity same irrespective the change in price or quantity by changing the quantity or price</a:t>
                </a:r>
              </a:p>
              <a:p>
                <a:r>
                  <a:rPr lang="en-IN" dirty="0"/>
                  <a:t>1. By what % the consumption of petrol must be reduced so that expenditure on petrol remains same if price is increased by 20%?</a:t>
                </a:r>
              </a:p>
              <a:p>
                <a:r>
                  <a:rPr lang="en-IN" dirty="0"/>
                  <a:t>2. If price of petrol is decreased by 20%, how much % more quantity can be used so that expenditure remains same?</a:t>
                </a:r>
              </a:p>
              <a:p>
                <a:r>
                  <a:rPr lang="en-IN" b="1" dirty="0"/>
                  <a:t>Other examples of product to remain constant</a:t>
                </a:r>
              </a:p>
              <a:p>
                <a:r>
                  <a:rPr lang="en-IN" dirty="0"/>
                  <a:t>3. the height of a cuboid is increased by 20%. By, what % we must reduce the length so that volume remains same if breadth is constant</a:t>
                </a:r>
              </a:p>
              <a:p>
                <a:endParaRPr lang="en-IN" dirty="0"/>
              </a:p>
              <a:p>
                <a:r>
                  <a:rPr lang="en-IN" dirty="0"/>
                  <a:t>Solution1: Price is increased by 20% i.e. </a:t>
                </a:r>
                <a14:m>
                  <m:oMath xmlns:m="http://schemas.openxmlformats.org/officeDocument/2006/math">
                    <m:f>
                      <m:fPr>
                        <m:ctrlPr>
                          <a:rPr lang="en-IN" sz="3200" i="1" dirty="0" smtClean="0">
                            <a:latin typeface="Cambria Math" panose="02040503050406030204" pitchFamily="18" charset="0"/>
                          </a:rPr>
                        </m:ctrlPr>
                      </m:fPr>
                      <m:num>
                        <m:r>
                          <a:rPr lang="en-US" sz="3200" i="1" dirty="0">
                            <a:latin typeface="Cambria Math" panose="02040503050406030204" pitchFamily="18" charset="0"/>
                          </a:rPr>
                          <m:t>1</m:t>
                        </m:r>
                      </m:num>
                      <m:den>
                        <m:r>
                          <a:rPr lang="en-US" sz="3200" b="0" i="0" dirty="0" smtClean="0">
                            <a:latin typeface="Cambria Math" panose="02040503050406030204" pitchFamily="18" charset="0"/>
                          </a:rPr>
                          <m:t>5</m:t>
                        </m:r>
                      </m:den>
                    </m:f>
                  </m:oMath>
                </a14:m>
                <a:r>
                  <a:rPr lang="en-IN" dirty="0"/>
                  <a:t>. So, the required decrease in consumption is  </a:t>
                </a:r>
                <a14:m>
                  <m:oMath xmlns:m="http://schemas.openxmlformats.org/officeDocument/2006/math">
                    <m:f>
                      <m:fPr>
                        <m:ctrlPr>
                          <a:rPr lang="en-IN" i="1" dirty="0">
                            <a:latin typeface="Cambria Math" panose="02040503050406030204" pitchFamily="18" charset="0"/>
                          </a:rPr>
                        </m:ctrlPr>
                      </m:fPr>
                      <m:num>
                        <m:r>
                          <a:rPr lang="en-US" i="1" dirty="0">
                            <a:latin typeface="Cambria Math" panose="02040503050406030204" pitchFamily="18" charset="0"/>
                          </a:rPr>
                          <m:t>1</m:t>
                        </m:r>
                      </m:num>
                      <m:den>
                        <m:r>
                          <a:rPr lang="en-US" dirty="0">
                            <a:latin typeface="Cambria Math" panose="02040503050406030204" pitchFamily="18" charset="0"/>
                          </a:rPr>
                          <m:t>5</m:t>
                        </m:r>
                        <m:r>
                          <a:rPr lang="en-US" b="0" i="0" dirty="0" smtClean="0">
                            <a:latin typeface="Cambria Math" panose="02040503050406030204" pitchFamily="18" charset="0"/>
                          </a:rPr>
                          <m:t>+1</m:t>
                        </m:r>
                      </m:den>
                    </m:f>
                  </m:oMath>
                </a14:m>
                <a:r>
                  <a:rPr lang="en-IN" dirty="0"/>
                  <a:t> i.e.  </a:t>
                </a:r>
                <a14:m>
                  <m:oMath xmlns:m="http://schemas.openxmlformats.org/officeDocument/2006/math">
                    <m:f>
                      <m:fPr>
                        <m:ctrlPr>
                          <a:rPr lang="en-IN" i="1" dirty="0">
                            <a:latin typeface="Cambria Math" panose="02040503050406030204" pitchFamily="18" charset="0"/>
                          </a:rPr>
                        </m:ctrlPr>
                      </m:fPr>
                      <m:num>
                        <m:r>
                          <a:rPr lang="en-US" i="1" dirty="0">
                            <a:latin typeface="Cambria Math" panose="02040503050406030204" pitchFamily="18" charset="0"/>
                          </a:rPr>
                          <m:t>1</m:t>
                        </m:r>
                      </m:num>
                      <m:den>
                        <m:r>
                          <a:rPr lang="en-US" b="0" i="0" dirty="0" smtClean="0">
                            <a:latin typeface="Cambria Math" panose="02040503050406030204" pitchFamily="18" charset="0"/>
                          </a:rPr>
                          <m:t>6</m:t>
                        </m:r>
                      </m:den>
                    </m:f>
                  </m:oMath>
                </a14:m>
                <a:r>
                  <a:rPr lang="en-IN" dirty="0"/>
                  <a:t>. Hence the required % change is -16.66%</a:t>
                </a:r>
              </a:p>
              <a:p>
                <a:endParaRPr lang="en-IN" dirty="0"/>
              </a:p>
              <a:p>
                <a:endParaRPr lang="en-IN" dirty="0"/>
              </a:p>
              <a:p>
                <a:endParaRPr lang="en-IN" dirty="0"/>
              </a:p>
              <a:p>
                <a:endParaRPr lang="en-IN" dirty="0"/>
              </a:p>
              <a:p>
                <a:r>
                  <a:rPr lang="en-IN" dirty="0"/>
                  <a:t>Solution2:Price is decreased by 20% i.e. </a:t>
                </a:r>
                <a14:m>
                  <m:oMath xmlns:m="http://schemas.openxmlformats.org/officeDocument/2006/math">
                    <m:f>
                      <m:fPr>
                        <m:ctrlPr>
                          <a:rPr lang="en-IN" sz="3200" i="1" dirty="0" smtClean="0">
                            <a:latin typeface="Cambria Math" panose="02040503050406030204" pitchFamily="18" charset="0"/>
                          </a:rPr>
                        </m:ctrlPr>
                      </m:fPr>
                      <m:num>
                        <m:r>
                          <a:rPr lang="en-US" sz="3200" i="1" dirty="0">
                            <a:latin typeface="Cambria Math" panose="02040503050406030204" pitchFamily="18" charset="0"/>
                          </a:rPr>
                          <m:t>1</m:t>
                        </m:r>
                      </m:num>
                      <m:den>
                        <m:r>
                          <a:rPr lang="en-US" sz="3200" b="0" i="0" dirty="0" smtClean="0">
                            <a:latin typeface="Cambria Math" panose="02040503050406030204" pitchFamily="18" charset="0"/>
                          </a:rPr>
                          <m:t>5</m:t>
                        </m:r>
                      </m:den>
                    </m:f>
                  </m:oMath>
                </a14:m>
                <a:r>
                  <a:rPr lang="en-IN" dirty="0"/>
                  <a:t>. So, the required increase in consumption is  </a:t>
                </a:r>
                <a14:m>
                  <m:oMath xmlns:m="http://schemas.openxmlformats.org/officeDocument/2006/math">
                    <m:f>
                      <m:fPr>
                        <m:ctrlPr>
                          <a:rPr lang="en-IN" i="1" dirty="0">
                            <a:latin typeface="Cambria Math" panose="02040503050406030204" pitchFamily="18" charset="0"/>
                          </a:rPr>
                        </m:ctrlPr>
                      </m:fPr>
                      <m:num>
                        <m:r>
                          <a:rPr lang="en-US" i="1" dirty="0">
                            <a:latin typeface="Cambria Math" panose="02040503050406030204" pitchFamily="18" charset="0"/>
                          </a:rPr>
                          <m:t>1</m:t>
                        </m:r>
                      </m:num>
                      <m:den>
                        <m:r>
                          <a:rPr lang="en-US" dirty="0">
                            <a:latin typeface="Cambria Math" panose="02040503050406030204" pitchFamily="18" charset="0"/>
                          </a:rPr>
                          <m:t>5</m:t>
                        </m:r>
                        <m:r>
                          <a:rPr lang="en-US" b="0" i="0" dirty="0" smtClean="0">
                            <a:latin typeface="Cambria Math" panose="02040503050406030204" pitchFamily="18" charset="0"/>
                          </a:rPr>
                          <m:t>−1</m:t>
                        </m:r>
                      </m:den>
                    </m:f>
                  </m:oMath>
                </a14:m>
                <a:r>
                  <a:rPr lang="en-IN" dirty="0"/>
                  <a:t> i.e. . </a:t>
                </a:r>
                <a14:m>
                  <m:oMath xmlns:m="http://schemas.openxmlformats.org/officeDocument/2006/math">
                    <m:f>
                      <m:fPr>
                        <m:ctrlPr>
                          <a:rPr lang="en-IN" i="1" dirty="0">
                            <a:latin typeface="Cambria Math" panose="02040503050406030204" pitchFamily="18" charset="0"/>
                          </a:rPr>
                        </m:ctrlPr>
                      </m:fPr>
                      <m:num>
                        <m:r>
                          <a:rPr lang="en-US" i="1" dirty="0">
                            <a:latin typeface="Cambria Math" panose="02040503050406030204" pitchFamily="18" charset="0"/>
                          </a:rPr>
                          <m:t>1</m:t>
                        </m:r>
                      </m:num>
                      <m:den>
                        <m:r>
                          <a:rPr lang="en-US" b="0" i="0" dirty="0" smtClean="0">
                            <a:latin typeface="Cambria Math" panose="02040503050406030204" pitchFamily="18" charset="0"/>
                          </a:rPr>
                          <m:t>4</m:t>
                        </m:r>
                      </m:den>
                    </m:f>
                  </m:oMath>
                </a14:m>
                <a:r>
                  <a:rPr lang="en-IN" dirty="0"/>
                  <a:t>. Hence the required % change is +25%</a:t>
                </a:r>
              </a:p>
              <a:p>
                <a:endParaRPr lang="en-IN" dirty="0"/>
              </a:p>
              <a:p>
                <a:endParaRPr lang="en-IN" dirty="0"/>
              </a:p>
              <a:p>
                <a:endParaRPr lang="en-IN" dirty="0"/>
              </a:p>
              <a:p>
                <a:endParaRPr lang="en-IN" dirty="0"/>
              </a:p>
              <a:p>
                <a:endParaRPr lang="en-IN" dirty="0"/>
              </a:p>
              <a:p>
                <a:pPr marL="0" indent="0">
                  <a:buNone/>
                </a:pPr>
                <a:endParaRPr lang="en-IN" dirty="0"/>
              </a:p>
              <a:p>
                <a:r>
                  <a:rPr lang="en-IN" dirty="0"/>
                  <a:t>Solution 3: Height is increased by 20% i.e. </a:t>
                </a:r>
                <a14:m>
                  <m:oMath xmlns:m="http://schemas.openxmlformats.org/officeDocument/2006/math">
                    <m:f>
                      <m:fPr>
                        <m:ctrlPr>
                          <a:rPr lang="en-IN" sz="3200" i="1" dirty="0" smtClean="0">
                            <a:latin typeface="Cambria Math" panose="02040503050406030204" pitchFamily="18" charset="0"/>
                          </a:rPr>
                        </m:ctrlPr>
                      </m:fPr>
                      <m:num>
                        <m:r>
                          <a:rPr lang="en-US" sz="3200" i="1" dirty="0">
                            <a:latin typeface="Cambria Math" panose="02040503050406030204" pitchFamily="18" charset="0"/>
                          </a:rPr>
                          <m:t>1</m:t>
                        </m:r>
                      </m:num>
                      <m:den>
                        <m:r>
                          <a:rPr lang="en-US" sz="3200" b="0" i="0" dirty="0" smtClean="0">
                            <a:latin typeface="Cambria Math" panose="02040503050406030204" pitchFamily="18" charset="0"/>
                          </a:rPr>
                          <m:t>5</m:t>
                        </m:r>
                      </m:den>
                    </m:f>
                  </m:oMath>
                </a14:m>
                <a:r>
                  <a:rPr lang="en-IN" dirty="0"/>
                  <a:t>. So, the required decrease in length is  </a:t>
                </a:r>
                <a14:m>
                  <m:oMath xmlns:m="http://schemas.openxmlformats.org/officeDocument/2006/math">
                    <m:f>
                      <m:fPr>
                        <m:ctrlPr>
                          <a:rPr lang="en-IN" i="1" dirty="0">
                            <a:latin typeface="Cambria Math" panose="02040503050406030204" pitchFamily="18" charset="0"/>
                          </a:rPr>
                        </m:ctrlPr>
                      </m:fPr>
                      <m:num>
                        <m:r>
                          <a:rPr lang="en-US" i="1" dirty="0">
                            <a:latin typeface="Cambria Math" panose="02040503050406030204" pitchFamily="18" charset="0"/>
                          </a:rPr>
                          <m:t>1</m:t>
                        </m:r>
                      </m:num>
                      <m:den>
                        <m:r>
                          <a:rPr lang="en-US" dirty="0">
                            <a:latin typeface="Cambria Math" panose="02040503050406030204" pitchFamily="18" charset="0"/>
                          </a:rPr>
                          <m:t>5</m:t>
                        </m:r>
                        <m:r>
                          <a:rPr lang="en-US" b="0" i="0" dirty="0" smtClean="0">
                            <a:latin typeface="Cambria Math" panose="02040503050406030204" pitchFamily="18" charset="0"/>
                          </a:rPr>
                          <m:t>+1</m:t>
                        </m:r>
                      </m:den>
                    </m:f>
                  </m:oMath>
                </a14:m>
                <a:r>
                  <a:rPr lang="en-IN" dirty="0"/>
                  <a:t> i.e.  </a:t>
                </a:r>
                <a14:m>
                  <m:oMath xmlns:m="http://schemas.openxmlformats.org/officeDocument/2006/math">
                    <m:f>
                      <m:fPr>
                        <m:ctrlPr>
                          <a:rPr lang="en-IN" i="1" dirty="0">
                            <a:latin typeface="Cambria Math" panose="02040503050406030204" pitchFamily="18" charset="0"/>
                          </a:rPr>
                        </m:ctrlPr>
                      </m:fPr>
                      <m:num>
                        <m:r>
                          <a:rPr lang="en-US" i="1" dirty="0">
                            <a:latin typeface="Cambria Math" panose="02040503050406030204" pitchFamily="18" charset="0"/>
                          </a:rPr>
                          <m:t>1</m:t>
                        </m:r>
                      </m:num>
                      <m:den>
                        <m:r>
                          <a:rPr lang="en-US" b="0" i="0" dirty="0" smtClean="0">
                            <a:latin typeface="Cambria Math" panose="02040503050406030204" pitchFamily="18" charset="0"/>
                          </a:rPr>
                          <m:t>6</m:t>
                        </m:r>
                      </m:den>
                    </m:f>
                  </m:oMath>
                </a14:m>
                <a:r>
                  <a:rPr lang="en-IN" dirty="0"/>
                  <a:t>. Hence the required % change is -16.66%</a:t>
                </a:r>
              </a:p>
              <a:p>
                <a:endParaRPr lang="en-IN" dirty="0"/>
              </a:p>
              <a:p>
                <a:endParaRPr lang="en-IN" dirty="0"/>
              </a:p>
            </p:txBody>
          </p:sp>
        </mc:Choice>
        <mc:Fallback xmlns="">
          <p:sp>
            <p:nvSpPr>
              <p:cNvPr id="3" name="Content Placeholder 2">
                <a:extLst>
                  <a:ext uri="{FF2B5EF4-FFF2-40B4-BE49-F238E27FC236}">
                    <a16:creationId xmlns:a16="http://schemas.microsoft.com/office/drawing/2014/main" id="{711D011C-89A4-4819-8D02-7CF03B2282EC}"/>
                  </a:ext>
                </a:extLst>
              </p:cNvPr>
              <p:cNvSpPr>
                <a:spLocks noGrp="1" noRot="1" noChangeAspect="1" noMove="1" noResize="1" noEditPoints="1" noAdjustHandles="1" noChangeArrowheads="1" noChangeShapeType="1" noTextEdit="1"/>
              </p:cNvSpPr>
              <p:nvPr>
                <p:ph idx="1"/>
              </p:nvPr>
            </p:nvSpPr>
            <p:spPr>
              <a:xfrm>
                <a:off x="457200" y="520544"/>
                <a:ext cx="8229600" cy="6034682"/>
              </a:xfrm>
              <a:blipFill>
                <a:blip r:embed="rId2"/>
                <a:stretch>
                  <a:fillRect t="-606" r="-370"/>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2A4B8E1-4CD6-4FE2-B7CE-3A5F7B3A200E}"/>
                  </a:ext>
                </a:extLst>
              </p14:cNvPr>
              <p14:cNvContentPartPr/>
              <p14:nvPr/>
            </p14:nvContentPartPr>
            <p14:xfrm>
              <a:off x="683568" y="2980040"/>
              <a:ext cx="3202560" cy="3329280"/>
            </p14:xfrm>
          </p:contentPart>
        </mc:Choice>
        <mc:Fallback xmlns="">
          <p:pic>
            <p:nvPicPr>
              <p:cNvPr id="4" name="Ink 3">
                <a:extLst>
                  <a:ext uri="{FF2B5EF4-FFF2-40B4-BE49-F238E27FC236}">
                    <a16:creationId xmlns:a16="http://schemas.microsoft.com/office/drawing/2014/main" id="{C2A4B8E1-4CD6-4FE2-B7CE-3A5F7B3A200E}"/>
                  </a:ext>
                </a:extLst>
              </p:cNvPr>
              <p:cNvPicPr/>
              <p:nvPr/>
            </p:nvPicPr>
            <p:blipFill>
              <a:blip r:embed="rId6"/>
              <a:stretch>
                <a:fillRect/>
              </a:stretch>
            </p:blipFill>
            <p:spPr>
              <a:xfrm>
                <a:off x="674208" y="2970680"/>
                <a:ext cx="3221280" cy="3348000"/>
              </a:xfrm>
              <a:prstGeom prst="rect">
                <a:avLst/>
              </a:prstGeom>
            </p:spPr>
          </p:pic>
        </mc:Fallback>
      </mc:AlternateContent>
    </p:spTree>
    <p:extLst>
      <p:ext uri="{BB962C8B-B14F-4D97-AF65-F5344CB8AC3E}">
        <p14:creationId xmlns:p14="http://schemas.microsoft.com/office/powerpoint/2010/main" val="4212747168"/>
      </p:ext>
    </p:extLst>
  </p:cSld>
  <p:clrMapOvr>
    <a:masterClrMapping/>
  </p:clrMapOvr>
  <mc:AlternateContent xmlns:mc="http://schemas.openxmlformats.org/markup-compatibility/2006" xmlns:p14="http://schemas.microsoft.com/office/powerpoint/2010/main">
    <mc:Choice Requires="p14">
      <p:transition spd="slow" p14:dur="2000" advTm="381"/>
    </mc:Choice>
    <mc:Fallback xmlns="">
      <p:transition spd="slow" advTm="381"/>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E9718-1F2B-419D-8CBE-FEE938440382}"/>
              </a:ext>
            </a:extLst>
          </p:cNvPr>
          <p:cNvSpPr>
            <a:spLocks noGrp="1"/>
          </p:cNvSpPr>
          <p:nvPr>
            <p:ph type="title"/>
          </p:nvPr>
        </p:nvSpPr>
        <p:spPr>
          <a:xfrm>
            <a:off x="53752" y="260648"/>
            <a:ext cx="9036496" cy="471189"/>
          </a:xfrm>
        </p:spPr>
        <p:txBody>
          <a:bodyPr>
            <a:normAutofit/>
          </a:bodyPr>
          <a:lstStyle/>
          <a:p>
            <a:pPr algn="l"/>
            <a:r>
              <a:rPr lang="en-US" sz="2400" b="1" dirty="0"/>
              <a:t>Different ways of asking same problem (expenditure based problems)</a:t>
            </a:r>
            <a:endParaRPr lang="en-IN" sz="2400"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DC4A6C-53AB-4494-9BC7-2BB421CC23FF}"/>
                  </a:ext>
                </a:extLst>
              </p:cNvPr>
              <p:cNvSpPr>
                <a:spLocks noGrp="1"/>
              </p:cNvSpPr>
              <p:nvPr>
                <p:ph idx="1"/>
              </p:nvPr>
            </p:nvSpPr>
            <p:spPr>
              <a:xfrm>
                <a:off x="457200" y="731838"/>
                <a:ext cx="8229600" cy="5865514"/>
              </a:xfrm>
            </p:spPr>
            <p:txBody>
              <a:bodyPr>
                <a:normAutofit/>
              </a:bodyPr>
              <a:lstStyle/>
              <a:p>
                <a:r>
                  <a:rPr lang="en-IN" sz="1700" b="1" dirty="0"/>
                  <a:t>Example1: </a:t>
                </a:r>
                <a:r>
                  <a:rPr lang="en-IN" sz="1700" dirty="0"/>
                  <a:t>By what % the consumption of sugar must be reduced so that expenditure on sugar remains same if price is increased by 33.33%?</a:t>
                </a:r>
              </a:p>
              <a:p>
                <a:r>
                  <a:rPr lang="en-IN" sz="1700" b="1" dirty="0"/>
                  <a:t>Example 2: </a:t>
                </a:r>
                <a:r>
                  <a:rPr lang="en-IN" sz="1700" dirty="0"/>
                  <a:t>The price of sugar was Rs. 60/kg in month of September. If price is increased by 33.33% in October, how must % decrease in consumption in needed so that expenditure remains same?</a:t>
                </a:r>
              </a:p>
              <a:p>
                <a:r>
                  <a:rPr lang="en-IN" sz="1700" b="1" dirty="0"/>
                  <a:t>Example 3: </a:t>
                </a:r>
                <a:r>
                  <a:rPr lang="en-IN" sz="1700" dirty="0"/>
                  <a:t>The price of sugar was Rs. 60/kg in month of September and the net expenditure on sugar was Rs. 1200 per month. If price is increased to Rs. 80 in October, how must % decrease in consumption in needed so that expenditure remains same?</a:t>
                </a:r>
              </a:p>
              <a:p>
                <a:endParaRPr lang="en-IN" sz="1700" dirty="0"/>
              </a:p>
              <a:p>
                <a:r>
                  <a:rPr lang="en-IN" sz="1700" b="1" dirty="0"/>
                  <a:t>Discussion of these 3 examples: </a:t>
                </a:r>
                <a:r>
                  <a:rPr lang="en-IN" sz="1700" dirty="0"/>
                  <a:t>Examples 2 and 3 are exactly same as example 1. Although, the language is different in all these 3 examples. So, solution is same</a:t>
                </a:r>
              </a:p>
              <a:p>
                <a:endParaRPr lang="en-IN" sz="1700" dirty="0"/>
              </a:p>
              <a:p>
                <a:r>
                  <a:rPr lang="en-IN" sz="1700" b="1" dirty="0"/>
                  <a:t>Solution: </a:t>
                </a:r>
                <a:r>
                  <a:rPr lang="en-IN" sz="1700" dirty="0"/>
                  <a:t>Price is increased by 33.33% i.e. </a:t>
                </a:r>
                <a14:m>
                  <m:oMath xmlns:m="http://schemas.openxmlformats.org/officeDocument/2006/math">
                    <m:f>
                      <m:fPr>
                        <m:ctrlPr>
                          <a:rPr lang="en-IN" sz="1700" i="1" dirty="0" smtClean="0">
                            <a:latin typeface="Cambria Math" panose="02040503050406030204" pitchFamily="18" charset="0"/>
                          </a:rPr>
                        </m:ctrlPr>
                      </m:fPr>
                      <m:num>
                        <m:r>
                          <a:rPr lang="en-US" sz="1700" i="1" dirty="0">
                            <a:latin typeface="Cambria Math" panose="02040503050406030204" pitchFamily="18" charset="0"/>
                          </a:rPr>
                          <m:t>1</m:t>
                        </m:r>
                      </m:num>
                      <m:den>
                        <m:r>
                          <a:rPr lang="en-US" sz="1700" b="0" i="0" dirty="0" smtClean="0">
                            <a:latin typeface="Cambria Math" panose="02040503050406030204" pitchFamily="18" charset="0"/>
                          </a:rPr>
                          <m:t>3</m:t>
                        </m:r>
                      </m:den>
                    </m:f>
                  </m:oMath>
                </a14:m>
                <a:r>
                  <a:rPr lang="en-IN" sz="1700" dirty="0"/>
                  <a:t>. So, the required decrease in consumption is  </a:t>
                </a:r>
                <a14:m>
                  <m:oMath xmlns:m="http://schemas.openxmlformats.org/officeDocument/2006/math">
                    <m:f>
                      <m:fPr>
                        <m:ctrlPr>
                          <a:rPr lang="en-IN" sz="1700" i="1" dirty="0">
                            <a:latin typeface="Cambria Math" panose="02040503050406030204" pitchFamily="18" charset="0"/>
                          </a:rPr>
                        </m:ctrlPr>
                      </m:fPr>
                      <m:num>
                        <m:r>
                          <a:rPr lang="en-US" sz="1700" i="1" dirty="0">
                            <a:latin typeface="Cambria Math" panose="02040503050406030204" pitchFamily="18" charset="0"/>
                          </a:rPr>
                          <m:t>1</m:t>
                        </m:r>
                      </m:num>
                      <m:den>
                        <m:r>
                          <a:rPr lang="en-US" sz="1700" b="0" i="0" dirty="0" smtClean="0">
                            <a:latin typeface="Cambria Math" panose="02040503050406030204" pitchFamily="18" charset="0"/>
                          </a:rPr>
                          <m:t>3+1</m:t>
                        </m:r>
                      </m:den>
                    </m:f>
                  </m:oMath>
                </a14:m>
                <a:r>
                  <a:rPr lang="en-IN" sz="1700" dirty="0"/>
                  <a:t> i.e.  </a:t>
                </a:r>
                <a14:m>
                  <m:oMath xmlns:m="http://schemas.openxmlformats.org/officeDocument/2006/math">
                    <m:f>
                      <m:fPr>
                        <m:ctrlPr>
                          <a:rPr lang="en-IN" sz="1700" i="1" dirty="0">
                            <a:latin typeface="Cambria Math" panose="02040503050406030204" pitchFamily="18" charset="0"/>
                          </a:rPr>
                        </m:ctrlPr>
                      </m:fPr>
                      <m:num>
                        <m:r>
                          <a:rPr lang="en-US" sz="1700" i="1" dirty="0">
                            <a:latin typeface="Cambria Math" panose="02040503050406030204" pitchFamily="18" charset="0"/>
                          </a:rPr>
                          <m:t>1</m:t>
                        </m:r>
                      </m:num>
                      <m:den>
                        <m:r>
                          <a:rPr lang="en-US" sz="1700" b="0" i="0" dirty="0" smtClean="0">
                            <a:latin typeface="Cambria Math" panose="02040503050406030204" pitchFamily="18" charset="0"/>
                          </a:rPr>
                          <m:t>4</m:t>
                        </m:r>
                      </m:den>
                    </m:f>
                  </m:oMath>
                </a14:m>
                <a:r>
                  <a:rPr lang="en-IN" sz="1700" dirty="0"/>
                  <a:t>. Hence the required % change is -25%</a:t>
                </a:r>
              </a:p>
              <a:p>
                <a:endParaRPr lang="en-IN" dirty="0"/>
              </a:p>
              <a:p>
                <a:pPr marL="0" indent="0">
                  <a:buNone/>
                </a:pPr>
                <a:r>
                  <a:rPr lang="en-IN" dirty="0"/>
                  <a:t> </a:t>
                </a:r>
              </a:p>
            </p:txBody>
          </p:sp>
        </mc:Choice>
        <mc:Fallback xmlns="">
          <p:sp>
            <p:nvSpPr>
              <p:cNvPr id="3" name="Content Placeholder 2">
                <a:extLst>
                  <a:ext uri="{FF2B5EF4-FFF2-40B4-BE49-F238E27FC236}">
                    <a16:creationId xmlns:a16="http://schemas.microsoft.com/office/drawing/2014/main" id="{25DC4A6C-53AB-4494-9BC7-2BB421CC23FF}"/>
                  </a:ext>
                </a:extLst>
              </p:cNvPr>
              <p:cNvSpPr>
                <a:spLocks noGrp="1" noRot="1" noChangeAspect="1" noMove="1" noResize="1" noEditPoints="1" noAdjustHandles="1" noChangeArrowheads="1" noChangeShapeType="1" noTextEdit="1"/>
              </p:cNvSpPr>
              <p:nvPr>
                <p:ph idx="1"/>
              </p:nvPr>
            </p:nvSpPr>
            <p:spPr>
              <a:xfrm>
                <a:off x="457200" y="731838"/>
                <a:ext cx="8229600" cy="5865514"/>
              </a:xfrm>
              <a:blipFill>
                <a:blip r:embed="rId4"/>
                <a:stretch>
                  <a:fillRect l="-370" t="-312" r="-815"/>
                </a:stretch>
              </a:blipFill>
            </p:spPr>
            <p:txBody>
              <a:bodyPr/>
              <a:lstStyle/>
              <a:p>
                <a:r>
                  <a:rPr lang="en-IN">
                    <a:noFill/>
                  </a:rPr>
                  <a:t> </a:t>
                </a:r>
              </a:p>
            </p:txBody>
          </p:sp>
        </mc:Fallback>
      </mc:AlternateContent>
    </p:spTree>
    <p:extLst>
      <p:ext uri="{BB962C8B-B14F-4D97-AF65-F5344CB8AC3E}">
        <p14:creationId xmlns:p14="http://schemas.microsoft.com/office/powerpoint/2010/main" val="2043627483"/>
      </p:ext>
    </p:extLst>
  </p:cSld>
  <p:clrMapOvr>
    <a:masterClrMapping/>
  </p:clrMapOvr>
  <mc:AlternateContent xmlns:mc="http://schemas.openxmlformats.org/markup-compatibility/2006" xmlns:p14="http://schemas.microsoft.com/office/powerpoint/2010/main">
    <mc:Choice Requires="p14">
      <p:transition spd="slow" p14:dur="2000" advTm="331771"/>
    </mc:Choice>
    <mc:Fallback xmlns="">
      <p:transition spd="slow" advTm="331771"/>
    </mc:Fallback>
  </mc:AlternateContent>
  <p:extLst>
    <p:ext uri="{3A86A75C-4F4B-4683-9AE1-C65F6400EC91}">
      <p14:laserTraceLst xmlns:p14="http://schemas.microsoft.com/office/powerpoint/2010/main">
        <p14:tracePtLst>
          <p14:tracePt t="82361" x="3232150" y="6232525"/>
          <p14:tracePt t="82527" x="2338388" y="5719763"/>
          <p14:tracePt t="82536" x="2238375" y="5281613"/>
          <p14:tracePt t="82546" x="2151063" y="4956175"/>
          <p14:tracePt t="82556" x="2076450" y="4643438"/>
          <p14:tracePt t="82569" x="2025650" y="4379913"/>
          <p14:tracePt t="82575" x="1976438" y="4117975"/>
          <p14:tracePt t="82587" x="1914525" y="3916363"/>
          <p14:tracePt t="82595" x="1863725" y="3679825"/>
          <p14:tracePt t="82606" x="1814513" y="3516313"/>
          <p14:tracePt t="82618" x="1751013" y="3290888"/>
          <p14:tracePt t="82626" x="1714500" y="3141663"/>
          <p14:tracePt t="82637" x="1689100" y="3016250"/>
          <p14:tracePt t="82646" x="1676400" y="2978150"/>
          <p14:tracePt t="82655" x="1651000" y="2952750"/>
          <p14:tracePt t="82670" x="1651000" y="2928938"/>
          <p14:tracePt t="82675" x="1638300" y="2890838"/>
          <p14:tracePt t="82687" x="1612900" y="2840038"/>
          <p14:tracePt t="82695" x="1576388" y="2728913"/>
          <p14:tracePt t="82705" x="1525588" y="2503488"/>
          <p14:tracePt t="82719" x="1489075" y="2303463"/>
          <p14:tracePt t="82725" x="1438275" y="2139950"/>
          <p14:tracePt t="82737" x="1438275" y="2101850"/>
          <p14:tracePt t="82745" x="1438275" y="2065338"/>
          <p14:tracePt t="82755" x="1438275" y="2039938"/>
          <p14:tracePt t="82769" x="1425575" y="2001838"/>
          <p14:tracePt t="82775" x="1425575" y="1989138"/>
          <p14:tracePt t="82786" x="1425575" y="1965325"/>
          <p14:tracePt t="82795" x="1412875" y="1952625"/>
          <p14:tracePt t="82805" x="1412875" y="1939925"/>
          <p14:tracePt t="82819" x="1412875" y="1927225"/>
          <p14:tracePt t="82825" x="1412875" y="1914525"/>
          <p14:tracePt t="82854" x="1412875" y="1901825"/>
          <p14:tracePt t="82887" x="1412875" y="1889125"/>
          <p14:tracePt t="82894" x="1412875" y="1876425"/>
          <p14:tracePt t="82914" x="1412875" y="1865313"/>
          <p14:tracePt t="82936" x="1412875" y="1839913"/>
          <p14:tracePt t="82944" x="1412875" y="1827213"/>
          <p14:tracePt t="82954" x="1412875" y="1814513"/>
          <p14:tracePt t="82964" x="1425575" y="1789113"/>
          <p14:tracePt t="82974" x="1425575" y="1765300"/>
          <p14:tracePt t="82985" x="1425575" y="1727200"/>
          <p14:tracePt t="82994" x="1438275" y="1714500"/>
          <p14:tracePt t="83004" x="1438275" y="1701800"/>
          <p14:tracePt t="83014" x="1438275" y="1676400"/>
          <p14:tracePt t="83024" x="1438275" y="1663700"/>
          <p14:tracePt t="83035" x="1450975" y="1652588"/>
          <p14:tracePt t="83044" x="1450975" y="1639888"/>
          <p14:tracePt t="83053" x="1450975" y="1627188"/>
          <p14:tracePt t="83063" x="1450975" y="1614488"/>
          <p14:tracePt t="83074" x="1450975" y="1601788"/>
          <p14:tracePt t="83086" x="1463675" y="1589088"/>
          <p14:tracePt t="83093" x="1463675" y="1576388"/>
          <p14:tracePt t="83104" x="1463675" y="1563688"/>
          <p14:tracePt t="83113" x="1463675" y="1552575"/>
          <p14:tracePt t="83124" x="1476375" y="1527175"/>
          <p14:tracePt t="83136" x="1489075" y="1501775"/>
          <p14:tracePt t="83143" x="1501775" y="1476375"/>
          <p14:tracePt t="83153" x="1501775" y="1450975"/>
          <p14:tracePt t="83163" x="1512888" y="1427163"/>
          <p14:tracePt t="83173" x="1525588" y="1401763"/>
          <p14:tracePt t="83185" x="1525588" y="1376363"/>
          <p14:tracePt t="83193" x="1538288" y="1376363"/>
          <p14:tracePt t="83203" x="1538288" y="1363663"/>
          <p14:tracePt t="83219" x="1538288" y="1350963"/>
          <p14:tracePt t="83223" x="1550988" y="1350963"/>
          <p14:tracePt t="83237" x="1550988" y="1339850"/>
          <p14:tracePt t="83293" x="1550988" y="1327150"/>
          <p14:tracePt t="83333" x="1563688" y="1327150"/>
          <p14:tracePt t="83353" x="1576388" y="1327150"/>
          <p14:tracePt t="83362" x="1601788" y="1327150"/>
          <p14:tracePt t="83372" x="1625600" y="1327150"/>
          <p14:tracePt t="83384" x="1663700" y="1327150"/>
          <p14:tracePt t="83393" x="1763713" y="1314450"/>
          <p14:tracePt t="83402" x="1925638" y="1314450"/>
          <p14:tracePt t="83412" x="2138363" y="1289050"/>
          <p14:tracePt t="83422" x="2327275" y="1263650"/>
          <p14:tracePt t="83436" x="2527300" y="1238250"/>
          <p14:tracePt t="83443" x="2714625" y="1201738"/>
          <p14:tracePt t="83454" x="2901950" y="1176338"/>
          <p14:tracePt t="83462" x="3127375" y="1138238"/>
          <p14:tracePt t="83472" x="3427413" y="1089025"/>
          <p14:tracePt t="83486" x="3614738" y="1063625"/>
          <p14:tracePt t="83492" x="3814763" y="1014413"/>
          <p14:tracePt t="83503" x="3890963" y="1001713"/>
          <p14:tracePt t="83511" x="3927475" y="989013"/>
          <p14:tracePt t="83522" x="3952875" y="989013"/>
          <p14:tracePt t="83536" x="3978275" y="989013"/>
          <p14:tracePt t="83542" x="4014788" y="976313"/>
          <p14:tracePt t="83553" x="4027488" y="976313"/>
          <p14:tracePt t="83561" x="4027488" y="963613"/>
          <p14:tracePt t="83572" x="4052888" y="963613"/>
          <p14:tracePt t="83601" x="4065588" y="963613"/>
          <p14:tracePt t="84468" x="4052888" y="963613"/>
          <p14:tracePt t="84478" x="4040188" y="989013"/>
          <p14:tracePt t="84487" x="4002088" y="1025525"/>
          <p14:tracePt t="84498" x="3978275" y="1076325"/>
          <p14:tracePt t="84507" x="3927475" y="1114425"/>
          <p14:tracePt t="84519" x="3914775" y="1138238"/>
          <p14:tracePt t="84527" x="3878263" y="1163638"/>
          <p14:tracePt t="84538" x="3865563" y="1189038"/>
          <p14:tracePt t="84548" x="3852863" y="1201738"/>
          <p14:tracePt t="84557" x="3840163" y="1214438"/>
          <p14:tracePt t="84568" x="3814763" y="1250950"/>
          <p14:tracePt t="84577" x="3802063" y="1263650"/>
          <p14:tracePt t="84587" x="3790950" y="1276350"/>
          <p14:tracePt t="84597" x="3765550" y="1289050"/>
          <p14:tracePt t="84608" x="3752850" y="1314450"/>
          <p14:tracePt t="84617" x="3740150" y="1327150"/>
          <p14:tracePt t="84627" x="3727450" y="1339850"/>
          <p14:tracePt t="84637" x="3714750" y="1339850"/>
          <p14:tracePt t="84647" x="3714750" y="1350963"/>
          <p14:tracePt t="84657" x="3702050" y="1363663"/>
          <p14:tracePt t="84668" x="3689350" y="1376363"/>
          <p14:tracePt t="84686" x="3678238" y="1376363"/>
          <p14:tracePt t="84697" x="3678238" y="1389063"/>
          <p14:tracePt t="84706" x="3665538" y="1389063"/>
          <p14:tracePt t="84717" x="3665538" y="1401763"/>
          <p14:tracePt t="84736" x="3652838" y="1414463"/>
          <p14:tracePt t="84747" x="3640138" y="1414463"/>
          <p14:tracePt t="84756" x="3640138" y="1427163"/>
          <p14:tracePt t="84796" x="3627438" y="1439863"/>
          <p14:tracePt t="84836" x="3627438" y="1450975"/>
          <p14:tracePt t="84856" x="3614738" y="1450975"/>
          <p14:tracePt t="84866" x="3614738" y="1463675"/>
          <p14:tracePt t="84895" x="3602038" y="1476375"/>
          <p14:tracePt t="84906" x="3602038" y="1489075"/>
          <p14:tracePt t="84915" x="3589338" y="1489075"/>
          <p14:tracePt t="84936" x="3589338" y="1501775"/>
          <p14:tracePt t="84945" x="3578225" y="1501775"/>
          <p14:tracePt t="84955" x="3578225" y="1514475"/>
          <p14:tracePt t="84976" x="3565525" y="1527175"/>
          <p14:tracePt t="84986" x="3565525" y="1539875"/>
          <p14:tracePt t="85016" x="3565525" y="1552575"/>
          <p14:tracePt t="85025" x="3552825" y="1552575"/>
          <p14:tracePt t="85066" x="3540125" y="1563688"/>
          <p14:tracePt t="85732" x="3527425" y="1563688"/>
          <p14:tracePt t="85782" x="3527425" y="1576388"/>
          <p14:tracePt t="85812" x="3527425" y="1589088"/>
          <p14:tracePt t="85841" x="3527425" y="1601788"/>
          <p14:tracePt t="85851" x="3514725" y="1601788"/>
          <p14:tracePt t="85861" x="3514725" y="1627188"/>
          <p14:tracePt t="85872" x="3514725" y="1639888"/>
          <p14:tracePt t="85884" x="3514725" y="1652588"/>
          <p14:tracePt t="85892" x="3502025" y="1676400"/>
          <p14:tracePt t="85902" x="3502025" y="1727200"/>
          <p14:tracePt t="85912" x="3478213" y="1901825"/>
          <p14:tracePt t="85922" x="3452813" y="2078038"/>
          <p14:tracePt t="85933" x="3427413" y="2265363"/>
          <p14:tracePt t="85941" x="3414713" y="2439988"/>
          <p14:tracePt t="85953" x="3414713" y="2540000"/>
          <p14:tracePt t="85962" x="3414713" y="2590800"/>
          <p14:tracePt t="85971" x="3414713" y="2640013"/>
          <p14:tracePt t="85982" x="3414713" y="2665413"/>
          <p14:tracePt t="85991" x="3414713" y="2690813"/>
          <p14:tracePt t="86001" x="3414713" y="2716213"/>
          <p14:tracePt t="86011" x="3414713" y="2728913"/>
          <p14:tracePt t="86021" x="3414713" y="2740025"/>
          <p14:tracePt t="86033" x="3414713" y="2752725"/>
          <p14:tracePt t="86061" x="3414713" y="2765425"/>
          <p14:tracePt t="86081" x="3414713" y="2778125"/>
          <p14:tracePt t="86091" x="3414713" y="2790825"/>
          <p14:tracePt t="89262" x="3252788" y="3054350"/>
          <p14:tracePt t="89273" x="3001963" y="3490913"/>
          <p14:tracePt t="89283" x="2852738" y="3754438"/>
          <p14:tracePt t="89292" x="2776538" y="3941763"/>
          <p14:tracePt t="89303" x="2701925" y="4079875"/>
          <p14:tracePt t="89312" x="2640013" y="4230688"/>
          <p14:tracePt t="89322" x="2589213" y="4341813"/>
          <p14:tracePt t="89335" x="2527300" y="4492625"/>
          <p14:tracePt t="89342" x="2489200" y="4605338"/>
          <p14:tracePt t="89354" x="2427288" y="4705350"/>
          <p14:tracePt t="89362" x="2389188" y="4792663"/>
          <p14:tracePt t="89372" x="2363788" y="4856163"/>
          <p14:tracePt t="89383" x="2351088" y="4905375"/>
          <p14:tracePt t="89392" x="2327275" y="4956175"/>
          <p14:tracePt t="89404" x="2314575" y="4981575"/>
          <p14:tracePt t="89412" x="2289175" y="5005388"/>
          <p14:tracePt t="89422" x="2276475" y="5018088"/>
          <p14:tracePt t="89435" x="2276475" y="5056188"/>
          <p14:tracePt t="89442" x="2251075" y="5056188"/>
          <p14:tracePt t="89452" x="2251075" y="5081588"/>
          <p14:tracePt t="89461" x="2238375" y="5092700"/>
          <p14:tracePt t="89472" x="2227263" y="5105400"/>
          <p14:tracePt t="89485" x="2214563" y="5118100"/>
          <p14:tracePt t="89491" x="2201863" y="5130800"/>
          <p14:tracePt t="89503" x="2189163" y="5143500"/>
          <p14:tracePt t="89512" x="2176463" y="5156200"/>
          <p14:tracePt t="89521" x="2151063" y="5181600"/>
          <p14:tracePt t="89537" x="2138363" y="5194300"/>
          <p14:tracePt t="89541" x="2127250" y="5205413"/>
          <p14:tracePt t="89552" x="2114550" y="5218113"/>
          <p14:tracePt t="89562" x="2089150" y="5230813"/>
          <p14:tracePt t="89571" x="2089150" y="5243513"/>
          <p14:tracePt t="89584" x="2076450" y="5256213"/>
          <p14:tracePt t="89591" x="2063750" y="5268913"/>
          <p14:tracePt t="89602" x="2051050" y="5268913"/>
          <p14:tracePt t="89611" x="2038350" y="5281613"/>
          <p14:tracePt t="89621" x="2025650" y="5305425"/>
          <p14:tracePt t="89635" x="2014538" y="5305425"/>
          <p14:tracePt t="89641" x="1989138" y="5330825"/>
          <p14:tracePt t="89653" x="1963738" y="5356225"/>
          <p14:tracePt t="89661" x="1951038" y="5381625"/>
          <p14:tracePt t="89671" x="1938338" y="5394325"/>
          <p14:tracePt t="89684" x="1925638" y="5407025"/>
          <p14:tracePt t="89691" x="1901825" y="5418138"/>
          <p14:tracePt t="89703" x="1901825" y="5430838"/>
          <p14:tracePt t="89710" x="1889125" y="5443538"/>
          <p14:tracePt t="89721" x="1876425" y="5456238"/>
          <p14:tracePt t="89734" x="1876425" y="5468938"/>
          <p14:tracePt t="89741" x="1863725" y="5481638"/>
          <p14:tracePt t="89752" x="1851025" y="5494338"/>
          <p14:tracePt t="89760" x="1838325" y="5507038"/>
          <p14:tracePt t="89770" x="1825625" y="5518150"/>
          <p14:tracePt t="89784" x="1814513" y="5556250"/>
          <p14:tracePt t="89790" x="1801813" y="5556250"/>
          <p14:tracePt t="89801" x="1789113" y="5581650"/>
          <p14:tracePt t="89821" x="1789113" y="5594350"/>
          <p14:tracePt t="89833" x="1776413" y="5607050"/>
          <p14:tracePt t="89842" x="1763713" y="5607050"/>
          <p14:tracePt t="89851" x="1763713" y="5619750"/>
          <p14:tracePt t="92842" x="1776413" y="5619750"/>
          <p14:tracePt t="92852" x="1838325" y="5607050"/>
          <p14:tracePt t="92862" x="1938338" y="5568950"/>
          <p14:tracePt t="92872" x="2051050" y="5556250"/>
          <p14:tracePt t="92883" x="2201863" y="5530850"/>
          <p14:tracePt t="92892" x="2289175" y="5518150"/>
          <p14:tracePt t="92903" x="2351088" y="5518150"/>
          <p14:tracePt t="92912" x="2389188" y="5507038"/>
          <p14:tracePt t="92922" x="2427288" y="5507038"/>
          <p14:tracePt t="92933" x="2463800" y="5494338"/>
          <p14:tracePt t="92942" x="2489200" y="5494338"/>
          <p14:tracePt t="92952" x="2514600" y="5481638"/>
          <p14:tracePt t="92961" x="2540000" y="5481638"/>
          <p14:tracePt t="92972" x="2563813" y="5481638"/>
          <p14:tracePt t="92984" x="2589213" y="5468938"/>
          <p14:tracePt t="92992" x="2601913" y="5468938"/>
          <p14:tracePt t="93001" x="2614613" y="5456238"/>
          <p14:tracePt t="93011" x="2627313" y="5456238"/>
          <p14:tracePt t="93033" x="2651125" y="5456238"/>
          <p14:tracePt t="93041" x="2651125" y="5443538"/>
          <p14:tracePt t="93053" x="2663825" y="5443538"/>
          <p14:tracePt t="93084" x="2676525" y="5443538"/>
          <p14:tracePt t="93121" x="2689225" y="5430838"/>
          <p14:tracePt t="93531" x="2689225" y="5418138"/>
          <p14:tracePt t="93848" x="2701925" y="5418138"/>
          <p14:tracePt t="94216" x="2714625" y="5418138"/>
          <p14:tracePt t="94674" x="2727325" y="5418138"/>
          <p14:tracePt t="94714" x="2740025" y="5418138"/>
          <p14:tracePt t="94725" x="2740025" y="5407025"/>
          <p14:tracePt t="94734" x="2763838" y="5407025"/>
          <p14:tracePt t="94745" x="2776538" y="5407025"/>
          <p14:tracePt t="94754" x="2801938" y="5407025"/>
          <p14:tracePt t="94767" x="2827338" y="5407025"/>
          <p14:tracePt t="94775" x="2876550" y="5407025"/>
          <p14:tracePt t="94784" x="2914650" y="5418138"/>
          <p14:tracePt t="94794" x="2952750" y="5418138"/>
          <p14:tracePt t="94804" x="3014663" y="5430838"/>
          <p14:tracePt t="94817" x="3052763" y="5443538"/>
          <p14:tracePt t="94825" x="3089275" y="5443538"/>
          <p14:tracePt t="94834" x="3127375" y="5456238"/>
          <p14:tracePt t="94844" x="3176588" y="5468938"/>
          <p14:tracePt t="94854" x="3214688" y="5481638"/>
          <p14:tracePt t="94868" x="3252788" y="5494338"/>
          <p14:tracePt t="94874" x="3276600" y="5494338"/>
          <p14:tracePt t="94885" x="3314700" y="5494338"/>
          <p14:tracePt t="94898" x="3327400" y="5494338"/>
          <p14:tracePt t="94904" x="3352800" y="5507038"/>
          <p14:tracePt t="94918" x="3365500" y="5507038"/>
          <p14:tracePt t="94924" x="3376613" y="5507038"/>
          <p14:tracePt t="94935" x="3389313" y="5507038"/>
          <p14:tracePt t="94944" x="3402013" y="5507038"/>
          <p14:tracePt t="94965" x="3414713" y="5507038"/>
          <p14:tracePt t="94984" x="3427413" y="5507038"/>
          <p14:tracePt t="95004" x="3440113" y="5507038"/>
          <p14:tracePt t="95051" x="3452813" y="5507038"/>
          <p14:tracePt t="95055" x="3452813" y="5518150"/>
          <p14:tracePt t="95083" x="3465513" y="5518150"/>
          <p14:tracePt t="95273" x="3452813" y="5518150"/>
          <p14:tracePt t="95302" x="3440113" y="5518150"/>
          <p14:tracePt t="95316" x="3427413" y="5518150"/>
          <p14:tracePt t="95342" x="3414713" y="5518150"/>
          <p14:tracePt t="95362" x="3402013" y="5518150"/>
          <p14:tracePt t="95392" x="3389313" y="5518150"/>
          <p14:tracePt t="95412" x="3376613" y="5518150"/>
          <p14:tracePt t="95433" x="3376613" y="5507038"/>
          <p14:tracePt t="95472" x="3365500" y="5507038"/>
          <p14:tracePt t="96059" x="3352800" y="5507038"/>
          <p14:tracePt t="96159" x="3340100" y="5507038"/>
          <p14:tracePt t="96189" x="3314700" y="5494338"/>
          <p14:tracePt t="96209" x="3289300" y="5494338"/>
          <p14:tracePt t="96229" x="3276600" y="5481638"/>
          <p14:tracePt t="96239" x="3252788" y="5481638"/>
          <p14:tracePt t="96250" x="3252788" y="5468938"/>
          <p14:tracePt t="96259" x="3240088" y="5468938"/>
          <p14:tracePt t="96269" x="3227388" y="5468938"/>
          <p14:tracePt t="96279" x="3214688" y="5456238"/>
          <p14:tracePt t="96289" x="3189288" y="5456238"/>
          <p14:tracePt t="96310" x="3176588" y="5443538"/>
          <p14:tracePt t="96318" x="3165475" y="5443538"/>
          <p14:tracePt t="96328" x="3152775" y="5430838"/>
          <p14:tracePt t="96339" x="3140075" y="5430838"/>
          <p14:tracePt t="96349" x="3127375" y="5430838"/>
          <p14:tracePt t="96358" x="3114675" y="5430838"/>
          <p14:tracePt t="96368" x="3114675" y="5418138"/>
          <p14:tracePt t="96378" x="3101975" y="5418138"/>
          <p14:tracePt t="96388" x="3089275" y="5418138"/>
          <p14:tracePt t="96408" x="3076575" y="5407025"/>
          <p14:tracePt t="96418" x="3065463" y="5407025"/>
          <p14:tracePt t="96438" x="3052763" y="5407025"/>
          <p14:tracePt t="96450" x="3052763" y="5394325"/>
          <p14:tracePt t="96457" x="3040063" y="5394325"/>
          <p14:tracePt t="96479" x="3027363" y="5394325"/>
          <p14:tracePt t="96488" x="3027363" y="5381625"/>
          <p14:tracePt t="96517" x="3014663" y="5381625"/>
          <p14:tracePt t="96766" x="3014663" y="5368925"/>
          <p14:tracePt t="97025" x="3027363" y="5368925"/>
          <p14:tracePt t="97265" x="3040063" y="5368925"/>
          <p14:tracePt t="118274" x="3076575" y="5205413"/>
          <p14:tracePt t="118283" x="3152775" y="4905375"/>
          <p14:tracePt t="118296" x="3227388" y="4605338"/>
          <p14:tracePt t="118304" x="3302000" y="4330700"/>
          <p14:tracePt t="118314" x="3365500" y="4154488"/>
          <p14:tracePt t="118324" x="3402013" y="3979863"/>
          <p14:tracePt t="118333" x="3427413" y="3905250"/>
          <p14:tracePt t="118348" x="3452813" y="3854450"/>
          <p14:tracePt t="118354" x="3478213" y="3792538"/>
          <p14:tracePt t="118366" x="3489325" y="3754438"/>
          <p14:tracePt t="118384" x="3514725" y="3679825"/>
          <p14:tracePt t="118398" x="3527425" y="3654425"/>
          <p14:tracePt t="118403" x="3527425" y="3616325"/>
          <p14:tracePt t="118414" x="3540125" y="3590925"/>
          <p14:tracePt t="118423" x="3552825" y="3567113"/>
          <p14:tracePt t="118434" x="3552825" y="3541713"/>
          <p14:tracePt t="118446" x="3552825" y="3529013"/>
          <p14:tracePt t="118454" x="3552825" y="3503613"/>
          <p14:tracePt t="118463" x="3552825" y="3490913"/>
          <p14:tracePt t="118472" x="3552825" y="3479800"/>
          <p14:tracePt t="118482" x="3552825" y="3467100"/>
          <p14:tracePt t="118496" x="3552825" y="3441700"/>
          <p14:tracePt t="118515" x="3552825" y="3416300"/>
          <p14:tracePt t="118533" x="3552825" y="3403600"/>
          <p14:tracePt t="118552" x="3552825" y="3390900"/>
          <p14:tracePt t="118564" x="3552825" y="3378200"/>
          <p14:tracePt t="118572" x="3540125" y="3367088"/>
          <p14:tracePt t="118582" x="3527425" y="3341688"/>
          <p14:tracePt t="118598" x="3514725" y="3328988"/>
          <p14:tracePt t="118602" x="3502025" y="3316288"/>
          <p14:tracePt t="118615" x="3502025" y="3290888"/>
          <p14:tracePt t="118623" x="3489325" y="3278188"/>
          <p14:tracePt t="118632" x="3478213" y="3267075"/>
          <p14:tracePt t="118646" x="3465513" y="3254375"/>
          <p14:tracePt t="118652" x="3452813" y="3228975"/>
          <p14:tracePt t="118664" x="3452813" y="3203575"/>
          <p14:tracePt t="118672" x="3440113" y="3165475"/>
          <p14:tracePt t="118682" x="3402013" y="3054350"/>
          <p14:tracePt t="118692" x="3352800" y="2865438"/>
          <p14:tracePt t="118701" x="3327400" y="2690813"/>
          <p14:tracePt t="118715" x="3314700" y="2627313"/>
          <p14:tracePt t="118722" x="3302000" y="2590800"/>
          <p14:tracePt t="118732" x="3289300" y="2552700"/>
          <p14:tracePt t="118742" x="3289300" y="2516188"/>
          <p14:tracePt t="118752" x="3276600" y="2503488"/>
          <p14:tracePt t="118765" x="3265488" y="2478088"/>
          <p14:tracePt t="118772" x="3265488" y="2465388"/>
          <p14:tracePt t="118782" x="3265488" y="2439988"/>
          <p14:tracePt t="118797" x="3252788" y="2427288"/>
          <p14:tracePt t="118802" x="3240088" y="2414588"/>
          <p14:tracePt t="118815" x="3240088" y="2403475"/>
          <p14:tracePt t="118821" x="3240088" y="2390775"/>
          <p14:tracePt t="119131" x="3165475" y="2278063"/>
          <p14:tracePt t="119140" x="3076575" y="2114550"/>
          <p14:tracePt t="119151" x="3065463" y="2078038"/>
          <p14:tracePt t="119164" x="3040063" y="2014538"/>
          <p14:tracePt t="119172" x="3014663" y="1989138"/>
          <p14:tracePt t="119182" x="3014663" y="1965325"/>
          <p14:tracePt t="119190" x="2989263" y="1939925"/>
          <p14:tracePt t="119200" x="2989263" y="1927225"/>
          <p14:tracePt t="119214" x="2976563" y="1901825"/>
          <p14:tracePt t="119221" x="2963863" y="1901825"/>
          <p14:tracePt t="119230" x="2963863" y="1889125"/>
          <p14:tracePt t="119240" x="2940050" y="1865313"/>
          <p14:tracePt t="119250" x="2940050" y="1852613"/>
          <p14:tracePt t="119263" x="2927350" y="1839913"/>
          <p14:tracePt t="119269" x="2901950" y="1814513"/>
          <p14:tracePt t="119282" x="2901950" y="1801813"/>
          <p14:tracePt t="119290" x="2889250" y="1776413"/>
          <p14:tracePt t="119300" x="2876550" y="1765300"/>
          <p14:tracePt t="119314" x="2863850" y="1752600"/>
          <p14:tracePt t="119319" x="2852738" y="1727200"/>
          <p14:tracePt t="119331" x="2840038" y="1714500"/>
          <p14:tracePt t="119339" x="2827338" y="1689100"/>
          <p14:tracePt t="119350" x="2814638" y="1676400"/>
          <p14:tracePt t="119363" x="2801938" y="1663700"/>
          <p14:tracePt t="119369" x="2801938" y="1652588"/>
          <p14:tracePt t="119380" x="2789238" y="1639888"/>
          <p14:tracePt t="119389" x="2776538" y="1614488"/>
          <p14:tracePt t="119399" x="2776538" y="1601788"/>
          <p14:tracePt t="119413" x="2763838" y="1589088"/>
          <p14:tracePt t="119419" x="2752725" y="1576388"/>
          <p14:tracePt t="119431" x="2752725" y="1563688"/>
          <p14:tracePt t="119439" x="2752725" y="1552575"/>
          <p14:tracePt t="119449" x="2740025" y="1527175"/>
          <p14:tracePt t="119459" x="2740025" y="1514475"/>
          <p14:tracePt t="119469" x="2727325" y="1501775"/>
          <p14:tracePt t="119480" x="2727325" y="1476375"/>
          <p14:tracePt t="119491" x="2714625" y="1463675"/>
          <p14:tracePt t="119499" x="2701925" y="1439863"/>
          <p14:tracePt t="119508" x="2689225" y="1427163"/>
          <p14:tracePt t="119518" x="2689225" y="1414463"/>
          <p14:tracePt t="119530" x="2676525" y="1389063"/>
          <p14:tracePt t="119549" x="2663825" y="1376363"/>
          <p14:tracePt t="119559" x="2651125" y="1350963"/>
          <p14:tracePt t="119569" x="2651125" y="1339850"/>
          <p14:tracePt t="119579" x="2640013" y="1314450"/>
          <p14:tracePt t="119589" x="2627313" y="1314450"/>
          <p14:tracePt t="119598" x="2627313" y="1301750"/>
          <p14:tracePt t="119608" x="2614613" y="1289050"/>
          <p14:tracePt t="119618" x="2614613" y="1276350"/>
          <p14:tracePt t="119639" x="2601913" y="1263650"/>
          <p14:tracePt t="119658" x="2589213" y="1263650"/>
          <p14:tracePt t="119668" x="2589213" y="1250950"/>
          <p14:tracePt t="119975" x="2576513" y="1250950"/>
          <p14:tracePt t="119987" x="2563813" y="1250950"/>
          <p14:tracePt t="119997" x="2540000" y="1250950"/>
          <p14:tracePt t="120007" x="2514600" y="1263650"/>
          <p14:tracePt t="120018" x="2489200" y="1263650"/>
          <p14:tracePt t="120029" x="2451100" y="1301750"/>
          <p14:tracePt t="120037" x="2427288" y="1327150"/>
          <p14:tracePt t="120048" x="2389188" y="1376363"/>
          <p14:tracePt t="120056" x="2351088" y="1414463"/>
          <p14:tracePt t="120066" x="2351088" y="1450975"/>
          <p14:tracePt t="120079" x="2327275" y="1514475"/>
          <p14:tracePt t="120086" x="2314575" y="1552575"/>
          <p14:tracePt t="120097" x="2314575" y="1589088"/>
          <p14:tracePt t="120106" x="2314575" y="1639888"/>
          <p14:tracePt t="120117" x="2314575" y="1689100"/>
          <p14:tracePt t="120129" x="2314575" y="1752600"/>
          <p14:tracePt t="120136" x="2314575" y="1814513"/>
          <p14:tracePt t="120146" x="2338388" y="1865313"/>
          <p14:tracePt t="120156" x="2338388" y="1901825"/>
          <p14:tracePt t="120166" x="2363788" y="1939925"/>
          <p14:tracePt t="120179" x="2376488" y="1965325"/>
          <p14:tracePt t="120186" x="2389188" y="1989138"/>
          <p14:tracePt t="120198" x="2414588" y="2001838"/>
          <p14:tracePt t="120206" x="2414588" y="2027238"/>
          <p14:tracePt t="120216" x="2439988" y="2039938"/>
          <p14:tracePt t="120233" x="2439988" y="2065338"/>
          <p14:tracePt t="120237" x="2476500" y="2065338"/>
          <p14:tracePt t="120250" x="2501900" y="2089150"/>
          <p14:tracePt t="120256" x="2527300" y="2114550"/>
          <p14:tracePt t="120265" x="2563813" y="2139950"/>
          <p14:tracePt t="120280" x="2614613" y="2152650"/>
          <p14:tracePt t="120286" x="2640013" y="2178050"/>
          <p14:tracePt t="120297" x="2663825" y="2190750"/>
          <p14:tracePt t="120306" x="2689225" y="2190750"/>
          <p14:tracePt t="120316" x="2714625" y="2190750"/>
          <p14:tracePt t="120329" x="2727325" y="2201863"/>
          <p14:tracePt t="120335" x="2740025" y="2201863"/>
          <p14:tracePt t="120346" x="2763838" y="2214563"/>
          <p14:tracePt t="120355" x="2789238" y="2214563"/>
          <p14:tracePt t="120365" x="2814638" y="2214563"/>
          <p14:tracePt t="120375" x="2840038" y="2214563"/>
          <p14:tracePt t="120385" x="2889250" y="2227263"/>
          <p14:tracePt t="120396" x="2927350" y="2227263"/>
          <p14:tracePt t="120405" x="2976563" y="2227263"/>
          <p14:tracePt t="120415" x="3027363" y="2227263"/>
          <p14:tracePt t="120429" x="3052763" y="2227263"/>
          <p14:tracePt t="120435" x="3089275" y="2227263"/>
          <p14:tracePt t="120445" x="3127375" y="2227263"/>
          <p14:tracePt t="120455" x="3165475" y="2227263"/>
          <p14:tracePt t="120465" x="3176588" y="2227263"/>
          <p14:tracePt t="120476" x="3201988" y="2227263"/>
          <p14:tracePt t="120485" x="3227388" y="2227263"/>
          <p14:tracePt t="120753" x="3376613" y="2265363"/>
          <p14:tracePt t="120764" x="3614738" y="2339975"/>
          <p14:tracePt t="120773" x="3852863" y="2390775"/>
          <p14:tracePt t="120784" x="3952875" y="2427288"/>
          <p14:tracePt t="120796" x="3990975" y="2439988"/>
          <p14:tracePt t="120803" x="4040188" y="2452688"/>
          <p14:tracePt t="120815" x="4078288" y="2452688"/>
          <p14:tracePt t="120823" x="4103688" y="2465388"/>
          <p14:tracePt t="120833" x="4114800" y="2478088"/>
          <p14:tracePt t="120846" x="4127500" y="2478088"/>
          <p14:tracePt t="120853" x="4152900" y="2478088"/>
          <p14:tracePt t="120864" x="4152900" y="2490788"/>
          <p14:tracePt t="120873" x="4165600" y="2490788"/>
          <p14:tracePt t="120883" x="4178300" y="2503488"/>
          <p14:tracePt t="120898" x="4191000" y="2503488"/>
          <p14:tracePt t="120924" x="4203700" y="2503488"/>
          <p14:tracePt t="120963" x="4214813" y="2503488"/>
          <p14:tracePt t="120984" x="4227513" y="2503488"/>
          <p14:tracePt t="121052" x="4240213" y="2503488"/>
          <p14:tracePt t="121122" x="4252913" y="2503488"/>
          <p14:tracePt t="121431" x="4265613" y="2503488"/>
          <p14:tracePt t="121531" x="4265613" y="2490788"/>
          <p14:tracePt t="121800" x="4265613" y="2503488"/>
          <p14:tracePt t="121819" x="4252913" y="2516188"/>
          <p14:tracePt t="121829" x="4252913" y="2527300"/>
          <p14:tracePt t="121840" x="4227513" y="2565400"/>
          <p14:tracePt t="121850" x="4140200" y="2752725"/>
          <p14:tracePt t="121862" x="4052888" y="2878138"/>
          <p14:tracePt t="121869" x="4014788" y="2916238"/>
          <p14:tracePt t="121881" x="3990975" y="2952750"/>
          <p14:tracePt t="121895" x="3965575" y="2978150"/>
          <p14:tracePt t="121899" x="3940175" y="2990850"/>
          <p14:tracePt t="121913" x="3902075" y="3016250"/>
          <p14:tracePt t="121920" x="3865563" y="3041650"/>
          <p14:tracePt t="121931" x="3814763" y="3041650"/>
          <p14:tracePt t="121939" x="3778250" y="3054350"/>
          <p14:tracePt t="121949" x="3602038" y="3103563"/>
          <p14:tracePt t="121964" x="3414713" y="3128963"/>
          <p14:tracePt t="121970" x="3127375" y="3165475"/>
          <p14:tracePt t="121981" x="2914650" y="3178175"/>
          <p14:tracePt t="121989" x="2701925" y="3190875"/>
          <p14:tracePt t="121999" x="2514600" y="3203575"/>
          <p14:tracePt t="122014" x="2327275" y="3216275"/>
          <p14:tracePt t="122020" x="2163763" y="3241675"/>
          <p14:tracePt t="122030" x="2101850" y="3241675"/>
          <p14:tracePt t="122039" x="2051050" y="3241675"/>
          <p14:tracePt t="122048" x="2014538" y="3241675"/>
          <p14:tracePt t="122061" x="1976438" y="3241675"/>
          <p14:tracePt t="122069" x="1938338" y="3241675"/>
          <p14:tracePt t="122080" x="1925638" y="3241675"/>
          <p14:tracePt t="122088" x="1914525" y="3241675"/>
          <p14:tracePt t="122102" x="1901825" y="3241675"/>
          <p14:tracePt t="122112" x="1901825" y="3228975"/>
          <p14:tracePt t="122118" x="1889125" y="3228975"/>
          <p14:tracePt t="122148" x="1876425" y="3228975"/>
          <p14:tracePt t="122168" x="1863725" y="3228975"/>
          <p14:tracePt t="122179" x="1863725" y="3216275"/>
          <p14:tracePt t="122209" x="1851025" y="3216275"/>
          <p14:tracePt t="122218" x="1851025" y="3203575"/>
          <p14:tracePt t="122230" x="1838325" y="3190875"/>
          <p14:tracePt t="122262" x="1825625" y="3178175"/>
          <p14:tracePt t="122268" x="1814513" y="3178175"/>
          <p14:tracePt t="122278" x="1814513" y="3165475"/>
          <p14:tracePt t="122307" x="1801813" y="3165475"/>
          <p14:tracePt t="122317" x="1801813" y="3154363"/>
          <p14:tracePt t="122338" x="1801813" y="3141663"/>
          <p14:tracePt t="122388" x="1801813" y="3128963"/>
          <p14:tracePt t="122397" x="1814513" y="3128963"/>
          <p14:tracePt t="122407" x="1901825" y="3103563"/>
          <p14:tracePt t="122417" x="2327275" y="2990850"/>
          <p14:tracePt t="122429" x="2889250" y="2890838"/>
          <p14:tracePt t="122437" x="3376613" y="2828925"/>
          <p14:tracePt t="122447" x="3802063" y="2790825"/>
          <p14:tracePt t="122458" x="4191000" y="2740025"/>
          <p14:tracePt t="122467" x="4665663" y="2728913"/>
          <p14:tracePt t="122478" x="5053013" y="2703513"/>
          <p14:tracePt t="122487" x="5454650" y="2703513"/>
          <p14:tracePt t="122497" x="5767388" y="2703513"/>
          <p14:tracePt t="122507" x="6078538" y="2703513"/>
          <p14:tracePt t="122517" x="6342063" y="2703513"/>
          <p14:tracePt t="122528" x="6592888" y="2703513"/>
          <p14:tracePt t="122536" x="6780213" y="2703513"/>
          <p14:tracePt t="122546" x="6892925" y="2703513"/>
          <p14:tracePt t="122557" x="6929438" y="2703513"/>
          <p14:tracePt t="122567" x="6967538" y="2703513"/>
          <p14:tracePt t="122579" x="6992938" y="2703513"/>
          <p14:tracePt t="122586" x="7016750" y="2703513"/>
          <p14:tracePt t="122596" x="7029450" y="2703513"/>
          <p14:tracePt t="122607" x="7042150" y="2703513"/>
          <p14:tracePt t="122618" x="7054850" y="2703513"/>
          <p14:tracePt t="122636" x="7067550" y="2703513"/>
          <p14:tracePt t="122666" x="7080250" y="2703513"/>
          <p14:tracePt t="122746" x="7092950" y="2703513"/>
          <p14:tracePt t="122786" x="7092950" y="2690813"/>
          <p14:tracePt t="122796" x="7105650" y="2690813"/>
          <p14:tracePt t="122826" x="7118350" y="2690813"/>
          <p14:tracePt t="122836" x="7129463" y="2690813"/>
          <p14:tracePt t="122876" x="7142163" y="2678113"/>
          <p14:tracePt t="122975" x="7118350" y="2678113"/>
          <p14:tracePt t="122986" x="7067550" y="2678113"/>
          <p14:tracePt t="122995" x="6892925" y="2665413"/>
          <p14:tracePt t="123005" x="6680200" y="2652713"/>
          <p14:tracePt t="123015" x="6429375" y="2640013"/>
          <p14:tracePt t="123029" x="6254750" y="2627313"/>
          <p14:tracePt t="123035" x="6042025" y="2603500"/>
          <p14:tracePt t="123046" x="5854700" y="2578100"/>
          <p14:tracePt t="123055" x="5665788" y="2565400"/>
          <p14:tracePt t="123065" x="5516563" y="2552700"/>
          <p14:tracePt t="123075" x="5454650" y="2552700"/>
          <p14:tracePt t="123085" x="5416550" y="2552700"/>
          <p14:tracePt t="123095" x="5378450" y="2552700"/>
          <p14:tracePt t="123106" x="5329238" y="2552700"/>
          <p14:tracePt t="123114" x="5265738" y="2552700"/>
          <p14:tracePt t="123125" x="5229225" y="2552700"/>
          <p14:tracePt t="123134" x="5178425" y="2552700"/>
          <p14:tracePt t="123146" x="5129213" y="2552700"/>
          <p14:tracePt t="123154" x="5078413" y="2552700"/>
          <p14:tracePt t="123165" x="5029200" y="2552700"/>
          <p14:tracePt t="123175" x="4991100" y="2552700"/>
          <p14:tracePt t="123184" x="4940300" y="2565400"/>
          <p14:tracePt t="123195" x="4878388" y="2565400"/>
          <p14:tracePt t="123204" x="4816475" y="2578100"/>
          <p14:tracePt t="123214" x="4652963" y="2578100"/>
          <p14:tracePt t="123228" x="4478338" y="2578100"/>
          <p14:tracePt t="123235" x="4327525" y="2578100"/>
          <p14:tracePt t="123245" x="4278313" y="2578100"/>
          <p14:tracePt t="123254" x="4240213" y="2578100"/>
          <p14:tracePt t="123264" x="4214813" y="2578100"/>
          <p14:tracePt t="123274" x="4203700" y="2578100"/>
          <p14:tracePt t="123285" x="4191000" y="2578100"/>
          <p14:tracePt t="123296" x="4165600" y="2578100"/>
          <p14:tracePt t="123314" x="4152900" y="2578100"/>
          <p14:tracePt t="123353" x="4140200" y="2578100"/>
          <p14:tracePt t="123384" x="4127500" y="2578100"/>
          <p14:tracePt t="127438" x="4114800" y="2565400"/>
          <p14:tracePt t="127448" x="4103688" y="2527300"/>
          <p14:tracePt t="127460" x="4078288" y="2516188"/>
          <p14:tracePt t="127468" x="4065588" y="2490788"/>
          <p14:tracePt t="127478" x="4040188" y="2465388"/>
          <p14:tracePt t="127487" x="4014788" y="2439988"/>
          <p14:tracePt t="127498" x="3990975" y="2414588"/>
          <p14:tracePt t="127512" x="3940175" y="2378075"/>
          <p14:tracePt t="127518" x="3914775" y="2352675"/>
          <p14:tracePt t="127530" x="3890963" y="2327275"/>
          <p14:tracePt t="127538" x="3852863" y="2303463"/>
          <p14:tracePt t="127547" x="3840163" y="2290763"/>
          <p14:tracePt t="127557" x="3827463" y="2265363"/>
          <p14:tracePt t="127567" x="3814763" y="2265363"/>
          <p14:tracePt t="127579" x="3802063" y="2239963"/>
          <p14:tracePt t="127587" x="3778250" y="2227263"/>
          <p14:tracePt t="127597" x="3765550" y="2201863"/>
          <p14:tracePt t="127607" x="3740150" y="2178050"/>
          <p14:tracePt t="127618" x="3740150" y="2165350"/>
          <p14:tracePt t="127627" x="3714750" y="2139950"/>
          <p14:tracePt t="127637" x="3714750" y="2127250"/>
          <p14:tracePt t="127646" x="3702050" y="2114550"/>
          <p14:tracePt t="127661" x="3689350" y="2101850"/>
          <p14:tracePt t="127667" x="3689350" y="2089150"/>
          <p14:tracePt t="127679" x="3689350" y="2078038"/>
          <p14:tracePt t="127687" x="3678238" y="2078038"/>
          <p14:tracePt t="127697" x="3678238" y="2065338"/>
          <p14:tracePt t="127707" x="3678238" y="2052638"/>
          <p14:tracePt t="127717" x="3678238" y="2039938"/>
          <p14:tracePt t="127736" x="3678238" y="2027238"/>
          <p14:tracePt t="127747" x="3678238" y="2014538"/>
          <p14:tracePt t="127757" x="3678238" y="2001838"/>
          <p14:tracePt t="127777" x="3678238" y="1989138"/>
          <p14:tracePt t="127797" x="3678238" y="1978025"/>
          <p14:tracePt t="127807" x="3678238" y="1965325"/>
          <p14:tracePt t="127817" x="3689350" y="1952625"/>
          <p14:tracePt t="127829" x="3702050" y="1939925"/>
          <p14:tracePt t="127837" x="3727450" y="1927225"/>
          <p14:tracePt t="127845" x="3765550" y="1889125"/>
          <p14:tracePt t="127855" x="3827463" y="1852613"/>
          <p14:tracePt t="127865" x="3890963" y="1814513"/>
          <p14:tracePt t="127876" x="3940175" y="1801813"/>
          <p14:tracePt t="127892" x="3978275" y="1789113"/>
          <p14:tracePt t="127895" x="4002088" y="1776413"/>
          <p14:tracePt t="127906" x="4027488" y="1776413"/>
          <p14:tracePt t="127917" x="4052888" y="1776413"/>
          <p14:tracePt t="127928" x="4078288" y="1776413"/>
          <p14:tracePt t="127937" x="4090988" y="1776413"/>
          <p14:tracePt t="127956" x="4114800" y="1776413"/>
          <p14:tracePt t="127978" x="4127500" y="1776413"/>
          <p14:tracePt t="127996" x="4140200" y="1776413"/>
          <p14:tracePt t="128005" x="4152900" y="1776413"/>
          <p14:tracePt t="128015" x="4165600" y="1776413"/>
          <p14:tracePt t="128035" x="4178300" y="1776413"/>
          <p14:tracePt t="128055" x="4203700" y="1776413"/>
          <p14:tracePt t="128076" x="4214813" y="1776413"/>
          <p14:tracePt t="128085" x="4227513" y="1776413"/>
          <p14:tracePt t="128095" x="4240213" y="1776413"/>
          <p14:tracePt t="128105" x="4252913" y="1765300"/>
          <p14:tracePt t="128127" x="4278313" y="1765300"/>
          <p14:tracePt t="128135" x="4278313" y="1752600"/>
          <p14:tracePt t="128145" x="4291013" y="1752600"/>
          <p14:tracePt t="128155" x="4303713" y="1752600"/>
          <p14:tracePt t="128165" x="4314825" y="1752600"/>
          <p14:tracePt t="128177" x="4327525" y="1752600"/>
          <p14:tracePt t="128185" x="4327525" y="1739900"/>
          <p14:tracePt t="128194" x="4340225" y="1739900"/>
          <p14:tracePt t="128215" x="4352925" y="1739900"/>
          <p14:tracePt t="128228" x="4365625" y="1739900"/>
          <p14:tracePt t="128245" x="4378325" y="1739900"/>
          <p14:tracePt t="128264" x="4378325" y="1727200"/>
          <p14:tracePt t="128278" x="4391025" y="1727200"/>
          <p14:tracePt t="128314" x="4403725" y="1727200"/>
          <p14:tracePt t="128354" x="4416425" y="1727200"/>
          <p14:tracePt t="136554" x="4240213" y="1639888"/>
          <p14:tracePt t="136564" x="4040188" y="1527175"/>
          <p14:tracePt t="136574" x="3940175" y="1463675"/>
          <p14:tracePt t="136583" x="3890963" y="1450975"/>
          <p14:tracePt t="136594" x="3865563" y="1439863"/>
          <p14:tracePt t="136604" x="3827463" y="1414463"/>
          <p14:tracePt t="136614" x="3814763" y="1414463"/>
          <p14:tracePt t="136624" x="3790950" y="1401763"/>
          <p14:tracePt t="136635" x="3752850" y="1389063"/>
          <p14:tracePt t="136646" x="3714750" y="1376363"/>
          <p14:tracePt t="136655" x="3689350" y="1376363"/>
          <p14:tracePt t="136665" x="3665538" y="1350963"/>
          <p14:tracePt t="136676" x="3640138" y="1350963"/>
          <p14:tracePt t="136685" x="3614738" y="1350963"/>
          <p14:tracePt t="136694" x="3614738" y="1339850"/>
          <p14:tracePt t="136704" x="3602038" y="1339850"/>
          <p14:tracePt t="136714" x="3589338" y="1327150"/>
          <p14:tracePt t="136726" x="3578225" y="1327150"/>
          <p14:tracePt t="136734" x="3552825" y="1314450"/>
          <p14:tracePt t="136744" x="3527425" y="1314450"/>
          <p14:tracePt t="136755" x="3514725" y="1301750"/>
          <p14:tracePt t="136765" x="3489325" y="1301750"/>
          <p14:tracePt t="136777" x="3465513" y="1289050"/>
          <p14:tracePt t="136784" x="3452813" y="1276350"/>
          <p14:tracePt t="136794" x="3440113" y="1276350"/>
          <p14:tracePt t="136806" x="3414713" y="1263650"/>
          <p14:tracePt t="136827" x="3402013" y="1250950"/>
          <p14:tracePt t="136834" x="3389313" y="1250950"/>
          <p14:tracePt t="136854" x="3376613" y="1250950"/>
          <p14:tracePt t="136864" x="3352800" y="1238250"/>
          <p14:tracePt t="136884" x="3327400" y="1238250"/>
          <p14:tracePt t="136894" x="3302000" y="1227138"/>
          <p14:tracePt t="136904" x="3289300" y="1214438"/>
          <p14:tracePt t="136914" x="3276600" y="1214438"/>
          <p14:tracePt t="136926" x="3265488" y="1201738"/>
          <p14:tracePt t="136944" x="3252788" y="1201738"/>
          <p14:tracePt t="136954" x="3240088" y="1189038"/>
          <p14:tracePt t="136984" x="3227388" y="1189038"/>
          <p14:tracePt t="137044" x="3227388" y="1176338"/>
          <p14:tracePt t="137053" x="3214688" y="1176338"/>
          <p14:tracePt t="137134" x="3214688" y="1163638"/>
          <p14:tracePt t="137143" x="3227388" y="1163638"/>
          <p14:tracePt t="137163" x="3252788" y="1150938"/>
          <p14:tracePt t="137177" x="3276600" y="1150938"/>
          <p14:tracePt t="137183" x="3327400" y="1150938"/>
          <p14:tracePt t="137192" x="3514725" y="1114425"/>
          <p14:tracePt t="137202" x="3790950" y="1101725"/>
          <p14:tracePt t="137213" x="4114800" y="1089025"/>
          <p14:tracePt t="137225" x="4491038" y="1089025"/>
          <p14:tracePt t="137233" x="4852988" y="1089025"/>
          <p14:tracePt t="137243" x="5178425" y="1089025"/>
          <p14:tracePt t="137252" x="5554663" y="1114425"/>
          <p14:tracePt t="137263" x="5867400" y="1125538"/>
          <p14:tracePt t="137272" x="6216650" y="1150938"/>
          <p14:tracePt t="137283" x="6503988" y="1163638"/>
          <p14:tracePt t="137296" x="6780213" y="1163638"/>
          <p14:tracePt t="137303" x="6980238" y="1163638"/>
          <p14:tracePt t="137313" x="7218363" y="1163638"/>
          <p14:tracePt t="137321" x="7429500" y="1163638"/>
          <p14:tracePt t="137331" x="7631113" y="1125538"/>
          <p14:tracePt t="137342" x="7854950" y="1101725"/>
          <p14:tracePt t="137351" x="8031163" y="1089025"/>
          <p14:tracePt t="137361" x="8131175" y="1076325"/>
          <p14:tracePt t="137372" x="8193088" y="1063625"/>
          <p14:tracePt t="137380" x="8243888" y="1063625"/>
          <p14:tracePt t="137391" x="8280400" y="1050925"/>
          <p14:tracePt t="137401" x="8305800" y="1050925"/>
          <p14:tracePt t="137411" x="8331200" y="1038225"/>
          <p14:tracePt t="137421" x="8356600" y="1038225"/>
          <p14:tracePt t="137431" x="8367713" y="1038225"/>
          <p14:tracePt t="137440" x="8380413" y="1038225"/>
          <p14:tracePt t="137451" x="8405813" y="1038225"/>
          <p14:tracePt t="137471" x="8418513" y="1038225"/>
          <p14:tracePt t="137481" x="8418513" y="1025525"/>
          <p14:tracePt t="137491" x="8431213" y="1025525"/>
          <p14:tracePt t="137530" x="8443913" y="1025525"/>
          <p14:tracePt t="137562" x="8456613" y="1025525"/>
          <p14:tracePt t="137680" x="8443913" y="1025525"/>
          <p14:tracePt t="137691" x="8418513" y="1025525"/>
          <p14:tracePt t="137699" x="8231188" y="1038225"/>
          <p14:tracePt t="137710" x="7780338" y="1114425"/>
          <p14:tracePt t="137719" x="7354888" y="1176338"/>
          <p14:tracePt t="137729" x="6916738" y="1263650"/>
          <p14:tracePt t="137741" x="6580188" y="1339850"/>
          <p14:tracePt t="137750" x="6216650" y="1401763"/>
          <p14:tracePt t="137760" x="5929313" y="1450975"/>
          <p14:tracePt t="137769" x="5629275" y="1514475"/>
          <p14:tracePt t="137779" x="5329238" y="1563688"/>
          <p14:tracePt t="137791" x="5003800" y="1627188"/>
          <p14:tracePt t="137799" x="4665663" y="1701800"/>
          <p14:tracePt t="137809" x="4378325" y="1752600"/>
          <p14:tracePt t="137819" x="4040188" y="1814513"/>
          <p14:tracePt t="137829" x="3614738" y="1901825"/>
          <p14:tracePt t="138607" x="3790950" y="1814513"/>
          <p14:tracePt t="138617" x="3865563" y="1776413"/>
          <p14:tracePt t="138627" x="3902075" y="1765300"/>
          <p14:tracePt t="138638" x="3927475" y="1765300"/>
          <p14:tracePt t="138647" x="3940175" y="1752600"/>
          <p14:tracePt t="138667" x="3952875" y="1752600"/>
          <p14:tracePt t="138677" x="3965575" y="1752600"/>
          <p14:tracePt t="138697" x="3978275" y="1752600"/>
          <p14:tracePt t="138709" x="3978275" y="1739900"/>
          <p14:tracePt t="138717" x="3990975" y="1739900"/>
          <p14:tracePt t="138727" x="4002088" y="1727200"/>
          <p14:tracePt t="138736" x="4027488" y="1727200"/>
          <p14:tracePt t="138746" x="4052888" y="1714500"/>
          <p14:tracePt t="138760" x="4065588" y="1701800"/>
          <p14:tracePt t="138767" x="4090988" y="1701800"/>
          <p14:tracePt t="138777" x="4114800" y="1689100"/>
          <p14:tracePt t="138786" x="4127500" y="1676400"/>
          <p14:tracePt t="138797" x="4140200" y="1676400"/>
          <p14:tracePt t="138808" x="4152900" y="1676400"/>
          <p14:tracePt t="138817" x="4152900" y="1663700"/>
          <p14:tracePt t="138827" x="4165600" y="1663700"/>
          <p14:tracePt t="138836" x="4165600" y="1652588"/>
          <p14:tracePt t="138846" x="4178300" y="1639888"/>
          <p14:tracePt t="138859" x="4191000" y="1639888"/>
          <p14:tracePt t="138878" x="4191000" y="1627188"/>
          <p14:tracePt t="138896" x="4203700" y="1614488"/>
          <p14:tracePt t="138916" x="4203700" y="1601788"/>
          <p14:tracePt t="138927" x="4203700" y="1589088"/>
          <p14:tracePt t="138936" x="4203700" y="1576388"/>
          <p14:tracePt t="138946" x="4203700" y="1563688"/>
          <p14:tracePt t="138960" x="4203700" y="1552575"/>
          <p14:tracePt t="138965" x="4203700" y="1539875"/>
          <p14:tracePt t="138976" x="4203700" y="1527175"/>
          <p14:tracePt t="138986" x="4203700" y="1514475"/>
          <p14:tracePt t="139006" x="4203700" y="1501775"/>
          <p14:tracePt t="139026" x="4203700" y="1489075"/>
          <p14:tracePt t="139046" x="4203700" y="1476375"/>
          <p14:tracePt t="139055" x="4203700" y="1463675"/>
          <p14:tracePt t="139086" x="4203700" y="1450975"/>
          <p14:tracePt t="139136" x="4203700" y="1439863"/>
          <p14:tracePt t="139604" x="4203700" y="1427163"/>
          <p14:tracePt t="139773" x="4203700" y="1439863"/>
          <p14:tracePt t="139783" x="4203700" y="1450975"/>
          <p14:tracePt t="139793" x="4203700" y="1489075"/>
          <p14:tracePt t="139802" x="4214813" y="1689100"/>
          <p14:tracePt t="139813" x="4252913" y="1952625"/>
          <p14:tracePt t="139826" x="4278313" y="2139950"/>
          <p14:tracePt t="139833" x="4291013" y="2227263"/>
          <p14:tracePt t="139844" x="4291013" y="2278063"/>
          <p14:tracePt t="139852" x="4303713" y="2314575"/>
          <p14:tracePt t="139862" x="4314825" y="2352675"/>
          <p14:tracePt t="139877" x="4327525" y="2378075"/>
          <p14:tracePt t="139882" x="4327525" y="2403475"/>
          <p14:tracePt t="139907" x="4327525" y="2439988"/>
          <p14:tracePt t="139913" x="4340225" y="2465388"/>
          <p14:tracePt t="139926" x="4340225" y="2478088"/>
          <p14:tracePt t="139933" x="4352925" y="2490788"/>
          <p14:tracePt t="139943" x="4352925" y="2516188"/>
          <p14:tracePt t="139963" x="4352925" y="2527300"/>
          <p14:tracePt t="139992" x="4352925" y="2540000"/>
          <p14:tracePt t="140022" x="4352925" y="2552700"/>
          <p14:tracePt t="140091" x="4352925" y="2565400"/>
          <p14:tracePt t="140201" x="4365625" y="2565400"/>
          <p14:tracePt t="141057" x="4365625" y="2552700"/>
          <p14:tracePt t="141068" x="4365625" y="2540000"/>
          <p14:tracePt t="141078" x="4365625" y="2503488"/>
          <p14:tracePt t="141088" x="4378325" y="2352675"/>
          <p14:tracePt t="141097" x="4391025" y="2127250"/>
          <p14:tracePt t="141110" x="4391025" y="1952625"/>
          <p14:tracePt t="141117" x="4391025" y="1901825"/>
          <p14:tracePt t="141128" x="4391025" y="1865313"/>
          <p14:tracePt t="141138" x="4391025" y="1827213"/>
          <p14:tracePt t="141147" x="4391025" y="1801813"/>
          <p14:tracePt t="141158" x="4391025" y="1776413"/>
          <p14:tracePt t="141167" x="4391025" y="1752600"/>
          <p14:tracePt t="141177" x="4391025" y="1701800"/>
          <p14:tracePt t="141188" x="4391025" y="1514475"/>
          <p14:tracePt t="141197" x="4378325" y="1263650"/>
          <p14:tracePt t="141209" x="4378325" y="1025525"/>
          <p14:tracePt t="141217" x="4378325" y="850900"/>
          <p14:tracePt t="141227" x="4378325" y="801688"/>
          <p14:tracePt t="141236" x="4378325" y="776288"/>
          <p14:tracePt t="141247" x="4365625" y="763588"/>
          <p14:tracePt t="141260" x="4365625" y="738188"/>
          <p14:tracePt t="141267" x="4365625" y="725488"/>
          <p14:tracePt t="141297" x="4365625" y="712788"/>
          <p14:tracePt t="141706" x="4352925" y="712788"/>
          <p14:tracePt t="141805" x="4352925" y="725488"/>
          <p14:tracePt t="141815" x="4340225" y="738188"/>
          <p14:tracePt t="141825" x="4314825" y="763588"/>
          <p14:tracePt t="141834" x="4278313" y="825500"/>
          <p14:tracePt t="141845" x="4252913" y="863600"/>
          <p14:tracePt t="141854" x="4214813" y="901700"/>
          <p14:tracePt t="141864" x="4203700" y="925513"/>
          <p14:tracePt t="141878" x="4178300" y="938213"/>
          <p14:tracePt t="141890" x="4165600" y="963613"/>
          <p14:tracePt t="141893" x="4152900" y="976313"/>
          <p14:tracePt t="141903" x="4140200" y="976313"/>
          <p14:tracePt t="141914" x="4127500" y="989013"/>
          <p14:tracePt t="141933" x="4114800" y="1001713"/>
          <p14:tracePt t="141943" x="4114800" y="1014413"/>
          <p14:tracePt t="141963" x="4103688" y="1014413"/>
          <p14:tracePt t="142004" x="4103688" y="1025525"/>
          <p14:tracePt t="142025" x="4090988" y="1025525"/>
          <p14:tracePt t="147934" x="4052888" y="1025525"/>
          <p14:tracePt t="147944" x="4014788" y="1025525"/>
          <p14:tracePt t="147954" x="3990975" y="1038225"/>
          <p14:tracePt t="147963" x="3965575" y="1038225"/>
          <p14:tracePt t="147975" x="3940175" y="1038225"/>
          <p14:tracePt t="147984" x="3902075" y="1050925"/>
          <p14:tracePt t="147994" x="3878263" y="1050925"/>
          <p14:tracePt t="148004" x="3852863" y="1063625"/>
          <p14:tracePt t="148014" x="3827463" y="1063625"/>
          <p14:tracePt t="148025" x="3802063" y="1063625"/>
          <p14:tracePt t="148033" x="3778250" y="1063625"/>
          <p14:tracePt t="148043" x="3752850" y="1076325"/>
          <p14:tracePt t="148053" x="3714750" y="1076325"/>
          <p14:tracePt t="148063" x="3652838" y="1089025"/>
          <p14:tracePt t="148074" x="3614738" y="1101725"/>
          <p14:tracePt t="148084" x="3578225" y="1101725"/>
          <p14:tracePt t="148094" x="3552825" y="1101725"/>
          <p14:tracePt t="148103" x="3540125" y="1114425"/>
          <p14:tracePt t="148114" x="3514725" y="1114425"/>
          <p14:tracePt t="148134" x="3502025" y="1114425"/>
          <p14:tracePt t="148143" x="3489325" y="1114425"/>
          <p14:tracePt t="148174" x="3478213" y="1114425"/>
          <p14:tracePt t="148183" x="3465513" y="1114425"/>
          <p14:tracePt t="148223" x="3452813" y="1114425"/>
          <p14:tracePt t="148342" x="3465513" y="1101725"/>
          <p14:tracePt t="148352" x="3478213" y="1101725"/>
          <p14:tracePt t="148363" x="3502025" y="1101725"/>
          <p14:tracePt t="148376" x="3540125" y="1089025"/>
          <p14:tracePt t="148383" x="3665538" y="1063625"/>
          <p14:tracePt t="148393" x="3878263" y="1050925"/>
          <p14:tracePt t="148403" x="4090988" y="1025525"/>
          <p14:tracePt t="148412" x="4340225" y="1014413"/>
          <p14:tracePt t="148425" x="4516438" y="1014413"/>
          <p14:tracePt t="148432" x="4765675" y="1014413"/>
          <p14:tracePt t="148443" x="5040313" y="1014413"/>
          <p14:tracePt t="148452" x="5278438" y="1014413"/>
          <p14:tracePt t="148462" x="5465763" y="1014413"/>
          <p14:tracePt t="148476" x="5629275" y="1014413"/>
          <p14:tracePt t="148482" x="5754688" y="1014413"/>
          <p14:tracePt t="148493" x="5867400" y="989013"/>
          <p14:tracePt t="148502" x="5903913" y="989013"/>
          <p14:tracePt t="148512" x="5942013" y="976313"/>
          <p14:tracePt t="148524" x="5978525" y="963613"/>
          <p14:tracePt t="148532" x="6003925" y="963613"/>
          <p14:tracePt t="148543" x="6016625" y="950913"/>
          <p14:tracePt t="148558" x="6029325" y="950913"/>
          <p14:tracePt t="148562" x="6042025" y="938213"/>
          <p14:tracePt t="148671" x="5954713" y="950913"/>
          <p14:tracePt t="148681" x="5591175" y="1025525"/>
          <p14:tracePt t="148691" x="5178425" y="1138238"/>
          <p14:tracePt t="148701" x="4891088" y="1189038"/>
          <p14:tracePt t="148711" x="4616450" y="1263650"/>
          <p14:tracePt t="148725" x="4378325" y="1314450"/>
          <p14:tracePt t="148732" x="4152900" y="1363663"/>
          <p14:tracePt t="148743" x="3952875" y="1414463"/>
          <p14:tracePt t="148751" x="3727450" y="1439863"/>
          <p14:tracePt t="148761" x="3502025" y="1476375"/>
          <p14:tracePt t="148775" x="3340100" y="1501775"/>
          <p14:tracePt t="148781" x="3152775" y="1514475"/>
          <p14:tracePt t="148792" x="2989263" y="1527175"/>
          <p14:tracePt t="148801" x="2901950" y="1539875"/>
          <p14:tracePt t="148811" x="2827338" y="1552575"/>
          <p14:tracePt t="148825" x="2789238" y="1552575"/>
          <p14:tracePt t="148832" x="2740025" y="1563688"/>
          <p14:tracePt t="148842" x="2701925" y="1563688"/>
          <p14:tracePt t="148850" x="2676525" y="1576388"/>
          <p14:tracePt t="148862" x="2663825" y="1576388"/>
          <p14:tracePt t="148874" x="2640013" y="1576388"/>
          <p14:tracePt t="148894" x="2627313" y="1576388"/>
          <p14:tracePt t="148902" x="2614613" y="1576388"/>
          <p14:tracePt t="149030" x="2627313" y="1576388"/>
          <p14:tracePt t="149041" x="2663825" y="1576388"/>
          <p14:tracePt t="149050" x="2863850" y="1563688"/>
          <p14:tracePt t="149062" x="3276600" y="1552575"/>
          <p14:tracePt t="149071" x="3689350" y="1552575"/>
          <p14:tracePt t="149080" x="3978275" y="1552575"/>
          <p14:tracePt t="149091" x="4214813" y="1563688"/>
          <p14:tracePt t="149099" x="4465638" y="1589088"/>
          <p14:tracePt t="149110" x="4691063" y="1601788"/>
          <p14:tracePt t="149119" x="4852988" y="1614488"/>
          <p14:tracePt t="149129" x="5029200" y="1614488"/>
          <p14:tracePt t="149143" x="5153025" y="1614488"/>
          <p14:tracePt t="149150" x="5253038" y="1614488"/>
          <p14:tracePt t="149159" x="5365750" y="1614488"/>
          <p14:tracePt t="149169" x="5416550" y="1614488"/>
          <p14:tracePt t="149181" x="5454650" y="1614488"/>
          <p14:tracePt t="149192" x="5478463" y="1614488"/>
          <p14:tracePt t="149199" x="5516563" y="1614488"/>
          <p14:tracePt t="149209" x="5529263" y="1614488"/>
          <p14:tracePt t="149219" x="5541963" y="1614488"/>
          <p14:tracePt t="149229" x="5554663" y="1601788"/>
          <p14:tracePt t="149249" x="5565775" y="1601788"/>
          <p14:tracePt t="149309" x="5578475" y="1601788"/>
          <p14:tracePt t="149348" x="5591175" y="1601788"/>
          <p14:tracePt t="149468" x="5591175" y="1589088"/>
          <p14:tracePt t="150035" x="5578475" y="1589088"/>
          <p14:tracePt t="150046" x="5565775" y="1576388"/>
          <p14:tracePt t="150057" x="5541963" y="1563688"/>
          <p14:tracePt t="150066" x="5516563" y="1563688"/>
          <p14:tracePt t="150076" x="5491163" y="1552575"/>
          <p14:tracePt t="150085" x="5454650" y="1539875"/>
          <p14:tracePt t="150095" x="5416550" y="1539875"/>
          <p14:tracePt t="150107" x="5391150" y="1527175"/>
          <p14:tracePt t="150115" x="5365750" y="1527175"/>
          <p14:tracePt t="150125" x="5341938" y="1514475"/>
          <p14:tracePt t="150136" x="5316538" y="1501775"/>
          <p14:tracePt t="150145" x="5291138" y="1501775"/>
          <p14:tracePt t="150158" x="5265738" y="1501775"/>
          <p14:tracePt t="150165" x="5253038" y="1489075"/>
          <p14:tracePt t="150176" x="5229225" y="1489075"/>
          <p14:tracePt t="150185" x="5216525" y="1489075"/>
          <p14:tracePt t="150196" x="5216525" y="1476375"/>
          <p14:tracePt t="150208" x="5191125" y="1476375"/>
          <p14:tracePt t="150225" x="5178425" y="1476375"/>
          <p14:tracePt t="150245" x="5165725" y="1463675"/>
          <p14:tracePt t="150285" x="5153025" y="1463675"/>
          <p14:tracePt t="150306" x="5141913" y="1463675"/>
          <p14:tracePt t="154422" x="5003800" y="1527175"/>
          <p14:tracePt t="154431" x="4791075" y="1601788"/>
          <p14:tracePt t="154441" x="4578350" y="1663700"/>
          <p14:tracePt t="154451" x="4391025" y="1701800"/>
          <p14:tracePt t="154461" x="4265613" y="1727200"/>
          <p14:tracePt t="154473" x="4214813" y="1727200"/>
          <p14:tracePt t="154481" x="4178300" y="1727200"/>
          <p14:tracePt t="154491" x="4152900" y="1727200"/>
          <p14:tracePt t="154501" x="4114800" y="1727200"/>
          <p14:tracePt t="154511" x="4065588" y="1727200"/>
          <p14:tracePt t="154523" x="4014788" y="1727200"/>
          <p14:tracePt t="154531" x="3927475" y="1727200"/>
          <p14:tracePt t="154543" x="3840163" y="1727200"/>
          <p14:tracePt t="154551" x="3752850" y="1701800"/>
          <p14:tracePt t="154562" x="3702050" y="1689100"/>
          <p14:tracePt t="154574" x="3640138" y="1676400"/>
          <p14:tracePt t="154581" x="3589338" y="1663700"/>
          <p14:tracePt t="154592" x="3514725" y="1652588"/>
          <p14:tracePt t="154602" x="3365500" y="1614488"/>
          <p14:tracePt t="154611" x="3165475" y="1601788"/>
          <p14:tracePt t="154626" x="2963863" y="1576388"/>
          <p14:tracePt t="154630" x="2763838" y="1576388"/>
          <p14:tracePt t="154642" x="2601913" y="1552575"/>
          <p14:tracePt t="154651" x="2540000" y="1552575"/>
          <p14:tracePt t="154663" x="2501900" y="1552575"/>
          <p14:tracePt t="154674" x="2476500" y="1552575"/>
          <p14:tracePt t="154680" x="2439988" y="1539875"/>
          <p14:tracePt t="154691" x="2427288" y="1527175"/>
          <p14:tracePt t="154701" x="2401888" y="1527175"/>
          <p14:tracePt t="154710" x="2363788" y="1527175"/>
          <p14:tracePt t="154724" x="2338388" y="1514475"/>
          <p14:tracePt t="154730" x="2327275" y="1514475"/>
          <p14:tracePt t="154742" x="2314575" y="1501775"/>
          <p14:tracePt t="154750" x="2301875" y="1501775"/>
          <p14:tracePt t="154760" x="2289175" y="1501775"/>
          <p14:tracePt t="154773" x="2276475" y="1501775"/>
          <p14:tracePt t="154780" x="2263775" y="1489075"/>
          <p14:tracePt t="154792" x="2251075" y="1489075"/>
          <p14:tracePt t="154802" x="2238375" y="1489075"/>
          <p14:tracePt t="154824" x="2227263" y="1489075"/>
          <p14:tracePt t="154830" x="2214563" y="1489075"/>
          <p14:tracePt t="154840" x="2201863" y="1489075"/>
          <p14:tracePt t="154872" x="2189163" y="1489075"/>
          <p14:tracePt t="154891" x="2176463" y="1489075"/>
          <p14:tracePt t="154906" x="2163763" y="1489075"/>
          <p14:tracePt t="154940" x="2151063" y="1489075"/>
          <p14:tracePt t="154999" x="2138363" y="1489075"/>
          <p14:tracePt t="155487" x="2138363" y="1501775"/>
          <p14:tracePt t="155508" x="2138363" y="1527175"/>
          <p14:tracePt t="155517" x="2138363" y="1563688"/>
          <p14:tracePt t="155527" x="2151063" y="1727200"/>
          <p14:tracePt t="155540" x="2163763" y="1927225"/>
          <p14:tracePt t="155547" x="2189163" y="2114550"/>
          <p14:tracePt t="155560" x="2201863" y="2201863"/>
          <p14:tracePt t="155567" x="2201863" y="2252663"/>
          <p14:tracePt t="155578" x="2214563" y="2278063"/>
          <p14:tracePt t="155592" x="2227263" y="2327275"/>
          <p14:tracePt t="155597" x="2251075" y="2378075"/>
          <p14:tracePt t="155608" x="2251075" y="2414588"/>
          <p14:tracePt t="155617" x="2263775" y="2439988"/>
          <p14:tracePt t="155626" x="2276475" y="2465388"/>
          <p14:tracePt t="155641" x="2289175" y="2490788"/>
          <p14:tracePt t="155647" x="2289175" y="2527300"/>
          <p14:tracePt t="155658" x="2301875" y="2540000"/>
          <p14:tracePt t="155667" x="2314575" y="2552700"/>
          <p14:tracePt t="155677" x="2314575" y="2565400"/>
          <p14:tracePt t="155696" x="2314575" y="2578100"/>
          <p14:tracePt t="155706" x="2314575" y="2590800"/>
          <p14:tracePt t="155716" x="2327275" y="2590800"/>
          <p14:tracePt t="155766" x="2327275" y="2603500"/>
          <p14:tracePt t="167742" x="2401888" y="2427288"/>
          <p14:tracePt t="167752" x="2589213" y="1901825"/>
          <p14:tracePt t="167762" x="2714625" y="1527175"/>
          <p14:tracePt t="167773" x="2763838" y="1263650"/>
          <p14:tracePt t="167783" x="2814638" y="1089025"/>
          <p14:tracePt t="167793" x="2827338" y="1038225"/>
          <p14:tracePt t="167804" x="2840038" y="1001713"/>
          <p14:tracePt t="167813" x="2863850" y="963613"/>
          <p14:tracePt t="167824" x="2876550" y="925513"/>
          <p14:tracePt t="167833" x="2889250" y="901700"/>
          <p14:tracePt t="167843" x="2901950" y="889000"/>
          <p14:tracePt t="167856" x="2901950" y="876300"/>
          <p14:tracePt t="167862" x="2914650" y="876300"/>
          <p14:tracePt t="167872" x="2914650" y="863600"/>
          <p14:tracePt t="167912" x="2914650" y="850900"/>
          <p14:tracePt t="168003" x="2914650" y="863600"/>
          <p14:tracePt t="168013" x="2889250" y="889000"/>
          <p14:tracePt t="168022" x="2863850" y="925513"/>
          <p14:tracePt t="168032" x="2763838" y="1089025"/>
          <p14:tracePt t="168042" x="2689225" y="1227138"/>
          <p14:tracePt t="168054" x="2614613" y="1376363"/>
          <p14:tracePt t="168062" x="2576513" y="1489075"/>
          <p14:tracePt t="168073" x="2527300" y="1639888"/>
          <p14:tracePt t="168081" x="2501900" y="1727200"/>
          <p14:tracePt t="168092" x="2451100" y="1901825"/>
          <p14:tracePt t="168106" x="2427288" y="2052638"/>
          <p14:tracePt t="168134" x="2414588" y="2165350"/>
          <p14:tracePt t="168138" x="2401888" y="2252663"/>
          <p14:tracePt t="168145" x="2401888" y="2278063"/>
          <p14:tracePt t="168156" x="2401888" y="2314575"/>
          <p14:tracePt t="168165" x="2401888" y="2327275"/>
          <p14:tracePt t="168176" x="2401888" y="2339975"/>
          <p14:tracePt t="168188" x="2401888" y="2352675"/>
          <p14:tracePt t="168195" x="2401888" y="2365375"/>
          <p14:tracePt t="168205" x="2401888" y="2378075"/>
          <p14:tracePt t="168215" x="2401888" y="2390775"/>
          <p14:tracePt t="168238" x="2401888" y="2403475"/>
          <p14:tracePt t="168255" x="2401888" y="2414588"/>
          <p14:tracePt t="168265" x="2414588" y="2427288"/>
          <p14:tracePt t="168305" x="2414588" y="2439988"/>
          <p14:tracePt t="168364" x="2414588" y="2452688"/>
          <p14:tracePt t="168405" x="2414588" y="2465388"/>
          <p14:tracePt t="168414" x="2427288" y="2478088"/>
          <p14:tracePt t="168436" x="2439988" y="2490788"/>
          <p14:tracePt t="168445" x="2451100" y="2516188"/>
          <p14:tracePt t="168456" x="2463800" y="2527300"/>
          <p14:tracePt t="168464" x="2476500" y="2552700"/>
          <p14:tracePt t="168475" x="2476500" y="2565400"/>
          <p14:tracePt t="168488" x="2476500" y="2578100"/>
          <p14:tracePt t="168494" x="2489200" y="2578100"/>
          <p14:tracePt t="168506" x="2501900" y="2590800"/>
          <p14:tracePt t="168524" x="2514600" y="2603500"/>
          <p14:tracePt t="168539" x="2527300" y="2616200"/>
          <p14:tracePt t="168543" x="2540000" y="2627313"/>
          <p14:tracePt t="168564" x="2551113" y="2627313"/>
          <p14:tracePt t="168574" x="2563813" y="2640013"/>
          <p14:tracePt t="168604" x="2576513" y="2640013"/>
          <p14:tracePt t="168913" x="2627313" y="2640013"/>
          <p14:tracePt t="168923" x="2676525" y="2640013"/>
          <p14:tracePt t="168932" x="2727325" y="2640013"/>
          <p14:tracePt t="168943" x="2763838" y="2640013"/>
          <p14:tracePt t="168955" x="2789238" y="2640013"/>
          <p14:tracePt t="168962" x="2814638" y="2640013"/>
          <p14:tracePt t="168972" x="2827338" y="2640013"/>
          <p14:tracePt t="168983" x="2852738" y="2640013"/>
          <p14:tracePt t="168992" x="2889250" y="2640013"/>
          <p14:tracePt t="169005" x="2914650" y="2640013"/>
          <p14:tracePt t="169012" x="2940050" y="2640013"/>
          <p14:tracePt t="169022" x="2976563" y="2640013"/>
          <p14:tracePt t="169032" x="3014663" y="2640013"/>
          <p14:tracePt t="169042" x="3040063" y="2640013"/>
          <p14:tracePt t="169055" x="3076575" y="2640013"/>
          <p14:tracePt t="169062" x="3101975" y="2640013"/>
          <p14:tracePt t="169073" x="3127375" y="2640013"/>
          <p14:tracePt t="169082" x="3152775" y="2640013"/>
          <p14:tracePt t="169091" x="3176588" y="2640013"/>
          <p14:tracePt t="169105" x="3201988" y="2640013"/>
          <p14:tracePt t="169112" x="3214688" y="2640013"/>
          <p14:tracePt t="169123" x="3240088" y="2640013"/>
          <p14:tracePt t="169138" x="3265488" y="2640013"/>
          <p14:tracePt t="169141" x="3289300" y="2640013"/>
          <p14:tracePt t="169155" x="3314700" y="2640013"/>
          <p14:tracePt t="169162" x="3340100" y="2640013"/>
          <p14:tracePt t="169171" x="3352800" y="2640013"/>
          <p14:tracePt t="169181" x="3376613" y="2640013"/>
          <p14:tracePt t="169192" x="3414713" y="2640013"/>
          <p14:tracePt t="169204" x="3440113" y="2640013"/>
          <p14:tracePt t="169212" x="3465513" y="2640013"/>
          <p14:tracePt t="169222" x="3478213" y="2640013"/>
          <p14:tracePt t="169231" x="3502025" y="2640013"/>
          <p14:tracePt t="169241" x="3527425" y="2640013"/>
          <p14:tracePt t="169255" x="3552825" y="2640013"/>
          <p14:tracePt t="169261" x="3565525" y="2640013"/>
          <p14:tracePt t="169272" x="3589338" y="2640013"/>
          <p14:tracePt t="169281" x="3614738" y="2640013"/>
          <p14:tracePt t="169292" x="3627438" y="2640013"/>
          <p14:tracePt t="169305" x="3640138" y="2652713"/>
          <p14:tracePt t="169313" x="3652838" y="2652713"/>
          <p14:tracePt t="169322" x="3678238" y="2652713"/>
          <p14:tracePt t="169330" x="3678238" y="2665413"/>
          <p14:tracePt t="169340" x="3702050" y="2665413"/>
          <p14:tracePt t="169352" x="3714750" y="2665413"/>
          <p14:tracePt t="169370" x="3740150" y="2665413"/>
          <p14:tracePt t="169380" x="3752850" y="2665413"/>
          <p14:tracePt t="169403" x="3778250" y="2665413"/>
          <p14:tracePt t="169410" x="3790950" y="2678113"/>
          <p14:tracePt t="169422" x="3802063" y="2678113"/>
          <p14:tracePt t="169430" x="3814763" y="2678113"/>
          <p14:tracePt t="169444" x="3827463" y="2678113"/>
          <p14:tracePt t="169455" x="3840163" y="2690813"/>
          <p14:tracePt t="169462" x="3852863" y="2690813"/>
          <p14:tracePt t="169473" x="3865563" y="2690813"/>
          <p14:tracePt t="169481" x="3878263" y="2690813"/>
          <p14:tracePt t="169491" x="3890963" y="2690813"/>
          <p14:tracePt t="169501" x="3902075" y="2690813"/>
          <p14:tracePt t="169510" x="3914775" y="2690813"/>
          <p14:tracePt t="169530" x="3927475" y="2703513"/>
          <p14:tracePt t="169550" x="3940175" y="2703513"/>
          <p14:tracePt t="169561" x="3952875" y="2703513"/>
          <p14:tracePt t="169603" x="3965575" y="2703513"/>
          <p14:tracePt t="169670" x="3978275" y="2703513"/>
          <p14:tracePt t="174914" x="3927475" y="2765425"/>
          <p14:tracePt t="174923" x="3765550" y="2990850"/>
          <p14:tracePt t="174935" x="3589338" y="3228975"/>
          <p14:tracePt t="174943" x="3465513" y="3403600"/>
          <p14:tracePt t="174954" x="3376613" y="3529013"/>
          <p14:tracePt t="174963" x="3327400" y="3641725"/>
          <p14:tracePt t="174973" x="3265488" y="3729038"/>
          <p14:tracePt t="174987" x="3176588" y="3867150"/>
          <p14:tracePt t="174993" x="3076575" y="4029075"/>
          <p14:tracePt t="175005" x="2963863" y="4230688"/>
          <p14:tracePt t="175013" x="2789238" y="4467225"/>
          <p14:tracePt t="175023" x="2627313" y="4705350"/>
          <p14:tracePt t="175034" x="2463800" y="4918075"/>
          <p14:tracePt t="175043" x="2301875" y="5105400"/>
          <p14:tracePt t="175055" x="2176463" y="5256213"/>
          <p14:tracePt t="175063" x="2063750" y="5381625"/>
          <p14:tracePt t="175073" x="1951038" y="5530850"/>
          <p14:tracePt t="175083" x="1851025" y="5668963"/>
          <p14:tracePt t="175093" x="1751013" y="5794375"/>
          <p14:tracePt t="175104" x="1663700" y="5932488"/>
          <p14:tracePt t="175114" x="1576388" y="6069013"/>
          <p14:tracePt t="175122" x="1476375" y="6219825"/>
          <p14:tracePt t="175138" x="1412875" y="6307138"/>
          <p14:tracePt t="175142" x="1376363" y="6345238"/>
          <p14:tracePt t="175153" x="1350963" y="6381750"/>
          <p14:tracePt t="175162" x="1325563" y="6394450"/>
          <p14:tracePt t="175172" x="1325563" y="6419850"/>
          <p14:tracePt t="175184" x="1300163" y="6432550"/>
          <p14:tracePt t="175193" x="1300163" y="6445250"/>
          <p14:tracePt t="175204" x="1289050" y="6445250"/>
          <p14:tracePt t="175212" x="1289050" y="6457950"/>
          <p14:tracePt t="175233" x="1276350" y="6457950"/>
          <p14:tracePt t="175263" x="1263650" y="6470650"/>
          <p14:tracePt t="175431" x="1263650" y="6457950"/>
          <p14:tracePt t="175453" x="1263650" y="6432550"/>
          <p14:tracePt t="175461" x="1263650" y="6419850"/>
          <p14:tracePt t="175471" x="1263650" y="6407150"/>
          <p14:tracePt t="175480" x="1276350" y="6381750"/>
          <p14:tracePt t="175491" x="1289050" y="6370638"/>
          <p14:tracePt t="175501" x="1289050" y="6357938"/>
          <p14:tracePt t="175510" x="1289050" y="6345238"/>
          <p14:tracePt t="175520" x="1300163" y="6332538"/>
          <p14:tracePt t="175530" x="1312863" y="6307138"/>
          <p14:tracePt t="175540" x="1312863" y="6294438"/>
          <p14:tracePt t="175554" x="1325563" y="6281738"/>
          <p14:tracePt t="175561" x="1338263" y="6257925"/>
          <p14:tracePt t="175572" x="1338263" y="6245225"/>
          <p14:tracePt t="175581" x="1338263" y="6232525"/>
          <p14:tracePt t="175592" x="1350963" y="6207125"/>
          <p14:tracePt t="175604" x="1363663" y="6194425"/>
          <p14:tracePt t="175611" x="1363663" y="6181725"/>
          <p14:tracePt t="175621" x="1376363" y="6145213"/>
          <p14:tracePt t="175631" x="1389063" y="6119813"/>
          <p14:tracePt t="175641" x="1389063" y="6107113"/>
          <p14:tracePt t="175653" x="1401763" y="6081713"/>
          <p14:tracePt t="175662" x="1412875" y="6056313"/>
          <p14:tracePt t="175680" x="1412875" y="6045200"/>
          <p14:tracePt t="175704" x="1425575" y="6032500"/>
          <p14:tracePt t="175712" x="1425575" y="6019800"/>
          <p14:tracePt t="175740" x="1425575" y="6007100"/>
          <p14:tracePt t="175754" x="1438275" y="6007100"/>
          <p14:tracePt t="175782" x="1438275" y="5994400"/>
          <p14:tracePt t="175850" x="1438275" y="5981700"/>
          <p14:tracePt t="175893" x="1438275" y="5969000"/>
          <p14:tracePt t="176538" x="1450975" y="5969000"/>
          <p14:tracePt t="176966" x="1450975" y="5956300"/>
          <p14:tracePt t="176976" x="1463675" y="5956300"/>
          <p14:tracePt t="177005" x="1476375" y="5956300"/>
          <p14:tracePt t="177015" x="1489075" y="5945188"/>
          <p14:tracePt t="177026" x="1501775" y="5945188"/>
          <p14:tracePt t="177037" x="1525588" y="5919788"/>
          <p14:tracePt t="177045" x="1563688" y="5894388"/>
          <p14:tracePt t="177056" x="1676400" y="5856288"/>
          <p14:tracePt t="177065" x="1851025" y="5781675"/>
          <p14:tracePt t="177075" x="2001838" y="5732463"/>
          <p14:tracePt t="177086" x="2176463" y="5694363"/>
          <p14:tracePt t="177095" x="2327275" y="5643563"/>
          <p14:tracePt t="177105" x="2476500" y="5619750"/>
          <p14:tracePt t="177115" x="2601913" y="5594350"/>
          <p14:tracePt t="177124" x="2651125" y="5594350"/>
          <p14:tracePt t="177136" x="2689225" y="5581650"/>
          <p14:tracePt t="177145" x="2740025" y="5568950"/>
          <p14:tracePt t="177156" x="2789238" y="5568950"/>
          <p14:tracePt t="177164" x="2827338" y="5556250"/>
          <p14:tracePt t="177176" x="2889250" y="5556250"/>
          <p14:tracePt t="177187" x="2927350" y="5556250"/>
          <p14:tracePt t="177195" x="2963863" y="5543550"/>
          <p14:tracePt t="177205" x="3001963" y="5530850"/>
          <p14:tracePt t="177214" x="3040063" y="5518150"/>
          <p14:tracePt t="177225" x="3065463" y="5518150"/>
          <p14:tracePt t="177238" x="3089275" y="5507038"/>
          <p14:tracePt t="177246" x="3114675" y="5494338"/>
          <p14:tracePt t="177255" x="3127375" y="5481638"/>
          <p14:tracePt t="177264" x="3140075" y="5481638"/>
          <p14:tracePt t="177274" x="3165475" y="5468938"/>
          <p14:tracePt t="177287" x="3176588" y="5468938"/>
          <p14:tracePt t="177295" x="3189288" y="5456238"/>
          <p14:tracePt t="177306" x="3214688" y="5443538"/>
          <p14:tracePt t="177314" x="3227388" y="5430838"/>
          <p14:tracePt t="177324" x="3252788" y="5430838"/>
          <p14:tracePt t="177338" x="3265488" y="5418138"/>
          <p14:tracePt t="177344" x="3276600" y="5394325"/>
          <p14:tracePt t="177355" x="3302000" y="5394325"/>
          <p14:tracePt t="177364" x="3314700" y="5381625"/>
          <p14:tracePt t="177375" x="3327400" y="5381625"/>
          <p14:tracePt t="177386" x="3327400" y="5368925"/>
          <p14:tracePt t="177394" x="3340100" y="5356225"/>
          <p14:tracePt t="177414" x="3352800" y="5343525"/>
          <p14:tracePt t="177446" x="3352800" y="5330825"/>
          <p14:tracePt t="177464" x="3365500" y="5330825"/>
          <p14:tracePt t="177504" x="3365500" y="5318125"/>
          <p14:tracePt t="177603" x="3352800" y="5318125"/>
          <p14:tracePt t="177613" x="3340100" y="5318125"/>
          <p14:tracePt t="177636" x="3314700" y="5318125"/>
          <p14:tracePt t="177643" x="3289300" y="5318125"/>
          <p14:tracePt t="177653" x="3240088" y="5318125"/>
          <p14:tracePt t="177663" x="3076575" y="5356225"/>
          <p14:tracePt t="177673" x="2901950" y="5381625"/>
          <p14:tracePt t="177683" x="2740025" y="5418138"/>
          <p14:tracePt t="177693" x="2640013" y="5430838"/>
          <p14:tracePt t="177703" x="2576513" y="5430838"/>
          <p14:tracePt t="177713" x="2514600" y="5443538"/>
          <p14:tracePt t="177722" x="2451100" y="5456238"/>
          <p14:tracePt t="177736" x="2338388" y="5481638"/>
          <p14:tracePt t="177742" x="2251075" y="5507038"/>
          <p14:tracePt t="177754" x="2151063" y="5518150"/>
          <p14:tracePt t="177762" x="2089150" y="5530850"/>
          <p14:tracePt t="177772" x="2038350" y="5543550"/>
          <p14:tracePt t="177786" x="1989138" y="5556250"/>
          <p14:tracePt t="177794" x="1925638" y="5568950"/>
          <p14:tracePt t="177804" x="1901825" y="5568950"/>
          <p14:tracePt t="177812" x="1876425" y="5581650"/>
          <p14:tracePt t="177823" x="1851025" y="5581650"/>
          <p14:tracePt t="177832" x="1838325" y="5581650"/>
          <p14:tracePt t="177842" x="1814513" y="5594350"/>
          <p14:tracePt t="177862" x="1801813" y="5594350"/>
          <p14:tracePt t="177873" x="1789113" y="5594350"/>
          <p14:tracePt t="177892" x="1789113" y="5607050"/>
          <p14:tracePt t="177905" x="1776413" y="5607050"/>
          <p14:tracePt t="177961" x="1763713" y="5607050"/>
          <p14:tracePt t="178231" x="1763713" y="5594350"/>
          <p14:tracePt t="178240" x="1776413" y="5594350"/>
          <p14:tracePt t="178254" x="1789113" y="5581650"/>
          <p14:tracePt t="178260" x="1825625" y="5568950"/>
          <p14:tracePt t="178273" x="1863725" y="5556250"/>
          <p14:tracePt t="178282" x="1914525" y="5530850"/>
          <p14:tracePt t="178294" x="1989138" y="5494338"/>
          <p14:tracePt t="178306" x="2051050" y="5468938"/>
          <p14:tracePt t="178310" x="2138363" y="5430838"/>
          <p14:tracePt t="178322" x="2176463" y="5407025"/>
          <p14:tracePt t="178330" x="2238375" y="5394325"/>
          <p14:tracePt t="178341" x="2276475" y="5368925"/>
          <p14:tracePt t="178355" x="2376488" y="5330825"/>
          <p14:tracePt t="178361" x="2451100" y="5305425"/>
          <p14:tracePt t="178371" x="2514600" y="5281613"/>
          <p14:tracePt t="178383" x="2563813" y="5256213"/>
          <p14:tracePt t="178392" x="2601913" y="5256213"/>
          <p14:tracePt t="178405" x="2640013" y="5243513"/>
          <p14:tracePt t="178410" x="2701925" y="5230813"/>
          <p14:tracePt t="178421" x="2740025" y="5218113"/>
          <p14:tracePt t="178430" x="2776538" y="5218113"/>
          <p14:tracePt t="178440" x="2827338" y="5205413"/>
          <p14:tracePt t="178455" x="2876550" y="5205413"/>
          <p14:tracePt t="178461" x="2927350" y="5205413"/>
          <p14:tracePt t="178470" x="2976563" y="5205413"/>
          <p14:tracePt t="178480" x="3065463" y="5205413"/>
          <p14:tracePt t="178490" x="3227388" y="5243513"/>
          <p14:tracePt t="178505" x="3440113" y="5268913"/>
          <p14:tracePt t="178528" x="3902075" y="5368925"/>
          <p14:tracePt t="178531" x="4140200" y="5418138"/>
          <p14:tracePt t="178540" x="4314825" y="5456238"/>
          <p14:tracePt t="178552" x="4403725" y="5481638"/>
          <p14:tracePt t="178560" x="4440238" y="5494338"/>
          <p14:tracePt t="178569" x="4478338" y="5507038"/>
          <p14:tracePt t="178580" x="4503738" y="5518150"/>
          <p14:tracePt t="178589" x="4527550" y="5518150"/>
          <p14:tracePt t="178602" x="4540250" y="5518150"/>
          <p14:tracePt t="178610" x="4552950" y="5530850"/>
          <p14:tracePt t="178622" x="4565650" y="5530850"/>
          <p14:tracePt t="178641" x="4578350" y="5530850"/>
          <p14:tracePt t="178660" x="4578350" y="5543550"/>
          <p14:tracePt t="178830" x="4565650" y="5530850"/>
          <p14:tracePt t="178840" x="4540250" y="5507038"/>
          <p14:tracePt t="178853" x="4403725" y="5356225"/>
          <p14:tracePt t="178860" x="4265613" y="5156200"/>
          <p14:tracePt t="178871" x="4127500" y="4943475"/>
          <p14:tracePt t="178886" x="3952875" y="4679950"/>
          <p14:tracePt t="178890" x="3840163" y="4479925"/>
          <p14:tracePt t="178900" x="3727450" y="4305300"/>
          <p14:tracePt t="178909" x="3640138" y="4167188"/>
          <p14:tracePt t="178920" x="3565525" y="4005263"/>
          <p14:tracePt t="178929" x="3502025" y="3916363"/>
          <p14:tracePt t="178939" x="3414713" y="3754438"/>
          <p14:tracePt t="178949" x="3340100" y="3629025"/>
          <p14:tracePt t="178960" x="3289300" y="3554413"/>
          <p14:tracePt t="178970" x="3252788" y="3516313"/>
          <p14:tracePt t="178979" x="3227388" y="3490913"/>
          <p14:tracePt t="178989" x="3201988" y="3454400"/>
          <p14:tracePt t="178999" x="3165475" y="3441700"/>
          <p14:tracePt t="179009" x="3152775" y="3416300"/>
          <p14:tracePt t="179020" x="3140075" y="3403600"/>
          <p14:tracePt t="179029" x="3127375" y="3390900"/>
          <p14:tracePt t="179040" x="3101975" y="3378200"/>
          <p14:tracePt t="179049" x="3101975" y="3367088"/>
          <p14:tracePt t="179058" x="3089275" y="3367088"/>
          <p14:tracePt t="179070" x="3089275" y="3354388"/>
          <p14:tracePt t="179327" x="2952750" y="3203575"/>
          <p14:tracePt t="179337" x="2740025" y="2952750"/>
          <p14:tracePt t="179347" x="2563813" y="2716213"/>
          <p14:tracePt t="179357" x="2451100" y="2565400"/>
          <p14:tracePt t="179369" x="2351088" y="2439988"/>
          <p14:tracePt t="179379" x="2314575" y="2390775"/>
          <p14:tracePt t="179389" x="2301875" y="2352675"/>
          <p14:tracePt t="179397" x="2263775" y="2327275"/>
          <p14:tracePt t="179407" x="2251075" y="2278063"/>
          <p14:tracePt t="179420" x="2227263" y="2265363"/>
          <p14:tracePt t="179427" x="2201863" y="2239963"/>
          <p14:tracePt t="179440" x="2189163" y="2214563"/>
          <p14:tracePt t="179448" x="2176463" y="2201863"/>
          <p14:tracePt t="179457" x="2163763" y="2190750"/>
          <p14:tracePt t="179469" x="2151063" y="2178050"/>
          <p14:tracePt t="179476" x="2138363" y="2165350"/>
          <p14:tracePt t="179489" x="2127250" y="2152650"/>
          <p14:tracePt t="179496" x="2101850" y="2139950"/>
          <p14:tracePt t="179507" x="2101850" y="2127250"/>
          <p14:tracePt t="179520" x="2076450" y="2101850"/>
          <p14:tracePt t="179527" x="2076450" y="2089150"/>
          <p14:tracePt t="179538" x="2051050" y="2078038"/>
          <p14:tracePt t="179547" x="2051050" y="2052638"/>
          <p14:tracePt t="179556" x="2025650" y="2039938"/>
          <p14:tracePt t="179570" x="2014538" y="2014538"/>
          <p14:tracePt t="179577" x="2001838" y="2001838"/>
          <p14:tracePt t="179587" x="1989138" y="1989138"/>
          <p14:tracePt t="179597" x="1989138" y="1965325"/>
          <p14:tracePt t="179606" x="1963738" y="1952625"/>
          <p14:tracePt t="179620" x="1963738" y="1927225"/>
          <p14:tracePt t="179626" x="1951038" y="1901825"/>
          <p14:tracePt t="179637" x="1938338" y="1876425"/>
          <p14:tracePt t="179646" x="1925638" y="1865313"/>
          <p14:tracePt t="179656" x="1914525" y="1827213"/>
          <p14:tracePt t="179671" x="1901825" y="1814513"/>
          <p14:tracePt t="179676" x="1901825" y="1789113"/>
          <p14:tracePt t="179687" x="1901825" y="1776413"/>
          <p14:tracePt t="179696" x="1889125" y="1739900"/>
          <p14:tracePt t="179706" x="1876425" y="1727200"/>
          <p14:tracePt t="179720" x="1863725" y="1701800"/>
          <p14:tracePt t="179726" x="1863725" y="1689100"/>
          <p14:tracePt t="179738" x="1863725" y="1652588"/>
          <p14:tracePt t="179745" x="1851025" y="1639888"/>
          <p14:tracePt t="179756" x="1851025" y="1614488"/>
          <p14:tracePt t="179769" x="1838325" y="1589088"/>
          <p14:tracePt t="179776" x="1838325" y="1552575"/>
          <p14:tracePt t="179787" x="1838325" y="1527175"/>
          <p14:tracePt t="179795" x="1838325" y="1501775"/>
          <p14:tracePt t="179805" x="1838325" y="1463675"/>
          <p14:tracePt t="179815" x="1825625" y="1439863"/>
          <p14:tracePt t="179825" x="1825625" y="1414463"/>
          <p14:tracePt t="179837" x="1825625" y="1401763"/>
          <p14:tracePt t="179847" x="1825625" y="1363663"/>
          <p14:tracePt t="179855" x="1825625" y="1350963"/>
          <p14:tracePt t="179875" x="1825625" y="1327150"/>
          <p14:tracePt t="179895" x="1825625" y="1314450"/>
          <p14:tracePt t="179906" x="1825625" y="1301750"/>
          <p14:tracePt t="179915" x="1825625" y="1289050"/>
          <p14:tracePt t="179945" x="1825625" y="1276350"/>
          <p14:tracePt t="179975" x="1825625" y="1263650"/>
          <p14:tracePt t="180403" x="1814513" y="1238250"/>
          <p14:tracePt t="180413" x="1801813" y="1214438"/>
          <p14:tracePt t="180424" x="1776413" y="1189038"/>
          <p14:tracePt t="180438" x="1776413" y="1176338"/>
          <p14:tracePt t="180444" x="1763713" y="1150938"/>
          <p14:tracePt t="180455" x="1751013" y="1138238"/>
          <p14:tracePt t="180463" x="1751013" y="1114425"/>
          <p14:tracePt t="180473" x="1738313" y="1114425"/>
          <p14:tracePt t="180487" x="1725613" y="1101725"/>
          <p14:tracePt t="180493" x="1725613" y="1089025"/>
          <p14:tracePt t="180504" x="1714500" y="1076325"/>
          <p14:tracePt t="180524" x="1714500" y="1063625"/>
          <p14:tracePt t="180537" x="1701800" y="1063625"/>
          <p14:tracePt t="180542" x="1701800" y="1050925"/>
          <p14:tracePt t="180562" x="1701800" y="1038225"/>
          <p14:tracePt t="180585" x="1689100" y="1038225"/>
          <p14:tracePt t="180592" x="1689100" y="1025525"/>
          <p14:tracePt t="180604" x="1676400" y="1014413"/>
          <p14:tracePt t="180637" x="1676400" y="1001713"/>
          <p14:tracePt t="180842" x="1676400" y="1025525"/>
          <p14:tracePt t="180854" x="1676400" y="1038225"/>
          <p14:tracePt t="180861" x="1676400" y="1063625"/>
          <p14:tracePt t="180872" x="1676400" y="1125538"/>
          <p14:tracePt t="180882" x="1676400" y="1289050"/>
          <p14:tracePt t="180902" x="1689100" y="1476375"/>
          <p14:tracePt t="180906" x="1689100" y="1639888"/>
          <p14:tracePt t="180911" x="1689100" y="1689100"/>
          <p14:tracePt t="180920" x="1701800" y="1727200"/>
          <p14:tracePt t="180930" x="1701800" y="1765300"/>
          <p14:tracePt t="180940" x="1714500" y="1801813"/>
          <p14:tracePt t="180952" x="1714500" y="1827213"/>
          <p14:tracePt t="180960" x="1714500" y="1839913"/>
          <p14:tracePt t="180973" x="1714500" y="1852613"/>
          <p14:tracePt t="180980" x="1714500" y="1876425"/>
          <p14:tracePt t="180990" x="1714500" y="1889125"/>
          <p14:tracePt t="181000" x="1714500" y="1901825"/>
          <p14:tracePt t="181029" x="1725613" y="1901825"/>
          <p14:tracePt t="181039" x="1725613" y="1914525"/>
          <p14:tracePt t="181102" x="1725613" y="1927225"/>
          <p14:tracePt t="181270" x="1725613" y="1914525"/>
          <p14:tracePt t="181280" x="1725613" y="1901825"/>
          <p14:tracePt t="181291" x="1725613" y="1889125"/>
          <p14:tracePt t="181304" x="1725613" y="1852613"/>
          <p14:tracePt t="181310" x="1725613" y="1839913"/>
          <p14:tracePt t="181322" x="1714500" y="1814513"/>
          <p14:tracePt t="181331" x="1714500" y="1801813"/>
          <p14:tracePt t="181340" x="1714500" y="1789113"/>
          <p14:tracePt t="181353" x="1714500" y="1776413"/>
          <p14:tracePt t="181360" x="1714500" y="1752600"/>
          <p14:tracePt t="181370" x="1714500" y="1739900"/>
          <p14:tracePt t="181380" x="1714500" y="1727200"/>
          <p14:tracePt t="181389" x="1701800" y="1714500"/>
          <p14:tracePt t="181403" x="1701800" y="1689100"/>
          <p14:tracePt t="181409" x="1701800" y="1663700"/>
          <p14:tracePt t="181420" x="1689100" y="1652588"/>
          <p14:tracePt t="181429" x="1689100" y="1639888"/>
          <p14:tracePt t="181439" x="1689100" y="1614488"/>
          <p14:tracePt t="181459" x="1689100" y="1589088"/>
          <p14:tracePt t="181469" x="1676400" y="1576388"/>
          <p14:tracePt t="181479" x="1676400" y="1563688"/>
          <p14:tracePt t="181489" x="1676400" y="1552575"/>
          <p14:tracePt t="181502" x="1663700" y="1539875"/>
          <p14:tracePt t="181509" x="1663700" y="1527175"/>
          <p14:tracePt t="181520" x="1663700" y="1514475"/>
          <p14:tracePt t="181539" x="1651000" y="1501775"/>
          <p14:tracePt t="181553" x="1651000" y="1489075"/>
          <p14:tracePt t="181588" x="1651000" y="1476375"/>
          <p14:tracePt t="181602" x="1638300" y="1476375"/>
          <p14:tracePt t="181700" x="1638300" y="1489075"/>
          <p14:tracePt t="181708" x="1638300" y="1501775"/>
          <p14:tracePt t="181720" x="1638300" y="1514475"/>
          <p14:tracePt t="181728" x="1638300" y="1552575"/>
          <p14:tracePt t="181739" x="1638300" y="1614488"/>
          <p14:tracePt t="181748" x="1651000" y="1727200"/>
          <p14:tracePt t="181758" x="1651000" y="1776413"/>
          <p14:tracePt t="181770" x="1651000" y="1814513"/>
          <p14:tracePt t="181778" x="1651000" y="1852613"/>
          <p14:tracePt t="181788" x="1663700" y="1889125"/>
          <p14:tracePt t="181798" x="1676400" y="1927225"/>
          <p14:tracePt t="181808" x="1676400" y="1965325"/>
          <p14:tracePt t="181820" x="1676400" y="2001838"/>
          <p14:tracePt t="181828" x="1689100" y="2039938"/>
          <p14:tracePt t="181837" x="1689100" y="2065338"/>
          <p14:tracePt t="181847" x="1689100" y="2101850"/>
          <p14:tracePt t="181857" x="1689100" y="2127250"/>
          <p14:tracePt t="181869" x="1701800" y="2139950"/>
          <p14:tracePt t="181877" x="1701800" y="2165350"/>
          <p14:tracePt t="181887" x="1701800" y="2178050"/>
          <p14:tracePt t="181901" x="1714500" y="2178050"/>
          <p14:tracePt t="181908" x="1714500" y="2190750"/>
          <p14:tracePt t="181919" x="1714500" y="2201863"/>
          <p14:tracePt t="181947" x="1714500" y="2214563"/>
          <p14:tracePt t="181977" x="1714500" y="2227263"/>
          <p14:tracePt t="182037" x="1714500" y="2239963"/>
          <p14:tracePt t="183043" x="1725613" y="2239963"/>
          <p14:tracePt t="185642" x="1738313" y="2303463"/>
          <p14:tracePt t="185652" x="1763713" y="2490788"/>
          <p14:tracePt t="185663" x="1789113" y="2690813"/>
          <p14:tracePt t="185673" x="1825625" y="2903538"/>
          <p14:tracePt t="185684" x="1851025" y="3103563"/>
          <p14:tracePt t="185696" x="1863725" y="3354388"/>
          <p14:tracePt t="185704" x="1863725" y="3554413"/>
          <p14:tracePt t="185712" x="1863725" y="3767138"/>
          <p14:tracePt t="185724" x="1863725" y="3941763"/>
          <p14:tracePt t="185739" x="1863725" y="4167188"/>
          <p14:tracePt t="185742" x="1863725" y="4354513"/>
          <p14:tracePt t="185755" x="1863725" y="4530725"/>
          <p14:tracePt t="185761" x="1863725" y="4656138"/>
          <p14:tracePt t="185772" x="1863725" y="4705350"/>
          <p14:tracePt t="185783" x="1863725" y="4743450"/>
          <p14:tracePt t="185791" x="1863725" y="4779963"/>
          <p14:tracePt t="185802" x="1863725" y="4805363"/>
          <p14:tracePt t="185812" x="1863725" y="4843463"/>
          <p14:tracePt t="185823" x="1863725" y="4868863"/>
          <p14:tracePt t="185835" x="1863725" y="4892675"/>
          <p14:tracePt t="185842" x="1863725" y="4930775"/>
          <p14:tracePt t="185852" x="1863725" y="4968875"/>
          <p14:tracePt t="185862" x="1863725" y="5005388"/>
          <p14:tracePt t="185872" x="1863725" y="5030788"/>
          <p14:tracePt t="185900" x="1863725" y="5081588"/>
          <p14:tracePt t="185903" x="1863725" y="5092700"/>
          <p14:tracePt t="185912" x="1863725" y="5105400"/>
          <p14:tracePt t="185934" x="1863725" y="5118100"/>
          <p14:tracePt t="186270" x="1838325" y="5143500"/>
          <p14:tracePt t="186281" x="1714500" y="5268913"/>
          <p14:tracePt t="186290" x="1651000" y="5330825"/>
          <p14:tracePt t="186301" x="1625600" y="5368925"/>
          <p14:tracePt t="186311" x="1589088" y="5418138"/>
          <p14:tracePt t="186321" x="1550988" y="5443538"/>
          <p14:tracePt t="186331" x="1525588" y="5481638"/>
          <p14:tracePt t="186340" x="1501775" y="5507038"/>
          <p14:tracePt t="186353" x="1476375" y="5530850"/>
          <p14:tracePt t="186360" x="1463675" y="5556250"/>
          <p14:tracePt t="186371" x="1450975" y="5568950"/>
          <p14:tracePt t="186380" x="1438275" y="5581650"/>
          <p14:tracePt t="186390" x="1425575" y="5607050"/>
          <p14:tracePt t="186404" x="1412875" y="5607050"/>
          <p14:tracePt t="186410" x="1401763" y="5619750"/>
          <p14:tracePt t="186422" x="1401763" y="5630863"/>
          <p14:tracePt t="186440" x="1389063" y="5630863"/>
          <p14:tracePt t="186452" x="1389063" y="5643563"/>
          <p14:tracePt t="186490" x="1376363" y="5643563"/>
          <p14:tracePt t="186502" x="1376363" y="5656263"/>
          <p14:tracePt t="186520" x="1363663" y="5656263"/>
          <p14:tracePt t="186759" x="1376363" y="5668963"/>
          <p14:tracePt t="186769" x="1389063" y="5681663"/>
          <p14:tracePt t="186778" x="1401763" y="5681663"/>
          <p14:tracePt t="186789" x="1425575" y="5681663"/>
          <p14:tracePt t="186801" x="1450975" y="5694363"/>
          <p14:tracePt t="186809" x="1476375" y="5707063"/>
          <p14:tracePt t="186819" x="1525588" y="5719763"/>
          <p14:tracePt t="186828" x="1676400" y="5768975"/>
          <p14:tracePt t="186839" x="1876425" y="5819775"/>
          <p14:tracePt t="186851" x="2051050" y="5868988"/>
          <p14:tracePt t="186858" x="2201863" y="5932488"/>
          <p14:tracePt t="186869" x="2238375" y="5945188"/>
          <p14:tracePt t="186878" x="2263775" y="5945188"/>
          <p14:tracePt t="186889" x="2289175" y="5956300"/>
          <p14:tracePt t="186902" x="2301875" y="5956300"/>
          <p14:tracePt t="186909" x="2314575" y="5956300"/>
          <p14:tracePt t="186950" x="2327275" y="5956300"/>
          <p14:tracePt t="187158" x="2338388" y="5956300"/>
          <p14:tracePt t="188432" x="2338388" y="5945188"/>
          <p14:tracePt t="188502" x="2351088" y="5932488"/>
          <p14:tracePt t="188512" x="2363788" y="5932488"/>
          <p14:tracePt t="188522" x="2363788" y="5919788"/>
          <p14:tracePt t="188537" x="2376488" y="5907088"/>
          <p14:tracePt t="188543" x="2401888" y="5894388"/>
          <p14:tracePt t="188552" x="2414588" y="5881688"/>
          <p14:tracePt t="188562" x="2439988" y="5868988"/>
          <p14:tracePt t="188572" x="2463800" y="5843588"/>
          <p14:tracePt t="188586" x="2476500" y="5832475"/>
          <p14:tracePt t="188592" x="2501900" y="5819775"/>
          <p14:tracePt t="188603" x="2527300" y="5807075"/>
          <p14:tracePt t="188611" x="2540000" y="5794375"/>
          <p14:tracePt t="188621" x="2551113" y="5794375"/>
          <p14:tracePt t="188635" x="2563813" y="5781675"/>
          <p14:tracePt t="188641" x="2576513" y="5768975"/>
          <p14:tracePt t="188652" x="2589213" y="5768975"/>
          <p14:tracePt t="188661" x="2601913" y="5768975"/>
          <p14:tracePt t="188673" x="2601913" y="5756275"/>
          <p14:tracePt t="188692" x="2614613" y="5756275"/>
          <p14:tracePt t="188711" x="2627313" y="5743575"/>
          <p14:tracePt t="188735" x="2627313" y="5732463"/>
          <p14:tracePt t="188750" x="2640013" y="5732463"/>
          <p14:tracePt t="188789" x="2651125" y="5719763"/>
          <p14:tracePt t="188879" x="2663825" y="5719763"/>
          <p14:tracePt t="194919" x="2827338" y="5719763"/>
          <p14:tracePt t="194931" x="3065463" y="5719763"/>
          <p14:tracePt t="194939" x="3340100" y="5719763"/>
          <p14:tracePt t="194950" x="3514725" y="5719763"/>
          <p14:tracePt t="194960" x="3665538" y="5719763"/>
          <p14:tracePt t="194969" x="3702050" y="5719763"/>
          <p14:tracePt t="194981" x="3740150" y="5719763"/>
          <p14:tracePt t="194989" x="3765550" y="5719763"/>
          <p14:tracePt t="194999" x="3790950" y="5719763"/>
          <p14:tracePt t="195009" x="3814763" y="5719763"/>
          <p14:tracePt t="195020" x="3840163" y="5719763"/>
          <p14:tracePt t="195040" x="3865563" y="5719763"/>
          <p14:tracePt t="195069" x="3878263" y="5719763"/>
          <p14:tracePt t="195140" x="3890963" y="5719763"/>
          <p14:tracePt t="195270" x="3890963" y="5732463"/>
          <p14:tracePt t="195311" x="3890963" y="5743575"/>
          <p14:tracePt t="195320" x="3878263" y="5743575"/>
          <p14:tracePt t="195329" x="3840163" y="5756275"/>
          <p14:tracePt t="195340" x="3802063" y="5768975"/>
          <p14:tracePt t="195352" x="3627438" y="5807075"/>
          <p14:tracePt t="195359" x="3540125" y="5819775"/>
          <p14:tracePt t="195369" x="3502025" y="5832475"/>
          <p14:tracePt t="195380" x="3452813" y="5843588"/>
          <p14:tracePt t="195390" x="3427413" y="5843588"/>
          <p14:tracePt t="195401" x="3414713" y="5843588"/>
          <p14:tracePt t="195409" x="3376613" y="5843588"/>
          <p14:tracePt t="195419" x="3365500" y="5843588"/>
          <p14:tracePt t="195428" x="3352800" y="5856288"/>
          <p14:tracePt t="195440" x="3340100" y="5856288"/>
          <p14:tracePt t="195452" x="3327400" y="5856288"/>
          <p14:tracePt t="195459" x="3314700" y="5856288"/>
          <p14:tracePt t="195469" x="3302000" y="5868988"/>
          <p14:tracePt t="195500" x="3289300" y="5868988"/>
          <p14:tracePt t="195508" x="3276600" y="5868988"/>
          <p14:tracePt t="195528" x="3265488" y="5868988"/>
          <p14:tracePt t="195558" x="3252788" y="5868988"/>
          <p14:tracePt t="195588" x="3240088" y="5868988"/>
          <p14:tracePt t="195608" x="3227388" y="5868988"/>
          <p14:tracePt t="195677" x="3214688" y="5868988"/>
          <p14:tracePt t="198566" x="3227388" y="5868988"/>
          <p14:tracePt t="198586" x="3240088" y="5868988"/>
          <p14:tracePt t="198616" x="3252788" y="5856288"/>
          <p14:tracePt t="198646" x="3265488" y="5843588"/>
          <p14:tracePt t="198665" x="3289300" y="5843588"/>
          <p14:tracePt t="198685" x="3314700" y="5843588"/>
          <p14:tracePt t="198695" x="3327400" y="5843588"/>
          <p14:tracePt t="198705" x="3365500" y="5843588"/>
          <p14:tracePt t="198717" x="3389313" y="5832475"/>
          <p14:tracePt t="198725" x="3414713" y="5832475"/>
          <p14:tracePt t="198736" x="3440113" y="5832475"/>
          <p14:tracePt t="198745" x="3465513" y="5819775"/>
          <p14:tracePt t="198755" x="3489325" y="5819775"/>
          <p14:tracePt t="198764" x="3514725" y="5819775"/>
          <p14:tracePt t="198774" x="3540125" y="5819775"/>
          <p14:tracePt t="198785" x="3552825" y="5819775"/>
          <p14:tracePt t="198794" x="3578225" y="5819775"/>
          <p14:tracePt t="198805" x="3602038" y="5819775"/>
          <p14:tracePt t="198814" x="3614738" y="5819775"/>
          <p14:tracePt t="198825" x="3627438" y="5819775"/>
          <p14:tracePt t="198835" x="3640138" y="5819775"/>
          <p14:tracePt t="198855" x="3652838" y="5819775"/>
          <p14:tracePt t="198866" x="3665538" y="5819775"/>
          <p14:tracePt t="198875" x="3678238" y="5819775"/>
          <p14:tracePt t="198905" x="3689350" y="5819775"/>
          <p14:tracePt t="198934" x="3702050" y="5819775"/>
          <p14:tracePt t="198974" x="3714750" y="5819775"/>
          <p14:tracePt t="199024" x="3727450" y="5819775"/>
          <p14:tracePt t="209057" x="3714750" y="5819775"/>
          <p14:tracePt t="209076" x="3702050" y="5819775"/>
          <p14:tracePt t="209106" x="3702050" y="5832475"/>
          <p14:tracePt t="209116" x="3689350" y="5832475"/>
          <p14:tracePt t="209126" x="3689350" y="5843588"/>
          <p14:tracePt t="209136" x="3689350" y="5856288"/>
          <p14:tracePt t="209147" x="3714750" y="5881688"/>
          <p14:tracePt t="209156" x="3890963" y="6045200"/>
          <p14:tracePt t="209166" x="4203700" y="6269038"/>
          <p14:tracePt t="209176" x="4465638" y="6445250"/>
          <p14:tracePt t="209186" x="4627563" y="6532563"/>
          <p14:tracePt t="209198" x="4691063" y="6570663"/>
          <p14:tracePt t="209206" x="4716463" y="6583363"/>
          <p14:tracePt t="209216" x="4740275" y="6594475"/>
          <p14:tracePt t="209226" x="4765675" y="6607175"/>
          <p14:tracePt t="209236" x="4778375" y="6619875"/>
          <p14:tracePt t="209249" x="4803775" y="6645275"/>
          <p14:tracePt t="209267" x="4816475" y="6657975"/>
          <p14:tracePt t="209275" x="4840288" y="6670675"/>
          <p14:tracePt t="209287" x="4852988" y="6683375"/>
          <p14:tracePt t="209300" x="4878388" y="6707188"/>
          <p14:tracePt t="209306" x="4891088" y="6719888"/>
          <p14:tracePt t="209316" x="4916488" y="6745288"/>
          <p14:tracePt t="209327" x="4916488" y="6770688"/>
          <p14:tracePt t="209336" x="4940300" y="6783388"/>
          <p14:tracePt t="209349" x="4953000" y="6807200"/>
          <p14:tracePt t="209355" x="4965700" y="6819900"/>
          <p14:tracePt t="209367" x="4978400" y="6832600"/>
          <p14:tracePt t="209376" x="4991100" y="6845300"/>
          <p14:tracePt t="210143" x="0" y="0"/>
        </p14:tracePtLst>
      </p14:laserTraceLst>
    </p:ext>
  </p:extLs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E9718-1F2B-419D-8CBE-FEE938440382}"/>
              </a:ext>
            </a:extLst>
          </p:cNvPr>
          <p:cNvSpPr>
            <a:spLocks noGrp="1"/>
          </p:cNvSpPr>
          <p:nvPr>
            <p:ph type="title"/>
          </p:nvPr>
        </p:nvSpPr>
        <p:spPr>
          <a:xfrm>
            <a:off x="53752" y="260648"/>
            <a:ext cx="9036496" cy="471189"/>
          </a:xfrm>
        </p:spPr>
        <p:txBody>
          <a:bodyPr>
            <a:normAutofit/>
          </a:bodyPr>
          <a:lstStyle/>
          <a:p>
            <a:pPr algn="l"/>
            <a:r>
              <a:rPr lang="en-US" sz="2400" b="1" dirty="0"/>
              <a:t>Different ways of asking same problem (expenditure based problems)</a:t>
            </a:r>
            <a:endParaRPr lang="en-IN" sz="2400" b="1" dirty="0"/>
          </a:p>
        </p:txBody>
      </p:sp>
      <p:sp>
        <p:nvSpPr>
          <p:cNvPr id="3" name="Content Placeholder 2">
            <a:extLst>
              <a:ext uri="{FF2B5EF4-FFF2-40B4-BE49-F238E27FC236}">
                <a16:creationId xmlns:a16="http://schemas.microsoft.com/office/drawing/2014/main" id="{25DC4A6C-53AB-4494-9BC7-2BB421CC23FF}"/>
              </a:ext>
            </a:extLst>
          </p:cNvPr>
          <p:cNvSpPr>
            <a:spLocks noGrp="1"/>
          </p:cNvSpPr>
          <p:nvPr>
            <p:ph idx="1"/>
          </p:nvPr>
        </p:nvSpPr>
        <p:spPr>
          <a:xfrm>
            <a:off x="457200" y="731838"/>
            <a:ext cx="8229600" cy="5865514"/>
          </a:xfrm>
        </p:spPr>
        <p:txBody>
          <a:bodyPr>
            <a:normAutofit/>
          </a:bodyPr>
          <a:lstStyle/>
          <a:p>
            <a:r>
              <a:rPr lang="en-IN" sz="1700" b="1" dirty="0"/>
              <a:t>Example1: </a:t>
            </a:r>
            <a:r>
              <a:rPr lang="en-IN" sz="1700" dirty="0"/>
              <a:t>By what % the consumption of sugar must be reduced so that expenditure on sugar remains  90% of original value if price is increased by 25%?</a:t>
            </a:r>
          </a:p>
          <a:p>
            <a:r>
              <a:rPr lang="en-IN" sz="1700" b="1" dirty="0"/>
              <a:t>Example 2: </a:t>
            </a:r>
            <a:r>
              <a:rPr lang="en-IN" sz="1700" dirty="0"/>
              <a:t>The price of sugar was Rs. 60/kg in month of September. If price is increased by 25% in October, how must % decrease in consumption in needed so that expenditure becomes 90% of its original value?</a:t>
            </a:r>
          </a:p>
          <a:p>
            <a:r>
              <a:rPr lang="en-IN" sz="1700" b="1" dirty="0"/>
              <a:t>Example 3: </a:t>
            </a:r>
            <a:r>
              <a:rPr lang="en-IN" sz="1700" dirty="0"/>
              <a:t>The price of sugar was Rs. 60/kg in month of September and the net expenditure on sugar was Rs. 1200 per month. If price is increased to Rs. 72 in October, how must % decrease in consumption in needed so that expenditure becomes Rs. 960?</a:t>
            </a:r>
          </a:p>
          <a:p>
            <a:endParaRPr lang="en-IN" sz="1700" dirty="0"/>
          </a:p>
        </p:txBody>
      </p:sp>
    </p:spTree>
    <p:extLst>
      <p:ext uri="{BB962C8B-B14F-4D97-AF65-F5344CB8AC3E}">
        <p14:creationId xmlns:p14="http://schemas.microsoft.com/office/powerpoint/2010/main" val="24666854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E9718-1F2B-419D-8CBE-FEE938440382}"/>
              </a:ext>
            </a:extLst>
          </p:cNvPr>
          <p:cNvSpPr>
            <a:spLocks noGrp="1"/>
          </p:cNvSpPr>
          <p:nvPr>
            <p:ph type="title"/>
          </p:nvPr>
        </p:nvSpPr>
        <p:spPr>
          <a:xfrm>
            <a:off x="53752" y="260648"/>
            <a:ext cx="9036496" cy="471189"/>
          </a:xfrm>
        </p:spPr>
        <p:txBody>
          <a:bodyPr>
            <a:normAutofit/>
          </a:bodyPr>
          <a:lstStyle/>
          <a:p>
            <a:pPr algn="l"/>
            <a:r>
              <a:rPr lang="en-US" sz="2400" b="1" dirty="0"/>
              <a:t>Different ways of asking same problem (expenditure based problems)</a:t>
            </a:r>
            <a:endParaRPr lang="en-IN" sz="2400" b="1" dirty="0"/>
          </a:p>
        </p:txBody>
      </p:sp>
      <p:sp>
        <p:nvSpPr>
          <p:cNvPr id="3" name="Content Placeholder 2">
            <a:extLst>
              <a:ext uri="{FF2B5EF4-FFF2-40B4-BE49-F238E27FC236}">
                <a16:creationId xmlns:a16="http://schemas.microsoft.com/office/drawing/2014/main" id="{25DC4A6C-53AB-4494-9BC7-2BB421CC23FF}"/>
              </a:ext>
            </a:extLst>
          </p:cNvPr>
          <p:cNvSpPr>
            <a:spLocks noGrp="1"/>
          </p:cNvSpPr>
          <p:nvPr>
            <p:ph idx="1"/>
          </p:nvPr>
        </p:nvSpPr>
        <p:spPr>
          <a:xfrm>
            <a:off x="457200" y="731838"/>
            <a:ext cx="8229600" cy="5865514"/>
          </a:xfrm>
        </p:spPr>
        <p:txBody>
          <a:bodyPr>
            <a:normAutofit/>
          </a:bodyPr>
          <a:lstStyle/>
          <a:p>
            <a:r>
              <a:rPr lang="en-IN" sz="1700" b="1" dirty="0"/>
              <a:t>Example1: </a:t>
            </a:r>
            <a:r>
              <a:rPr lang="en-IN" sz="1700" dirty="0"/>
              <a:t>By what % the consumption of sugar must be reduced so that expenditure on sugar remains  90% of original value if price is increased by 25%?</a:t>
            </a:r>
          </a:p>
          <a:p>
            <a:r>
              <a:rPr lang="en-IN" sz="1700" b="1" dirty="0"/>
              <a:t>Example 2: </a:t>
            </a:r>
            <a:r>
              <a:rPr lang="en-IN" sz="1700" dirty="0"/>
              <a:t>The price of sugar was Rs. 60/kg in month of September. If price is increased by 25% in October, how must % decrease in consumption in needed so that expenditure becomes 90% of its original value?</a:t>
            </a:r>
          </a:p>
          <a:p>
            <a:r>
              <a:rPr lang="en-IN" sz="1700" b="1" dirty="0"/>
              <a:t>Example 3: </a:t>
            </a:r>
            <a:r>
              <a:rPr lang="en-IN" sz="1700" dirty="0"/>
              <a:t>The price of sugar was Rs. 60/kg in month of September and the net expenditure on sugar was Rs. 1200 per month. If price is increased to Rs. 72 in October, how must % decrease in consumption in needed so that expenditure becomes Rs. 960?</a:t>
            </a:r>
          </a:p>
          <a:p>
            <a:endParaRPr lang="en-IN" sz="17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233D184-9FE3-439D-9C07-64F4A6875DB1}"/>
                  </a:ext>
                </a:extLst>
              </p14:cNvPr>
              <p14:cNvContentPartPr/>
              <p14:nvPr/>
            </p14:nvContentPartPr>
            <p14:xfrm>
              <a:off x="375480" y="3178800"/>
              <a:ext cx="8656560" cy="3116520"/>
            </p14:xfrm>
          </p:contentPart>
        </mc:Choice>
        <mc:Fallback xmlns="">
          <p:pic>
            <p:nvPicPr>
              <p:cNvPr id="4" name="Ink 3">
                <a:extLst>
                  <a:ext uri="{FF2B5EF4-FFF2-40B4-BE49-F238E27FC236}">
                    <a16:creationId xmlns:a16="http://schemas.microsoft.com/office/drawing/2014/main" id="{0233D184-9FE3-439D-9C07-64F4A6875DB1}"/>
                  </a:ext>
                </a:extLst>
              </p:cNvPr>
              <p:cNvPicPr/>
              <p:nvPr/>
            </p:nvPicPr>
            <p:blipFill>
              <a:blip r:embed="rId5"/>
              <a:stretch>
                <a:fillRect/>
              </a:stretch>
            </p:blipFill>
            <p:spPr>
              <a:xfrm>
                <a:off x="366120" y="3169440"/>
                <a:ext cx="8675280" cy="3135240"/>
              </a:xfrm>
              <a:prstGeom prst="rect">
                <a:avLst/>
              </a:prstGeom>
            </p:spPr>
          </p:pic>
        </mc:Fallback>
      </mc:AlternateContent>
    </p:spTree>
    <p:extLst>
      <p:ext uri="{BB962C8B-B14F-4D97-AF65-F5344CB8AC3E}">
        <p14:creationId xmlns:p14="http://schemas.microsoft.com/office/powerpoint/2010/main" val="4031454396"/>
      </p:ext>
    </p:extLst>
  </p:cSld>
  <p:clrMapOvr>
    <a:masterClrMapping/>
  </p:clrMapOvr>
  <mc:AlternateContent xmlns:mc="http://schemas.openxmlformats.org/markup-compatibility/2006" xmlns:p14="http://schemas.microsoft.com/office/powerpoint/2010/main">
    <mc:Choice Requires="p14">
      <p:transition spd="slow" p14:dur="2000" advTm="271487"/>
    </mc:Choice>
    <mc:Fallback xmlns="">
      <p:transition spd="slow" advTm="271487"/>
    </mc:Fallback>
  </mc:AlternateContent>
  <p:extLst>
    <p:ext uri="{3A86A75C-4F4B-4683-9AE1-C65F6400EC91}">
      <p14:laserTraceLst xmlns:p14="http://schemas.microsoft.com/office/powerpoint/2010/main">
        <p14:tracePtLst>
          <p14:tracePt t="49747" x="3419475" y="6188075"/>
          <p14:tracePt t="49841" x="2863850" y="6107113"/>
          <p14:tracePt t="49851" x="2840038" y="5418138"/>
          <p14:tracePt t="49860" x="2840038" y="4918075"/>
          <p14:tracePt t="49871" x="2840038" y="4405313"/>
          <p14:tracePt t="49880" x="2852738" y="4054475"/>
          <p14:tracePt t="49892" x="2852738" y="3779838"/>
          <p14:tracePt t="49900" x="2852738" y="3579813"/>
          <p14:tracePt t="49910" x="2840038" y="3390900"/>
          <p14:tracePt t="49921" x="2827338" y="3216275"/>
          <p14:tracePt t="49930" x="2814638" y="2978150"/>
          <p14:tracePt t="49942" x="2814638" y="2565400"/>
          <p14:tracePt t="49950" x="2814638" y="2027238"/>
          <p14:tracePt t="49961" x="2827338" y="1350963"/>
          <p14:tracePt t="49971" x="2876550" y="788988"/>
          <p14:tracePt t="49980" x="2889250" y="350838"/>
          <p14:tracePt t="49992" x="2901950" y="174625"/>
          <p14:tracePt t="50000" x="2901950" y="138113"/>
          <p14:tracePt t="50010" x="2901950" y="125413"/>
          <p14:tracePt t="50019" x="2901950" y="112713"/>
          <p14:tracePt t="50030" x="2901950" y="100013"/>
          <p14:tracePt t="50070" x="2901950" y="87313"/>
          <p14:tracePt t="50080" x="2901950" y="74613"/>
          <p14:tracePt t="50110" x="2901950" y="61913"/>
          <p14:tracePt t="50240" x="2876550" y="187325"/>
          <p14:tracePt t="50249" x="2814638" y="450850"/>
          <p14:tracePt t="50259" x="2701925" y="825500"/>
          <p14:tracePt t="50269" x="2663825" y="1001713"/>
          <p14:tracePt t="50279" x="2651125" y="1038225"/>
          <p14:tracePt t="50293" x="2640013" y="1076325"/>
          <p14:tracePt t="50298" x="2640013" y="1089025"/>
          <p14:tracePt t="50310" x="2627313" y="1114425"/>
          <p14:tracePt t="50319" x="2614613" y="1125538"/>
          <p14:tracePt t="50329" x="2601913" y="1138238"/>
          <p14:tracePt t="50343" x="2589213" y="1150938"/>
          <p14:tracePt t="50349" x="2589213" y="1163638"/>
          <p14:tracePt t="50359" x="2576513" y="1163638"/>
          <p14:tracePt t="50369" x="2563813" y="1176338"/>
          <p14:tracePt t="50378" x="2551113" y="1176338"/>
          <p14:tracePt t="50391" x="2551113" y="1189038"/>
          <p14:tracePt t="50399" x="2540000" y="1201738"/>
          <p14:tracePt t="50429" x="2527300" y="1201738"/>
          <p14:tracePt t="50441" x="2514600" y="1214438"/>
          <p14:tracePt t="50458" x="2501900" y="1214438"/>
          <p14:tracePt t="50468" x="2489200" y="1214438"/>
          <p14:tracePt t="50478" x="2476500" y="1227138"/>
          <p14:tracePt t="50498" x="2463800" y="1227138"/>
          <p14:tracePt t="50518" x="2451100" y="1238250"/>
          <p14:tracePt t="50541" x="2439988" y="1238250"/>
          <p14:tracePt t="50548" x="2439988" y="1250950"/>
          <p14:tracePt t="50558" x="2427288" y="1250950"/>
          <p14:tracePt t="50590" x="2414588" y="1250950"/>
          <p14:tracePt t="50738" x="2414588" y="1238250"/>
          <p14:tracePt t="50787" x="2427288" y="1238250"/>
          <p14:tracePt t="50797" x="2439988" y="1227138"/>
          <p14:tracePt t="50817" x="2463800" y="1227138"/>
          <p14:tracePt t="50827" x="2476500" y="1227138"/>
          <p14:tracePt t="50837" x="2501900" y="1214438"/>
          <p14:tracePt t="50846" x="2540000" y="1201738"/>
          <p14:tracePt t="50858" x="2589213" y="1189038"/>
          <p14:tracePt t="50867" x="2627313" y="1189038"/>
          <p14:tracePt t="50877" x="2676525" y="1176338"/>
          <p14:tracePt t="50886" x="2714625" y="1176338"/>
          <p14:tracePt t="50909" x="2740025" y="1176338"/>
          <p14:tracePt t="50912" x="2776538" y="1176338"/>
          <p14:tracePt t="50917" x="2814638" y="1176338"/>
          <p14:tracePt t="50927" x="2852738" y="1176338"/>
          <p14:tracePt t="50936" x="2889250" y="1176338"/>
          <p14:tracePt t="50946" x="2914650" y="1176338"/>
          <p14:tracePt t="50958" x="2940050" y="1176338"/>
          <p14:tracePt t="50967" x="2952750" y="1176338"/>
          <p14:tracePt t="50977" x="2976563" y="1176338"/>
          <p14:tracePt t="50988" x="2989263" y="1176338"/>
          <p14:tracePt t="50997" x="3001963" y="1176338"/>
          <p14:tracePt t="51008" x="3014663" y="1176338"/>
          <p14:tracePt t="51016" x="3027363" y="1176338"/>
          <p14:tracePt t="51038" x="3040063" y="1176338"/>
          <p14:tracePt t="51046" x="3052763" y="1176338"/>
          <p14:tracePt t="51323" x="3214688" y="1150938"/>
          <p14:tracePt t="51333" x="3640138" y="1101725"/>
          <p14:tracePt t="51344" x="3890963" y="1089025"/>
          <p14:tracePt t="51358" x="4065588" y="1076325"/>
          <p14:tracePt t="51364" x="4114800" y="1076325"/>
          <p14:tracePt t="51376" x="4152900" y="1076325"/>
          <p14:tracePt t="51385" x="4178300" y="1076325"/>
          <p14:tracePt t="51395" x="4214813" y="1076325"/>
          <p14:tracePt t="51410" x="4227513" y="1076325"/>
          <p14:tracePt t="51415" x="4252913" y="1076325"/>
          <p14:tracePt t="51427" x="4265613" y="1076325"/>
          <p14:tracePt t="51435" x="4291013" y="1076325"/>
          <p14:tracePt t="51446" x="4303713" y="1076325"/>
          <p14:tracePt t="51464" x="4327525" y="1076325"/>
          <p14:tracePt t="51484" x="4340225" y="1076325"/>
          <p14:tracePt t="51493" x="4352925" y="1076325"/>
          <p14:tracePt t="51507" x="4365625" y="1076325"/>
          <p14:tracePt t="51524" x="4378325" y="1076325"/>
          <p14:tracePt t="51547" x="4391025" y="1076325"/>
          <p14:tracePt t="51564" x="4403725" y="1076325"/>
          <p14:tracePt t="51584" x="4416425" y="1076325"/>
          <p14:tracePt t="51614" x="4427538" y="1076325"/>
          <p14:tracePt t="51681" x="4440238" y="1076325"/>
          <p14:tracePt t="51750" x="4452938" y="1076325"/>
          <p14:tracePt t="51790" x="4465638" y="1076325"/>
          <p14:tracePt t="51840" x="4478338" y="1076325"/>
          <p14:tracePt t="51878" x="4491038" y="1076325"/>
          <p14:tracePt t="51898" x="4503738" y="1076325"/>
          <p14:tracePt t="51908" x="4516438" y="1076325"/>
          <p14:tracePt t="51929" x="4527550" y="1076325"/>
          <p14:tracePt t="51941" x="4552950" y="1076325"/>
          <p14:tracePt t="51949" x="4565650" y="1076325"/>
          <p14:tracePt t="51959" x="4578350" y="1076325"/>
          <p14:tracePt t="51969" x="4591050" y="1076325"/>
          <p14:tracePt t="51979" x="4627563" y="1076325"/>
          <p14:tracePt t="51991" x="4640263" y="1076325"/>
          <p14:tracePt t="51999" x="4652963" y="1076325"/>
          <p14:tracePt t="52009" x="4678363" y="1076325"/>
          <p14:tracePt t="52019" x="4703763" y="1076325"/>
          <p14:tracePt t="52029" x="4716463" y="1076325"/>
          <p14:tracePt t="52041" x="4727575" y="1076325"/>
          <p14:tracePt t="52049" x="4740275" y="1076325"/>
          <p14:tracePt t="52060" x="4752975" y="1076325"/>
          <p14:tracePt t="52078" x="4765675" y="1076325"/>
          <p14:tracePt t="52093" x="4778375" y="1076325"/>
          <p14:tracePt t="52108" x="4791075" y="1076325"/>
          <p14:tracePt t="52467" x="4916488" y="1076325"/>
          <p14:tracePt t="52477" x="5029200" y="1089025"/>
          <p14:tracePt t="52490" x="5203825" y="1089025"/>
          <p14:tracePt t="52497" x="5253038" y="1089025"/>
          <p14:tracePt t="52508" x="5291138" y="1089025"/>
          <p14:tracePt t="52517" x="5329238" y="1089025"/>
          <p14:tracePt t="52527" x="5353050" y="1089025"/>
          <p14:tracePt t="52538" x="5365750" y="1101725"/>
          <p14:tracePt t="52548" x="5391150" y="1101725"/>
          <p14:tracePt t="52558" x="5416550" y="1101725"/>
          <p14:tracePt t="52567" x="5429250" y="1101725"/>
          <p14:tracePt t="52577" x="5441950" y="1101725"/>
          <p14:tracePt t="52587" x="5465763" y="1101725"/>
          <p14:tracePt t="52597" x="5491163" y="1101725"/>
          <p14:tracePt t="52608" x="5516563" y="1101725"/>
          <p14:tracePt t="52617" x="5529263" y="1101725"/>
          <p14:tracePt t="52627" x="5554663" y="1101725"/>
          <p14:tracePt t="52641" x="5565775" y="1101725"/>
          <p14:tracePt t="52647" x="5591175" y="1101725"/>
          <p14:tracePt t="52658" x="5616575" y="1101725"/>
          <p14:tracePt t="52667" x="5629275" y="1101725"/>
          <p14:tracePt t="52677" x="5641975" y="1101725"/>
          <p14:tracePt t="52686" x="5665788" y="1101725"/>
          <p14:tracePt t="52696" x="5691188" y="1101725"/>
          <p14:tracePt t="52716" x="5716588" y="1101725"/>
          <p14:tracePt t="52736" x="5729288" y="1101725"/>
          <p14:tracePt t="52757" x="5741988" y="1101725"/>
          <p14:tracePt t="52776" x="5754688" y="1101725"/>
          <p14:tracePt t="52786" x="5767388" y="1101725"/>
          <p14:tracePt t="52808" x="5778500" y="1101725"/>
          <p14:tracePt t="52836" x="5791200" y="1101725"/>
          <p14:tracePt t="52875" x="5803900" y="1101725"/>
          <p14:tracePt t="52956" x="5816600" y="1101725"/>
          <p14:tracePt t="53105" x="5829300" y="1101725"/>
          <p14:tracePt t="53165" x="5842000" y="1101725"/>
          <p14:tracePt t="53184" x="5854700" y="1101725"/>
          <p14:tracePt t="53206" x="5878513" y="1101725"/>
          <p14:tracePt t="53214" x="5891213" y="1101725"/>
          <p14:tracePt t="53225" x="5903913" y="1101725"/>
          <p14:tracePt t="53235" x="5929313" y="1101725"/>
          <p14:tracePt t="53244" x="5954713" y="1101725"/>
          <p14:tracePt t="53258" x="5978525" y="1114425"/>
          <p14:tracePt t="53265" x="6003925" y="1114425"/>
          <p14:tracePt t="53277" x="6016625" y="1125538"/>
          <p14:tracePt t="53284" x="6042025" y="1125538"/>
          <p14:tracePt t="53294" x="6054725" y="1125538"/>
          <p14:tracePt t="53307" x="6067425" y="1125538"/>
          <p14:tracePt t="53314" x="6078538" y="1125538"/>
          <p14:tracePt t="53641" x="6242050" y="1114425"/>
          <p14:tracePt t="53651" x="6654800" y="1076325"/>
          <p14:tracePt t="53662" x="7042150" y="1050925"/>
          <p14:tracePt t="53672" x="7242175" y="1050925"/>
          <p14:tracePt t="53681" x="7418388" y="1050925"/>
          <p14:tracePt t="53691" x="7480300" y="1050925"/>
          <p14:tracePt t="53701" x="7567613" y="1050925"/>
          <p14:tracePt t="53711" x="7667625" y="1063625"/>
          <p14:tracePt t="53722" x="7793038" y="1101725"/>
          <p14:tracePt t="53731" x="7831138" y="1101725"/>
          <p14:tracePt t="53741" x="7880350" y="1101725"/>
          <p14:tracePt t="53751" x="7905750" y="1101725"/>
          <p14:tracePt t="53761" x="7931150" y="1101725"/>
          <p14:tracePt t="53772" x="7954963" y="1114425"/>
          <p14:tracePt t="53781" x="7980363" y="1114425"/>
          <p14:tracePt t="53791" x="8018463" y="1125538"/>
          <p14:tracePt t="53801" x="8031163" y="1125538"/>
          <p14:tracePt t="53811" x="8043863" y="1138238"/>
          <p14:tracePt t="53822" x="8054975" y="1138238"/>
          <p14:tracePt t="53831" x="8067675" y="1138238"/>
          <p14:tracePt t="53841" x="8080375" y="1138238"/>
          <p14:tracePt t="53851" x="8093075" y="1138238"/>
          <p14:tracePt t="53871" x="8105775" y="1150938"/>
          <p14:tracePt t="53880" x="8118475" y="1150938"/>
          <p14:tracePt t="53891" x="8131175" y="1150938"/>
          <p14:tracePt t="53910" x="8143875" y="1150938"/>
          <p14:tracePt t="53940" x="8156575" y="1150938"/>
          <p14:tracePt t="53960" x="8167688" y="1150938"/>
          <p14:tracePt t="53991" x="8180388" y="1150938"/>
          <p14:tracePt t="54061" x="8193088" y="1150938"/>
          <p14:tracePt t="54529" x="8180388" y="1150938"/>
          <p14:tracePt t="54541" x="8180388" y="1163638"/>
          <p14:tracePt t="54553" x="8156575" y="1163638"/>
          <p14:tracePt t="54559" x="8131175" y="1163638"/>
          <p14:tracePt t="54569" x="8080375" y="1163638"/>
          <p14:tracePt t="54579" x="7905750" y="1163638"/>
          <p14:tracePt t="54592" x="7654925" y="1163638"/>
          <p14:tracePt t="54599" x="7442200" y="1163638"/>
          <p14:tracePt t="54609" x="7242175" y="1163638"/>
          <p14:tracePt t="54619" x="7054850" y="1163638"/>
          <p14:tracePt t="54629" x="6892925" y="1163638"/>
          <p14:tracePt t="54641" x="6729413" y="1176338"/>
          <p14:tracePt t="54649" x="6542088" y="1189038"/>
          <p14:tracePt t="54659" x="6354763" y="1189038"/>
          <p14:tracePt t="54669" x="6191250" y="1201738"/>
          <p14:tracePt t="54678" x="6078538" y="1214438"/>
          <p14:tracePt t="54691" x="6042025" y="1214438"/>
          <p14:tracePt t="54699" x="6003925" y="1214438"/>
          <p14:tracePt t="54709" x="5967413" y="1214438"/>
          <p14:tracePt t="54718" x="5954713" y="1227138"/>
          <p14:tracePt t="54728" x="5942013" y="1227138"/>
          <p14:tracePt t="54741" x="5929313" y="1227138"/>
          <p14:tracePt t="54759" x="5916613" y="1227138"/>
          <p14:tracePt t="55056" x="5741988" y="1238250"/>
          <p14:tracePt t="55066" x="5265738" y="1238250"/>
          <p14:tracePt t="55075" x="4816475" y="1227138"/>
          <p14:tracePt t="55085" x="4465638" y="1214438"/>
          <p14:tracePt t="55095" x="4152900" y="1189038"/>
          <p14:tracePt t="55106" x="3840163" y="1176338"/>
          <p14:tracePt t="55115" x="3527425" y="1150938"/>
          <p14:tracePt t="55125" x="3265488" y="1114425"/>
          <p14:tracePt t="55135" x="3014663" y="1101725"/>
          <p14:tracePt t="55145" x="2740025" y="1089025"/>
          <p14:tracePt t="55156" x="2514600" y="1050925"/>
          <p14:tracePt t="55165" x="2301875" y="1038225"/>
          <p14:tracePt t="55175" x="2151063" y="1025525"/>
          <p14:tracePt t="55185" x="2089150" y="1014413"/>
          <p14:tracePt t="55195" x="2051050" y="1014413"/>
          <p14:tracePt t="55206" x="2014538" y="1001713"/>
          <p14:tracePt t="55215" x="1989138" y="989013"/>
          <p14:tracePt t="55226" x="1976438" y="989013"/>
          <p14:tracePt t="55237" x="1951038" y="989013"/>
          <p14:tracePt t="55246" x="1925638" y="989013"/>
          <p14:tracePt t="55257" x="1914525" y="989013"/>
          <p14:tracePt t="55266" x="1901825" y="989013"/>
          <p14:tracePt t="55277" x="1876425" y="989013"/>
          <p14:tracePt t="55296" x="1863725" y="976313"/>
          <p14:tracePt t="55308" x="1838325" y="976313"/>
          <p14:tracePt t="55326" x="1825625" y="976313"/>
          <p14:tracePt t="55346" x="1814513" y="976313"/>
          <p14:tracePt t="55357" x="1801813" y="976313"/>
          <p14:tracePt t="55385" x="1789113" y="976313"/>
          <p14:tracePt t="55407" x="1776413" y="976313"/>
          <p14:tracePt t="55445" x="1763713" y="976313"/>
          <p14:tracePt t="55466" x="1751013" y="976313"/>
          <p14:tracePt t="55486" x="1738313" y="989013"/>
          <p14:tracePt t="55508" x="1714500" y="1014413"/>
          <p14:tracePt t="55516" x="1701800" y="1014413"/>
          <p14:tracePt t="55525" x="1689100" y="1038225"/>
          <p14:tracePt t="55535" x="1663700" y="1050925"/>
          <p14:tracePt t="55545" x="1638300" y="1076325"/>
          <p14:tracePt t="55558" x="1625600" y="1089025"/>
          <p14:tracePt t="55566" x="1601788" y="1114425"/>
          <p14:tracePt t="55585" x="1589088" y="1125538"/>
          <p14:tracePt t="55596" x="1576388" y="1138238"/>
          <p14:tracePt t="55609" x="1563688" y="1150938"/>
          <p14:tracePt t="55625" x="1538288" y="1163638"/>
          <p14:tracePt t="55656" x="1525588" y="1176338"/>
          <p14:tracePt t="55675" x="1512888" y="1189038"/>
          <p14:tracePt t="55694" x="1512888" y="1201738"/>
          <p14:tracePt t="55710" x="1501775" y="1201738"/>
          <p14:tracePt t="55726" x="1489075" y="1201738"/>
          <p14:tracePt t="55745" x="1489075" y="1214438"/>
          <p14:tracePt t="55784" x="1476375" y="1214438"/>
          <p14:tracePt t="55824" x="1476375" y="1227138"/>
          <p14:tracePt t="55894" x="1476375" y="1238250"/>
          <p14:tracePt t="55924" x="1476375" y="1250950"/>
          <p14:tracePt t="55944" x="1463675" y="1250950"/>
          <p14:tracePt t="55964" x="1463675" y="1263650"/>
          <p14:tracePt t="55994" x="1463675" y="1276350"/>
          <p14:tracePt t="56024" x="1463675" y="1289050"/>
          <p14:tracePt t="56033" x="1463675" y="1301750"/>
          <p14:tracePt t="56056" x="1463675" y="1314450"/>
          <p14:tracePt t="56083" x="1463675" y="1327150"/>
          <p14:tracePt t="56103" x="1463675" y="1339850"/>
          <p14:tracePt t="56114" x="1463675" y="1350963"/>
          <p14:tracePt t="56133" x="1463675" y="1363663"/>
          <p14:tracePt t="56153" x="1463675" y="1376363"/>
          <p14:tracePt t="56163" x="1476375" y="1376363"/>
          <p14:tracePt t="56183" x="1476375" y="1389063"/>
          <p14:tracePt t="56193" x="1489075" y="1389063"/>
          <p14:tracePt t="56207" x="1501775" y="1401763"/>
          <p14:tracePt t="56223" x="1512888" y="1401763"/>
          <p14:tracePt t="56233" x="1538288" y="1401763"/>
          <p14:tracePt t="56242" x="1550988" y="1401763"/>
          <p14:tracePt t="56254" x="1576388" y="1401763"/>
          <p14:tracePt t="56263" x="1589088" y="1401763"/>
          <p14:tracePt t="56276" x="1612900" y="1401763"/>
          <p14:tracePt t="56282" x="1638300" y="1401763"/>
          <p14:tracePt t="56295" x="1663700" y="1401763"/>
          <p14:tracePt t="56303" x="1676400" y="1401763"/>
          <p14:tracePt t="56312" x="1701800" y="1401763"/>
          <p14:tracePt t="56325" x="1725613" y="1401763"/>
          <p14:tracePt t="56333" x="1751013" y="1401763"/>
          <p14:tracePt t="56343" x="1776413" y="1401763"/>
          <p14:tracePt t="56352" x="1801813" y="1401763"/>
          <p14:tracePt t="56362" x="1825625" y="1401763"/>
          <p14:tracePt t="56375" x="1838325" y="1401763"/>
          <p14:tracePt t="56382" x="1876425" y="1401763"/>
          <p14:tracePt t="56392" x="1901825" y="1401763"/>
          <p14:tracePt t="56402" x="1914525" y="1401763"/>
          <p14:tracePt t="56412" x="1925638" y="1401763"/>
          <p14:tracePt t="56424" x="1951038" y="1401763"/>
          <p14:tracePt t="56432" x="1963738" y="1401763"/>
          <p14:tracePt t="56442" x="1976438" y="1401763"/>
          <p14:tracePt t="56452" x="1989138" y="1401763"/>
          <p14:tracePt t="56462" x="2014538" y="1401763"/>
          <p14:tracePt t="56474" x="2025650" y="1401763"/>
          <p14:tracePt t="56481" x="2038350" y="1401763"/>
          <p14:tracePt t="56491" x="2063750" y="1401763"/>
          <p14:tracePt t="56502" x="2101850" y="1401763"/>
          <p14:tracePt t="56511" x="2127250" y="1401763"/>
          <p14:tracePt t="56526" x="2151063" y="1401763"/>
          <p14:tracePt t="56532" x="2189163" y="1401763"/>
          <p14:tracePt t="56542" x="2201863" y="1389063"/>
          <p14:tracePt t="56551" x="2227263" y="1389063"/>
          <p14:tracePt t="56562" x="2251075" y="1389063"/>
          <p14:tracePt t="56574" x="2289175" y="1389063"/>
          <p14:tracePt t="56581" x="2314575" y="1376363"/>
          <p14:tracePt t="56592" x="2338388" y="1376363"/>
          <p14:tracePt t="56601" x="2351088" y="1376363"/>
          <p14:tracePt t="56612" x="2376488" y="1376363"/>
          <p14:tracePt t="56624" x="2401888" y="1376363"/>
          <p14:tracePt t="56632" x="2427288" y="1376363"/>
          <p14:tracePt t="56641" x="2439988" y="1376363"/>
          <p14:tracePt t="56651" x="2463800" y="1376363"/>
          <p14:tracePt t="56661" x="2489200" y="1376363"/>
          <p14:tracePt t="56674" x="2527300" y="1363663"/>
          <p14:tracePt t="56681" x="2540000" y="1363663"/>
          <p14:tracePt t="56691" x="2563813" y="1363663"/>
          <p14:tracePt t="56701" x="2576513" y="1363663"/>
          <p14:tracePt t="56710" x="2589213" y="1363663"/>
          <p14:tracePt t="56725" x="2601913" y="1363663"/>
          <p14:tracePt t="56731" x="2614613" y="1363663"/>
          <p14:tracePt t="56742" x="2640013" y="1363663"/>
          <p14:tracePt t="56760" x="2651125" y="1363663"/>
          <p14:tracePt t="56781" x="2663825" y="1363663"/>
          <p14:tracePt t="56800" x="2676525" y="1363663"/>
          <p14:tracePt t="56810" x="2689225" y="1363663"/>
          <p14:tracePt t="56840" x="2701925" y="1363663"/>
          <p14:tracePt t="59060" x="2927350" y="1339850"/>
          <p14:tracePt t="59073" x="3478213" y="1289050"/>
          <p14:tracePt t="59081" x="3890963" y="1263650"/>
          <p14:tracePt t="59090" x="4203700" y="1263650"/>
          <p14:tracePt t="59101" x="4365625" y="1263650"/>
          <p14:tracePt t="59111" x="4427538" y="1263650"/>
          <p14:tracePt t="59123" x="4478338" y="1263650"/>
          <p14:tracePt t="59131" x="4516438" y="1263650"/>
          <p14:tracePt t="59142" x="4552950" y="1263650"/>
          <p14:tracePt t="59151" x="4603750" y="1276350"/>
          <p14:tracePt t="59161" x="4652963" y="1276350"/>
          <p14:tracePt t="59174" x="4752975" y="1289050"/>
          <p14:tracePt t="59180" x="4916488" y="1314450"/>
          <p14:tracePt t="59193" x="5065713" y="1327150"/>
          <p14:tracePt t="59201" x="5253038" y="1363663"/>
          <p14:tracePt t="59211" x="5378450" y="1376363"/>
          <p14:tracePt t="59223" x="5465763" y="1389063"/>
          <p14:tracePt t="59231" x="5516563" y="1389063"/>
          <p14:tracePt t="59241" x="5554663" y="1389063"/>
          <p14:tracePt t="59251" x="5591175" y="1389063"/>
          <p14:tracePt t="59260" x="5629275" y="1389063"/>
          <p14:tracePt t="59276" x="5654675" y="1401763"/>
          <p14:tracePt t="59280" x="5678488" y="1401763"/>
          <p14:tracePt t="59292" x="5716588" y="1401763"/>
          <p14:tracePt t="59300" x="5741988" y="1401763"/>
          <p14:tracePt t="59310" x="5778500" y="1401763"/>
          <p14:tracePt t="59323" x="5803900" y="1401763"/>
          <p14:tracePt t="59331" x="5816600" y="1401763"/>
          <p14:tracePt t="59340" x="5829300" y="1401763"/>
          <p14:tracePt t="59350" x="5854700" y="1401763"/>
          <p14:tracePt t="59360" x="5867400" y="1401763"/>
          <p14:tracePt t="59373" x="5878513" y="1401763"/>
          <p14:tracePt t="59380" x="5891213" y="1401763"/>
          <p14:tracePt t="59391" x="5916613" y="1401763"/>
          <p14:tracePt t="59399" x="5929313" y="1401763"/>
          <p14:tracePt t="59410" x="5942013" y="1401763"/>
          <p14:tracePt t="59422" x="5967413" y="1389063"/>
          <p14:tracePt t="59430" x="5978525" y="1389063"/>
          <p14:tracePt t="59441" x="5991225" y="1389063"/>
          <p14:tracePt t="59449" x="6016625" y="1376363"/>
          <p14:tracePt t="59459" x="6042025" y="1376363"/>
          <p14:tracePt t="59479" x="6067425" y="1376363"/>
          <p14:tracePt t="59500" x="6078538" y="1376363"/>
          <p14:tracePt t="59510" x="6091238" y="1363663"/>
          <p14:tracePt t="59524" x="6103938" y="1363663"/>
          <p14:tracePt t="59549" x="6116638" y="1363663"/>
          <p14:tracePt t="59578" x="6129338" y="1363663"/>
          <p14:tracePt t="59639" x="6142038" y="1363663"/>
          <p14:tracePt t="59688" x="6142038" y="1350963"/>
          <p14:tracePt t="60944" x="6142038" y="1339850"/>
          <p14:tracePt t="61591" x="6129338" y="1339850"/>
          <p14:tracePt t="61620" x="6129338" y="1350963"/>
          <p14:tracePt t="61630" x="6116638" y="1350963"/>
          <p14:tracePt t="61640" x="6103938" y="1350963"/>
          <p14:tracePt t="61651" x="5929313" y="1427163"/>
          <p14:tracePt t="61661" x="5416550" y="1614488"/>
          <p14:tracePt t="61673" x="4852988" y="1827213"/>
          <p14:tracePt t="61681" x="4478338" y="1978025"/>
          <p14:tracePt t="61691" x="4114800" y="2139950"/>
          <p14:tracePt t="61701" x="3827463" y="2278063"/>
          <p14:tracePt t="61711" x="3502025" y="2439988"/>
          <p14:tracePt t="61726" x="3214688" y="2578100"/>
          <p14:tracePt t="61731" x="2952750" y="2728913"/>
          <p14:tracePt t="61741" x="2614613" y="2890838"/>
          <p14:tracePt t="61751" x="2363788" y="3016250"/>
          <p14:tracePt t="61760" x="2063750" y="3178175"/>
          <p14:tracePt t="61774" x="1838325" y="3303588"/>
          <p14:tracePt t="61781" x="1638300" y="3403600"/>
          <p14:tracePt t="61792" x="1501775" y="3490913"/>
          <p14:tracePt t="61801" x="1425575" y="3541713"/>
          <p14:tracePt t="61811" x="1389063" y="3579813"/>
          <p14:tracePt t="61825" x="1350963" y="3603625"/>
          <p14:tracePt t="61832" x="1325563" y="3616325"/>
          <p14:tracePt t="61842" x="1300163" y="3641725"/>
          <p14:tracePt t="61850" x="1289050" y="3641725"/>
          <p14:tracePt t="61860" x="1276350" y="3654425"/>
          <p14:tracePt t="61876" x="1263650" y="3654425"/>
          <p14:tracePt t="62268" x="1525588" y="3590925"/>
          <p14:tracePt t="62277" x="1963738" y="3454400"/>
          <p14:tracePt t="62288" x="2376488" y="3328988"/>
          <p14:tracePt t="62297" x="2676525" y="3241675"/>
          <p14:tracePt t="62308" x="3052763" y="3141663"/>
          <p14:tracePt t="62318" x="3452813" y="3054350"/>
          <p14:tracePt t="62329" x="3790950" y="2978150"/>
          <p14:tracePt t="62341" x="4214813" y="2890838"/>
          <p14:tracePt t="62348" x="4552950" y="2816225"/>
          <p14:tracePt t="62358" x="4916488" y="2728913"/>
          <p14:tracePt t="62367" x="5229225" y="2652713"/>
          <p14:tracePt t="62377" x="5529263" y="2578100"/>
          <p14:tracePt t="62387" x="5803900" y="2490788"/>
          <p14:tracePt t="62398" x="6042025" y="2414588"/>
          <p14:tracePt t="62408" x="6254750" y="2352675"/>
          <p14:tracePt t="62419" x="6416675" y="2314575"/>
          <p14:tracePt t="62428" x="6480175" y="2303463"/>
          <p14:tracePt t="62440" x="6529388" y="2290763"/>
          <p14:tracePt t="62448" x="6554788" y="2290763"/>
          <p14:tracePt t="62458" x="6580188" y="2278063"/>
          <p14:tracePt t="62467" x="6604000" y="2265363"/>
          <p14:tracePt t="62489" x="6616700" y="2265363"/>
          <p14:tracePt t="62667" x="6616700" y="2252663"/>
          <p14:tracePt t="62677" x="6616700" y="2239963"/>
          <p14:tracePt t="62690" x="6616700" y="2227263"/>
          <p14:tracePt t="62697" x="6616700" y="2201863"/>
          <p14:tracePt t="62707" x="6616700" y="2190750"/>
          <p14:tracePt t="62716" x="6616700" y="2178050"/>
          <p14:tracePt t="62727" x="6616700" y="2165350"/>
          <p14:tracePt t="62740" x="6616700" y="2152650"/>
          <p14:tracePt t="62747" x="6616700" y="2139950"/>
          <p14:tracePt t="62757" x="6616700" y="2127250"/>
          <p14:tracePt t="62767" x="6604000" y="2114550"/>
          <p14:tracePt t="62788" x="6592888" y="2101850"/>
          <p14:tracePt t="62797" x="6592888" y="2078038"/>
          <p14:tracePt t="62807" x="6592888" y="2065338"/>
          <p14:tracePt t="62817" x="6567488" y="2039938"/>
          <p14:tracePt t="62826" x="6554788" y="2014538"/>
          <p14:tracePt t="62840" x="6554788" y="2001838"/>
          <p14:tracePt t="62846" x="6542088" y="1989138"/>
          <p14:tracePt t="62858" x="6529388" y="1965325"/>
          <p14:tracePt t="62867" x="6529388" y="1952625"/>
          <p14:tracePt t="62876" x="6516688" y="1939925"/>
          <p14:tracePt t="62906" x="6516688" y="1927225"/>
          <p14:tracePt t="62908" x="6503988" y="1927225"/>
          <p14:tracePt t="62916" x="6492875" y="1901825"/>
          <p14:tracePt t="62938" x="6480175" y="1889125"/>
          <p14:tracePt t="62946" x="6480175" y="1865313"/>
          <p14:tracePt t="62957" x="6467475" y="1852613"/>
          <p14:tracePt t="62965" x="6454775" y="1827213"/>
          <p14:tracePt t="62976" x="6442075" y="1827213"/>
          <p14:tracePt t="62990" x="6429375" y="1801813"/>
          <p14:tracePt t="62996" x="6416675" y="1789113"/>
          <p14:tracePt t="63008" x="6416675" y="1776413"/>
          <p14:tracePt t="63015" x="6403975" y="1752600"/>
          <p14:tracePt t="63036" x="6391275" y="1727200"/>
          <p14:tracePt t="63046" x="6391275" y="1714500"/>
          <p14:tracePt t="63057" x="6380163" y="1714500"/>
          <p14:tracePt t="63065" x="6380163" y="1689100"/>
          <p14:tracePt t="63086" x="6367463" y="1676400"/>
          <p14:tracePt t="63096" x="6354763" y="1676400"/>
          <p14:tracePt t="63107" x="6354763" y="1663700"/>
          <p14:tracePt t="63115" x="6354763" y="1652588"/>
          <p14:tracePt t="63139" x="6354763" y="1639888"/>
          <p14:tracePt t="63157" x="6342063" y="1639888"/>
          <p14:tracePt t="63205" x="6342063" y="1627188"/>
          <p14:tracePt t="63523" x="6191250" y="1701800"/>
          <p14:tracePt t="63533" x="5967413" y="1827213"/>
          <p14:tracePt t="63543" x="5703888" y="1978025"/>
          <p14:tracePt t="63556" x="5516563" y="2065338"/>
          <p14:tracePt t="63563" x="5353050" y="2165350"/>
          <p14:tracePt t="63573" x="5291138" y="2190750"/>
          <p14:tracePt t="63584" x="5165725" y="2239963"/>
          <p14:tracePt t="63593" x="5091113" y="2290763"/>
          <p14:tracePt t="63607" x="4891088" y="2365375"/>
          <p14:tracePt t="63614" x="4740275" y="2427288"/>
          <p14:tracePt t="63624" x="4503738" y="2552700"/>
          <p14:tracePt t="63633" x="4314825" y="2627313"/>
          <p14:tracePt t="63643" x="4178300" y="2703513"/>
          <p14:tracePt t="63658" x="4103688" y="2740025"/>
          <p14:tracePt t="63664" x="4065588" y="2778125"/>
          <p14:tracePt t="63675" x="4027488" y="2803525"/>
          <p14:tracePt t="63684" x="3965575" y="2828925"/>
          <p14:tracePt t="63693" x="3902075" y="2865438"/>
          <p14:tracePt t="63708" x="3765550" y="2965450"/>
          <p14:tracePt t="63713" x="3640138" y="3054350"/>
          <p14:tracePt t="63724" x="3502025" y="3154363"/>
          <p14:tracePt t="63733" x="3365500" y="3241675"/>
          <p14:tracePt t="63744" x="3302000" y="3278188"/>
          <p14:tracePt t="63757" x="3276600" y="3303588"/>
          <p14:tracePt t="63763" x="3240088" y="3316288"/>
          <p14:tracePt t="63774" x="3214688" y="3341688"/>
          <p14:tracePt t="63783" x="3201988" y="3341688"/>
          <p14:tracePt t="63793" x="3189288" y="3354388"/>
          <p14:tracePt t="63806" x="3152775" y="3378200"/>
          <p14:tracePt t="63812" x="3140075" y="3378200"/>
          <p14:tracePt t="63824" x="3101975" y="3403600"/>
          <p14:tracePt t="63833" x="3052763" y="3441700"/>
          <p14:tracePt t="63842" x="3014663" y="3467100"/>
          <p14:tracePt t="63857" x="2963863" y="3490913"/>
          <p14:tracePt t="63862" x="2940050" y="3503613"/>
          <p14:tracePt t="63873" x="2901950" y="3541713"/>
          <p14:tracePt t="63882" x="2876550" y="3541713"/>
          <p14:tracePt t="63904" x="2840038" y="3567113"/>
          <p14:tracePt t="63907" x="2827338" y="3579813"/>
          <p14:tracePt t="63912" x="2801938" y="3590925"/>
          <p14:tracePt t="63924" x="2763838" y="3629025"/>
          <p14:tracePt t="63932" x="2727325" y="3629025"/>
          <p14:tracePt t="63942" x="2701925" y="3654425"/>
          <p14:tracePt t="63952" x="2676525" y="3667125"/>
          <p14:tracePt t="63962" x="2663825" y="3679825"/>
          <p14:tracePt t="63974" x="2627313" y="3692525"/>
          <p14:tracePt t="63982" x="2614613" y="3692525"/>
          <p14:tracePt t="63992" x="2601913" y="3703638"/>
          <p14:tracePt t="64002" x="2589213" y="3716338"/>
          <p14:tracePt t="64025" x="2576513" y="3716338"/>
          <p14:tracePt t="64032" x="2563813" y="3716338"/>
          <p14:tracePt t="64052" x="2551113" y="3729038"/>
          <p14:tracePt t="64074" x="2540000" y="3729038"/>
          <p14:tracePt t="64091" x="2527300" y="3729038"/>
          <p14:tracePt t="64103" x="2514600" y="3729038"/>
          <p14:tracePt t="64122" x="2501900" y="3729038"/>
          <p14:tracePt t="64152" x="2489200" y="3729038"/>
          <p14:tracePt t="64172" x="2476500" y="3729038"/>
          <p14:tracePt t="64181" x="2463800" y="3729038"/>
          <p14:tracePt t="64211" x="2451100" y="3729038"/>
          <p14:tracePt t="64232" x="2439988" y="3729038"/>
          <p14:tracePt t="64250" x="2427288" y="3729038"/>
          <p14:tracePt t="64260" x="2414588" y="3729038"/>
          <p14:tracePt t="64281" x="2401888" y="3729038"/>
          <p14:tracePt t="64300" x="2389188" y="3729038"/>
          <p14:tracePt t="64322" x="2376488" y="3729038"/>
          <p14:tracePt t="64350" x="2363788" y="3729038"/>
          <p14:tracePt t="64360" x="2363788" y="3716338"/>
          <p14:tracePt t="64381" x="2351088" y="3716338"/>
          <p14:tracePt t="64391" x="2351088" y="3703638"/>
          <p14:tracePt t="64431" x="2351088" y="3692525"/>
          <p14:tracePt t="64460" x="2351088" y="3679825"/>
          <p14:tracePt t="64474" x="2363788" y="3679825"/>
          <p14:tracePt t="64500" x="2376488" y="3667125"/>
          <p14:tracePt t="64510" x="2376488" y="3654425"/>
          <p14:tracePt t="64522" x="2389188" y="3654425"/>
          <p14:tracePt t="64530" x="2401888" y="3654425"/>
          <p14:tracePt t="64540" x="2414588" y="3641725"/>
          <p14:tracePt t="64550" x="2439988" y="3629025"/>
          <p14:tracePt t="64559" x="2476500" y="3616325"/>
          <p14:tracePt t="64574" x="2514600" y="3603625"/>
          <p14:tracePt t="64580" x="2540000" y="3590925"/>
          <p14:tracePt t="64592" x="2576513" y="3579813"/>
          <p14:tracePt t="64599" x="2589213" y="3567113"/>
          <p14:tracePt t="64609" x="2627313" y="3567113"/>
          <p14:tracePt t="64624" x="2651125" y="3554413"/>
          <p14:tracePt t="64629" x="2663825" y="3554413"/>
          <p14:tracePt t="64640" x="2689225" y="3541713"/>
          <p14:tracePt t="64649" x="2727325" y="3541713"/>
          <p14:tracePt t="64659" x="2740025" y="3541713"/>
          <p14:tracePt t="64672" x="2763838" y="3541713"/>
          <p14:tracePt t="64679" x="2776538" y="3541713"/>
          <p14:tracePt t="64690" x="2801938" y="3541713"/>
          <p14:tracePt t="64699" x="2827338" y="3529013"/>
          <p14:tracePt t="64709" x="2852738" y="3529013"/>
          <p14:tracePt t="64723" x="2876550" y="3529013"/>
          <p14:tracePt t="64729" x="2901950" y="3529013"/>
          <p14:tracePt t="64739" x="2927350" y="3529013"/>
          <p14:tracePt t="64749" x="2952750" y="3529013"/>
          <p14:tracePt t="64759" x="2989263" y="3529013"/>
          <p14:tracePt t="64772" x="3014663" y="3529013"/>
          <p14:tracePt t="64779" x="3040063" y="3529013"/>
          <p14:tracePt t="64789" x="3065463" y="3529013"/>
          <p14:tracePt t="64799" x="3101975" y="3529013"/>
          <p14:tracePt t="64809" x="3127375" y="3529013"/>
          <p14:tracePt t="64822" x="3152775" y="3529013"/>
          <p14:tracePt t="64829" x="3189288" y="3541713"/>
          <p14:tracePt t="64839" x="3201988" y="3541713"/>
          <p14:tracePt t="64848" x="3227388" y="3554413"/>
          <p14:tracePt t="64859" x="3240088" y="3554413"/>
          <p14:tracePt t="64873" x="3265488" y="3554413"/>
          <p14:tracePt t="64878" x="3276600" y="3554413"/>
          <p14:tracePt t="64904" x="3314700" y="3567113"/>
          <p14:tracePt t="64919" x="3327400" y="3567113"/>
          <p14:tracePt t="64929" x="3340100" y="3567113"/>
          <p14:tracePt t="64939" x="3352800" y="3567113"/>
          <p14:tracePt t="64978" x="3365500" y="3579813"/>
          <p14:tracePt t="65008" x="3376613" y="3579813"/>
          <p14:tracePt t="65077" x="3389313" y="3579813"/>
          <p14:tracePt t="66276" x="3376613" y="3579813"/>
          <p14:tracePt t="66316" x="3365500" y="3579813"/>
          <p14:tracePt t="66340" x="3352800" y="3579813"/>
          <p14:tracePt t="66346" x="3340100" y="3579813"/>
          <p14:tracePt t="66356" x="3327400" y="3579813"/>
          <p14:tracePt t="66366" x="3314700" y="3579813"/>
          <p14:tracePt t="66375" x="3289300" y="3579813"/>
          <p14:tracePt t="66389" x="3240088" y="3579813"/>
          <p14:tracePt t="66395" x="3027363" y="3603625"/>
          <p14:tracePt t="66407" x="2776538" y="3616325"/>
          <p14:tracePt t="66415" x="2501900" y="3616325"/>
          <p14:tracePt t="66425" x="2338388" y="3629025"/>
          <p14:tracePt t="66439" x="2251075" y="3641725"/>
          <p14:tracePt t="66446" x="2214563" y="3654425"/>
          <p14:tracePt t="66456" x="2176463" y="3654425"/>
          <p14:tracePt t="66465" x="2151063" y="3667125"/>
          <p14:tracePt t="66475" x="2138363" y="3667125"/>
          <p14:tracePt t="66485" x="2114550" y="3667125"/>
          <p14:tracePt t="66495" x="2101850" y="3667125"/>
          <p14:tracePt t="66506" x="2089150" y="3679825"/>
          <p14:tracePt t="66515" x="2063750" y="3679825"/>
          <p14:tracePt t="66525" x="2051050" y="3692525"/>
          <p14:tracePt t="66539" x="2038350" y="3692525"/>
          <p14:tracePt t="66545" x="2014538" y="3692525"/>
          <p14:tracePt t="66556" x="2001838" y="3692525"/>
          <p14:tracePt t="66565" x="1989138" y="3703638"/>
          <p14:tracePt t="66575" x="1963738" y="3703638"/>
          <p14:tracePt t="66589" x="1951038" y="3703638"/>
          <p14:tracePt t="66595" x="1938338" y="3716338"/>
          <p14:tracePt t="66607" x="1925638" y="3716338"/>
          <p14:tracePt t="66615" x="1914525" y="3716338"/>
          <p14:tracePt t="66625" x="1901825" y="3716338"/>
          <p14:tracePt t="66655" x="1889125" y="3716338"/>
          <p14:tracePt t="66684" x="1876425" y="3716338"/>
          <p14:tracePt t="66743" x="1863725" y="3716338"/>
          <p14:tracePt t="66933" x="1876425" y="3703638"/>
          <p14:tracePt t="66973" x="1876425" y="3692525"/>
          <p14:tracePt t="67004" x="1889125" y="3692525"/>
          <p14:tracePt t="67023" x="1901825" y="3692525"/>
          <p14:tracePt t="67033" x="1914525" y="3679825"/>
          <p14:tracePt t="67044" x="1951038" y="3654425"/>
          <p14:tracePt t="67055" x="2238375" y="3416300"/>
          <p14:tracePt t="67064" x="2752725" y="2990850"/>
          <p14:tracePt t="67073" x="3152775" y="2627313"/>
          <p14:tracePt t="67083" x="3465513" y="2352675"/>
          <p14:tracePt t="67093" x="3689350" y="2165350"/>
          <p14:tracePt t="67107" x="3878263" y="1989138"/>
          <p14:tracePt t="67113" x="4027488" y="1852613"/>
          <p14:tracePt t="67123" x="4152900" y="1739900"/>
          <p14:tracePt t="67133" x="4278313" y="1639888"/>
          <p14:tracePt t="67143" x="4352925" y="1563688"/>
          <p14:tracePt t="67158" x="4391025" y="1539875"/>
          <p14:tracePt t="67164" x="4416425" y="1527175"/>
          <p14:tracePt t="67173" x="4440238" y="1489075"/>
          <p14:tracePt t="67183" x="4465638" y="1476375"/>
          <p14:tracePt t="67193" x="4465638" y="1463675"/>
          <p14:tracePt t="67205" x="4478338" y="1463675"/>
          <p14:tracePt t="67212" x="4478338" y="1450975"/>
          <p14:tracePt t="67223" x="4491038" y="1450975"/>
          <p14:tracePt t="67273" x="4503738" y="1439863"/>
          <p14:tracePt t="67312" x="4516438" y="1427163"/>
          <p14:tracePt t="67403" x="4503738" y="1427163"/>
          <p14:tracePt t="67413" x="4503738" y="1414463"/>
          <p14:tracePt t="67425" x="4491038" y="1414463"/>
          <p14:tracePt t="67432" x="4478338" y="1414463"/>
          <p14:tracePt t="67441" x="4465638" y="1414463"/>
          <p14:tracePt t="67451" x="4452938" y="1414463"/>
          <p14:tracePt t="67461" x="4416425" y="1414463"/>
          <p14:tracePt t="67471" x="4391025" y="1414463"/>
          <p14:tracePt t="67480" x="4378325" y="1414463"/>
          <p14:tracePt t="67490" x="4340225" y="1414463"/>
          <p14:tracePt t="67500" x="4303713" y="1414463"/>
          <p14:tracePt t="67510" x="4278313" y="1401763"/>
          <p14:tracePt t="67520" x="4252913" y="1401763"/>
          <p14:tracePt t="67530" x="4214813" y="1401763"/>
          <p14:tracePt t="67540" x="4203700" y="1401763"/>
          <p14:tracePt t="67549" x="4191000" y="1401763"/>
          <p14:tracePt t="67559" x="4178300" y="1401763"/>
          <p14:tracePt t="67569" x="4165600" y="1401763"/>
          <p14:tracePt t="67579" x="4152900" y="1401763"/>
          <p14:tracePt t="67600" x="4140200" y="1401763"/>
          <p14:tracePt t="67640" x="4127500" y="1401763"/>
          <p14:tracePt t="67690" x="4114800" y="1401763"/>
          <p14:tracePt t="67699" x="4114800" y="1414463"/>
          <p14:tracePt t="67710" x="4103688" y="1439863"/>
          <p14:tracePt t="67719" x="4040188" y="1563688"/>
          <p14:tracePt t="67729" x="3902075" y="1827213"/>
          <p14:tracePt t="67739" x="3740150" y="2127250"/>
          <p14:tracePt t="67749" x="3614738" y="2378075"/>
          <p14:tracePt t="67759" x="3540125" y="2540000"/>
          <p14:tracePt t="67772" x="3452813" y="2716213"/>
          <p14:tracePt t="67780" x="3402013" y="2865438"/>
          <p14:tracePt t="67790" x="3327400" y="3016250"/>
          <p14:tracePt t="67800" x="3289300" y="3103563"/>
          <p14:tracePt t="67810" x="3201988" y="3241675"/>
          <p14:tracePt t="67823" x="3140075" y="3390900"/>
          <p14:tracePt t="67830" x="3065463" y="3554413"/>
          <p14:tracePt t="67841" x="3027363" y="3641725"/>
          <p14:tracePt t="67850" x="2989263" y="3692525"/>
          <p14:tracePt t="67860" x="2952750" y="3792538"/>
          <p14:tracePt t="67873" x="2927350" y="3829050"/>
          <p14:tracePt t="67880" x="2914650" y="3867150"/>
          <p14:tracePt t="67890" x="2889250" y="3892550"/>
          <p14:tracePt t="67906" x="2876550" y="3929063"/>
          <p14:tracePt t="67910" x="2863850" y="3954463"/>
          <p14:tracePt t="67923" x="2852738" y="3954463"/>
          <p14:tracePt t="67933" x="2852738" y="3979863"/>
          <p14:tracePt t="67940" x="2840038" y="3979863"/>
          <p14:tracePt t="67950" x="2840038" y="3992563"/>
          <p14:tracePt t="67959" x="2827338" y="4005263"/>
          <p14:tracePt t="67971" x="2827338" y="4017963"/>
          <p14:tracePt t="67999" x="2814638" y="4029075"/>
          <p14:tracePt t="68021" x="2801938" y="4041775"/>
          <p14:tracePt t="68069" x="2789238" y="4054475"/>
          <p14:tracePt t="68099" x="2789238" y="4067175"/>
          <p14:tracePt t="68129" x="2776538" y="4067175"/>
          <p14:tracePt t="68180" x="2763838" y="4067175"/>
          <p14:tracePt t="68197" x="2752725" y="4067175"/>
          <p14:tracePt t="68227" x="2740025" y="4067175"/>
          <p14:tracePt t="68276" x="2727325" y="4067175"/>
          <p14:tracePt t="68306" x="2727325" y="4054475"/>
          <p14:tracePt t="68317" x="2714625" y="4054475"/>
          <p14:tracePt t="68338" x="2701925" y="4054475"/>
          <p14:tracePt t="68348" x="2701925" y="4041775"/>
          <p14:tracePt t="68378" x="2689225" y="4029075"/>
          <p14:tracePt t="68398" x="2689225" y="4017963"/>
          <p14:tracePt t="68408" x="2676525" y="4005263"/>
          <p14:tracePt t="68428" x="2663825" y="3992563"/>
          <p14:tracePt t="68448" x="2651125" y="3979863"/>
          <p14:tracePt t="68458" x="2651125" y="3967163"/>
          <p14:tracePt t="68468" x="2651125" y="3954463"/>
          <p14:tracePt t="68477" x="2640013" y="3929063"/>
          <p14:tracePt t="68498" x="2640013" y="3916363"/>
          <p14:tracePt t="68507" x="2640013" y="3905250"/>
          <p14:tracePt t="68517" x="2627313" y="3892550"/>
          <p14:tracePt t="68528" x="2627313" y="3879850"/>
          <p14:tracePt t="68547" x="2627313" y="3867150"/>
          <p14:tracePt t="68557" x="2627313" y="3854450"/>
          <p14:tracePt t="68577" x="2627313" y="3841750"/>
          <p14:tracePt t="68597" x="2627313" y="3829050"/>
          <p14:tracePt t="68607" x="2627313" y="3816350"/>
          <p14:tracePt t="68617" x="2640013" y="3803650"/>
          <p14:tracePt t="68627" x="2651125" y="3779838"/>
          <p14:tracePt t="68639" x="2689225" y="3754438"/>
          <p14:tracePt t="68646" x="2789238" y="3679825"/>
          <p14:tracePt t="68657" x="2827338" y="3654425"/>
          <p14:tracePt t="68667" x="2876550" y="3629025"/>
          <p14:tracePt t="68677" x="2901950" y="3616325"/>
          <p14:tracePt t="68690" x="2914650" y="3616325"/>
          <p14:tracePt t="68696" x="2940050" y="3603625"/>
          <p14:tracePt t="68707" x="2963863" y="3590925"/>
          <p14:tracePt t="68716" x="2976563" y="3590925"/>
          <p14:tracePt t="68727" x="2989263" y="3590925"/>
          <p14:tracePt t="68739" x="3014663" y="3590925"/>
          <p14:tracePt t="68747" x="3027363" y="3579813"/>
          <p14:tracePt t="68756" x="3040063" y="3579813"/>
          <p14:tracePt t="68766" x="3040063" y="3567113"/>
          <p14:tracePt t="68777" x="3052763" y="3567113"/>
          <p14:tracePt t="68806" x="3065463" y="3567113"/>
          <p14:tracePt t="68846" x="3076575" y="3567113"/>
          <p14:tracePt t="68886" x="3089275" y="3567113"/>
          <p14:tracePt t="70356" x="3101975" y="3567113"/>
          <p14:tracePt t="70377" x="3114675" y="3567113"/>
          <p14:tracePt t="70388" x="3127375" y="3567113"/>
          <p14:tracePt t="70396" x="3140075" y="3567113"/>
          <p14:tracePt t="70406" x="3165475" y="3554413"/>
          <p14:tracePt t="70417" x="3189288" y="3554413"/>
          <p14:tracePt t="70427" x="3227388" y="3554413"/>
          <p14:tracePt t="70438" x="3252788" y="3541713"/>
          <p14:tracePt t="70446" x="3289300" y="3541713"/>
          <p14:tracePt t="70457" x="3340100" y="3541713"/>
          <p14:tracePt t="70467" x="3540125" y="3541713"/>
          <p14:tracePt t="70476" x="3689350" y="3541713"/>
          <p14:tracePt t="70488" x="3814763" y="3579813"/>
          <p14:tracePt t="70496" x="3865563" y="3579813"/>
          <p14:tracePt t="70506" x="3902075" y="3579813"/>
          <p14:tracePt t="70516" x="3940175" y="3590925"/>
          <p14:tracePt t="70526" x="3965575" y="3590925"/>
          <p14:tracePt t="70538" x="3990975" y="3603625"/>
          <p14:tracePt t="70546" x="4014788" y="3603625"/>
          <p14:tracePt t="70556" x="4040188" y="3616325"/>
          <p14:tracePt t="70575" x="4065588" y="3616325"/>
          <p14:tracePt t="70589" x="4078288" y="3616325"/>
          <p14:tracePt t="70606" x="4090988" y="3616325"/>
          <p14:tracePt t="70615" x="4103688" y="3616325"/>
          <p14:tracePt t="70625" x="4114800" y="3616325"/>
          <p14:tracePt t="70646" x="4127500" y="3616325"/>
          <p14:tracePt t="70656" x="4140200" y="3616325"/>
          <p14:tracePt t="70675" x="4152900" y="3616325"/>
          <p14:tracePt t="70695" x="4165600" y="3616325"/>
          <p14:tracePt t="70715" x="4178300" y="3616325"/>
          <p14:tracePt t="70725" x="4191000" y="3616325"/>
          <p14:tracePt t="70745" x="4203700" y="3616325"/>
          <p14:tracePt t="70765" x="4214813" y="3616325"/>
          <p14:tracePt t="70787" x="4227513" y="3616325"/>
          <p14:tracePt t="70795" x="4240213" y="3616325"/>
          <p14:tracePt t="70825" x="4252913" y="3616325"/>
          <p14:tracePt t="70874" x="4265613" y="3616325"/>
          <p14:tracePt t="72061" x="4278313" y="3616325"/>
          <p14:tracePt t="72070" x="4291013" y="3590925"/>
          <p14:tracePt t="72080" x="4327525" y="3516313"/>
          <p14:tracePt t="72090" x="4416425" y="3354388"/>
          <p14:tracePt t="72100" x="4565650" y="3090863"/>
          <p14:tracePt t="72109" x="4652963" y="2928938"/>
          <p14:tracePt t="72121" x="4752975" y="2728913"/>
          <p14:tracePt t="72129" x="4840288" y="2565400"/>
          <p14:tracePt t="72139" x="4916488" y="2414588"/>
          <p14:tracePt t="72151" x="4991100" y="2214563"/>
          <p14:tracePt t="72159" x="5029200" y="2114550"/>
          <p14:tracePt t="72171" x="5065713" y="2001838"/>
          <p14:tracePt t="72179" x="5078413" y="1965325"/>
          <p14:tracePt t="72191" x="5103813" y="1914525"/>
          <p14:tracePt t="72200" x="5116513" y="1876425"/>
          <p14:tracePt t="72209" x="5129213" y="1839913"/>
          <p14:tracePt t="72223" x="5153025" y="1814513"/>
          <p14:tracePt t="72230" x="5153025" y="1789113"/>
          <p14:tracePt t="72240" x="5178425" y="1765300"/>
          <p14:tracePt t="72249" x="5191125" y="1727200"/>
          <p14:tracePt t="72259" x="5203825" y="1714500"/>
          <p14:tracePt t="72271" x="5216525" y="1689100"/>
          <p14:tracePt t="72279" x="5229225" y="1676400"/>
          <p14:tracePt t="72290" x="5241925" y="1663700"/>
          <p14:tracePt t="72299" x="5241925" y="1639888"/>
          <p14:tracePt t="72309" x="5253038" y="1639888"/>
          <p14:tracePt t="72321" x="5265738" y="1627188"/>
          <p14:tracePt t="72329" x="5265738" y="1614488"/>
          <p14:tracePt t="72339" x="5265738" y="1601788"/>
          <p14:tracePt t="72348" x="5278438" y="1601788"/>
          <p14:tracePt t="72359" x="5278438" y="1589088"/>
          <p14:tracePt t="72372" x="5291138" y="1589088"/>
          <p14:tracePt t="72378" x="5291138" y="1576388"/>
          <p14:tracePt t="72398" x="5303838" y="1563688"/>
          <p14:tracePt t="72409" x="5316538" y="1552575"/>
          <p14:tracePt t="72428" x="5316538" y="1539875"/>
          <p14:tracePt t="72448" x="5316538" y="1527175"/>
          <p14:tracePt t="72459" x="5329238" y="1527175"/>
          <p14:tracePt t="72478" x="5329238" y="1514475"/>
          <p14:tracePt t="72519" x="5329238" y="1501775"/>
          <p14:tracePt t="72529" x="5316538" y="1489075"/>
          <p14:tracePt t="72538" x="5303838" y="1489075"/>
          <p14:tracePt t="72548" x="5253038" y="1463675"/>
          <p14:tracePt t="72559" x="5091113" y="1401763"/>
          <p14:tracePt t="72572" x="4778375" y="1314450"/>
          <p14:tracePt t="72578" x="4478338" y="1238250"/>
          <p14:tracePt t="72589" x="4214813" y="1201738"/>
          <p14:tracePt t="72597" x="3990975" y="1163638"/>
          <p14:tracePt t="72608" x="3827463" y="1138238"/>
          <p14:tracePt t="72621" x="3665538" y="1138238"/>
          <p14:tracePt t="72627" x="3627438" y="1138238"/>
          <p14:tracePt t="72639" x="3578225" y="1138238"/>
          <p14:tracePt t="72648" x="3540125" y="1138238"/>
          <p14:tracePt t="72657" x="3502025" y="1138238"/>
          <p14:tracePt t="72668" x="3465513" y="1138238"/>
          <p14:tracePt t="72678" x="3402013" y="1125538"/>
          <p14:tracePt t="72689" x="3352800" y="1125538"/>
          <p14:tracePt t="72698" x="3302000" y="1125538"/>
          <p14:tracePt t="72707" x="3252788" y="1125538"/>
          <p14:tracePt t="72721" x="3214688" y="1125538"/>
          <p14:tracePt t="72728" x="3189288" y="1125538"/>
          <p14:tracePt t="72738" x="3176588" y="1125538"/>
          <p14:tracePt t="72748" x="3165475" y="1125538"/>
          <p14:tracePt t="72757" x="3152775" y="1125538"/>
          <p14:tracePt t="73005" x="3114675" y="1125538"/>
          <p14:tracePt t="73015" x="2963863" y="1163638"/>
          <p14:tracePt t="73027" x="2789238" y="1176338"/>
          <p14:tracePt t="73037" x="2627313" y="1189038"/>
          <p14:tracePt t="73046" x="2551113" y="1201738"/>
          <p14:tracePt t="73056" x="2489200" y="1201738"/>
          <p14:tracePt t="73066" x="2439988" y="1214438"/>
          <p14:tracePt t="73076" x="2401888" y="1214438"/>
          <p14:tracePt t="73089" x="2351088" y="1227138"/>
          <p14:tracePt t="73096" x="2314575" y="1227138"/>
          <p14:tracePt t="73105" x="2263775" y="1238250"/>
          <p14:tracePt t="73116" x="2227263" y="1238250"/>
          <p14:tracePt t="73126" x="2189163" y="1238250"/>
          <p14:tracePt t="73139" x="2138363" y="1250950"/>
          <p14:tracePt t="73146" x="2076450" y="1263650"/>
          <p14:tracePt t="73156" x="2025650" y="1276350"/>
          <p14:tracePt t="73165" x="1989138" y="1276350"/>
          <p14:tracePt t="73175" x="1951038" y="1289050"/>
          <p14:tracePt t="73189" x="1901825" y="1301750"/>
          <p14:tracePt t="73195" x="1863725" y="1301750"/>
          <p14:tracePt t="73206" x="1825625" y="1301750"/>
          <p14:tracePt t="73215" x="1789113" y="1314450"/>
          <p14:tracePt t="73226" x="1776413" y="1314450"/>
          <p14:tracePt t="73238" x="1751013" y="1314450"/>
          <p14:tracePt t="73245" x="1738313" y="1314450"/>
          <p14:tracePt t="73257" x="1725613" y="1314450"/>
          <p14:tracePt t="73275" x="1714500" y="1314450"/>
          <p14:tracePt t="73288" x="1701800" y="1314450"/>
          <p14:tracePt t="73345" x="1689100" y="1314450"/>
          <p14:tracePt t="73414" x="1701800" y="1301750"/>
          <p14:tracePt t="73424" x="1714500" y="1301750"/>
          <p14:tracePt t="73438" x="1751013" y="1289050"/>
          <p14:tracePt t="73445" x="1876425" y="1263650"/>
          <p14:tracePt t="73456" x="2063750" y="1214438"/>
          <p14:tracePt t="73464" x="2301875" y="1163638"/>
          <p14:tracePt t="73474" x="2527300" y="1138238"/>
          <p14:tracePt t="73489" x="2701925" y="1125538"/>
          <p14:tracePt t="73495" x="2827338" y="1114425"/>
          <p14:tracePt t="73505" x="2876550" y="1114425"/>
          <p14:tracePt t="73514" x="2914650" y="1114425"/>
          <p14:tracePt t="73545" x="2963863" y="1114425"/>
          <p14:tracePt t="73550" x="3052763" y="1114425"/>
          <p14:tracePt t="73558" x="3089275" y="1114425"/>
          <p14:tracePt t="73568" x="3140075" y="1101725"/>
          <p14:tracePt t="73578" x="3176588" y="1101725"/>
          <p14:tracePt t="73588" x="3227388" y="1101725"/>
          <p14:tracePt t="73598" x="3265488" y="1101725"/>
          <p14:tracePt t="73608" x="3302000" y="1101725"/>
          <p14:tracePt t="73621" x="3327400" y="1101725"/>
          <p14:tracePt t="73629" x="3365500" y="1101725"/>
          <p14:tracePt t="73639" x="3389313" y="1101725"/>
          <p14:tracePt t="73649" x="3427413" y="1101725"/>
          <p14:tracePt t="73659" x="3465513" y="1101725"/>
          <p14:tracePt t="73672" x="3578225" y="1089025"/>
          <p14:tracePt t="73678" x="3778250" y="1076325"/>
          <p14:tracePt t="73689" x="4090988" y="1050925"/>
          <p14:tracePt t="73699" x="4427538" y="1050925"/>
          <p14:tracePt t="73708" x="4816475" y="1038225"/>
          <p14:tracePt t="73721" x="5229225" y="1014413"/>
          <p14:tracePt t="73730" x="5716588" y="963613"/>
          <p14:tracePt t="73738" x="6229350" y="950913"/>
          <p14:tracePt t="73748" x="6854825" y="876300"/>
          <p14:tracePt t="73758" x="7342188" y="825500"/>
          <p14:tracePt t="73772" x="7905750" y="763588"/>
          <p14:tracePt t="73778" x="8356600" y="688975"/>
          <p14:tracePt t="73789" x="8718550" y="650875"/>
          <p14:tracePt t="73798" x="8982075" y="600075"/>
          <p14:tracePt t="73808" x="9043988" y="588963"/>
          <p14:tracePt t="73822" x="9069388" y="588963"/>
          <p14:tracePt t="73828" x="9093200" y="588963"/>
          <p14:tracePt t="73839" x="9105900" y="588963"/>
          <p14:tracePt t="73998" x="9093200" y="588963"/>
          <p14:tracePt t="74019" x="9082088" y="588963"/>
          <p14:tracePt t="74027" x="9069388" y="588963"/>
          <p14:tracePt t="74037" x="9056688" y="588963"/>
          <p14:tracePt t="74047" x="9018588" y="600075"/>
          <p14:tracePt t="74058" x="8969375" y="600075"/>
          <p14:tracePt t="74071" x="8769350" y="663575"/>
          <p14:tracePt t="74077" x="8505825" y="700088"/>
          <p14:tracePt t="74088" x="8205788" y="776288"/>
          <p14:tracePt t="74097" x="7905750" y="825500"/>
          <p14:tracePt t="74108" x="7642225" y="876300"/>
          <p14:tracePt t="74117" x="7380288" y="950913"/>
          <p14:tracePt t="74127" x="7205663" y="989013"/>
          <p14:tracePt t="74138" x="7042150" y="1038225"/>
          <p14:tracePt t="74148" x="6980238" y="1050925"/>
          <p14:tracePt t="74157" x="6929438" y="1063625"/>
          <p14:tracePt t="74171" x="6905625" y="1063625"/>
          <p14:tracePt t="74177" x="6867525" y="1076325"/>
          <p14:tracePt t="74191" x="6842125" y="1089025"/>
          <p14:tracePt t="74197" x="6816725" y="1101725"/>
          <p14:tracePt t="74206" x="6805613" y="1101725"/>
          <p14:tracePt t="74217" x="6792913" y="1101725"/>
          <p14:tracePt t="74227" x="6767513" y="1114425"/>
          <p14:tracePt t="74245" x="6754813" y="1114425"/>
          <p14:tracePt t="74257" x="6742113" y="1114425"/>
          <p14:tracePt t="74285" x="6729413" y="1114425"/>
          <p14:tracePt t="74295" x="6729413" y="1125538"/>
          <p14:tracePt t="74327" x="6716713" y="1125538"/>
          <p14:tracePt t="74346" x="6716713" y="1138238"/>
          <p14:tracePt t="74385" x="6704013" y="1138238"/>
          <p14:tracePt t="74436" x="6692900" y="1138238"/>
          <p14:tracePt t="74525" x="6680200" y="1138238"/>
          <p14:tracePt t="74537" x="6667500" y="1138238"/>
          <p14:tracePt t="74546" x="6629400" y="1138238"/>
          <p14:tracePt t="74555" x="6416675" y="1138238"/>
          <p14:tracePt t="74565" x="5829300" y="1138238"/>
          <p14:tracePt t="74575" x="5353050" y="1150938"/>
          <p14:tracePt t="74590" x="4865688" y="1201738"/>
          <p14:tracePt t="74597" x="4491038" y="1214438"/>
          <p14:tracePt t="74606" x="4065588" y="1263650"/>
          <p14:tracePt t="74614" x="3740150" y="1301750"/>
          <p14:tracePt t="74624" x="3427413" y="1314450"/>
          <p14:tracePt t="74636" x="3140075" y="1350963"/>
          <p14:tracePt t="74644" x="2889250" y="1376363"/>
          <p14:tracePt t="74654" x="2676525" y="1389063"/>
          <p14:tracePt t="74664" x="2463800" y="1389063"/>
          <p14:tracePt t="74674" x="2301875" y="1389063"/>
          <p14:tracePt t="74687" x="2138363" y="1401763"/>
          <p14:tracePt t="74694" x="1976438" y="1401763"/>
          <p14:tracePt t="74704" x="1889125" y="1401763"/>
          <p14:tracePt t="74714" x="1838325" y="1401763"/>
          <p14:tracePt t="74724" x="1801813" y="1401763"/>
          <p14:tracePt t="74736" x="1763713" y="1401763"/>
          <p14:tracePt t="74744" x="1738313" y="1401763"/>
          <p14:tracePt t="74754" x="1701800" y="1401763"/>
          <p14:tracePt t="74764" x="1676400" y="1389063"/>
          <p14:tracePt t="74773" x="1651000" y="1389063"/>
          <p14:tracePt t="74787" x="1638300" y="1389063"/>
          <p14:tracePt t="74794" x="1625600" y="1389063"/>
          <p14:tracePt t="74806" x="1612900" y="1389063"/>
          <p14:tracePt t="74814" x="1601788" y="1389063"/>
          <p14:tracePt t="74825" x="1576388" y="1389063"/>
          <p14:tracePt t="74838" x="1538288" y="1389063"/>
          <p14:tracePt t="74844" x="1512888" y="1376363"/>
          <p14:tracePt t="74855" x="1489075" y="1376363"/>
          <p14:tracePt t="74864" x="1463675" y="1376363"/>
          <p14:tracePt t="74875" x="1450975" y="1376363"/>
          <p14:tracePt t="74889" x="1425575" y="1363663"/>
          <p14:tracePt t="74895" x="1412875" y="1363663"/>
          <p14:tracePt t="74906" x="1401763" y="1363663"/>
          <p14:tracePt t="74924" x="1389063" y="1363663"/>
          <p14:tracePt t="74964" x="1376363" y="1363663"/>
          <p14:tracePt t="74974" x="1376363" y="1350963"/>
          <p14:tracePt t="75064" x="1376363" y="1339850"/>
          <p14:tracePt t="75104" x="1401763" y="1327150"/>
          <p14:tracePt t="75114" x="1438275" y="1327150"/>
          <p14:tracePt t="75124" x="1489075" y="1314450"/>
          <p14:tracePt t="75137" x="1601788" y="1301750"/>
          <p14:tracePt t="75143" x="1651000" y="1301750"/>
          <p14:tracePt t="75157" x="1714500" y="1289050"/>
          <p14:tracePt t="75163" x="1751013" y="1289050"/>
          <p14:tracePt t="75173" x="1801813" y="1289050"/>
          <p14:tracePt t="75187" x="1825625" y="1289050"/>
          <p14:tracePt t="75194" x="1863725" y="1289050"/>
          <p14:tracePt t="75205" x="1889125" y="1289050"/>
          <p14:tracePt t="75213" x="1901825" y="1289050"/>
          <p14:tracePt t="75224" x="1925638" y="1289050"/>
          <p14:tracePt t="75233" x="1951038" y="1289050"/>
          <p14:tracePt t="75243" x="1976438" y="1289050"/>
          <p14:tracePt t="75255" x="2001838" y="1289050"/>
          <p14:tracePt t="75263" x="2014538" y="1289050"/>
          <p14:tracePt t="75273" x="2025650" y="1289050"/>
          <p14:tracePt t="75284" x="2051050" y="1289050"/>
          <p14:tracePt t="75304" x="2063750" y="1289050"/>
          <p14:tracePt t="75313" x="2076450" y="1289050"/>
          <p14:tracePt t="75333" x="2089150" y="1289050"/>
          <p14:tracePt t="75353" x="2101850" y="1289050"/>
          <p14:tracePt t="75392" x="2114550" y="1289050"/>
          <p14:tracePt t="75463" x="2127250" y="1289050"/>
          <p14:tracePt t="75512" x="2138363" y="1289050"/>
          <p14:tracePt t="75582" x="2151063" y="1289050"/>
          <p14:tracePt t="75604" x="2163763" y="1289050"/>
          <p14:tracePt t="75612" x="2201863" y="1289050"/>
          <p14:tracePt t="75622" x="2227263" y="1289050"/>
          <p14:tracePt t="75632" x="2263775" y="1289050"/>
          <p14:tracePt t="75643" x="2327275" y="1289050"/>
          <p14:tracePt t="75655" x="2376488" y="1289050"/>
          <p14:tracePt t="75661" x="2427288" y="1289050"/>
          <p14:tracePt t="75671" x="2451100" y="1301750"/>
          <p14:tracePt t="75682" x="2476500" y="1301750"/>
          <p14:tracePt t="75692" x="2501900" y="1301750"/>
          <p14:tracePt t="75705" x="2527300" y="1314450"/>
          <p14:tracePt t="75712" x="2540000" y="1314450"/>
          <p14:tracePt t="75722" x="2551113" y="1314450"/>
          <p14:tracePt t="75732" x="2563813" y="1314450"/>
          <p14:tracePt t="75742" x="2576513" y="1314450"/>
          <p14:tracePt t="75761" x="2589213" y="1314450"/>
          <p14:tracePt t="75782" x="2601913" y="1314450"/>
          <p14:tracePt t="75815" x="2614613" y="1314450"/>
          <p14:tracePt t="75832" x="2627313" y="1314450"/>
          <p14:tracePt t="75871" x="2640013" y="1314450"/>
          <p14:tracePt t="80019" x="2663825" y="1350963"/>
          <p14:tracePt t="80029" x="2701925" y="1414463"/>
          <p14:tracePt t="80048" x="2763838" y="1476375"/>
          <p14:tracePt t="80051" x="2876550" y="1614488"/>
          <p14:tracePt t="80058" x="3027363" y="1801813"/>
          <p14:tracePt t="80072" x="3176588" y="1978025"/>
          <p14:tracePt t="80079" x="3376613" y="2252663"/>
          <p14:tracePt t="80089" x="3540125" y="2465388"/>
          <p14:tracePt t="80099" x="3678238" y="2703513"/>
          <p14:tracePt t="80110" x="3790950" y="2878138"/>
          <p14:tracePt t="80120" x="3902075" y="3016250"/>
          <p14:tracePt t="80129" x="3965575" y="3116263"/>
          <p14:tracePt t="80139" x="4002088" y="3154363"/>
          <p14:tracePt t="80150" x="4027488" y="3190875"/>
          <p14:tracePt t="80160" x="4052888" y="3216275"/>
          <p14:tracePt t="80172" x="4065588" y="3241675"/>
          <p14:tracePt t="80179" x="4078288" y="3254375"/>
          <p14:tracePt t="80189" x="4090988" y="3267075"/>
          <p14:tracePt t="80204" x="4103688" y="3278188"/>
          <p14:tracePt t="80209" x="4103688" y="3290888"/>
          <p14:tracePt t="80221" x="4114800" y="3290888"/>
          <p14:tracePt t="80229" x="4127500" y="3316288"/>
          <p14:tracePt t="80250" x="4152900" y="3341688"/>
          <p14:tracePt t="80259" x="4165600" y="3354388"/>
          <p14:tracePt t="80271" x="4178300" y="3378200"/>
          <p14:tracePt t="80278" x="4178300" y="3403600"/>
          <p14:tracePt t="80289" x="4203700" y="3416300"/>
          <p14:tracePt t="80299" x="4203700" y="3429000"/>
          <p14:tracePt t="80309" x="4214813" y="3454400"/>
          <p14:tracePt t="80320" x="4227513" y="3467100"/>
          <p14:tracePt t="80329" x="4240213" y="3479800"/>
          <p14:tracePt t="80338" x="4252913" y="3503613"/>
          <p14:tracePt t="80348" x="4265613" y="3516313"/>
          <p14:tracePt t="80358" x="4265613" y="3541713"/>
          <p14:tracePt t="80370" x="4278313" y="3567113"/>
          <p14:tracePt t="80379" x="4291013" y="3567113"/>
          <p14:tracePt t="80388" x="4291013" y="3590925"/>
          <p14:tracePt t="80398" x="4303713" y="3590925"/>
          <p14:tracePt t="80409" x="4303713" y="3603625"/>
          <p14:tracePt t="80428" x="4303713" y="3616325"/>
          <p14:tracePt t="80438" x="4314825" y="3616325"/>
          <p14:tracePt t="80471" x="4314825" y="3629025"/>
          <p14:tracePt t="80489" x="4314825" y="3641725"/>
          <p14:tracePt t="80499" x="4327525" y="3641725"/>
          <p14:tracePt t="80548" x="4340225" y="3654425"/>
          <p14:tracePt t="81036" x="4314825" y="3667125"/>
          <p14:tracePt t="81046" x="4114800" y="3741738"/>
          <p14:tracePt t="81056" x="3840163" y="3841750"/>
          <p14:tracePt t="81070" x="3589338" y="3905250"/>
          <p14:tracePt t="81075" x="3389313" y="3954463"/>
          <p14:tracePt t="81088" x="3227388" y="3979863"/>
          <p14:tracePt t="81095" x="3176588" y="3979863"/>
          <p14:tracePt t="81106" x="3140075" y="3992563"/>
          <p14:tracePt t="81116" x="3089275" y="3992563"/>
          <p14:tracePt t="81126" x="3040063" y="3992563"/>
          <p14:tracePt t="81137" x="2976563" y="3992563"/>
          <p14:tracePt t="81145" x="2927350" y="3992563"/>
          <p14:tracePt t="81155" x="2863850" y="3992563"/>
          <p14:tracePt t="81167" x="2789238" y="3992563"/>
          <p14:tracePt t="81175" x="2740025" y="3992563"/>
          <p14:tracePt t="81187" x="2701925" y="3992563"/>
          <p14:tracePt t="81195" x="2651125" y="3992563"/>
          <p14:tracePt t="81205" x="2627313" y="3992563"/>
          <p14:tracePt t="81216" x="2601913" y="3992563"/>
          <p14:tracePt t="81225" x="2576513" y="3992563"/>
          <p14:tracePt t="81236" x="2551113" y="3979863"/>
          <p14:tracePt t="81245" x="2527300" y="3979863"/>
          <p14:tracePt t="81255" x="2514600" y="3979863"/>
          <p14:tracePt t="81265" x="2501900" y="3979863"/>
          <p14:tracePt t="81275" x="2476500" y="3967163"/>
          <p14:tracePt t="81287" x="2451100" y="3967163"/>
          <p14:tracePt t="81295" x="2439988" y="3954463"/>
          <p14:tracePt t="81306" x="2414588" y="3954463"/>
          <p14:tracePt t="81315" x="2389188" y="3954463"/>
          <p14:tracePt t="81325" x="2376488" y="3954463"/>
          <p14:tracePt t="81336" x="2363788" y="3941763"/>
          <p14:tracePt t="81344" x="2338388" y="3929063"/>
          <p14:tracePt t="81365" x="2327275" y="3929063"/>
          <p14:tracePt t="81374" x="2301875" y="3916363"/>
          <p14:tracePt t="81386" x="2301875" y="3905250"/>
          <p14:tracePt t="81395" x="2276475" y="3905250"/>
          <p14:tracePt t="81405" x="2263775" y="3892550"/>
          <p14:tracePt t="81414" x="2251075" y="3892550"/>
          <p14:tracePt t="81436" x="2238375" y="3879850"/>
          <p14:tracePt t="81454" x="2227263" y="3867150"/>
          <p14:tracePt t="81474" x="2214563" y="3867150"/>
          <p14:tracePt t="81504" x="2201863" y="3867150"/>
          <p14:tracePt t="81534" x="2189163" y="3867150"/>
          <p14:tracePt t="81554" x="2189163" y="3854450"/>
          <p14:tracePt t="81653" x="2189163" y="3841750"/>
          <p14:tracePt t="82305" x="2201863" y="3841750"/>
          <p14:tracePt t="82375" x="2201863" y="3829050"/>
          <p14:tracePt t="82387" x="2214563" y="3829050"/>
          <p14:tracePt t="82425" x="2214563" y="3816350"/>
          <p14:tracePt t="82454" x="2227263" y="3816350"/>
          <p14:tracePt t="82484" x="2251075" y="3803650"/>
          <p14:tracePt t="82494" x="2263775" y="3803650"/>
          <p14:tracePt t="82505" x="2289175" y="3803650"/>
          <p14:tracePt t="82514" x="2338388" y="3803650"/>
          <p14:tracePt t="82524" x="2501900" y="3779838"/>
          <p14:tracePt t="82537" x="2740025" y="3779838"/>
          <p14:tracePt t="82545" x="2914650" y="3779838"/>
          <p14:tracePt t="82555" x="3076575" y="3779838"/>
          <p14:tracePt t="82566" x="3252788" y="3779838"/>
          <p14:tracePt t="82574" x="3365500" y="3779838"/>
          <p14:tracePt t="82587" x="3414713" y="3779838"/>
          <p14:tracePt t="82594" x="3452813" y="3779838"/>
          <p14:tracePt t="82604" x="3502025" y="3779838"/>
          <p14:tracePt t="82614" x="3552825" y="3779838"/>
          <p14:tracePt t="82624" x="3602038" y="3779838"/>
          <p14:tracePt t="82636" x="3640138" y="3779838"/>
          <p14:tracePt t="82646" x="3678238" y="3779838"/>
          <p14:tracePt t="82653" x="3714750" y="3779838"/>
          <p14:tracePt t="82664" x="3765550" y="3779838"/>
          <p14:tracePt t="82674" x="3802063" y="3779838"/>
          <p14:tracePt t="82686" x="3840163" y="3779838"/>
          <p14:tracePt t="82693" x="3852863" y="3779838"/>
          <p14:tracePt t="82704" x="3865563" y="3779838"/>
          <p14:tracePt t="82713" x="3878263" y="3779838"/>
          <p14:tracePt t="82724" x="3902075" y="3779838"/>
          <p14:tracePt t="82744" x="3914775" y="3779838"/>
          <p14:tracePt t="82755" x="3927475" y="3779838"/>
          <p14:tracePt t="82763" x="3940175" y="3779838"/>
          <p14:tracePt t="82772" x="3952875" y="3779838"/>
          <p14:tracePt t="82784" x="3965575" y="3779838"/>
          <p14:tracePt t="82792" x="3978275" y="3779838"/>
          <p14:tracePt t="82803" x="4002088" y="3779838"/>
          <p14:tracePt t="82813" x="4014788" y="3779838"/>
          <p14:tracePt t="82835" x="4040188" y="3779838"/>
          <p14:tracePt t="82853" x="4052888" y="3779838"/>
          <p14:tracePt t="82863" x="4078288" y="3779838"/>
          <p14:tracePt t="82885" x="4090988" y="3779838"/>
          <p14:tracePt t="82893" x="4114800" y="3779838"/>
          <p14:tracePt t="82905" x="4140200" y="3767138"/>
          <p14:tracePt t="82912" x="4152900" y="3767138"/>
          <p14:tracePt t="82922" x="4178300" y="3754438"/>
          <p14:tracePt t="82937" x="4214813" y="3754438"/>
          <p14:tracePt t="82943" x="4252913" y="3754438"/>
          <p14:tracePt t="82954" x="4314825" y="3754438"/>
          <p14:tracePt t="82962" x="4365625" y="3754438"/>
          <p14:tracePt t="82973" x="4416425" y="3754438"/>
          <p14:tracePt t="82983" x="4440238" y="3754438"/>
          <p14:tracePt t="82993" x="4478338" y="3754438"/>
          <p14:tracePt t="83004" x="4503738" y="3754438"/>
          <p14:tracePt t="83013" x="4527550" y="3754438"/>
          <p14:tracePt t="83035" x="4552950" y="3754438"/>
          <p14:tracePt t="83052" x="4565650" y="3754438"/>
          <p14:tracePt t="83062" x="4578350" y="3754438"/>
          <p14:tracePt t="83102" x="4591050" y="3754438"/>
          <p14:tracePt t="83132" x="4603750" y="3754438"/>
          <p14:tracePt t="83470" x="4591050" y="3767138"/>
          <p14:tracePt t="83510" x="4578350" y="3767138"/>
          <p14:tracePt t="83531" x="4578350" y="3779838"/>
          <p14:tracePt t="83540" x="4565650" y="3779838"/>
          <p14:tracePt t="83560" x="4540250" y="3792538"/>
          <p14:tracePt t="83571" x="4527550" y="3792538"/>
          <p14:tracePt t="83581" x="4516438" y="3792538"/>
          <p14:tracePt t="83589" x="4491038" y="3792538"/>
          <p14:tracePt t="83603" x="4452938" y="3803650"/>
          <p14:tracePt t="83610" x="4427538" y="3816350"/>
          <p14:tracePt t="83621" x="4391025" y="3829050"/>
          <p14:tracePt t="83631" x="4352925" y="3829050"/>
          <p14:tracePt t="83639" x="4314825" y="3854450"/>
          <p14:tracePt t="83653" x="4140200" y="3916363"/>
          <p14:tracePt t="83659" x="3965575" y="3967163"/>
          <p14:tracePt t="83671" x="3752850" y="4029075"/>
          <p14:tracePt t="83680" x="3578225" y="4092575"/>
          <p14:tracePt t="83693" x="3402013" y="4129088"/>
          <p14:tracePt t="83702" x="3314700" y="4154488"/>
          <p14:tracePt t="83709" x="3252788" y="4167188"/>
          <p14:tracePt t="83721" x="3214688" y="4179888"/>
          <p14:tracePt t="83729" x="3176588" y="4192588"/>
          <p14:tracePt t="83739" x="3152775" y="4192588"/>
          <p14:tracePt t="83754" x="3114675" y="4192588"/>
          <p14:tracePt t="83760" x="3076575" y="4192588"/>
          <p14:tracePt t="83770" x="3052763" y="4192588"/>
          <p14:tracePt t="83779" x="3027363" y="4192588"/>
          <p14:tracePt t="83790" x="3001963" y="4192588"/>
          <p14:tracePt t="83803" x="2976563" y="4192588"/>
          <p14:tracePt t="83809" x="2952750" y="4192588"/>
          <p14:tracePt t="83819" x="2914650" y="4192588"/>
          <p14:tracePt t="83829" x="2876550" y="4192588"/>
          <p14:tracePt t="83839" x="2852738" y="4192588"/>
          <p14:tracePt t="83853" x="2814638" y="4192588"/>
          <p14:tracePt t="83858" x="2789238" y="4192588"/>
          <p14:tracePt t="83869" x="2763838" y="4192588"/>
          <p14:tracePt t="83879" x="2740025" y="4179888"/>
          <p14:tracePt t="83889" x="2727325" y="4179888"/>
          <p14:tracePt t="83904" x="2689225" y="4179888"/>
          <p14:tracePt t="83908" x="2676525" y="4167188"/>
          <p14:tracePt t="83921" x="2651125" y="4167188"/>
          <p14:tracePt t="83929" x="2640013" y="4154488"/>
          <p14:tracePt t="83939" x="2627313" y="4154488"/>
          <p14:tracePt t="83948" x="2614613" y="4154488"/>
          <p14:tracePt t="83958" x="2601913" y="4141788"/>
          <p14:tracePt t="83999" x="2589213" y="4141788"/>
          <p14:tracePt t="84008" x="2589213" y="4129088"/>
          <p14:tracePt t="84028" x="2589213" y="4117975"/>
          <p14:tracePt t="84048" x="2589213" y="4105275"/>
          <p14:tracePt t="84079" x="2589213" y="4092575"/>
          <p14:tracePt t="84088" x="2601913" y="4092575"/>
          <p14:tracePt t="84117" x="2614613" y="4079875"/>
          <p14:tracePt t="84137" x="2627313" y="4079875"/>
          <p14:tracePt t="84157" x="2627313" y="4067175"/>
          <p14:tracePt t="84186" x="2640013" y="4054475"/>
          <p14:tracePt t="84247" x="2651125" y="4054475"/>
          <p14:tracePt t="84269" x="2651125" y="4041775"/>
          <p14:tracePt t="85145" x="2663825" y="4041775"/>
          <p14:tracePt t="86090" x="2676525" y="4041775"/>
          <p14:tracePt t="86102" x="2689225" y="4041775"/>
          <p14:tracePt t="86111" x="2714625" y="4041775"/>
          <p14:tracePt t="86120" x="2727325" y="4041775"/>
          <p14:tracePt t="86130" x="2763838" y="4041775"/>
          <p14:tracePt t="86139" x="2814638" y="4041775"/>
          <p14:tracePt t="86153" x="3014663" y="4017963"/>
          <p14:tracePt t="86160" x="3265488" y="4017963"/>
          <p14:tracePt t="86171" x="3578225" y="4005263"/>
          <p14:tracePt t="86180" x="3878263" y="4005263"/>
          <p14:tracePt t="86190" x="4152900" y="4005263"/>
          <p14:tracePt t="86203" x="4465638" y="4005263"/>
          <p14:tracePt t="86210" x="4765675" y="4005263"/>
          <p14:tracePt t="86221" x="5053013" y="3992563"/>
          <p14:tracePt t="86229" x="5329238" y="3967163"/>
          <p14:tracePt t="86239" x="5654675" y="3929063"/>
          <p14:tracePt t="86252" x="6003925" y="3916363"/>
          <p14:tracePt t="86260" x="6429375" y="3841750"/>
          <p14:tracePt t="86270" x="6816725" y="3803650"/>
          <p14:tracePt t="86279" x="7205663" y="3767138"/>
          <p14:tracePt t="86289" x="7531100" y="3703638"/>
          <p14:tracePt t="86302" x="7854950" y="3667125"/>
          <p14:tracePt t="86310" x="8105775" y="3641725"/>
          <p14:tracePt t="86320" x="8367713" y="3603625"/>
          <p14:tracePt t="86329" x="8556625" y="3567113"/>
          <p14:tracePt t="86339" x="8705850" y="3541713"/>
          <p14:tracePt t="86353" x="8743950" y="3541713"/>
          <p14:tracePt t="86359" x="8780463" y="3541713"/>
          <p14:tracePt t="86370" x="8805863" y="3541713"/>
          <p14:tracePt t="86389" x="8818563" y="3541713"/>
          <p14:tracePt t="86708" x="8793163" y="3541713"/>
          <p14:tracePt t="86719" x="8693150" y="3541713"/>
          <p14:tracePt t="86728" x="8456613" y="3590925"/>
          <p14:tracePt t="86738" x="8156575" y="3629025"/>
          <p14:tracePt t="86749" x="7867650" y="3692525"/>
          <p14:tracePt t="86757" x="7667625" y="3716338"/>
          <p14:tracePt t="86769" x="7518400" y="3741738"/>
          <p14:tracePt t="86778" x="7467600" y="3741738"/>
          <p14:tracePt t="86788" x="7429500" y="3754438"/>
          <p14:tracePt t="86798" x="7405688" y="3767138"/>
          <p14:tracePt t="86807" x="7392988" y="3767138"/>
          <p14:tracePt t="86819" x="7354888" y="3767138"/>
          <p14:tracePt t="86837" x="7342188" y="3767138"/>
          <p14:tracePt t="86847" x="7329488" y="3767138"/>
          <p14:tracePt t="86868" x="7318375" y="3767138"/>
          <p14:tracePt t="86890" x="7305675" y="3767138"/>
          <p14:tracePt t="86967" x="7292975" y="3767138"/>
          <p14:tracePt t="87166" x="7305675" y="3767138"/>
          <p14:tracePt t="87188" x="7318375" y="3767138"/>
          <p14:tracePt t="87197" x="7329488" y="3767138"/>
          <p14:tracePt t="87216" x="7354888" y="3767138"/>
          <p14:tracePt t="87225" x="7380288" y="3767138"/>
          <p14:tracePt t="87235" x="7429500" y="3754438"/>
          <p14:tracePt t="87246" x="7542213" y="3754438"/>
          <p14:tracePt t="87255" x="7705725" y="3741738"/>
          <p14:tracePt t="87269" x="7767638" y="3741738"/>
          <p14:tracePt t="87276" x="7805738" y="3741738"/>
          <p14:tracePt t="87286" x="7831138" y="3741738"/>
          <p14:tracePt t="87296" x="7854950" y="3741738"/>
          <p14:tracePt t="87305" x="7867650" y="3741738"/>
          <p14:tracePt t="87318" x="7880350" y="3741738"/>
          <p14:tracePt t="87325" x="7905750" y="3741738"/>
          <p14:tracePt t="87336" x="7918450" y="3729038"/>
          <p14:tracePt t="87345" x="7931150" y="3729038"/>
          <p14:tracePt t="87355" x="7943850" y="3729038"/>
          <p14:tracePt t="87375" x="7954963" y="3729038"/>
          <p14:tracePt t="87385" x="7967663" y="3729038"/>
          <p14:tracePt t="87418" x="7980363" y="3729038"/>
          <p14:tracePt t="87436" x="7980363" y="3716338"/>
          <p14:tracePt t="87445" x="7993063" y="3716338"/>
          <p14:tracePt t="87515" x="8005763" y="3716338"/>
          <p14:tracePt t="87555" x="8018463" y="3716338"/>
          <p14:tracePt t="87834" x="8005763" y="3716338"/>
          <p14:tracePt t="87854" x="7967663" y="3716338"/>
          <p14:tracePt t="87863" x="7593013" y="3754438"/>
          <p14:tracePt t="87874" x="6754813" y="3879850"/>
          <p14:tracePt t="87885" x="6091238" y="3979863"/>
          <p14:tracePt t="87894" x="5491163" y="4105275"/>
          <p14:tracePt t="87903" x="5029200" y="4192588"/>
          <p14:tracePt t="87913" x="4503738" y="4279900"/>
          <p14:tracePt t="87924" x="4027488" y="4392613"/>
          <p14:tracePt t="87938" x="3640138" y="4454525"/>
          <p14:tracePt t="87946" x="3352800" y="4492625"/>
          <p14:tracePt t="87956" x="3089275" y="4543425"/>
          <p14:tracePt t="87963" x="2914650" y="4567238"/>
          <p14:tracePt t="87973" x="2827338" y="4567238"/>
          <p14:tracePt t="87986" x="2789238" y="4567238"/>
          <p14:tracePt t="87993" x="2752725" y="4567238"/>
          <p14:tracePt t="88003" x="2740025" y="4567238"/>
          <p14:tracePt t="88014" x="2727325" y="4567238"/>
          <p14:tracePt t="88022" x="2714625" y="4567238"/>
          <p14:tracePt t="88053" x="2701925" y="4567238"/>
          <p14:tracePt t="88113" x="2689225" y="4567238"/>
          <p14:tracePt t="88202" x="2689225" y="4554538"/>
          <p14:tracePt t="88233" x="2689225" y="4543425"/>
          <p14:tracePt t="88242" x="2689225" y="4530725"/>
          <p14:tracePt t="88252" x="2689225" y="4518025"/>
          <p14:tracePt t="88272" x="2689225" y="4492625"/>
          <p14:tracePt t="88292" x="2689225" y="4479925"/>
          <p14:tracePt t="88302" x="2689225" y="4467225"/>
          <p14:tracePt t="88312" x="2689225" y="4454525"/>
          <p14:tracePt t="88321" x="2689225" y="4443413"/>
          <p14:tracePt t="88335" x="2701925" y="4430713"/>
          <p14:tracePt t="88342" x="2714625" y="4418013"/>
          <p14:tracePt t="88353" x="2714625" y="4405313"/>
          <p14:tracePt t="88372" x="2727325" y="4379913"/>
          <p14:tracePt t="88391" x="2727325" y="4367213"/>
          <p14:tracePt t="88402" x="2727325" y="4354513"/>
          <p14:tracePt t="88412" x="2740025" y="4341813"/>
          <p14:tracePt t="88422" x="2752725" y="4318000"/>
          <p14:tracePt t="88432" x="2752725" y="4305300"/>
          <p14:tracePt t="88441" x="2752725" y="4292600"/>
          <p14:tracePt t="88452" x="2763838" y="4267200"/>
          <p14:tracePt t="88461" x="2763838" y="4254500"/>
          <p14:tracePt t="88471" x="2776538" y="4241800"/>
          <p14:tracePt t="88482" x="2776538" y="4230688"/>
          <p14:tracePt t="88491" x="2776538" y="4217988"/>
          <p14:tracePt t="88502" x="2789238" y="4205288"/>
          <p14:tracePt t="88521" x="2789238" y="4192588"/>
          <p14:tracePt t="88541" x="2789238" y="4179888"/>
          <p14:tracePt t="88552" x="2801938" y="4179888"/>
          <p14:tracePt t="88561" x="2801938" y="4167188"/>
          <p14:tracePt t="88571" x="2801938" y="4154488"/>
          <p14:tracePt t="88581" x="2814638" y="4154488"/>
          <p14:tracePt t="88590" x="2814638" y="4141788"/>
          <p14:tracePt t="88611" x="2814638" y="4129088"/>
          <p14:tracePt t="88630" x="2814638" y="4117975"/>
          <p14:tracePt t="88653" x="2814638" y="4105275"/>
          <p14:tracePt t="88670" x="2827338" y="4105275"/>
          <p14:tracePt t="88680" x="2827338" y="4092575"/>
          <p14:tracePt t="88740" x="2827338" y="4079875"/>
          <p14:tracePt t="89007" x="2827338" y="4092575"/>
          <p14:tracePt t="89048" x="2827338" y="4105275"/>
          <p14:tracePt t="89057" x="2827338" y="4117975"/>
          <p14:tracePt t="89067" x="2852738" y="4117975"/>
          <p14:tracePt t="89077" x="2901950" y="4117975"/>
          <p14:tracePt t="89087" x="3089275" y="4105275"/>
          <p14:tracePt t="89101" x="3352800" y="4092575"/>
          <p14:tracePt t="89108" x="3640138" y="4041775"/>
          <p14:tracePt t="89120" x="3840163" y="4005263"/>
          <p14:tracePt t="89128" x="4027488" y="3979863"/>
          <p14:tracePt t="89138" x="4127500" y="3954463"/>
          <p14:tracePt t="89151" x="4191000" y="3941763"/>
          <p14:tracePt t="89158" x="4227513" y="3929063"/>
          <p14:tracePt t="89169" x="4265613" y="3929063"/>
          <p14:tracePt t="89178" x="4303713" y="3916363"/>
          <p14:tracePt t="89188" x="4352925" y="3892550"/>
          <p14:tracePt t="89201" x="4391025" y="3879850"/>
          <p14:tracePt t="89209" x="4427538" y="3879850"/>
          <p14:tracePt t="89219" x="4452938" y="3879850"/>
          <p14:tracePt t="89228" x="4465638" y="3867150"/>
          <p14:tracePt t="89239" x="4478338" y="3867150"/>
          <p14:tracePt t="89248" x="4503738" y="3854450"/>
          <p14:tracePt t="89258" x="4516438" y="3854450"/>
          <p14:tracePt t="89269" x="4527550" y="3854450"/>
          <p14:tracePt t="89288" x="4540250" y="3854450"/>
          <p14:tracePt t="89300" x="4552950" y="3841750"/>
          <p14:tracePt t="89319" x="4565650" y="3841750"/>
          <p14:tracePt t="89328" x="4578350" y="3829050"/>
          <p14:tracePt t="89358" x="4591050" y="3829050"/>
          <p14:tracePt t="89389" x="4603750" y="3829050"/>
          <p14:tracePt t="89437" x="4616450" y="3829050"/>
          <p14:tracePt t="89477" x="4627563" y="3829050"/>
          <p14:tracePt t="89517" x="4640263" y="3816350"/>
          <p14:tracePt t="89538" x="4665663" y="3816350"/>
          <p14:tracePt t="89574" x="6280150" y="3716338"/>
          <p14:tracePt t="89582" x="6754813" y="3692525"/>
          <p14:tracePt t="89592" x="7242175" y="3679825"/>
          <p14:tracePt t="89602" x="7418388" y="3667125"/>
          <p14:tracePt t="89612" x="7618413" y="3667125"/>
          <p14:tracePt t="89622" x="7793038" y="3641725"/>
          <p14:tracePt t="89634" x="7880350" y="3629025"/>
          <p14:tracePt t="89642" x="7918450" y="3629025"/>
          <p14:tracePt t="89651" x="7943850" y="3629025"/>
          <p14:tracePt t="89662" x="7967663" y="3629025"/>
          <p14:tracePt t="89673" x="7980363" y="3629025"/>
          <p14:tracePt t="89687" x="7993063" y="3616325"/>
          <p14:tracePt t="89702" x="8005763" y="3616325"/>
          <p14:tracePt t="89723" x="8018463" y="3616325"/>
          <p14:tracePt t="89763" x="8031163" y="3616325"/>
          <p14:tracePt t="89843" x="8043863" y="3616325"/>
          <p14:tracePt t="89911" x="8054975" y="3616325"/>
          <p14:tracePt t="90161" x="8054975" y="3641725"/>
          <p14:tracePt t="90171" x="8054975" y="3667125"/>
          <p14:tracePt t="90181" x="8054975" y="3703638"/>
          <p14:tracePt t="90190" x="8054975" y="3741738"/>
          <p14:tracePt t="90201" x="8054975" y="3767138"/>
          <p14:tracePt t="90211" x="8054975" y="3792538"/>
          <p14:tracePt t="90221" x="8054975" y="3803650"/>
          <p14:tracePt t="90231" x="8043863" y="3829050"/>
          <p14:tracePt t="90240" x="8043863" y="3841750"/>
          <p14:tracePt t="90253" x="8043863" y="3854450"/>
          <p14:tracePt t="90270" x="8043863" y="3867150"/>
          <p14:tracePt t="90290" x="8031163" y="3879850"/>
          <p14:tracePt t="90301" x="8031163" y="3892550"/>
          <p14:tracePt t="90330" x="8031163" y="3905250"/>
          <p14:tracePt t="90353" x="8031163" y="3916363"/>
          <p14:tracePt t="90360" x="8018463" y="3916363"/>
          <p14:tracePt t="90370" x="8018463" y="3941763"/>
          <p14:tracePt t="90380" x="8005763" y="3941763"/>
          <p14:tracePt t="90390" x="8005763" y="3954463"/>
          <p14:tracePt t="90399" x="8005763" y="3979863"/>
          <p14:tracePt t="90419" x="8005763" y="3992563"/>
          <p14:tracePt t="90429" x="8005763" y="4005263"/>
          <p14:tracePt t="90439" x="8005763" y="4017963"/>
          <p14:tracePt t="90469" x="8005763" y="4029075"/>
          <p14:tracePt t="90520" x="8005763" y="4041775"/>
          <p14:tracePt t="91097" x="7993063" y="4041775"/>
          <p14:tracePt t="91117" x="7967663" y="4067175"/>
          <p14:tracePt t="91127" x="7805738" y="4267200"/>
          <p14:tracePt t="91137" x="7605713" y="4543425"/>
          <p14:tracePt t="91147" x="7442200" y="4756150"/>
          <p14:tracePt t="91157" x="7318375" y="4930775"/>
          <p14:tracePt t="91169" x="7218363" y="5056188"/>
          <p14:tracePt t="91176" x="7192963" y="5081588"/>
          <p14:tracePt t="91187" x="7154863" y="5130800"/>
          <p14:tracePt t="91197" x="7142163" y="5156200"/>
          <p14:tracePt t="91207" x="7118350" y="5181600"/>
          <p14:tracePt t="91219" x="7105650" y="5181600"/>
          <p14:tracePt t="91226" x="7092950" y="5205413"/>
          <p14:tracePt t="91237" x="7080250" y="5205413"/>
          <p14:tracePt t="91247" x="7067550" y="5218113"/>
          <p14:tracePt t="91270" x="7054850" y="5230813"/>
          <p14:tracePt t="91287" x="7054850" y="5243513"/>
          <p14:tracePt t="91297" x="7042150" y="5243513"/>
          <p14:tracePt t="91318" x="7029450" y="5243513"/>
          <p14:tracePt t="91356" x="7029450" y="5256213"/>
          <p14:tracePt t="91368" x="7016750" y="5256213"/>
          <p14:tracePt t="91436" x="7005638" y="5256213"/>
          <p14:tracePt t="91476" x="7005638" y="5243513"/>
          <p14:tracePt t="91485" x="7005638" y="5230813"/>
          <p14:tracePt t="91495" x="7005638" y="5218113"/>
          <p14:tracePt t="91506" x="6992938" y="5205413"/>
          <p14:tracePt t="91518" x="6992938" y="5181600"/>
          <p14:tracePt t="91525" x="6980238" y="5156200"/>
          <p14:tracePt t="91537" x="6980238" y="5130800"/>
          <p14:tracePt t="91545" x="6980238" y="5105400"/>
          <p14:tracePt t="91555" x="6980238" y="5081588"/>
          <p14:tracePt t="91569" x="6980238" y="5068888"/>
          <p14:tracePt t="91575" x="6980238" y="5043488"/>
          <p14:tracePt t="91585" x="6980238" y="5018088"/>
          <p14:tracePt t="91605" x="6980238" y="4992688"/>
          <p14:tracePt t="91625" x="6980238" y="4981575"/>
          <p14:tracePt t="91645" x="6980238" y="4968875"/>
          <p14:tracePt t="91675" x="6980238" y="4956175"/>
          <p14:tracePt t="91715" x="6980238" y="4943475"/>
          <p14:tracePt t="91766" x="6980238" y="4930775"/>
          <p14:tracePt t="96012" x="6967538" y="4943475"/>
          <p14:tracePt t="96022" x="6954838" y="4956175"/>
          <p14:tracePt t="96036" x="6929438" y="4981575"/>
          <p14:tracePt t="96042" x="6905625" y="4981575"/>
          <p14:tracePt t="96052" x="6892925" y="5005388"/>
          <p14:tracePt t="96061" x="6880225" y="5005388"/>
          <p14:tracePt t="96071" x="6867525" y="5018088"/>
          <p14:tracePt t="96099" x="6854825" y="5030788"/>
          <p14:tracePt t="96102" x="6842125" y="5043488"/>
          <p14:tracePt t="96111" x="6816725" y="5043488"/>
          <p14:tracePt t="96120" x="6805613" y="5068888"/>
          <p14:tracePt t="96132" x="6780213" y="5081588"/>
          <p14:tracePt t="96140" x="6767513" y="5105400"/>
          <p14:tracePt t="96150" x="6754813" y="5130800"/>
          <p14:tracePt t="96160" x="6729413" y="5143500"/>
          <p14:tracePt t="96170" x="6716713" y="5168900"/>
          <p14:tracePt t="96186" x="6704013" y="5181600"/>
          <p14:tracePt t="96191" x="6692900" y="5205413"/>
          <p14:tracePt t="96203" x="6680200" y="5205413"/>
          <p14:tracePt t="96211" x="6667500" y="5218113"/>
          <p14:tracePt t="96430" x="6567488" y="5330825"/>
          <p14:tracePt t="96439" x="6354763" y="5581650"/>
          <p14:tracePt t="96450" x="6203950" y="5794375"/>
          <p14:tracePt t="96460" x="6067425" y="5969000"/>
          <p14:tracePt t="96471" x="5978525" y="6094413"/>
          <p14:tracePt t="96484" x="5942013" y="6132513"/>
          <p14:tracePt t="96490" x="5916613" y="6169025"/>
          <p14:tracePt t="96501" x="5891213" y="6207125"/>
          <p14:tracePt t="96510" x="5878513" y="6232525"/>
          <p14:tracePt t="96520" x="5854700" y="6269038"/>
          <p14:tracePt t="96530" x="5816600" y="6319838"/>
          <p14:tracePt t="96539" x="5803900" y="6357938"/>
          <p14:tracePt t="96551" x="5778500" y="6381750"/>
          <p14:tracePt t="96560" x="5767388" y="6419850"/>
          <p14:tracePt t="96570" x="5754688" y="6445250"/>
          <p14:tracePt t="96580" x="5741988" y="6470650"/>
          <p14:tracePt t="96589" x="5741988" y="6483350"/>
          <p14:tracePt t="96601" x="5729288" y="6507163"/>
          <p14:tracePt t="96610" x="5716588" y="6519863"/>
          <p14:tracePt t="96619" x="5716588" y="6532563"/>
          <p14:tracePt t="96629" x="5703888" y="6557963"/>
          <p14:tracePt t="96639" x="5691188" y="6570663"/>
          <p14:tracePt t="96651" x="5678488" y="6594475"/>
          <p14:tracePt t="96659" x="5654675" y="6632575"/>
          <p14:tracePt t="96669" x="5641975" y="6657975"/>
          <p14:tracePt t="96679" x="5629275" y="6683375"/>
          <p14:tracePt t="96689" x="5603875" y="6707188"/>
          <p14:tracePt t="96702" x="5591175" y="6745288"/>
          <p14:tracePt t="96709" x="5578475" y="6757988"/>
          <p14:tracePt t="96719" x="5554663" y="6783388"/>
          <p14:tracePt t="96730" x="5541963" y="6807200"/>
          <p14:tracePt t="96739" x="5529263" y="6832600"/>
          <p14:tracePt t="96751" x="5516563" y="6832600"/>
          <p14:tracePt t="98383" x="0" y="0"/>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71504"/>
          </a:xfrm>
        </p:spPr>
        <p:txBody>
          <a:bodyPr>
            <a:normAutofit fontScale="90000"/>
          </a:bodyPr>
          <a:lstStyle/>
          <a:p>
            <a:br>
              <a:rPr lang="en-US" sz="2800" b="1" dirty="0"/>
            </a:br>
            <a:br>
              <a:rPr lang="en-US" sz="2800" b="1" dirty="0"/>
            </a:br>
            <a:r>
              <a:rPr lang="en-US" sz="3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Percentage Equivalent of Fractions</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br>
              <a:rPr lang="en-US" sz="2800" dirty="0"/>
            </a:br>
            <a:endParaRPr lang="en-US" sz="2800" dirty="0"/>
          </a:p>
        </p:txBody>
      </p:sp>
      <p:sp>
        <p:nvSpPr>
          <p:cNvPr id="3" name="Content Placeholder 2"/>
          <p:cNvSpPr>
            <a:spLocks noGrp="1"/>
          </p:cNvSpPr>
          <p:nvPr>
            <p:ph idx="1"/>
          </p:nvPr>
        </p:nvSpPr>
        <p:spPr>
          <a:xfrm>
            <a:off x="457200" y="857232"/>
            <a:ext cx="8229600" cy="5643602"/>
          </a:xfrm>
        </p:spPr>
        <p:txBody>
          <a:bodyPr>
            <a:normAutofit/>
          </a:bodyPr>
          <a:lstStyle/>
          <a:p>
            <a:pPr>
              <a:lnSpc>
                <a:spcPct val="115000"/>
              </a:lnSpc>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need to know the percentage equivalent of fractions in order to enhance our understanding of percentages as a concept and to help in quick calculations.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 example, the percentage equivalent of 1/2 will be (1/2) × 100 = 50%. Instead of saying 1/2 or half of any value, we can also say that we are calculating 50% of the given value.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Let us look at some of these values.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 = 50%,     1/3 = 33.33%,      1/4 = 25%,   1/5 = 20%,   1/6 = 16.66%,</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 = 12.5%,   1/9 = 11.11%,   1/10 = 10%,  1/15 = 6.66%,   1/20=5%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b="1"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Important</a:t>
            </a:r>
            <a:r>
              <a:rPr lang="en-US" sz="18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If you double a number, the percentage increase is 100% and not 200%. Similarly if you triple a number, the percentage increase is 200% and not 300%, and so 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3500" b="1" dirty="0"/>
          </a:p>
          <a:p>
            <a:endParaRPr lang="en-IN" sz="3500" b="1" dirty="0"/>
          </a:p>
          <a:p>
            <a:endParaRPr lang="en-IN" sz="3500" dirty="0"/>
          </a:p>
          <a:p>
            <a:endParaRPr lang="en-IN"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71504"/>
          </a:xfrm>
        </p:spPr>
        <p:txBody>
          <a:bodyPr>
            <a:normAutofit fontScale="90000"/>
          </a:bodyPr>
          <a:lstStyle/>
          <a:p>
            <a:br>
              <a:rPr lang="en-US" sz="2800" b="1" dirty="0"/>
            </a:br>
            <a:br>
              <a:rPr lang="en-US" sz="2800" b="1" dirty="0"/>
            </a:br>
            <a:r>
              <a:rPr lang="en-US" sz="3100" b="1" dirty="0"/>
              <a:t>Problems based on </a:t>
            </a:r>
            <a:r>
              <a:rPr lang="en-US" sz="3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Percentage Equivalent of Fractions</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br>
              <a:rPr lang="en-US" sz="2800" dirty="0"/>
            </a:br>
            <a:endParaRPr lang="en-US" sz="2800" dirty="0"/>
          </a:p>
        </p:txBody>
      </p:sp>
      <p:sp>
        <p:nvSpPr>
          <p:cNvPr id="3" name="Content Placeholder 2"/>
          <p:cNvSpPr>
            <a:spLocks noGrp="1"/>
          </p:cNvSpPr>
          <p:nvPr>
            <p:ph idx="1"/>
          </p:nvPr>
        </p:nvSpPr>
        <p:spPr>
          <a:xfrm>
            <a:off x="457200" y="857232"/>
            <a:ext cx="8229600" cy="5643602"/>
          </a:xfrm>
        </p:spPr>
        <p:txBody>
          <a:bodyPr>
            <a:normAutofit/>
          </a:bodyPr>
          <a:lstStyle/>
          <a:p>
            <a:r>
              <a:rPr lang="en-IN" sz="3500" dirty="0"/>
              <a:t>There are mainly 3 types of problems which are based on </a:t>
            </a:r>
            <a:r>
              <a:rPr lang="en-US" sz="3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Percentage Equivalent of Fractions –</a:t>
            </a:r>
          </a:p>
          <a:p>
            <a:r>
              <a:rPr lang="en-US" sz="3600" dirty="0">
                <a:solidFill>
                  <a:srgbClr val="000000"/>
                </a:solidFill>
                <a:latin typeface="Calibri" panose="020F0502020204030204" pitchFamily="34" charset="0"/>
                <a:cs typeface="Calibri" panose="020F0502020204030204" pitchFamily="34" charset="0"/>
              </a:rPr>
              <a:t>1. Simplification</a:t>
            </a:r>
          </a:p>
          <a:p>
            <a:r>
              <a:rPr lang="en-US" sz="3600" dirty="0">
                <a:solidFill>
                  <a:srgbClr val="000000"/>
                </a:solidFill>
                <a:latin typeface="Calibri" panose="020F0502020204030204" pitchFamily="34" charset="0"/>
                <a:cs typeface="Calibri" panose="020F0502020204030204" pitchFamily="34" charset="0"/>
              </a:rPr>
              <a:t>2. </a:t>
            </a:r>
            <a:r>
              <a:rPr lang="en-US" dirty="0">
                <a:solidFill>
                  <a:srgbClr val="000000"/>
                </a:solidFill>
                <a:latin typeface="Calibri" panose="020F0502020204030204" pitchFamily="34" charset="0"/>
                <a:cs typeface="Calibri" panose="020F0502020204030204" pitchFamily="34" charset="0"/>
              </a:rPr>
              <a:t>A</a:t>
            </a:r>
            <a:r>
              <a:rPr lang="en-IN" sz="3200" dirty="0" err="1">
                <a:solidFill>
                  <a:srgbClr val="000000"/>
                </a:solidFill>
                <a:latin typeface="Calibri" panose="020F0502020204030204" pitchFamily="34" charset="0"/>
                <a:cs typeface="Calibri" panose="020F0502020204030204" pitchFamily="34" charset="0"/>
              </a:rPr>
              <a:t>pproximations</a:t>
            </a:r>
            <a:endParaRPr lang="en-IN" sz="3200" dirty="0">
              <a:solidFill>
                <a:srgbClr val="000000"/>
              </a:solidFill>
              <a:latin typeface="Calibri" panose="020F0502020204030204" pitchFamily="34" charset="0"/>
              <a:cs typeface="Calibri" panose="020F0502020204030204" pitchFamily="34" charset="0"/>
            </a:endParaRPr>
          </a:p>
          <a:p>
            <a:r>
              <a:rPr lang="en-IN" dirty="0">
                <a:solidFill>
                  <a:srgbClr val="000000"/>
                </a:solidFill>
                <a:latin typeface="Calibri" panose="020F0502020204030204" pitchFamily="34" charset="0"/>
                <a:cs typeface="Calibri" panose="020F0502020204030204" pitchFamily="34" charset="0"/>
              </a:rPr>
              <a:t>3.  Product based- Expenditure type (It will be discussed in the topic product based)</a:t>
            </a:r>
            <a:endParaRPr lang="en-IN" sz="3500" dirty="0"/>
          </a:p>
          <a:p>
            <a:pPr marL="0" indent="0">
              <a:buNone/>
            </a:pPr>
            <a:endParaRPr lang="en-IN" sz="3500" b="1" dirty="0"/>
          </a:p>
          <a:p>
            <a:endParaRPr lang="en-IN" sz="3500" dirty="0"/>
          </a:p>
          <a:p>
            <a:endParaRPr lang="en-IN" dirty="0"/>
          </a:p>
          <a:p>
            <a:endParaRPr lang="en-US" dirty="0"/>
          </a:p>
        </p:txBody>
      </p:sp>
    </p:spTree>
    <p:extLst>
      <p:ext uri="{BB962C8B-B14F-4D97-AF65-F5344CB8AC3E}">
        <p14:creationId xmlns:p14="http://schemas.microsoft.com/office/powerpoint/2010/main" val="1349551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9DF66-55E3-460E-9601-A19D7888CF65}"/>
              </a:ext>
            </a:extLst>
          </p:cNvPr>
          <p:cNvSpPr>
            <a:spLocks noGrp="1"/>
          </p:cNvSpPr>
          <p:nvPr>
            <p:ph type="title"/>
          </p:nvPr>
        </p:nvSpPr>
        <p:spPr>
          <a:xfrm>
            <a:off x="457200" y="274638"/>
            <a:ext cx="8229600" cy="778098"/>
          </a:xfrm>
        </p:spPr>
        <p:txBody>
          <a:bodyPr>
            <a:normAutofit/>
          </a:bodyPr>
          <a:lstStyle/>
          <a:p>
            <a:r>
              <a:rPr lang="en-US" sz="2800" b="1" dirty="0"/>
              <a:t>Problems based on </a:t>
            </a:r>
            <a:r>
              <a:rPr lang="en-US" sz="2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Percentage Equivalent of Fractions</a:t>
            </a:r>
            <a:endParaRPr lang="en-IN" sz="28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781F27-D72D-4F86-9230-868D32B5B607}"/>
                  </a:ext>
                </a:extLst>
              </p:cNvPr>
              <p:cNvSpPr>
                <a:spLocks noGrp="1"/>
              </p:cNvSpPr>
              <p:nvPr>
                <p:ph idx="1"/>
              </p:nvPr>
            </p:nvSpPr>
            <p:spPr>
              <a:xfrm>
                <a:off x="457200" y="1052736"/>
                <a:ext cx="8229600" cy="5073427"/>
              </a:xfrm>
            </p:spPr>
            <p:txBody>
              <a:bodyPr>
                <a:normAutofit fontScale="40000" lnSpcReduction="20000"/>
              </a:bodyPr>
              <a:lstStyle/>
              <a:p>
                <a:r>
                  <a:rPr lang="en-IN" b="1" dirty="0"/>
                  <a:t>Direction for 1-2 </a:t>
                </a:r>
                <a:r>
                  <a:rPr lang="en-IN" dirty="0"/>
                  <a:t>: Simplify the following </a:t>
                </a:r>
              </a:p>
              <a:p>
                <a:r>
                  <a:rPr lang="en-IN" b="1" dirty="0"/>
                  <a:t>Example 1- </a:t>
                </a:r>
                <a:r>
                  <a:rPr lang="en-IN" dirty="0"/>
                  <a:t>What is the value of 11.11% of 360 + 14.28% of 16.66% of 840 – 9.09% of 12.5% of 880</a:t>
                </a:r>
              </a:p>
              <a:p>
                <a:r>
                  <a:rPr lang="en-IN" b="1" dirty="0"/>
                  <a:t>Solution 1: </a:t>
                </a:r>
                <a:r>
                  <a:rPr lang="en-IN" dirty="0"/>
                  <a:t>We know that 11.11% = </a:t>
                </a:r>
                <a14:m>
                  <m:oMath xmlns:m="http://schemas.openxmlformats.org/officeDocument/2006/math">
                    <m:f>
                      <m:fPr>
                        <m:ctrlPr>
                          <a:rPr lang="en-IN" i="1" dirty="0" smtClean="0">
                            <a:latin typeface="Cambria Math" panose="02040503050406030204" pitchFamily="18" charset="0"/>
                          </a:rPr>
                        </m:ctrlPr>
                      </m:fPr>
                      <m:num>
                        <m:r>
                          <a:rPr lang="en-IN" dirty="0" smtClean="0">
                            <a:latin typeface="Cambria Math" panose="02040503050406030204" pitchFamily="18" charset="0"/>
                          </a:rPr>
                          <m:t>1</m:t>
                        </m:r>
                      </m:num>
                      <m:den>
                        <m:r>
                          <a:rPr lang="en-IN" i="0" dirty="0" smtClean="0">
                            <a:latin typeface="Cambria Math" panose="02040503050406030204" pitchFamily="18" charset="0"/>
                          </a:rPr>
                          <m:t>9</m:t>
                        </m:r>
                      </m:den>
                    </m:f>
                    <m:r>
                      <a:rPr lang="en-IN" b="0" i="1" dirty="0" smtClean="0">
                        <a:latin typeface="Cambria Math" panose="02040503050406030204" pitchFamily="18" charset="0"/>
                      </a:rPr>
                      <m:t>,</m:t>
                    </m:r>
                  </m:oMath>
                </a14:m>
                <a:r>
                  <a:rPr lang="en-IN" dirty="0"/>
                  <a:t> 14.28%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7</m:t>
                        </m:r>
                      </m:den>
                    </m:f>
                  </m:oMath>
                </a14:m>
                <a:r>
                  <a:rPr lang="en-IN" dirty="0"/>
                  <a:t>, 16.66%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6</m:t>
                        </m:r>
                      </m:den>
                    </m:f>
                    <m:r>
                      <a:rPr lang="en-IN" b="0" i="0" dirty="0" smtClean="0">
                        <a:latin typeface="Cambria Math" panose="02040503050406030204" pitchFamily="18" charset="0"/>
                      </a:rPr>
                      <m:t>, 9</m:t>
                    </m:r>
                  </m:oMath>
                </a14:m>
                <a:r>
                  <a:rPr lang="en-IN" dirty="0"/>
                  <a:t>.09%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1" dirty="0" smtClean="0">
                            <a:latin typeface="Cambria Math" panose="02040503050406030204" pitchFamily="18" charset="0"/>
                          </a:rPr>
                          <m:t>11</m:t>
                        </m:r>
                      </m:den>
                    </m:f>
                  </m:oMath>
                </a14:m>
                <a:r>
                  <a:rPr lang="en-IN" b="1" dirty="0"/>
                  <a:t> </a:t>
                </a:r>
                <a:r>
                  <a:rPr lang="en-IN" dirty="0"/>
                  <a:t>and</a:t>
                </a:r>
                <a:r>
                  <a:rPr lang="en-IN" b="1" dirty="0"/>
                  <a:t> </a:t>
                </a:r>
                <a:r>
                  <a:rPr lang="en-IN" dirty="0"/>
                  <a:t>12.5%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8</m:t>
                        </m:r>
                      </m:den>
                    </m:f>
                  </m:oMath>
                </a14:m>
                <a:r>
                  <a:rPr lang="en-IN" b="1" dirty="0"/>
                  <a:t> </a:t>
                </a:r>
              </a:p>
              <a:p>
                <a:r>
                  <a:rPr lang="en-IN" dirty="0"/>
                  <a:t>So</a:t>
                </a:r>
                <a:r>
                  <a:rPr lang="en-IN" b="1" dirty="0"/>
                  <a:t>, </a:t>
                </a:r>
                <a:r>
                  <a:rPr lang="en-IN" dirty="0"/>
                  <a:t>11.11% of 360 + 14.28% of 16.66% of 840 – 9.09% of 12.5% of 880 = (</a:t>
                </a:r>
                <a14:m>
                  <m:oMath xmlns:m="http://schemas.openxmlformats.org/officeDocument/2006/math">
                    <m:f>
                      <m:fPr>
                        <m:ctrlPr>
                          <a:rPr lang="en-IN" i="1" dirty="0" smtClean="0">
                            <a:latin typeface="Cambria Math" panose="02040503050406030204" pitchFamily="18" charset="0"/>
                          </a:rPr>
                        </m:ctrlPr>
                      </m:fPr>
                      <m:num>
                        <m:r>
                          <a:rPr lang="en-IN" dirty="0" smtClean="0">
                            <a:latin typeface="Cambria Math" panose="02040503050406030204" pitchFamily="18" charset="0"/>
                          </a:rPr>
                          <m:t>1</m:t>
                        </m:r>
                      </m:num>
                      <m:den>
                        <m:r>
                          <a:rPr lang="en-IN" i="0" dirty="0" smtClean="0">
                            <a:latin typeface="Cambria Math" panose="02040503050406030204" pitchFamily="18" charset="0"/>
                          </a:rPr>
                          <m:t>9</m:t>
                        </m:r>
                      </m:den>
                    </m:f>
                  </m:oMath>
                </a14:m>
                <a:r>
                  <a:rPr lang="en-IN" b="1" dirty="0"/>
                  <a:t> </a:t>
                </a:r>
                <a:r>
                  <a:rPr lang="en-IN" dirty="0"/>
                  <a:t>× 360)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7</m:t>
                        </m:r>
                      </m:den>
                    </m:f>
                  </m:oMath>
                </a14:m>
                <a:r>
                  <a:rPr lang="en-IN" b="1" dirty="0"/>
                  <a:t> </a:t>
                </a:r>
                <a:r>
                  <a:rPr lang="en-IN" dirty="0"/>
                  <a:t>×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6</m:t>
                        </m:r>
                      </m:den>
                    </m:f>
                  </m:oMath>
                </a14:m>
                <a:r>
                  <a:rPr lang="en-IN" b="1" dirty="0"/>
                  <a:t> </a:t>
                </a:r>
                <a:r>
                  <a:rPr lang="en-IN" dirty="0"/>
                  <a:t>× 840)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11</m:t>
                        </m:r>
                      </m:den>
                    </m:f>
                  </m:oMath>
                </a14:m>
                <a:r>
                  <a:rPr lang="en-IN" b="1" dirty="0"/>
                  <a:t> </a:t>
                </a:r>
                <a:r>
                  <a:rPr lang="en-IN" dirty="0"/>
                  <a:t>×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8</m:t>
                        </m:r>
                      </m:den>
                    </m:f>
                  </m:oMath>
                </a14:m>
                <a:r>
                  <a:rPr lang="en-IN" b="1" dirty="0"/>
                  <a:t> </a:t>
                </a:r>
                <a:r>
                  <a:rPr lang="en-IN" dirty="0"/>
                  <a:t>× 880) = 40 + 20 – 10 = 50</a:t>
                </a:r>
              </a:p>
              <a:p>
                <a:r>
                  <a:rPr lang="en-IN" b="1" dirty="0"/>
                  <a:t>Example 2- </a:t>
                </a:r>
                <a:r>
                  <a:rPr lang="en-IN" dirty="0"/>
                  <a:t>What is the value of 33.33% of 90 + 5.88% of 25% of 340 – 7.69% of 50% of 260</a:t>
                </a:r>
              </a:p>
              <a:p>
                <a:r>
                  <a:rPr lang="en-IN" dirty="0"/>
                  <a:t>Solution 2-</a:t>
                </a:r>
              </a:p>
              <a:p>
                <a:endParaRPr lang="en-IN" dirty="0"/>
              </a:p>
              <a:p>
                <a:endParaRPr lang="en-IN" dirty="0"/>
              </a:p>
              <a:p>
                <a:endParaRPr lang="en-IN" dirty="0"/>
              </a:p>
              <a:p>
                <a:r>
                  <a:rPr lang="en-IN" b="1" dirty="0"/>
                  <a:t>Direction for 3-4 </a:t>
                </a:r>
                <a:r>
                  <a:rPr lang="en-IN" dirty="0"/>
                  <a:t>: Find the approximated value for the following</a:t>
                </a:r>
              </a:p>
              <a:p>
                <a:r>
                  <a:rPr lang="en-IN" b="1" dirty="0"/>
                  <a:t>Example 3- </a:t>
                </a:r>
                <a:r>
                  <a:rPr lang="en-IN" dirty="0"/>
                  <a:t>What is the approximated value of 7.74% of 11.21% of 585 + 16.49% of 66 – 5.79% of 85</a:t>
                </a:r>
              </a:p>
              <a:p>
                <a:r>
                  <a:rPr lang="en-IN" b="1" dirty="0"/>
                  <a:t>Solution 3: </a:t>
                </a:r>
                <a:r>
                  <a:rPr lang="en-IN" dirty="0"/>
                  <a:t>We know that approximated value for 7.74% = </a:t>
                </a:r>
                <a14:m>
                  <m:oMath xmlns:m="http://schemas.openxmlformats.org/officeDocument/2006/math">
                    <m:f>
                      <m:fPr>
                        <m:ctrlPr>
                          <a:rPr lang="en-IN" i="1" dirty="0" smtClean="0">
                            <a:latin typeface="Cambria Math" panose="02040503050406030204" pitchFamily="18" charset="0"/>
                          </a:rPr>
                        </m:ctrlPr>
                      </m:fPr>
                      <m:num>
                        <m:r>
                          <a:rPr lang="en-IN" dirty="0" smtClean="0">
                            <a:latin typeface="Cambria Math" panose="02040503050406030204" pitchFamily="18" charset="0"/>
                          </a:rPr>
                          <m:t>1</m:t>
                        </m:r>
                      </m:num>
                      <m:den>
                        <m:r>
                          <a:rPr lang="en-IN" b="0" i="0" dirty="0" smtClean="0">
                            <a:latin typeface="Cambria Math" panose="02040503050406030204" pitchFamily="18" charset="0"/>
                          </a:rPr>
                          <m:t>13</m:t>
                        </m:r>
                      </m:den>
                    </m:f>
                    <m:r>
                      <a:rPr lang="en-IN" b="0" i="1" dirty="0" smtClean="0">
                        <a:latin typeface="Cambria Math" panose="02040503050406030204" pitchFamily="18" charset="0"/>
                      </a:rPr>
                      <m:t>,</m:t>
                    </m:r>
                  </m:oMath>
                </a14:m>
                <a:r>
                  <a:rPr lang="en-IN" dirty="0"/>
                  <a:t> 11.21%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9</m:t>
                        </m:r>
                      </m:den>
                    </m:f>
                  </m:oMath>
                </a14:m>
                <a:r>
                  <a:rPr lang="en-IN" dirty="0"/>
                  <a:t>, 16.49%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6</m:t>
                        </m:r>
                      </m:den>
                    </m:f>
                    <m:r>
                      <a:rPr lang="en-IN" b="0" i="0" dirty="0" smtClean="0">
                        <a:latin typeface="Cambria Math" panose="02040503050406030204" pitchFamily="18" charset="0"/>
                      </a:rPr>
                      <m:t> </m:t>
                    </m:r>
                  </m:oMath>
                </a14:m>
                <a:r>
                  <a:rPr lang="en-IN" dirty="0"/>
                  <a:t>and</a:t>
                </a:r>
                <a:r>
                  <a:rPr lang="en-IN" b="1" dirty="0"/>
                  <a:t> </a:t>
                </a:r>
                <a:r>
                  <a:rPr lang="en-IN" dirty="0"/>
                  <a:t>5.79%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17</m:t>
                        </m:r>
                      </m:den>
                    </m:f>
                  </m:oMath>
                </a14:m>
                <a:r>
                  <a:rPr lang="en-IN" b="1" dirty="0"/>
                  <a:t> </a:t>
                </a:r>
              </a:p>
              <a:p>
                <a:r>
                  <a:rPr lang="en-IN" dirty="0"/>
                  <a:t>So, the approximated value of 7.74% of 11.21% of 585 + 16.49% of 66 – 5.79 % of 85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13</m:t>
                        </m:r>
                      </m:den>
                    </m:f>
                  </m:oMath>
                </a14:m>
                <a:r>
                  <a:rPr lang="en-IN" b="1" dirty="0"/>
                  <a:t> </a:t>
                </a:r>
                <a:r>
                  <a:rPr lang="en-IN" dirty="0"/>
                  <a:t>×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9</m:t>
                        </m:r>
                      </m:den>
                    </m:f>
                  </m:oMath>
                </a14:m>
                <a:r>
                  <a:rPr lang="en-IN" b="1" dirty="0"/>
                  <a:t> </a:t>
                </a:r>
                <a:r>
                  <a:rPr lang="en-IN" dirty="0"/>
                  <a:t>× 585)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6</m:t>
                        </m:r>
                      </m:den>
                    </m:f>
                  </m:oMath>
                </a14:m>
                <a:r>
                  <a:rPr lang="en-IN" b="1" dirty="0"/>
                  <a:t> </a:t>
                </a:r>
                <a:r>
                  <a:rPr lang="en-IN" dirty="0"/>
                  <a:t>× 66)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17</m:t>
                        </m:r>
                      </m:den>
                    </m:f>
                  </m:oMath>
                </a14:m>
                <a:r>
                  <a:rPr lang="en-IN" b="1" dirty="0"/>
                  <a:t> </a:t>
                </a:r>
                <a:r>
                  <a:rPr lang="en-IN" dirty="0"/>
                  <a:t>× 85) = 5 + 11 – 5 = 11</a:t>
                </a:r>
              </a:p>
              <a:p>
                <a:endParaRPr lang="en-IN" b="1" dirty="0"/>
              </a:p>
              <a:p>
                <a:pPr marL="0" indent="0">
                  <a:buNone/>
                </a:pPr>
                <a:endParaRPr lang="en-IN" dirty="0"/>
              </a:p>
              <a:p>
                <a:r>
                  <a:rPr lang="en-IN" b="1" dirty="0"/>
                  <a:t>Example 4- </a:t>
                </a:r>
                <a:r>
                  <a:rPr lang="en-IN" dirty="0"/>
                  <a:t>What is the approximated value of 16.91% of 360 – 9.2% of 34% of 99</a:t>
                </a:r>
              </a:p>
              <a:p>
                <a:r>
                  <a:rPr lang="en-IN" dirty="0"/>
                  <a:t>Solution 4-</a:t>
                </a:r>
              </a:p>
              <a:p>
                <a:endParaRPr lang="en-IN"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C6781F27-D72D-4F86-9230-868D32B5B607}"/>
                  </a:ext>
                </a:extLst>
              </p:cNvPr>
              <p:cNvSpPr>
                <a:spLocks noGrp="1" noRot="1" noChangeAspect="1" noMove="1" noResize="1" noEditPoints="1" noAdjustHandles="1" noChangeArrowheads="1" noChangeShapeType="1" noTextEdit="1"/>
              </p:cNvSpPr>
              <p:nvPr>
                <p:ph idx="1"/>
              </p:nvPr>
            </p:nvSpPr>
            <p:spPr>
              <a:xfrm>
                <a:off x="457200" y="1052736"/>
                <a:ext cx="8229600" cy="5073427"/>
              </a:xfrm>
              <a:blipFill>
                <a:blip r:embed="rId2"/>
                <a:stretch>
                  <a:fillRect t="-721"/>
                </a:stretch>
              </a:blipFill>
            </p:spPr>
            <p:txBody>
              <a:bodyPr/>
              <a:lstStyle/>
              <a:p>
                <a:r>
                  <a:rPr lang="en-IN">
                    <a:noFill/>
                  </a:rPr>
                  <a:t> </a:t>
                </a:r>
              </a:p>
            </p:txBody>
          </p:sp>
        </mc:Fallback>
      </mc:AlternateContent>
    </p:spTree>
    <p:extLst>
      <p:ext uri="{BB962C8B-B14F-4D97-AF65-F5344CB8AC3E}">
        <p14:creationId xmlns:p14="http://schemas.microsoft.com/office/powerpoint/2010/main" val="4209643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9DF66-55E3-460E-9601-A19D7888CF65}"/>
              </a:ext>
            </a:extLst>
          </p:cNvPr>
          <p:cNvSpPr>
            <a:spLocks noGrp="1"/>
          </p:cNvSpPr>
          <p:nvPr>
            <p:ph type="title"/>
          </p:nvPr>
        </p:nvSpPr>
        <p:spPr>
          <a:xfrm>
            <a:off x="457200" y="274638"/>
            <a:ext cx="8229600" cy="778098"/>
          </a:xfrm>
        </p:spPr>
        <p:txBody>
          <a:bodyPr>
            <a:normAutofit/>
          </a:bodyPr>
          <a:lstStyle/>
          <a:p>
            <a:r>
              <a:rPr lang="en-US" sz="2800" b="1" dirty="0"/>
              <a:t>Problems based on </a:t>
            </a:r>
            <a:r>
              <a:rPr lang="en-US" sz="2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Percentage Equivalent of Fractions</a:t>
            </a:r>
            <a:endParaRPr lang="en-IN" sz="28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781F27-D72D-4F86-9230-868D32B5B607}"/>
                  </a:ext>
                </a:extLst>
              </p:cNvPr>
              <p:cNvSpPr>
                <a:spLocks noGrp="1"/>
              </p:cNvSpPr>
              <p:nvPr>
                <p:ph idx="1"/>
              </p:nvPr>
            </p:nvSpPr>
            <p:spPr>
              <a:xfrm>
                <a:off x="457200" y="1052736"/>
                <a:ext cx="8229600" cy="5073427"/>
              </a:xfrm>
            </p:spPr>
            <p:txBody>
              <a:bodyPr>
                <a:normAutofit fontScale="40000" lnSpcReduction="20000"/>
              </a:bodyPr>
              <a:lstStyle/>
              <a:p>
                <a:r>
                  <a:rPr lang="en-IN" b="1" dirty="0"/>
                  <a:t>Direction for 1-2 </a:t>
                </a:r>
                <a:r>
                  <a:rPr lang="en-IN" dirty="0"/>
                  <a:t>: Simplify the following </a:t>
                </a:r>
              </a:p>
              <a:p>
                <a:r>
                  <a:rPr lang="en-IN" b="1" dirty="0"/>
                  <a:t>Example 1- </a:t>
                </a:r>
                <a:r>
                  <a:rPr lang="en-IN" dirty="0"/>
                  <a:t>What is the value of 11.11% of 360 + 14.28% of 16.66% of 840 – 9.09% of 12.5% of 880</a:t>
                </a:r>
              </a:p>
              <a:p>
                <a:r>
                  <a:rPr lang="en-IN" b="1" dirty="0"/>
                  <a:t>Solution 1: </a:t>
                </a:r>
                <a:r>
                  <a:rPr lang="en-IN" dirty="0"/>
                  <a:t>We know that 11.11% = </a:t>
                </a:r>
                <a14:m>
                  <m:oMath xmlns:m="http://schemas.openxmlformats.org/officeDocument/2006/math">
                    <m:f>
                      <m:fPr>
                        <m:ctrlPr>
                          <a:rPr lang="en-IN" i="1" dirty="0" smtClean="0">
                            <a:latin typeface="Cambria Math" panose="02040503050406030204" pitchFamily="18" charset="0"/>
                          </a:rPr>
                        </m:ctrlPr>
                      </m:fPr>
                      <m:num>
                        <m:r>
                          <a:rPr lang="en-IN" dirty="0" smtClean="0">
                            <a:latin typeface="Cambria Math" panose="02040503050406030204" pitchFamily="18" charset="0"/>
                          </a:rPr>
                          <m:t>1</m:t>
                        </m:r>
                      </m:num>
                      <m:den>
                        <m:r>
                          <a:rPr lang="en-IN" i="0" dirty="0" smtClean="0">
                            <a:latin typeface="Cambria Math" panose="02040503050406030204" pitchFamily="18" charset="0"/>
                          </a:rPr>
                          <m:t>9</m:t>
                        </m:r>
                      </m:den>
                    </m:f>
                    <m:r>
                      <a:rPr lang="en-IN" b="0" i="1" dirty="0" smtClean="0">
                        <a:latin typeface="Cambria Math" panose="02040503050406030204" pitchFamily="18" charset="0"/>
                      </a:rPr>
                      <m:t>,</m:t>
                    </m:r>
                  </m:oMath>
                </a14:m>
                <a:r>
                  <a:rPr lang="en-IN" dirty="0"/>
                  <a:t> 14.28%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7</m:t>
                        </m:r>
                      </m:den>
                    </m:f>
                  </m:oMath>
                </a14:m>
                <a:r>
                  <a:rPr lang="en-IN" dirty="0"/>
                  <a:t>, 16.66%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6</m:t>
                        </m:r>
                      </m:den>
                    </m:f>
                    <m:r>
                      <a:rPr lang="en-IN" b="0" i="0" dirty="0" smtClean="0">
                        <a:latin typeface="Cambria Math" panose="02040503050406030204" pitchFamily="18" charset="0"/>
                      </a:rPr>
                      <m:t>, 9</m:t>
                    </m:r>
                  </m:oMath>
                </a14:m>
                <a:r>
                  <a:rPr lang="en-IN" dirty="0"/>
                  <a:t>.09%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1" dirty="0" smtClean="0">
                            <a:latin typeface="Cambria Math" panose="02040503050406030204" pitchFamily="18" charset="0"/>
                          </a:rPr>
                          <m:t>11</m:t>
                        </m:r>
                      </m:den>
                    </m:f>
                  </m:oMath>
                </a14:m>
                <a:r>
                  <a:rPr lang="en-IN" b="1" dirty="0"/>
                  <a:t> </a:t>
                </a:r>
                <a:r>
                  <a:rPr lang="en-IN" dirty="0"/>
                  <a:t>and</a:t>
                </a:r>
                <a:r>
                  <a:rPr lang="en-IN" b="1" dirty="0"/>
                  <a:t> </a:t>
                </a:r>
                <a:r>
                  <a:rPr lang="en-IN" dirty="0"/>
                  <a:t>12.5%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8</m:t>
                        </m:r>
                      </m:den>
                    </m:f>
                  </m:oMath>
                </a14:m>
                <a:r>
                  <a:rPr lang="en-IN" b="1" dirty="0"/>
                  <a:t> </a:t>
                </a:r>
              </a:p>
              <a:p>
                <a:r>
                  <a:rPr lang="en-IN" dirty="0"/>
                  <a:t>So</a:t>
                </a:r>
                <a:r>
                  <a:rPr lang="en-IN" b="1" dirty="0"/>
                  <a:t>, </a:t>
                </a:r>
                <a:r>
                  <a:rPr lang="en-IN" dirty="0"/>
                  <a:t>11.11% of 360 + 14.28% of 16.66% of 840 – 9.09% of 12.5% of 880 = (</a:t>
                </a:r>
                <a14:m>
                  <m:oMath xmlns:m="http://schemas.openxmlformats.org/officeDocument/2006/math">
                    <m:f>
                      <m:fPr>
                        <m:ctrlPr>
                          <a:rPr lang="en-IN" i="1" dirty="0" smtClean="0">
                            <a:latin typeface="Cambria Math" panose="02040503050406030204" pitchFamily="18" charset="0"/>
                          </a:rPr>
                        </m:ctrlPr>
                      </m:fPr>
                      <m:num>
                        <m:r>
                          <a:rPr lang="en-IN" dirty="0" smtClean="0">
                            <a:latin typeface="Cambria Math" panose="02040503050406030204" pitchFamily="18" charset="0"/>
                          </a:rPr>
                          <m:t>1</m:t>
                        </m:r>
                      </m:num>
                      <m:den>
                        <m:r>
                          <a:rPr lang="en-IN" i="0" dirty="0" smtClean="0">
                            <a:latin typeface="Cambria Math" panose="02040503050406030204" pitchFamily="18" charset="0"/>
                          </a:rPr>
                          <m:t>9</m:t>
                        </m:r>
                      </m:den>
                    </m:f>
                  </m:oMath>
                </a14:m>
                <a:r>
                  <a:rPr lang="en-IN" b="1" dirty="0"/>
                  <a:t> </a:t>
                </a:r>
                <a:r>
                  <a:rPr lang="en-IN" dirty="0"/>
                  <a:t>× 360)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7</m:t>
                        </m:r>
                      </m:den>
                    </m:f>
                  </m:oMath>
                </a14:m>
                <a:r>
                  <a:rPr lang="en-IN" b="1" dirty="0"/>
                  <a:t> </a:t>
                </a:r>
                <a:r>
                  <a:rPr lang="en-IN" dirty="0"/>
                  <a:t>×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6</m:t>
                        </m:r>
                      </m:den>
                    </m:f>
                  </m:oMath>
                </a14:m>
                <a:r>
                  <a:rPr lang="en-IN" b="1" dirty="0"/>
                  <a:t> </a:t>
                </a:r>
                <a:r>
                  <a:rPr lang="en-IN" dirty="0"/>
                  <a:t>× 840)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11</m:t>
                        </m:r>
                      </m:den>
                    </m:f>
                  </m:oMath>
                </a14:m>
                <a:r>
                  <a:rPr lang="en-IN" b="1" dirty="0"/>
                  <a:t> </a:t>
                </a:r>
                <a:r>
                  <a:rPr lang="en-IN" dirty="0"/>
                  <a:t>×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8</m:t>
                        </m:r>
                      </m:den>
                    </m:f>
                  </m:oMath>
                </a14:m>
                <a:r>
                  <a:rPr lang="en-IN" b="1" dirty="0"/>
                  <a:t> </a:t>
                </a:r>
                <a:r>
                  <a:rPr lang="en-IN" dirty="0"/>
                  <a:t>× 880) = 40 + 20 – 10 = 50</a:t>
                </a:r>
              </a:p>
              <a:p>
                <a:r>
                  <a:rPr lang="en-IN" b="1" dirty="0"/>
                  <a:t>Example 2- </a:t>
                </a:r>
                <a:r>
                  <a:rPr lang="en-IN" dirty="0"/>
                  <a:t>What is the value of 33.33% of 90 + 5.88% of 25% of 340 – 7.69% of 50% of 260</a:t>
                </a:r>
              </a:p>
              <a:p>
                <a:r>
                  <a:rPr lang="en-IN" b="1" dirty="0"/>
                  <a:t>Solution 2 </a:t>
                </a:r>
                <a:r>
                  <a:rPr lang="en-IN" dirty="0"/>
                  <a:t>–We know that 33.33% = </a:t>
                </a:r>
                <a14:m>
                  <m:oMath xmlns:m="http://schemas.openxmlformats.org/officeDocument/2006/math">
                    <m:f>
                      <m:fPr>
                        <m:ctrlPr>
                          <a:rPr lang="en-IN" i="1" dirty="0" smtClean="0">
                            <a:latin typeface="Cambria Math" panose="02040503050406030204" pitchFamily="18" charset="0"/>
                          </a:rPr>
                        </m:ctrlPr>
                      </m:fPr>
                      <m:num>
                        <m:r>
                          <a:rPr lang="en-IN" dirty="0" smtClean="0">
                            <a:latin typeface="Cambria Math" panose="02040503050406030204" pitchFamily="18" charset="0"/>
                          </a:rPr>
                          <m:t>1</m:t>
                        </m:r>
                      </m:num>
                      <m:den>
                        <m:r>
                          <a:rPr lang="en-IN" b="0" i="0" dirty="0" smtClean="0">
                            <a:latin typeface="Cambria Math" panose="02040503050406030204" pitchFamily="18" charset="0"/>
                          </a:rPr>
                          <m:t>3</m:t>
                        </m:r>
                      </m:den>
                    </m:f>
                    <m:r>
                      <a:rPr lang="en-IN" b="0" i="1" dirty="0" smtClean="0">
                        <a:latin typeface="Cambria Math" panose="02040503050406030204" pitchFamily="18" charset="0"/>
                      </a:rPr>
                      <m:t>,</m:t>
                    </m:r>
                  </m:oMath>
                </a14:m>
                <a:r>
                  <a:rPr lang="en-IN" dirty="0"/>
                  <a:t> 5.88%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17</m:t>
                        </m:r>
                      </m:den>
                    </m:f>
                  </m:oMath>
                </a14:m>
                <a:r>
                  <a:rPr lang="en-IN" dirty="0"/>
                  <a:t> </a:t>
                </a:r>
                <a14:m>
                  <m:oMath xmlns:m="http://schemas.openxmlformats.org/officeDocument/2006/math">
                    <m:r>
                      <a:rPr lang="en-IN" i="1" dirty="0">
                        <a:latin typeface="Cambria Math" panose="02040503050406030204" pitchFamily="18" charset="0"/>
                      </a:rPr>
                      <m:t>,</m:t>
                    </m:r>
                    <m:r>
                      <a:rPr lang="en-IN" b="0" i="0" dirty="0" smtClean="0">
                        <a:latin typeface="Cambria Math" panose="02040503050406030204" pitchFamily="18" charset="0"/>
                      </a:rPr>
                      <m:t> 25</m:t>
                    </m:r>
                  </m:oMath>
                </a14:m>
                <a:r>
                  <a:rPr lang="en-IN" dirty="0"/>
                  <a:t>%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1" dirty="0" smtClean="0">
                            <a:latin typeface="Cambria Math" panose="02040503050406030204" pitchFamily="18" charset="0"/>
                          </a:rPr>
                          <m:t>4</m:t>
                        </m:r>
                      </m:den>
                    </m:f>
                  </m:oMath>
                </a14:m>
                <a:r>
                  <a:rPr lang="en-IN" dirty="0"/>
                  <a:t> </a:t>
                </a:r>
                <a14:m>
                  <m:oMath xmlns:m="http://schemas.openxmlformats.org/officeDocument/2006/math">
                    <m:r>
                      <a:rPr lang="en-IN" i="1" dirty="0">
                        <a:latin typeface="Cambria Math" panose="02040503050406030204" pitchFamily="18" charset="0"/>
                      </a:rPr>
                      <m:t>,</m:t>
                    </m:r>
                  </m:oMath>
                </a14:m>
                <a:r>
                  <a:rPr lang="en-IN" dirty="0"/>
                  <a:t> 7.69%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dirty="0">
                            <a:latin typeface="Cambria Math" panose="02040503050406030204" pitchFamily="18" charset="0"/>
                          </a:rPr>
                          <m:t>1</m:t>
                        </m:r>
                        <m:r>
                          <a:rPr lang="en-IN" b="0" i="1" dirty="0" smtClean="0">
                            <a:latin typeface="Cambria Math" panose="02040503050406030204" pitchFamily="18" charset="0"/>
                          </a:rPr>
                          <m:t>3</m:t>
                        </m:r>
                      </m:den>
                    </m:f>
                  </m:oMath>
                </a14:m>
                <a:r>
                  <a:rPr lang="en-IN" dirty="0"/>
                  <a:t> </a:t>
                </a:r>
                <a14:m>
                  <m:oMath xmlns:m="http://schemas.openxmlformats.org/officeDocument/2006/math">
                    <m:r>
                      <a:rPr lang="en-IN" i="1" dirty="0">
                        <a:latin typeface="Cambria Math" panose="02040503050406030204" pitchFamily="18" charset="0"/>
                      </a:rPr>
                      <m:t>,</m:t>
                    </m:r>
                    <m:r>
                      <a:rPr lang="en-IN" dirty="0">
                        <a:latin typeface="Cambria Math" panose="02040503050406030204" pitchFamily="18" charset="0"/>
                      </a:rPr>
                      <m:t> 5</m:t>
                    </m:r>
                    <m:r>
                      <a:rPr lang="en-IN" b="0" i="0" dirty="0" smtClean="0">
                        <a:latin typeface="Cambria Math" panose="02040503050406030204" pitchFamily="18" charset="0"/>
                      </a:rPr>
                      <m:t>0</m:t>
                    </m:r>
                  </m:oMath>
                </a14:m>
                <a:r>
                  <a:rPr lang="en-IN" dirty="0"/>
                  <a:t>%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1" dirty="0" smtClean="0">
                            <a:latin typeface="Cambria Math" panose="02040503050406030204" pitchFamily="18" charset="0"/>
                          </a:rPr>
                          <m:t>2</m:t>
                        </m:r>
                      </m:den>
                    </m:f>
                  </m:oMath>
                </a14:m>
                <a:endParaRPr lang="en-IN" dirty="0"/>
              </a:p>
              <a:p>
                <a:r>
                  <a:rPr lang="en-IN" dirty="0"/>
                  <a:t>So, 33.33% of 90 + 5.88% of 25% of 340 – 7.69% of 50% of 260 = (</a:t>
                </a:r>
                <a14:m>
                  <m:oMath xmlns:m="http://schemas.openxmlformats.org/officeDocument/2006/math">
                    <m:f>
                      <m:fPr>
                        <m:ctrlPr>
                          <a:rPr lang="en-IN" i="1" dirty="0" smtClean="0">
                            <a:latin typeface="Cambria Math" panose="02040503050406030204" pitchFamily="18" charset="0"/>
                          </a:rPr>
                        </m:ctrlPr>
                      </m:fPr>
                      <m:num>
                        <m:r>
                          <a:rPr lang="en-IN" dirty="0" smtClean="0">
                            <a:latin typeface="Cambria Math" panose="02040503050406030204" pitchFamily="18" charset="0"/>
                          </a:rPr>
                          <m:t>1</m:t>
                        </m:r>
                      </m:num>
                      <m:den>
                        <m:r>
                          <a:rPr lang="en-IN" b="0" i="0" dirty="0" smtClean="0">
                            <a:latin typeface="Cambria Math" panose="02040503050406030204" pitchFamily="18" charset="0"/>
                          </a:rPr>
                          <m:t>3</m:t>
                        </m:r>
                      </m:den>
                    </m:f>
                  </m:oMath>
                </a14:m>
                <a:r>
                  <a:rPr lang="en-IN" b="1" dirty="0"/>
                  <a:t> </a:t>
                </a:r>
                <a:r>
                  <a:rPr lang="en-IN" dirty="0"/>
                  <a:t>× 90)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1" dirty="0" smtClean="0">
                            <a:latin typeface="Cambria Math" panose="02040503050406030204" pitchFamily="18" charset="0"/>
                          </a:rPr>
                          <m:t>1</m:t>
                        </m:r>
                        <m:r>
                          <a:rPr lang="en-IN" b="0" i="0" dirty="0" smtClean="0">
                            <a:latin typeface="Cambria Math" panose="02040503050406030204" pitchFamily="18" charset="0"/>
                          </a:rPr>
                          <m:t>7</m:t>
                        </m:r>
                      </m:den>
                    </m:f>
                  </m:oMath>
                </a14:m>
                <a:r>
                  <a:rPr lang="en-IN" b="1" dirty="0"/>
                  <a:t> </a:t>
                </a:r>
                <a:r>
                  <a:rPr lang="en-IN" dirty="0"/>
                  <a:t>×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4</m:t>
                        </m:r>
                      </m:den>
                    </m:f>
                  </m:oMath>
                </a14:m>
                <a:r>
                  <a:rPr lang="en-IN" b="1" dirty="0"/>
                  <a:t> </a:t>
                </a:r>
                <a:r>
                  <a:rPr lang="en-IN" dirty="0"/>
                  <a:t>× 340)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1</m:t>
                        </m:r>
                        <m:r>
                          <a:rPr lang="en-IN" b="0" i="1" dirty="0" smtClean="0">
                            <a:latin typeface="Cambria Math" panose="02040503050406030204" pitchFamily="18" charset="0"/>
                          </a:rPr>
                          <m:t>3</m:t>
                        </m:r>
                      </m:den>
                    </m:f>
                  </m:oMath>
                </a14:m>
                <a:r>
                  <a:rPr lang="en-IN" b="1" dirty="0"/>
                  <a:t> </a:t>
                </a:r>
                <a:r>
                  <a:rPr lang="en-IN" dirty="0"/>
                  <a:t>×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2</m:t>
                        </m:r>
                      </m:den>
                    </m:f>
                  </m:oMath>
                </a14:m>
                <a:r>
                  <a:rPr lang="en-IN" b="1" dirty="0"/>
                  <a:t> </a:t>
                </a:r>
                <a:r>
                  <a:rPr lang="en-IN" dirty="0"/>
                  <a:t>× 260)  = 30 + 5-10 = 25</a:t>
                </a:r>
              </a:p>
              <a:p>
                <a:endParaRPr lang="en-IN" dirty="0"/>
              </a:p>
              <a:p>
                <a:r>
                  <a:rPr lang="en-IN" b="1" dirty="0"/>
                  <a:t>Direction for 3-4 </a:t>
                </a:r>
                <a:r>
                  <a:rPr lang="en-IN" dirty="0"/>
                  <a:t>: Find the approximated value for the following</a:t>
                </a:r>
              </a:p>
              <a:p>
                <a:r>
                  <a:rPr lang="en-IN" b="1" dirty="0"/>
                  <a:t>Example 3- </a:t>
                </a:r>
                <a:r>
                  <a:rPr lang="en-IN" dirty="0"/>
                  <a:t>What is the approximated value of 7.74% of 11.21% of 585 + 16.49% of 66 – 5.79% of 85</a:t>
                </a:r>
              </a:p>
              <a:p>
                <a:r>
                  <a:rPr lang="en-IN" b="1" dirty="0"/>
                  <a:t>Solution 3: </a:t>
                </a:r>
                <a:r>
                  <a:rPr lang="en-IN" dirty="0"/>
                  <a:t>We know that approximated value for 7.74% = </a:t>
                </a:r>
                <a14:m>
                  <m:oMath xmlns:m="http://schemas.openxmlformats.org/officeDocument/2006/math">
                    <m:f>
                      <m:fPr>
                        <m:ctrlPr>
                          <a:rPr lang="en-IN" i="1" dirty="0" smtClean="0">
                            <a:latin typeface="Cambria Math" panose="02040503050406030204" pitchFamily="18" charset="0"/>
                          </a:rPr>
                        </m:ctrlPr>
                      </m:fPr>
                      <m:num>
                        <m:r>
                          <a:rPr lang="en-IN" dirty="0" smtClean="0">
                            <a:latin typeface="Cambria Math" panose="02040503050406030204" pitchFamily="18" charset="0"/>
                          </a:rPr>
                          <m:t>1</m:t>
                        </m:r>
                      </m:num>
                      <m:den>
                        <m:r>
                          <a:rPr lang="en-IN" b="0" i="0" dirty="0" smtClean="0">
                            <a:latin typeface="Cambria Math" panose="02040503050406030204" pitchFamily="18" charset="0"/>
                          </a:rPr>
                          <m:t>13</m:t>
                        </m:r>
                      </m:den>
                    </m:f>
                    <m:r>
                      <a:rPr lang="en-IN" b="0" i="1" dirty="0" smtClean="0">
                        <a:latin typeface="Cambria Math" panose="02040503050406030204" pitchFamily="18" charset="0"/>
                      </a:rPr>
                      <m:t>,</m:t>
                    </m:r>
                  </m:oMath>
                </a14:m>
                <a:r>
                  <a:rPr lang="en-IN" dirty="0"/>
                  <a:t> 11.21%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9</m:t>
                        </m:r>
                      </m:den>
                    </m:f>
                  </m:oMath>
                </a14:m>
                <a:r>
                  <a:rPr lang="en-IN" dirty="0"/>
                  <a:t>, 16.49%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6</m:t>
                        </m:r>
                      </m:den>
                    </m:f>
                    <m:r>
                      <a:rPr lang="en-IN" b="0" i="0" dirty="0" smtClean="0">
                        <a:latin typeface="Cambria Math" panose="02040503050406030204" pitchFamily="18" charset="0"/>
                      </a:rPr>
                      <m:t> </m:t>
                    </m:r>
                  </m:oMath>
                </a14:m>
                <a:r>
                  <a:rPr lang="en-IN" dirty="0"/>
                  <a:t>and</a:t>
                </a:r>
                <a:r>
                  <a:rPr lang="en-IN" b="1" dirty="0"/>
                  <a:t> </a:t>
                </a:r>
                <a:r>
                  <a:rPr lang="en-IN" dirty="0"/>
                  <a:t>5.79%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17</m:t>
                        </m:r>
                      </m:den>
                    </m:f>
                  </m:oMath>
                </a14:m>
                <a:r>
                  <a:rPr lang="en-IN" b="1" dirty="0"/>
                  <a:t> </a:t>
                </a:r>
              </a:p>
              <a:p>
                <a:r>
                  <a:rPr lang="en-IN" dirty="0"/>
                  <a:t>So, the approximated value of 7.74% of 11.21% of 585 + 16.49% of 66 – 5.79 % of 85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13</m:t>
                        </m:r>
                      </m:den>
                    </m:f>
                  </m:oMath>
                </a14:m>
                <a:r>
                  <a:rPr lang="en-IN" b="1" dirty="0"/>
                  <a:t> </a:t>
                </a:r>
                <a:r>
                  <a:rPr lang="en-IN" dirty="0"/>
                  <a:t>×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9</m:t>
                        </m:r>
                      </m:den>
                    </m:f>
                  </m:oMath>
                </a14:m>
                <a:r>
                  <a:rPr lang="en-IN" b="1" dirty="0"/>
                  <a:t> </a:t>
                </a:r>
                <a:r>
                  <a:rPr lang="en-IN" dirty="0"/>
                  <a:t>× 585)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6</m:t>
                        </m:r>
                      </m:den>
                    </m:f>
                  </m:oMath>
                </a14:m>
                <a:r>
                  <a:rPr lang="en-IN" b="1" dirty="0"/>
                  <a:t> </a:t>
                </a:r>
                <a:r>
                  <a:rPr lang="en-IN" dirty="0"/>
                  <a:t>× 66)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17</m:t>
                        </m:r>
                      </m:den>
                    </m:f>
                  </m:oMath>
                </a14:m>
                <a:r>
                  <a:rPr lang="en-IN" b="1" dirty="0"/>
                  <a:t> </a:t>
                </a:r>
                <a:r>
                  <a:rPr lang="en-IN" dirty="0"/>
                  <a:t>× 85) = 5 + 11 – 5 = 11</a:t>
                </a:r>
              </a:p>
              <a:p>
                <a:endParaRPr lang="en-IN" b="1" dirty="0"/>
              </a:p>
              <a:p>
                <a:endParaRPr lang="en-IN" dirty="0"/>
              </a:p>
              <a:p>
                <a:r>
                  <a:rPr lang="en-IN" b="1" dirty="0"/>
                  <a:t>Example 4- </a:t>
                </a:r>
                <a:r>
                  <a:rPr lang="en-IN" dirty="0"/>
                  <a:t>What is the approximated value of 16.91% of 360 – 9.2% of 34% of 99</a:t>
                </a:r>
              </a:p>
              <a:p>
                <a:r>
                  <a:rPr lang="en-IN" b="1" dirty="0"/>
                  <a:t>Solution 4</a:t>
                </a:r>
                <a:r>
                  <a:rPr lang="en-IN" dirty="0"/>
                  <a:t>: We know that approximated value for 16.91% = </a:t>
                </a:r>
                <a14:m>
                  <m:oMath xmlns:m="http://schemas.openxmlformats.org/officeDocument/2006/math">
                    <m:f>
                      <m:fPr>
                        <m:ctrlPr>
                          <a:rPr lang="en-IN" i="1" dirty="0" smtClean="0">
                            <a:latin typeface="Cambria Math" panose="02040503050406030204" pitchFamily="18" charset="0"/>
                          </a:rPr>
                        </m:ctrlPr>
                      </m:fPr>
                      <m:num>
                        <m:r>
                          <a:rPr lang="en-IN" dirty="0" smtClean="0">
                            <a:latin typeface="Cambria Math" panose="02040503050406030204" pitchFamily="18" charset="0"/>
                          </a:rPr>
                          <m:t>1</m:t>
                        </m:r>
                      </m:num>
                      <m:den>
                        <m:r>
                          <a:rPr lang="en-IN" b="0" i="0" dirty="0" smtClean="0">
                            <a:latin typeface="Cambria Math" panose="02040503050406030204" pitchFamily="18" charset="0"/>
                          </a:rPr>
                          <m:t>6</m:t>
                        </m:r>
                      </m:den>
                    </m:f>
                    <m:r>
                      <a:rPr lang="en-IN" b="0" i="1" dirty="0" smtClean="0">
                        <a:latin typeface="Cambria Math" panose="02040503050406030204" pitchFamily="18" charset="0"/>
                      </a:rPr>
                      <m:t>,</m:t>
                    </m:r>
                  </m:oMath>
                </a14:m>
                <a:r>
                  <a:rPr lang="en-IN" dirty="0"/>
                  <a:t> 9.2%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11</m:t>
                        </m:r>
                      </m:den>
                    </m:f>
                    <m:r>
                      <a:rPr lang="en-IN" b="0" i="0" dirty="0" smtClean="0">
                        <a:latin typeface="Cambria Math" panose="02040503050406030204" pitchFamily="18" charset="0"/>
                      </a:rPr>
                      <m:t>  </m:t>
                    </m:r>
                    <m:r>
                      <m:rPr>
                        <m:sty m:val="p"/>
                      </m:rPr>
                      <a:rPr lang="en-IN" b="0" i="0" dirty="0" smtClean="0">
                        <a:latin typeface="Cambria Math" panose="02040503050406030204" pitchFamily="18" charset="0"/>
                      </a:rPr>
                      <m:t>and</m:t>
                    </m:r>
                  </m:oMath>
                </a14:m>
                <a:r>
                  <a:rPr lang="en-IN" dirty="0"/>
                  <a:t> 34%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3</m:t>
                        </m:r>
                      </m:den>
                    </m:f>
                    <m:r>
                      <a:rPr lang="en-IN" b="0" i="0" dirty="0" smtClean="0">
                        <a:latin typeface="Cambria Math" panose="02040503050406030204" pitchFamily="18" charset="0"/>
                      </a:rPr>
                      <m:t> </m:t>
                    </m:r>
                  </m:oMath>
                </a14:m>
                <a:endParaRPr lang="en-IN" b="0" dirty="0"/>
              </a:p>
              <a:p>
                <a:r>
                  <a:rPr lang="en-IN" dirty="0"/>
                  <a:t>So, the approximated value of 16.91% of 360 – 9.2% of 34% of 99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6</m:t>
                        </m:r>
                      </m:den>
                    </m:f>
                  </m:oMath>
                </a14:m>
                <a:r>
                  <a:rPr lang="en-IN" b="1" dirty="0"/>
                  <a:t> </a:t>
                </a:r>
                <a:r>
                  <a:rPr lang="en-IN" dirty="0"/>
                  <a:t>× 360) -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1</m:t>
                        </m:r>
                        <m:r>
                          <a:rPr lang="en-IN" b="0" i="1" dirty="0" smtClean="0">
                            <a:latin typeface="Cambria Math" panose="02040503050406030204" pitchFamily="18" charset="0"/>
                          </a:rPr>
                          <m:t>1</m:t>
                        </m:r>
                      </m:den>
                    </m:f>
                  </m:oMath>
                </a14:m>
                <a:r>
                  <a:rPr lang="en-IN" b="1" dirty="0"/>
                  <a:t> </a:t>
                </a:r>
                <a:r>
                  <a:rPr lang="en-IN" dirty="0"/>
                  <a:t>× </a:t>
                </a:r>
                <a14:m>
                  <m:oMath xmlns:m="http://schemas.openxmlformats.org/officeDocument/2006/math">
                    <m:f>
                      <m:fPr>
                        <m:ctrlPr>
                          <a:rPr lang="en-IN" i="1" dirty="0">
                            <a:latin typeface="Cambria Math" panose="02040503050406030204" pitchFamily="18" charset="0"/>
                          </a:rPr>
                        </m:ctrlPr>
                      </m:fPr>
                      <m:num>
                        <m:r>
                          <a:rPr lang="en-IN" dirty="0">
                            <a:latin typeface="Cambria Math" panose="02040503050406030204" pitchFamily="18" charset="0"/>
                          </a:rPr>
                          <m:t>1</m:t>
                        </m:r>
                      </m:num>
                      <m:den>
                        <m:r>
                          <a:rPr lang="en-IN" b="0" i="0" dirty="0" smtClean="0">
                            <a:latin typeface="Cambria Math" panose="02040503050406030204" pitchFamily="18" charset="0"/>
                          </a:rPr>
                          <m:t>3</m:t>
                        </m:r>
                      </m:den>
                    </m:f>
                  </m:oMath>
                </a14:m>
                <a:r>
                  <a:rPr lang="en-IN" b="1" dirty="0"/>
                  <a:t> </a:t>
                </a:r>
                <a:r>
                  <a:rPr lang="en-IN" dirty="0"/>
                  <a:t>× 99) = 60 – 3 = 57</a:t>
                </a:r>
              </a:p>
              <a:p>
                <a:endParaRPr lang="en-IN" dirty="0"/>
              </a:p>
              <a:p>
                <a:endParaRPr lang="en-IN" dirty="0"/>
              </a:p>
            </p:txBody>
          </p:sp>
        </mc:Choice>
        <mc:Fallback xmlns="">
          <p:sp>
            <p:nvSpPr>
              <p:cNvPr id="3" name="Content Placeholder 2">
                <a:extLst>
                  <a:ext uri="{FF2B5EF4-FFF2-40B4-BE49-F238E27FC236}">
                    <a16:creationId xmlns:a16="http://schemas.microsoft.com/office/drawing/2014/main" id="{C6781F27-D72D-4F86-9230-868D32B5B607}"/>
                  </a:ext>
                </a:extLst>
              </p:cNvPr>
              <p:cNvSpPr>
                <a:spLocks noGrp="1" noRot="1" noChangeAspect="1" noMove="1" noResize="1" noEditPoints="1" noAdjustHandles="1" noChangeArrowheads="1" noChangeShapeType="1" noTextEdit="1"/>
              </p:cNvSpPr>
              <p:nvPr>
                <p:ph idx="1"/>
              </p:nvPr>
            </p:nvSpPr>
            <p:spPr>
              <a:xfrm>
                <a:off x="457200" y="1052736"/>
                <a:ext cx="8229600" cy="5073427"/>
              </a:xfrm>
              <a:blipFill>
                <a:blip r:embed="rId2"/>
                <a:stretch>
                  <a:fillRect t="-721"/>
                </a:stretch>
              </a:blipFill>
            </p:spPr>
            <p:txBody>
              <a:bodyPr/>
              <a:lstStyle/>
              <a:p>
                <a:r>
                  <a:rPr lang="en-IN">
                    <a:noFill/>
                  </a:rPr>
                  <a:t> </a:t>
                </a:r>
              </a:p>
            </p:txBody>
          </p:sp>
        </mc:Fallback>
      </mc:AlternateContent>
    </p:spTree>
    <p:extLst>
      <p:ext uri="{BB962C8B-B14F-4D97-AF65-F5344CB8AC3E}">
        <p14:creationId xmlns:p14="http://schemas.microsoft.com/office/powerpoint/2010/main" val="1984867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DFE5-4BE9-4FCD-8B9B-1F5B80A903DB}"/>
              </a:ext>
            </a:extLst>
          </p:cNvPr>
          <p:cNvSpPr>
            <a:spLocks noGrp="1"/>
          </p:cNvSpPr>
          <p:nvPr>
            <p:ph type="title"/>
          </p:nvPr>
        </p:nvSpPr>
        <p:spPr>
          <a:xfrm>
            <a:off x="457200" y="274638"/>
            <a:ext cx="8229600" cy="634082"/>
          </a:xfrm>
        </p:spPr>
        <p:txBody>
          <a:bodyPr>
            <a:normAutofit fontScale="90000"/>
          </a:bodyPr>
          <a:lstStyle/>
          <a:p>
            <a:r>
              <a:rPr lang="en-US" dirty="0"/>
              <a:t>Base and Base change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9FA493-C0DB-4987-932D-57397568EED8}"/>
                  </a:ext>
                </a:extLst>
              </p:cNvPr>
              <p:cNvSpPr>
                <a:spLocks noGrp="1"/>
              </p:cNvSpPr>
              <p:nvPr>
                <p:ph idx="1"/>
              </p:nvPr>
            </p:nvSpPr>
            <p:spPr>
              <a:xfrm>
                <a:off x="457200" y="908720"/>
                <a:ext cx="8229600" cy="5217443"/>
              </a:xfrm>
            </p:spPr>
            <p:txBody>
              <a:bodyPr>
                <a:normAutofit/>
              </a:bodyPr>
              <a:lstStyle/>
              <a:p>
                <a:r>
                  <a:rPr lang="en-US" sz="2000" b="1" dirty="0"/>
                  <a:t>Base</a:t>
                </a:r>
                <a:r>
                  <a:rPr lang="en-US" sz="2000" dirty="0"/>
                  <a:t> is the number with respect to which another number is compared to obtain the required percentage</a:t>
                </a:r>
              </a:p>
              <a:p>
                <a:r>
                  <a:rPr lang="en-US" sz="2000" b="1" dirty="0"/>
                  <a:t>For example- </a:t>
                </a:r>
                <a:r>
                  <a:rPr lang="en-US" sz="2000" dirty="0"/>
                  <a:t>Suppose you got 504 marks out of 700 in end semester exam. To calculate your last semester %, you need to compare marks obtained from total marks. So, total marks is base</a:t>
                </a:r>
              </a:p>
              <a:p>
                <a:r>
                  <a:rPr lang="en-US" sz="2000" dirty="0"/>
                  <a:t>Percentage = </a:t>
                </a:r>
                <a14:m>
                  <m:oMath xmlns:m="http://schemas.openxmlformats.org/officeDocument/2006/math">
                    <m:f>
                      <m:fPr>
                        <m:ctrlPr>
                          <a:rPr lang="en-IN" sz="2000" i="1" dirty="0" smtClean="0">
                            <a:latin typeface="Cambria Math" panose="02040503050406030204" pitchFamily="18" charset="0"/>
                          </a:rPr>
                        </m:ctrlPr>
                      </m:fPr>
                      <m:num>
                        <m:r>
                          <m:rPr>
                            <m:sty m:val="p"/>
                          </m:rPr>
                          <a:rPr lang="en-US" sz="2000" b="0" i="0" dirty="0" smtClean="0">
                            <a:latin typeface="Cambria Math" panose="02040503050406030204" pitchFamily="18" charset="0"/>
                          </a:rPr>
                          <m:t>Marks</m:t>
                        </m:r>
                        <m:r>
                          <a:rPr lang="en-US" sz="2000" b="0" i="0" dirty="0" smtClean="0">
                            <a:latin typeface="Cambria Math" panose="02040503050406030204" pitchFamily="18" charset="0"/>
                          </a:rPr>
                          <m:t> </m:t>
                        </m:r>
                        <m:r>
                          <m:rPr>
                            <m:sty m:val="p"/>
                          </m:rPr>
                          <a:rPr lang="en-US" sz="2000" b="0" i="0" dirty="0" smtClean="0">
                            <a:latin typeface="Cambria Math" panose="02040503050406030204" pitchFamily="18" charset="0"/>
                          </a:rPr>
                          <m:t>obtained</m:t>
                        </m:r>
                      </m:num>
                      <m:den>
                        <m:r>
                          <m:rPr>
                            <m:sty m:val="p"/>
                          </m:rPr>
                          <a:rPr lang="en-US" sz="2000" b="0" i="0" dirty="0" smtClean="0">
                            <a:latin typeface="Cambria Math" panose="02040503050406030204" pitchFamily="18" charset="0"/>
                          </a:rPr>
                          <m:t>Total</m:t>
                        </m:r>
                        <m:r>
                          <a:rPr lang="en-US" sz="2000" b="0" i="0" dirty="0" smtClean="0">
                            <a:latin typeface="Cambria Math" panose="02040503050406030204" pitchFamily="18" charset="0"/>
                          </a:rPr>
                          <m:t> </m:t>
                        </m:r>
                        <m:r>
                          <m:rPr>
                            <m:sty m:val="p"/>
                          </m:rPr>
                          <a:rPr lang="en-US" sz="2000" b="0" i="0" dirty="0" smtClean="0">
                            <a:latin typeface="Cambria Math" panose="02040503050406030204" pitchFamily="18" charset="0"/>
                          </a:rPr>
                          <m:t>marks</m:t>
                        </m:r>
                      </m:den>
                    </m:f>
                  </m:oMath>
                </a14:m>
                <a:r>
                  <a:rPr lang="en-IN" sz="2000" dirty="0"/>
                  <a:t> × 100 %  = </a:t>
                </a:r>
                <a14:m>
                  <m:oMath xmlns:m="http://schemas.openxmlformats.org/officeDocument/2006/math">
                    <m:f>
                      <m:fPr>
                        <m:ctrlPr>
                          <a:rPr lang="en-IN" sz="2000" i="1" dirty="0">
                            <a:latin typeface="Cambria Math" panose="02040503050406030204" pitchFamily="18" charset="0"/>
                          </a:rPr>
                        </m:ctrlPr>
                      </m:fPr>
                      <m:num>
                        <m:r>
                          <a:rPr lang="en-US" sz="2000" b="0" i="0" dirty="0" smtClean="0">
                            <a:latin typeface="Cambria Math" panose="02040503050406030204" pitchFamily="18" charset="0"/>
                          </a:rPr>
                          <m:t>504</m:t>
                        </m:r>
                      </m:num>
                      <m:den>
                        <m:r>
                          <a:rPr lang="en-US" sz="2000" b="0" i="1" dirty="0" smtClean="0">
                            <a:latin typeface="Cambria Math" panose="02040503050406030204" pitchFamily="18" charset="0"/>
                          </a:rPr>
                          <m:t>700</m:t>
                        </m:r>
                      </m:den>
                    </m:f>
                  </m:oMath>
                </a14:m>
                <a:r>
                  <a:rPr lang="en-IN" sz="2000" dirty="0"/>
                  <a:t> × 100 % = 72%</a:t>
                </a:r>
              </a:p>
              <a:p>
                <a:endParaRPr lang="en-IN" sz="2000" dirty="0"/>
              </a:p>
              <a:p>
                <a:endParaRPr lang="en-IN" sz="2000" dirty="0"/>
              </a:p>
              <a:p>
                <a:r>
                  <a:rPr lang="en-IN" sz="2000" dirty="0"/>
                  <a:t>So, 72% means that-</a:t>
                </a:r>
              </a:p>
              <a:p>
                <a:r>
                  <a:rPr lang="en-IN" sz="2000" dirty="0"/>
                  <a:t>1. If total marks are 100, then marks obtained must be 72</a:t>
                </a:r>
              </a:p>
              <a:p>
                <a:r>
                  <a:rPr lang="en-IN" sz="2000" dirty="0"/>
                  <a:t>2. If total marks are 200, then marks obtained must be 144 </a:t>
                </a:r>
              </a:p>
              <a:p>
                <a:r>
                  <a:rPr lang="en-IN" sz="2000" dirty="0"/>
                  <a:t>3. If total marks are 300, then marks obtained must be 216. </a:t>
                </a:r>
              </a:p>
              <a:p>
                <a:r>
                  <a:rPr lang="en-IN" sz="2000" dirty="0"/>
                  <a:t>And so on. So, we can get comparison of marks obtained with total marks</a:t>
                </a:r>
              </a:p>
              <a:p>
                <a:endParaRPr lang="en-IN" sz="2000" dirty="0"/>
              </a:p>
              <a:p>
                <a:endParaRPr lang="en-IN" sz="2000" dirty="0"/>
              </a:p>
            </p:txBody>
          </p:sp>
        </mc:Choice>
        <mc:Fallback xmlns="">
          <p:sp>
            <p:nvSpPr>
              <p:cNvPr id="3" name="Content Placeholder 2">
                <a:extLst>
                  <a:ext uri="{FF2B5EF4-FFF2-40B4-BE49-F238E27FC236}">
                    <a16:creationId xmlns:a16="http://schemas.microsoft.com/office/drawing/2014/main" id="{B19FA493-C0DB-4987-932D-57397568EED8}"/>
                  </a:ext>
                </a:extLst>
              </p:cNvPr>
              <p:cNvSpPr>
                <a:spLocks noGrp="1" noRot="1" noChangeAspect="1" noMove="1" noResize="1" noEditPoints="1" noAdjustHandles="1" noChangeArrowheads="1" noChangeShapeType="1" noTextEdit="1"/>
              </p:cNvSpPr>
              <p:nvPr>
                <p:ph idx="1"/>
              </p:nvPr>
            </p:nvSpPr>
            <p:spPr>
              <a:xfrm>
                <a:off x="457200" y="908720"/>
                <a:ext cx="8229600" cy="5217443"/>
              </a:xfrm>
              <a:blipFill>
                <a:blip r:embed="rId2"/>
                <a:stretch>
                  <a:fillRect l="-667" t="-584" r="-519"/>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5EFAC03-9536-4FF5-A840-7BC09E5DCA7B}"/>
                  </a:ext>
                </a:extLst>
              </p14:cNvPr>
              <p14:cNvContentPartPr/>
              <p14:nvPr/>
            </p14:nvContentPartPr>
            <p14:xfrm>
              <a:off x="2314440" y="2891160"/>
              <a:ext cx="2977200" cy="688680"/>
            </p14:xfrm>
          </p:contentPart>
        </mc:Choice>
        <mc:Fallback xmlns="">
          <p:pic>
            <p:nvPicPr>
              <p:cNvPr id="4" name="Ink 3">
                <a:extLst>
                  <a:ext uri="{FF2B5EF4-FFF2-40B4-BE49-F238E27FC236}">
                    <a16:creationId xmlns:a16="http://schemas.microsoft.com/office/drawing/2014/main" id="{25EFAC03-9536-4FF5-A840-7BC09E5DCA7B}"/>
                  </a:ext>
                </a:extLst>
              </p:cNvPr>
              <p:cNvPicPr/>
              <p:nvPr/>
            </p:nvPicPr>
            <p:blipFill>
              <a:blip r:embed="rId4"/>
              <a:stretch>
                <a:fillRect/>
              </a:stretch>
            </p:blipFill>
            <p:spPr>
              <a:xfrm>
                <a:off x="2305080" y="2881800"/>
                <a:ext cx="2995920" cy="707400"/>
              </a:xfrm>
              <a:prstGeom prst="rect">
                <a:avLst/>
              </a:prstGeom>
            </p:spPr>
          </p:pic>
        </mc:Fallback>
      </mc:AlternateContent>
    </p:spTree>
    <p:extLst>
      <p:ext uri="{BB962C8B-B14F-4D97-AF65-F5344CB8AC3E}">
        <p14:creationId xmlns:p14="http://schemas.microsoft.com/office/powerpoint/2010/main" val="1404784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6500</TotalTime>
  <Words>9893</Words>
  <Application>Microsoft Office PowerPoint</Application>
  <PresentationFormat>On-screen Show (4:3)</PresentationFormat>
  <Paragraphs>650</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Cambria Math</vt:lpstr>
      <vt:lpstr>Verdana</vt:lpstr>
      <vt:lpstr>Office Theme</vt:lpstr>
      <vt:lpstr>Percentage</vt:lpstr>
      <vt:lpstr>Importance of this topic</vt:lpstr>
      <vt:lpstr>Meaning of percentage</vt:lpstr>
      <vt:lpstr>Percentage and fraction and their equivalence</vt:lpstr>
      <vt:lpstr>  Percentage Equivalent of Fractions  </vt:lpstr>
      <vt:lpstr>  Problems based on Percentage Equivalent of Fractions  </vt:lpstr>
      <vt:lpstr>Problems based on Percentage Equivalent of Fractions</vt:lpstr>
      <vt:lpstr>Problems based on Percentage Equivalent of Fractions</vt:lpstr>
      <vt:lpstr>Base and Base change</vt:lpstr>
      <vt:lpstr>Base Change</vt:lpstr>
      <vt:lpstr>Base Change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Successive percentage change formula </vt:lpstr>
      <vt:lpstr>PowerPoint Presentation</vt:lpstr>
      <vt:lpstr>PowerPoint Presentation</vt:lpstr>
      <vt:lpstr>Multiplication Factor</vt:lpstr>
      <vt:lpstr>Multiplication Factor to calculate % change for 2 or more successive changes</vt:lpstr>
      <vt:lpstr>Successive percentage change formula VS Multiplication factor</vt:lpstr>
      <vt:lpstr>Successive percentage change formula VS Multiplication factor</vt:lpstr>
      <vt:lpstr>Multiplication Factor to calculate % change for 2 or more successive changes</vt:lpstr>
      <vt:lpstr>Arrow method</vt:lpstr>
      <vt:lpstr>Positive and negative aspects of Arrow method</vt:lpstr>
      <vt:lpstr>PowerPoint Presentation</vt:lpstr>
      <vt:lpstr>Problems on successive % change formula and Multiplication factor</vt:lpstr>
      <vt:lpstr>Solutions</vt:lpstr>
      <vt:lpstr>Solutions</vt:lpstr>
      <vt:lpstr>Solutions</vt:lpstr>
      <vt:lpstr>Solutions</vt:lpstr>
      <vt:lpstr>Product based problems</vt:lpstr>
      <vt:lpstr>Solving Product based problems</vt:lpstr>
      <vt:lpstr>Type 2. If product remains constant like expenditure based problems</vt:lpstr>
      <vt:lpstr>Very important approach to solve the expenditure based problems</vt:lpstr>
      <vt:lpstr>Type 2. If product remains constant like expenditure based problems</vt:lpstr>
      <vt:lpstr>Different ways of asking same problem (expenditure based problems)</vt:lpstr>
      <vt:lpstr>Different ways of asking same problem (expenditure based problems)</vt:lpstr>
      <vt:lpstr>Different ways of asking same problem (expenditure based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dc:title>
  <dc:creator>DELL</dc:creator>
  <cp:lastModifiedBy>Mr. Narendra Bisht</cp:lastModifiedBy>
  <cp:revision>125</cp:revision>
  <dcterms:created xsi:type="dcterms:W3CDTF">2006-08-16T00:00:00Z</dcterms:created>
  <dcterms:modified xsi:type="dcterms:W3CDTF">2021-07-22T16:55:13Z</dcterms:modified>
</cp:coreProperties>
</file>