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1A0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49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322 118 32431,'-16'-9'247,"14"8"-241,0 0 0,0-1 0,0 1 0,0 0 0,0 0 0,0 0 0,0 1 0,-1-1 0,1 0 0,0 1 0,0-1 0,-1 1 0,-4 0 0,1 0-6,-1 0 1,0 0-1,0 1 1,1 0-1,-1 1 1,1-1-1,-1 1 1,1 1-1,0-1 1,-1 1-1,-5 3 0,1 3 0,0-1 0,0 1 0,0 1 0,-10 12 0,8-9 0,2 1 0,-1 0 0,2 0 0,0 1 0,0 0 0,2 1 0,0 0 0,0 1 0,2-1 0,0 1 0,1 1 0,1-1 0,0 1 0,1-1 0,0 34 0,3-45 0,-1 14 0,2-1 0,5 33 0,-5-45 0,1 0 0,0 0 0,0-1 0,1 1 0,0-1 0,0 0 0,1 1 0,0-2 0,0 1 0,9 10 0,-7-10 0,0 0 0,0 0 0,1-1 0,-1 0 0,1 0 0,1 0 0,-1-1 0,1 0 0,-1-1 0,14 4 0,-6-3 0,1-1 0,-1 0 0,1-2 0,28 1 0,-38-3 0,0 1 0,0-1 0,0 0 0,0 0 0,0 0 0,0-1 0,-1 0 0,1 0 0,-1-1 0,1 1 0,-1-1 0,8-6 0,-5 3 0,0-1 0,-1 0 0,0 0 0,0-1 0,-1 0 0,0 0 0,6-10 0,-3 2 0,-1-1 0,0-1 0,-1 1 0,-1-1 0,-1 0 0,0-1 0,3-33 0,-5-228 0,-3 273 0,0 0 0,-1 0 0,0 0 0,0 1 0,-1-1 0,0 1 0,0-1 0,-1 1 0,0-1 0,0 1 0,0 0 0,0 0 0,-1 1 0,0-1 0,-1 1 0,1 0 0,-7-6 0,5 6 0,-1 1 0,1-1 0,-1 1 0,0 0 0,0 1 0,-1 0 0,1 0 0,-1 0 0,1 1 0,-1 1 0,0-1 0,0 1 0,1 0 0,-12 1 0,15-1 0,1 1 0,-1 0 0,1 1 0,-1-1 0,1 0 0,-1 1 0,1 0 0,0 0 0,-1 0 0,1 0 0,0 1 0,0-1 0,-6 4 0,6-2 0,0 1 0,0-1 0,1 0 0,-1 1 0,1 0 0,0-1 0,0 1 0,0 0 0,0 0 0,1 0 0,-2 6 0,-5 20 0,2 0 0,2 0 0,0 1 0,2-1 0,1 1 0,7 59 0,-5-80 0,2 0 0,-1 0 0,1-1 0,1 0 0,-1 1 0,2-1 0,-1-1 0,1 1 0,1-1 0,-1 0 0,1 0 0,1 0 0,7 7 0,-7-9 0,0 1 0,0-2 0,0 1 0,0-1 0,1 0 0,0 0 0,0-1 0,0 0 0,1-1 0,-1 0 0,1 0 0,0-1 0,0 0 0,13 1 0,-11-2 0,51-2 0,-58 1 0,1-1 0,-1 0 0,0 0 0,0 0 0,0-1 0,0 1 0,0-1 0,0 0 0,-1 0 0,1 0 0,-1-1 0,4-2 0,2-4 0,0-1 0,0 0 0,-1 0 0,-1-1 0,0 0 0,0 0 0,-1 0 0,-1-1 0,1 0 0,-2 0 0,0-1 0,-1 1 0,3-15 0,0-17 0,-2-1 0,-2-65 0,-2 86 0,0 23 0,0 0 0,0 0 0,1 0 0,-1 0 0,0 0 0,1 0 0,-1 0 0,0 0 0,1 0 0,-1 0 0,1 1 0,-1-1 0,1 0 0,-1 0 0,1 1 0,0-1 0,-1 0 0,1 1 0,0-1 0,0 0 0,-1 1 0,1-1 0,0 1 0,0 0 0,0-1 0,0 1 0,0 0 0,0-1 0,0 1 0,0 0 0,-1 0 0,1 0 0,1 0 0,40-1 0,-27 2 0,-11-1 0,0 0 0,0 1 0,0-1 0,-1 1 0,1 0 0,0 0 0,0 0 0,-1 0 0,1 1 0,-1 0 0,1-1 0,-1 1 0,0 1 0,0-1 0,0 0 0,0 1 0,0-1 0,0 1 0,-1 0 0,1 0 0,-1 0 0,0 0 0,0 1 0,0-1 0,0 1 0,0-1 0,-1 1 0,0-1 0,0 1 0,1 4 0,2 9 0,-1-1 0,-1 0 0,-1 1 0,0-1 0,-3 32 0,0-35 0,-1 1 0,-1-1 0,0 0 0,0 0 0,-1 0 0,-1-1 0,-11 19 0,10-19 0,0 1 0,1 0 0,0 1 0,1-1 0,1 1 0,-6 26 0,10-33 0,-3 37 0,3-43 0,0 1 0,0-1 0,1 1 0,-1-1 0,0 1 0,0-1 0,1 0 0,-1 1 0,0-1 0,1 0 0,0 1 0,-1-1 0,1 0 0,0 1 0,0-1 0,-1 0 0,1 0 0,0 0 0,0 0 0,0 0 0,1 0 0,-1 0 0,0 0 0,2 1 0,7 1 0,-1-1 0,1 0 0,0 0 0,0-1 0,0-1 0,0 1 0,0-1 0,18-3 0,-21 2 0,0-1 0,0 1 0,-1-1 0,1 0 0,-1 0 0,1-1 0,-1 0 0,0 0 0,0-1 0,0 0 0,-1 0 0,1 0 0,8-8 0,-7 2 0,0 0 0,0 0 0,0-1 0,-1 0 0,-1 0 0,0 0 0,-1-1 0,0 0 0,0 0 0,3-23 0,-3-6 0,-1-80 0,-4 77 0,2 37 0,-1 5 0,0 1 0,0-1 0,0 0 0,0 1 0,0-1 0,0 1 0,-1-1 0,1 0 0,-1 1 0,1-1 0,-1 1 0,1-1 0,-1 1 0,0-1 0,0 1 0,0-1 0,0 1 0,-1-2 0,-5 31 0,0 209 0,7-236 0,0 4 0,0 1 0,0-1 0,1 0 0,0 1 0,0-1 0,0 1 0,0-1 0,1 0 0,0 0 0,0 0 0,0 0 0,1 0 0,-1 0 0,1-1 0,0 1 0,1-1 0,-1 0 0,1 0 0,0 0 0,0 0 0,0-1 0,0 0 0,1 0 0,-1 0 0,1 0 0,0 0 0,0-1 0,0 0 0,0 0 0,0-1 0,0 1 0,1-1 0,-1 0 0,11 0 0,-10 0 0,0-1 0,1 0 0,-1 0 0,0 0 0,1-1 0,-1 0 0,0-1 0,9-2 0,-11 2 0,-1 0 0,1 0 0,0-1 0,-1 1 0,0-1 0,0 0 0,0 0 0,0 0 0,0 0 0,-1-1 0,1 1 0,-1-1 0,3-5 0,2-5 0,0 0 0,-2 0 0,0 0 0,0-1 0,-1 0 0,2-19 0,2-93 0,-4 56 0,-5 69 0,1 1 0,1-1 0,-1 0 0,0 1 0,0-1 0,1 1 0,-1-1 0,1 1 0,-1-1 0,1 1 0,-1 0 0,1-1 0,0 1 0,0 0 0,0-1 0,0 1 0,0 0 0,0 0 0,0 0 0,0 0 0,0 0 0,0 0 0,1 0 0,-1 0 0,0 0 0,1 1 0,-1-1 0,3 0 0,1 0 0,1 0 0,-1 0 0,1 1 0,0 0 0,0 0 0,6 1 0,-2 0 0,-7 0 0,1-1 0,0 1 0,-1 1 0,1-1 0,-1 1 0,0-1 0,1 1 0,-1 0 0,0 0 0,0 0 0,0 1 0,-1-1 0,1 1 0,4 5 0,-2-3 0,-1 0 0,0 0 0,-1 0 0,1 1 0,-1 0 0,0 0 0,3 11 0,-6-17 0,0 0 0,0 0 0,0 1 0,0-1 0,0 0 0,0 0 0,0 0 0,0 1 0,0-1 0,0 0 0,0 0 0,0 0 0,0 1 0,0-1 0,0 0 0,-1 0 0,1 0 0,0 0 0,0 0 0,0 1 0,0-1 0,0 0 0,-1 0 0,1 0 0,0 0 0,0 0 0,0 0 0,-1 1 0,1-1 0,0 0 0,0 0 0,0 0 0,-1 0 0,1 0 0,0 0 0,0 0 0,0 0 0,-1 0 0,1 0 0,0 0 0,0 0 0,0 0 0,-1 0 0,1 0 0,0 0 0,0-1 0,0 1 0,-1 0 0,1 0 0,0 0 0,0 0 0,0 0 0,0 0 0,-1 0 0,1-1 0,0 1 0,0 0 0,0 0 0,0 0 0,0 0 0,-1-1 0,1 1 0,-16-9 0,15 8 0,-4-1 0,-1 0 0,0 0 0,0 1 0,0 0 0,0 0 0,0 0 0,0 0 0,0 1 0,0 0 0,-9 1 0,-5 0 0,17-1 0,1 0 0,-1 0 0,1 1 0,-1-1 0,1 1 0,0-1 0,-1 1 0,1 0 0,0 0 0,-1 0 0,1 0 0,0 0 0,0 0 0,0 1 0,0-1 0,0 1 0,-3 3 0,2-1 0,0-1 0,1 1 0,-1 0 0,1 0 0,0 1 0,0-1 0,0 0 0,-1 10 0,-1 5 0,1 0 0,1 1 0,1 31 0,2-43 0,-2 1 0,1 0 0,1-1 0,0 1 0,0-1 0,1 1 0,0-1 0,6 16 0,-6-21 0,0 1 0,0-1 0,0 1 0,0-1 0,1 0 0,0 0 0,-1 0 0,1 0 0,0 0 0,1-1 0,-1 1 0,0-1 0,1 0 0,-1 0 0,1 0 0,0 0 0,-1-1 0,1 0 0,5 2 0,-3-1 0,1-1 0,0 0 0,-1 0 0,1 0 0,0 0 0,0-1 0,-1-1 0,10 0 0,-13 0 0,0 1 0,0-1 0,0 0 0,-1 0 0,1-1 0,0 1 0,-1 0 0,1-1 0,-1 0 0,1 1 0,-1-1 0,0 0 0,0 0 0,0-1 0,0 1 0,0 0 0,0-1 0,-1 1 0,1-1 0,2-4 0,1-6 0,-1-1 0,0 1 0,0-1 0,-1 1 0,-1-1 0,1-16 0,-3-89 0,-2 57 0,2 45 0,1-12 0,-2 27 0,1 17 0,-8 286 0,-17 221 0,23-502 0,-2 0 0,0 0 0,-10 28 0,13-43 0,0-1 0,-1 0 0,0 0 0,0 0 0,0-1 0,0 1 0,0 0 0,-1-1 0,0 1 0,0-1 0,0 0 0,0 0 0,0 0 0,-1 0 0,1-1 0,-1 1 0,0-1 0,1 0 0,-1 0 0,0 0 0,0-1 0,-9 3 0,5-2 0,1-1 0,-1 0 0,0 0 0,0 0 0,0-1 0,0 0 0,0-1 0,0 0 0,0 0 0,1-1 0,-1 0 0,0 0 0,1-1 0,-1 0 0,1 0 0,0-1 0,-8-5 0,6 2 0,0 0 0,1-1 0,0 0 0,0 0 0,1-1 0,0 0 0,1-1 0,0 1 0,0-1 0,1-1 0,0 1 0,1-1 0,0 1 0,1-1 0,0 0 0,1 0 0,0-1 0,-1-19 0,3 22 0,0-1 0,0 1 0,1 0 0,1-1 0,-1 1 0,2 0 0,2-9 0,-2 11 0,1 0 0,0 1 0,0-1 0,1 1 0,-1 0 0,1 0 0,1 1 0,-1 0 0,7-6 0,32-22 0,1 1 0,2 2 0,63-29 0,-54 30 0,-1-2 0,57-43 0,-102 66 0,-1 0 0,0-1 0,-1 1 0,0-2 0,0 1 0,-1-1 0,0 0 0,0-1 0,-1 1 0,-1-1 0,0-1 0,4-11 0,-3-1 0,-1 1 0,-1-1 0,-1 0 0,-1 0 0,-1-27 0,-2 48 0,1-1 0,0 1 0,-1 0 0,1-1 0,-1 1 0,0 0 0,0 0 0,-2-4 0,3 6 0,-1 1 0,1-1 0,-1 0 0,1 0 0,-1 1 0,1-1 0,-1 0 0,1 1 0,-1-1 0,1 0 0,-1 1 0,0-1 0,1 1 0,-1-1 0,0 1 0,0-1 0,1 1 0,-1-1 0,0 1 0,0 0 0,0 0 0,0-1 0,1 1 0,-1 0 0,0 0 0,0 0 0,0 0 0,0 0 0,0 0 0,0 0 0,1 0 0,-1 0 0,0 0 0,0 1 0,0-1 0,0 0 0,0 1 0,-1 0 0,1 0 0,0 1 0,0-1 0,0 0 0,0 1 0,0-1 0,0 0 0,0 1 0,0-1 0,0 1 0,1 0 0,-1-1 0,1 1 0,-1-1 0,1 1 0,-1 0 0,1 0 0,0 2 0,-1 3 0,-4 22 0,2 0 0,0-1 0,3 38 0,0-40 0,1-18 0,0 1 0,0 0 0,1 0 0,0-1 0,0 1 0,1-1 0,0 0 0,0 0 0,1 0 0,0 0 0,1 0 0,-1-1 0,2 0 0,-1 0 0,1 0 0,0-1 0,0 1 0,1-2 0,-1 1 0,12 7 0,-13-11 0,0 1 0,0-1 0,0 0 0,0 0 0,0 0 0,0-1 0,1 0 0,-1 0 0,0 0 0,1-1 0,-1 0 0,1 0 0,-1 0 0,8-2 0,-11 2 0,0-1 0,0 0 0,0 0 0,0 0 0,0 0 0,0 0 0,-1 0 0,1-1 0,0 1 0,-1-1 0,1 1 0,-1-1 0,1 0 0,-1 1 0,0-1 0,0 0 0,1 0 0,-1 0 0,-1 0 0,1 0 0,0 0 0,0 0 0,-1 0 0,1 0 0,-1 0 0,0-4 0,4-12 0,-2-1 0,1-19 0,-3 26 0,-1-79 0,0 65 0,0 0 0,2 0 0,0 0 0,8-34 0,-9 59 0,0 0 0,1 0 0,-1 0 0,1 0 0,-1 0 0,1 0 0,-1 0 0,1 0 0,0 0 0,-1 0 0,1 1 0,0-1 0,0 0 0,0 0 0,0 1 0,-1-1 0,1 0 0,0 1 0,0-1 0,0 1 0,0-1 0,1 1 0,-1 0 0,0-1 0,0 1 0,0 0 0,0 0 0,0 0 0,0-1 0,0 1 0,1 1 0,-1-1 0,2 0 0,-1 0 0,0 1 0,1-1 0,-1 1 0,1 0 0,-1 0 0,0 0 0,0 0 0,1 0 0,-1 0 0,0 0 0,0 1 0,0-1 0,0 1 0,0-1 0,1 3 0,4 6 0,-2-1 0,0 1 0,0 0 0,0 0 0,-1 0 0,-1 1 0,0-1 0,0 1 0,1 21 0,0 11 0,-1 47 0,-3-80 0,0 79 0,0-89 0,0 0 0,0 0 0,0-1 0,0 1 0,0 0 0,0 0 0,0 0 0,0 0 0,0 0 0,1 0 0,-1 0 0,0 0 0,0 0 0,0-1 0,0 1 0,0 0 0,0 0 0,1 0 0,-1 0 0,0 0 0,0 0 0,0 0 0,0 0 0,0 0 0,1 0 0,-1 0 0,0 0 0,0 0 0,0 0 0,0 0 0,0 0 0,1 0 0,-1 0 0,0 0 0,0 0 0,0 0 0,0 1 0,0-1 0,0 0 0,0 0 0,1 0 0,-1 0 0,0 0 0,0 0 0,0 0 0,0 0 0,0 0 0,0 1 0,0-1 0,0 0 0,0 0 0,0 0 0,1 0 0,-1 1 0,8-16 0,6-30 0,11-61 0,7-21 0,-27 108 0,2 2 0,1-1 0,0 1 0,18-30 0,-25 46 0,-1 0 0,1 0 0,0-1 0,0 1 0,-1 0 0,1 0 0,0 0 0,0 0 0,0 0 0,0 0 0,0 0 0,0 0 0,0 0 0,1 0 0,-1 1 0,0-1 0,0 0 0,1 1 0,-1-1 0,0 1 0,1-1 0,-1 1 0,0 0 0,1 0 0,1-1 0,-2 2 0,1 0 0,-1 0 0,0 0 0,0 0 0,1 0 0,-1 0 0,0 0 0,0 0 0,0 0 0,0 0 0,0 1 0,-1-1 0,1 0 0,0 1 0,0-1 0,-1 0 0,1 1 0,0 2 0,3 9 0,-1 1 0,0 0 0,1 22 0,6 261 0,-10-297 0,0 0 0,0 0 0,0 1 0,0-1-1,0 0 1,0 1 0,0-1 0,0 0 0,0 1 0,1-1 0,-1 0 0,0 0-1,0 1 1,0-1 0,0 0 0,0 0 0,0 1 0,1-1 0,-1 0 0,0 0 0,0 1-1,0-1 1,1 0 0,-1 0 0,0 0 0,0 1 0,1-1 0,-1 0 0,0 0-1,0 0 1,1 0 0,-1 0 0,0 1 0,0-1 0,1 0 0,-1 0 0,0 0-1,1 0 1,-1 0 0,0 0 0,0 0 0,1 0 0,-1 0 0,0 0 0,1 0 0,-1 0-1,0-1 1,1 1 0,-1 0 0,0 0 0,0 0 0,1 0 0,-1 0 0,0 0-1,0-1 1,1 1 0,-1 0 0,0 0 0,0 0 0,0-1 0,1 1 0,-1 0-1,0 0 1,0-1 0,0 1 0,1-1 0,0-2-112,0-2 0,0 1 0,0 0 0,0 0 0,0 0 0,-1 0 0,0-1 0,0-6 0,0-18-3770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2:06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51 487 31983,'-2'1'18,"0"-1"1,0 1-1,0 0 0,0 0 1,0 0-1,1 0 1,-1 0-1,0 0 1,0 0-1,0 0 0,1 1 1,-1-1-1,1 1 1,-1-1-1,1 1 1,0-1-1,-1 1 1,1 0-1,0 0 0,0 0 1,0 0-1,1 0 1,-1 0-1,0 0 1,1 0-1,-1 0 0,0 3 1,-2 7 36,1 1 0,0-1 0,0 16 0,1-12-55,0-5 0,1 1 0,0 0 0,0-1 0,1 1 0,3 15 0,-3-25 0,0 1 0,0 0 0,0 0 0,0 0 0,1-1 0,-1 1 0,1-1 0,0 1 0,0-1 0,-1 0 0,1 1 0,1-1 0,-1 0 0,0 0 0,0-1 0,1 1 0,-1 0 0,1-1 0,0 1 0,-1-1 0,1 0 0,0 0 0,0 0 0,0 0 0,5 0 0,-2 0 2,0 0-1,0 0 1,0 0-1,0-1 1,0 0-1,0-1 1,0 1 0,0-1-1,0 0 1,8-3-1,-10 2 1,0 0 0,0 0-1,0 0 1,-1 0 0,1-1-1,-1 0 1,1 0 0,-1 0 0,0 0-1,0 0 1,-1 0 0,1-1-1,-1 0 1,5-7 0,3-12-2,-1 0 1,-1-1 0,-2 0 0,0 0-1,-1-1 1,-1 1 0,0-30-1,-2 25 0,2-1 0,1 1 0,1 0 0,14-41 0,-19 66 0,1 1 0,-1 0 0,1 0 0,0-1 0,0 1 0,0 0 0,0 1 0,0-1 0,1 0 0,-1 1 0,1-1 0,0 1 0,0 0 0,-1 0 0,1 0 0,1 0 0,3-2 0,-1 3 0,-1-1 0,1 1 0,0 0 0,0 0 0,-1 1 0,1-1 0,0 1 0,0 1 0,11 1 0,-13-1 0,1 1 0,-1 0 0,0 0 0,0 0 0,0 0 0,0 1 0,0-1 0,0 1 0,-1 0 0,1 0 0,-1 1 0,0-1 0,0 1 0,0 0 0,0 0 0,-1-1 0,0 2 0,1-1 0,2 9 0,2 3 0,-1 0 0,-1 1 0,0 0 0,3 20 0,-4-2 0,-2 1 0,-2 35 0,-1-28 0,1-33 0,0 0 0,-1 0 0,0-1 0,0 1 0,-2 0 0,1-1 0,-1 1 0,0-1 0,-1 0 0,0 0 0,0 0 0,-1 0 0,0-1 0,-1 0 0,0 0 0,0 0 0,0-1 0,-1 0 0,-1 0 0,-8 7 0,11-12 0,1 0 0,-1 0 0,0 0 0,0-1 0,1 0 0,-1 0 0,0 0 0,0 0 0,0-1 0,0 0 0,0 0 0,0 0 0,0 0 0,0-1 0,0 0 0,0 0 0,0-1 0,0 1 0,1-1 0,-1 0 0,1 0 0,-1 0 0,1-1 0,0 0 0,-6-4 0,1-1 0,0-1 0,1 1 0,0-2 0,0 1 0,1-1 0,0 0 0,1-1 0,0 1 0,1-1 0,0 0 0,-6-23 0,6 12 0,1-1 0,0 1 0,2-1 0,1 0 0,3-32 0,-2 52 0,1-1 0,-1 1 0,1-1 0,0 1 0,0-1 0,1 1 0,-1 0 0,1 0 0,-1 0 0,1 0 0,0 0 0,0 0 0,1 0 0,-1 0 0,0 1 0,1-1 0,0 1 0,-1 0 0,1 0 0,0 0 0,0 0 0,0 0 0,0 1 0,1-1 0,-1 1 0,0 0 0,1 0 0,-1 0 0,1 1 0,-1-1 0,1 1 0,-1-1 0,1 1 0,-1 1 0,1-1 0,6 1 0,-8 0 0,0 0 0,0-1 0,0 1 0,0 0 0,0 0 0,0 0 0,0 1 0,0-1 0,-1 0 0,1 1 0,0-1 0,-1 1 0,0-1 0,1 1 0,-1 0 0,0-1 0,2 5 0,17 38 0,-14-29 0,-1-4 0,11 29 0,44 76 0,-54-106 0,0 0 0,1-1 0,1 0 0,-1 0 0,1 0 0,1-1 0,0-1 0,0 1 0,0-1 0,1-1 0,0 0 0,17 8 0,-18-11 0,1 0 0,-1-1 0,1-1 0,-1 1 0,18-1 0,-24-1 0,1 0 0,0 0 0,0 0 0,0 0 0,-1-1 0,1 1 0,0-1 0,0 0 0,-1 0 0,1-1 0,-1 1 0,1-1 0,-1 0 0,1 0 0,-1 0 0,5-4 0,-4 0 0,0 0 0,0-1 0,-1 1 0,0-1 0,0 0 0,0 0 0,-1 0 0,0 0 0,0-1 0,1-13 0,-1-8 0,-2-43 0,-1 34 0,0-25 0,-1 19 0,6-57 0,-4 99 0,0 1 0,1-1 0,-1 1 0,0 0 0,1-1 0,-1 1 0,1-1 0,0 1 0,-1 0 0,1 0 0,0-1 0,0 1 0,0 0 0,0 0 0,0 0 0,0 0 0,0 0 0,0 0 0,0 0 0,0 0 0,0 0 0,1 1 0,-1-1 0,0 0 0,1 1 0,-1-1 0,3 0 0,2 0 0,0 0 0,0 1 0,1-1 0,-1 1 0,7 1 0,0-1 0,-9 1 0,-1-1 0,0 1 0,1 0 0,-1 0 0,0 0 0,1 0 0,-1 1 0,0-1 0,0 1 0,0 0 0,0 0 0,-1 0 0,1 0 0,0 1 0,-1-1 0,1 0 0,-1 1 0,0 0 0,0 0 0,0 0 0,3 6 0,-2-3 0,1 1 0,-1 1 0,0-1 0,-1 0 0,0 1 0,0-1 0,0 1 0,-1-1 0,0 11 0,0-13 0,2-25 0,-3 17 0,0-1 0,-1 1 0,1 0 0,0-1 0,-1 1 0,0 0 0,0-1 0,0 1 0,0 0 0,-1 0 0,1 0 0,-1 0 0,0 0 0,0 0 0,-3-4 0,1 3 0,-1 0 0,1 1 0,-1-1 0,0 1 0,0 0 0,0 0 0,0 1 0,-9-4 0,13 6 0,0-1 0,-1 1 0,1-1 0,-1 1 0,1-1 0,-1 1 0,1 0 0,-1 0 0,1-1 0,-1 1 0,1 0 0,-1 1 0,1-1 0,-1 0 0,1 0 0,0 1 0,-1-1 0,1 0 0,-1 1 0,1 0 0,0-1 0,-1 1 0,1 0 0,0 0 0,0-1 0,-1 1 0,1 0 0,0 0 0,0 0 0,0 1 0,0-1 0,0 0 0,0 0 0,1 0 0,-1 1 0,0-1 0,0 3 0,-2 5 0,0 0 0,0 0 0,1 0 0,-2 19 0,2-13 0,-2 28 0,1 77 0,3-86 0,0-29 0,0 0 0,1 0 0,-1 0 0,1-1 0,0 1 0,0 0 0,1-1 0,0 1 0,0-1 0,0 0 0,0 0 0,0 1 0,1-1 0,0 0 0,0-1 0,0 1 0,0-1 0,1 1 0,-1-1 0,1 0 0,0 0 0,0 0 0,0-1 0,0 0 0,0 1 0,1-1 0,-1-1 0,6 2 0,2 1 0,1-1 0,0 0 0,-1-1 0,1 0 0,1-1 0,-1-1 0,0 0 0,0-1 0,18-3 0,-26 3 0,-1-1 0,1 0 0,-1 1 0,0-2 0,1 1 0,-1 0 0,0-1 0,0 0 0,-1 0 0,1 0 0,-1 0 0,1 0 0,-1-1 0,0 1 0,0-1 0,-1 0 0,1 0 0,-1 0 0,3-7 0,2-4 0,-1 0 0,-1-1 0,0 1 0,3-24 0,1-30 0,-3 0 0,-4-70 0,-2 138 0,0 1 0,1-1 0,-1 1 0,0-1 0,1 1 0,-1-1 0,0 1 0,1-1 0,-1 1 0,0 0 0,1-1 0,-1 1 0,1-1 0,-1 1 0,1 0 0,-1-1 0,1 1 0,-1 0 0,1 0 0,-1 0 0,1-1 0,-1 1 0,1 0 0,0 0 0,-1 0 0,1 0 0,-1 0 0,1 0 0,0 0 0,-1 0 0,1 0 0,-1 0 0,1 0 0,-1 0 0,1 0 0,0 1 0,0-1 0,1 1 0,4-1 0,67 3 0,-67-1 0,0-1 0,0 0 0,0 1 0,0 0 0,-1 1 0,1-1 0,-1 1 0,0 0 0,9 6 0,-9-5 0,-1-1 0,1 1 0,-1 0 0,0-1 0,0 2 0,-1-1 0,1 0 0,-1 1 0,0 0 0,0 0 0,-1 0 0,1 0 0,-1 0 0,0 0 0,-1 1 0,1-1 0,-1 0 0,0 1 0,0 0 0,-1-1 0,1 1 0,-1-1 0,-1 1 0,1 0 0,-1-1 0,0 1 0,0-1 0,-1 1 0,1-1 0,-5 10 0,-33 44 0,33-52 0,0 0 0,0 1 0,1 0 0,0 0 0,0 1 0,1-1 0,0 1 0,1 0 0,0 0 0,0 0 0,1 1 0,0-1 0,0 12 0,2-20 0,-1 3 0,1 0 0,0-1 0,0 1 0,1 0 0,-1-1 0,1 1 0,0 0 0,2 6 0,-2-8 0,0-1 0,1 0 0,-1 1 0,0-1 0,1 0 0,-1 1 0,1-1 0,0 0 0,-1 0 0,1 0 0,0-1 0,0 1 0,-1 0 0,1-1 0,0 1 0,0-1 0,0 0 0,0 1 0,0-1 0,2 0 0,48 4 0,53-4 0,-51-1 0,-53 1 0,1 0 0,-1 0 0,0 0 0,1 0 0,-1-1 0,0 1 0,1 0 0,-1-1 0,0 1 0,1-1 0,-1 0 0,0 1 0,0-1 0,0 0 0,0 0 0,0 1 0,0-1 0,0 0 0,0 0 0,0 0 0,0-1 0,0 1 0,0 0 0,-1 0 0,1 0 0,0-1 0,-1 1 0,1 0 0,-1-1 0,0 1 0,1-2 0,1-6 0,-1 0 0,-1-1 0,1 1 0,-2-10 0,2-12 0,28-128 0,-20 122 0,-7 29 0,0 0 0,0 0 0,0-1 0,0-13 0,-2-2 0,16-3 0,-12 20 0,-3 4 0,1-1 0,-1 1 0,0 0 0,0-1 0,0 1 0,0-1 0,0 1 0,-1-1 0,0 1 0,0-7 0,-8 197 0,5-154 0,1 39 0,2-54 0,0-15 0,0 1 0,1-1 0,-1 0 0,1 0 0,-1 0 0,1 0 0,0 0 0,0 0 0,0 0 0,1 0 0,-1 0 0,1-1 0,-1 1 0,1 0 0,0-1 0,0 0 0,0 1 0,0-1 0,1 0 0,-1 0 0,1 0 0,-1 0 0,1 0 0,0-1 0,-1 1 0,1-1 0,0 0 0,0 0 0,0 0 0,5 1 0,4 0 0,-1 0 0,1 0 0,0-1 0,0-1 0,0 0 0,0-1 0,12-2 0,-20 3 0,0-1 0,1 0 0,-1-1 0,0 1 0,1-1 0,-1 0 0,0 0 0,0 0 0,0 0 0,-1-1 0,1 1 0,0-1 0,-1 0 0,0 0 0,0-1 0,0 1 0,0-1 0,0 1 0,-1-1 0,1 0 0,-1 0 0,0 0 0,0 0 0,-1-1 0,1 1 0,0-7 0,3-10 0,-2 1 0,-1-1 0,0 0 0,-3-29 0,1 28 0,0-122 0,0 820 0,0-675 0,1 8 0,-1 0 0,0 0 0,-1-1 0,0 1 0,0 0 0,-1 0 0,0-1 0,-5 12 0,-1-11 0,3-17 0,2-17 0,0-58 0,4 0 0,3-1 0,20-109 0,-14 141 0,4-26 0,37-115 0,-51 192 0,2-6 0,1 1 0,-1 0 0,1 0 0,0 0 0,6-10 0,-7 15 0,-1 0 0,0 0 0,0-1 0,1 1 0,-1 0 0,0 0 0,1 0 0,-1 1 0,1-1 0,-1 0 0,1 0 0,0 1 0,-1-1 0,1 1 0,0-1 0,-1 1 0,1 0 0,0 0 0,0 0 0,-1 0 0,1 0 0,0 0 0,-1 0 0,1 0 0,0 1 0,1 0 0,0 0 0,0 1 0,0-1 0,-1 1 0,1-1 0,-1 1 0,1 0 0,-1 0 0,0 0 0,0 1 0,0-1 0,0 0 0,0 1 0,0-1 0,-1 1 0,1 0 0,-1 0 0,0-1 0,0 1 0,2 6 0,0-2 0,8 25 0,-2 0 0,-1 1 0,-1 0 0,-2 0 0,-1 0 0,-2 1 0,-2 39 0,1-66 0,-2 0 0,1 0 0,-1 0 0,0-1 0,0 1 0,-1 0 0,-3 8 0,4-11 0,-1-1 0,0 1 0,0-1 0,-1 0 0,1 0 0,0 0 0,-1 0 0,0 0 0,0 0 0,0-1 0,0 0 0,0 1 0,-1-1 0,-3 2 0,-9 2 0,1 0 0,-2-1 0,1 0 0,0-2 0,-1 0 0,0-1 0,0 0 0,1-1 0,-27-3 0,27 2 0,-7-4 0,22 4 0,1-1 0,-1 1 0,1 0 0,-1-1 0,1 1 0,0-1 0,-1 1 0,1-1 0,-1 1 0,1 0 0,0-1 0,0 0 0,-1 1 0,1-1 0,0 1 0,0-1 0,-1 1 0,1-1 0,0 1 0,0-1 0,0 0 0,0 1 0,0-1 0,0 1 0,0-1 0,0 0 0,0 1 0,0-1 0,0 1 0,1-1 0,-1 1 0,0-1 0,0 0 0,1 0 0,0 0 0,1 0 0,-1 0 0,0 0 0,1 1 0,0-1 0,-1 0 0,1 1 0,-1-1 0,1 1 0,-1-1 0,1 1 0,0 0 0,-1 0 0,1 0 0,0 0 0,2 0 0,0 0 0,39-4 0,142-16 0,-145 14 0,1-3 0,57-19 0,-91 26 0,-1-1 0,0 0 0,0 0 0,0 0 0,0-1 0,0 0 0,-1 0 0,1 0 0,-1-1 0,0 0 0,-1 0 0,1 0 0,-1 0 0,0-1 0,0 0 0,-1 1 0,0-1 0,0-1 0,0 1 0,0 0 0,-1-1 0,0 0 0,-1 1 0,0-1 0,1-12 0,4-60 0,-6-78 0,-1 68 0,1 79 0,0 1 0,0-1 0,-1 1 0,0-1 0,-1 1 0,0-1 0,-5-12 0,0 13 0,3 16 0,-5 27 0,2 0 0,1 0 0,-1 46 0,4 111 0,3-132 0,0-44 0,1-1 0,0 0 0,1 1 0,0-1 0,5 15 0,-5-23 0,1 1 0,-1-1 0,1 0 0,0 0 0,0-1 0,1 1 0,0-1 0,0 0 0,0 0 0,0 0 0,1 0 0,0-1 0,8 7 0,-10-10 0,-1 1 0,1-1 0,0 1 0,0-1 0,0 0 0,0 0 0,0 0 0,0-1 0,0 1 0,0-1 0,0 1 0,0-1 0,0 0 0,4-1 0,-5 1 0,0 0 0,0-1 0,0 1 0,-1-1 0,1 1 0,0-1 0,0 0 0,-1 1 0,1-1 0,-1 0 0,1 0 0,-1 0 0,1-1 0,-1 1 0,1 0 0,-1 0 0,0-1 0,0 1 0,0-1 0,0 1 0,0-1 0,0 1 0,0-1 0,1-2 0,2-10 0,0-1 0,-1 0 0,-1-1 0,1-25 0,-4-68 0,-1 44 0,2 51 0,1 4 0,0 0 0,-1 0 0,-1 0 0,0 0 0,0 1 0,-1-1 0,0 0 0,-1 1 0,1-1 0,-2 1 0,-4-10 0,8 19 0,0 1 0,0-1 0,0 0 0,0 0 0,0 0 0,0 0 0,0 0 0,0 0 0,0 0 0,0 0 0,0 0 0,-1 0 0,1 0 0,0 0 0,0 1 0,0-1 0,0 0 0,0 0 0,0 0 0,0 0 0,0 0 0,0 0 0,0 0 0,0 0 0,0 0 0,0 0 0,0 0 0,-1 0 0,1 0 0,0 0 0,0 0 0,0 0 0,0 0 0,0 0 0,0 0 0,0 0 0,0 0 0,0 0 0,0 0 0,0 0 0,-1 0 0,1 0 0,0 0 0,0 0 0,0 0 0,0 0 0,0 0 0,0 0 0,0 0 0,0 0 0,0 0 0,0-1 0,0 1 0,0 0 0,0 0 0,0 0 0,0 0 0,-1 0 0,1 0 0,0 0 0,0 10 0,0-8 0,0 278 0,0-275 0,-1 1 0,2 0 0,-1-1 0,0 1 0,1 0 0,0-1 0,1 1 0,-1-1 0,1 1 0,0-1 0,0 0 0,1 0 0,0 0 0,-1 0 0,2 0 0,-1 0 0,1-1 0,-1 0 0,1 1 0,0-1 0,1-1 0,-1 1 0,1-1 0,-1 1 0,1-1 0,0-1 0,0 1 0,0-1 0,1 0 0,-1 0 0,1 0 0,-1-1 0,1 0 0,-1 0 0,1 0 0,10-1 0,51 0 0,-65 0 0,-1 0 0,1-1 0,0 1 0,-1-1 0,1 1 0,-1-1 0,1 0 0,-1 0 0,1 1 0,-1-1 0,1 0 0,-1-1 0,0 1 0,1 0 0,-1 0 0,0 0 0,0-1 0,0 1 0,0-1 0,0 1 0,0-1 0,-1 1 0,1-1 0,0 1 0,-1-1 0,1 0 0,-1 1 0,1-1 0,-1-2 0,2-8 0,-1 0 0,0 0 0,-1-15 0,0 16 0,0-234 0,0 244 0,1 1 0,-1-1 0,0 1 0,1-1 0,-1 1 0,0-1 0,1 1 0,-1 0 0,1-1 0,-1 1 0,1 0 0,-1-1 0,1 1 0,-1 0 0,1-1 0,-1 1 0,1 0 0,0 0 0,-1 0 0,1-1 0,-1 1 0,1 0 0,0 0 0,-1 0 0,1 0 0,-1 0 0,1 0 0,0 0 0,0 1 0,23 2 0,-20-1 0,-1 1 0,1-1 0,-1 1 0,0 0 0,0 0 0,0 0 0,0 0 0,0 0 0,0 1 0,-1-1 0,0 1 0,0 0 0,0 0 0,2 6 0,3 5 0,-2 1 0,6 24 0,-7-11 0,-1-1 0,-1 1 0,-3 38 0,1-22 0,0-41 0,0 0 0,0 0 0,0 0 0,-1 0 0,1 0 0,-1 0 0,0 0 0,0 0 0,-1 0 0,1 0 0,-1 0 0,-2 4 0,4-8 0,0 0-1,0 0 1,0-1-1,0 1 1,0 0-1,0 0 1,-1 0 0,1-1-1,0 1 1,0 0-1,0 0 1,0 0-1,0 0 1,-1 0 0,1-1-1,0 1 1,0 0-1,0 0 1,0 0-1,-1 0 1,1 0 0,0 0-1,0 0 1,0 0-1,-1 0 1,1 0 0,0-1-1,0 1 1,0 0-1,-1 0 1,1 0-1,0 0 1,0 1 0,0-1-1,-1 0 1,1 0-1,0 0 1,0 0-1,0 0 1,-1 0 0,1 0-1,0 0 1,0 0-1,0 0 1,0 0-1,-1 1 1,1-1 0,0 0-1,0 0 1,0 0-1,0 0 1,0 0-1,0 1 1,-1-1 0,1 0-1,0 0 1,0 0-1,0 1 1,0-1-1,0 0 1,0 0 0,0 0-1,0 1 1,0-1-1,0 0 1,0 1-1,-1-16 2,1 15 0,0-16 11,-1-5-10,1 1 0,1-1 0,1 1 0,0 0 1,2-1-1,8-27 0,1 14-2,26-49 0,-33 73 0,0 0 0,0 0 0,1 1 0,0-1 0,0 2 0,1-1 0,1 1 0,-1 0 0,12-7 0,-17 13 0,0 0 0,-1 1 0,1 0 0,0 0 0,0 0 0,0 0 0,0 0 0,0 0 0,0 1 0,0-1 0,0 1 0,1 0 0,-1 0 0,0 0 0,0 1 0,0-1 0,0 1 0,0-1 0,0 1 0,0 0 0,0 0 0,0 1 0,0-1 0,-1 0 0,1 1 0,0 0 0,-1 0 0,1 0 0,-1 0 0,0 0 0,0 0 0,0 0 0,0 1 0,2 2 0,5 14 0,-2 1 0,0 1 0,-1-1 0,0 1 0,-2 0 0,-1 0 0,-1 1 0,0-1 0,-2 24 0,0-36 0,0 0 0,1 0 0,0-1 0,0 1 0,1 0 0,0-1 0,1 1 0,0-1 0,0 0 0,1 0 0,5 9 0,-6-12 0,1-1 0,-1 1 0,1-1 0,0 0 0,0-1 0,0 1 0,0-1 0,1 0 0,-1 0 0,1 0 0,0 0 0,0-1 0,0 0 0,0 0 0,0 0 0,0-1 0,1 1 0,-1-1 0,6 0 0,11 1 0,-1 0 0,44-3 0,-60 1 0,0-1 0,0 0 0,0 0 0,0 0 0,0 0 0,0-1 0,-1 0 0,1 0 0,-1 0 0,1 0 0,-1-1 0,1 0 0,-1 0 0,0 0 0,-1 0 0,1-1 0,0 1 0,4-8 0,-2 1 0,-1 0 0,0 0 0,-1-1 0,0 0 0,-1 1 0,0-1 0,-1-1 0,2-16 0,-1-95 0,-4 80 0,1 35 0,0 0 0,-1 1 0,0-1 0,0 0 0,-1 0 0,0 0 0,0 1 0,-1-1 0,-4-8 0,6 14 0,0 0 0,-1 0 0,1 0 0,-1 0 0,1 0 0,-1 0 0,0 1 0,1-1 0,-1 0 0,0 1 0,0 0 0,0-1 0,-1 1 0,1 0 0,0 0 0,0 0 0,-1 0 0,1 0 0,0 1 0,-1-1 0,1 1 0,-1 0 0,1-1 0,0 1 0,-1 0 0,1 1 0,-1-1 0,1 0 0,-1 1 0,1-1 0,0 1 0,-1 0 0,-3 1 0,2 0 0,1 1 0,0-1 0,-1 1 0,1-1 0,0 1 0,1 0 0,-1 0 0,1 0 0,-1 0 0,1 1 0,0-1 0,0 1 0,0-1 0,0 1 0,1 0 0,-2 5 0,1-4 0,-3 11 0,0 0 0,0 0 0,2 1 0,0-1 0,-1 26 0,6 83 0,-2-122 0,0 0 0,0 0 0,1-1 0,-1 1 0,1 0 0,0 0 0,0-1 0,0 1 0,0 0 0,0-1 0,0 1 0,1-1 0,-1 0 0,1 1 0,0-1 0,0 0 0,0 0 0,0 0 0,0 0 0,0 0 0,4 2 0,-2-2 0,0 0 0,0-1 0,0 1 0,0-1 0,0 0 0,1 0 0,-1 0 0,0-1 0,1 0 0,-1 0 0,0 0 0,0 0 0,8-1 0,-10 0 0,-1 1 0,1-1 0,0 0 0,-1 0 0,1 1 0,0-1 0,-1 0 0,1 0 0,-1-1 0,0 1 0,1 0 0,-1 0 0,0-1 0,0 1 0,1 0 0,-1-1 0,0 1 0,-1-1 0,2-2 0,13-38 0,-12 31 0,42-190 0,-37 158 0,-5 31 0,0 8 0,-3 10 0,0-3 0,0 65 0,-16 372 0,-6-192 0,13-111 0,-46 222 0,50-337 0,1-1 0,-2 0 0,-12 32 0,16-48 0,0-1 0,-1 1 0,1 0 0,-1-1 0,0 0 0,0 1 0,0-1 0,-1 0 0,1-1 0,-1 1 0,0-1 0,0 1 0,-1-1 0,1 0 0,0-1 0,-6 3 0,-4-1 0,1-1 0,0-1 0,-1 0 0,1-1 0,-1-1 0,1 0 0,-1 0 0,0-1 0,1-1 0,-1-1 0,1 0 0,-22-8 0,-20-13 0,1-2 0,1-3 0,-54-39 0,91 58 0,-32-22 0,-58-48 0,93 68 0,0 1 0,0-2 0,2 0 0,-1 0 0,2-1 0,0 0 0,0-1 0,-13-28 0,19 30 0,0 0 0,1 1 0,1-1 0,0 0 0,0 0 0,1-1 0,1 1 0,0 0 0,1 0 0,1 0 0,0 0 0,0 0 0,1 0 0,1 1 0,0-1 0,1 1 0,0 0 0,1 0 0,1 0 0,-1 1 0,10-11 0,13-16 0,2 0 0,1 2 0,2 2 0,61-49 0,-41 44 0,2 1 0,106-52 0,-37 35 0,3 6 0,223-55 0,-325 99 0,-21 4 0,1 1 0,-1-1 0,1 0 0,-1 0 0,1-1 0,-1 0 0,0 0 0,1 0 0,-1-1 0,0 1 0,-1-1 0,8-6 0,-10 5-1,-1 0 1,0 1-1,-1-1 1,1 0-1,-1 0 1,1 0-1,-1 0 1,0 0-1,0 0 1,-1 0-1,1 0 1,-1 1-1,0-1 1,-2-4-1,-4-4-121,0 1 1,-1 0-1,0 0 1,-1 1-1,0 0 1,-1 1-1,-17-14 1,20 17-190,-38-29-3296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129 1 30846,'-5'0'74,"-1"0"0,1 1 1,0-1-1,0 1 0,0 0 0,0 1 0,0-1 1,0 1-1,0 0 0,0 0 0,1 1 0,-1-1 1,1 1-1,0 0 0,0 0 0,0 1 0,0-1 0,0 1 1,1 0-1,-1 0 0,1 0 0,-3 5 0,2-2-70,1-1-1,0 1 0,0 0 0,1 1 1,-1-1-1,2 0 0,-1 1 1,1-1-1,0 0 0,0 1 0,1 0 1,0-1-1,1 1 0,2 14 1,-2-19-2,0 0 0,0 0 0,0 0 0,1 0 0,-1-1-1,1 1 1,0 0 0,-1-1 0,1 1 0,0-1 0,1 1 0,-1-1 0,0 0 0,1 0 0,-1 0 0,1 0 0,0 0 0,-1-1 0,1 1 0,0-1 0,0 0 0,0 0 0,0 0 0,0 0 0,3 0 0,10 2 16,0-1 0,-1 0-1,28-1 1,-37-1-12,-3 0-5,-1-1 0,0 1 0,1 0 0,-1-1 0,0 1 0,1-1 1,-1 0-1,0 0 0,0 0 0,1 0 0,-1 0 0,0 0 0,0-1 0,0 1 1,0-1-1,-1 1 0,1-1 0,0 0 0,-1 0 0,1 0 0,-1 0 0,0 0 1,1 0-1,-1 0 0,0 0 0,0 0 0,0-1 0,-1 1 0,1 0 1,0-1-1,-1 1 0,1-4 0,0-7-1,1 0 0,-2-1 0,0 1 0,-2-21 0,2 31 0,-1 0 0,1 0 0,-1 0 0,0 0 0,0 0 0,0 0 0,0 1 0,0-1 0,-1 0 0,1 1 0,-1-1 0,0 1 0,1-1 0,-1 1 0,0 0 0,-1-1 0,1 1 0,0 0 0,-1 1 0,1-1 0,-5-2 0,1 1 0,0 1-1,0 0 1,0 0-1,0 0 1,0 1-1,0-1 0,-1 2 1,1-1-1,-8 1 1,13-1-15,0 1 0,0 0 0,1 0 0,-1 0 0,0 0 1,0 0-1,0 0 0,0 0 0,0 0 0,0 0 0,1 0 0,-1 1 1,0-1-1,0 0 0,0 0 0,0 1 0,1-1 0,-1 1 0,0-1 1,0 1-1,1-1 0,-1 1 0,0-1 0,1 1 0,-1 0 0,0-1 1,1 1-1,-1 0 0,1-1 0,-1 1 0,1 0 0,0 0 1,-1 0-1,1-1 0,0 1 0,-1 1 0,0 22-1895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11 31470,'0'3'849,"26"-1"-673,30 1-16,9-3-112,9 0-16,-15 0-32,-9 0 0,-18 0 0,-11 0-32,-18-5-96,-3-9-2337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0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104 469 32319,'-2'0'7,"0"0"0,-1 1 1,1-1-1,0 0 0,0 1 0,0 0 1,0 0-1,0-1 0,0 1 1,0 0-1,0 0 0,0 1 0,1-1 1,-1 0-1,0 1 0,1-1 1,-1 1-1,1-1 0,-1 1 0,1 0 1,0 0-1,0-1 0,0 1 0,0 0 1,0 0-1,0 0 0,0 0 1,1 0-1,-1 0 0,1 1 0,-1 2 1,-1 9 31,0 0 1,1 1 0,1 24 0,0-22-32,0-15-8,-1 1 0,1 0 0,0-1 0,0 1 0,1-1 0,-1 1 0,0 0 0,1-1 0,-1 1 0,1-1 0,0 1 0,0-1-1,0 1 1,0-1 0,1 0 0,-1 0 0,4 4 0,-2-4 1,0 0-1,0-1 0,0 0 0,1 1 0,-1-1 1,1 0-1,-1-1 0,1 1 0,-1-1 1,1 0-1,-1 1 0,1-1 0,3-1 1,-2 1 1,-1 0 0,1-1 0,0 0 0,-1 0 0,1 0 1,-1 0-1,0 0 0,1-1 0,-1 0 0,0 0 0,0 0 1,0 0-1,0-1 0,0 0 0,4-3 0,-2-1 0,0 1-1,0-1 0,-1 0 1,0 0-1,0-1 0,-1 1 1,6-14-1,-1-4-1,0-2 0,-2 1 0,0-1 0,2-34 0,0-41 0,-5-124 0,-5 146 0,0 100 0,-1 1 0,-2-1 0,-5 23 0,-7 30 0,-12 339 0,-6 34 0,32-431 0,-1 1 0,-1-1 0,0 0 0,-1 0 0,-12 25 0,17-39 0,-1 0 0,0 0 0,1 0 0,-1 0 0,0 0 0,0 0 0,0 0 0,0 0 0,1 0 0,-1-1 0,0 1 0,-1 0 0,1-1 0,0 1 0,0-1 0,0 1 0,0-1 0,0 0 0,0 1 0,-1-1 0,1 0 0,0 0 0,0 0 0,-1 0 0,1 0 0,0 0 0,0 0 0,0 0 0,-1 0 0,1-1 0,0 1 0,0 0 0,0-1 0,0 1 0,-1-1 0,1 1 0,0-1 0,0 0 0,0 1 0,-1-2 0,-3-2 0,-1 0 0,1 0 0,0 0 0,0-1 0,1 0 0,-5-6 0,-1-4 0,0-1 0,1 0 0,1 0 0,1-1 0,0 0 0,1 0 0,1-1 0,1 1 0,0-1 0,1 0 0,1-1 0,1 1 0,1-23 0,0 34-1,1 0 0,0 0-1,0 0 1,1 0 0,0 1 0,0-1 0,0 0 0,1 1-1,0-1 1,0 1 0,1 0 0,0 0 0,0 1 0,0-1-1,1 1 1,0 0 0,0 0 0,0 0 0,0 1 0,10-7-1,10-5 4,1 1 0,1 2 0,42-17-1,-50 23 12,6-3-11,6-2-1,-1-2 0,33-19 0,-54 27-1,0 0 0,0 0 0,-1-1 0,0 0 0,0-1 0,-1 0 0,0 0 0,0-1 0,-1 1 0,10-19 0,8-28 0,-17 36 0,1 0 0,2 0 0,18-29 0,-26 47 0,0-1 0,1 1 0,-1 0 0,0 0 0,1 1 0,-1-1 0,1 0 0,-1 1 0,1-1 0,-1 1 0,1 0 0,-1 0 0,4 0 0,10 0 0,-14 1 0,-5-1 0,-3 1 0,0-1 0,1 2 0,-1-1 0,1 0 0,0 1 0,-1 0 0,1 0 0,0 1 0,0 0 0,0 0 0,1 0 0,-1 0 0,1 1 0,-1-1 0,1 1 0,-6 8 0,1-2 0,2 0 0,-1 0 0,1 1 0,0 0 0,1 0 0,-6 17 0,8-14 0,1 1 0,0-1 0,1 0 0,0 1 0,1-1 0,2 23 0,-1-15 0,0-17 0,0-1 0,0 1 0,1-1 0,-1 0 0,1 1 0,0-1 0,0 0 0,1 1 0,-1-1 0,1 0 0,0 0 0,0 0 0,0 0 0,1-1 0,-1 1 0,1-1 0,0 1 0,0-1 0,0 0 0,0 0 0,1 0 0,-1 0 0,1-1 0,0 1 0,0-1 0,0 0 0,0 0 0,0-1 0,0 1 0,0-1 0,1 0 0,-1 0 0,6 0 0,12 2 0,0-1 0,0-2 0,0 0 0,28-5 0,-46 4 0,1 0 0,-1 0 0,0-1 0,0 1 0,0-1 0,-1 0 0,1 0 0,0-1 0,-1 1 0,1-1 0,-1 0 0,0 0 0,0 0 0,0 0 0,0 0 0,-1-1 0,1 1 0,-1-1 0,0 0 0,0 1 0,0-1 0,-1 0 0,1 0 0,1-7 0,1-6 0,-1 0 0,0 0 0,-1 0 0,-1-30 0,-1 23 0,-1 0 0,-7-46 0,6 63 0,1 0 0,-1 0 0,0 1 0,-1-1 0,0 0 0,0 1 0,0 0 0,-1-1 0,0 1 0,0 1 0,-1-1 0,1 1 0,-1-1 0,-9-6 0,13 11 0,-1 0 0,1-1 0,-1 1 0,1 0 0,-1 0 0,0 0 0,0 0 0,1 1 0,-1-1 0,0 0 0,0 1 0,0-1 0,0 1 0,0 0 0,0-1 0,0 1 0,0 0 0,0 0 0,0 0 0,0 1 0,0-1 0,-3 1 0,2 1 0,1-1 0,0 1 0,-1-1 0,1 1 0,0 0 0,0 0 0,0 0 0,1 0 0,-1 0 0,0 0 0,1 1 0,0-1 0,-1 1 0,0 3 0,-3 5 0,1 1 0,0 0 0,2 1 0,-1-1 0,-1 23 0,3-17 0,0 0 0,2-1 0,0 1 0,0 0 0,2-1 0,5 22 0,-6-34 0,0 1 0,0-1 0,0 0 0,1 0 0,0 0 0,0 0 0,0-1 0,0 1 0,1-1 0,0 0 0,0 0 0,0 0 0,0 0 0,1-1 0,-1 1 0,1-1 0,0 0 0,0-1 0,0 1 0,0-1 0,1 0 0,-1 0 0,10 1 0,6 0 0,0-1 0,34-1 0,-45-1 0,-7 0 0,0 0 0,-1 0 0,1 0 0,0-1 0,-1 1 0,1-1 0,0 0 0,-1 0 0,1 0 0,-1 0 0,0 0 0,1 0 0,-1-1 0,0 1 0,0-1 0,0 0 0,0 0 0,2-2 0,0 0 0,-1 0 0,0-1 0,-1 1 0,1-1 0,-1 0 0,0 0 0,0 0 0,2-9 0,0-6 0,-1-1 0,-1-1 0,-1-32 0,-1 53 0,-1-25 0,1 14 0,-1 1 0,1-1 0,1 0 0,3-20 0,-3 30 0,-1-1 0,1 1 0,0-1 0,0 1 0,0 0 0,0-1 0,1 1 0,-1 0 0,1 0 0,-1-1 0,1 1 0,0 1 0,-1-1 0,1 0 0,0 0 0,0 1 0,1-1 0,-1 1 0,0-1 0,0 1 0,1 0 0,-1 0 0,1 0 0,-1 0 0,1 1 0,3-2 0,-2 2 0,0-1 0,0 0 0,0 1 0,0 0 0,0 0 0,0 0 0,0 1 0,0-1 0,0 1 0,0 0 0,0 0 0,0 0 0,0 1 0,-1-1 0,1 1 0,-1 0 0,1 0 0,-1 0 0,1 1 0,3 3 0,-3-1 0,0-1 0,-1 1 0,0 0 0,0 0 0,0 0 0,0 0 0,-1 0 0,0 1 0,0-1 0,0 1 0,-1-1 0,0 1 0,0 0 0,0 6 0,-1 139 0,-2-64 0,2-86 0,0 0 0,0 0 0,1 1 0,-1-1 0,0 0 0,1 0 0,-1 0 0,1 0 0,-1 0 0,1 0 0,0 0 0,-1 0 0,1 0 0,0 0 0,-1 0 0,1-1 0,0 1 0,0 0 0,0 0 0,0-1 0,0 1 0,0 0 0,0-1 0,0 1 0,0-1 0,0 0 0,0 1 0,0-1 0,1 0 0,-1 0 0,2 1 0,46 1 0,-36-3 0,-7 2-66,0-1 0,0-1-1,1 1 1,-1-1 0,-1 0-1,1-1 1,0 1 0,0-1 0,0 0-1,-1-1 1,7-3 0,26-21-3461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71 535 31118,'-18'10'1617,"15"-7"-1617,0 0 0,1 0 0,-1 0 0,1 0 0,0 0 0,0 0 0,0 0 0,0 1 0,1-1 0,-1 1 0,1-1 0,-1 7 0,-3 44 0,6-52 1,-1-1-1,0 0 1,1 0-1,-1 0 1,0 0-1,1 0 1,0 0-1,-1 0 1,1 0-1,-1 0 1,1 0-1,0 0 1,0 0-1,0 0 1,-1-1 0,1 1-1,0 0 1,0-1-1,0 1 1,0 0-1,0-1 1,0 1-1,0-1 1,1 1-1,-1-1 1,0 0-1,0 0 1,0 1 0,0-1-1,0 0 1,1 0-1,0 0 1,48 1 17,-37-2-22,-9 0 4,0 1 0,0-1 0,0 0 0,0 0 0,0-1 0,0 1 0,-1-1 0,1 0 0,0 0 0,-1 0 0,0-1 0,1 1 0,-1-1 0,0 0 0,0 0 0,0 0 0,-1 0 0,1 0 0,-1 0 0,4-6 0,2-4 0,-1-1 0,0 0 0,-1 0 0,6-21 0,-4 4 0,-1-1 0,-1 0 0,2-46 0,-6-100 0,-3 108 0,1 59 0,-1-30 0,1 40 0,-1-1 0,1 1 0,0 0 0,0-1 0,-1 1 0,1 0 0,-1-1 0,1 1 0,-1 0 0,1 0 0,-1-1 0,0 1 0,0 0 0,0 0 0,1 0 0,-1 0 0,0 0 0,0 0 0,0 0 0,-1 1 0,1-1 0,0 0 0,-2-1 0,2 2 0,1 0 0,0 0 0,0 0 0,-1 0 0,1 0 0,0 0 0,-1-1 0,1 1 0,0 0 0,-1 0 0,1 0 0,0 0 0,-1 0 0,1 0 0,-1 0 0,1 1 0,0-1 0,-1 0 0,1 0 0,0 0 0,0 0 0,-1 0 0,1 0 0,0 1 0,-1-1 0,1 0 0,0 0 0,0 0 0,-1 1 0,1-1 0,0 0 0,0 0 0,-1 1 0,1-1 0,0 0 0,0 1 0,0-1 0,0 0 0,-1 1 0,1-1 0,0 0 0,0 1 0,-4 16 0,0 1 0,1-1 0,1 1 0,0 0 0,2 32 0,0-17 0,1 275 0,-3 112 0,2-396 0,-2-1 0,0 0 0,-2 1 0,0-1 0,-1 0 0,-2-1 0,-9 25 0,15-47 0,1 1 0,0 0 0,0-1 0,-1 1 0,1-1 0,0 1 0,-1-1 0,1 1 0,0-1 0,-1 1 0,1-1 0,-1 1 0,1-1 0,-1 1 0,1-1 0,-1 0 0,1 1 0,-1-1 0,1 0 0,-1 1 0,1-1 0,-1 0 0,0 0 0,1 0 0,-1 0 0,0 1 0,1-1 0,-1 0 0,1 0 0,-1 0 0,0 0 0,1 0 0,-1-1 0,0 1 0,1 0 0,-1 0 0,1 0 0,-1 0 0,0-1 0,1 1 0,-1 0 0,1-1 0,-1 1 0,1 0 0,-1-1 0,1 1 0,-1-1 0,1 1 0,-1-1 0,1 1 0,0-1 0,-1 1 0,1-1 0,-1 0 0,-24-37 0,21 29 0,-16-22 0,0 0 0,-24-51 0,39 69 0,0 0 0,1 0 0,0 0 0,1-1 0,1 1 0,0-1 0,0-22 0,2 31 0,0 1 0,0-1 0,0 1 0,1-1 0,0 1 0,0-1 0,0 1 0,0-1 0,1 1 0,0 0 0,0 0 0,3-6 0,-1 5 0,0 0 0,1 1 0,-1 0 0,1 0 0,0 0 0,0 1 0,0-1 0,11-4 0,12-5 0,2 1 0,-1 2 0,33-7 0,-26 7 0,57-23 0,-87 31 0,0-2 0,-1 1 0,1 0 0,-1-1 0,0 0 0,0 0 0,0-1 0,0 1 0,-1-1 0,0 0 0,5-7 0,0-3 0,-1-1 0,11-28 0,-12 26 0,0 1 0,16-27 0,-19 40 0,-1 0 0,1 0 0,-1 0 0,1 0 0,0 0 0,1 1 0,-1 0 0,1 0 0,-1 0 0,1 1 0,0-1 0,0 1 0,0 0 0,0 1 0,0-1 0,0 1 0,1 0 0,-1 0 0,8 0 0,-24 1 0,7 0 0,0-1 0,-1 1 0,1 0 0,-1 0 0,1 0 0,0 1 0,-1-1 0,1 1 0,0 0 0,0 0 0,0 1 0,0-1 0,0 1 0,0 0 0,0 0 0,0 1 0,0-1 0,1 1 0,0-1 0,-6 6 0,1 3 0,1-1 0,0 1 0,1 0 0,0 1 0,1-1 0,0 1 0,1 0 0,0 1 0,1-1 0,0 1 0,1-1 0,0 1 0,1 0 0,1 0 0,0-1 0,0 1 0,6 25 0,-6-35 0,1 0 0,1 0 0,-1 0 0,0 0 0,1 0 0,-1 0 0,1 0 0,0 0 0,0-1 0,0 1 0,0-1 0,1 0 0,-1 1 0,1-1 0,-1 0 0,1 0 0,0 0 0,-1-1 0,1 1 0,0-1 0,0 0 0,0 1 0,1-1 0,-1-1 0,4 2 0,8 1 0,0-1 0,1 0 0,28-1 0,-41-1 0,-1 0 0,0-1 0,0 1 0,0-1 0,0 1 0,0-1 0,0 0 0,0 0 0,0 0 0,0 0 0,0 0 0,0 0 0,-1 0 0,1-1 0,0 1 0,-1 0 0,1-1 0,-1 0 0,0 1 0,0-1 0,1 0 0,-1 0 0,0 1 0,0-1 0,-1 0 0,1 0 0,0 0 0,-1 0 0,1 0 0,-1 0 0,1-1 0,-1-1 0,2-12 0,0 1 0,-1-1 0,-1-18 0,0 21 0,0-188 0,-1 253 0,2 80 0,0-118 0,1 0 0,0 0 0,1 0 0,1 0 0,0 0 0,1-1 0,7 15 0,-10-24 0,2 1 0,-1 0 0,0-1 0,1 0 0,0 0 0,0 0 0,0 0 0,1 0 0,-1-1 0,1 0 0,6 4 0,-8-6 0,0 1 0,1-1 0,-1 1 0,0-1 0,1 0 0,-1 0 0,1 0 0,0-1 0,-1 1 0,1-1 0,-1 0 0,1 0 0,0 0 0,-1-1 0,1 1 0,-1-1 0,1 0 0,5-1 0,-7 0 0,0 1 0,0 0 0,-1-1 0,1 1 0,0-1 0,0 1 0,-1-1 0,1 0 0,-1 0 0,0 0 0,1 0 0,-1 0 0,0 0 0,0 0 0,1-3 0,10-40 0,-10 31 0,13-71 0,6-24 0,-18 95 0,1 1 0,0 1 0,1-1 0,1 1 0,13-23 0,-17 33 0,0-1 0,1 1 0,-1 0 0,1-1 0,-1 1 0,1 0 0,0 1 0,0-1 0,0 0 0,0 1 0,5-3 0,-6 4 0,0-1 0,-1 1 0,1-1 0,-1 1 0,1 0 0,0 0 0,-1-1 0,1 1 0,0 0 0,-1 0 0,1 1 0,0-1 0,-1 0 0,1 0 0,0 1 0,-1-1 0,1 1 0,-1 0 0,1-1 0,-1 1 0,1 0 0,-1 0 0,1 0 0,-1 0 0,0 0 0,0 0 0,2 2 0,2 5 0,-1-1 0,0 1 0,0 0 0,0 0 0,-1 0 0,-1 1 0,0-1 0,0 0 0,2 16 0,0 86 0,-4-97 0,0-6 0,-1 0 0,0 1 0,-1-1 0,0-1 0,0 1 0,0 0 0,-1 0 0,1-1 0,-2 1 0,1-1 0,-1 0 0,0 0 0,0-1 0,-1 1 0,1-1 0,-1 0 0,-8 7 0,8-8 0,0 0 0,0 0 0,0-1 0,-1 1 0,0-1 0,1 0 0,-1-1 0,0 1 0,-1-1 0,1 0 0,0-1 0,0 1 0,-1-1 0,1-1 0,-1 1 0,1-1 0,-1 0 0,1-1 0,-11-1 0,15 1 0,0 0 0,0 0 0,0 0 0,0 0 0,1 0 0,-1-1 0,0 1 0,1-1 0,-1 1 0,1-1 0,-1 0 0,1 0 0,0 0 0,-1 1 0,1-1 0,0 0 0,0 0 0,1 0 0,-1-1 0,0 1 0,1 0 0,-1-4 0,-6-52 0,5 32 0,1 14 0,0 0 0,1-1 0,0 1 0,0 0 0,1 0 0,1 0 0,3-12 0,-4 23 0,0 0 0,0 0 0,0 0 0,0 0 0,0 0 0,0 0 0,0 0 0,1 0 0,-1 0 0,0 0 0,1 1 0,-1-1 0,0 1 0,1-1 0,-1 1 0,1-1 0,-1 1 0,1 0 0,-1 0 0,1 0 0,-1-1 0,2 2 0,1-2 0,0 1 0,0 1 0,0-1 0,0 0 0,0 1 0,0 0 0,7 2 0,-1 3 0,-1 0 0,0 1 0,0 0 0,0 0 0,-1 1 0,0 0 0,-1 0 0,8 10 0,-4-4 0,1-1 0,22 20 0,-29-29 0,-1-1 0,1 1 0,0-2 0,0 1 0,0 0 0,1-1 0,-1 0 0,0 0 0,1-1 0,-1 1 0,1-1 0,8 1 0,-10-2 0,8 1 0,-1-1 0,1 0 0,18-3 0,-27 2 0,0 1 0,1-1 0,-1 0 0,0-1 0,0 1 0,0 0 0,0-1 0,0 0 0,0 0 0,0 0 0,-1 0 0,1 0 0,-1 0 0,1-1 0,-1 1 0,3-5 0,3-6 0,0-1 0,-2 1 0,1-1 0,-2-1 0,0 1 0,-1-1 0,0 0 0,3-29 0,-3-10 0,-2-62 0,-3 71 0,3-4 0,-1 31 0,0 0 0,-1-1 0,-1 1 0,-1 0 0,0 0 0,-8-27 0,0 30 0,4 16 0,2 13 0,-1 259 0,6-165 0,-1-107 0,4 142 0,-2-118 0,1 0 0,1 0 0,12 39 0,-11-54-21,-4-14-24,-1 3 31,0-21-258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32 24715,'0'0'7988,"17"0"-7972,19 0 0,11 0 16,-3 0-32,0 0 0,-9 0 0,-8 0 0,-13 0 0,-5-8-32,-9-5-80,0 2-1729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4 305 31951,'-2'37'592,"1"-13"-504,1 1 0,5 44-1,-4-63-89,0 1 0,0-1-1,1 0 1,0 0 0,0 0 0,0 0-1,1 0 1,0 0 0,0-1-1,0 1 1,1-1 0,0 0-1,0 0 1,0-1 0,1 1-1,7 5 1,-11-9 2,1 0 0,-1 0 0,0 0 0,1 0 0,-1 0 0,1 0 0,0 0 0,-1-1 0,1 1 0,-1-1 0,1 1 0,0-1 0,-1 0 0,1 0 0,0 1 0,0-1 0,-1 0 0,1-1 0,0 1 0,-1 0 0,1 0 0,0-1 0,-1 1 0,1-1 0,0 1 0,-1-1 0,1 0 0,-1 0 0,1 0 0,-1 0 0,1 0 0,-1 0 0,0 0 0,0 0 0,1 0 0,1-3 0,1-2 0,1-1 0,-1 0 0,-1 0 0,1 0 0,-1 0 0,3-12 0,3-16 0,-2 1 0,6-69 0,0-2 0,-13 102 0,1-1 0,0 1 0,-1 0 0,1 0 0,0 0 0,1-1 0,-1 1 0,1 0 0,-1 1 0,1-1 0,0 0 0,0 0 0,0 1 0,0-1 0,0 1 0,1 0 0,-1 0 0,1 0 0,0 0 0,-1 0 0,1 0 0,5-2 0,-1 2 0,0 0 0,0 1 0,0 0 0,0 0 0,0 0 0,0 1 0,0 0 0,0 1 0,10 1 0,-16-2-1,-1 0 1,1 0-1,-1 0 0,1 0 1,0 0-1,-1 1 0,1-1 1,-1 0-1,1 0 0,-1 1 1,1-1-1,-1 0 0,1 1 1,-1-1-1,1 1 0,-1-1 1,0 0-1,1 1 0,-1-1 1,1 1-1,-1-1 0,0 1 1,0-1-1,1 1 0,-1-1 1,0 1-1,0 0 0,1-1 1,-1 1-1,0-1 0,0 1 1,0-1-1,0 1 0,0 0 1,0-1-1,0 1 0,0-1 1,0 1-1,-1 0 0,-5 0 28,3-2-28,-1 1 0,1 0 1,-1 0-1,0 0 0,1 1 0,-1-1 0,0 1 1,1 0-1,-1 0 0,1 0 0,0 0 0,-1 0 0,1 1 1,0 0-1,0-1 0,0 1 0,0 0 0,0 1 1,0-1-1,0 1 0,1-1 0,-1 1 0,1 0 1,0 0-1,0 0 0,0 0 0,0 0 0,0 0 1,1 0-1,-1 1 0,1-1 0,-1 6 0,-3 11 1,1 0-1,1 0 0,0 0 0,2 0 1,0 0-1,3 24 0,-2-41 1,0 0 0,0 1-1,1-1 1,-1 0 0,1 0 0,0 1-1,0-1 1,0 0 0,0 0 0,1 0-1,-1 0 1,1 0 0,0 0 0,-1 0-1,1-1 1,1 1 0,-1-1 0,0 1 0,1-1-1,-1 0 1,1 0 0,0 0 0,-1 0-1,1 0 1,0-1 0,0 1 0,0-1-1,4 1 1,7 2-1,-1-1 0,1-1-1,0-1 1,0 0 0,19-1-1,-25 0 4,-4 0-2,0 0 1,-1-1-1,1 1 1,0-1-1,0 0 1,-1 0-1,1-1 1,0 1 0,-1-1-1,1 1 1,-1-1-1,0 0 1,0 0-1,0-1 1,0 1-1,0-1 1,0 1-1,0-1 1,-1 0-1,1 0 1,-1 0 0,0-1-1,0 1 1,0 0-1,-1-1 1,3-4-1,3-11 0,-1 0-1,-1-1 0,6-39 1,-3 12 1,-7 41-1,1 0 0,-1 0 0,1 0 0,1 0 0,-1 0 0,1 1 0,0-1 0,0 1 0,1-1 0,4-4 0,-6 7 0,1 1 0,0-1 0,0 1 0,1 0 0,-1 0 0,0 0 0,1 0 0,-1 1 0,1-1 0,0 1 0,-1 0 0,1 0 0,0 0 0,0 1 0,-1-1 0,1 1 0,6 0 0,10 0 0,-20 0 0,-30 11 0,22-5 0,0 0 0,0 0 0,0 1 0,1 0 0,0 1 0,0 0 0,1 0 0,0 0 0,0 1 0,1-1 0,0 2 0,1-1 0,0 0 0,-6 19 0,6-10 0,0-1 0,0 1 0,2 1 0,0-1 0,1 0 0,1 0 0,4 30 0,-4-44 0,1-1 0,0 0 0,0 1 0,0-1 0,0 0 0,0 0 0,1 0 0,0 0 0,-1 0 0,1 0 0,0 0 0,0 0 0,1 0 0,-1-1 0,1 0 0,-1 1 0,1-1 0,0 0 0,-1 0 0,1 0 0,0-1 0,1 1 0,-1-1 0,0 1 0,0-1 0,0 0 0,4 1 0,8 0 0,0 1 0,0-2 0,0 0 0,27-2 0,-39 1 0,0 0 0,0 0 0,0-1 0,0 0 0,-1 1 0,1-1 0,0 0 0,0 0 0,0 0 0,-1-1 0,1 1 0,0-1 0,-1 1 0,0-1 0,1 0 0,-1 0 0,0 0 0,2-3 0,-1 1 0,0-1 0,0 1 0,0-1 0,-1 0 0,0 0 0,0 0 0,0 0 0,-1 0 0,2-8 0,0-9 0,-1 0 0,-2-1 0,-3-39 0,3 60 0,-1-10 0,-1-1 0,0 1 0,-1 0 0,-1 1 0,0-1 0,0 0 0,-1 1 0,-1 0 0,0 0 0,0 1 0,-1 0 0,0 0 0,-1 0 0,0 1 0,0 0 0,-14-10 0,19 16 0,0 1 0,-1 0 0,0 0 0,1 0 0,-1 1 0,0-1 0,0 1 0,0 0 0,0 0 0,-5-1 0,7 2 0,1 0 0,-1 0 0,0 0 0,1 0 0,-1 0 0,1 0 0,-1 0-1,1 1 1,-1-1 0,1 0 0,-1 1 0,1-1 0,0 1 0,-1 0 0,1-1 0,0 1 0,-1 0 0,1 0-1,0 0 1,0 0 0,0 0 0,0 0 0,0 0 0,0 0 0,0 1 0,0-1 0,0 0 0,0 1 0,1-1-1,-2 2 1,-1 15-2,-1 0 0,2-1-1,1 1 1,0 0 0,2 24-1,0-10 1,-1-22-2,1-1 0,0 0-1,0 0 1,1 0 0,0 1-1,1-2 1,0 1-1,0 0 1,1-1 0,0 1-1,1-1 1,7 11 0,-8-14 1,0 0 0,1 0 0,-1-1 1,1 1-1,0-1 0,0 0 0,0 0 0,1 0 1,-1-1-1,1 0 0,0 0 0,0 0 1,0-1-1,0 0 0,0 0 0,1 0 0,-1-1 1,12 1-1,-8-1 10,1-1 0,-1-1 0,20-2 0,-26 3-5,-1-1 0,0 0 1,1-1-1,-1 1 0,0-1 0,0 1 1,0-1-1,0 0 0,0 0 0,0 0 1,-1 0-1,1-1 0,-1 1 0,1-1 1,2-4-1,3-6 2,0-2 0,-1 1 1,-1-1-1,0 0 0,-1 0 0,-1-1 0,5-27 1,-4 19-10,1 1 0,10-29 0,-14 48 3,0 1 1,-1-1 0,1 1-1,1 0 1,-1 0 0,0 0 0,1 0-1,-1 1 1,1-1 0,0 1-1,0-1 1,0 1 0,0 0 0,0 0-1,1 0 1,-1 0 0,1 1-1,-1 0 1,1-1 0,-1 1 0,1 0-1,0 1 1,-1-1 0,1 1-1,0 0 1,0 0 0,0 0 0,4 0-1,-7 1-11,-1 2 0,0 1 15,0-4 22,-2-1-8,-2-1-16,0 0 0,0 0 1,0 1-1,0-1 0,0 1 0,-1 0 0,1 0 0,0 0 0,0 1 0,-1-1 0,1 1 0,-1 0 0,1 0 0,0 1 0,-1-1 1,1 1-1,0 0 0,0 0 0,0 1 0,-1-1 0,1 1 0,0 0 0,1 0 0,-1 0 0,0 0 0,1 1 0,-1 0 0,1-1 1,0 1-1,0 1 0,0-1 0,0 0 0,-2 4 0,-1 6 0,0 0 0,1-1 0,1 2 0,0-1 0,1 0 0,0 1 0,0 18 0,1-5 0,1-1 0,6 50 0,-4-70 0,0 0 0,1 0 0,-1 0 0,1 0 0,0 0 0,1 0 0,-1-1 0,1 1 0,0-1 0,1 0 0,-1 0 0,1 0 0,0 0 0,0-1 0,1 1 0,-1-1 0,1 0 0,0 0 0,0-1 0,1 0 0,-1 0 0,0 0 0,1 0 0,0-1 0,0 0 0,0 0 0,0 0 0,0-1 0,7 1 0,-6-1 2,0-1-1,0 0 1,-1 0-1,1-1 1,0 0-1,-1 0 1,11-3-1,-14 2 0,0 1 0,0-1 0,-1 0 0,1 1 0,-1-1 0,1 0 0,-1-1 0,0 1-1,1 0 1,-1-1 0,0 1 0,-1-1 0,1 1 0,0-1 0,-1 0 0,0 0 0,1 0-1,0-4 1,3-10 0,0-1-1,-1 1 1,-1-1-1,1-30 1,-5-76 2,-1 54 7,2-157-7,-8 332-3,-4 86 0,11-154 0,0-14 0,1 0 0,5 43 1,-5-61-2,1 0 1,0 0 0,1 0 0,-1 0 0,1 0 0,0-1-1,0 1 1,0 0 0,1-1 0,0 0 0,0 1 0,0-1-1,0 0 1,1-1 0,-1 1 0,1 0 0,0-1-1,6 4 1,-7-5 0,1 0 0,0-1 1,0 1-1,-1-1 0,1 0 0,0 0 0,0 0 0,0 0 0,0-1 0,0 0 0,0 1 0,1-2 0,-1 1 0,0 0 0,0-1 0,0 0 1,0 0-1,0 0 0,-1 0 0,1-1 0,0 1 0,0-1 0,-1 0 0,1 0 0,-1 0 0,0-1 0,0 1 0,0-1 0,0 0 1,0 0-1,0 0 0,-1 0 0,1 0 0,-1-1 0,3-4 0,1-3 0,-1 0 0,0-1 0,-1 1 0,0-1 0,-1 0 0,0 0 0,-1-1 0,1-14 0,-2-105 0,-2 73 0,0-2 3,-4 162-6,3-35 3,0-38 0,2 1 0,0 0 0,9 53 0,-7-75-1,0 1 0,1-1 0,-1 0 0,1 0 1,1 0-1,0 0 0,0-1 0,7 11 0,-8-14 1,-1 0-1,1 0 1,0-1-1,0 1 1,0-1-1,0 1 1,0-1 0,0 0-1,1 0 1,-1-1-1,1 1 1,-1-1-1,1 0 1,0 1 0,0-1-1,-1-1 1,1 1-1,5 0 1,-4-1 0,1 0 0,-1 0 0,1-1 0,-1 1 0,0-1 0,0 0 0,9-3 0,-12 2 0,1 1 0,-1-1 0,0 1 0,0-1 0,0 0 0,0 0 0,0 0 0,0 0 0,-1 0 0,1 0 0,0 0 0,-1-1 0,0 1 0,0 0 0,0-1 0,0 1 0,1-4 0,4-17 0,0-1 0,-2 0 0,0 0 0,-2-1 0,-2-43 0,0 37 1,1 1 0,9-58 0,-10 87-1,0 0 0,0 0 1,1 0-1,-1 0 0,0 0 1,0-1-1,0 1 0,1 0 1,-1 0-1,1 0 0,-1 0 1,1 0-1,-1 0 0,1 0 1,-1 0-1,1 0 0,0 0 0,0 1 1,-1-1-1,1 0 0,0 0 1,0 1-1,0-1 0,0 0 1,0 1-1,0-1 0,0 1 1,0-1-1,0 1 0,0-1 1,0 1-1,0 0 0,0 0 1,1 0-1,-1-1 0,0 1 1,0 0-1,0 0 0,0 1 1,2-1-1,-1 0 0,-1 1 0,0 0 0,0-1 0,1 1 0,-1 0 0,0 0 0,0-1 0,0 1 0,0 0 0,0 0 0,0 0 0,0 0 0,0 0 0,0 1 0,-1-1 0,1 0 0,0 0 0,-1 0 0,1 1 0,-1-1 0,1 0 0,-1 1 0,0-1 0,1 0 0,-1 3 0,2 3-3,7 17 3,-2 1 0,-1 0 0,-1 0-1,3 38 1,-4 104 4,-4-120-4,1-78 0,1-1 0,2 0 0,1 1 0,2 0 0,1 0 0,1 1 0,25-55 0,-32 82 0,-1 0 0,1 0 0,-1 1 0,1-1 0,0 0 0,0 1 0,0-1 0,1 1 0,-1 0 0,0 0 0,1 0 0,0 0 0,-1 0 0,1 0 0,0 1 0,0-1 0,0 1 0,0 0 0,0 0 0,0 0 0,0 0 0,0 1 0,1-1 0,-1 1 0,0 0 0,4 0 0,-6 0 0,0 1-1,0-1 1,-1 1-1,1-1 1,0 1 0,-1 0-1,1 0 1,-1-1 0,1 1-1,-1 0 1,1 0 0,-1 0-1,1-1 1,-1 1-1,0 0 1,0 0 0,1 0-1,-1 0 1,0 0 0,0 0-1,0 0 1,0-1-1,0 1 1,0 0 0,0 0-1,0 0 1,0 0 0,-1 1-1,1 3-1,1 214-1,-1-215 3,0 0 0,0-1 0,0 1 0,1 0 0,-1 0 0,1 0 0,0 0 0,0 0 0,1-1 0,-1 1 0,1-1 0,0 1 0,0-1 0,0 1 0,0-1 0,1 0 0,-1 0 0,1 0 0,0 0 0,0-1 0,0 1 0,0-1 0,0 0 0,0 0 0,1 0 0,-1 0 0,1 0 0,0-1 0,-1 1 0,6 0 0,8 2 0,1-1 1,0-1-1,0 0 1,-1-1-1,25-3 1,-37 2-1,0 0 1,1-1 0,-1 1 0,0-1 0,0-1-1,0 1 1,0-1 0,0 0 0,0 0-1,-1 0 1,1-1 0,0 1 0,-1-1 0,0 0-1,0-1 1,0 1 0,0-1 0,6-7-1,-5 4-1,-1 1 0,0-1 0,-1 0 0,0 0 0,0 0 0,0-1-1,-1 1 1,0-1 0,0 0 0,-1 1 0,0-1 0,0-10 0,0 0 0,-1 0 0,-1 0 0,-4-26 1,3 38 0,1-1 0,-1 1 0,-1 0 0,1 0 1,-1 0-1,0 0 0,0 0 0,-1 1 1,1 0-1,-1-1 0,0 1 0,-10-8 1,11 11-1,0 0 1,0 0 0,0 0-1,0 0 1,-1 1 0,1-1 0,-1 1-1,1 0 1,-1 0 0,1 0 0,-1 0-1,-5 1 1,7-1-2,0 1 1,0 0-1,0 0 1,0 0-1,0 0 1,-1 1-1,1-1 1,0 0-1,0 1 1,0 0-1,0-1 1,1 1-1,-1 0 1,0 0-1,0 0 1,0 0-1,1 0 1,-1 1-1,0-1 1,1 0-1,-1 1 1,1-1-1,-2 3 1,0 4 0,0-1 0,0 1 0,1 0 0,0 0 0,1-1 0,0 1 0,-1 16 0,2-6-1,0-1 1,1 0-1,4 17 0,-4-29 0,0-1 1,0 0-1,1 1 0,0-1 0,0 0 0,0 0 0,0 0 1,1 0-1,-1-1 0,1 1 0,0-1 0,0 1 0,0-1 1,1 0-1,-1 0 0,1 0 0,0-1 0,-1 1 0,1-1 1,0 0-1,0 0 0,1 0 0,-1-1 0,0 1 0,1-1 1,-1 0-1,1-1 0,-1 1 0,1-1 0,-1 1 0,8-2 1,-10 1 1,0-1 1,1 1-1,-1-1 1,0 0 0,1 1-1,-1-1 1,0 0-1,0-1 1,0 1 0,0 0-1,0 0 1,0-1-1,0 0 1,0 1 0,-1-1-1,1 0 1,-1 0-1,1 1 1,-1-1 0,0 0-1,1-1 1,0-2-1,4-7 6,-1 0 1,7-22-1,-12 33-7,12-44 18,12-86-1,-27 217-17,3-23 0,-39 637 0,39-679 0,-2 1 0,0-1 0,-10 37 0,11-54 0,0 0 0,0 1 0,-1-1 0,0 0 0,0 0 0,0 0 0,0 0 0,0 0 0,-1 0 0,0-1 0,0 1 0,0-1 0,0 0 0,0 0 0,-1 0 0,1 0 0,-1-1 0,0 1 0,0-1 0,0 0 0,0 0 0,0 0 0,0-1 0,-6 2 0,0-2 0,1 0 0,0 0 0,-1-1 0,1 0 0,-1-1 0,1 0 0,-1-1 0,1 1 0,0-2 0,0 0 0,0 0 0,0 0 0,0-1 0,1 0 0,-1-1 0,1 0 0,-12-9 0,10 5 0,0 0 0,1 0 0,0-1 0,0 0 0,1 0 0,0-1 0,1 0 0,0-1 0,1 0 0,0 0 0,1 0 0,-5-15 0,6 13 0,1 0 0,1 0 0,0-1 0,1 1 0,0-1 0,2-24 0,0 30 0,1-1 0,-1 1 0,2-1 0,-1 1 0,1 0 0,1 0 0,0 0 0,0 0 0,1 1 0,11-17 0,5 1 0,1 0 0,2 1 0,0 1 0,1 2 0,1 0 0,51-28 0,182-74 0,-222 106 0,-22 10-33,-6 2 51,1 0 0,0-1 0,17-11 0,-25 15-39,0-1 0,0 0 1,0 1-1,0-1 0,0 0 0,-1 0 0,1-1 1,-1 1-1,1 0 0,-1 0 0,0-1 1,0 1-1,0-1 0,0 1 0,0-1 0,-1 1 1,1-1-1,-1 1 0,1-1 0,-1-3 0,0-10-1582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133 21 30814,'-3'-2'107,"-1"-1"1,0 1-1,1 0 0,-1 0 1,0 0-1,0 1 1,0-1-1,0 1 0,0 0 1,0 0-1,-1 0 0,1 1 1,0-1-1,0 1 0,-1 0 1,1 1-1,0-1 0,-6 2 1,7-1-114,1 0 0,-1 0 0,0 1 0,0 0 0,1-1-1,-1 1 1,1 0 0,-1 0 0,1 1 0,0-1 0,0 0 0,0 1 0,0-1 0,0 1 0,0 0 0,1 0 0,0-1 0,-1 1 0,1 0 0,0 0 0,0 0 0,1 0 0,-1 1 0,0 3 0,0 0 6,0 0 0,0 0 0,0 0 0,1 0 0,1 10 0,-1-15 0,1-1 0,-1 1 0,0-1 0,1 1 0,-1-1 0,1 1 0,0-1 0,-1 1 0,1-1 0,0 0 0,0 0 0,0 1 0,0-1 0,0 0 0,0 0 0,0 0 0,0 0 0,1 0 0,-1 0 0,0 0 0,0 0 0,1-1 0,-1 1 0,1 0 0,-1-1 0,1 1 0,-1-1 0,1 0 0,1 1 0,13 1 12,0-1-1,-1-1 1,1 0 0,20-3 0,-35 3-12,1-1 0,-1 0 0,1 1 0,-1-1 1,0 0-1,0 0 0,1 0 0,-1 0 0,0 0 0,0 0 1,0 0-1,0 0 0,0-1 0,-1 1 0,1 0 0,0-1 1,0 1-1,-1 0 0,1-1 0,-1 1 0,1-1 0,-1 1 1,0-1-1,1 1 0,-1-1 0,0 1 0,0-1 0,0 1 1,0-1-1,-1 1 0,1-1 0,0 1 0,-1-2 0,1-1 0,0 1 0,-1 0 0,0-1 0,1 1 0,-1 0 0,0 0 0,0-1 0,-1 1 0,1 0 0,-1 0 0,0 0 0,1 1 0,-1-1 0,-4-4 0,3 5-2,-1 0 0,1 0 0,-1 1-1,1-1 1,-1 1 0,0 0 0,0 0 0,1 0-1,-1 1 1,0-1 0,0 1 0,0 0 0,0 0 0,0 0-1,-6 1 1,9 0-21,0-1 0,0 1 0,0-1 0,0 1 0,0-1 0,0 1 0,0 0 0,0 0 0,0-1 0,0 1 0,0 0 0,1 0 0,-1 0 0,0 0 0,0 0 0,1 0 0,-1 0 0,1 0 0,-1 0 0,1 0 0,-1 0 0,1 0 0,0 1 0,0-1 0,-1 0 0,1 0 0,0 0 0,0 1 0,0-1 0,0 0 0,0 0 0,1 0 0,-1 2 0,0 3-387,0 33-3982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336 227 31903,'0'-2'21,"0"1"1,0-1 0,0 0 0,0 1-1,0-1 1,0 0 0,-1 0 0,1 1 0,0-1-1,-1 0 1,1 1 0,-1-1 0,0 1-1,0-1 1,1 0 0,-1 1 0,0 0-1,0-1 1,0 1 0,-1 0 0,1-1-1,0 1 1,0 0 0,-1 0 0,1 0 0,-1 0-1,1 0 1,-1 0 0,1 1 0,-1-1-1,1 0 1,-1 1 0,-3-1 0,-1-2 22,-8-2-40,0 1 1,0 1-1,-1 0 0,1 1 1,-1 0-1,1 2 1,-1-1-1,1 2 0,-1 0 1,-20 4-1,29-3-4,0-1 0,0 1 0,1 0 0,-1 1 0,0 0 0,1 0 0,-1 0 0,1 0 0,0 1 0,0 0 0,1 0 0,-1 0 0,1 0 0,0 1 0,0 0 0,0 0 0,0 0 0,-3 9 0,3-8 0,1 1 0,1-1 0,-1 1 0,1 0 0,0 0 0,1-1 0,-1 2 0,1-1 0,1 0 0,-1 0 0,1 0 0,1 0 0,-1 0 0,1 0 0,0 0 0,3 8 0,-2-10 0,0-1 0,1 1 0,0 0 0,0-1 0,0 0 0,0 0 0,1 0 0,-1 0 0,1 0 0,0-1 0,0 1 0,1-1 0,-1 0 0,1 0 0,-1-1 0,11 5 0,-1-2 1,0 1 0,1-2 0,0 0 0,25 4 0,-9-6 13,33 0 0,-48-2-15,-16 0 1,0 0 0,1 0 0,-1 0 0,1 0 0,-1 1 0,0-1 0,1 0 0,-1 0 0,1 0 0,-1 0 0,1 0 0,-1 0 0,0 0 0,1 0 0,-1 0 0,1 0 0,-1-1 0,1 1 0,-1 0 0,0 0 0,1 0 0,-1 0 0,1-1 0,-1 1 0,0 0 0,1 0 0,-1-1 0,0 1 0,1 0 0,-1 0 0,0-1 0,0 1 0,1 0 0,-1-1 0,0 1 0,0-1 0,1 1 0,-1 0 0,0-1 0,0 1 0,0-1 0,0 1 0,0 0 0,0-1 0,-5-7 0,2 5 0,-1 1 0,1 0 0,-1-1 0,0 2 0,0-1 0,1 0 0,-1 1 0,-1 0 0,1 0 0,0 0 0,0 0 0,0 1 0,-1-1 0,-4 1 0,-6 0 0,0 0 0,-27 4 0,38-3 0,0 0 0,0 1 0,0-1 0,0 1 0,0 0 0,0 0 0,1 0 0,-1 0 0,1 1 0,0-1 0,-1 1 0,1 0 0,0 0 0,0 0 0,1 0 0,-1 1 0,1-1 0,0 1 0,0 0 0,0-1 0,0 1 0,-2 8 0,0 1 0,0 0 0,1 1 0,1-1 0,0 1 0,1 25 0,1-35-1,0 0 0,0 0 0,1 1 0,0-1 0,0 0 0,0 0-1,0 0 1,1 0 0,-1 0 0,1 0 0,0-1 0,0 1 0,0 0 0,1-1 0,-1 0 0,1 1 0,0-1 0,0 0 0,0 0 0,1-1-1,-1 1 1,0-1 0,1 0 0,0 1 0,-1-1 0,1-1 0,0 1 0,8 2 0,6 0 1,1 0 0,-1-1-1,0 0 1,1-2 0,24 0 0,-34-1 1,0-1 0,0 0 1,0-1-1,0 1 0,0-2 0,0 1 0,0-1 0,-1-1 1,1 1-1,-1-2 0,0 1 0,0-1 0,0 0 1,-1 0-1,0-1 0,0 0 0,0-1 0,-1 1 1,0-1-1,0-1 0,-1 1 0,0-1 0,0 0 0,-1 0 1,0 0-1,5-14 0,1-6-1,-2 0 0,-1 0 0,-1-1 0,-1 1 0,1-37 0,-5-147 0,-2 164 0,0 37 0,-2-42 0,3 50 0,-1 1 0,1-1 0,-1 1 0,1 0 0,-1-1 0,0 1 0,0 0 0,0 0 0,0 0 0,0 0 0,-1-1 0,1 2 0,-1-1 0,1 0 0,-1 0 0,0 0 0,-2-2 0,3 4 0,0-1 0,0 1 0,1-1 0,-1 1 0,0 0 0,0-1 0,0 1 0,0 0 0,0 0 0,1-1 0,-1 1 0,0 0 0,0 0 0,0 0 0,0 0 0,0 0 0,0 0 0,0 0 0,0 1 0,1-1 0,-1 0 0,0 0 0,0 1 0,0-1 0,0 1 0,1-1 0,-1 1 0,0-1 0,0 1 0,1-1 0,-1 1 0,0-1 0,1 1 0,-1 0 0,0 1 0,-14 32 0,7-4 0,1 1 0,1 1 0,-1 49 0,5 103 0,3-103 0,-2-30 0,2 0 0,2 0 0,3-1 0,17 72 0,-18-102 0,2 6-3,19 46 1,-26-71-26,0 0 14,1-1-1,-1 0 1,0 1 0,0-1-1,0 0 1,0 1-1,0-1 1,0 0-1,0 1 1,0-1-1,1 0 1,-1 1-1,0-1 1,0 0-1,0 1 1,1-1-1,-1 0 1,0 0-1,1 1 1,-1-1-1,0 0 1,0 0-1,1 1 1,-1-1-1,0 0 1,1 0 0,-1 0-1,1 0 1,-1 0-1,0 1 1,1-1-1,-1 0 1,0 0-1,1 0 1,-1 0-1,1 0 1,4-7-2283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41 401 31022,'0'0'20,"-1"-1"0,1 1-1,0 0 1,-1-1 0,1 1-1,-1 0 1,1-1 0,-1 1 0,1 0-1,0 0 1,-1-1 0,1 1-1,-1 0 1,1 0 0,-1 0-1,1 0 1,-1 0 0,1 0 0,-1 0-1,0 0 1,1 0 0,-1 0-1,1 0 1,-1 0 0,1 0-1,-1 0 1,1 0 0,-1 0 0,1 1-1,-1-1 1,1 0 0,0 0-1,-1 0 1,1 1 0,-1-1-1,1 0 1,-1 1 0,1-1 0,0 1-1,-1-1 1,1 0 0,0 1-1,-1-1 1,1 1 0,0-1-1,0 1 1,0-1 0,-1 1 0,1-1-1,0 1 1,0-1 0,0 1-1,0-1 1,0 1 0,0-1-1,0 1 1,0 0 0,-5 35 524,5-34-534,-1 10-10,1-6 1,-1-1 0,1 0-1,0 1 1,0-1 0,1 1 0,1 9-1,-1-14 1,-1 0-1,1 1 0,0-1 1,0 0-1,-1 0 0,1 0 0,0 1 1,0-1-1,0 0 0,0 0 0,1 0 1,-1-1-1,0 1 0,0 0 0,0 0 1,1-1-1,-1 1 0,0 0 0,1-1 1,-1 0-1,1 1 0,-1-1 1,0 0-1,1 1 0,-1-1 0,1 0 1,-1 0-1,1 0 0,1-1 0,1 2 3,0-1 0,0 0 0,0-1 0,0 1 0,0-1 0,0 1 0,0-1 0,0 0 0,0-1 0,6-2 0,-7 2-3,-1 0 0,0 0 0,0 0 0,-1 0 0,1 0 1,0-1-1,-1 1 0,1 0 0,-1-1 0,0 0 0,1 1 0,-1-1 1,-1 0-1,1 1 0,0-1 0,0-4 0,2-16 0,0 0 0,-2 0 0,-1-1 0,-4-37 0,4 59 0,-1 0 0,1 0 0,-1 0 0,0 0 0,0 0 0,0 0 0,0 0 0,0 0 0,0 0 0,0 1 0,-1-1 0,1 0 0,-1 1 0,1-1 0,-1 1 0,1 0 0,-1-1 0,0 1 0,0 0 0,0 0 0,0 0 0,0 0 0,0 0 0,0 1 0,0-1 0,0 1 0,0-1 0,0 1 0,0 0 0,-1-1 0,1 1 0,0 0 0,0 1 0,0-1 0,0 0 0,0 1 0,-1-1 0,1 1 0,0-1 0,0 1 0,0 0 0,0 0 0,0 0 0,1 0 0,-1 0 0,0 1 0,0-1 0,1 0 0,-4 4 0,0 2 0,1 0 0,-1 0 0,1 0 0,0 1 0,1-1 0,-1 1 0,1 0 0,1 0 0,0 0 0,0 0 0,1 1 0,-1 8 0,-1 18 0,3 52 0,0-85 0,1 4-1,-1 1 1,1-1-1,0 0 1,0 0-1,1 0 1,0 0-1,0 0 1,0 0-1,1-1 1,0 1-1,0-1 1,1 1-1,-1-1 1,1 0-1,0-1 1,0 1-1,1-1 1,5 6-1,-3-6 0,0 1-1,-1-1 0,2 0 1,-1 0-1,1-1 1,-1 0-1,1 0 1,0-1-1,0 0 0,0 0 1,0-1-1,0 0 1,11 0-1,-10 0 2,0-1 0,0 0 0,-1-1 0,1 0 0,0 0 0,-1-1 0,10-3 0,-15 3 0,0 0 0,1 0 0,-1 0 0,0-1 0,0 1 0,0-1 0,-1 0 0,1 0 0,-1 0 0,1 0 0,-1 0 0,0 0 0,0-1 0,-1 1 0,1-1 0,-1 1 0,1-1 0,0-5 0,7-24 2,5-43 0,-11 53 3,2 0 1,0 0 0,1 0-1,17-40 1,-21 59-6,0 1 0,0-1 1,1 1-1,-1 0 0,1 0 0,0 0 0,0 0 0,0 0 1,0 1-1,0-1 0,1 1 0,6-4 0,-8 5-1,0 1 0,-1-1 0,1 0 0,0 1 1,0-1-1,-1 1 0,1 0 0,0 0 0,0-1 0,0 1 0,0 0 0,-1 1 0,1-1 0,0 0 0,0 0 0,0 1 0,0-1 0,-1 1 1,1 0-1,0-1 0,-1 1 0,1 0 0,0 0 0,-1 0 0,1 0 0,-1 0 0,0 0 0,1 1 0,-1-1 0,2 2 0,27 48-4,-19-31 2,-8-16-5,-6-6 9,0-1-1,-1 1 0,1 0 1,0 1-1,-1-1 0,1 0 0,-1 1 1,1 0-1,-1 0 0,0 0 1,1 0-1,-1 1 0,0-1 0,0 1 1,0 0-1,1 0 0,-1 0 1,0 1-1,0 0 0,0-1 1,1 1-1,-1 0 0,1 1 0,-1-1 1,0 1-1,1-1 0,0 1 1,0 0-1,-1 0 0,1 1 1,0-1-1,1 0 0,-1 1 0,0 0 1,-2 3-1,0 3 0,1 0 0,0 0 0,1 1 0,-1 0 0,2-1 0,0 1 0,-2 16 0,2 0-23,3 44 1,-1-67 20,0 0 0,0-1 0,1 1 1,-1 0-1,1 0 0,0-1 0,0 1 1,0-1-1,0 1 0,0-1 0,1 1 1,-1-1-1,1 0 0,0 1 0,-1-1 1,1 0-1,0 0 0,0 0 0,0-1 1,1 1-1,-1 0 0,0-1 0,1 0 1,-1 1-1,1-1 0,3 1 0,1 0-2,0 0 0,0 0 1,1-1-1,-1 0 0,0 0 0,1-1 0,-1 0 0,13-1 0,-18 0 4,1 0 0,-1 0 0,1 0 0,-1 0 0,0 0 0,1 0 0,-1-1 0,0 1 0,0-1 0,0 0 0,0 1 0,0-1 0,-1 0 0,1 0 0,0 0 0,-1 0-1,0-1 1,1 1 0,-1 0 0,0-1 0,0 1 0,0-1 0,0 1 0,0-5 0,3-8 1,-1 0 0,2-28 1,0-278 87,-6 188-66,1 133-23,-1-25 9,-2 14-6,3 11-3,0 0 0,0 0 0,0 0 0,0 0 0,0 0 0,0-1 1,0 1-1,-1 0 0,1 0 0,0 0 0,0 0 0,0 0 0,0 0 0,0 0 0,0 0 0,0 0 0,0-1 0,0 1 0,-1 0 0,1 0 0,0 0 0,0 0 0,0 0 0,0 0 0,0 0 0,0 0 0,0 0 0,-1 0 0,1 0 0,0 0 0,0 0 0,0 0 0,0 0 0,0 0 0,0 0 0,-1 0 0,1 0 0,0 0 0,0 0 0,0 0 0,0 0 0,0 0 0,0 0 0,0 0 0,-1 0 0,1 1 0,0-1 0,0 0 0,0 0 0,0 0 0,-4 11-3,-1 40 2,2 0 0,4 66 0,1-31 7,-2-56-7,-1 3-1,2 0-1,5 33 0,-5-57 2,1 0 1,0 0-1,1 0 0,0 0 1,0 0-1,1-1 1,0 1-1,0-1 1,1 0-1,0-1 1,12 15-1,-13-19 1,-1-1 0,1 1 0,-1-1 0,1 0 0,0 0 0,0 0 0,0 0 0,0-1 0,0 1 1,0-1-1,9 1 0,-11-2-1,1 1 1,-1-1 0,1 0 0,-1 1 0,1-1 0,0-1 0,-1 1-1,1 0 1,-1-1 0,1 1 0,-1-1 0,1 0 0,-1 0 0,1 0-1,-1 0 1,0 0 0,0 0 0,1-1 0,-1 1 0,0-1-1,3-2 1,-1-3-1,0 0 0,0 0-1,0 0 1,-1 0 0,0-1 0,-1 0-1,0 1 1,0-1 0,1-13-1,4-80-12,-6 60 12,2-117 34,-5 231-32,1-17 0,5 62 0,-3-114 0,0 1 0,-1 0 0,2-1 0,-1 1 0,0-1 0,1 0 0,0 1 0,0-1 0,0 0 0,1 0 0,-1 0 0,1-1 0,0 1 0,0 0-1,0-1 1,1 0 0,-1 0 0,1 0 0,6 4 0,-4-4 1,-1 0-1,1-1 0,0 1 0,0-2 0,0 1 1,0-1-1,0 1 0,0-2 0,0 1 1,0-1-1,0 0 0,0 0 0,1 0 0,8-3 1,-13 3-1,1-1 1,-1 0 0,1 0-1,-1-1 1,0 1 0,0 0-1,1-1 1,-1 1 0,0-1-1,0 0 1,-1 0 0,1 0-1,0 0 1,-1 0-1,1 0 1,-1 0 0,1 0-1,-1-1 1,0 1 0,0 0-1,1-5 1,2-6-1,0-1-1,3-24 0,-7 34 2,8-74 17,-5-143 0,-4 124-22,2 69 4,0 21 0,0 0 0,-1-1 0,0 1 0,0 0 0,-1 0 0,0 0 0,-3-13 0,1 31 0,1 91 0,2 91 0,2-162 0,1 0 0,1 0 0,2-1 0,11 35 0,-14-57 0,0 0 0,0 0 0,1 0 0,0 0 0,0-1 0,1 1 0,9 10 0,-11-15 0,0 0 0,0 0 0,1 0 0,-1-1 0,1 1 0,-1-1 0,1 0 0,0 0 0,0-1 0,0 1 0,0-1 0,0 0 0,0 0 0,0 0 0,1 0 0,-1-1 0,7 1 0,-9-2-1,0 1 0,0 0 0,0-1 0,0 0 0,0 1 0,-1-1 0,1 0 0,0 0 0,0 0 0,0 0 0,-1 0 0,1-1 0,0 1 0,-1 0 0,1-1 0,-1 1 0,0-1 0,1 0 0,-1 1 0,0-1 0,0 0 0,0 0 0,0 0-1,0 1 1,-1-1 0,1 0 0,0-3 0,2-6 1,0-1-1,0 0 0,0-19 0,0-182 1,-4 116 5,1 136-9,-1-1 4,1-1 0,11 64 0,-9-90-1,0 1 0,2-1 0,-1 0 0,1 0 0,1 0 0,0 0 0,0-1 0,1 0 0,1 0 0,0 0 0,0-1 0,1 0 0,9 9 0,-11-14 0,0 0 1,-1 0 0,2-1 0,-1 0 0,0 0 0,1 0-1,-1-1 1,1 0 0,0-1 0,0 1 0,-1-1 0,1 0-1,0-1 1,0 0 0,11 0 0,-16-1 0,0 1 0,0-1 0,-1 1 0,1-1 0,0 0 0,-1 0 0,1 0 0,-1 0 0,1 0 0,-1 0 0,1 0 0,-1 0 0,0 0 0,1-1 0,-1 1 0,0-1 0,0 1 0,0-1 0,0 1 0,0-1 0,-1 1 0,1-1 0,0 0 0,-1 1 0,1-1 0,-1 0 0,0 0 0,1-3 0,2-10 0,-1 0 0,1-22 0,-3 27 0,-1-44 4,0 44-3,0 0 0,1 0 0,0 0 0,0 0 0,1 1 0,0-1 1,1 0-1,0 0 0,1 1 0,4-12 0,-5 20-1,-1 0 0,1 0 0,0 0 0,-1 0 0,1 0 0,0 1 0,0-1 0,0 1 0,0-1 0,0 1 0,0-1 0,0 1 0,0 0 0,0 0 0,0 0 0,0 1 0,-1-1 0,1 0 0,0 1 0,0-1 0,0 1 0,0-1 0,2 2 0,1 2 0,-1-1 0,0 0 0,-1 1 0,1 0 0,-1 0 0,1 0 0,-1 1 0,0-1 0,-1 0 0,1 1 0,-1 0 0,0 0 0,0 0 0,1 5 0,2 6 0,-2-1 0,1 1 0,1 24 0,-3-18 0,0 0 0,-2 0 0,0 0 0,-2 0 0,0 0 0,-2-1 0,-5 23 0,5-35 0,4-9 0,0 0 0,0 0 0,0 0 0,0 1 0,0-1 0,0 0 0,0 0 0,0 0 0,0 0 0,0 0 0,0 0 0,0 0 0,0 1 0,0-1 0,0 0 0,-1 0 0,1 0 0,0 0 0,0 0 0,0 0 0,0 0 0,0 1 0,0-1 0,0 0 0,0 0 0,0 0 0,0 0 0,0 0 0,-1 0 0,1 0 0,0 0 0,0 0 0,0 0 0,0 0 0,0 0 0,0 0 0,0 0 0,-1 0 0,1 0 0,0 0 0,0 1 0,0-1 0,0 0 0,0-1 0,0 1 0,0 0 0,-1 0 0,1 0 0,0 0 0,0 0 0,0 0 0,0 0 0,0 0 0,0 0 0,0 0 0,-1 0 0,1 0 0,0 0 0,0 0 0,0 0 0,0 0 0,0 0 0,0-1 0,0 1 0,-1-7 0,1 6 0,0-12 0,0-11 7,0-1-1,2 1 1,8-46 0,-5 50-7,1 0 1,0 0 0,1 1 0,1 0-1,1 0 1,20-31 0,-27 48-1,1-1 0,-1 1 0,1 0 0,0 0 0,0 0 0,0 0 0,0 0 0,0 1 0,0-1 0,0 1 0,6-2 0,-7 3 0,-1-1 0,0 1 0,0-1 0,1 1 0,-1 0-1,0 0 1,1 0 0,-1 0 0,0 0 0,1 0 0,-1 0-1,1 0 1,-1 0 0,0 1 0,0-1 0,1 1-1,-1-1 1,0 1 0,0-1 0,1 1 0,-1-1 0,0 1-1,0 0 1,0 0 0,0 0 0,0 0 0,0 0 0,0 0-1,0 0 1,-1 0 0,1 0 0,1 2 0,3 14-3,-2 0-1,0 1 1,0-1 0,-2 1 0,0-1 0,-1 1 0,-3 20 0,2 13 6,-1-14 16,1-26-18,0 1 1,1 0-1,0-1 0,1 1 1,4 22-1,-4-33-2,-1 1 0,1-1 0,0 1 0,0-1 0,0 1 0,1-1 0,-1 0 0,0 0 0,0 1 1,1-1-1,-1 0 0,1 0 0,-1 0 0,1-1 0,-1 1 0,1 0 0,-1 0 0,1-1 0,0 1 0,0-1 0,2 1 0,40 3-8,-38-4 12,18 1 11,-7 0-10,0 0 1,27-4-1,-39 3-4,-1-1 0,0 0 0,0 0 0,0 0 0,0 0 0,0-1 0,0 0 0,0 1 0,-1-2 0,1 1 0,0 0 0,-1-1 0,0 1 0,0-1 0,6-5 0,-4-1-1,1 0-1,-1 0 1,-1 0-1,0-1 1,0 1-1,0-1 1,-2 0-1,1 0 1,-1-1-1,1-18 1,-1-11-8,-4-57 0,1 87 11,1 4-2,-1 0 0,1 0 0,-1 0 0,-1 0 1,1 0-1,-1 0 0,0 0 0,-1 1 0,1-1 0,-5-7 0,5 11 0,1 0-1,-1 0 1,0 0-1,0 0 0,0 1 1,0-1-1,0 1 1,0-1-1,0 1 1,0-1-1,0 1 1,-1 0-1,1 0 1,-1 0-1,1 0 1,-1 1-1,1-1 0,-1 1 1,1-1-1,-1 1 1,0 0-1,1 0 1,-1 0-1,1 0 1,-1 1-1,-4 0 1,5 0-1,0 0 0,0 0 1,0 0-1,0 0 0,0 1 1,0-1-1,0 1 0,1-1 1,-1 1-1,1 0 1,-1-1-1,1 1 0,-1 0 1,1 0-1,0 0 0,0 0 1,0 0-1,0 0 0,0 0 1,0 1-1,1-1 0,-1 0 1,1 0-1,-1 5 0,-1 9 0,0-1 0,2 24 0,0-31 2,-2 22-2,1-22 0,0 0-1,1 0 1,0 0 0,0 0-1,0-1 1,1 1-1,1 0 1,-1 0 0,1 0-1,5 12 1,-6-19 0,-1 1 0,1-1 0,0 0 0,0 1 0,0-1 0,0 0 0,0 0 0,0 0 0,0 1 0,0-1 0,0 0 0,0-1 0,1 1 0,-1 0 0,0 0 1,1 0-1,-1-1 0,1 1 0,-1-1 0,1 1 0,-1-1 0,1 0 0,-1 1 0,1-1 0,-1 0 0,1 0 0,-1 0 0,1 0 0,-1 0 0,1-1 0,-1 1 0,1 0 0,-1-1 0,1 1 0,-1-1 0,2 0 0,0-1 6,0 0-1,0-1 0,0 1 1,0 0-1,-1-1 0,1 0 1,-1 1-1,0-1 0,0 0 1,0 0-1,0 0 0,0-1 1,-1 1-1,2-4 0,6-22 5,-1-1-1,-1 1 1,-2-1-1,0 0 1,-1-32-1,-4 80-8,1 32 0,-3 1 0,-10 58 0,-57 222 0,-2 17 0,70-345 0,-4 24 0,-1 0 0,-12 34 0,16-56 0,1 1 0,-1-1 0,-1 0 0,1 0 0,-1 0 0,0-1 0,0 1 0,0-1 0,-1 1 0,1-1 0,-1 0 0,0-1 0,0 1 0,-1 0 0,1-1 0,-1 0 0,0 0 0,-7 3 0,-2-4 0,-1 1 0,-1-2 0,1 0 0,0-1 0,0 0 0,0-2 0,0 1 0,-28-8 0,28 5 0,1-1 0,0 0 0,0-1 0,1-1 0,0 0 0,0 0 0,0-2 0,1 1 0,-11-12 0,15 13 0,0-1 0,1 0 0,0 0 0,1 0 0,-1-1 0,2 0 0,-1-1 0,1 1 0,1-1 0,0 0 0,0 0 0,1 0 0,-3-16 0,3 8 0,1 0 0,1 0 0,0-1 0,5-34 0,-3 44 0,1 0 0,0 0 0,0 1 0,1-1 0,0 0 0,0 1 0,1 0 0,1 0 0,-1 0 0,1 0 0,11-12 0,6-2 0,1 1 0,1 1 0,1 1 0,1 1 0,48-26 0,149-57 0,-212 97 0,185-62 0,-30 11 0,-160 53 0,0 0 1,-1-1-1,1 0 0,-1 0 1,1 0-1,-1 0 0,0-1 0,7-7 1,-10 9-11,0-1 1,0 0-1,0 0 1,0 0-1,0 0 1,-1-1-1,1 1 1,-1 0-1,0-1 1,0 1-1,0-1 1,-1 1-1,1-1 1,-1 0-1,0-5 1,0-23-450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89 27 30206,'-6'-2'2445,"-25"3"-2412,29 0-33,0-1 1,-1 1-1,1 0 0,0 0 0,0 0 0,0 1 0,0-1 0,0 0 0,0 1 1,0-1-1,0 1 0,1 0 0,-1 0 0,0-1 0,1 1 0,0 0 1,-1 0-1,1 0 0,0 1 0,0-1 0,0 0 0,0 0 0,1 1 1,-2 4-1,0 2 0,1 1-1,0 0 1,0 0 0,1 0 0,1 10 0,0-17 1,-1-1-1,1 0 1,0 0 0,0 1 0,0-1-1,0 0 1,0 0 0,0 0 0,0 0-1,1 0 1,-1 0 0,1-1 0,-1 1-1,1 0 1,0-1 0,0 1 0,0-1-1,0 0 1,0 0 0,0 1 0,0-1-1,0 0 1,0-1 0,0 1 0,1 0-1,-1-1 1,0 1 0,4-1 0,9 3 6,0-1 1,1-1 0,16 0-1,-28-1-6,7 0 9,-6 0-8,0 0 1,0 0-1,0 0 1,-1-1-1,1 0 0,6-1 1,-9 1-3,-1 1 0,0-1 0,1 0 0,-1 1 0,0-1 0,0 0 0,0 0 0,0 0 0,0 0 0,0 0 0,0 0 0,0-1 0,0 1 0,0 0 0,0 0 0,-1-1 0,1 1 0,-1 0 0,1-1 0,-1 1 0,1 0 0,-1-1 0,0 1 0,1-1 0,-1-1 0,1-5 0,0 0 0,-1 0 0,0 0 0,0 0 0,-1 0 0,0 0 0,0 0 0,-1 1 0,0-1 0,0 0 0,-7-12 0,7 16 0,0 1 0,0-1 0,-1 1 0,1 0-1,-1 0 1,0 0 0,0 0 0,0 0-1,-1 1 1,1 0 0,-1-1 0,1 1-1,-1 0 1,0 1 0,1-1 0,-1 1 0,0-1-1,0 1 1,0 0 0,0 1 0,0-1-1,-1 1 1,1 0 0,-4 0 0,-5 0-13,7-1-9,0 1 0,0 0 0,-1 1 0,1-1 0,0 1 0,0 1-1,-9 2 1,-20 18-535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2:06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32 31598,'-3'-2'70,"0"0"-1,1 0 0,-1 0 0,0 0 0,0 0 1,0 0-1,0 1 0,0-1 0,-1 1 0,1 0 1,0 0-1,-1 0 0,1 1 0,-1-1 0,1 1 1,-4 0-1,-2-1-79,1 1 0,-1 0 1,1 0-1,-1 1 0,-11 3 0,17-3 10,0 0 1,0 0-1,0 1 0,1-1 0,-1 1 0,1-1 0,-1 1 0,1 0 1,0 0-1,0 0 0,0 0 0,0 1 0,0-1 0,0 0 0,0 1 1,1-1-1,-1 1 0,1 0 0,0-1 0,0 1 0,0 0 0,0 0 0,0 3 1,-2 7-2,1 0 1,1 0 0,0 24 0,1-31 0,0-3 1,1 1 0,-1-1-1,1 0 1,0 1 0,0-1 0,0 0 0,0 0 0,1 1-1,-1-1 1,1 0 0,0-1 0,0 1 0,0 0 0,0 0-1,1-1 1,-1 1 0,1-1 0,-1 0 0,1 0 0,0 0-1,0 0 1,0 0 0,0 0 0,0-1 0,0 0 0,0 1-1,0-1 1,6 1 0,7 2 4,1 0 0,0-1-1,0-1 1,24 0 0,49-2-5,-88 0 0,1 0 0,-1 0 0,1-1 0,-1 1 0,1-1 0,-1 1 0,0-1 0,1 0 0,-1 0 0,0 0 0,0 0 0,0 0 0,0 0 0,0-1 0,0 1 0,0-1 0,0 0 0,0 1 0,-1-1 0,1 0 0,-1 0 0,1 0 0,-1 0 0,0 0 0,1 0 0,-1-1 0,-1 1 0,1 0 0,1-5 0,0-4 0,0 0 0,-1 0 0,0 0 0,-1-1 0,-1-11 0,1 21 0,-1-3 0,1 1 0,-1-1 0,0 1 1,0-1-1,0 1 0,-1 0 0,0 0 0,0-1 0,0 1 0,0 0 1,0 1-1,-1-1 0,0 0 0,0 1 0,0-1 0,0 1 1,0 0-1,-1 0 0,1 0 0,-1 0 0,0 1 0,0 0 0,0-1 1,0 2-1,0-1 0,-8-2 0,-3-1-7,0 2 0,0-1 0,-1 2 0,1 0 0,-1 1 0,-26 1 0,39 0-16,1 1 1,-1-1-1,1 0 1,-1 1 0,1-1-1,-1 1 1,1-1-1,0 1 1,-5 2 0,-17 22-717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51 31486,'6'0'1057,"35"0"-945,18 0-64,6 0-32,-3 0 0,-6 0-16,-15-5 0,-12-1 0,-11-7-16,-12 0-240,-6 0-4658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158 19 32463,'-4'-2'8,"1"-1"0,-1 1 1,0 0-1,0 0 0,0 1 0,0-1 1,0 1-1,0 0 0,-1 0 0,1 0 1,0 1-1,-1-1 0,1 1 1,0 0-1,-1 0 0,1 1 0,0-1 1,-1 1-1,1 0 0,0 0 0,0 1 1,0-1-1,0 1 0,0 0 0,0 0 1,0 0-1,0 0 0,1 1 0,-1 0 1,-3 3-1,3 2-9,0 0 0,0 1 0,1 0 0,0-1 0,0 1 0,1 0 0,0 0 0,0 1 0,1-1 0,1 0 0,-1 1 1,2-1-1,0 13 0,0-20 1,-1 1 0,1-1 0,0 1 0,0-1 0,0 1 0,0-1 0,0 0 0,0 0 0,0 1 0,1-1 0,-1 0 1,1 0-1,0 0 0,-1 0 0,1 0 0,0-1 0,0 1 0,0-1 0,1 1 0,-1-1 0,0 0 0,0 0 0,1 1 0,-1-2 0,1 1 1,-1 0-1,1 0 0,-1-1 0,1 0 0,4 1 0,6 0 5,-1 0 0,1 0 0,-1-2 0,1 1 0,15-4 0,-25 3-4,1 1 0,0-1 1,-1-1-1,1 1 1,-1 0-1,1-1 0,-1 0 1,0 1-1,1-1 0,-1-1 1,0 1-1,0 0 1,0-1-1,-1 0 0,1 1 1,-1-1-1,1 0 0,-1 0 1,0-1-1,0 1 1,-1 0-1,4-8 0,-2 1-1,0-1 0,0 0-1,-1-1 1,-1 1 0,0 0-1,0-16 1,-2 25 0,1 0 0,0 0 0,-1 0 0,1 0 0,-1 0 0,1 0 0,-1 0 0,0 0 0,0 0 0,0 1 0,0-1 1,0 0-1,0 1 0,-1-1 0,1 1 0,0-1 0,-1 1 0,1 0 0,-1-1 0,0 1 0,1 0 0,-1 0 0,0 0 0,0 0 0,1 0 0,-1 1 0,0-1 0,0 1 0,0-1 0,0 1 0,0-1 0,0 1 0,-2 0 0,-6-1-2,0 1-1,-1-1 0,1 2 0,0-1 0,-15 4 0,23-3-22,-1-1-1,0 1 1,1 0 0,-1 0-1,1 0 1,-1 0 0,1 1-1,-1-1 1,-3 4 0,-16 21-939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 32655,'3'-3'65,"-3"3"-64,0 0-1,0 0 1,1 0 0,-1 0 0,0 0 0,0 0 0,0 0 0,0 0 0,0 0-1,1 0 1,-1 0 0,0 0 0,0 0 0,0 0 0,0 0 0,1 0 0,-1 0-1,0 0 1,0 0 0,0 0 0,0 0 0,1 0 0,-1 0 0,0 0 0,0 0-1,0 1 1,0-1 0,0 0 0,0 0 0,1 0 0,-1 0 0,0 0 0,0 0-1,0 1 1,0-1 0,0 0 0,0 0 0,0 0 0,0 0 0,0 0 0,0 1 0,0-1-1,0 0 1,0 0 0,0 0 0,0 0 0,0 1 0,0-1 0,0 0 0,0 0-1,0 0 1,0 0 0,0 1 0,3 196-1,-5-97 0,3-37 0,1-37 0,-1 0 0,-1 0 0,-2 0 0,-8 46 0,67-333 0,-54 252 0,-2 2 0,1 0 0,0 0 0,0 0 0,6-10 0,-7 15 0,0 1 0,0-1 0,0 1 0,0-1 0,0 1 0,0 0 0,1-1 0,-1 1 0,0 0 0,1 0 0,-1 0 0,1 0 0,-1 0 0,1 1 0,0-1 0,-1 0 0,1 1 0,0-1 0,-1 1 0,1 0 0,0-1 0,0 1 0,2 0 0,4 0 0,0 1 0,0 1 0,0-1 0,0 1 0,0 0 0,-1 1 0,9 3 0,34 11 0,-48-17 0,-1 1 0,1-1 0,0 0 0,-1 1 0,1-1 0,0 0 0,-1 0 0,1 0 0,0 0 0,-1 0 0,1 0 0,0 0 0,-1-1 0,1 1 0,-1-1 0,1 1 0,-1-1 0,1 0 0,-1 1 0,1-1 0,-1 0 0,1 0 0,-1 0 0,0 0 0,1 0 0,-1 0 0,0 0 0,2-3 0,-1-1 0,-1 0 0,1 0 0,-1 0 0,0 0 0,0-1 0,-1 1 0,1-10 0,-1 11 0,2-131 0,5 259 0,33 187 0,-40-308 0,6 19-13,-5-22-182,4-9-525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19 31662,'0'0'1073,"3"0"-1046,59 1-22,101-4-5,-160 3 0,-2 0 0,-1 0-1,1 0 1,-1 1 0,1-1 0,-1-1 0,1 1-1,-1 0 1,1 0 0,-1 0 0,1 0 0,-1 0-1,1 0 1,-1-1 0,1 1 0,-1 0-1,1 0 1,-1-1 0,1 1 0,-1 0 0,1-1-1,-1 1 1,0 0 0,1-1 0,0 0 0,-1 1-5,0 0 1,0 0-1,0 0 0,0-1 1,0 1-1,0 0 1,0 0-1,0 0 1,1 0-1,-1 0 0,0-1 1,0 1-1,0 0 1,0 0-1,0 0 1,0 0-1,0-1 1,0 1-1,0 0 0,0 0 1,0 0-1,0 0 1,0-1-1,0 1 1,-1 0-1,1 0 0,0 0 1,0 0-1,0 0 1,0-1-1,0 1 1,0 0-1,0 0 0,0 0 1,0 0-1,-1 0 1,1 0-1,0-1 1,0 1-1,0 0 1,0 0-1,0 0 0,-1 0 1,1 0-1,-12-5-568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62 0 30910,'0'10'1822,"-1"6"-1821,-1 0 0,-1 1-1,-5 18 1,-2 11-1,-6 48-25,5 0 0,0 105 0,12-199-276,1 0-572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 87 30110,'-9'124'2892,"-3"19"-3127,10 18 235,4-196 0,12-65 0,1-14 0,-11 47 0,-3 19 0,9-51 0,-9 94 0,-1 4 0,0 1 0,0-1 0,0 0 0,0 1 0,0-1 0,0 0 0,0 1 0,0-1 0,0 0 0,0 1 0,0-1 0,1 1 0,-1-1 0,0 0 0,1 1 0,-1-1 0,0 1 0,1-1 0,-1 1 0,0-1 0,1 1 0,-1-1 0,1 1 0,-1-1 0,1 1 0,-1-1 0,1 1 0,-1 0 0,1-1 0,0 1 0,-1 0 0,1 0 0,-1-1 0,1 1 0,0 0 0,-1 0 0,1 0 0,0 0 0,2 6 0,7 58 0,-6-30 0,1-1 0,2 0 0,1 0 0,2 0 0,22 53 0,-31-84 0,0 0 0,0 1 0,1-1 0,-1 0 0,0 0 0,1 0 0,-1 0 0,1 0 0,0 0 0,-1 0 0,1-1 0,0 1 0,0-1 0,0 1 0,0-1 0,1 0 0,-1 1 0,0-1 0,0-1 0,1 1 0,-1 0 0,1 0 0,-1-1 0,1 1 0,-1-1 0,1 0 0,-1 0 0,1 0 0,3 0 0,-5-1 0,0 1 0,1-1 0,-1 1 0,0-1 0,0 0 0,0 0 0,0 1 0,0-1 0,1 0 0,-1 0 0,-1 0 0,1 0 0,0 0 0,0 0 0,0 0 0,0 0 0,-1-1 0,1 1 0,-1 0 0,1 0 0,0-2 0,10-35-2,-8 27-1,30-160-28,-11 46 62,-22 124-31,5-14 5,-5 15-5,0 0 0,0-1 0,0 1 0,0 0 0,0-1 0,0 1 0,1 0 0,-1 0 0,0-1 0,0 1 0,0 0 0,0 0 0,1-1 0,-1 1 0,0 0 0,0 0 0,1-1 0,-1 1 0,0 0 0,0 0 0,1 0 0,-1 0 0,0 0 0,1-1 0,-1 1 0,0 0 0,0 0 0,1 0 0,-1 0 0,0 0 0,1 0 0,-1 0 0,0 0 0,1 0 0,-1 0 0,0 0 0,1 0 0,-1 0 0,0 0 0,1 0 0,-1 1 0,1-1 0,5 12 0,3 24 0,-2 1 0,-1-1 0,1 42 0,-4 118 0,-3-133 0,0-62-6,0 3 13,0 0-1,0 1 1,0-1 0,1 1-1,0-1 1,1 5 0,-2-8-30,1 0 1,-1 0 0,1 0 0,-1 0 0,1 0 0,0 0 0,-1 0 0,1-1 0,0 1 0,0 0-1,0 0 1,0-1 0,0 1 0,-1 0 0,1-1 0,0 1 0,0-1 0,1 1 0,-1-1 0,0 0-1,0 0 1,0 1 0,0-1 0,0 0 0,0 0 0,0 0 0,0 0 0,2 0 0,19 0-2179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39 1 32463,'-18'246'333,"-3"53"-362,21-299 29,1 1 0,-1-1 0,0 1 0,0-1 0,0 0 0,0 1 0,1-1 0,-1 1 0,0-1 0,0 1 0,1-1 0,-1 0 0,0 1 0,1-1 0,-1 0 0,0 1 0,1-1 0,-1 0 0,0 0 0,1 1 0,-1-1 0,1 0 0,-1 0 0,1 0 0,-1 1 0,0-1 0,1 0 0,-1 0 0,1 0 0,-1 0 0,1 0 0,0 0 0,21 0 0,-13 0 0,8-2 0,1 0 0,0-1 0,-1-1 0,0-1 0,0 0 0,24-11 0,9-3 0,-48 19-64,0-1 0,0 0 1,0 1-1,0-1 0,0 0 0,0 0 1,0 0-1,-1 0 0,1 0 0,0 0 1,0-1-1,-1 1 0,1-1 0,-1 1 1,1-1-1,-1 1 0,0-1 0,0 0 1,2-3-1,-2-5-5448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19 32271,'0'-8'320,"0"2"-192,0 1-80,9 5-48,0 0 0,0 0 0,-1 0 0,4 0 0,-3 16 0,-3 13 0,-3 0 0,-3 3 0,0 2 0,0-7 0,-18-9 0,-2-4-32,2-12-96,3-2-1281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32175,'3'31'161,"1"1"1,1-1-1,11 30 1,35 118-232,-48-171 86,-2-4-16,2 8-1,0 0 1,1-1-1,0 1 1,1-1-1,0 0 1,1-1-1,0 1 1,1-1-1,8 10 1,-14-19-25,0 0 1,0 0 0,1 0 0,-1 0-1,0 0 1,1 0 0,-1-1 0,0 1-1,1 0 1,-1-1 0,1 1-1,-1-1 1,1 1 0,-1-1 0,1 0-1,0 0 1,-1 0 0,1 0 0,-1 0-1,3 0 1,5 0-982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380 27 31807,'0'-16'528,"0"11"-272,0 2-160,0 1-16,0 12-80,-29 33 0,-13 15 0,-8 8 0,-3 6 0,3-3 0,3-9 0,6-4 0,6-11-32,14-10-48,9-14-800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2:06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30270,'0'3'1889,"29"3"-1569,17-6-176,6 0-64,10 0-48,-3 0-32,-10 0 0,-9 0 32,-14 0-32,-13-6-32,-13-3-64,0 4-929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68 86 31695,'0'-3'862,"0"7"-660,-4 58-199,-2 0-1,-17 72 1,-3 18-3,24-139 0,-2 22 0,2-27 0,1-16 0,3-25 0,1 0 0,1 1 0,2-1 0,12-40 0,50-126 0,-37 116 0,-24 66 0,-5 13 0,0 0 0,-1 0 0,1 0 0,-1 0 0,0 0 0,0 0 0,1-7 0,-2 11 0,1 0 0,-1-1 0,1 1 0,-1 0 0,1 0 0,-1-1 0,1 1 0,-1 0 0,1 0 0,-1 0 0,1 0 0,-1-1 0,1 1 0,0 0 0,-1 0 0,1 0 0,-1 0 0,1 0 0,0 1 0,-1-1 0,1 0 0,-1 0 0,1 0 0,-1 0 0,1 1 0,-1-1 0,1 0 0,0 1 0,1 6 0,0 0 0,0 1 0,-1-1 0,0 1 0,-1 12 0,2 9 0,0-13 0,17 100 0,-16-99 0,2 0 0,0 0 0,1-1 0,13 26 0,-17-38-3,0-1 0,0 0 1,0 0-1,1 0 0,-1 0 0,1 0 0,0 0 1,6 4-1,-8-6 3,1 0-1,-1 0 1,1-1 0,0 1-1,-1 0 1,1-1 0,-1 1-1,1-1 1,0 1 0,0-1-1,-1 0 1,1 0 0,0 0-1,0 0 1,-1 0 0,1 0 0,0 0-1,-1-1 1,1 1 0,0-1-1,3-1 1,-4 2 0,0-1 0,-1 0 0,1 0 0,0 0 0,0 0 0,0 0 0,-1 0 0,1 0 0,0 0 0,-1-1 0,1 1 0,-1 0 0,0 0 0,1 0 0,-1-1 0,0 1 0,0 0 0,1 0 0,-1-3 0,1-4 0,14-92 0,-13 75 6,1 0 1,1 1-1,2-1 1,10-30-1,-15 52-6,1-1 0,0 1 0,-1 0 0,1-1 0,0 1 0,1 0 0,-1 0 0,0 1 0,1-1 0,0 0 0,3-2 0,-5 4 0,0 1 0,0-1 0,0 1 0,0 0 0,1-1 0,-1 1 0,0 0 0,0-1 0,0 1 0,0 0 0,0 0 0,1 0 0,-1 0 0,0 0 0,0 0 0,0 1 0,0-1 0,1 0 0,-1 1 0,0-1 0,0 0 0,0 1 0,0-1 0,0 1 0,0 0 0,0-1 0,0 1 0,0 0 0,0 0 0,0-1 0,-1 1 0,1 0 0,0 0 0,0 0 0,-1 0 0,1 0 0,-1 0 0,2 2 0,3 6 0,-1 0 0,0 0 0,0 1 0,-1-1 0,0 1 0,-1 0 0,0 0 0,1 15 0,-1 89 0,-2-76 0,-3 5-11,-1 1-1,-2-1 1,-14 53-1,18-85-3,1-9-228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36 2 30766,'0'0'34,"0"0"1,0-1-1,1 1 0,-1 0 0,0 0 1,0 0-1,1 0 0,-1 0 1,0 0-1,0 0 0,1 0 0,-1 0 1,0 0-1,0-1 0,1 1 1,-1 0-1,0 1 0,0-1 0,1 0 1,-1 0-1,0 0 0,0 0 1,1 0-1,-1 0 0,0 0 0,0 0 1,0 0-1,1 0 0,-1 1 0,0-1 1,0 0-1,0 0 0,1 0 1,-1 0-1,0 1 0,0-1 0,0 0 1,0 0-1,1 0 0,-1 1 1,0-1-1,0 0 0,0 0 0,0 1 1,0-1-1,0 0 0,0 0 1,0 1-1,0-1 0,0 0 0,0 0 1,0 1-1,0-1 0,0 0 0,0 0 1,0 1-1,0-1 0,0 0 1,0 0-1,0 0 0,0 1 0,0-1 1,0 26-399,0-19 537,0 30-176,1 18 15,-3 0-1,-15 101 1,8-110-12,1 0 0,-2 91 0,11-136 0,-1-1 0,0 1 0,0-1 0,1 1 0,-1-1 0,0 1 0,1-1 0,-1 1 0,1-1 0,-1 1 0,1-1 0,-1 1 0,1-1 0,-1 0 0,1 1 0,-1-1 0,1 0 0,-1 0 0,1 1 0,-1-1 0,1 0 0,0 0 0,-1 0 0,1 1 0,0-1 0,-1 0 0,1 0 0,-1 0 0,1 0 0,0 0 0,-1-1 0,1 1 0,-1 0 0,1 0 0,0 0 0,-1 0 0,2-1 0,-2 1 0,2 0-20,10 0 48,0 0 0,0-1 1,19-3-1,-27 3-104,0-1 0,0 1 0,0 0 0,0-1 1,-1 0-1,1 0 0,-1 0 0,1-1 0,-1 1 0,0-1 0,0 1 0,0-1 0,0 0 0,3-5 0,3-3-4353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55 241 31246,'0'0'29,"-1"-1"0,1 1 0,-1 0 0,1-1-1,-1 1 1,1 0 0,-1 0 0,1-1 0,-1 1-1,0 0 1,1 0 0,-1 0 0,1 0 0,-1 0 0,0 0-1,1 0 1,-1 0 0,1 0 0,-1 0 0,0 0-1,1 0 1,-1 0 0,1 0 0,-1 1 0,1-1 0,-1 0-1,1 0 1,-1 1 0,1-1 0,-1 0 0,1 1-1,-1-1 1,1 0 0,-1 1 0,1-1 0,-1 1 0,1-1-1,0 1 1,-1-1 0,1 1 0,0-1 0,0 1-1,-1-1 1,1 1 0,0-1 0,0 1 0,0-1 0,-1 1-1,1 0 1,0-1 0,0 2 0,-8 35-225,7-34 286,-2 69-74,3-70-16,0 0 1,1-1-1,-1 1 1,1 0-1,-1-1 1,1 1-1,0 0 0,-1-1 1,1 1-1,0-1 1,0 0-1,0 1 0,0-1 1,0 0-1,1 1 1,-1-1-1,0 0 1,0 0-1,1 0 0,-1 0 1,1 0-1,-1-1 1,1 1-1,-1 0 1,1-1-1,0 1 0,-1-1 1,1 1-1,0-1 1,-1 0-1,1 0 1,3 0-1,7 2 8,0-2 1,0 0-1,16-1 1,-28 1-9,2-1 1,0 1 0,0-1 0,-1 0 1,1 0-1,0 1 0,-1-1 0,1 0 0,-1-1 0,1 1 0,-1 0 0,1 0 1,-1-1-1,0 1 0,0 0 0,1-1 0,-1 1 0,0-1 0,0 0 0,-1 1 1,1-1-1,0 0 0,-1 0 0,1 1 0,-1-1 0,1 0 0,-1 0 1,0 0-1,1-2 0,1-11-2,-1 0 0,-1-22 1,0 26 1,1-14-1,0 15 0,0 1 0,-1-1 0,0 0 0,-3-15 0,3 23 0,-1 1 0,1-1 0,-1 0 0,1 0 0,-1 1 0,0-1 0,1 0 0,-1 1 0,0-1 0,0 1 0,0-1 0,-1 1 0,1-1 0,0 1 0,0 0 0,-1-1 0,1 1 0,-1 0 0,1 0 0,-1 0 0,0 0 0,1 1 0,-1-1 0,0 0 0,1 1 0,-1-1 0,0 1 0,0-1 0,-2 1 0,0-1 0,1 1-1,-1-1 1,0 1-1,1 0 1,-1 0-1,1 1 1,-1-1-1,1 1 1,-1 0 0,1 0-1,-1 0 1,1 0-1,-1 1 1,1-1-1,0 1 1,0 0-1,-4 2 1,3 0-1,1 1 1,-1-1-1,0 1 0,1 0 0,0 0 1,0 0-1,1 0 0,-1 1 0,1-1 1,-2 8-1,-2 10-1,1 0 0,1 1 0,1 0 0,2-1 0,0 1 1,3 29-1,-2-48 2,0-1 0,0 1 0,1-1 0,0 1 1,0-1-1,0 1 0,0-1 0,1 0 0,0 1 0,0-1 1,0 0-1,0 0 0,1 0 0,-1-1 0,1 1 1,0 0-1,0-1 0,0 0 0,1 0 0,-1 0 0,1 0 1,0-1-1,-1 1 0,1-1 0,6 3 0,3-1 1,0 1 0,0-2 1,0 0-1,0-1 0,1 0 0,-1-1 0,21 0 0,-30-1-1,-1-1 0,0 1 0,0 0 1,1-1-1,-1 0 0,0 0 0,0 0 0,0 0 0,0-1 1,0 1-1,0-1 0,0 1 0,0-1 0,3-4 0,-1 1 1,0 0 0,0 0 0,-1-1 0,1 1-1,-1-1 1,4-9 0,1-5 1,0-1 0,-2 1 0,7-33 0,0-20-2,-4-1 0,0-143 0,-12 249 0,-10 57 0,-2 4 0,8-32 0,3 1 0,6 71 0,-2-130 0,-1 0 0,1 1 0,0-1 0,0 0 0,1 0 0,-1 0 0,1 0 0,-1 0 0,1 0 0,0-1 0,0 1 0,0 0 0,1-1 0,-1 0 0,0 1 0,1-1 0,0 0 0,-1 0 0,1-1 0,0 1 0,0 0 0,0-1 0,0 0 0,0 0 0,1 0 0,-1 0 0,0 0 0,0 0 0,1-1 0,-1 0 0,7 0 0,-9 0 0,0 0-1,0-1 1,1 1-1,-1 0 1,0-1-1,0 1 1,0-1-1,0 0 1,0 1-1,0-1 1,0 0-1,0 0 1,-1 1-1,1-1 1,0 0-1,0 0 1,-1 0-1,1 0 1,0 0-1,-1 0 1,1 0-1,-1 0 1,1 0-1,0-2 1,10-36-21,-7 23 22,-4 15-1,48-130 0,-43 117 0,2 1 0,0 0 0,1 0 0,0 1 0,1 0 0,0 0 0,15-14 0,-22 25-1,0-1 0,0 1 0,0 0 0,1 0 0,-1 0 0,1 0 1,-1 0-1,0 0 0,1 0 0,-1 1 0,1-1 0,0 1 0,-1 0 0,1 0 0,-1 0 0,1 0 0,-1 0 0,1 1 1,0-1-1,-1 1 0,1 0 0,-1-1 0,0 1 0,1 0 0,-1 0 0,0 1 0,1-1 0,-1 0 0,0 1 0,0-1 1,3 5-1,-9-10 0,-1 0 1,-1 0-1,1 1 1,0 0 0,-1 0-1,-6-2 1,9 4 0,0 0 0,0 0 0,1 0 0,-1 1 0,0-1 0,0 1 0,0-1 0,1 1 0,-1 0 0,0 0 0,0 1 0,0-1 0,0 0 0,1 1 0,-1 0 0,0 0 0,0 0 0,-3 1 0,1 2 2,0 1-1,0-1 1,1 1-1,0 0 1,-1 0 0,2 1-1,-1-1 1,1 1-1,-1 0 1,2 0 0,-1 0-1,1 0 1,-4 12-1,1 0 5,1 1 0,1 0 0,-2 31-1,4-44-5,1 6 2,-1 0 0,1 0 1,1 0-1,4 22 0,-4-30-2,0-1 1,1 1 0,-1-1 0,1 1-1,0-1 1,-1 0 0,1 0-1,1 0 1,-1 0 0,0 0-1,1 0 1,0-1 0,-1 1-1,1-1 1,0 0 0,0 0-1,0 0 1,1 0 0,6 2-1,1 0 4,1-1-1,0 0 0,1-1 1,-1 0-1,0-1 0,1-1 1,14 0-1,-15-1-3,-10 1 0,1 0 0,-1 0 0,0 0 0,0-1 0,0 1-1,0-1 1,0 1 0,0-1 0,0 0 0,0 0 0,0 0 0,0 0 0,0 0 0,0-1 0,0 1 0,-1 0 0,1-1-1,-1 1 1,1-1 0,-1 0 0,0 0 0,2-2 0,1-3-47,0-1 0,-1 1 0,0-1 0,3-13 0,1-11-660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17 30014,'0'0'1200,"21"0"-575,2 0-225,7 0-176,-4 0-96,3 0-32,-2 0-64,-1 0-16,1 0 16,-4-3-32,-2 1 0,-6-4 0,-6 4-32,-6 2 0,-3-3-224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1:3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68 46 32655,'2'-4'21,"8"-13"70,-7 41-91,-3 12 0,1 22 0,-3-1 0,-13 86 0,14-136 0,-64 394 0,64-362 0,16-469 0,-14 409 0,0-4 0,8-95 0,-7 104 0,1 1 0,0-1 0,1 1 0,1 0 0,8-19 0,-10 28 0,0 1 0,0 0 0,0 1 0,1-1 0,0 0 0,0 1 0,0 0 0,0 0 0,0 0 0,1 1 0,0-1 0,0 1 0,0 0 0,0 0 0,0 1 0,0-1 0,1 1 0,8-2 0,5 1 0,0 0 0,0 1 0,0 1 0,23 1 0,-22 0 0,-18 0 0,1 0 0,-1 0 0,0 0 0,1 0 0,-1 1 0,0-1 0,1 1 0,-1-1 0,0 1 0,0 0 0,0 0 0,0 0 0,1 0 0,-1 0 0,-1 0 0,1 1 0,0-1 0,0 1 0,0-1 0,-1 1 0,1 0 0,-1 0 0,1 0 0,-1 0 0,0 0 0,0 0 0,0 0 0,0 0 0,1 4 0,1 4 0,-1 1 0,-1-1 0,0 0 0,0 1 0,-2 15 0,1-8 0,-1-10 0,0 1 0,0-1 0,-1 0 0,0 1 0,0-1 0,-1 0 0,0 0 0,0-1 0,-1 1 0,0-1 0,0 1 0,-1-1 0,0 0 0,0-1 0,-1 1 0,0-1 0,0 0 0,0-1 0,-8 6 0,3-3 0,0-1 0,0 0 0,-1 0 0,0-1 0,0-1 0,-1 0 0,1-1 0,-1 0 0,0-1 0,0 0 0,-21 1 0,-39-3-35,57-1-138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1:4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266 411 32447,'0'-11'103,"0"8"-84,0 1 0,0-1-1,0 1 1,0 0 0,0-1-1,0 1 1,-1 0 0,1-1-1,-2-3 1,1 5-17,0 0-1,0 0 0,0 0 1,0 0-1,0 0 1,0 1-1,0-1 0,-1 0 1,1 1-1,0-1 1,0 1-1,0-1 1,-1 1-1,1-1 0,0 1 1,-1 0-1,1 0 1,0 0-1,-1 0 1,-2 0-1,4 0-1,-59 0 0,54 0 0,1 1 0,0 0 0,-1 0 0,1 0 0,0 1 0,0-1 0,0 1 0,0 0 0,0 0 0,1 1 0,-6 4 0,-3 4 0,0 1 0,2 1 0,-1 0 0,2 0 0,0 1 0,0 0 0,1 1 0,1 0 0,0 0 0,2 0 0,-1 1 0,2 0 0,0 0 0,1 0 0,0 0 0,2 1 0,0 29 0,1-43 0,0-1 0,0 0 0,0 1 0,0-1 0,0 0 0,1 1 0,-1-1 0,1 0 0,-1 1 0,1-1 0,0 0 0,0 0 0,0 0 0,0 0 0,1 0 0,-1 0 0,0 0 0,1 0 0,0 0 0,-1-1 0,1 1 0,0-1 0,0 1 0,0-1 0,0 1 0,0-1 0,0 0 0,4 2 0,4-1 0,-1 0 0,0-1 0,1 1 0,0-2 0,17 0 0,-12 0 0,-10 0 0,-1 0 0,1-1 0,0 1 0,0-1 0,-1 0 0,1 0 0,-1 0 0,1-1 0,-1 0 0,1 0 0,-1 0 0,0 0 0,0-1 0,0 1 0,0-1 0,-1 0 0,1 0 0,-1 0 0,1-1 0,-1 1 0,0-1 0,0 0 0,-1 0 0,1 0 0,-1 0 0,0 0 0,0-1 0,-1 1 0,1-1 0,1-6 0,2-12 0,-1-1 0,-1 0 0,-1 0 0,-3-41 0,1 37 0,-3-3 0,2 78 0,21 63 0,-1-16 0,-17-84 0,-1 1 0,2-1 0,-1 0 0,1 0 0,1-1 0,0 1 0,6 10 0,-9-17 0,0-1 0,1 0 0,0 0 0,0 0 0,-1 0 0,1 0 0,0 0 0,1 0 0,-1 0 0,0-1 0,0 0 0,1 1 0,-1-1 0,1 0 0,-1 0 0,1 0 0,0 0 0,-1 0 0,1-1 0,0 1 0,-1-1 0,1 0 0,0 0 0,0 0 0,-1 0 0,1 0 0,0-1 0,0 1 0,-1-1 0,1 0 0,3-1 0,-4 1 0,1 0 0,-1 0 0,0 0 0,0-1 0,-1 1 0,1-1 0,0 1 0,0-1 0,-1 0 0,1 1 0,-1-1 0,1 0 0,-1 0 0,0 0 0,0 0 0,0 0 0,0-1 0,0 1 0,1-4 0,7-45 0,-6-119 0,-4 96 0,0 72 0,1 0 0,0 0 0,0-1 0,0 1 0,1 0 0,-1 0 0,1 0 0,-1-1 0,1 1 0,-1 0 0,1 0 0,2-3 0,-2 3 0,1 1 0,-1 1 0,0-1 0,0 0 0,1 0 0,-1 0 0,0 1 0,1-1 0,-1 1 0,1-1 0,-1 1 0,1-1 0,-1 1 0,1 0 0,-1 0 0,1 0 0,0 0 0,2 0 0,8 0 0,1 0 0,0 1 0,-1 0 0,1 1 0,-1 1 0,0 0 0,17 6 0,-25-7 0,0 0 0,0 0 0,0 1 0,0-1 0,-1 1 0,1 0 0,-1 0 0,1 0 0,-1 0 0,0 1 0,0-1 0,0 1 0,-1 0 0,0 0 0,1 0 0,-1 0 0,-1 0 0,1 0 0,0 1 0,-1-1 0,0 1 0,0-1 0,0 9 0,0 3 0,-1 0 0,-1 0 0,-1-1 0,0 1 0,-7 24 0,-2 12 0,10-48 0,1 0 0,-1-1 0,1 1 0,0 0 0,0 0 0,0 0 0,0-1 0,1 1 0,-1 0 0,3 5 0,-2-8 0,-1 1 0,1-1 0,0 1 0,0-1 0,0 0 0,1 0 0,-1 0 0,0 0 0,0 0 0,1 0 0,-1 0 0,0 0 0,1 0 0,-1 0 0,1-1 0,-1 1 0,1-1 0,-1 1 0,1-1 0,0 0 0,-1 1 0,1-1 0,-1 0 0,3 0 0,10 1 0,-1 0 0,1-1 0,-1 0 0,1-1 0,13-3 0,-20 2 0,1 0 0,-1-1 0,0 0 0,0 0 0,0-1 0,0 0 0,0 0 0,-1 0 0,0-1 0,7-6 0,-6 4 0,0 0 0,-1-1 0,0 0 0,0-1 0,0 1 0,-1-1 0,-1 0 0,0 0 0,0-1 0,0 1 0,-1-1 0,-1 0 0,3-14 0,-1-12 0,-1-1 0,-2-49 0,-2 46 0,2 37 0,-1 0 0,0 0 0,0 0 0,-1 0 0,1 0 0,0-1 0,-1 1 0,0 0 0,0 0 0,0 0 0,0 1 0,0-1 0,-1 0 0,-2-4 0,2 5 0,0 0 0,-1 1 0,1 0 0,0-1 0,-1 1 0,1 0 0,-1 0 0,1 0 0,-1 1 0,1-1 0,-1 0 0,0 1 0,1 0 0,-1 0 0,0 0 0,-4 0 0,4 0 0,1 0 0,-1 1 0,1-1 0,-1 0 0,1 1 0,0 0 0,-1-1 0,1 1 0,0 0 0,-1 0 0,1 1 0,0-1 0,0 0 0,0 1 0,0-1 0,0 1 0,0 0 0,-3 3 0,2 0 0,-1 0 0,1 0 0,1 0 0,-1 0 0,1 1 0,-1-1 0,-1 11 0,-1 6 0,2-1 0,1 0 0,0 34 0,2-50 0,0 8 0,0 0 0,0 0 0,2-1 0,-1 1 0,5 15 0,-5-25 0,1 0 0,-1 0 0,0 1 0,1-1 0,0 0 0,-1-1 0,1 1 0,0 0 0,0-1 0,1 1 0,-1-1 0,1 1 0,-1-1 0,1 0 0,0 0 0,0 0 0,-1-1 0,1 1 0,1 0 0,-1-1 0,0 0 0,0 0 0,0 0 0,1 0 0,3 0 0,-1 0 0,0 0 0,0 0 0,0-1 0,0 0 0,0 0 0,0 0 0,0-1 0,0 0 0,0 0 0,9-4 0,-11 4 0,-1-1 0,0 0 0,0 0 0,-1 0 0,1 0 0,0-1 0,-1 1 0,1-1 0,-1 0 0,0 0 0,0 0 0,0 0 0,0 0 0,-1 0 0,1 0 0,-1 0 0,1-1 0,0-6 0,2-12 0,0 0 0,-2-1 0,-1 1 0,0-1 0,-4-29 0,2 23 0,0 26 0,2-1 0,-1 0 0,-1 1 0,1-1 0,-1 0 0,1 1 0,-1-1 0,0 0 0,0 1 0,-3-6 0,-1 2 0,2 8 0,2 10 0,1-10 0,-1 42 0,-1-18 0,2 0 0,3 32 0,-3-51 0,1-1 0,0 1-1,1 0 1,-1-1 0,1 1-1,0-1 1,0 1 0,1-1-1,-1 0 1,1 0-1,1 0 1,-1 0 0,1-1-1,-1 1 1,6 4 0,-5-7-1,-1 0 0,1 1 0,0-2 1,0 1-1,0 0 0,0-1 0,0 0 1,1 0-1,-1 0 0,0 0 0,1-1 1,-1 1-1,0-1 0,1 0 0,-1-1 0,0 1 1,1-1-1,-1 0 0,0 0 0,0 0 1,0 0-1,1-1 0,-2 0 0,1 0 1,0 0-1,0 0 0,0 0 0,-1-1 1,0 0-1,1 0 0,-1 0 0,0 0 1,0 0-1,3-5 0,2-10 6,0-1-1,-1 1 1,-1-1-1,-1 0 1,-1-1 0,4-38-1,-6 35-4,2 0 0,0 0 0,14-39 0,-17 59 0,0 1 0,0 0 0,0 0 0,1 0 0,-1 0 0,1 0 0,-1 0 0,1 0 0,-1 0 0,1 0 0,0 0 0,0 1 0,0-1 0,0 1 0,0 0 0,0-1 0,0 1 0,1 0 0,-1 0 0,0 1 0,1-1 0,-1 0 0,0 1 0,1-1 0,-1 1 0,1 0 0,-1 0 0,1 0 0,-1 0 0,1 0 0,2 1 0,-2 0 0,1-1 0,-1 1 0,0 0 0,0 1 0,0-1 0,0 0 0,-1 1 0,1 0 0,0-1 0,-1 1 0,1 0 0,-1 1 0,1-1 0,-1 0 0,0 1 0,0-1 0,0 1 0,0-1 0,-1 1 0,1 0 0,-1 0 0,3 5 0,-6-7 0,1 0 0,0-1 0,0 1 0,0-1 0,0 0 0,-1 1 0,1-1 0,0 0 0,0 0 0,-1 0 0,1 1 0,0-1 0,0-1 0,-3 1 0,4 0 0,-7 0 0,0 0 0,1 0 0,-1 0 0,1 0 0,-1 1 0,-8 2 0,13-2 0,-1 1 0,1-1 0,-1 0 0,1 1 0,-1-1 0,1 1 0,0 0 0,0 0 0,0 0 0,0 0 0,0 0 0,0 0 0,0 0 0,1 1 0,-2 2 0,-6 13 0,1 0 0,1 0 0,1 0 0,1 1 0,0 0 0,1 0 0,1 0 0,1 1 0,1-1 0,1 1 0,3 32 0,-2-49 0,-1-1 0,1 1 0,-1-1 0,1 0 0,0 1 0,0-1 0,0 0 0,1 0 0,-1 0 0,0 0 0,1 0 0,-1 0 0,1 0 0,0 0 0,0-1 0,-1 1 0,1-1 0,0 1 0,0-1 0,1 0 0,-1 1 0,0-1 0,0 0 0,1-1 0,-1 1 0,0 0 0,1-1 0,2 1 0,-2 0 0,0-1 0,0 1 0,0-1 0,0 0 0,1 0 0,-1 0 0,0 0 0,0-1 0,0 0 0,0 1 0,0-1 0,0 0 0,0 0 0,-1 0 0,1-1 0,0 1 0,0-1 0,-1 1 0,1-1 0,-1 0 0,0 0 0,4-4 0,-1-1 0,-1 0 0,0 0 0,-1-1 0,1 0 0,-2 1 0,1-1 0,-1 0 0,2-12 0,5-71 0,-8 76 0,8-178 0,-8 267 0,0 70 0,-24 21 0,-1 20 0,20 33 0,3-70 0,2-139 0,-1 1 0,-1-1 0,0 1 0,0-1 0,0 0 0,-1 1 0,-1-1 0,0 0 0,-6 14 0,8-21 0,0-1 0,-1 0 0,1 0 0,0 1 0,0-1 0,-1 0 0,1 0 0,-1 0 0,1 0 0,-1 0 0,1-1 0,-1 1 0,0 0 0,1-1 0,-1 1 0,0-1 0,1 0 0,-1 1 0,0-1 0,0 0 0,1 0 0,-1 0 0,0 0 0,1-1 0,-1 1 0,0 0 0,0-1 0,-2 0 0,-1-1 0,-1 1 0,1-1 0,0-1 0,0 1 0,0-1 0,0 0 0,-6-4 0,1-1 0,0 0 0,1-1 0,0 0 0,0-1 0,-12-17 0,17 20 0,1 0 0,0 1 0,0-1 0,0-1 0,1 1 0,0 0 0,0-1 0,1 1 0,0-1 0,0 1 0,1-10 0,-1 9 0,1 1 0,0-1 0,1 1 0,0-1 0,0 1 0,0-1 0,1 1 0,0 0 0,1 0 0,-1 0 0,1 0 0,1 0 0,-1 0 0,1 1 0,0 0 0,1-1 0,0 2 0,6-8 0,129-110 0,2-2 0,-125 108 0,-2-1 0,0 0 0,0-1 0,-2-1 0,21-43 0,-24 40 0,-1-2 0,-1 1 0,-1-1 0,-1 0 0,-1-1 0,-2 1 0,1-52 0,-4 76 0,0 1 0,1-1 0,-1 1 0,0 0 0,0-1 0,0 1 0,0 0 0,1-1 0,-1 1 0,0 0 0,0-1 0,1 1 0,-1 0 0,0 0 0,0-1 0,1 1 0,-1 0 0,0 0 0,1 0 0,-1-1 0,0 1 0,1 0 0,-1 0 0,1 0 0,-1 0 0,0 0 0,1 0 0,-1-1 0,0 1 0,1 0 0,-1 0 0,1 0 0,-1 1 0,0-1 0,1 0 0,-1 0 0,1 0 0,-1 0 0,0 0 0,1 0 0,-1 0 0,0 1 0,1-1 0,-1 0 0,0 0 0,1 0 0,-1 1 0,0-1 0,0 0 0,1 1 0,-1-1 0,0 0 0,7 7 0,0-1 0,0 1 0,-1-1 0,0 2 0,-1-1 0,0 1 0,8 15 0,7 8 0,-12-19 0,0 1 0,0-1 0,-1 2 0,-1-1 0,0 0 0,-1 1 0,-1 0 0,0 1 0,0-1 0,-2 1 0,0-1 0,0 1 0,-1 17 0,-2-27 0,0 0 0,0 0 0,-1 0 0,1 0 0,-1 0 0,0 0 0,-1 0 0,1 0 0,-1-1 0,0 1 0,0-1 0,0 0 0,-1 0 0,0 0 0,1 0 0,-1-1 0,-6 5 0,-18 19 0,27-26 0,0 0 0,0 0 0,0 1 0,0-1 0,0 0 0,0 0 0,0 1 0,1-1 0,-1 1 0,0-1 0,1 1 0,-1-1 0,1 1 0,0-1 0,-1 1 0,1-1 0,0 2 0,0-2 0,0 0 0,1 0 0,-1-1 0,0 1 0,1 0 0,-1-1 0,1 1 0,-1 0 0,1-1 0,-1 1 0,1-1 0,-1 1 0,1-1 0,-1 1 0,1-1 0,0 1 0,-1-1 0,1 1 0,0-1 0,-1 0 0,1 1 0,0-1 0,1 0 0,6 2 0,1-1 0,-1 0 0,1 0 0,15-1 0,-14-1 0,3 1 0,19 1 0,1-1 0,-1-2 0,0-2 0,44-10 0,-68 12 0,0 0 0,0-1 0,-1 0 0,1 0 0,-1-1 0,0 0 0,0 0 0,0-1 0,-1 1 0,1-2 0,-1 1 0,0-1 0,-1 0 0,1 0 0,-1 0 0,0-1 0,-1 0 0,0 0 0,0 0 0,0 0 0,-1-1 0,5-15 0,-5 9 0,0-1 0,0 0 0,-2 0 0,0 0 0,0 0 0,-1 0 0,-1 0 0,-5-27 0,4 34 0,0-1 0,-1 1 0,0 0 0,0-1 0,0 1 0,-1 1 0,-1-1 0,1 0 0,-1 1 0,0 0 0,-1 0 0,0 1 0,0-1 0,0 1 0,-15-10 0,18 14 0,-1 0 0,0 1 0,0-1 0,1 1 0,-1 0 0,0 0 0,0 0 0,0 1 0,0-1 0,0 1 0,0 0 0,-7 1 0,0-1 0,10 0 0,0 0 0,0 0 0,-1 1 0,1-1 0,0 0 0,0 1 0,0-1 0,0 1 0,0-1 0,-1 1 0,1 0 0,0-1 0,0 1 0,0 0 0,1 0 0,-1 0 0,0 0 0,0 0 0,0 0 0,1 0 0,-1 0 0,0 0 0,1 0 0,-1 0 0,1 0 0,-1 0 0,1 0 0,-1 3 0,-5 38 0,6-38 0,0 152 0,0-150 0,1 0 0,0 0 0,0 0 0,0 0 0,1 0 0,0 0 0,0 0 0,1 0 0,-1-1 0,1 1 0,0-1 0,1 0 0,4 6 0,-5-7 0,0-1 0,1 0 0,0 0 0,0 0 0,0 0 0,0 0 0,0-1 0,0 0 0,1 0 0,-1 0 0,1 0 0,-1-1 0,1 0 0,0 0 0,-1 0 0,10 0 0,-8 0 0,0-1 0,-1 0 0,1 0 0,0-1 0,-1 0 0,1 0 0,0 0 0,6-3 0,-9 3 0,-1 0 0,1-1 0,-1 0 0,0 1 0,1-1 0,-1 0 0,0 0 0,0 0 0,-1 0 0,1 0 0,0-1 0,-1 1 0,1-1 0,-1 1 0,0-1 0,0 1 0,0-1 0,1-4 0,4-18 0,-2 0 0,0-1 0,-2 1 0,-1-1 0,-3-36 0,1 6 0,-13 118 0,14-61 0,-3 28 0,2 48 0,1-71 0,0 1 0,1-1 0,0 0 0,0 1 0,1-1 0,-1 0 0,1 0 0,1 0 0,-1 0 0,1 0 0,0 0 0,0-1 0,8 10 0,-7-11 0,1-1 0,0 0 0,0 0 0,0-1 0,0 0 0,0 1 0,0-2 0,1 1 0,-1-1 0,1 1 0,-1-2 0,1 1 0,-1 0 0,1-1 0,0 0 0,-1-1 0,1 1 0,6-2 0,-9 1 0,0 0 0,-1 1 0,1-1 0,-1 0 0,1 0 0,-1-1 0,1 1 0,-1 0 0,0-1 0,1 0 0,-1 1 0,0-1 0,0 0 0,0 0 0,-1 0 0,1 0 0,0-1 0,-1 1 0,1 0 0,-1-1 0,0 1 0,1-4 0,3-5 0,-1-1 0,0 0 0,3-22 0,-2-4 0,-2-1 0,-3-53 0,-1 46 0,6-51 0,-5 97 0,0 0 0,1 0 0,-1 0 0,0 0 0,0 1 0,0-1 0,0 0 0,0 0 0,0 0 0,0 0 0,0 0 0,0 0 0,0 0 0,1 0 0,-1 0 0,0 0 0,0 0 0,0 0 0,0 0 0,0 0 0,0 0 0,0 0 0,0 0 0,0 0 0,1 0 0,-1 0 0,0 0 0,0 0 0,0 0 0,0 0 0,0 0 0,0-1 0,0 1 0,0 0 0,0 0 0,0 0 0,0 0 0,1 0 0,1 16 0,2 301 0,-4-236 0,-18 154 0,6-105 0,11-252 0,37-124 0,-18 138 0,-11 65 0,0-10 0,3 0 0,18-58 0,-28 110 0,1 0 0,-1 0 0,0 0 0,1 0 0,-1 0 0,1 0 0,-1 0 0,1 0 0,0 0 0,-1 0 0,1 0 0,0 0 0,0 0 0,0 1 0,-1-1 0,1 0 0,0 0 0,0 1 0,0-1 0,1 0 0,-1 1 0,0 0 0,0 0 0,0 0 0,0 0 0,0 0 0,0 0 0,-1 0 0,1 1 0,0-1 0,0 0 0,0 0 0,0 1 0,-1-1 0,1 1 0,0-1 0,0 1 0,-1-1 0,1 1 0,1 0 0,2 3 0,0 1 0,0-1 0,0 1 0,-1 0 0,5 7 0,1 4 0,-1 0 0,-1 0 0,-1 0 0,0 1 0,-1 0 0,0 0 0,-2 0 0,0 0 0,-1 1 0,0-1 0,-3 36 0,1-49 0,-1-1 0,0 1 0,0 0 0,0 0 0,0-1 0,0 1 0,-1-1 0,0 1 0,1-1 0,-1 0 0,-1 1 0,1-1 0,0 0 0,-1 0 0,1-1 0,-4 4 0,-1-1 0,0 0 0,0 0 0,0-1 0,-1 0 0,0 0 0,-11 4 0,3-3 0,0 0 0,0-1 0,0-1 0,-20 1 0,91-2 0,-31 0 0,0-2 0,0 0 0,41-6 0,-56 3 0,0-1 0,0 1 0,0-1 0,-1-1 0,1 1 0,-1-2 0,0 1 0,0-1 0,-1 0 0,11-12 0,-5 5 0,-1 0 0,-1-1 0,0-1 0,16-28 0,-16 19 0,-2 0 0,0 0 0,-1-1 0,-1 0 0,-2-1 0,4-38 0,-1-159 0,-9 174 0,2 48 0,-1 0 0,0 1 0,0-1 0,0 0 0,0 0 0,0 0 0,0 0 0,0 0 0,0 1 0,0-1 0,0 0 0,0 0 0,0 0 0,-1 0 0,1 1 0,0-1 0,-1 0 0,1 0 0,0 0 0,-1 1 0,1-1 0,-1 0 0,1 1 0,-1-1 0,0 0 0,0 0 0,0 2 0,0 0 0,0 0 0,0 0 0,1 0 0,-1 0 0,0 0 0,0 0 0,1 0 0,-1 1 0,1-1 0,-1 0 0,1 0 0,-1 1 0,1-1 0,0 0 0,-1 1 0,1 1 0,-7 52 0,2 0 0,4 107 0,2-79 0,-3-26 0,2 43 0,0-88 0,1 0 0,1 0 0,0-1 0,1 1 0,0-1 0,6 12 0,-9-22 0,0 0 0,1 0 0,-1 0 0,0 0 0,1 0 0,-1 0 0,1 0 0,0 0 0,-1 0 0,1 0 0,0-1 0,0 1 0,-1 0 0,1 0 0,0-1 0,0 1 0,0-1 0,0 1 0,0-1 0,0 1 0,1 0 0,-1-1 0,0 0 0,-1 0 0,1-1 0,0 1 0,0 0 0,0 0 0,0-1 0,-1 1 0,1 0 0,0-1 0,0 1 0,-1-1 0,1 1 0,0-1 0,-1 1 0,1-1 0,0 1 0,-1-1 0,1 0 0,0 0 0,2-4 0,0 1 0,0-1 0,-1 0 0,0 1 0,0-1 0,3-10 0,16-119 0,-19 106 0,1-1 0,2 1 0,0 1 0,2-1 0,18-45 0,-24 71 0,-1 1 0,1-1 0,-1 1 0,1-1 0,0 1 0,0 0 0,-1-1 0,1 1 0,0 0 0,0-1 0,1 1 0,-1 0 0,0 0 0,0 0 0,0 0 0,1 0 0,-1 0 0,0 0 0,1 1 0,-1-1 0,1 0 0,-1 1 0,4-1 0,-4 1 0,0 1 0,0 0 0,1-1 0,-1 1 0,0 0 0,0 0 0,0 0 0,0 0 0,0 0 0,0 0 0,-1 0 0,1 0 0,0 0 0,0 1 0,-1-1 0,1 0 0,-1 0 0,1 1 0,-1-1 0,0 0 0,1 1 0,-1-1 0,0 0 0,0 1 0,0-1 0,0 0 0,0 3 0,2 43 0,-3 50 0,-1-60 0,2-1 0,1 1 0,9 53 0,-9-85 0,0 0 0,1 0 0,-1 0 0,1 0 0,0-1 0,0 1 0,1 0 0,-1-1 0,1 0 0,0 1 0,0-1 0,1 0 0,6 6 0,-7-8 0,0 0 0,0 0 0,0-1 0,0 1 0,0-1 0,0 0 0,0 0 0,0 0 0,1-1 0,-1 1 0,0-1 0,1 1 0,-1-1 0,0 0 0,0 0 0,1-1 0,-1 1 0,0-1 0,1 1 0,-1-1 0,0 0 0,4-2 0,-1 0-55,-1 0 0,-1-1 0,1 1-1,0-1 1,-1 0 0,0 0 0,0 0 0,0 0 0,0-1 0,-1 0-1,1 0 1,-1 0 0,0 0 0,3-10 0,2-9-3952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1:4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24 32511,'41'-10'176,"12"2"-128,9 2-16,5 6-32,1 0 0,0 0 0,-10 0 0,-7 0 0,-16 0 0,-15 0 0,-14 0 0,-9 0 0,-41 0-80,-15 6-448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1:4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28 0 32479,'0'1'10,"0"-1"1,1 0-1,-1 0 1,1 1-1,-1-1 1,0 0-1,1 0 1,-1 1-1,0-1 1,1 0-1,-1 1 1,0-1-1,1 1 1,-1-1-1,0 0 1,0 1-1,0-1 1,1 1-1,-1-1 1,0 1-1,0-1 1,0 0-1,0 1 1,0-1-1,0 1 1,0-1-1,0 1 1,0-1-1,0 1 1,0 21-62,0-14 75,0 11-24,0 38 0,-12 103 0,2-97 0,-1 122 0,11-181 0,0 0 0,0 0 0,0 0 0,0 0 0,1-1 0,-1 1 0,1 0 0,0 0 0,0 0 0,1-1 0,-1 1 0,1-1 0,-1 1 0,1-1 0,0 0 0,1 1 0,-1-1 0,0 0 0,1 0 0,0-1 0,0 1 0,0-1 0,0 1 0,0-1 0,0 0 0,0 0 0,1 0 0,-1 0 0,1-1 0,0 0 0,-1 1 0,1-1 0,0-1 0,5 2 0,0-1 0,1 0 0,-1-1 0,1 0 0,13-2 0,-20 1 0,-1 0 0,1 1 0,0-1 0,-1 0 0,1 0 0,0-1 0,-1 1 0,1 0 0,-1-1 0,0 0 0,1 1 0,-1-1 0,0 0 0,0 0 0,0 0 0,0-1 0,-1 1 0,4-4 0,4-13 0,-1 0 0,0 0 0,-1 0 0,-1-1 0,5-31 0,9-105 0,-17 127 0,-3 21 0,1 0 0,0 0 0,1 1 0,0-1 0,3-9 0,-4 16 0,-1-1 0,1 0 0,0 1 0,0-1 0,0 1 0,0-1 0,1 1 0,-1 0 0,0-1 0,1 1 0,-1 0 0,0 0 0,1 0 0,-1 0 0,1 0 0,0 0 0,-1 0 0,1 1 0,0-1 0,0 0 0,-1 1 0,1 0 0,0-1 0,0 1 0,0 0 0,3 0 0,2 0 0,0 0 0,0 0 0,0 1 0,1 0 0,-1 0 0,0 1 0,0 0 0,-1 0 0,1 0 0,0 1 0,6 4 0,-44-4 0,26-3 0,0 0 0,0 0 0,0 1 0,0 0 0,-1 0 0,1 0 0,0 1 0,1-1 0,-1 1 0,0 1 0,0-1 0,1 0 0,-1 1 0,1 0 0,0 0 0,-4 4 0,3-1 0,0 0 0,0 0 0,0 0 0,1 1 0,0 0 0,0-1 0,1 1 0,0 1 0,-4 12 0,2 3 0,0 0 0,2 0 0,1 0 0,0 1 0,2-1 0,3 30 0,-2-48 0,-1 0 0,1-1 0,0 1 0,0 0 0,0-1 0,0 1 0,1-1 0,0 1 0,0-1 0,0 0 0,1 0 0,-1 0 0,1 0 0,0 0 0,0-1 0,0 1 0,1-1 0,-1 0 0,8 5 0,-5-4 0,0-1 0,0-1 0,1 1 0,-1-1 0,1 0 0,-1-1 0,1 1 0,0-1 0,0 0 0,-1-1 0,1 0 0,0 0 0,7-1 0,-11 0 0,-1 1 0,1-1 0,-1 0 0,0 0 0,1 0 0,-1 0 0,0 0 0,0 0 0,0 0 0,1-1 0,-2 1 0,1-1 0,0 1 0,0-1 0,0 0 0,-1 0 0,1 0 0,-1 0 0,1 0 0,-1 0 0,0 0 0,0-1 0,0 1 0,0 0 0,0-1 0,0-3 0,2-7 0,0-1 0,-1 0 0,1-22 0,-3 31 0,1-178 0,-1 91 0,-1 158 0,3 104 0,-1-165 0,0 0 0,0-1 0,0 1 0,0 0 0,1-1 0,-1 1 0,1-1 0,1 0 0,-1 0 0,1 1 0,-1-2 0,1 1 0,0 0 0,0 0 0,1-1 0,-1 0 0,1 0 0,0 0 0,-1 0 0,1 0 0,7 3 0,-5-3 0,1-1 0,-1 1 0,1-1 0,-1 0 0,1-1 0,-1 0 0,1 0 0,0 0 0,0-1 0,-1 0 0,1 0 0,0-1 0,0 1 0,12-4 0,-16 2 0,1 0 0,-1 1 0,0-1 0,0-1 0,1 1 0,-2 0 0,1-1 0,0 1 0,0-1 0,-1 0 0,1 0 0,-1 0 0,0 0 0,0 0 0,0-1 0,-1 1 0,1 0 0,-1-1 0,0 1 0,1-1 0,-2 0 0,1 0 0,0-4 0,2-13 0,0 0 0,-2-38 0,-1 48 0,-1-33 0,1 14 0,3-42 0,-3 71 0,0-1 0,0 0 0,0 1 0,0-1 0,1 0 0,-1 1 0,0-1 0,1 1 0,0-1 0,-1 1 0,1-1 0,0 1 0,0-1 0,0 1 0,0-1 0,0 1 0,0 0 0,0 0 0,0 0 0,1-1 0,-1 1 0,0 0 0,1 0 0,-1 1 0,0-1 0,1 0 0,0 0 0,-1 1 0,1-1 0,-1 1 0,1-1 0,0 1 0,-1 0 0,1 0 0,0 0 0,-1 0 0,1 0 0,0 0 0,-1 0 0,1 0 0,-1 1 0,1-1 0,0 0 0,1 2 0,3 0 0,0 0 0,0 0 0,0 1 0,0 0 0,-1 0 0,0 1 0,1-1 0,-1 1 0,0 0 0,4 5 0,59 70 0,-72-84 0,3 2 0,0 1 0,-1-1 0,1 1 0,-1 0 0,0 0 0,1 0 0,-1-1 0,0 2 0,-4-4 0,1 2 0,-1 0 0,0 1 0,0 0 0,0 0 0,0 0 0,0 0 0,0 1 0,0 0 0,-12 0 0,15 1 0,-1 0 0,1 0 0,0 0 0,-1 0 0,1 1 0,-1 0 0,1-1 0,0 1 0,0 1 0,-1-1 0,1 0 0,0 1 0,0-1 0,0 1 0,1 0 0,-1 0 0,0 0 0,1 0 0,-4 5 0,1 0 0,0 1 0,1 0 0,0 0 0,1 1 0,0-1 0,0 1 0,1-1 0,-3 18 0,2 3 0,0 40 0,3-64 0,0-1 0,0 0 0,1 1 0,-1-1 0,1 0 0,0 0 0,0 0 0,0 1 0,0-1 0,1 0 0,-1 0 0,1-1 0,0 1 0,1 0 0,-1-1 0,1 1 0,-1-1 0,6 5 0,-4-5 0,1 0 0,-1 0 0,1-1 0,0 0 0,0 1 0,0-2 0,0 1 0,0-1 0,0 1 0,1-1 0,-1-1 0,0 1 0,1-1 0,5 0 0,-4 0 0,1 0 0,-1 0 0,1-1 0,-1 0 0,1 0 0,8-3 0,-13 2 0,0 1 0,0-1 0,0 1 0,-1-1 0,1 0 0,-1 0 0,1 0 0,-1-1 0,0 1 0,0-1 0,0 1 0,0-1 0,0 0 0,0 1 0,-1-1 0,0 0 0,2-5 0,4-15 0,-1-1 0,-1 1 0,-1-1 0,-1 0 0,-2 0 0,-2-43 0,4-35 0,-2 202 0,1-26 0,-35 563 0,31-619 0,1-1 0,0 0 0,-2-1 0,0 1 0,-8 23 0,10-37 0,0 1 0,-1-1 0,1 0 0,-1 0 0,1 0 0,-1-1 0,0 1 0,0 0 0,-1 0 0,1-1 0,0 0 0,-1 1 0,1-1 0,-1 0 0,0 0 0,0 0 0,0-1 0,0 1 0,0-1 0,0 0 0,0 1 0,0-1 0,-1-1 0,1 1 0,0 0 0,-1-1 0,-5 0 0,3 0 0,1 0 0,-1-1 0,1 0 0,-1 0 0,1 0 0,0-1 0,0 0 0,-1 0 0,1 0 0,0 0 0,1-1 0,-1 0 0,0 0 0,1 0 0,0-1 0,0 0 0,0 1 0,0-1 0,0-1 0,1 1 0,0 0 0,0-1 0,0 0 0,-3-6 0,1 0 0,0-1 0,1 0 0,0 0 0,1 0 0,1 0 0,-1 0 0,2-1 0,0 1 0,1-25 0,1 31 0,0-1 0,1 1 0,0-1 0,0 1 0,0-1 0,1 1 0,0 0 0,0 0 0,1 1 0,-1-1 0,1 1 0,0 0 0,1 0 0,-1 0 0,10-7 0,8-7 0,2 2 0,32-19 0,-50 32 0,85-48 0,2 5 0,110-41 0,-123 62 11,-67 24-35,-49 17-112,-12-1-483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3:4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18 230 32255,'-7'-45'128,"1"1"0,3-1 0,2-50 0,0 257-128,13 491 0,-10-639 0,-1-14 0,2-27 0,0-20 0,-1-5 0,2 0 0,3 0 0,19-76 0,-26 126 0,0 0 0,1 0 0,-1 0 0,1 0 0,0 0 0,-1 0 0,1 1 0,0-1 0,0 0 0,1 0 0,-1 0 0,0 1 0,0-1 0,1 1 0,-1-1 0,1 1 0,-1-1 0,1 1 0,0 0 0,0 0 0,-1 0 0,1 0 0,0 0 0,0 0 0,0 1 0,0-1 0,4 0 0,-1 1 0,0 1 0,0-1 0,0 1 0,0 0 0,0 1 0,0 0 0,-1-1 0,1 1 0,-1 1 0,7 3 0,1 1 0,1 0 0,0-1 0,0 0 0,0-1 0,1-1 0,0 0 0,0 0 0,0-2 0,0 0 0,0 0 0,15-1 0,-27-1 0,0-1 0,1 1 0,-1-1 0,0 0 0,1 0 0,-1 1 0,0-1 0,0-1 0,0 1 0,0 0 0,0 0 0,0-1 0,0 1 0,0-1 0,-1 0 0,1 1 0,-1-1 0,1 0 0,-1 0 0,1 0 0,-1 0 0,0 0 0,0-1 0,0 1 0,0 0 0,0-3 0,4-8 0,-2-1 0,1 0 0,1-15 0,-5 29 0,7-55 0,-3 0 0,-2 0 0,-6-65 0,-3 85 0,7 34 0,-1-1 0,1 0 0,-1 0 0,0 1 0,1-1 0,-1 1 0,0-1 0,0 1 0,0-1 0,0 1 0,-1-1 0,1 1 0,0 0 0,-1 0 0,1-1 0,-3 0 0,4 2 0,0 0 0,-1 0 0,1 0 0,0 0 0,0 0 0,-1 0 0,1 0 0,0 0 0,0 1 0,-1-1 0,1 0 0,0 0 0,0 0 0,-1 0 0,1 0 0,0 1 0,0-1 0,0 0 0,-1 0 0,1 0 0,0 1 0,0-1 0,0 0 0,0 0 0,-1 0 0,1 1 0,0-1 0,0 0 0,0 0 0,0 1 0,0-1 0,0 0 0,0 1 0,0-1 0,0 0 0,0 0 0,0 1 0,0-1 0,-3 18 0,3-13 0,-10 116 0,10 211 0,1-320 0,0 0 0,1 0 0,0 0 0,1-1 0,0 1 0,1-1 0,1 0 0,0 0 0,8 13 0,-11-20 0,0-1 0,0 1 0,1-1 0,-1 0 0,1 0 0,0 0 0,0 0 0,0 0 0,0-1 0,0 1 0,1-1 0,-1 0 0,1 0 0,0 0 0,-1-1 0,1 1 0,0-1 0,0 0 0,0 0 0,0 0 0,0-1 0,0 1 0,0-1 0,0 0 0,0 0 0,0 0 0,1-1 0,-1 1 0,0-1 0,5-2 0,-6 2 0,1-1 0,0 0 0,-1 0 0,0 0 0,1-1 0,-1 1 0,0-1 0,0 1 0,0-1 0,-1 0 0,1 0 0,-1 0 0,1-1 0,-1 1 0,2-6 0,4-6 0,-1-1 0,5-20 0,-10 30 0,7-23 0,-2 0 0,-2 0 0,0-1 0,-2 0 0,-1 1 0,-2-1 0,-5-52 0,5 80 0,-1 0 0,1 0 0,-1 0 0,0 0 0,1 0 0,-1 0 0,0 0 0,0 0 0,-1 0 0,1 1 0,0-1 0,-1 0 0,1 1 0,-1-1 0,1 1 0,-1 0 0,1-1 0,-1 1 0,0 0 0,0 0 0,0 0 0,0 0 0,0 0 0,0 0 0,0 1 0,0-1 0,0 1 0,0-1 0,0 1 0,0 0 0,0 0 0,-3 0 0,2 0 0,-1 0 0,1 0 0,-1 0 0,1 1 0,0 0 0,-1-1 0,1 1 0,0 0 0,-1 1 0,1-1 0,0 0 0,0 1 0,0 0 0,0 0 0,0 0 0,1 0 0,-1 0 0,0 0 0,-3 5 0,1 1 0,1 0 0,0 0 0,1 0 0,0 0 0,0 1 0,1-1 0,0 1 0,0 0 0,0 12 0,0 14 0,3 37 0,0-40 0,0-18 0,0 0 0,0 0 0,1-1 0,1 1 0,1-1 0,0 1 0,0-1 0,1-1 0,1 1 0,0-1 0,1 1 0,0-2 0,1 1 0,1-1 0,-1 0 0,2-1 0,-1 0 0,1-1 0,20 15 0,-23-20-2,-1-1 1,1 0-1,0 0 0,0-1 1,0 1-1,1-2 0,-1 1 1,0-1-1,1 0 0,-1-1 1,13 0-1,-16 0 3,0 0 0,1 0 0,-1-1 0,1 0 0,-1 0 0,0 0 0,0 0 0,0-1 0,0 0 0,0 0 0,0 0 0,0 0 0,0 0 0,-1-1 0,1 0 0,-1 0 0,0 0 0,1 0 0,4-7 0,-2-1-1,0-1 0,0 0 0,-1 0 0,0-1 0,-2 0 0,5-20 0,4-82 0,-10 83 0,1-1 0,11-45 0,-14 76 0,0 0 0,1-1 0,0 1 0,-1 0 0,1-1 0,0 1 0,0 0 0,1 0 0,-1 0 0,0 0 0,0 0 0,1 0 0,0 0 0,-1 1 0,1-1 0,0 0 0,0 1 0,0 0 0,0-1 0,0 1 0,0 0 0,0 0 0,0 0 0,0 0 0,0 0 0,1 0 0,-1 1 0,0-1 0,1 1 0,-1 0 0,1 0 0,-1 0 0,0 0 0,1 0 0,-1 0 0,0 0 0,4 2 0,-3-1 0,-1 0 0,0 1 0,0-1 0,0 1 0,0 0 0,-1 0 0,1-1 0,0 1 0,-1 0 0,1 0 0,-1 1 0,1-1 0,-1 0 0,2 5 0,0-1 0,-3-24 0,-2 16 0,0 0 0,0 0 0,0 1 0,0-1 0,0 1 0,-1-1 0,1 1 0,0 0 0,-1 0 0,1 0 0,-1 0 0,1 0 0,-1 1 0,1-1 0,-1 1 0,0-1 0,1 1 0,-1 0 0,1 0 0,-1 1 0,0-1 0,1 0 0,-4 1 0,1 0 0,0 0 0,1 0 0,-1 0 0,0 0 0,0 1 0,0 0 0,1 0 0,-1 0 0,1 1 0,0-1 0,-7 6 0,4 1 0,0-1 0,1 1 0,0 1 0,0-1 0,1 1 0,1 0 0,0 0 0,0 0 0,1 0 0,0 1 0,-3 17 0,4-6-1,0 0 0,1 0 0,1 0 0,5 40 0,-5-58-1,1 0 1,0 0 0,1 0 0,-1 0-1,1 0 1,-1 0 0,1 0 0,0-1-1,1 1 1,-1-1 0,1 1 0,-1-1 0,1 0-1,0 0 1,0 0 0,0 0 0,1-1-1,-1 1 1,1-1 0,-1 0 0,1 0-1,4 2 1,-2-2 1,1 1 0,0-1 1,0 0-1,0-1 0,0 0 0,0 0 0,0-1 0,1 1 0,-1-1 1,0-1-1,0 0 0,9-1 0,-13 0 1,1 1-1,-1-1 1,0 1-1,1-1 1,-1 0 0,0 0-1,0 0 1,0-1 0,0 1-1,-1-1 1,1 0-1,-1 0 1,1 0 0,-1 0-1,0 0 1,0 0 0,0 0-1,-1-1 1,1 1-1,-1-1 1,1-5 0,3-5 3,-1-2 1,-1 1-1,2-29 1,-1-37-5,-5-92 0,1 172 0,-2-14 0,1 15 0,1 0 0,0-1 0,0 1 0,0 0 0,0 0 0,0-1 0,0 1 0,0 0 0,0 0 0,-1 0 0,1-1 0,0 1 0,0 0 0,0 0 0,0 0 0,-1-1 0,1 1 0,0 0 0,0 0 0,0 0 0,-1 0 0,1-1 0,0 1 0,0 0 0,-1 0 0,1 0 0,0 0 0,0 0 0,-1 0 0,1 0 0,0 0 0,-1 0 0,1 0 0,0 0 0,0 0 0,-1 0 0,1 0 0,0 0 0,0 0 0,-1 0 0,1 0 0,-1 1 0,-3 9 0,0 53 0,7 88 0,-2-144 0,-1 7-2,2 1 0,0-1 1,1 0-1,0 0 0,1 0 0,1 0 1,0 0-1,0-1 0,2 0 0,0 0 0,0-1 1,1 0-1,1 0 0,0-1 0,0 0 1,1 0-1,17 13 0,-22-20 2,0-1 0,1 0 0,-1 0 0,1-1 0,-1 0 0,1 1 0,11 1 0,-15-4 0,1 1 0,-1-1 0,1 1 0,0-1 0,-1 0 0,1 0 0,-1 0 0,1 0 0,0-1 0,-1 1 0,1-1 0,-1 1 0,1-1 0,-1 0 0,0 0 0,1 0 0,-1-1 0,0 1 0,1 0 0,-1-1 0,3-2 0,0-2 0,-1-1 0,1 0 0,-1 0 0,0-1 0,0 1 0,-1-1 0,0 0 0,-1 0 0,3-10 0,11-83 2,-12 70 1,0-8 12,5-30-3,-8 63-12,0 0-1,1 1 1,0-1-1,0 1 1,0 0-1,0 0 0,1 0 1,0 0-1,4-6 1,-4 9-2,0-1 0,0 1 0,0 0 1,0 0-1,1 0 0,-1 0 0,0 1 1,1-1-1,0 1 0,-1 0 1,1 0-1,0 0 0,-1 1 0,1-1 1,0 1-1,0 0 0,7 0 0,-2 1-1,0 0-1,0 0 1,0 1-1,-1 0 1,1 0-1,11 5 1,-24-7 6,0-1 1,0 1-1,0-1 1,0 1 0,0 0-1,0 1 1,-5 0-1,-6 0-2,10-1-1,1 0 0,-1 0 0,0 1 0,0 0 0,0 0 0,0 0 0,1 1 0,-1-1 0,0 1 0,1 0 0,0 0 0,-1 1 0,1 0 0,0-1 0,-5 6 0,3-2 0,1-1 0,0 1 0,1 0 0,-1 1 0,1-1 0,1 1 0,-1 0 0,1-1 0,-3 10 0,0 6 0,0 1 0,2 0 0,0 1 0,2-1 0,0 35 0,2-49-1,0 0 0,0 0 0,1 0-1,0 0 1,0 0 0,4 10 0,-4-16 1,1-1-1,-1 1 1,1-1 0,-1 1-1,1-1 1,0 1 0,0-1-1,0 0 1,0 0-1,1 0 1,-1 0 0,0 0-1,1-1 1,-1 1 0,1-1-1,0 1 1,-1-1 0,1 0-1,0 0 1,0 0 0,0-1-1,3 1 1,2 1 1,0 0-1,0-1 1,0 0 0,0 0-1,0-1 1,1 0 0,-1-1-1,0 0 1,0 0 0,0-1-1,10-2 1,-13 1-1,1 1 1,-1-1-1,0 0 1,0-1-1,0 1 1,0-1-1,0 0 1,-1 0-1,1 0 1,-1-1-1,0 1 1,-1-1-1,1 0 1,-1 0-1,5-11 1,-2 2-1,0 0 0,-1 0 0,-1-1 0,-1 0 0,0 0 0,2-21 0,-3-96 0,-2 82 0,-4-16 12,-2 1-1,-17-74 1,12 73-15,8 135 3,2 7 0,4 1 0,19 116 0,-21-188 0,7 35 0,16 47 0,-21-77 0,1 1 0,0-2 0,1 1 0,0 0 0,0-1 0,1 0 0,0 0 0,1-1 0,15 15 0,-18-19 0,0-2 0,1 1 0,-1 0 0,1-1 0,0 0 0,-1 0 0,1 0 0,0-1 0,0 0 0,6 1 0,-8-1 0,0-1 0,0 0 0,0 1 0,0-1 0,0 0 0,0-1 0,0 1 0,0 0 0,0-1 0,0 0 0,0 0 0,-1 0 0,1 0 0,0 0 0,0 0 0,-1-1 0,1 1 0,-1-1 0,3-2 0,0-2 0,0 0 0,-1-1 0,0 1 0,0-1 0,-1 0 0,0 0 0,0-1 0,-1 1 0,0 0 0,0-1 0,0 0 0,0-11 0,1-19 0,-2-47 0,-1 59 0,1-15 0,0 22 0,0 0 0,-2 0 0,0 0 0,-1 0 0,-1 0 0,-6-23 0,2 32 0,0 12 0,-1 21 0,4 28 0,2 0 0,6 64 0,-3-102-1,1-1 0,0 0 0,0 1 0,2-1 0,-1 0 0,1 0 0,1-1 0,0 1 0,11 17 0,-13-24 0,1 0 0,0-1 0,0 1 0,0-1 0,0 0 0,1 0 0,-1 0 0,1 0 0,0-1 0,0 0 0,1 0 0,-1 0 0,1 0 0,-1-1 0,1 0 0,0-1 0,0 1 0,0-1 0,0 0 0,0 0 0,8-1 0,-11 0 1,0 0 0,0 0 0,0-1 0,0 0 0,0 1 0,0-1 0,0 0 0,-1 0 0,1-1 0,0 1 0,0-1 0,-1 1 0,1-1 0,-1 0 0,0 0 0,1 0 0,-1 0 0,0 0 0,0-1 0,0 1 0,0-1 0,-1 1 0,1-1 0,-1 1 0,0-1 0,1 0 0,-1 0 0,0 0 0,-1 0 0,2-4 0,1-10 1,0 0-1,-1 0 1,-1 0 0,-1-19 0,0 30 0,0-257 26,0 263-27,0 1 0,1-1 0,-1 0 0,0 0 0,0 0 0,0 1 0,0-1 0,0 0 0,0 0 0,0 0 0,1 1 0,-1-1 0,0 0 0,0 0 0,0 0 0,0 0 0,1 0 0,-1 1 0,0-1 0,0 0 0,0 0 0,1 0 0,-1 0 0,0 0 0,0 0 0,1 0 0,-1 0 0,0 0 0,0 0 0,0 0 0,1 0 0,-1 0 0,0 0 0,0 0 0,1 0 0,-1 0 0,0 0 0,0 0 0,0 0 0,1 0 0,-1 0 0,0 0 0,0-1 0,0 1 0,1 0 0,-1 0 0,0 0 0,0 0 0,0 0 0,0-1 0,1 1 0,-1 0 0,0 0 0,0 0 0,0-1 0,0 1 0,0 0 0,0 0 0,0 0 0,1-1 0,-1 1 0,0 0 0,0 0 0,0-1 0,0 1 0,0 0 0,0-1 0,6 10 0,0 0 0,0-1 0,-1 2 0,0-1 0,-1 1 0,6 18 0,16 68 0,-17-47 0,-2 0 0,1 84 0,-4-124 0,2-22 0,10-114 0,-13 84 0,2 0 0,2 1 0,2 0 0,15-43 0,-23 82 0,0 1 0,0-1 0,1 0 0,-1 1 0,1-1 0,-1 1 0,1-1 0,0 1 0,0 0 0,4-4 0,-6 6 0,1 0 0,-1-1 0,0 1 0,1 0 0,-1 0 0,1 0 0,-1 0 0,1-1 0,-1 1 0,0 0 0,1 0 0,-1 0 0,1 0 0,-1 0 0,1 0 0,-1 0 0,1 0 0,-1 0 0,0 0 0,1 0 0,-1 1 0,1-1 0,-1 0 0,1 0 0,-1 0 0,1 1 0,0 0 0,0 0 0,0 0 0,0 1 0,0-1 0,0 0 0,0 1 0,0-1 0,-1 0 0,1 1 0,0-1 0,-1 1 0,1 1 0,6 27 0,6 58 0,-10-57 0,1-1 0,16 55 0,-18-77 0,1-1 0,0 1 0,0 0 0,1-1 0,0 0 0,1 0 0,-1 0 0,1-1 0,1 0 0,-1 1 0,1-2 0,0 1 0,0-1 0,1 0 0,8 5 0,-4-5 0,0-1 0,0-1 0,0 0 0,0 0 0,0-1 0,1-1 0,-1 0 0,1 0 0,-1-1 0,15-2 0,-18 2 0,-1-1 0,1 1 0,-1-1 0,0 0 0,0-1 0,0 1 0,0-2 0,-1 1 0,1-1 0,0 0 0,-1 0 0,0 0 0,0-1 0,0 0 0,0-1 0,0 1 0,-1-1 0,0 0 0,0 0 0,0-1 0,-1 1 0,0-1 0,5-9 0,-2 1 0,0 1 0,-2-1 0,0 0 0,0-1 0,-1 1 0,-1-1 0,-1 0 0,0 0 0,0-28 0,-2 38 0,1-6 0,-1 0 0,-1 1 0,0-1 0,0 1 0,-5-20 0,4 27 0,1 0 0,-1-1 0,0 1 0,0 0 0,0 0 0,-1 0 0,1 0 0,-1 0 0,1 0 0,-1 1 0,0-1 0,0 1 0,0 0 0,0 0 0,-1 0 0,1 0 0,0 1 0,-1-1 0,-5 0 0,4 0 0,0 0 0,-1 0 0,1 1 0,-1 0 0,1 0 0,-1 1 0,1-1 0,-1 1 0,-8 1 0,12 0 0,0-1 0,-1 1 0,1 0 0,0-1 0,0 1 0,0 0 0,0 0 0,0 1 0,0-1 0,0 0 0,0 1 0,0-1 0,1 1 0,-1-1 0,0 1 0,1 0 0,0 0 0,-1 0 0,1 0 0,0 0 0,0 0 0,0 0 0,-1 3 0,-2 9-3,1 0 1,0 0-1,1 0 0,1 0 1,0 1-1,1-1 0,1 0 1,0 1-1,3 14 0,-2-24 3,0 0 0,0 0 0,0 0 0,1-1 0,0 1-1,0-1 1,0 1 0,0-1 0,1 0 0,-1 0 0,1 0-1,0-1 1,0 1 0,1-1 0,-1 0 0,1-1 0,-1 1 0,1-1-1,0 1 1,0-1 0,0-1 0,0 1 0,0-1 0,1 0-1,-1 0 1,0 0 0,1-1 0,-1 0 0,0 0 0,1 0-1,-1-1 1,0 0 0,10-2 0,-12 1 1,1 0 1,-1 0-1,0 0 1,0-1-1,0 1 0,-1-1 1,1 0-1,-1 0 1,1 0-1,-1 0 0,0 0 1,0 0-1,0 0 1,-1-1-1,1 1 0,-1-1 1,0 1-1,0-1 1,0 0-1,0-4 0,3-9 0,-2 0 0,0 0-1,-1-18 1,-1-5-1,0 22 0,0 16 0,0 7 0,-25 330 0,3-94 0,18-122 0,3-47 0,-13 87 0,13-153 0,0 0 0,0 0 0,0 0 0,-1 0 0,0 0 0,0 0 0,-1-1 0,0 1 0,0-1 0,-5 8 0,5-11 0,0 1 0,0 0 0,0-1 0,0 1 0,-1-1 0,1 0 0,-1 0 0,1-1 0,-1 1 0,0-1 0,1 1 0,-1-1 0,0-1 0,0 1 0,0 0 0,-8-1 0,3 0 0,-1 0 0,0-1 0,1 0 0,-1-1 0,1 0 0,-1 0 0,1-1 0,0 0 0,0-1 0,0 0 0,1 0 0,0-1 0,-1 0 0,1-1 0,1 0 0,-1 0 0,1 0 0,0-1 0,1 0 0,0-1 0,0 1 0,0-1 0,1 0 0,0-1 0,1 1 0,-1-1 0,2 0 0,-1 0 0,1 0 0,1 0 0,0-1 0,-1-10 0,1 8 0,1-1 0,0 0 0,1 1 0,3-25 0,-1 30 0,-1 0 0,1 0 0,0 0 0,1 1 0,0-1 0,0 1 0,0 0 0,1 0 0,0 0 0,5-6 0,8-7 0,0 2 0,2 0 0,0 0 0,0 2 0,28-16 0,115-57 0,-129 71 0,230-109 0,-261 125-14,8-4 27,-1 1-1,0-1 1,0-1 0,8-6 0,-14 10-50,-1 0 0,0 0 0,0 0 0,0-1 0,0 1-1,-1 0 1,1-1 0,-1 1 0,1-1 0,-1 0 0,0 1 0,0-1 0,0 0 0,0 0 0,-1 0 0,1 1 0,-1-1 0,0-5 0,0-18-2174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3:4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171 64 32479,'-3'-2'6,"1"1"1,-1-1-1,0 1 1,0 0-1,0 0 1,0 0-1,0 1 1,0-1-1,0 0 1,0 1-1,0 0 1,0 0-1,-1 0 1,1 0-1,0 1 1,0-1-1,0 1 1,0 0-1,0-1 1,0 1-1,0 1 1,0-1-1,-2 2 1,1-1-2,1 1-1,0-1 1,0 1 0,1 0-1,-1 0 1,1 0 0,-1 0-1,1 0 1,0 1 0,0-1-1,0 0 1,1 1 0,-1 0-1,1-1 1,0 1 0,0 0-1,-1 6 1,0 50-5,2-58 1,0 0-1,1 0 1,-1 0 0,0 0-1,1 0 1,-1 0 0,1 0-1,0 0 1,0 0 0,-1 0-1,1 0 1,1 0 0,-1 0-1,0-1 1,0 1 0,1 0-1,-1-1 1,1 1 0,-1-1-1,1 0 1,-1 1 0,1-1-1,0 0 1,0 0 0,0 0-1,0 0 1,0 0 0,0 0 0,0-1-1,3 1 1,6 2 4,1-2 0,-1 1 1,1-1-1,16-2 0,-16 1-4,-8 0-1,-1 0 0,1 0 0,0-1 0,-1 1 0,1-1 0,0 0 0,-1 0 0,1 0 0,-1-1 0,0 1 0,1-1 0,-1 0 0,0 0 0,0 0 0,0 0 0,0 0 0,0-1 0,-1 1 0,1-1 0,-1 0 0,1 0 0,-1 0 0,0 0 0,0 0 0,-1 0 0,4-7 0,-2 0 0,0-1 0,0 1 0,-1 0 0,-1-1 0,0 1 0,0-1 0,-1 1 0,-1-17 0,1 24 0,-1 0 0,1 0 0,-1 0 0,0 0 0,1 0 0,-1 0 0,-1 1 0,1-1 0,0 0 0,-1 1 0,1-1 0,-1 1 0,0-1 0,0 1 0,0 0 0,0-1 0,0 1 0,-5-3 0,3 2 0,-1 1 0,0-1 0,0 1 0,0 0 0,-1 0 0,1 0 0,0 1 0,-1 0 1,-10-1-1,8 1-1,1 1 1,-1 0-1,0 0 1,0 1-1,0 0 0,1 0 1,-1 0-1,0 1 1,1 1-1,0-1 1,-1 1-1,1 1 1,0-1-1,0 1 1,-6 5-1,8-4-19,-1 1 0,1 0 0,0 0 0,1 0 0,-6 9 0,-16 41-428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2:07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9 30206,'-3'-1'160,"0"-1"-1,-1 1 1,1 0 0,0 0-1,0 0 1,0 1 0,-1-1 0,1 1-1,0 0 1,0 0 0,-1 0-1,1 0 1,-6 1 0,-8 0-27,7-1-124,0 0 1,1 1-1,-1 0 0,0 1 1,1 0-1,-1 0 1,-10 5-1,14-4-6,0 0 0,0 0 0,0 1-1,0 0 1,1 0 0,0 0 0,-1 1 0,1 0 0,1 0 0,-1 0-1,-3 7 1,2-3-3,1 1 1,0 0-1,1 0 0,0 0 0,1 1 0,0-1 0,1 1 1,0 0-1,0-1 0,1 1 0,0 0 0,1 0 0,1 0 1,0 0-1,2 12 0,-2-18 1,0-1-1,1 0 1,-1 1 0,1-1 0,0 0-1,1 0 1,-1 0 0,0 0 0,1 0-1,0-1 1,0 1 0,0-1 0,0 0-1,1 0 1,-1 0 0,1 0 0,0-1-1,0 1 1,0-1 0,0 0 0,0 0-1,0 0 1,1-1 0,-1 0 0,1 1-1,4-1 1,15 4 7,0-2-1,0-1 1,40-1 0,-47-1-6,-13 0 0,0 0-1,1 0 1,-1 0-1,0 0 1,0-1-1,1 0 1,-1 0-1,0 0 1,0-1-1,0 1 0,0-1 1,0 0-1,-1 0 1,1 0-1,0 0 1,-1-1-1,0 0 1,5-4-1,-5 3-1,0-1 0,0 0 0,-1 0 0,1 0 0,-1 0 0,0 0 0,-1 0 0,1-1-1,-1 1 1,0-1 0,0 1 0,-1-1 0,0 1 0,0-7 0,0-2 0,0 1 0,-1-1 0,0 1 0,-1-1 0,-1 1 0,-4-14 0,5 23 0,1 0 0,-1 0 0,0 0 0,0 0 0,-1 0 0,1 1 0,-1-1 0,0 1 0,0 0 0,0 0 0,0 0 0,0 0 0,-1 0 0,1 1 0,-1-1 0,0 1 0,0 0 0,0 0 0,0 1 0,0-1 0,0 1 0,0 0 0,-7-1 0,-3-1-65,0 2 1,-1 0-1,1 0 0,0 1 1,-1 1-1,1 0 0,-21 5 0,30-3-230,0-1 0,-1 1 0,2 0 0,-1 1 0,-7 6-1,11-10 280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3:4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21 78 30830,'-4'-2'523,"-12"-11"513,16 14-1031,0-1 0,0 0 0,0 0 0,1 0 0,-1 0 0,0 0 0,0 0 0,1 0 0,-1 0 0,0 0 0,0 0 0,0 0 0,1 0 1,-1 0-1,0 0 0,0 0 0,1 0 0,-1-1 0,0 1 0,0 0 0,0 0 0,1 0 0,-1 0 0,0 0 0,0 0 0,0-1 0,0 1 0,1 0 0,-1 0 0,0 0 0,0-1 0,0 1 0,0 0 0,0 0 0,0 0 0,1-1 0,-1 1 0,0 0 0,0 0 0,0 0 0,0-1 0,0 1 0,0 0 0,0 0 0,0-1 0,0 1 0,0 0 0,0 0 0,0 0 0,0-1 0,0 1 0,0 0 0,-1 0 0,1-1 0,0 1 0,0 0 0,0 0 0,0 0 0,0-1 0,0 1 0,-1 0 0,1 0 0,0 0 0,0 0 0,0-1 0,0 1 0,-1 0 0,1 0 0,0 0 0,414-40 22,-371 33-27,14 1-5,-124 6-219,16 0-379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3:4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34 1 32095,'-1'4'77,"0"0"0,0 0 0,0 0 1,1 0-1,0 1 0,0-1 0,1 7 1,-1-4-24,-2 83-54,-14 104 0,9-124 0,2 84 0,5-150 0,0 0 0,0 0 0,0-1 0,1 1 0,-1 0 0,1 0 0,0-1 0,0 1 0,0 0 0,1-1 0,-1 1 0,1-1 0,0 0 0,4 7 0,-3-8 0,-1 0 0,1 0 0,0 0 0,0 0 0,0 0 0,0 0 0,0-1 0,0 0 0,1 1 0,-1-1 0,0 0 0,1-1 0,-1 1 0,1-1 0,-1 1 0,7-1 0,-3 0 0,0 1 0,1-2 0,-1 1 0,0-1 0,1 0 0,-1 0 0,0-1 0,0 0 0,9-3 0,-11 2 0,0-1 0,0 1 0,0-1 0,-1 0 0,1 0 0,-1 0 0,0 0 0,0-1 0,0 0 0,-1 1 0,0-1 0,4-8 0,4-10 0,-2-1 0,0-1 0,-2 1 0,-1-1 0,-1 0 0,4-41 0,-4 26 0,15-55 0,-20 92 0,1-1 0,0 1 0,1-1 0,-1 1 0,1-1 0,-1 1 0,1 0 0,0 0 0,3-4 0,-3 6 0,-1-1 0,1 1 0,0 0 0,0 0 0,0 0 0,0 0 0,0 1 0,-1-1 0,1 0 0,1 1 0,-1 0 0,0-1 0,0 1 0,0 0 0,0 0 0,3 0 0,2 0 5,-5 0-6,0-1-1,0 1 0,0 0 1,0 0-1,1 0 0,-1 0 1,0 0-1,0 1 1,0-1-1,0 1 0,0-1 1,0 1-1,0 0 1,0 0-1,0 0 0,0 0 1,0 0-1,0 0 0,0 0 1,-1 1-1,1-1 1,2 3-1,-4-3 2,0-1 0,0 0 0,0 1 0,0-1 0,0 0 0,0 1 0,0-1 0,0 1 0,0-1 0,0 0 0,0 1 0,0-1 0,0 0 0,0 1 0,-1-1 0,1 1 0,0-1 0,0 0 0,0 1 0,-1-1 0,1 0 0,0 0 0,0 1 0,-1-1 0,1 0 0,0 0 0,0 1 0,-1-1 0,1 0 0,0 0 0,-1 0 0,1 1 0,-1-1 0,1 0 0,0 0 0,-26 16 8,2 0 1,0 2-1,-24 22 1,42-34-9,-1 1 0,1 1-1,0-1 1,0 1 0,1 0 0,0 0 0,1 1 0,0-1 0,0 1 0,1 0 0,0 0-1,0 0 1,1 1 0,-1 10 0,2-16 1,0 6-3,0 1-1,0 0 1,1 0 0,0-1-1,1 1 1,2 12 0,-2-21 1,0 1 1,0 0-1,0-1 0,0 1 1,1-1-1,-1 0 1,1 0-1,-1 1 1,1-1-1,0 0 1,0 0-1,-1 0 0,2-1 1,-1 1-1,0 0 1,0-1-1,0 1 1,1-1-1,-1 0 1,1 0-1,-1 0 0,1 0 1,0 0-1,-1-1 1,1 1-1,0-1 1,-1 1-1,1-1 1,3 0-1,8 1 1,0 0 0,0-1 0,0 0 0,0-2 0,18-2 0,-28 2 0,1 1 0,-1-1 0,1 1 1,-1-1-1,1-1 0,-1 1 1,0-1-1,0 1 0,0-1 0,-1 0 1,1-1-1,-1 1 0,1-1 1,-1 1-1,0-1 0,0 0 0,-1 0 1,1 0-1,1-5 0,1-3 4,-1 0 0,0-1 1,-1 1-1,0-1 0,-1 1 0,1-24 0,-4-80-8,0 86 6,1 25-2,-3-23 0,3 27 0,0 0 0,0 1 0,0-1 0,-1 0 0,1 0 0,0 1 0,0-1 0,-1 0 0,1 1 0,0-1 0,-1 0 0,1 1 0,0-1 0,-1 0 0,1 1 0,-1-1 0,1 1 0,-1-1 0,0 1 0,1-1 0,-1 1 0,1-1 0,-1 1 0,0 0 0,1-1 0,-1 1 0,0 0 0,1 0 0,-3-1 0,3 2 0,-1 0 0,0-1 0,0 1 0,0 0 0,0 0 0,1 0 0,-1 0 0,0 0 0,1 0 0,-1 0 0,1 0 0,-1 0 0,1 0 0,-1 0 0,1 0 0,0 0 0,0 0 0,-1 1 0,1-1 0,0 0 0,0 0 0,0 0 0,0 2 0,0 3 0,-4 15 0,2 0 0,0 0 0,2 1 0,0-1 0,2 1 0,0-1 0,7 30 0,-7-43 0,1 0 0,0 0 0,0 0 0,1 0 0,0-1 0,0 0 0,0 1 0,1-1 0,9 9 0,-10-12 0,1 0 0,0 0 0,0 0 0,0-1 0,0 1 0,1-1 0,-1 0 0,1-1 0,0 1 0,0-1 0,0-1 0,0 1 0,0-1 0,8 1 0,-8-1 0,1 0 0,-1-1 0,0 0 0,0 0 0,1 0 0,-1-1 0,0 0 0,10-3 0,-13 3 0,0-1 0,0 1 0,0-1 0,0 0 0,-1 0 0,1 0 0,0 0 0,-1 0 0,0 0 0,1-1 0,-1 1 0,0-1 0,0 0 0,-1 0 0,1 0 0,0 0 0,1-6 0,4-12 0,-2 0 0,-1 0 0,0-1 0,-2 0 0,0 1 0,-2-25 0,2-12 0,-1 28 0,0 15 0,-1-1 0,2 0 0,0 0 0,1 1 0,8-28 0,-10 42-1,-1 0 1,1 0-1,-1 0 0,1 0 1,0-1-1,-1 1 1,1 0-1,0 1 0,0-1 1,-1 0-1,1 0 0,0 0 1,0 0-1,0 1 1,0-1-1,0 0 0,0 1 1,0-1-1,0 1 0,1-1 1,-1 1-1,0-1 0,0 1 1,0 0-1,1 0 1,-1-1-1,0 1 0,0 0 1,0 0-1,1 0 0,-1 1 1,0-1-1,0 0 1,0 0-1,2 1 0,0 0-1,1 1-1,-1-1 1,0 1-1,1 0 1,-1-1-1,0 1 1,0 1-1,-1-1 1,4 3-1,3 4-3,-3-1 0,1-1 1,0 0-1,0-1 0,1 1 1,0-2-1,15 10 1,-22-15 37,-24 0 7,6-1-31,1 2 1,-23 2-1,34-2-8,0 0 0,0 0 0,0 1-1,0-1 1,1 1 0,-1 0 0,1 1-1,0-1 1,-1 1 0,1 0 0,0 0-1,-4 4 1,1 0 0,1 1 0,-1 0-1,1 0 1,1 0 0,0 1 0,0 0 0,0 0-1,1 0 1,1 0 0,0 1 0,-4 17 0,3-3-8,1 1 1,2 0-1,1 39 1,0-61 7,0 0 0,0 0 0,1 0 0,-1 0 0,1 0 0,0 0 0,0 0 0,0 0 0,0 0 0,0 0 0,0 0 0,1-1 0,0 1 0,-1-1 0,1 1 0,0-1 0,0 1 0,1-1 0,-1 0 0,0 0 0,1 0 0,-1 0 0,1 0 0,0-1 0,2 2 0,3 0 0,1 0 1,-1-1 0,1 0-1,-1-1 1,1 1 0,-1-2 0,16 1-1,-22-1 2,1 0-1,-1-1 0,0 1 1,1-1-1,-1 1 0,0-1 1,0 1-1,1-1 0,-1 0 1,0 0-1,0 0 1,0-1-1,0 1 0,0 0 1,-1-1-1,1 1 0,2-4 1,0 1-2,-1 0 1,0-1-1,0 0 1,0 1 0,-1-1-1,1 0 1,1-7-1,2-10-1,-1 1 0,4-43 0,-8 55 2,8-240-1,-6 1088 0,-3-836 0,1 3 0,-1-1 0,-1 1 0,1-1 0,-1 1 0,-2 9 0,2-13 0,1-1 0,-1 0 0,0 1 0,0-1 0,1 0 0,-1 0 0,0 0 0,0 0 0,0 0 0,0 0 0,0 0 0,0 0 0,-1 0 0,1 0 0,0-1 0,0 1 0,-1 0 0,1-1 0,0 1 0,-1-1 0,1 0 0,-1 1 0,1-1 0,0 0 0,-4 0 0,-3 0 0,-1 0 0,0 0 0,0-1 0,0-1 0,0 0 0,1 0 0,-1 0 0,1-1 0,0 0 0,0-1 0,0 0 0,0 0 0,0-1 0,-12-10 0,6 4 0,1-1 0,0 0 0,0-1 0,2 0 0,-1-1 0,-13-24 0,22 34 0,0-1 0,1 0 0,0 0 0,0 0 0,0 0 0,0 0 0,1 0 0,0 0 0,0-1 0,0 1 0,0 0 0,1-1 0,0 1 0,0-1 0,1 1 0,0 0 0,0-1 0,0 1 0,0 0 0,1 0 0,0-1 0,0 1 0,0 1 0,1-1 0,-1 0 0,1 0 0,0 1 0,1 0 0,-1 0 0,1 0 0,4-4 0,28-19 0,2 1 0,53-27 0,87-33 0,-148 72 0,183-72 0,7-3 0,-208 84 0,-8 4 0,0-1 0,0 0 0,0 0 0,0 0 0,-1-1 0,7-4 0,-10 7 0,0 0 0,1-1 0,-1 1 0,0 0 0,0 0 0,0 0 0,0 0 0,0 0 0,0 0 0,0 0 0,1-1 0,-1 1 0,0 0 0,0 0 0,0 0 0,0 0 0,0 0 0,0-1 0,0 1 0,0 0 0,0 0 0,0 0 0,0 0 0,0-1 0,0 1 0,0 0 0,0 0 0,0 0 0,0 0 0,0 0 0,0-1 0,0 1 0,0 0 0,0 0 0,-1 0 0,1 0 0,0 0 0,0-1 0,0 1 0,0 0 0,0 0 0,0 0 0,0 0 0,0 0 0,-1 0 0,1 0 0,0 0 0,0-1 0,0 1 0,0 0 0,0 0 0,-1 0 0,1 0 0,0 0 0,0 0 0,-6-1-23,0 1 1,-1 0-1,1-1 0,0 2 1,0-1-1,0 1 0,0 0 1,-8 3-1,6-3-88,-59 16-1271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1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307 1 32415,'-38'46'367,"-71"96"-382,86-104 15,1 2 0,3 1 0,1 0 0,2 1 0,1 1 0,3 0 0,1 1 0,3 0 0,1 1 0,-1 67 0,8-100 0,-1 24 0,2 0 0,8 59 0,-7-83 0,0-1 0,2 0 0,-1 0 0,1 0 0,1 0 0,0-1 0,0 0 0,1 0 0,1 0 0,-1-1 0,2 0 0,10 11 0,-12-14-6,1 0 0,1 0 0,-1-1 0,1 0 0,0 0 0,0-1 0,0 0 0,1 0 0,-1-1 0,1 0 0,0-1 0,0 0 0,0 0 1,0-1-1,0 0 0,17-1 0,24 0-309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1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187 557 30958,'2'-17'451,"0"0"0,-2 0 0,-1-21 0,0 37-451,1 0 0,-1-1 0,1 1 1,-1 0-1,0 0 0,1 0 0,-1 0 0,0 0 1,0 0-1,0 0 0,0 0 0,0 0 0,0 0 1,0 0-1,0 0 0,0 1 0,-1-1 1,1 0-1,0 1 0,0-1 0,-1 1 0,1 0 1,0-1-1,-1 1 0,1 0 0,-3 0 1,-38-4-2,40 4 1,-2 1 0,-1-1 0,0 1 0,1-1 0,0 1 0,-1 1 0,1-1 0,-1 1 0,1-1 0,0 1 0,0 0 0,0 1 0,0-1 0,0 1 0,1-1 0,-1 1 0,1 1 0,0-1 0,0 0 0,0 1 0,0-1 0,0 1 0,1 0 0,-1 0 0,1 0 0,0 0 0,1 0 0,-3 9 0,0 0 0,0 0 0,1 1 0,1-1 0,0 1 0,1-1 0,1 1 0,0 0 0,2 17 0,-1-28 0,-1 1 0,1-1 0,0-1 0,-1 1 0,2 0 0,-1 0 0,0 0 0,0 0 0,1-1 0,-1 1 0,1 0 0,0-1 0,0 0 0,0 1 0,0-1 0,0 0 0,1 0 0,-1 0 0,1 0 0,-1-1 0,1 1 0,0-1 0,-1 1 0,1-1 0,0 0 0,5 1 0,5 1 0,1-1 0,-1 0 0,1-1 0,23-1 0,-25 0 0,-7 0 0,1 0 0,-1-1 0,0 1 0,0-1 0,0 0 0,0-1 0,-1 1 0,1-1 0,0 0 0,0 0 0,-1 0 0,1-1 0,-1 0 0,4-3 0,-2 1 0,0-1 0,-1 0 0,0 0 0,0 0 0,0 0 0,-1-1 0,0 0 0,4-10 0,1-5 0,-1-1 0,-2 0 0,0 0 0,-2-1 0,3-28 0,0-251 0,-7 204 0,-1 99 0,1 0 0,0 1 0,0-1 0,0 0 0,0 0 0,0 0 0,-1 0 0,1 0 0,0 0 0,0 0 0,0 0 0,0 0 0,0 0 0,-1 0 0,1 0 0,0 0 0,0 0 0,0 0 0,0 0 0,0 0 0,-1 0 0,1 0 0,0 0 0,0 0 0,0-1 0,0 1 0,0 0 0,0 0 0,-1 0 0,1 0 0,0 0 0,0 0 0,0 0 0,0 0 0,0-1 0,0 1 0,0 0 0,0 0 0,0 0 0,-1 0 0,1 0 0,0 0 0,0-1 0,-6 19 0,-2 41 0,3 0 0,4 120 0,3-78 0,-3-86 0,2 1 0,-1-1 0,2 1 0,0-1 0,8 29 0,-8-40 0,0 0 0,-1 0 0,1 0 0,0 0 0,1-1 0,-1 1 0,1-1 0,0 1 0,-1-1 0,1 0 0,1 0 0,-1-1 0,0 1 0,1-1 0,-1 1 0,1-1 0,0 0 0,0 0 0,0-1 0,0 1 0,0-1 0,0 0 0,0 0 0,0 0 0,1-1 0,4 1 0,4 1 0,1-2 0,-1 1 0,0-2 0,0 1 0,14-4 0,-23 3 0,-1 0 0,1 0 0,0-1 0,0 1 0,-1-1 0,1 0 0,-1 0 0,0 0 0,1-1 0,-1 1 0,0-1 0,0 0 0,-1 0 0,1 0 0,-1 0 0,1 0 0,-1-1 0,0 1 0,0-1 0,2-4 0,0-4 0,0-1 0,0 1 0,-1-1 0,-1 1 0,0-1 0,0-19 0,-5-80 0,3 110 0,-1 0 0,0-1 0,1 1 0,-1 0 0,0-1 0,0 1 0,0 0 0,0 0 0,-1 0 0,1 0 0,-1 0 0,1 0 0,-1 1 0,0-1 0,1 0 0,-1 1 0,0-1 0,0 1 0,0 0 0,0 0 0,0-1 0,-1 1 0,-3-1 0,5 2 0,-1-1 0,1 0 0,-1 1 0,0 0 0,1-1 0,-1 1 0,0 0 0,0 0 0,1 0 0,-1 0 0,0 0 0,1 0 0,-1 0 0,0 1 0,1-1 0,-1 1 0,0-1 0,1 1 0,-1-1 0,1 1 0,-1 0 0,1 0 0,-1 0 0,1 0 0,0 0 0,-1 0 0,1 0 0,0 0 0,0 1 0,0-1 0,0 0 0,0 1 0,0-1 0,-1 3 0,-2 6 0,1 0 0,0 1 0,0-1 0,1 1 0,0 0 0,1-1 0,0 1 0,1 0 0,0 0 0,1 0 0,2 15 0,-2-19 0,1 0 0,0 0 0,0-1 0,0 1 0,1 0 0,0-1 0,0 1 0,0-1 0,1 0 0,0 0 0,0-1 0,1 1 0,0-1 0,0 0 0,0 0 0,0 0 0,1-1 0,9 6 0,-7-6 0,2 0 0,-1 0 0,0-1 0,1 0 0,-1-1 0,1 0 0,0 0 0,0-1 0,0 0 0,16-2 0,-20 1 0,0 0 0,-1-1 0,1 0 0,0 0 0,-1-1 0,1 0 0,-1 0 0,0 0 0,0 0 0,0-1 0,0 0 0,0 0 0,0 0 0,-1-1 0,1 1 0,-1-1 0,0 0 0,0-1 0,6-7 0,-2-4 0,0 1 0,-1-1 0,-1 0 0,0-1 0,-2 0 0,1 0 0,-2 0 0,2-24 0,-2-148 0,-4 115 0,1 74 0,-7-156 0,7 155 0,0 1 0,1 0 0,-1 0 0,0 0 0,0-1 0,0 1 0,0 0 0,0 0 0,0-1 0,0 1 0,0 0 0,0 0 0,0 0 0,0-1 0,0 1 0,0 0 0,0 0 0,0-1 0,0 1 0,0 0 0,0 0 0,-1 0 0,1-1 0,0 1 0,0 0 0,0 0 0,0 0 0,0-1 0,0 1 0,-1 0 0,1 0 0,0 0 0,0 0 0,0 0 0,-1-1 0,1 1 0,0 0 0,0 0 0,0 0 0,-1 0 0,1 0 0,0 0 0,0 0 0,0 0 0,-1 0 0,1 0 0,0 0 0,0 0 0,-1 0 0,1 0 0,0 0 0,0 0 0,-1 0 0,1 0 0,0 0 0,0 0 0,0 0 0,-1 0 0,1 0 0,0 0 0,0 1 0,0-1 0,-1 0 0,1 0 0,0 0 0,0 0 0,0 0 0,-1 1 0,0 0 0,-1 1 0,1 0 0,0 0 0,-1 0 0,1-1 0,0 1 0,0 0 0,0 0 0,0 1 0,0-1 0,1 0 0,-1 0 0,1 0 0,-1 0 0,1 1 0,0 3 0,-3 10 0,-6 35 0,1 0 0,-1 61 0,9 109 0,1-108 0,1 52 0,-5 177 0,3-339 0,0 0 0,0 0 0,-1-1 0,1 1 0,-1 0 0,1 0 0,-1-1 0,0 1 0,0 0 0,0-1 0,0 1 0,-1-1 0,1 0 0,-1 1 0,1-1 0,-5 4 0,4-4 0,0-1 0,-1 0 0,1 0 0,-1 0 0,1 0 0,-1 0 0,0 0 0,1-1 0,-1 1 0,1-1 0,-1 0 0,0 0 0,0 0 0,1 0 0,-1 0 0,-4-2 0,4 2 0,1-1 0,0 0 0,-1 0 0,1 0 0,0 0 0,0 0 0,0 0 0,0 0 0,0-1 0,0 1 0,0-1 0,0 0 0,1 1 0,-1-1 0,1 0 0,-1 0 0,-1-2 0,-20-42 0,19 36 0,-7-16 0,1-1 0,1 0 0,2-1 0,0 0 0,2 0 0,1 0 0,2 0 0,0-33 0,3 59 0,-1 0 0,0-1 0,1 1 0,-1-1 0,1 1 0,0 0 0,0-1 0,0 1 0,0 0 0,0 0 0,0 0 0,1 0 0,-1 0 0,1 0 0,-1 0 0,1 0 0,0 0 0,0 1 0,0-1 0,0 1 0,0 0 0,0-1 0,0 1 0,0 0 0,0 0 0,1 0 0,2 0 0,8-4 0,1 1 0,1 1 0,21-2 0,-15 2 0,12-2 0,-4 1 0,0-1 0,-1-1 0,53-19 0,-73 21 0,-1 1 0,0-1 0,0 0 0,0 0 0,0-1 0,-1 0 0,0 0 0,0-1 0,0 1 0,0-1 0,-1-1 0,0 1 0,0-1 0,-1 0 0,0 0 0,0 0 0,-1 0 0,5-15 0,-3 3 0,-1-1 0,1-23 0,-3 24 0,1 0 0,5-21 0,-7 37 0,0 0 0,1 0 0,-1 0 0,1 0 0,-1 0 0,1 0 0,0 1 0,0-1 0,0 1 0,1-1 0,-1 1 0,0 0 0,1 0 0,0 0 0,-1 0 0,1 1 0,0-1 0,0 1 0,0-1 0,0 1 0,0 0 0,0 0 0,4 0 0,2-1 0,-1 1 0,1 0 0,0 0 0,18 2 0,-22-1 0,-28 0 0,-38 2 0,57-1 0,0 0 0,0 0 0,0 0 0,0 0 0,0 1 0,1-1 0,-1 1 0,1 0 0,-1 0 0,1 0 0,0 1 0,-6 5 0,3-1 0,0 0 0,1 0 0,0 1 0,0 0 0,1 0 0,0 0 0,0 1 0,1-1 0,0 1 0,1 0 0,0 0 0,-2 16 0,4-20 0,-1 0 0,1 1 0,0-1 0,0 0 0,0 1 0,1-1 0,0 0 0,0 1 0,0-1 0,1 0 0,0 0 0,0 0 0,0 0 0,0 0 0,1-1 0,0 1 0,0-1 0,0 0 0,1 1 0,-1-1 0,1-1 0,7 7 0,-4-5 0,0-1 0,0 0 0,0-1 0,1 1 0,-1-1 0,1-1 0,0 1 0,0-1 0,-1-1 0,2 0 0,-1 0 0,0 0 0,0-1 0,0 0 0,0 0 0,0-1 0,10-2 0,-16 2 0,1 0 0,-1-1 0,0 1 0,0 0 0,0-1 0,0 1 0,0-1 0,0 1 0,0-1 0,0 0 0,-1 0 0,1 0 0,-1 0 0,1 0 0,-1 0 0,0-1 0,0 1 0,0 0 0,0-1 0,0 1 0,0 0 0,0-6 0,1-4 0,0-1 0,-1 0 0,-1-15 0,0 21 0,0-19 0,1 12 0,-1 0 0,0 0 0,-1 1 0,0-1 0,-1 0 0,-1 1 0,-5-18 0,1 21 0,4 15 0,3 21 0,0-21 0,0 26 0,-1-11 0,1 1 0,1-1 0,0 0 0,7 30 0,-6-45 0,-1 0 0,1 0 0,-1 0 0,1-1 0,1 1 0,-1-1 0,1 1 0,-1-1 0,1 0 0,1 0 0,-1 0 0,0 0 0,1-1 0,0 0 0,0 1 0,0-1 0,0 0 0,0-1 0,1 1 0,-1-1 0,1 0 0,0 0 0,6 2 0,-5-3 0,0 1 0,0-1 0,0 0 0,0 0 0,1-1 0,-1 0 0,0 0 0,0 0 0,0-1 0,0 1 0,0-2 0,9-2 0,-12 3 0,0 0 0,0-1 0,0 0 0,-1 0 0,1 0 0,0 0 0,-1 0 0,1-1 0,-1 1 0,0-1 0,0 1 0,0-1 0,0 0 0,0 0 0,-1 0 0,1 0 0,-1 0 0,0 0 0,0 0 0,0 0 0,0 0 0,-1-1 0,1 1 0,-1-5 0,3-186 0,-4 111 0,0 118 0,2 58 0,0-82 0,1 1 0,-1-1 0,2 0 0,0 0 0,0 0 0,5 11 0,-1-7 0,1 0 0,0-1 0,0 0 0,17 19 0,-22-29 0,1 0 0,-1 0 0,1-1 0,0 0 0,0 0 0,0 0 0,1 0 0,-1-1 0,1 1 0,-1-1 0,1 0 0,0-1 0,0 1 0,0-1 0,0 0 0,0 0 0,0 0 0,6-1 0,-10 0 0,0 0 0,1-1 0,-1 1 0,0-1 0,0 1 0,1-1 0,-1 1 0,0-1 0,0 1 0,0-1 0,1 0 0,-1 0 0,0 0 0,0 0 0,0 0 0,-1 0 0,1 0 0,0 0 0,0 0 0,0 0 0,-1 0 0,1 0 0,-1-1 0,1 1 0,-1 0 0,1 0 0,-1-1 0,0 1 0,1 0 0,-1-3 0,3-49 0,-3 45 0,0-20 0,1 2 0,-1 1 0,-1-1 0,-2 0 0,0 1 0,-9-30 0,9 142 0,4-71 0,0-1 0,0 1 0,2-1 0,0 0 0,0 0 0,2 0 0,10 26 0,-12-35 0,0 0 0,0 0 0,0-1 0,1 1 0,-1-1 0,1 0 0,1 0 0,-1 0 0,1 0 0,-1-1 0,1 0 0,1 0 0,-1 0 0,1-1 0,-1 0 0,1 0 0,0 0 0,0 0 0,0-1 0,13 3 0,-10-4 0,0 1 0,1-1 0,-1-1 0,0 0 0,1 0 0,-1-1 0,10-2 0,-15 2 0,-1 0 0,0 0 0,1-1 0,-1 1 0,0-1 0,0 0 0,0 0 0,0 0 0,0 0 0,-1 0 0,1-1 0,0 1 0,-1-1 0,0 0 0,0 1 0,0-1 0,0 0 0,0 0 0,0-1 0,-1 1 0,2-6 0,3-13 0,-1 0 0,-2 0 0,0-1 0,-2 1 0,0-1 0,-3-29 0,1-3 0,2-28 0,1 26 0,-3 0 0,-10-81 0,10 133 0,0-1 0,-1 1 0,0-1 0,0 1 0,-3-7 0,4 12 0,1-1 0,0 0 0,0 1 0,-1-1 0,1 0 0,-1 1 0,1-1 0,-1 1 0,1-1 0,-1 1 0,1-1 0,-1 1 0,1-1 0,-1 1 0,1-1 0,-1 1 0,0 0 0,1-1 0,-1 1 0,0 0 0,1 0 0,-1-1 0,0 1 0,1 0 0,-1 0 0,0 0 0,0 0 0,1 0 0,-1 0 0,0 0 0,0 0 0,1 0 0,-1 0 0,0 1 0,1-1 0,-1 0 0,0 0 0,1 1 0,-1-1 0,0 0 0,1 1 0,-1-1 0,1 1 0,-1-1 0,1 1 0,-1-1 0,1 1 0,-1-1 0,1 1 0,-1-1 0,1 1 0,-1 0 0,1-1 0,0 1 0,-1 1 0,-5 7 0,0 2 0,1-1 0,0 1 0,1-1 0,0 1 0,0 0 0,-3 21 0,2 1 0,-3 53 0,7 121 0,2-195 0,0 0 0,0-1 0,1 1 0,0-1 0,1 1 0,1-1 0,0 0 0,0 0 0,1 0 0,0-1 0,11 16 0,-12-21 0,0 1 0,1 0 0,0-1 0,0 0 0,1 0 0,-1-1 0,1 1 0,0-1 0,0 0 0,0-1 0,1 0 0,-1 0 0,1 0 0,0-1 0,0 1 0,0-2 0,0 1 0,0-1 0,11 1 0,-9-2 0,1 0 0,-1 0 0,1 0 0,-1-1 0,17-4 0,-22 4 0,-1-1 0,1 0 0,0 1 0,-1-1 0,1-1 0,-1 1 0,0 0 0,0-1 0,0 0 0,0 0 0,0 0 0,0 0 0,-1 0 0,0 0 0,4-6 0,3-8 0,-2 1 0,1-1 0,-2-1 0,0 1 0,-1-1 0,-1 0 0,3-30 0,-2-131 0,-5 128 0,0 45 0,1-8 0,-1 0 0,0 0 0,-1 1 0,0-1 0,-1 0 0,-1 0 0,0 1 0,-1-1 0,0 1 0,-8-16 0,12 29 0,0 1 0,0-1 0,0 0 0,0 0 0,0 0 0,0 0 0,0 0 0,0 0 0,0 0 0,0 0 0,0 0 0,0 1 0,0-1 0,1 0 0,-1 0 0,0 0 0,0 0 0,0 0 0,0 0 0,0 0 0,-1 0 0,1 1 0,0-1 0,0 0 0,0 0 0,0 0 0,0 0 0,0 0 0,0 0 0,0 0 0,0 0 0,0 0 0,0 1 0,0-1 0,0 0 0,0 0 0,0 0 0,0 0 0,0 0 0,-1 0 0,1 0 0,0 0 0,0 0 0,0 0 0,0 0 0,0 0 0,0 0 0,0 0 0,0 0 0,-1 0 0,1 0 0,0 0 0,0 0 0,0 0 0,0 0 0,0 0 0,0 0 0,0 0 0,0 0 0,-1 0 0,1 0 0,0 0 0,0 0 0,0 0 0,0 0 0,-1 14 0,1-14 0,-3 376 0,3-226 0,0-141 0,3 33 0,-2-41 0,-1 0 0,0 0 0,0 0 0,1 0 0,-1 1 0,1-1 0,-1 0 0,1-1 0,0 1 0,-1 0 0,1 0 0,0 0 0,-1 0 0,1 0 0,0-1 0,0 1 0,0 0 0,0 0 0,0-1 0,0 1 0,0-1 0,0 1 0,0-1 0,0 0 0,0 1 0,0-1 0,0 0 0,0 0 0,1 1 0,1-1 0,-2 0-1,-1-1 1,1 1-1,0 0 0,0-1 1,-1 1-1,1 0 0,0-1 0,-1 1 1,1-1-1,0 1 0,-1-1 1,1 1-1,-1-1 0,1 1 1,-1-1-1,1 1 0,-1-1 0,1 0 1,-1 1-1,0-1 0,1 0 1,-1 0-1,0 1 0,0-1 1,1 0-1,-1 0 0,0 1 0,0-1 1,0 0-1,0 0 0,0 0 1,1-32-175,-1 25 55,0-38-828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1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9 26188,'0'0'6515,"14"0"-6499,25 0 0,11 0 16,3 0-32,2 0 0,-5 0 0,-8 0 0,-7 0 0,-9 0 0,-11 0 0,-15-3-96,0-2-448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0 571 32207,'1'1'19,"-1"-1"-1,1 0 1,-1 0 0,0 0 0,1 0-1,-1 1 1,1-1 0,-1 0 0,1 0 0,-1 1-1,0-1 1,1 0 0,-1 1 0,0-1 0,1 0-1,-1 1 1,0-1 0,1 1 0,-1-1-1,0 1 1,0-1 0,0 0 0,1 1 0,-1-1-1,0 1 1,0-1 0,0 1 0,0-1 0,0 1-1,0-1 1,0 1 0,1 23-85,-1-10 91,2-8-25,-1 0 0,1 0 0,0 0 0,0 0 0,0 0 0,1-1 0,0 1 0,0-1 0,0 0 0,1 0 0,0 0 0,0-1 0,0 1 0,1-1 0,-1 0 0,1 0 0,0 0 0,0-1 0,0 0 0,1 0 0,-1 0 0,1 0 0,-1-1 0,1 0 0,0 0 0,0-1 0,0 0 0,0 0 0,0 0 0,1 0 0,-1-1 0,10-1 0,-13 0 0,0 0 0,-1 0 0,1 0 0,0 0 0,-1 0 0,1-1 0,-1 1 0,1-1 0,-1 0 0,1 1 0,-1-1 0,0 0 0,0-1 0,0 1 0,0 0 0,-1 0 0,1-1 0,-1 1 0,1-1 0,-1 0 0,2-4 0,3-7 0,0-1 0,6-26 0,-1-9 0,-3 0 0,4-79 0,-11-104 0,-3 107 0,2 129 0,0 1 0,-1-1 0,0 0 0,1 1 0,-1-1 0,0 0 0,0 1 0,-2 2 0,-4 14 0,-5 26 0,3 0 0,-5 74 0,8 97 0,6-193 0,1 0 0,1 0 0,1 0 0,6 24 0,-7-41 0,0 1 0,1 0 0,0 0 0,0-1 0,1 0 0,-1 0 0,2 0 0,-1 0 0,1 0 0,0-1 0,1 0 0,-1 0 0,1-1 0,0 1 0,12 7 0,-13-10 0,0-1 0,0 1 0,0-1 0,0 0 0,0 0 0,1-1 0,-1 0 0,0 0 0,1 0 0,-1 0 0,1-1 0,0 0 0,-1 0 0,1-1 0,-1 1 0,1-1 0,-1 0 0,0-1 0,1 1 0,-1-1 0,0 0 0,0-1 0,0 1 0,0-1 0,-1 0 0,1 0 0,-1 0 0,1-1 0,-1 1 0,0-1 0,-1 0 0,1-1 0,3-4 0,-2-2 0,1-1 0,-2 0 0,0 0 0,0 0 0,-1 0 0,-1 0 0,2-18 0,-2-91 0,-3 76 0,-2 1 0,2 42 0,1 0 0,-1 0 0,0-1 0,0 1 0,1 0 0,-1 0 0,-1 0 0,1 0 0,0 0 0,0 0 0,-1 1 0,1-1 0,-1 0 0,1 1 0,-1-1 0,-3-1 0,54 2 0,-2 2 0,-14 1 0,50-5 0,-76 3 0,1-1 0,-1 0 0,1-1 0,-1 0 0,0 0 0,0 0 0,0-1 0,0 0 0,0-1 0,0 1 0,-1-1 0,7-6 0,-12 10 0,-1 0 0,0 0 0,0-1 0,1 1 0,-1 0 0,0 0 0,0 0 0,0-1 0,1 1 0,-1 0 0,0 0 0,0-1 0,0 1 0,0 0 0,1 0 0,-1-1 0,0 1 0,0 0 0,0-1 0,0 1 0,0 0 0,0-1 0,0 1 0,0 0 0,0 0 0,0-1 0,0 1 0,0 0 0,0-1 0,0 1 0,0 0 0,0-1 0,0 1 0,0 0 0,-1 0 0,1-1 0,0 1 0,0 0 0,0-1 0,0 1 0,-1 0 0,1 0 0,0 0 0,0-1 0,-1 1 0,1 0 0,0 0 0,0 0 0,-1-1 0,1 1 0,0 0 0,0 0 0,-1 0 0,1 0 0,0 0 0,-1 0 0,1 0 0,0 0 0,-1 0 0,1 0 0,0 0 0,0 0 0,-1 0 0,1 0 0,0 0 0,-1 0 0,1 0 0,0 0 0,-1 0 0,-25-1 0,24 1 0,-2 0 0,0 0 0,0 0 0,-1 1 0,1-1 0,0 1 0,0 0 0,0 0 0,0 0 0,0 1 0,1-1 0,-1 1 0,0 0 0,-6 5 0,5-3 0,0 1 0,1 0 0,-1 1 0,1-1 0,0 1 0,0 0 0,-5 11 0,3-3 0,1 1 0,0 0 0,1 1 0,0-1 0,1 1 0,1-1 0,1 1 0,0 0 0,2 24 0,-1-36 0,0 0 0,0 1 0,1-1 0,0 0 0,0 0 0,0 0 0,0 1 0,0-1 0,1 0 0,0 0 0,0-1 0,0 1 0,0 0 0,0-1 0,1 1 0,0-1 0,0 0 0,0 0 0,0 0 0,0 0 0,0 0 0,1-1 0,-1 0 0,1 1 0,0-1 0,0 0 0,0-1 0,0 1 0,0-1 0,5 1 0,8 2 0,0-1 0,1 0 0,-1-2 0,1 0 0,0-1 0,17-2 0,-32 2 0,0-1 0,1 1 0,-1-1 0,0 0 0,0 0 0,0 0 0,0 0 0,-1 0 0,1-1 0,0 1 0,0-1 0,-1 0 0,1 1 0,-1-1 0,1-1 0,-1 1 0,0 0 0,0 0 0,0-1 0,0 1 0,-1-1 0,1 0 0,0 0 0,-1 1 0,0-1 0,0 0 0,0 0 0,1-4 0,1-9 0,0 1 0,-2 0 0,1 0 0,-3-24 0,1 23 0,0 5 0,0 1 0,0-1 0,-2 1 0,1-1 0,-1 1 0,-1 0 0,0 0 0,0 0 0,-1 0 0,0 0 0,-1 1 0,0 0 0,-1 0 0,0 0 0,0 0 0,-1 1 0,0 0 0,-11-9 0,15 14 0,-1 1 0,1-1 0,-1 1 0,0 0 0,0 1 0,0-1 0,0 1 0,0 0 0,-7-2 0,9 3 0,0 0 0,1-1 0,-1 1 0,1 0 0,-1 0 0,0 0 0,1 0 0,-1 1 0,0-1 0,1 0 0,-1 1 0,0-1 0,1 1 0,-1-1 0,1 1 0,-1 0 0,1 0 0,-1 0 0,1 0 0,0 0 0,0 0 0,-1 0 0,1 0 0,0 0 0,0 1 0,0-1 0,0 0 0,-1 2 0,-2 7 0,1 0 0,-1 0 0,2 0 0,0 1 0,0-1 0,1 1 0,-1 11 0,2 10 0,3 35 0,-2-61 0,0 0 0,0 0 0,0-1 0,0 1 0,1 0 0,0-1 0,0 1 0,1-1 0,-1 0 0,1 0 0,0 0 0,1 0 0,-1 0 0,1-1 0,0 1 0,0-1 0,0 0 0,1 0 0,-1-1 0,1 1 0,0-1 0,0 0 0,0 0 0,8 2 0,1 0 0,0-1 0,0 0 0,1-1 0,0 0 0,0-2 0,0 0 0,-1 0 0,22-3 0,-31 2 0,-1 0 0,0-1 0,0 0 0,0 0 0,1 0 0,-1 0 0,0-1 0,0 1 0,-1-1 0,1 0 0,0-1 0,0 1 0,-1 0 0,0-1 0,5-4 0,-3 2 0,-1-1 0,0 1 0,-1-1 0,1 1 0,-1-1 0,0 0 0,-1 0 0,1 0 0,1-8 0,1-11 0,-1 0 0,-1 0 0,-1 0 0,-2-29 0,0 50 0,0-23 0,2-31 0,-3 0 0,-3 1 0,-2-1 0,-17-69 0,18 117 0,0 16 0,0 18 0,-4 71 0,7 160 0,2-253 0,0 14 0,2 0 0,0 0 0,0 0 0,2-1 0,0 1 0,0-1 0,2 0 0,0 0 0,13 23 0,-15-31 0,0-1 0,0 0 0,1 0 0,-1 0 0,1 0 0,1-1 0,-1 0 0,1 0 0,0 0 0,0-1 0,0 0 0,1 0 0,-1-1 0,1 1 0,0-1 0,0-1 0,0 1 0,1-1 0,-1-1 0,0 1 0,1-1 0,9 0 0,-14-1 0,-1-1 0,1 1 0,-1-1 0,0 1 0,1-1 0,-1 0 0,0 0 0,0 0 0,1 0 0,-1 0 0,0 0 0,0-1 0,0 1 0,0-1 0,-1 0 0,1 1 0,0-1 0,-1 0 0,1 0 0,-1 0 0,0 0 0,1 0 0,-1 0 0,2-5 0,2-5 0,-1-1 0,0 0 0,3-17 0,-5 21 0,13-91 0,-13 75 0,2 0 0,0 0 0,1 1 0,15-40 0,-19 62 0,0 0 0,0 0 0,0 0 0,0 0 0,0 0 0,0 0 0,1 1 0,-1-1 0,1 0 0,-1 1 0,1-1 0,0 1 0,-1 0 0,1-1 0,0 1 0,0 0 0,0 0 0,0 0 0,0 0 0,0 1 0,0-1 0,1 1 0,-1-1 0,0 1 0,0 0 0,0-1 0,1 1 0,-1 0 0,0 0 0,0 1 0,0-1 0,1 0 0,-1 1 0,0 0 0,0-1 0,3 2 0,-2 0 0,0-1 0,0 1 0,0-1 0,0 1 0,-1 0 0,1 0 0,-1 0 0,1 0 0,-1 0 0,0 1 0,0-1 0,0 1 0,0-1 0,0 1 0,0 0 0,-1 0 0,0 0 0,1 0 0,-1 0 0,0 0 0,0 0 0,-1 0 0,1 0 0,0 4 0,-4-6 0,1-1 0,0 1 0,-1-1 0,1 1 0,-1-1 0,1 0 0,-1 0 0,1 0 0,-1 0 0,1-1 0,-5 0 0,5 1 0,-2-1 0,1 0 0,-1 1 0,0 0 0,0 0 0,0 0 0,1 0 0,-1 1 0,0-1 0,1 1 0,-1 0 0,0 0 0,1 0 0,-1 1 0,1-1 0,-1 1 0,1 0 0,0 0 0,0 0 0,0 0 0,0 1 0,0-1 0,0 1 0,1 0 0,-1-1 0,1 1 0,0 0 0,0 1 0,0-1 0,0 0 0,-1 5 0,-2 3 0,1 1 0,0 0 0,1 1 0,0-1 0,1 1 0,0-1 0,1 1 0,0-1 0,1 1 0,1 0 0,3 18 0,-4-27 0,1 0 0,0 0 0,1 0 0,-1-1 0,1 1 0,-1 0 0,1-1 0,0 0 0,0 1 0,1-1 0,-1 0 0,1 0 0,-1 0 0,1 0 0,0-1 0,0 1 0,0-1 0,0 0 0,1 0 0,-1 0 0,7 3 0,-1-2 0,1 1 0,0-2 0,-1 1 0,1-2 0,0 1 0,0-1 0,13-1 0,-21 0 0,-1 0 0,1 0 0,-1 0 0,1 0 0,-1-1 0,1 1 0,-1-1 0,1 1 0,-1-1 0,1 1 0,-1-1 0,0 0 0,0 0 0,1 0 0,-1 0 0,0 0 0,0 0 0,0 0 0,0 0 0,0 0 0,0 0 0,0-1 0,0 1 0,-1 0 0,1-1 0,0 1 0,-1 0 0,1-1 0,-1 1 0,1-1 0,-1-1 0,2-7 0,-1 1 0,0-1 0,0 1 0,-2-11 0,1 8 0,0 1 0,-8-255 0,1 30 0,7 226 0,0 107 0,-2-2 0,4 0 0,20 132 0,-19-208 0,1-1 0,12 34 0,-14-49 0,-1 1 0,0-1 0,1 0 0,-1 1 0,1-1 0,0 0 0,0 0 0,0 0 0,1 0 0,-1 0 0,1-1 0,0 1 0,-1-1 0,1 1 0,0-1 0,0 0 0,1 0 0,-1 0 0,0-1 0,1 1 0,-1-1 0,5 1 0,-5-1 3,1-1 0,-1 1 0,0-1 0,0 0-1,0 0 1,0-1 0,1 1 0,-1-1 0,0 1 0,0-1 0,0 0 0,0 0-1,0 0 1,0-1 0,-1 1 0,4-3 0,-2 1-76,-1 0 1,0-1-1,0 0 1,0 0-1,0 1 0,-1-2 1,1 1-1,-1 0 1,0 0-1,2-9 0,11-35-3227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27 9 32463,'0'-1'10,"0"1"0,0-1 0,0 1 0,1-1 1,-1 1-1,0-1 0,1 1 0,-1-1 0,0 1 0,1 0 1,-1-1-1,1 1 0,-1 0 0,1-1 0,-1 1 0,1 0 0,-1-1 1,1 1-1,-1 0 0,1 0 0,-1 0 0,1-1 0,-1 1 1,1 0-1,-1 0 0,1 0 0,-1 0 0,1 0 0,0 0 0,0 0 1,25 0-42,-18 1 51,-4-1-20,-1 0 0,1 1 0,-1 0 0,1-1 0,-1 1 0,0 0 0,1 1 0,-1-1 0,0 0 0,0 1 0,0 0 0,0 0 0,0 0 0,3 3 0,1 1 0,-1 0 0,0 1 0,0-1 0,-1 1 0,7 11 0,1 6 0,-1 1 0,16 47 0,-15-29 0,-3 0 0,0 0 0,2 45 0,-2 135 0,-10-206 0,-1 0 0,0 0 0,-1 0 0,-5 18 0,4-26 0,0 0 0,0-1 0,-1 0 0,0 1 0,0-2 0,-1 1 0,0 0 0,0-1 0,-10 10 0,2-4-3,-1-1 0,0-1 0,-1 0 0,0-1 0,0 0 0,-32 13 0,-35 10-104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290 9 32383,'0'0'8,"0"-1"-1,0 1 1,0 0 0,0-1-1,0 1 1,0 0 0,0-1 0,0 1-1,-1 0 1,1-1 0,0 1 0,0 0-1,0 0 1,0-1 0,0 1-1,-1 0 1,1-1 0,0 1 0,0 0-1,-1 0 1,1 0 0,0-1 0,0 1-1,-1 0 1,1 0 0,0 0-1,-1-1 1,1 1 0,0 0 0,0 0-1,-1 0 1,1 0 0,0 0 0,-1 0-1,1 0 1,0 0 0,-1 0-1,1 0 1,0 0 0,-1 0 0,1 0-1,0 0 1,-1 0 0,1 0 0,0 0-1,-1 0 1,1 1 0,0-1-1,-1 0 1,1 0 0,0 0 0,0 0-1,-1 1 1,-20 13-41,7 0 33,1 2 0,1-1 0,-19 32 0,19-28 0,-12 18 0,1 2 0,3 0 0,1 1 0,2 1 0,1 0 0,3 2 0,1-1 0,3 1 0,-9 84 0,17-114 0,0 22 0,3 51 0,-1-76 0,0 1 0,1-1 0,0 1 0,1-1 0,1 0 0,-1 0 0,2 0 0,-1-1 0,7 11 0,-5-11-18,0 0 0,1 0 1,0-1-1,0 0 0,0 0 1,1-1-1,1 0 0,-1 0 0,1-1 1,0 0-1,0 0 0,1-1 0,0 0 1,0-1-1,0 0 0,0-1 0,1 0 1,-1-1-1,1 0 0,0 0 0,0-1 1,17-1-1,31 0-1415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325 605 31246,'-3'-8'45,"1"-1"0,-1 1-1,-1-1 1,1 1 0,-1 1 0,-1-1-1,0 0 1,0 1 0,0 0 0,-1 0-1,0 1 1,0-1 0,0 1-1,-1 1 1,0-1 0,0 1 0,-1 0-1,0 1 1,1 0 0,-1 0 0,-1 0-1,1 1 1,0 1 0,-1-1-1,0 1 1,1 1 0,-1 0 0,0 0-1,0 0 1,0 1 0,0 1 0,1-1-1,-15 4 1,19-2-45,0-1 0,0 1 0,0 0 0,0 0 0,0 1 0,0-1 0,1 1 0,-1 0 0,1 0 0,0 0 0,0 0 0,0 0 0,0 1 0,1-1 0,-1 1 0,1 0 0,0 0 0,0 0 0,0 0 0,1 0 0,-1 1 0,0 4 0,-2 8 0,0-1 0,1 1 0,1 0 0,1 27 0,0-40 0,1 0 0,0 0 0,0 1 0,1-1 0,-1 0 0,1 0 0,0 0 0,0 0 0,0 0 0,1 0 0,-1 0 0,1 0 0,0 0 0,0 0 0,1-1 0,-1 1 0,1-1 0,-1 0 0,1 0 0,0 0 0,0 0 0,0 0 0,1 0 0,-1-1 0,1 0 0,-1 0 0,1 0 0,0 0 0,0 0 0,0-1 0,0 1 0,0-1 0,0 0 0,0-1 0,1 1 0,3-1 0,7 2 0,0-1 0,-1-1 0,1 0 0,0-1 0,0-1 0,21-5 0,-29 5 0,1 0 0,-1-1 0,-1 0 0,1-1 0,0 0 0,-1 0 0,0 0 0,0-1 0,0 0 0,0 0 0,-1 0 0,0-1 0,0 1 0,5-10 0,-3 4 0,0-2 0,-1 1 0,0-1 0,-1 0 0,0 0 0,-2 0 0,1-1 0,-2 1 0,2-17 0,0-18 0,-4-61 0,-1 51 0,1 27 0,-3-85 0,1 100 0,-1 0 0,0 1 0,0 0 0,-2-1 0,-8-18 0,7 25 0,2 16 0,2 20 0,2-22 0,-9 411 0,9-404 0,0 0 0,1 0 0,1 0 0,0 0 0,1-1 0,0 1 0,0-1 0,2 0 0,7 16 0,-10-22 0,1 0 0,1 0 0,-1-1 0,1 1 0,-1-1 0,1 0 0,0 0 0,1 0 0,-1 0 0,1-1 0,-1 0 0,1 0 0,0 0 0,0-1 0,1 1 0,-1-1 0,0 0 0,1-1 0,-1 1 0,1-1 0,9 1 0,-6-2 0,-1 1 0,0-1 0,1 0 0,-1-1 0,1 0 0,-1 0 0,0-1 0,1 0 0,14-6 0,-18 5 0,0 0 0,0 0 0,-1 0 0,1-1 0,-1 0 0,0 1 0,0-2 0,0 1 0,-1 0 0,0-1 0,1 0 0,-2 0 0,1 0 0,0 0 0,-1 0 0,2-6 0,2-9 0,-1 1 0,-2-1 0,1 0 0,-2 0 0,-1-1 0,0 1 0,-2 0 0,-3-29 0,3 46 0,1-1 0,-1 0 0,0 1 0,0-1 0,0 1 0,0-1 0,-1 1 0,1-1 0,-1 1 0,0 0 0,0 0 0,0 0 0,0 0 0,-1 0 0,1 0 0,-1 1 0,0-1 0,0 1 0,0 0 0,0 0 0,0 0 0,0 0 0,0 0 0,-1 1 0,1-1 0,-1 1 0,1 0 0,-1 0 0,1 0 0,-1 1 0,0-1 0,-6 1 0,9 0 0,0 0 0,0 0 0,0 0 0,1 0 0,-1 1 0,0-1 0,0 0 0,0 1 0,0-1 0,0 1 0,0-1 0,1 1 0,-1-1 0,0 1 0,0-1 0,1 1 0,-1 0 0,0 0 0,1-1 0,-1 1 0,0 0 0,1 0 0,-1 0 0,1-1 0,0 1 0,-1 0 0,1 0 0,0 0 0,-1 0 0,1 0 0,0 1 0,-2 37 0,2-30 0,0-9 0,-1 21 0,2-1 0,0 1 0,7 35 0,-6-49 0,0-1 0,0 1 0,1-1 0,0 0 0,0 0 0,1 0 0,-1 0 0,1 0 0,0-1 0,1 0 0,-1 0 0,1 0 0,0 0 0,0-1 0,8 5 0,-5-4 0,-1-1 0,1 0 0,0-1 0,-1 1 0,2-2 0,-1 1 0,0-1 0,0 0 0,1-1 0,16 1 0,-21-2 0,1 0 0,-1 0 0,1 0 0,-1-1 0,1 0 0,-1 0 0,0 0 0,1 0 0,-1 0 0,0-1 0,0 0 0,0 0 0,0 0 0,0 0 0,-1-1 0,1 0 0,-1 0 0,1 0 0,-1 0 0,0 0 0,5-6 0,-4 0 0,0 1 0,0 0 0,-1-1 0,0 0 0,0 0 0,-1 0 0,0 0 0,1-10 0,-1-79 0,-2 67 0,1-49 0,1 30 0,-2 0 0,-3 0 0,-12-72 0,11 109 0,2 14 0,2 23 0,0-15 0,0 15 0,-18 444 0,1-279 0,9 253 0,11-405 0,-3-35 0,0-7 0,-7-14 0,-4 5 0,-1 2 0,0-1 0,-1 1 0,-1 1 0,0 0 0,-27-15 0,-9-8 0,41 27 0,0 1 0,0-2 0,1 0 0,-15-16 0,21 21 0,0 0 0,1 1 0,-1-1 0,0 0 0,1 0 0,0 0 0,0 0 0,0 0 0,0-1 0,0 1 0,1 0 0,-1 0 0,1-1 0,0 1 0,0 0 0,0-1 0,1 1 0,-1 0 0,1 0 0,-1-1 0,1 1 0,2-4 0,-1 3 0,0 0 0,0 1 0,1-1 0,0 1 0,0 0 0,-1-1 0,2 1 0,-1 0 0,0 1 0,1-1 0,-1 1 0,8-4 0,52-24 0,-50 25 0,7-3 0,15-7 0,57-31 0,-80 38 0,-1 1 0,0-2 0,-1 1 0,0-1 0,0-1 0,-1 0 0,0 0 0,11-19 0,-1-5 0,-1-2 0,21-61 0,-9 21 0,-29 73 0,0 1 0,1-1 0,-1 1 0,1-1 0,0 1 0,-1 0 0,1-1 0,0 1 0,1 0 0,-1 0 0,0 0 0,1 1 0,-1-1 0,1 0 0,-1 1 0,1 0 0,0 0 0,-1 0 0,1 0 0,0 0 0,0 0 0,0 1 0,0-1 0,0 1 0,5 0 0,-1 0 0,0 0 0,1 1 0,-1 0 0,0 1 0,0-1 0,0 1 0,0 1 0,-1-1 0,10 6 0,-10-5 0,-21 1 0,3 0 0,0 0 0,1 1 0,0 0 0,0 0 0,0 1 0,0 1 0,1 0 0,0 0 0,1 1 0,-1 0 0,2 1 0,-1 0 0,1 1 0,0-1 0,1 1 0,0 1 0,1-1 0,0 1 0,1 0 0,0 1 0,0-1 0,2 1 0,-1 0 0,1 0 0,1 0 0,0 0 0,1 1 0,0-1 0,2 24 0,0-34 0,0 1 0,-1 0 0,1-1 0,0 1 0,0-1 0,1 1 0,-1-1 0,0 0 0,1 1 0,-1-1 0,1 0 0,0 0 0,0 0 0,0 0 0,0-1 0,0 1 0,0 0 0,0-1 0,1 1 0,-1-1 0,1 0 0,-1 0 0,1 0 0,-1 0 0,1 0 0,-1-1 0,4 1 0,9 2 0,0-1 0,0-1 0,25-1 0,-25 0 0,-12 0 0,0 0 0,0 0 0,1 0 0,-1-1 0,0 0 0,0 1 0,0-1 0,0 0 0,0-1 0,0 1 0,-1 0 0,1-1 0,0 0 0,-1 1 0,1-1 0,-1 0 0,1-1 0,-1 1 0,0 0 0,0-1 0,0 1 0,0-1 0,0 1 0,-1-1 0,1 0 0,-1 0 0,0 0 0,0 0 0,0 0 0,0 0 0,1-3 0,1-12 0,-1 0 0,0 0 0,-1 0 0,-2-25 0,0 15 0,1 12 0,-1-1 0,-1 0 0,-1 1 0,0 0 0,-2-1 0,1 1 0,-13-26 0,15 42 0,0 7 0,0 10 0,2-12 0,0 30 0,7 54 0,-6-78 0,1-1 0,1 0 0,-1 0 0,2 0 0,-1 0 0,1-1 0,1 1 0,0-1 0,12 17 0,-14-23 0,0 0 0,0 0 0,1-1 0,0 1 0,-1-1 0,1 0 0,0 0 0,0 0 0,0 0 0,0-1 0,0 1 0,1-1 0,-1 0 0,0-1 0,1 1 0,-1-1 0,0 1 0,1-1 0,-1-1 0,1 1 0,-1-1 0,0 1 0,1-1 0,4-2 0,-8 2 0,1 0 0,-1 0 0,1 0 0,-1 0 0,1-1 0,-1 1 0,0 0 0,1-1 0,-1 1 0,0-1 0,0 1 0,0-1 0,0 1 0,-1-1 0,1 0 0,0 1 0,-1-1 0,1 0 0,-1 0 0,1-2 0,3-39 0,-4 36 0,1-243 0,-3 305 0,1-7 0,5 69 0,-3-112 0,-1-1 0,1 1 0,1-1 0,-1 1 0,0-1 0,1 1 0,0-1 0,0 0 0,1 0 0,-1 0 0,1 0 0,-1-1 0,1 1 0,0-1 0,7 6 0,-7-6 0,0-1 0,0-1 0,0 1 0,1 0 0,-1-1 0,0 1 0,1-1 0,-1 0 0,1 0 0,-1-1 0,1 1 0,-1-1 0,1 1 0,0-1 0,-1 0 0,1-1 0,0 1 0,-1-1 0,1 1 0,4-3 0,-6 2 0,0 0 0,0 0 0,0 0 0,0 0 0,-1-1 0,1 1 0,-1 0 0,1-1 0,-1 1 0,1-1 0,-1 0 0,0 0 0,0 1 0,0-1 0,0 0 0,0 0 0,0 0 0,-1 0 0,1 0 0,0 0 0,-1 0 0,1-4 0,3-55 0,-4 47 0,1-224 0,-1 238 0,0 0 0,0 0 0,0 0 0,0 0 0,0 0 0,0 0 0,-1 0 0,1 0 0,0 0 0,0 0 0,0 0 0,0 0 0,0 0 0,0 0 0,0 0 0,0 0 0,0 0 0,0 0 0,0 0 0,0 0 0,0 0 0,0 0 0,0 0 0,0 0 0,0 0 0,-1 0 0,1 0 0,0 0 0,0 0 0,0 0 0,0 0 0,0 0 0,0 0 0,0 0 0,0 0 0,0 0 0,0 0 0,0 0 0,0 0 0,0 0 0,0 0 0,0 0 0,0 0 0,0 0 0,0 0 0,0-1 0,0 1 0,0 0 0,0 0 0,0 0 0,0 0 0,0 0 0,0 0 0,-1 0 0,-2 7 0,-1 28 0,1 1 0,1 0 0,6 65 0,-4-95 0,1-1 0,-1 0 0,1 0 0,0 0 0,0 0 0,1 1 0,-1-1 0,1-1 0,1 1 0,-1 0 0,0 0 0,1-1 0,0 0 0,0 1 0,1-1 0,-1 0 0,1-1 0,0 1 0,0 0 0,0-1 0,0 0 0,0 0 0,1 0 0,-1-1 0,1 0 0,0 0 0,0 0 0,0 0 0,0-1 0,0 1 0,0-1 0,1-1 0,5 1 0,3 0 0,-6 0 0,0 0 0,0-1 0,1 0 0,-1-1 0,0 0 0,0 0 0,9-3 0,-14 3 0,-1 0 0,0-1 0,1 1 0,-1-1 0,0 1 0,0-1 0,0 0 0,0 0 0,0 0 0,0 0 0,-1 0 0,1 0 0,-1-1 0,1 1 0,-1-1 0,0 1 0,0-1 0,0 1 0,0-1 0,0 1 0,-1-1 0,1 0 0,-1 1 0,0-1 0,0-5 0,3-206 0,-5 120 0,1 61 0,-1 0 0,-2 1 0,-12-47 0,16 79 0,0 0 0,0 1 0,0-1 0,0 0 0,0 0 0,0 0 0,0 0 0,-1 0 0,1 0 0,0 0 0,0 0 0,0 0 0,0 0 0,0 0 0,0 0 0,0 0 0,-1 0 0,1 0 0,0 0 0,0 0 0,0 0 0,0 0 0,0 0 0,-1 0 0,1 0 0,0 0 0,0 0 0,0 0 0,0 0 0,0 0 0,0 0 0,0 0 0,-1 0 0,1 0 0,0 0 0,0 0 0,0 0 0,0 0 0,0 0 0,0-1 0,0 1 0,0 0 0,0 0 0,-1 0 0,1 0 0,0 0 0,0 0 0,0 0 0,0-1 0,0 1 0,0 0 0,0 0 0,0 0 0,0 0 0,0 0 0,0 0 0,0-1 0,0 1 0,0 0 0,0 0 0,0 0 0,0 0 0,0 0 0,0 0 0,0-1 0,-4 12 0,-3 51 0,2 1 0,4 86 0,2-71 0,-1-69 0,0 1 0,1-1 0,0 1 0,1 0 0,0-1 0,0 0 0,1 1 0,0-1 0,1 0 0,8 15 0,-9-20 0,0 1 0,0-1 0,1 0 0,0 0 0,0 0 0,0 0 0,0-1 0,1 1 0,-1-1 0,1 0 0,0-1 0,0 1 0,0-1 0,0 0 0,0 0 0,1-1 0,-1 1 0,1-1 0,-1 0 0,8 0 0,0 0 0,0 0 0,1-1 0,-1-1 0,0 0 0,1 0 0,-1-1 0,17-5 0,-25 5 0,0 0 0,-1 0 0,1-1 0,-1 1 0,1-1 0,-1 0 0,0 0 0,0 0 0,0-1 0,-1 1 0,1-1 0,-1 0 0,0 0 0,0 0 0,0-1 0,-1 1 0,1-1 0,-1 1 0,0-1 0,0 0 0,-1 0 0,2-5 0,1-14 0,-1 0 0,-1 0 0,-1 0 0,-2-27 0,0 3 0,1-297 0,-12 566 0,10-137 0,0-39 0,2 1 0,2 0 0,15 88 0,-16-128 0,6 11 0,-6-17-1,-1-1 0,0 1-1,1-1 1,-1 1 0,0 0 0,0-1 0,1 1 0,-1-1-1,0 1 1,0-1 0,0 1 0,1 0 0,-1-1 0,0 1-1,0-1 1,0 1 0,0-1 0,0 1 0,0-1 0,0 1-1,0-1 1,0 1 0,0-1 0,-1 0 0,1-33-504,0-12-1458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 14 25164,'-3'0'7603,"21"0"-7603,20 0 0,9 0 0,6 5 0,-9-5 0,-3 0 0,-3 0 0,-8 0-32,-9 0-80,-13-19-7347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2:14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33 502 31999,'-3'11'525,"-6"29"-487,1 1-1,2 0 0,0 50 1,6-89-37,0-1 0,0 1 1,1-1-1,-1 1 0,1-1 0,-1 1 1,1-1-1,0 0 0,-1 1 1,1-1-1,0 0 0,0 1 1,0-1-1,0 0 0,0 0 1,0 0-1,0 0 0,1 0 0,-1 0 1,0 0-1,0 0 0,1 0 1,-1-1-1,1 1 0,-1 0 1,1-1-1,-1 1 0,1-1 1,-1 0-1,1 0 0,-1 1 0,1-1 1,-1 0-1,1 0 0,-1 0 1,3-1-1,-1 1 1,1 0 1,-1 0-1,1 0 0,-1-1 1,1 0-1,-1 0 0,1 0 1,-1 0-1,0 0 0,0 0 1,0-1-1,1 0 0,-2 1 1,1-1-1,0-1 0,5-3 1,1-8-3,1 0 1,-2-1 0,0 0 0,-1 0-1,0-1 1,-1 1 0,6-29-1,-2-4 0,6-68 0,-8-204 0,-8 218 0,-15 307 0,0-29 0,12 111 0,3-282 0,0 0 0,0 1 0,1-1 0,-1 0 0,1 1 0,1-1 0,-1 0 0,4 8 0,-4-11 0,0 0 0,0 0 0,0-1 0,1 1 0,-1 0 0,0-1 0,1 0 0,-1 1 0,1-1 0,0 0 0,-1 0 0,1 0 0,0 0 0,0 0 0,0 0 0,0 0 0,-1 0 0,1-1 0,0 1 0,0-1 0,0 0 0,0 1 0,1-1 0,3 0 0,-2 0 0,1 0 0,0 0 0,0-1 0,-1 1 0,1-1 0,0 0 0,-1 0 0,1 0 0,4-3 0,-6 2 0,0 0 0,0 0 0,0-1 0,-1 1 0,1-1 0,-1 1 0,1-1 0,-1 0 0,0 0 0,0 0 0,0 0 0,2-6 0,6-17 0,0-1 0,-2 0 0,-1 0 0,-1-1 0,-1 0 0,2-48 0,12-67 0,-18 140 0,-1 0 0,1-1 0,0 1 0,0 0 0,0 0 0,0 0 0,1 0 0,-1 0 0,1 1 0,0-1 0,-1 0 0,1 1 0,0-1 0,5-3 0,-4 4 0,1 0 0,-1 1 0,0-1 0,1 1 0,-1 0 0,1 0 0,0 1 0,-1-1 0,1 1 0,-1-1 0,1 1 0,5 1 0,-3-1 0,1 0 0,0 0 0,-1 1 0,1 0 0,-1 1 0,8 2 0,-12-4 0,0 1 0,-1 0 0,1-1 0,0 1 0,-1 0 0,1 0 0,0 0 0,-1 1 0,0-1 0,1 0 0,-1 0 0,0 1 0,1-1 0,-1 1 0,0-1 0,0 1 0,0-1 0,0 1 0,-1 0 0,1-1 0,0 1 0,-1 0 0,1 0 0,-1 0 0,1-1 0,-1 1 0,0 3 0,0-5 0,0 1 0,0-1 0,0 0 0,0 0 0,0 0 0,0 1 0,0-1 0,-1 0 0,1 0 0,0 0 0,0 0 0,0 1 0,0-1 0,0 0 0,-1 0 0,1 0 0,0 0 0,0 1 0,0-1 0,0 0 0,-1 0 0,1 0 0,0 0 0,0 0 0,0 0 0,-1 0 0,1 0 0,0 0 0,0 0 0,0 0 0,-1 0 0,1 0 0,0 0 0,0 0 0,-1 0 0,1 0 0,0 0 0,0 0 0,0 0 0,-1 0 0,1 0 0,-2 0 0,-33-3 0,-25 0 0,56 3 0,0 1 0,0-1 0,0 1 0,0 0 0,0 0 0,0 0 0,0 0 0,0 1 0,0-1 0,1 1 0,-6 3 0,2 1 0,0 1 0,1 0 0,0 0 0,0 0 0,1 0 0,0 1 0,0 0 0,1 0 0,0 0 0,1 0 0,-1 1 0,2 0 0,-1-1 0,1 1 0,-1 12 0,0 6 0,0 0 0,2 0 0,5 52 0,-3-73 0,0-1 0,0 1 0,0 0 0,1-1 0,0 1 0,0-1 0,0 0 0,1 0 0,0 0 0,0 0 0,0 0 0,0 0 0,1-1 0,0 1 0,0-1 0,0 0 0,0-1 0,1 1 0,-1-1 0,1 1 0,0-1 0,0-1 0,0 1 0,6 1 0,1 1 0,0-2 0,0 0 0,0 0 0,0-1 0,0-1 0,1 0 0,-1 0 0,1-1 0,-1-1 0,16-2 0,-24 2 0,0 0 0,-1 0 0,1-1 0,0 1 0,0-1 0,0 0 0,-1 0 0,1 0 0,-1 0 0,0-1 0,0 1 0,0-1 0,0 0 0,0 0 0,0 0 0,-1 0 0,1-1 0,-1 1 0,0 0 0,0-1 0,0 0 0,-1 0 0,1 1 0,-1-1 0,0 0 0,1-7 0,2-11 0,-1 1 0,-2-1 0,-1-41 0,0 33 0,0 14 0,0-19 0,-1 0 0,-1 0 0,-8-36 0,6 122 0,3 26 0,3 101 0,-1-172-1,0-1 0,0 1 1,0-1-1,0 0 0,1 0 0,0 1 0,0-1 1,0 0-1,1-1 0,0 1 0,0 0 0,0-1 1,0 1-1,1-1 0,-1 0 0,1 0 0,0-1 1,1 1-1,-1-1 0,0 0 0,1 0 0,0 0 1,0-1-1,0 0 0,0 1 0,0-2 0,0 1 1,0-1-1,1 1 0,-1-2 0,1 1 0,-1 0 1,1-1-1,-1 0 0,1-1 0,-1 1 0,0-1 1,1 0-1,5-2 0,-8 2 1,0-1 0,0 1 0,0-1 0,0 0 0,-1 0 0,1 0 0,0 0 0,-1-1 0,0 1 0,1-1 0,-1 1 0,0-1 0,0 0 0,-1 0 0,1 0 0,-1 0 0,1 0 0,-1 0 0,1-4 0,2-7 1,-1 1 0,0-1 1,1-17-1,-2-52 26,-3 66-27,1-1 0,1 1 0,0-1 0,1 1 0,1 0 0,9-33 0,-10 47 0,0-1 0,1 0 0,-1 0 0,0 1 0,1-1 0,4-3 0,-7 7 0,0-1 0,1 1 0,-1-1 0,1 0 0,-1 1 0,1 0 0,-1-1 0,1 1 0,-1-1 0,1 1 0,0 0 0,-1-1 0,1 1 0,0 0 0,-1-1 0,1 1 0,0 0 0,-1 0 0,1 0 0,0 0 0,-1 0 0,1 0 0,0 0 0,0 0 0,-1 0 0,1 0 0,0 0 0,-1 0 0,1 0 0,0 0 0,-1 1 0,1-1 0,0 0 0,-1 1 0,1-1 0,-1 0 0,1 1 0,0-1 0,-1 1 0,1-1 0,-1 1 0,1-1 0,-1 1 0,1-1 0,-1 1 0,0-1 0,1 1 0,0 1 0,4 10 0,1 1 0,-2 0 0,0 0 0,0 0 0,-1 0 0,2 18 0,3 91 0,-5-76 0,-3-42 0,3 28 0,-3-32 0,0 1 0,0-1 0,0 0 0,-1 1 0,1-1 0,0 1 0,1-1 0,-1 0 0,0 1 0,0-1 0,0 0 0,0 1 0,0-1 0,0 0 0,0 1 0,0-1 0,1 0 0,-1 1 0,0-1 0,0 0 0,0 1 0,1-1 0,-1 0 0,0 1 0,1-1 0,-1 0 0,0 0 0,0 0 0,1 1 0,-1-1 0,0 0 0,1 0 0,-1 0 0,0 0 0,1 1 0,-1-1 0,1 0 0,-1 0 0,0 0 0,1 0 0,-1 0 0,0 0 0,1 0 0,-1 0 0,1 0 0,-1 0 0,0 0 0,1-1 0,-1 1 0,0 0 0,1 0 0,-1 0 0,0 0 0,1-1 0,-1 1 0,0 0 0,1 0 0,-1 0 0,0-1 0,0 1 0,1 0 0,-1-1 0,0 1 0,0 0 0,1 0 0,-1-1 0,0 1 0,0-1 0,2-1 0,-1 0 0,0 0 0,0 0 0,0-1 0,0 1 0,0 0 0,0-1 0,0 1 0,-1-1 0,1 1 0,-1-3 0,3-11 0,48-134 0,-45 134 0,1 0 0,1 1 0,1 0 0,0 0 0,0 1 0,2 0 0,13-13 0,11 0 0,-33 26 0,-1 0 0,1 0 0,0 0 0,0 0 0,0 0 0,0 0 0,0 1 0,0-1 0,0 1 0,0 0 0,0-1 0,0 1 0,0 0 0,0 0 0,0 0 0,0 0 0,0 1 0,3 0 0,-3 0 0,-1 0 0,0 1 0,0-1 0,0 0 0,0 1 0,0-1 0,0 1 0,-1-1 0,1 1 0,0 0 0,-1-1 0,1 1 0,-1 0 0,0-1 0,1 1 0,-1 0 0,0 0 0,0-1 0,-1 3 0,2 5 0,6 53 0,-4 90 0,-3-121 0,0-24 0,0 1 0,1 0 0,0 0 0,0 0 0,1-1 0,0 1 0,0-1 0,1 1 0,0-1 0,0 0 0,0 0 0,7 8 0,-7-10 0,0-1 0,1 0 0,0 0 0,0-1 0,0 1 0,0-1 0,0 0 0,1 0 0,0 0 0,-1-1 0,1 0 0,0 0 0,0 0 0,0 0 0,1-1 0,-1 0 0,0 0 0,10 1 0,4-1 0,0 0 0,0 0 0,0-2 0,0-1 0,20-4 0,-32 5 0,0-2 0,0 1 0,0-1 0,-1 0 0,1 0 0,-1-1 0,0 0 0,1 0 0,-2-1 0,1 1 0,0-1 0,-1 0 0,0-1 0,0 1 0,-1-1 0,5-8 0,-3 4 0,-1 0 0,0-1 0,0 0 0,-1 0 0,-1 0 0,0-1 0,0 1 0,1-16 0,-1-12 0,-2-44 0,-2 48 0,1 30 0,0-1 0,0 0 0,0 1 0,-1-1 0,0 1 0,0-1 0,-1 1 0,-2-8 0,3 11 0,0 0 0,0 1 0,0-1 0,-1 1 0,1-1 0,-1 1 0,1-1 0,-1 1 0,1 0 0,-1-1 0,0 1 0,0 0 0,1 0 0,-1 0 0,0 1 0,0-1 0,0 0 0,0 1 0,0-1 0,0 1 0,0 0 0,0-1 0,0 1 0,0 0 0,-3 1 0,3-2 0,-1 1 0,1 0 0,-1 0 0,1 0 0,-1 0 0,1 0 0,-1 0 0,1 1 0,0-1 0,-1 1 0,1 0 0,0 0 0,-1 0 0,1 0 0,0 0 0,0 0 0,0 1 0,0-1 0,0 0 0,0 1 0,0 0 0,1 0 0,-1-1 0,0 1 0,1 0 0,0 0 0,-1 0 0,1 0 0,0 1 0,0-1 0,-1 4 0,-4 11 0,1-1 0,1 0 0,0 1 0,2 0 0,0 0 0,0 0 0,3 33 0,-1-33 0,0-14-1,0 1 0,0 0 0,0 0 1,0 0-1,0 0 0,1 0 0,0 0 0,0 0 0,0-1 1,0 1-1,1 0 0,-1-1 0,1 1 0,0-1 0,0 1 1,0-1-1,1 0 0,-1 0 0,1 0 0,0 0 0,0-1 0,0 1 1,0-1-1,0 1 0,0-1 0,1 0 0,-1 0 0,1-1 1,-1 1-1,1-1 0,0 0 0,-1 1 0,1-2 0,0 1 1,0 0-1,0-1 0,6 0 0,-4 1 2,-1-1 0,1 0-1,0 0 1,0 0 0,-1-1 0,1 1-1,0-2 1,-1 1 0,1 0 0,9-5-1,-11 3 2,-1 1-1,0-1 1,0 1-1,0-1 0,0 0 1,-1 0-1,1 0 0,-1-1 1,0 1-1,0-1 1,0 1-1,0-1 0,0 1 1,-1-1-1,0 0 1,2-7-1,3-36-1,-1 0 0,-3-59 0,-12 263 0,0-50 0,0 238 0,7-194 0,3-136 0,-1 1 0,-1-1 0,0 0 0,-1 1 0,-1-1 0,-1 0 0,0-1 0,-10 23 0,12-32 0,-1 1 0,1 0 0,-1-1 0,0 0 0,0 0 0,0 0 0,-1 0 0,0 0 0,0-1 0,0 0 0,0 0 0,-1-1 0,0 1 0,1-1 0,-1 0 0,0-1 0,-1 0 0,1 0 0,0 0 0,-1 0 0,1-1 0,-8 0 0,-2 1 0,0-2 0,0 0 0,-26-4 0,35 2 0,0 1 0,0-1 0,0 0 0,0-1 0,0 0 0,0 0 0,1-1 0,0 1 0,-1-1 0,-5-5 0,4 2 0,0 0 0,0 0 0,1 0 0,0-1 0,0 0 0,1-1 0,0 1 0,0-1 0,1 0 0,0-1 0,0 1 0,1-1 0,1 0 0,0 0 0,0 0 0,1-1 0,0 1 0,0-14 0,0 2 0,2 0 0,0 0 0,2 0 0,5-26 0,-5 37 0,1 1 0,1-1 0,0 1 0,0 0 0,1 0 0,0 0 0,1 1 0,0 0 0,0 0 0,12-12 0,-6 9 0,1 0 0,0 1 0,1 1 0,0 0 0,1 1 0,0 0 0,0 1 0,1 1 0,0 1 0,21-6 0,20-3 0,100-11 0,-21 5 0,-129 20 0,0-1 0,0 0 0,0 0 0,-1 0 0,1-1 0,-1 0 0,1-1 0,-1 1 0,0-1 0,0 0 0,-1-1 0,1 0 0,8-9 0,-9 7 0,-1 1 0,1-1 0,-1 0 0,-1-1 0,0 1 0,0-1 0,0 1 0,-1-1 0,0 0 0,0 0 0,-1 0 0,0-8 0,2-125 0,-3 119 0,0 22 0,0 0 0,0 0 0,0 0 0,0 0 0,0 0 0,0 0 0,0 1 0,0-1 0,0 0 0,0 0 0,0 0 0,0 0 0,0 0 0,0 0 0,0 0 0,0 0 0,0 1 0,-1-1 0,1 0 0,0 0 0,0 0 0,0 0 0,0 0 0,0 0 0,0 0 0,0 0 0,-1 0 0,1 0 0,0 0 0,0 0 0,0 0 0,0 0 0,0 0 0,0 0 0,-1 0 0,1 0 0,0 0 0,0 0 0,0 0 0,0 0 0,0 0 0,0 0 0,-1 0 0,1 0 0,0 0 0,0 0 0,0 0 0,0 0 0,0 0 0,0 0 0,0 0 0,0 0 0,-1-1 0,1 1 0,0 0 0,0 0 0,0 0 0,0 0 0,0 0 0,0 0 0,0 0 0,0 0 0,0-1 0,0 1 0,0 0 0,0 0 0,-8 13 0,2 25 0,2 0 0,1 1 0,3 50 0,0-49 0,0-35 0,0 0 0,0 0 0,0 0 0,1 0 0,-1 0 0,1 0 0,0 0 0,1-1 0,-1 1 0,1 0 0,0-1 0,0 1 0,1-1 0,-1 1 0,1-1 0,0 0 0,0 0 0,0-1 0,1 1 0,-1 0 0,1-1 0,0 0 0,0 0 0,0 0 0,0 0 0,1-1 0,-1 0 0,1 0 0,-1 0 0,1 0 0,0-1 0,0 0 0,8 2 0,-2-2 0,0 1 0,1-1 0,-1-1 0,23-2 0,-31 2 0,0-1 0,0 0 0,0 0 0,0 0 0,0 0 0,0 0 0,0-1 0,0 1 0,-1-1 0,1 0 0,-1 0 0,1 0 0,-1 0 0,0 0 0,1 0 0,-1-1 0,0 1 0,-1-1 0,1 1 0,0-1 0,-1 0 0,2-3 0,2-6 0,-2-1 0,1 1 0,-1-1 0,-1 1 0,1-25 0,-4-70 0,0 46 0,1 43 0,0 10 0,0-1 0,0 0 0,0 1 0,-1-1 0,-1 0 0,0 1 0,-3-10 0,2 36 0,-1 140 0,4-99 0,0-55 0,0 1 0,0-1 0,1 1 0,-1-1 0,1 0 0,0 1 0,0-1 0,0 0 0,1 1 0,-1-1 0,1 0 0,0 0 0,1 0 0,-1-1 0,1 1 0,-1 0 0,1-1 0,0 0 0,0 0 0,0 0 0,1 0 0,-1 0 0,1 0 0,0-1 0,0 0 0,0 0 0,0 0 0,0 0 0,0 0 0,0-1 0,1 0 0,-1 0 0,0 0 0,1 0 0,5-1 0,-9 0 0,4 0 0,0 1 0,0-2 0,0 1 0,0-1 0,0 0 0,6-1 0,-9 1 0,0 0 0,0 0 0,-1 0 0,1 0 0,0-1 0,-1 1 0,1 0 0,-1-1 0,1 1 0,-1-1 0,0 0 0,1 1 0,-1-1 0,0 0 0,0 0 0,0 0 0,0-3 0,7-16 0,-2-1 0,-1 1 0,0-1 0,2-45 0,-6 47 0,1 0 0,1 1 0,1-1 0,1 0 0,0 1 0,11-24 0,-15 40 0,1 0 0,0 0 0,0 1 0,0-1 0,0 1 0,0-1 0,1 1 0,-1 0 0,0 0 0,1 0 0,0 0 0,-1 1 0,1-1 0,0 1 0,0-1 0,0 1 0,0 0 0,0 0 0,0 0 0,1 1 0,-1-1 0,0 1 0,0 0 0,5 0 0,-3 0 0,1 0 0,-1 1 0,0-1 0,0 1 0,0 1 0,0-1 0,0 1 0,0 0 0,0 0 0,-1 0 0,1 1 0,-1-1 0,9 7 0,-13-9 0,0 0 0,0 0 0,0 1 0,0-1 0,1 0 0,-1 0 0,0 0 0,0 0 0,0 0 0,0 0 0,0 0 0,0 0 0,0 1 0,1-1 0,-1 0 0,0 0 0,0 0 0,0 0 0,0 0 0,0 1 0,0-1 0,0 0 0,0 0 0,0 0 0,0 0 0,0 1 0,0-1 0,0 0 0,0 0 0,0 0 0,0 0 0,0 0 0,0 1 0,0-1 0,0 0 0,0 0 0,0 0 0,0 0 0,0 0 0,0 1 0,-1-1 0,1 0 0,0 0 0,0 0 0,-11 3 0,-29-1 0,5 0 0,28 0 0,1 0 0,0 0 0,0 1 0,1 0 0,-1 0 0,1 1 0,-1-1 0,1 1 0,0 0 0,0 1 0,1-1 0,-1 1 0,1 0 0,0 0 0,0 1 0,1-1 0,-5 9 0,0 1 0,1 1 0,0-1 0,1 1 0,0 0 0,-4 28 0,7-30 0,1 0 0,0 0 0,1 0 0,1 0 0,0 1 0,1-1 0,5 22 0,-5-30 0,1-1 0,0 0 0,0 0 0,0 0 0,0 0 0,1 0 0,0 0 0,0-1 0,1 1 0,-1-1 0,1 0 0,0 0 0,0 0 0,0-1 0,0 0 0,1 1 0,-1-1 0,1-1 0,0 1 0,0-1 0,0 1 0,6 0 0,0 0 0,1-1 0,-1 0 0,1 0 0,-1-2 0,24 0 0,-13 0 0,-19-1 0,0 1 0,1 0 0,-1-1 0,0 1 0,0-1 0,0 0 0,0 0 0,0-1 0,0 1 0,0-1 0,0 1 0,0-1 0,0 0 0,-1 0 0,1 0 0,-1 0 0,1 0 0,-1-1 0,0 1 0,0-1 0,0 0 0,0 1 0,-1-1 0,1 0 0,-1 0 0,0 0 0,1 0 0,-1 0 0,-1 0 0,2-7 0,2-10 0,-1 0 0,-1 0 0,-2-40 0,0 42 0,1-50 0,-3-83 0,-3 121 0,3 28 0,1 7 0,-3 46 0,3 16 0,-1-25 0,7 73 0,-3-107 0,-1 0 0,1 0 0,0 0 0,1 0 0,0-1 0,0 1 0,1-1 0,0 0 0,0 0 0,9 12 0,-10-15 0,1-1 0,-1 1 0,1-1 0,-1 0 0,1 0 0,0 0 0,1 0 0,-1-1 0,0 1 0,1-1 0,-1 0 0,1-1 0,0 1 0,-1-1 0,1 0 0,0 0 0,0 0 0,7-1 0,-9 1 0,1-1 0,0 0 0,0 0 0,-1-1 0,1 1 0,0-1 0,-1 0 0,1 0 0,0 0 0,5-3 0,-7 2 0,0 1 0,0-1 0,0 0 0,-1 0 0,1-1 0,0 1 0,-1 0 0,1-1 0,-1 1 0,0-1 0,0 1 0,0-1 0,0 1 0,0-1 0,0-3 0,6-28 0,-2 1 0,2-63 0,-7 71 0,2 0 0,0 1 0,1-1 0,2 0 0,0 1 0,2 0 0,9-24 0,-14 44 0,0 1 0,-1-1 0,1 1 0,1-1 0,-1 1 0,0 0 0,1 0 0,0 0 0,-1 0 0,1 0 0,0 1 0,1-1 0,6-3 0,-4 3 0,-1 1 0,1 1 0,0-1 0,0 1 0,0 0 0,0 0 0,0 1 0,9 0 0,2-1 0,22 3 0,-86 0 0,44-2 0,-1 1 0,0-1 0,1 1 0,-1-1 0,0 1 0,1 0 0,-1 0 0,1 1 0,-1-1 0,1 1 0,0 0 0,0 0 0,0 0 0,0 0 0,-4 4 0,1 0 0,1-1 0,0 1 0,1 1 0,-1-1 0,1 1 0,0-1 0,-3 9 0,0 5 0,0 0 0,1 0 0,1 0 0,-4 39 0,6-19 0,1 1 0,4 42 0,-2-79 0,0 0 0,1 0 0,0 0 0,0 0 0,0 0 0,0 0 0,0 0 0,1 0 0,0 0 0,0-1 0,0 1 0,0-1 0,0 1 0,1-1 0,-1 0 0,1 0 0,0 0 0,0 0 0,0-1 0,1 1 0,-1-1 0,7 4 0,-1-2 0,0-1 0,0 0 0,0 0 0,1-1 0,-1 0 0,1-1 0,-1 0 0,17-1 0,-23 0 0,-1 0 0,0 0 0,1-1 0,-1 1 0,0-1 0,0 0 0,1 1 0,-1-1 0,0 0 0,0 0 0,0-1 0,0 1 0,0 0 0,0-1 0,0 1 0,0-1 0,-1 0 0,1 1 0,0-1 0,-1 0 0,0 0 0,1 0 0,-1 0 0,0 0 0,0 0 0,0-1 0,0 1 0,-1 0 0,2-5 0,1-7 0,-1 1 0,0-2 0,0-26 0,-2 30 0,1-297 0,11 898 0,-11-415 0,-1-171 0,0 0 0,0 0 0,0 0 0,-1 0 0,0 0 0,1-1 0,-1 1 0,-1 0 0,1-1 0,0 1 0,-1-1 0,0 1 0,0-1 0,0 0 0,0 1 0,0-1 0,-4 2 0,2-1 0,0-1 0,-1 0 0,1 0 0,-1 0 0,0-1 0,0 1 0,0-1 0,0 0 0,-1-1 0,1 1 0,-10 0 0,-11 1 0,-1-1 0,-39-2 0,25 0 0,21-1 0,0 0 0,0-1 0,0-1 0,0-1 0,1 0 0,-1-2 0,1 0 0,-35-18 0,51 23 0,0 0 0,1-1 0,-1 1 0,1-1 0,0 0 0,-1 1 0,1-1 0,0 0 0,0-1 0,0 1 0,0 0 0,1 0 0,-1-1 0,0 1 0,1-1 0,0 1 0,0-1 0,0 0 0,0 0 0,0 1 0,0-1 0,1 0 0,-1 0 0,1 0 0,0 0 0,0 0 0,0 1 0,0-1 0,0 0 0,1 0 0,-1 0 0,1 0 0,0 0 0,2-4 0,1-2 0,0 1 0,1-1 0,0 1 0,1 0 0,0 1 0,0-1 0,0 1 0,15-12 0,-1 3 0,1 1 0,1 1 0,1 1 0,-1 1 0,34-12 0,127-35 0,-10 5 0,-148 44 0,0-1 0,-1-1 0,0-1 0,36-27 0,-45 28 0,-1-1 0,0-1 0,0 0 0,-1-1 0,-1 0 0,-1-1 0,0 0 0,-1-1 0,0 0 0,-2-1 0,0 0 0,-1 0 0,-1 0 0,0-1 0,-2 0 0,0 0 0,-1-1 0,0-20 0,-1-80 0,-2 77 0,0 41 0,0 1 0,0-1 0,0 0 0,0 0 0,0 0 0,-1 0 0,1 1 0,0-1 0,-1 0 0,0 0 0,1 1 0,-1-1 0,0 0 0,0 1 0,0-1 0,0 1 0,0-1 0,0 1 0,0-1 0,0 1 0,-1 0 0,1 0 0,-1-1 0,1 1 0,-1 0 0,-2-1 0,1 1 0,-1 0 0,0 0 0,0 0 0,0 1 0,0-1 0,0 1 0,1 0 0,-1 0 0,0 1 0,0-1 0,-5 2 0,6-1 0,-1 0 0,1 0 0,0 1 0,0-1 0,0 1 0,0 0 0,0 0 0,0 0 0,0 0 0,1 0 0,-1 0 0,1 1 0,-1-1 0,1 1 0,0 0 0,0 0 0,0 0 0,-2 5 0,-3 6 0,2 0 0,-9 27 0,12-33 0,-7 27 0,1 1 0,2 0 0,2-1 0,1 2 0,1-1 0,3 0 0,5 41 0,-6-72 0,1 1 0,0 0 0,1-1 0,-1 0 0,1 1 0,0-1 0,1 0 0,-1 0 0,1 0 0,0 0 0,0 0 0,1-1 0,-1 1 0,1-1 0,0 0 0,0 0 0,1-1 0,-1 1 0,1-1 0,6 4 0,-2-2 0,1-2 0,-1 1 0,0-1 0,1 0 0,0-1 0,0 0 0,-1-1 0,1 0 0,0 0 0,16-2 0,-22 0 0,0 0 0,-1 0 0,1 0 0,-1 0 0,0-1 0,1 0 0,-1 1 0,0-1 0,0 0 0,0-1 0,0 1 0,0 0 0,-1-1 0,1 0 0,-1 0 0,1 1 0,-1-1 0,0-1 0,0 1 0,2-5 0,5-11 0,0 0 0,8-26 0,-15 38 0,28-98 0,7-23 0,-32 114 0,1 0 0,0 1 0,1 0 0,1 0 0,0 0 0,15-17 0,-20 27 0,0 0 0,-1 0 0,1 1 0,1-1 0,-1 1 0,0 0 0,0 0 0,1 0 0,-1 0 0,1 0 0,0 1 0,0 0 0,-1 0 0,1 0 0,0 0 0,0 0 0,0 1 0,0 0 0,0 0 0,5 0 0,-7 0 0,0 0 0,0 1 0,1-1 0,-1 1 0,0 0 0,0-1 0,0 1 0,0 0 0,0 0 0,0 0 0,0 1 0,-1-1 0,1 0 0,0 1 0,0-1 0,-1 1 0,1 0 0,-1-1 0,0 1 0,2 3 0,23 45 0,-20-36 0,6 14 0,-1 0 0,-2 1 0,0 0 0,-2 0 0,-2 1 0,0 0 0,-2 0 0,-1 0 0,-4 54 0,0-77 0,1 0 0,-1-1 0,0 1 0,-1-1 0,0 0 0,0 0 0,0 0 0,-1 0 0,0 0 0,0-1 0,0 0 0,-1 0 0,1 0 0,-1 0 0,0-1 0,-1 1 0,1-1 0,-1-1 0,-7 5 0,0-1 0,0 0 0,0-1 0,-1-1 0,0 0 0,0-1 0,0 0 0,0-1 0,-17 1 0,-43-3 0,71-2 0,1 1 0,0-1 0,-1 1 0,1-1 0,-1 0 0,1 0 0,0 0 0,0 0 0,-1 0 0,1-1 0,0 1 0,0-1 0,0 1 0,0-1 0,1 0 0,-1 0 0,0 0 0,1 0 0,-1 0 0,1 0 0,0 0 0,0 0 0,-1-1 0,2 1 0,-1 0 0,0-1 0,0 1 0,1 0 0,-1-1 0,1-4 0,-3-10 0,2-1 0,0 0 0,2-25 0,0 18 0,-1 9 0,1 1 0,0-1 0,1 1 0,1-1 0,1 1 0,0 0 0,0 0 0,2 1 0,0-1 0,0 1 0,15-22 0,-20 35 0,0 0 0,-1 0 0,1 0 0,0 0 0,0 1 0,0-1 0,0 0 0,0 0 0,-1 1 0,2-1 0,-1 0 0,0 1 0,0-1 0,0 1 0,0 0 0,0-1 0,0 1 0,0 0 0,0-1 0,1 1 0,-1 0 0,0 0 0,0 0 0,0 0 0,1 0 0,-1 1 0,0-1 0,0 0 0,0 0 0,0 1 0,0-1 0,0 1 0,1-1 0,-1 1 0,0-1 0,0 1 0,0 0 0,-1-1 0,1 1 0,0 0 0,0 0 0,0 0 0,0-1 0,0 2 0,5 4 0,-1 1 0,1-1 0,-2 1 0,8 12 0,23 47 0,-19-33 0,1-1 0,2-1 0,25 32 0,-40-59 0,0 0 0,0 0 0,1 0 0,-1 0 0,1-1 0,0 0 0,0 0 0,0 0 0,0-1 0,0 1 0,1-1 0,-1-1 0,1 1 0,-1-1 0,1 0 0,0 0 0,-1 0 0,1-1 0,0 0 0,7-1 0,-11 1-2,0-1 0,0 1 0,-1-1 0,1 0-1,0 1 1,0-1 0,-1 0 0,1 0 0,-1 0 0,1-1 0,-1 1 0,1 0 0,-1-1-1,1 1 1,-1-1 0,0 1 0,0-1 0,0 1 0,0-1 0,0 0 0,0 1-1,-1-1 1,1 0 0,0 0 0,-1 0 0,1 0 0,-1 1 0,0-4 0,8-24-177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0 629 32143,'0'0'555,"0"2"-523,0 10-32,1 0 1,0 0-1,1 1 1,0-1 0,1-1-1,0 1 1,0 0-1,2-1 1,9 19-1,-12-25 0,1-1 0,0 1 0,0-1 0,1 0 0,-1 0 0,1 0 0,0 0 0,0-1 0,0 0 0,0 0 0,1 0 0,-1 0 0,1 0 0,0-1 0,-1 0 0,1 0 0,0 0 0,1-1 0,-1 0 0,0 0 0,0 0 0,0 0 0,1-1 0,-1 0 0,6-1 0,-8 1 1,-1-1 0,1 0 1,-1 0-1,1 0 0,-1 0 0,1 0 0,-1-1 1,0 1-1,0-1 0,0 0 0,0 1 0,0-1 0,0 0 1,0 0-1,0 0 0,-1-1 0,1 1 0,-1 0 1,1 0-1,-1-1 0,0 1 0,0-1 0,1-3 1,3-7-2,-1-1 1,0 0 0,1-14 0,3-42-1,-4-122 0,-4 152 0,-1 92 0,-1-22 0,2-1 0,6 54 0,-5-74 0,1-1 0,0 0 0,0 0 0,1-1 0,0 1 0,0 0 0,1-1 0,0 0 0,0 0 0,1 0 0,-1 0 0,1-1 0,1 0 0,12 11 0,-14-14 0,0 0 0,0-1 0,1 1 0,0-1 0,-1-1 0,1 1 0,0 0 0,0-1 0,0 0 0,0 0 0,7 0 0,57-3 0,-68 2 0,2 0 0,1-1 0,-1 0 0,0 1 0,0-1 0,1 0 0,-1 0 0,0-1 0,0 1 0,0 0 0,0-1 0,-1 0 0,1 0 0,0 0 0,-1 0 0,1 0 0,2-4 0,-1 1 0,0 0 0,-1-1 0,0 1 0,0-1 0,0 0 0,-1 1 0,1-2 0,0-5 0,3-12 0,-2-1 0,-1 0 0,0-35 0,-3 44 0,2-312 0,-3 176 0,-1 187 0,-13 62 0,0 3 0,9 188 0,7-281 0,-1 0 0,1 1 0,1-1 0,-1 0 0,1 1 0,0-1 0,1 0 0,0 0 0,0 0 0,0-1 0,1 1 0,0-1 0,0 0 0,1 0 0,-1 0 0,2-1 0,-1 1 0,0-1 0,1-1 0,0 1 0,0-1 0,0 0 0,1 0 0,-1-1 0,1 1 0,0-1 0,0-1 0,0 0 0,0 0 0,1 0 0,-1-1 0,0 0 0,9 0 0,2 1 0,0-1 0,0-2 0,0 1 0,29-6 0,-40 4 0,0 0 0,-1 0 0,1-1 0,0 0 0,-1 0 0,0-1 0,0 1 0,0-1 0,0 0 0,-1-1 0,1 0 0,-1 0 0,0 0 0,7-10 0,-6 7 0,-1 0 0,-1 0 0,0-1 0,0 1 0,-1-1 0,0 0 0,0 0 0,-1 0 0,2-13 0,-1-10 0,-1-44 0,-2 57 0,0 14 0,0 0 0,0 0 0,0 1 0,-1-1 0,0 0 0,0 1 0,0-1 0,0 1 0,-1-1 0,1 1 0,-1-1 0,0 1 0,-1 0 0,1 0 0,-1 0 0,0 0 0,0 1 0,0-1 0,0 1 0,0 0 0,-1-1 0,0 2 0,1-1 0,-1 0 0,0 1 0,-1-1 0,1 1 0,0 0 0,-1 1 0,1-1 0,-8-1 0,5 1 0,0 1 0,0-1 0,0 1 0,0 1 0,0-1 0,0 1 0,-11 1 0,16 0 0,-1-1 0,1 1 0,0 0 0,-1 0 0,1 0 0,0 0 0,0 0 0,0 0 0,0 0 0,0 1 0,0-1 0,0 1 0,1-1 0,-1 1 0,1 0 0,-1 0 0,1-1 0,-1 1 0,1 0 0,0 1 0,0-1 0,0 0 0,0 0 0,-1 5 0,-2 6 0,1 0 0,1 0 0,0 0 0,1 0 0,0 1 0,1-1 0,0 1 0,2-1 0,-1 0 0,1 1 0,1-1 0,5 14 0,-6-20 0,0-1 0,1 0 0,0 0 0,0 0 0,0-1 0,1 1 0,0-1 0,0 1 0,0-1 0,1-1 0,0 1 0,0-1 0,0 1 0,0-1 0,0-1 0,1 1 0,0-1 0,0 0 0,0 0 0,0-1 0,0 0 0,0 0 0,1 0 0,-1-1 0,1 0 0,8 1 0,-8-2 0,0 1 0,-1-1 0,1 0 0,0 0 0,10-2 0,-15 1 0,0 1 0,0-1 0,0 0 0,-1 0 0,1 0 0,0 1 0,0-2 0,-1 1 0,1 0 0,-1 0 0,1 0 0,-1-1 0,1 1 0,-1-1 0,0 1 0,0-1 0,0 1 0,0-1 0,2-3 0,1-8 0,0-1 0,-1 0 0,0-1 0,-1 1 0,0 0 0,-1-19 0,-3-46 0,2 79 0,-2 39 0,-1 106 0,4-140 0,-1 0 0,1 0 0,0 0 0,0-1 0,0 1 0,0 0 0,1 0 0,0-1 0,0 1 0,0-1 0,1 0 0,-1 1 0,1-1 0,0 0 0,0-1 0,1 1 0,-1 0 0,1-1 0,0 0 0,7 5 0,-6-5 0,1 0 0,0 0 0,0 0 0,0-1 0,0 0 0,1-1 0,-1 1 0,0-1 0,1 0 0,-1 0 0,1-1 0,-1 0 0,1 0 0,-1-1 0,12-2 0,-12 1 0,-1 0 0,0-1 0,0 1 0,0-1 0,0 0 0,0 0 0,-1-1 0,0 0 0,1 1 0,-1-1 0,0-1 0,-1 1 0,1-1 0,-1 1 0,0-1 0,0 0 0,0 0 0,-1 0 0,3-8 0,3-8 0,-1-1 0,0 0 0,5-36 0,-2-42 0,-4-1 0,-7-109 0,1 205 0,-4-42 0,4 44 0,-1 0 0,1 0 0,-1 0 0,0 1 0,0-1 0,0 1 0,0-1 0,0 0 0,-1 1 0,1 0 0,-1-1 0,-3-3 0,5 5 0,-1 1 0,1 0 0,-1-1 0,1 1 0,-1-1 0,1 1 0,-1 0 0,0-1 0,1 1 0,-1 0 0,1 0 0,-1-1 0,0 1 0,1 0 0,-1 0 0,0 0 0,1 0 0,-1 0 0,0 0 0,1 0 0,-1 0 0,0 0 0,1 0 0,-1 0 0,0 0 0,1 1 0,-1-1 0,1 0 0,-1 0 0,0 1 0,1-1 0,-1 0 0,1 1 0,-1-1 0,1 1 0,-1-1 0,1 0 0,-1 1 0,1-1 0,0 1 0,-1 0 0,1-1 0,-1 1 0,1-1 0,0 1 0,0-1 0,-1 2 0,-11 30 0,5 15 0,1 0 0,2 1 0,5 91 0,1-51 0,-2-60 0,1 0 0,1-1 0,10 41 0,-10-58 0,1 0 0,0 0 0,0 0 0,1-1 0,1 1 0,0-1 0,0 0 0,1 0 0,0-1 0,0 1 0,1-2 0,11 12 0,-12-15 0,-1-1 0,1-1 0,0 1 0,-1-1 0,1 0 0,0 0 0,0-1 0,1 0 0,-1 0 0,0 0 0,0-1 0,0 0 0,1 0 0,-1 0 0,9-2 0,-13 1 0,1 1 0,-1-1 0,0 1 0,1-1 0,-1 0 0,0 0 0,0 0 0,0 0 0,0 0 0,1 0 0,-2-1 0,1 1 0,0-1 0,0 1 0,0-1 0,-1 0 0,3-2 0,-1-1 0,0 0 0,0 0 0,0 0 0,-1 0 0,0-1 0,3-10 0,0-4 0,-2-1 0,2-40 0,-5 58 0,1-201 0,-1 242 0,-1 2 0,2-1 0,6 42 0,-5-70 0,0 1 0,1-1 0,0 0 0,1 0 0,0 0 0,1 0 0,0 0 0,0-1 0,1 0 0,1 0 0,12 14 0,-14-19 0,0-1 0,1 0 0,0 0 0,-1-1 0,1 0 0,0 0 0,0 0 0,1-1 0,-1 1 0,1-2 0,-1 1 0,1-1 0,0 0 0,-1 0 0,1-1 0,0 1 0,-1-2 0,1 1 0,0-1 0,10-2 0,-14 2 0,-1-1 0,1 1 0,-1-1 0,1 0 0,-1 0 0,0 0 0,1 0 0,-1 0 0,0 0 0,0-1 0,-1 1 0,1-1 0,0 1 0,-1-1 0,1 0 0,-1 0 0,0 1 0,0-1 0,1-6 0,2-8 0,0-1 0,1-21 0,-3 23 0,2-30 0,-1 15 0,8-39 0,-10 63 0,1-1 0,0 1 0,1 0 0,-1 0 0,1 0 0,1 1 0,-1-1 0,1 1 0,1 0 0,7-10 0,-9 14 0,-1 0 0,1 0 0,0 0 0,0 1 0,0-1 0,0 1 0,0 0 0,0-1 0,0 2 0,1-1 0,-1 0 0,0 1 0,1-1 0,-1 1 0,0 0 0,1 0 0,3 1 0,1-1 0,0 2 0,0-1 0,0 1 0,0 0 0,13 6 0,-56-8 0,20 0 0,11 1 0,0-1 0,0 0 0,0 1 0,0 0 0,0 0 0,1 0 0,-1 0 0,0 1 0,1-1 0,-1 1 0,1 0 0,-1 0 0,1 0 0,-4 4 0,1-1 0,1 0 0,0 1 0,0 0 0,0 0 0,1 0 0,0 0 0,-4 8 0,2 2 0,-1-1 0,2 1 0,0 0 0,1 1 0,0-1 0,-1 20 0,4-25 0,0 1 0,0-1 0,2 0 0,-1 1 0,1-1 0,1 0 0,4 16 0,-5-23 0,1 1 0,0-1 0,1 1 0,-1-1 0,1 0 0,0 0 0,0 0 0,0 0 0,0-1 0,1 1 0,-1-1 0,1 0 0,0 0 0,0 0 0,0 0 0,0-1 0,1 0 0,-1 0 0,7 2 0,7 1 0,0-1 0,0-1 0,0-1 0,0 0 0,0-1 0,0-2 0,0 1 0,21-5 0,-34 4 0,0 0 0,0-1 0,-1 1 0,1-1 0,-1 0 0,1 0 0,-1-1 0,0 1 0,0-1 0,0 0 0,0 0 0,-1-1 0,1 1 0,-1-1 0,1 1 0,-1-1 0,-1 0 0,1 0 0,0-1 0,-1 1 0,0 0 0,0-1 0,2-8 0,3-10 0,-1 0 0,-1-1 0,3-36 0,-6 47 0,3-77 0,-5 62 0,1 0 0,2 0 0,9-42 0,-12 69 0,1 0 0,-1 0 0,0 0 0,0 0 0,1 0 0,-1 0 0,1 1 0,-1-1 0,1 0 0,-1 0 0,1 0 0,-1 0 0,1 1 0,0-1 0,-1 0 0,1 0 0,0 1 0,0-1 0,0 1 0,0-1 0,-1 1 0,1-1 0,0 1 0,0-1 0,2 1 0,-1 0 0,0 0 0,-1 0 0,1 0 0,0 0 0,0 0 0,0 1 0,-1-1 0,1 1 0,0-1 0,0 1 0,-1 0 0,1 0 0,1 1 0,4 2 0,-1 1 0,0 0 0,0 0 0,0 0 0,8 10 0,7 12 0,-2 0 0,0 2 0,17 35 0,-31-53 0,0-1 0,-1 1 0,0 0 0,-1 0 0,0 1 0,-1-1 0,0 0 0,-1 1 0,0-1 0,-1 1 0,-1 0 0,1-1 0,-4 14 0,3-21 0,-1 0 0,1-1 0,-1 1 0,0 0 0,0-1 0,0 0 0,-1 1 0,1-1 0,-1 0 0,0 0 0,0 0 0,0-1 0,0 1 0,0-1 0,-1 0 0,1 1 0,-1-2 0,1 1 0,-6 2 0,-7 2 0,-1 0 0,1-1 0,-20 3 0,1-2 0,-2-3 0,-59 0 0,95-3 0,0 0 0,-1 0 0,1-1 0,0 1 0,-1 0 0,1 0 0,0-1 0,-1 1 0,1-1 0,0 1 0,0-1 0,0 0 0,0 1 0,-1-1 0,1 0 0,0 0 0,0 0 0,0 1 0,0-1 0,1 0 0,-1 0 0,-1-2 0,1 0 0,-1 0 0,1 0 0,0 0 0,0 0 0,0 0 0,0 0 0,0-1 0,0-5 0,1-4 0,0 1 0,1 0 0,0-1 0,3-14 0,-1 18 0,0 0 0,0 0 0,0 0 0,1 0 0,1 0 0,-1 1 0,1 0 0,12-15 0,-14 19 0,0 1 0,0 0 0,0-1 0,1 1 0,-1 0 0,1 0 0,-1 1 0,1-1 0,0 1 0,0 0 0,0 0 0,1 0 0,-1 1 0,0-1 0,1 1 0,-1 0 0,1 0 0,-1 1 0,1-1 0,-1 1 0,6 0 0,-8 1 0,0-1 0,1 1 0,-1 0 0,0 0 0,0 0 0,0 0 0,0 0 0,0 0 0,-1 1 0,1-1 0,0 0 0,0 1 0,-1 0 0,1-1 0,-1 1 0,2 2 0,20 36 0,-15-23 0,1-1 0,4 9 0,2-1 0,0 0 0,29 34 0,-39-52 0,1 0 0,0-1 0,0 0 0,0 0 0,0 0 0,1-1 0,0 0 0,0 0 0,0-1 0,0 1 0,1-2 0,-1 1 0,1-1 0,0 0 0,-1-1 0,1 0 0,13 1 0,-18-2 0,-1 0 0,1 0 0,-1 0 0,1 0 0,0 0 0,-1 0 0,1-1 0,-1 1 0,1-1 0,-1 0 0,1 0 0,-1 0 0,0 0 0,1 0 0,-1 0 0,0-1 0,0 1 0,0-1 0,0 1 0,0-1 0,0 0 0,0 0 0,0 0 0,-1 0 0,1 0 0,-1 0 0,0-1 0,0 1 0,1 0 0,-1-1 0,-1 1 0,1-1 0,0 1 0,-1-1 0,1 1 0,-1-1 0,1-4 0,1-9-50,0-1 1,-1 1-1,-1-1 1,-1 0-1,0 1 1,-5-27-1,2 32-183,-1 0-1,1 0 1,-8-11-1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216 67 31518,'-2'-3'65,"0"0"-1,0 0 0,0 0 1,0 0-1,0 1 0,-1-1 1,1 0-1,-1 1 0,0 0 1,0-1-1,0 1 0,0 1 1,0-1-1,0 0 0,0 1 1,0-1-1,-1 1 0,1 0 1,-1 0-1,-6-1 0,2 1-74,1 0 0,-1 0 0,1 1-1,-1 0 1,0 0 0,1 0 0,-1 1-1,1 1 1,-9 1 0,12-1 10,1 1 0,-1-1 0,1 1 0,-1-1 0,1 1 0,0 0 0,0 1 0,0-1 0,1 0 0,-1 1 0,1-1 0,0 1 0,0 0 0,0 0 0,0 0 0,0 0 0,1 0 0,0 0 0,0 0 0,0 0 0,0 7 0,0-7 0,0 1 0,1-1 0,-1 0 0,1 1 0,0-1 0,0 1 0,0-1 0,1 0 0,0 1 0,-1-1 0,1 0 0,1 0 0,-1 1 0,1-1 0,0 0 0,0-1 0,0 1 0,0 0 0,0 0 0,6 5 0,0-5 0,0 0 0,1 0 0,-1-1 0,1 0 0,-1 0 0,1-1 0,0 0 0,0-1 0,0 0 0,0 0 0,0-1 0,16-2 0,-9 2 0,-12 0 0,-1 0 0,1-1 0,0 1 0,-1-1 0,1 0 0,0 0 0,-1 0 0,1-1 0,-1 1 0,0-1 0,1 0 0,-1 0 0,0 0 0,0 0 0,0-1 0,0 1 0,-1-1 0,1 0 0,-1 0 0,1 0 0,-1 0 0,0 0 0,0 0 0,0 0 0,-1-1 0,2-4 0,0 0 0,0 0 0,-1 1 0,0-1 0,-1 0 0,0 0 0,0-1 0,-1 1 0,0 0 0,0 0 0,-1 0 0,-2-13 0,2 19 0,0-1 0,0 0 0,0 0 0,-1 0 0,1 1 0,-1-1 0,0 1 0,0-1 0,0 1 0,0 0 0,0 0 0,0-1 0,-1 2 0,1-1 0,-1 0 0,1 0 0,-1 1 0,0-1 0,1 1 0,-1 0 0,0 0 0,0 0 0,-4-1 0,-5 0 0,-1-1 0,0 2 0,1 0 0,-16 0 0,20 1-3,0 0 1,0 0-1,1 1 0,-1 0 1,0 1-1,0 0 0,1 0 1,-1 0-1,1 1 0,-10 5 1,-27 21-145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178 62 30238,'-4'-9'1023,"-17"-27"471,20 34-1493,-1 1-1,1-1 1,-1 1-1,1 0 1,-1 0 0,0 0-1,0 0 1,1 0 0,-1 0-1,0 0 1,0 0 0,0 1-1,0-1 1,0 1-1,0 0 1,0-1 0,0 1-1,-3 0 1,1 0-1,0 0 0,1 0 0,-1 0 0,0 0 0,0 1 0,1-1 0,-1 1 0,0 0 0,1 0 0,-1 1 0,0-1 0,1 1 0,0-1 0,-1 1 0,1 0 0,0 1 0,0-1 0,0 0 0,0 1 0,1 0 0,-1-1 0,1 1 0,-1 0 0,1 0 0,0 1 0,0-1 0,0 0 0,1 1 0,-3 5 0,0 2 0,0-1 0,0 1 0,1 0 0,1 1 0,0-1 0,0 0 0,1 1 0,1-1 0,-1 1 0,4 18 0,-3-27 0,1-1 0,0 0 0,-1 0 0,1 0 0,0 1 0,0-1 0,1 0 0,-1 0 0,0 0 0,1-1 0,-1 1 0,1 0 0,0 0 0,-1-1 0,1 1 0,0-1 0,0 0 0,0 1 0,0-1 0,0 0 0,0 0 0,0 0 0,1 0 0,-1-1 0,0 1 0,1-1 0,-1 1 0,0-1 0,3 0 0,6 2 0,0-2 0,0 1 0,0-2 0,0 1 0,13-3 0,-21 2 0,1 0 0,-1 0 0,1-1 0,-1 1 0,0-1 0,0 0 0,1 1 0,-1-1 0,0-1 0,-1 1 0,1 0 0,0-1 0,-1 1 0,1-1 0,-1 0 0,0 0 0,0 0 0,0 0 0,0 0 0,0-1 0,-1 1 0,0 0 0,1-1 0,-1 1 0,1-7 0,1-8 0,0 0 0,-1 0 0,-1-33 0,-1 48 0,0 0 0,0-1 0,0 1 0,0 0 0,-1 0 0,1 0 0,-1 0 0,1 0 0,-1 0 0,0 0 0,-1 0 0,1 0 0,0 0 0,-1 0 0,-1-2 0,1 3 0,0 0 0,0 0 0,0 1 0,0-1 0,-1 1 0,1 0 0,0-1 0,-1 1 0,1 0 0,-1 0 0,1 1 0,-1-1 0,1 1 0,-1-1 0,1 1 0,-1 0 0,-3 0 0,-1-1-24,-35 3 68,41-2-67,-1 0 1,1 0-1,0 1 1,-1-1-1,1 1 0,0-1 1,0 1-1,0 0 0,-1-1 1,1 1-1,0 0 1,0 0-1,0 0 0,0 0 1,0 0-1,0 0 0,0 0 1,1 0-1,-1 0 1,0 0-1,1 1 0,-1-1 1,0 0-1,1 0 0,-1 3 1,-1 15-1811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6 32319,'0'3'400,"27"0"-384,17-1-16,12 1 32,-3-3-32,-3 0 0,-12 0 0,-11 0 0,-10 0-32,-17-3-80,0-10-624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95 38 30766,'-1'-4'557,"-2"-17"669,3 20-1220,0 1-1,0-1 1,0 1 0,0-1-1,0 1 1,0 0-1,1-1 1,-1 1 0,0-1-1,0 1 1,0-1-1,0 1 1,1-1 0,-1 1-1,0 0 1,1-1-1,-1 1 1,0-1-1,1 1 1,-1 0 0,0-1-1,1 1 1,-1 0-1,1 0 1,-1-1 0,0 1-1,1 0 1,-1 0-1,1 0 1,-1 0 0,1-1-1,-1 1 1,1 0-1,-1 0 1,1 0 0,-1 0-1,1 0 1,6 0-6,-1 0 0,1 0 1,-1 1-1,1-1 0,-1 2 1,0-1-1,1 1 0,-1-1 0,0 2 1,0-1-1,0 1 0,-1 0 1,1 0-1,0 0 0,-1 1 1,8 7-1,18 17 0,-2 0 0,-1 3 0,-1 0 0,41 63 0,-29-29 0,55 120 0,-74-139 0,-1 0 0,-2 1 0,-3 0 0,-1 1 0,-3 1 0,-2 0 0,3 59 0,-11-95 0,0 0 0,0 0 0,-2-1 0,1 1 0,-2 0 0,0-1 0,0 0 0,-1 0 0,-1 0 0,0 0 0,0 0 0,-1-1 0,-1 0 0,0-1 0,0 1 0,-1-1 0,0 0 0,-12 9 0,-8 7-16,-1-2 0,-1-1 1,-1-1-1,-1-2 0,-1-1 0,0-1 1,-2-2-1,0-2 0,0-1 0,-1-1 0,-64 10 1,10-11-804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7: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474 15 32591,'4'-8'97,"-1"1"-33,-14 13-49,-27 21-15,-35 35 0,-1 2 0,-12 2 0,-84 70 0,167-134 0,1 0 0,-1 0 0,1 1 0,0-1 0,0 1 0,0-1 0,0 1 0,0 0 0,1 0 0,-1 0 0,1 0 0,0 0 0,-2 4 0,3-5 0,0-1 0,0 1 0,0 0 0,0-1 0,0 1 0,0 0 0,1-1 0,-1 1 0,1 0 0,-1-1 0,1 1 0,-1-1 0,1 1 0,0-1 0,0 1 0,0-1 0,0 0 0,0 1 0,0-1 0,0 0 0,0 0 0,0 0 0,0 0 0,1 0 0,-1 0 0,1 0 0,1 1 0,130 64 0,-7-3 0,-110-54-5,0-1 1,1 0-1,0-1 0,1-1 1,0-1-1,-1 0 0,2-2 1,-1 0-1,0 0 0,1-2 1,20-1-1,-29 0-275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7: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1 540 30846,'0'8'297,"1"1"0,1-1 0,-1 0 0,2 0 0,-1 0 0,6 13 0,-6-18-304,-1 0 0,0 0 0,1 0 1,0 0-1,-1 0 0,1 0 0,0 0 0,0-1 0,1 1 0,-1-1 0,1 0 1,-1 1-1,1-1 0,0 0 0,-1 0 0,1-1 0,0 1 0,0-1 0,1 1 1,-1-1-1,0 0 0,5 1 0,-5-2 7,0 0 0,1 0 0,-1 0 0,1-1 0,-1 1 0,0-1 0,1 0 0,-1 0 0,0 0 0,1 0 0,-1 0 0,0-1 0,0 0 0,0 1 0,0-1 0,-1 0 0,1-1 0,2-1 0,0-1 0,-1-1 0,1 0 0,-1 1 0,0-1 0,-1 0 0,0-1 0,0 1 0,3-10 0,1-8 0,-1 0 0,-2 0 0,0 0 0,0-29 0,-3-285 0,-2 325 0,1 4 0,0 0 0,-1 0 0,-1-1 0,-3-14 0,5 23 0,0 1 0,-1-1 0,1 0 0,0 0 0,-1 0 0,1 0 0,0 1 0,-1-1 0,1 0 0,-1 0 0,1 1 0,-1-1 0,1 0 0,-1 1 0,0-1 0,1 0 0,-1 1 0,0-1 0,-2 2 0,2 0 0,0-1 0,0 1 0,1-1 0,-1 1 0,0 0 0,0-1 0,1 1 0,-1 0 0,0-1 0,1 1 0,-1 0 0,0 0 0,1 0 0,-1 0 0,1-1 0,-1 1 0,1 0 0,0 0 0,0 0 0,-1 0 0,1 0 0,0 0 0,0 0 0,0 0 0,0 0 0,0 0 0,0 0 0,0 1 0,-1 6 0,-11 86 0,4 0 0,5 107 0,3-182 0,0-3 0,1 0 0,0 1 0,2-1 0,0 0 0,8 26 0,-8-33 0,1 0 0,0-1 0,0 1 0,1-1 0,0 0 0,0 0 0,1 0 0,0-1 0,0 0 0,15 12 0,-18-17 0,1 1 0,-1-1 0,1 0 0,0 0 0,0 0 0,0-1 0,0 0 0,0 0 0,1 0 0,-1 0 0,0 0 0,0-1 0,1 0 0,-1 0 0,0 0 0,1 0 0,-1-1 0,0 1 0,0-1 0,0 0 0,1-1 0,-1 1 0,0-1 0,0 1 0,-1-1 0,1-1 0,0 1 0,-1 0 0,1-1 0,-1 0 0,0 1 0,0-1 0,0-1 0,5-5 0,-3-1 0,1 0 0,-2-1 0,1 1 0,-2-1 0,1 0 0,-1 0 0,2-22 0,-2-4 0,-1-39 0,-2 55 0,0 17 0,0 1 0,0 0 0,-1-1 0,1 1 0,-1-1 0,0 1 0,0-1 0,0 1 0,0 0 0,0 0 0,-3-5 0,3 7 0,0-1 0,-1 1 0,1-1 0,0 1 0,-1 0 0,1 0 0,-1-1 0,0 1 0,1 0 0,-1 1 0,0-1 0,1 0 0,-1 0 0,0 1 0,0-1 0,0 1 0,0-1 0,0 1 0,1 0 0,-1 0 0,-3 0 0,4 0 0,0 1 0,0-1 0,0 0 0,1 1 0,-1-1 0,0 1 0,1-1 0,-1 1 0,0 0 0,1-1 0,-1 1 0,1 0 0,-1-1 0,1 1 0,-1 0 0,1 0 0,0-1 0,-1 1 0,1 0 0,0 0 0,0 0 0,-1 0 0,1-1 0,0 1 0,0 0 0,0 0 0,0 0 0,0 0 0,0 1 0,0 36 0,1-27 0,-2-8 0,1 1 0,0-1 0,0 1 0,0-1 0,1 1 0,-1-1 0,1 1 0,0-1 0,0 0 0,0 1 0,0-1 0,0 0 0,1 0 0,-1 0 0,1 0 0,0 0 0,0 0 0,0 0 0,1 0 0,-1-1 0,0 1 0,1-1 0,0 0 0,0 0 0,-1 0 0,1 0 0,0 0 0,1-1 0,-1 1 0,0-1 0,0 0 0,1 0 0,-1 0 0,0 0 0,1-1 0,-1 1 0,1-1 0,-1 0 0,8-1 0,-4 2 0,0-2 0,0 1 0,0-1 0,-1 0 0,1 0 0,0-1 0,0 0 0,-1 0 0,10-5 0,-11 4 0,-1 0 0,0 0 0,0 0 0,0 0 0,0-1 0,-1 1 0,1-1 0,-1 0 0,0 0 0,0-1 0,0 1 0,-1 0 0,0-1 0,3-5 0,-2-1 0,0-1 0,0 0 0,-1 1 0,0-1 0,-1 0 0,-1 0 0,0 0 0,0 0 0,-1 0 0,-1 0 0,0 0 0,-5-17 0,-7 8 0,14 21 0,0 0 0,0 0 0,0 0 0,0 0 0,-1 0 0,1-1 0,0 1 0,0 0 0,0 0 0,0 0 0,0 0 0,0 0 0,0 0 0,0-1 0,0 1 0,0 0 0,0 0 0,0 0 0,1 0 0,-1 0 0,0 0 0,0-1 0,0 1 0,0 0 0,0 0 0,0 0 0,0 0 0,0 0 0,0 0 0,0 0 0,0-1 0,0 1 0,1 0 0,-1 0 0,0 0 0,0 0 0,0 0 0,0 0 0,0 0 0,0 0 0,0 0 0,1 0 0,-1 0 0,0 0 0,0 0 0,0 0 0,0 0 0,0 0 0,0 0 0,1 0 0,-1 0 0,0 0 0,0 0 0,0 0 0,10-1 0,-1 0 0,1 0 0,-1 1 0,1 1 0,-1 0 0,1 0 0,-1 1 0,1 0 0,-1 0 0,0 1 0,0 0 0,12 7 0,-16-8 0,0 1 0,0 0 0,0 0 0,0 0 0,-1 0 0,1 1 0,-1-1 0,0 1 0,0 1 0,0-1 0,-1 0 0,1 1 0,-1 0 0,0-1 0,-1 1 0,1 1 0,-1-1 0,0 0 0,0 0 0,0 1 0,-1-1 0,1 10 0,-1 17 0,-2 0 0,-2 0 0,-7 38 0,8-54 0,0 0 0,2 22 0,0-23 0,0-15 0,1 1 0,-1-1 0,0 1 0,1 0 0,-1-1 0,1 1 0,-1-1 0,1 1 0,-1-1 0,1 1 0,-1-1 0,1 1 0,0-1 0,-1 0 0,1 1 0,0-1 0,-1 0 0,1 1 0,0-1 0,-1 0 0,1 0 0,0 0 0,0 0 0,-1 0 0,1 0 0,0 0 0,0 0 0,-1 0 0,2 0 0,31 0 0,-24-1 0,-6 1-11,-1 0 0,0 0 0,1 0 0,-1 0 0,0-1 0,0 1 0,1-1-1,-1 0 1,0 0 0,0 0 0,0 0 0,0 0 0,0 0 0,0 0 0,0-1 0,0 1 0,0-1 0,-1 1 0,3-4 0,18-22-776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7: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 31342,'-7'-2'609,"1"0"14,10 5-396,11 9-261,50 34 34,2-2 0,107 53 0,-59-36 0,-112-59 0,9 4 0,0 1 0,-1 1 0,14 11 0,-22-17 0,-1 1 0,1-1 0,-1 1 0,0-1 0,0 1 0,0 0 0,0 0 0,-1 0 0,1 0 0,-1 0 0,1 1 0,-1-1 0,0 0 0,0 1 0,-1-1 0,1 0 0,-1 7 0,0-8 0,-1 1 0,0-1 0,0 0 0,0 1 0,0-1 0,0 0 0,0 0 0,-1 0 0,1 0 0,-1 0 0,1 0 0,-1 0 0,0 0 0,0 0 0,0-1 0,0 1 0,0-1 0,0 1 0,0-1 0,-1 0 0,-2 1 0,-59 25 0,53-23 0,-51 19 0,-114 61 0,155-73 0,2 2-1,0 0 1,0 1-1,1 1 1,1 1-1,0 0 0,2 2 1,-1-1-1,-13 23 1,19-23-128,4-14-411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7: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469 10 32639,'4'-5'85,"-2"1"-46,-4 3-32,-6 5-10,-10 10 3,0 1 0,1 0 0,-18 20 0,-6 7 0,-45 36 0,21-20 0,-63 75 0,120-124 0,0 1 0,1 0 0,1 1 0,-1 0 0,-6 18 0,11-26 0,1-1 0,0 1 0,0-1 0,0 1 0,1 0 0,-1-1 0,1 1 0,-1 0 0,1-1 0,0 1 0,0 0 0,0 0 0,0-1 0,1 1 0,-1 0 0,1-1 0,0 1 0,0 0 0,-1-1 0,2 1 0,-1-1 0,0 1 0,0-1 0,1 0 0,-1 1 0,1-1 0,0 0 0,0 0 0,0 0 0,0-1 0,4 4 0,18 8 0,1-1 0,1-2 0,0 0 0,37 8 0,-29-8 0,0 1 0,33 15 0,-43-13 0,29 20 0,-37-30-64,-5-3-256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7: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0 627 32207,'0'0'512,"4"8"-496,-1-1-16,0-1 0,0 0 0,0 1 0,1-1 0,0-1 0,7 10 0,-8-13 0,-1 1 0,0-1 0,1 0 1,0 0-1,0 0 0,-1-1 1,1 1-1,0-1 0,0 1 1,1-1-1,-1 0 0,0 0 1,0 0-1,0-1 0,1 1 1,-1-1-1,5 0 0,9 1 16,30-4-4,-44 2-12,0 1 0,0-1 0,-1 0 0,1-1 0,0 1 0,-1 0-1,1-1 1,-1 1 0,0-1 0,0 0 0,1 0 0,-1 0 0,0 0 0,3-5 0,3-5 0,-1-1 0,0 0 0,-1 0 0,0 0 0,-1-1 0,0 0 0,-2 0 0,1 0 0,1-19 0,-1-19 0,-2-64 0,-2 82 0,2-43 0,-1 23 0,-6-63 0,-1 76 0,5 38 0,1 0 0,-1 1 0,0-1 0,1 1 0,-1 0 0,-1-1 0,1 1 0,0 0 0,0-1 0,-1 1 0,1 0 0,-1 0 0,-2-2 0,3 4 0,1-1 0,0 1 0,-1 0 0,1 0 0,0-1 0,-1 1 0,1 0 0,-1 0 0,1 0 0,0 0 0,-1 0 0,1 0 0,-1 0 0,1 0 0,-1 0 0,1 0 0,0 0 0,-1 0 0,1 0 0,-1 0 0,1 0 0,-1 0 0,1 0 0,0 0 0,-1 0 0,1 1 0,0-1 0,-1 0 0,1 0 0,-1 0 0,1 1 0,-1 0 0,-8 15 0,1 24 0,8-38 0,-7 80 0,5 110 0,4-98 0,-2-66 0,1-1 0,1 0 0,2 0 0,0 0 0,2 0 0,1-1 0,19 46 0,-26-72 0,0 1 0,0-1 0,0 0 0,0 1 0,0-1 0,0 0 0,0 1 0,1-1 0,-1 1 0,0-1 0,0 0 0,1 1 0,-1-1 0,0 0 0,0 0 0,1 1 0,-1-1 0,0 0 0,1 1 0,-1-1 0,0 0 0,1 0 0,-1 0 0,0 0 0,1 1 0,-1-1 0,1 0 0,-1 0 0,0 0 0,1 0 0,-1 0 0,1 0 0,-1 0 0,0 0 0,1 0 0,-1 0 0,1 0 0,-1 0 0,0 0 0,1 0 0,-1 0 0,1-1 0,-1 1 0,0 0 0,1 0 0,-1 0 0,0-1 0,1 1 0,-1 0 0,0 0 0,1-1 0,-1 1 0,0 0 0,0-1 0,1 1 0,-1 0 0,0-1 0,0 1 0,0 0 0,1-1 0,-1 1 0,0 0 0,0-1 0,0 1 0,0-1 0,0 0 0,7-17 0,-1-1 0,-1 1 0,0-1 0,3-37 0,-6 37 0,0 0 0,2 0 0,0 1 0,1 0 0,1 0 0,11-25 0,-14 39 0,-1 1 0,1 0 0,0 0 0,1 0 0,-1 0 0,0 0 0,1 1 0,0-1 0,-1 1 0,1 0 0,0 0 0,0 0 0,0 1 0,8-3 0,-10 4 0,0-1 0,1 0 0,-1 1 0,0-1 0,0 1 0,0 0 0,0-1 0,0 1 0,1 0 0,-1 1 0,0-1 0,0 0 0,0 0 0,0 1 0,1 0 0,-1-1 0,0 1 0,0 0 0,0 0 0,0 0 0,-1 0 0,1 0 0,0 0 0,0 1 0,-1-1 0,1 1 0,0-1 0,-1 1 0,0 0 0,3 2 0,0 10 0,0 0 0,-1 0 0,0 0 0,-1 1 0,0-1 0,-1 1 0,-1-1 0,-1 1 0,-2 15 0,2-16 0,-1 1 0,2-1 0,0 0 0,1 1 0,0-1 0,1 0 0,1 0 0,0 0 0,7 20 0,-8-31 0,-1-1 0,0 1 0,1-1 0,0 0 0,0 1 0,-1-1 0,1 0 0,1 0 0,-1 0 0,0 0 0,0-1 0,1 1 0,-1-1 0,1 1 0,-1-1 0,1 0 0,-1 0 0,1 0 0,0 0 0,0 0 0,0-1 0,-1 1 0,1-1 0,0 0 0,0 0 0,0 0 0,0 0 0,0 0 0,0 0 0,4-2 0,-4 0 0,0 0 0,0 1 0,0-1 0,0-1 0,0 1 0,0 0 0,0-1 0,-1 1 0,1-1 0,-1 0 0,0 0 0,0 0 0,0 0 0,0 0 0,2-6 0,6-8 0,2 2 0,-1-1 0,-1 0 0,0 0 0,-1-1 0,-1-1 0,-1 1 0,0-1 0,-1 0 0,-1-1 0,-1 1 0,-1-1 0,2-29 0,-5-120 0,1 168 0,-1-1 0,0 1 0,0 0 0,0 0 0,0-1 0,0 1 0,0 0 0,0 0 0,0-1 0,0 1 0,0 0 0,0-1 0,0 1 0,0 0 0,0 0 0,0-1 0,0 1 0,0 0 0,0 0 0,0-1 0,0 1 0,0 0 0,-1 0 0,1 0 0,0-1 0,0 1 0,0 0 0,0 0 0,-1 0 0,1-1 0,0 1 0,0 0 0,0 0 0,-1 0 0,1 0 0,0 0 0,0-1 0,-1 1 0,1 0 0,0 0 0,0 0 0,-1 0 0,1 0 0,0 0 0,0 0 0,-1 0 0,1 0 0,0 0 0,-1 0 0,1 0 0,-1 1 0,1-1 0,0 0 0,-1 0 0,1 1 0,-1-1 0,1 0 0,0 1 0,-1-1 0,1 1 0,0-1 0,0 0 0,-1 1 0,1-1 0,0 1 0,0-1 0,0 0 0,-1 1 0,1-1 0,0 1 0,0-1 0,0 1 0,0-1 0,0 1 0,0-1 0,0 1 0,0-1 0,0 1 0,0-1 0,0 1 0,1-1 0,-1 1 0,0-1 0,0 0 0,0 1 0,0-1 0,1 1 0,-1 0 0,2 2 0,-1 1 0,1-1 0,0 1 0,0-1 0,1 0 0,-1 0 0,0 0 0,1 0 0,0 0 0,0 0 0,0-1 0,0 0 0,0 1 0,0-1 0,1 0 0,3 1 0,67 29 0,-59-26 0,-4-2 0,25 13 0,-34-16 0,-1 0 0,0 0 0,1 0 0,-1 0 0,0 0 0,0 1 0,0-1 0,0 0 0,0 1 0,0-1 0,0 1 0,-1-1 0,1 1 0,0 0 0,-1-1 0,1 1 0,-1-1 0,0 1 0,1 0 0,-1 0 0,0 1 0,-1 5 0,0 1 0,0-1 0,0 1 0,-1-1 0,-1 0 0,1 0 0,-2 0 0,1 0 0,-1-1 0,-7 12 0,6-9 0,-2 3 0,1 1 0,1 0 0,0 0 0,1 1 0,1-1 0,0 1 0,1 0 0,0 0 0,1 0 0,1 0 0,3 29 0,-2-42 0,-1 0 0,1 1 0,0-1 0,0 0 0,0 0 0,0 0 0,0 0 0,1 0 0,-1 0 0,1 0 0,-1 0 0,1 0 0,0 0 0,0-1 0,-1 1 0,1-1 0,0 1 0,1-1 0,-1 0 0,0 0 0,0 0 0,0 0 0,1 0 0,-1 0 0,0-1 0,1 1 0,-1-1 0,5 1 0,8 0 0,0 0 0,0 0 0,21-3 0,-28 2 0,-6 0 2,0 0-1,0 0 1,0 0 0,0-1 0,1 1-1,-1-1 1,0 1 0,0-1-1,0 0 1,0 0 0,-1 0 0,1 0-1,0 0 1,0 0 0,0 0-1,-1-1 1,1 1 0,-1-1 0,1 1-1,-1-1 1,0 0 0,3-2-1,-2-1-50,-1 1-1,1-1 1,-1 1-1,0-1 1,0 1-1,0-1 0,-1 1 1,0-1-1,0-5 1,0-5-1848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09.05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485 10 30526,'0'0'81,"0"-1"0,-1 0 0,1 1 1,0-1-1,-1 1 0,1-1 0,-1 1 0,1-1 0,-1 1 0,1-1 1,-1 1-1,1-1 0,-1 1 0,1 0 0,-1-1 0,0 1 0,1 0 1,-1-1-1,1 1 0,-1 0 0,0 0 0,1 0 0,-1 0 0,0 0 1,1-1-1,-1 1 0,0 0 0,1 0 0,-2 1 0,-29-1-461,23 0 567,2 1-187,-1 0 0,1 0 0,-1 0 0,1 1 0,0 0 0,0 0 0,0 1 0,0 0 0,0 0 0,1 0 0,-1 0 0,-8 8 0,-7 7 0,-32 34 0,40-38 0,-18 18 0,2 1 0,2 2 0,1 0 0,-39 73 0,52-82 0,1 1 0,1 0 0,2 1 0,1 0 0,1 0 0,1 1 0,2 0 0,-2 41 0,6-49 0,0 1 0,2 0 0,3 22 0,-2-33 0,0 0 0,0-1 0,1 1 0,0 0 0,1-1 0,0 0 0,10 15 0,-3-9 0,0 0 0,1-1 1,0-1-1,1 0 0,1 0 0,32 22 0,-36-30-1,-1 0 0,1 0 0,0-1 0,0 0 0,1-1-1,-1-1 1,1 1 0,0-2 0,0 0 0,0 0 0,0-1 0,18-1 0,-29 0-14,1 0 0,0 0-1,-1 0 1,1 0 0,-1-1 0,1 1 0,0-1 0,-1 1 0,1-1 0,-1 1 0,1-1 0,-1 0 0,3-1 0,16-26-785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7: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22 31502,'-4'-3'156,"1"0"-1,0 0 1,-1 1-1,0-1 1,0 1-1,-7-3 0,7 5 21,25 13-175,50 27-1,-33-16 0,2-2 0,73 28 0,-53-31 0,-26-9 0,36 15 0,-69-24 0,1 0 0,0 0 0,-1 0 0,1 0 0,0 0 0,-1 0 0,0 0 0,1 1 0,-1-1 0,0 0 0,1 1 0,-1-1 0,0 1 0,0 0 0,0-1 0,-1 1 0,1 0 0,0-1 0,-1 1 0,1 0 0,-1 0 0,1 0 0,-1 0 0,0-1 0,0 1 0,0 0 0,0 0 0,0 0 0,0 0 0,0 0 0,-1 0 0,1 0 0,-1-1 0,1 1 0,-1 0 0,-1 2 0,-1 4 0,-1-1 0,1 0 0,-2 0 0,1 0 0,-1-1 0,0 1 0,-7 7 0,-20 13 0,-57 41 0,56-45 0,-61 56 0,79-65-1,-46 51 3,55-57-3,0 0-1,0 0 1,1 0 0,0 1 0,1 0-1,-6 13 1,9-17-703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1 158 32591,'555'0'176,"-555"0"-176,0 0 0,1 0 0,-1 0 0,1 0 0,-1 0 0,1 0 0,-1 0 0,0 0 0,1 0 0,-1 0 0,1 0 0,-1 0 0,0-1 0,1 1 0,-1 0 0,1 0 0,-1 0 0,0-1 0,1 1 0,-1 0 0,0-1 0,1 1 0,-1 0 0,0-1 0,0 1 0,1 0 0,-1-1 0,0 1 0,0 0 0,1-1 0,-1 1 0,0-1 0,0 0 0,-3-16 0,1 12 0,-1 1 0,1-1 0,-1 1 0,0 0 0,-5-7 0,-8-2 0,-1 1 0,0 1 0,-1 0 0,0 1 0,-1 1 0,0 1 0,0 1 0,-1 1 0,-30-7 0,91 26 0,0 1 0,71 36 0,-86-38 0,-19-9 0,1 0 0,-1 1 0,0 0 0,0 0 0,-1 1 0,8 6 0,-12-8 0,0-1 0,0 0 0,-1 0 0,1 1 0,-1-1 0,0 1 0,0-1 0,0 1 0,0 0 0,0-1 0,0 1 0,-1 0 0,0 0 0,1 0 0,-1-1 0,0 1 0,0 0 0,0 0 0,-1 0 0,1-1 0,-2 5 0,1-2 0,-1 0 0,0 0 0,0 0 0,-1-1 0,1 1 0,-1-1 0,0 0 0,0 0 0,-1 0 0,1 0 0,-1 0 0,-5 4 0,-55 39-3,56-42 1,-18 10-161,5-6-549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3 585 32335,'0'11'168,"-1"-9"-158,1-1-1,-1 1 1,1 0-1,-1 0 0,1 0 1,0 0-1,0 0 0,0 0 1,0 0-1,0 0 1,1 0-1,-1 0 0,1 0 1,-1 0-1,1 0 0,0 0 1,-1 0-1,1-1 1,0 1-1,0 0 0,0-1 1,2 3-1,0-2-8,1-1-1,0 1 1,-1 0-1,1-1 1,0 0-1,0 0 1,0 0-1,0 0 1,0-1-1,0 0 1,0 0-1,0 0 1,0 0-1,0 0 1,0-1-1,0 0 1,0 0-1,-1 0 1,1 0-1,0 0 1,0-1-1,-1 0 1,1 0-1,-1 0 1,1 0-1,-1 0 1,0-1-1,0 1 1,0-1-1,4-5 1,0-5 3,0 0 0,-2-1-1,1 0 1,-2 0 0,0 0 0,0-1 0,2-29-1,-1-108-1,-5 119-2,1-55 0,-2-98 0,-4 171 0,5 14 0,0 1 0,0 0 0,0 0 0,0 0 0,-1-1 0,1 1 0,0 0 0,0 0 0,0 0 0,-1 0 0,1 0 0,0-1 0,0 1 0,0 0 0,-1 0 0,1 0 0,0 0 0,0 0 0,0 0 0,-1 0 0,1 0 0,0 0 0,0 0 0,-1 0 0,1 0 0,0 0 0,0 0 0,-1 0 0,1 0 0,0 0 0,0 0 0,0 0 0,-1 0 0,1 0 0,0 0 0,0 0 0,-1 0 0,1 1 0,0-1 0,0 0 0,0 0 0,0 0 0,-1 0 0,1 1 0,0-1 0,0 0 0,0 0 0,0 0 0,0 1 0,-1-1 0,1 0 0,0 0 0,0 0 0,0 1 0,0-1 0,0 0 0,0 0 0,0 1 0,0-1 0,-4 12 0,0 0 0,0 0 0,2 0 0,-1 0 0,2 1 0,-1-1 0,2 0 0,1 17 0,-2-10 0,1-1 0,-2 37 0,9 77 0,-5-113 0,1-1 0,1 0 0,1 0 0,1 0 0,0-1 0,1 0 0,1 0 0,11 18 0,-15-29 0,0 0 0,0-1 0,1 0 0,0 0 0,0 0 0,0 0 0,0-1 0,1 0 0,-1 0 0,1-1 0,0 1 0,1-1 0,-1 0 0,0-1 0,1 0 0,0 0 0,-1 0 0,1-1 0,0 0 0,0 0 0,0-1 0,-1 1 0,10-2 0,-13 1 0,-1-1 0,1 1 0,-1 0 0,0-1 0,1 1 0,-1-1 0,0 0 0,1 0 0,-1 0 0,0 0 0,0 0 0,0-1 0,1 1 0,-2-1 0,1 1 0,0-1 0,0 0 0,0 1 0,-1-1 0,1 0 0,-1 0 0,1 0 0,-1-1 0,0 1 0,0 0 0,0 0 0,0-1 0,0 1 0,-1 0 0,1-5 0,2-8 0,-1 1 0,0-1 0,-1-30 0,-2 33 0,2 2 0,-2 0 0,0 0 0,0 0 0,-1 0 0,0 0 0,0 1 0,-8-18 0,9 24 0,-1-1 0,1 1 0,-1 0 0,0 0 0,0 1 0,0-1 0,0 0 0,-1 1 0,1-1 0,-1 1 0,0 0 0,1 0 0,-1 0 0,0 0 0,0 0 0,0 1 0,-1-1 0,1 1 0,0 0 0,0 0 0,-1 0 0,1 0 0,-1 1 0,1-1 0,-6 1 0,8 0 0,0 1 0,1-1 0,-1 0 0,0 1 0,1-1 0,-1 0 0,1 1 0,-1-1 0,0 1 0,1-1 0,-1 1 0,1-1 0,-1 1 0,1-1 0,0 1 0,-1 0 0,1-1 0,-1 1 0,1 0 0,0-1 0,0 1 0,-1 0 0,1-1 0,0 1 0,0 0 0,0-1 0,0 1 0,0 0 0,0 0 0,0 0 0,-1 32 0,1-25 0,0 1 0,0 0 0,1 0 0,0-1 0,0 1 0,0 0 0,1-1 0,5 13 0,-6-18 0,1 0 0,0 1 0,0-1 0,0 0 0,1 0 0,-1-1 0,1 1 0,-1 0 0,1-1 0,0 1 0,0-1 0,0 0 0,0 0 0,1 0 0,-1-1 0,0 1 0,1-1 0,-1 1 0,1-1 0,5 1 0,1-1 0,1 1 0,0-1 0,17-1 0,-15-1 0,-12 1 0,1 0 0,0-1 0,0 1 0,0-1 0,-1 1 0,1-1 0,0 0 0,-1 0 0,1 0 0,-1 0 0,1 0 0,-1 0 0,1 0 0,-1-1 0,0 1 0,0 0 0,1-1 0,-1 1 0,0-1 0,0 1 0,-1-1 0,1 0 0,0 1 0,0-1 0,-1 0 0,1 0 0,-1 1 0,1-1 0,-1 0 0,0 0 0,0-2 0,2-12 0,-1 1 0,-1-29 0,0 29 0,0-151 0,0 166 0,0 0 0,0-1 0,0 1 0,0 0 0,0 0 0,-1 0 0,1-1 0,0 1 0,0 0 0,0 0 0,1-1 0,-1 1 0,0 0 0,0 0 0,0 0 0,0-1 0,0 1 0,0 0 0,0 0 0,0 0 0,0-1 0,0 1 0,1 0 0,-1 0 0,0 0 0,0 0 0,0-1 0,0 1 0,0 0 0,1 0 0,-1 0 0,0 0 0,0 0 0,0 0 0,1-1 0,-1 1 0,0 0 0,0 0 0,0 0 0,1 0 0,-1 0 0,0 0 0,0 0 0,1 0 0,-1 0 0,0 0 0,0 0 0,0 0 0,1 0 0,-1 0 0,0 0 0,0 0 0,1 1 0,1-1 0,7 0 0,-1 1 0,1 0 0,0 0 0,-1 1 0,0 0 0,1 1 0,-1 0 0,0 0 0,0 0 0,-1 1 0,1 1 0,-1-1 0,0 1 0,0 0 0,12 12 0,-16-13 0,1 0 0,-1 0 0,1 0 0,-1 0 0,-1 1 0,1 0 0,-1 0 0,1-1 0,-1 1 0,-1 0 0,1 1 0,-1-1 0,0 0 0,0 0 0,0 1 0,-1-1 0,0 0 0,0 1 0,0-1 0,-1 0 0,0 1 0,0-1 0,0 0 0,0 0 0,-1 1 0,0-1 0,-4 7 0,2-4 0,-2 4 0,0 0 0,0 0 0,1 0 0,1 1 0,0 0 0,1-1 0,0 2 0,-2 21 0,6-34 0,-1 1 0,0-1 0,1 0 0,-1 0 0,1 0 0,-1 0 0,1 0 0,-1 0 0,1 0 0,0 0 0,-1 0 0,1 0 0,0 0 0,0 0 0,0-1 0,0 1 0,0 0 0,0-1 0,0 1 0,0 0 0,0-1 0,0 1 0,0-1 0,0 1 0,0-1 0,0 0 0,1 0 0,-1 1 0,0-1 0,0 0 0,0 0 0,2 0 0,49 0 0,-36 0 0,-9 0 0,-1 0 0,1-1 0,0 0 0,-1 0 0,1 0 0,-1-1 0,1 0 0,-1 0 0,0 0 0,0-1 0,0 0 0,0 0 0,0-1 0,8-6 0,-7 4 0,-1-1 0,-1 1 0,1-1 0,-1 0 0,0 0 0,-1 0 0,0-1 0,0 0 0,0 0 0,2-8 0,1-14 0,0 1 0,-2-1 0,-1 0 0,-2 0 0,-1-40 0,-1 66 0,0 0 0,0 0 0,0 1 0,-1-1 0,1 0 0,-1 0 0,0 0 0,0 0 0,0 0 0,-3-4 0,3 7 0,0 0 0,0 0 0,0-1 0,0 1 0,-1 0 0,1 0 0,0 0 0,-1 0 0,1 0 0,-1 1 0,1-1 0,-1 0 0,1 1 0,-1-1 0,1 1 0,-1-1 0,1 1 0,-1 0 0,0 0 0,1 0 0,-1 0 0,0 0 0,1 0 0,-1 0 0,-3 1 0,3 0 0,0-1 0,0 1 0,0 0 0,0 0 0,0 0 0,0 0 0,0 0 0,1 0 0,-1 1 0,0-1 0,1 1 0,-1-1 0,1 1 0,-1 0 0,1-1 0,0 1 0,-1 0 0,1 0 0,0 0 0,0 0 0,1 0 0,-1 0 0,-1 4 0,-1 6 0,0-1 0,1 1 0,-1 12 0,0 22 0,4 58 0,-1-82 0,1-15 0,-1 0 0,1 0 0,0 0 0,0 0 0,1 0 0,0-1 0,0 1 0,1-1 0,-1 1 0,1-1 0,1 0 0,-1 0 0,1 0 0,5 5 0,-5-7 0,0 0 0,0 0 0,1 0 0,0-1 0,0 1 0,0-1 0,0 0 0,0-1 0,0 1 0,1-1 0,-1 0 0,1-1 0,0 1 0,-1-1 0,1 0 0,10 0 0,-11 0 0,0-1 0,1 0 0,-1 0 0,0 0 0,0-1 0,0 0 0,0 0 0,9-3 0,-11 3 0,-1-1 0,0 1 0,0-1 0,0 0 0,0 1 0,-1-1 0,1 0 0,0 0 0,-1 0 0,1-1 0,-1 1 0,0 0 0,1 0 0,-1-1 0,0 1 0,-1-1 0,1 1 0,0-1 0,0-3 0,4-22 0,3-52 0,-7 56 0,1 1 0,1 0 0,9-33 0,-11 53 0,0 0 0,0 0 0,0 0 0,0 0 1,1 1-1,-1-1 0,1 0 0,-1 1 0,1 0 0,0-1 0,0 1 0,0 0 1,1 0-1,-1 0 0,0 0 0,1 0 0,-1 1 0,1-1 0,4-1 0,0 0-4,1 2 0,-1-1 0,1 1 0,-1 0 0,1 1-1,10 0 1,-17 0 4,1 0 0,-1 0 0,0 0-1,1 1 1,-1-1 0,0 0 0,1 1-1,-1-1 1,0 1 0,0-1-1,0 1 1,1 0 0,-1-1 0,0 1-1,0 0 1,0 0 0,0 0 0,0 0-1,0 0 1,-1 0 0,1 0 0,0 0-1,0 0 1,-1 0 0,1 0 0,-1 1-1,1-1 1,-1 0 0,1 0 0,0 3-1,-28-8-9,22 3 10,1 1 1,0-1 0,-1 1-1,1 0 1,0 0 0,-1 0-1,1 1 1,0-1 0,0 1 0,-1 0-1,1 1 1,0-1 0,0 1-1,0 0 1,0-1 0,0 2-1,1-1 1,-1 0 0,1 1-1,-4 3 1,1 0-1,0 1 0,1 0 0,1 0 0,-1 0 0,1 0-1,0 1 1,0-1 0,1 1 0,-4 14 0,4-6 0,0-1 0,1 1 0,0 0 0,2 32 0,0-31 0,0-14 0,0 0 0,0 0 0,1 1 0,-1-1 0,1 0 0,0 0 0,0 0 0,0 0 0,0 0 0,1 0 0,-1 0 0,1-1 0,-1 1 0,1 0 0,0-1 0,0 1 0,0-1 0,1 0 0,-1 0 0,1 1 0,-1-2 0,1 1 0,-1 0 0,1 0 0,0-1 0,3 2 0,3 0 0,1 0 0,-1 0 0,1-1 0,-1 0 0,1-1 0,0 0 0,13 0 0,-21-1 0,0 0 0,-1 0 0,1-1 0,0 1 0,-1 0 0,1-1 0,0 1 0,-1-1 0,1 1 0,-1-1 0,1 0 0,-1 0 0,1 0 0,-1 0 0,1 0 0,-1 0 0,0 0 0,0 0 0,2-2 0,-1 0 0,0 0 0,0-1 0,0 1 0,0-1 0,-1 1 0,1-1 0,-1 1 0,1-6 0,1-7 0,-1-1 0,-1 1 0,-1-20 0,0 28 0,0-201 32,-8 258-64,8-44 32,0 155 0,1-156-1,-1-1 1,1 1-1,-1 0 1,1-1-1,0 0 1,0 1-1,1-1 1,-1 0-1,1 1 1,0-1-1,-1 0 1,1 0-1,1 0 1,-1 0-1,0-1 1,1 1-1,-1-1 1,1 1-1,0-1 1,0 0-1,0 0 1,0 0-1,0 0 1,0-1-1,1 1 1,-1-1-1,7 2 1,6 0-4,1 0 0,0-1 0,-1-1 1,31-1-1,-25 0 8,-18 0-3,0 0 0,0 0 0,0 0 0,0-1 0,0 0 0,0 1 0,0-1 1,0-1-1,-1 1 0,1-1 0,7-3 0,-9 3 0,0 0 0,1 0-1,-1 0 1,0-1 0,0 1 0,-1-1-1,1 1 1,0-1 0,-1 0 0,0 1 0,1-1-1,-1 0 1,0 0 0,-1 0 0,1 0 0,0-6-1,3-23 4,-1 0-1,-2 0 1,-4-52 0,-24-95 16,23 153-20,-3-14 0,7 40 0,0 0 0,0 0 0,0 0 0,0 0 0,0 0 0,0 0 0,0 0 0,-1 0 0,1 0 0,0 0 0,0 0 0,0 0 0,0 0 0,0 0 0,0 0 0,0 0 0,0 0 0,0 0 0,0 0 0,0 0 0,0 0 0,-1 0 0,1 0 0,0 0 0,0 0 0,0 0 0,0 0 0,0-1 0,0 1 0,0 0 0,0 0 0,0 0 0,0 0 0,0 0 0,0 0 0,0 0 0,0 0 0,0 0 0,0 0 0,-1 24 0,0 95 0,5 241 0,1-306 0,-5-54 0,0 0 0,1-1 0,-1 1 0,0 0 0,0 0 0,0 0 0,0 0 0,0 0 0,0 0 0,0-1 0,0 1 0,0 0 0,0 0 0,0 0 0,0 0 0,0 0 0,0 0 0,1 0 0,-1-1 0,0 1 0,0 0 0,0 0 0,0 0 0,0 0 0,0 0 0,0 0 0,1 0 0,-1 0 0,0 0 0,0 0 0,0 0 0,0 0 0,0 0 0,1 0 0,-1 0 0,0 0 0,0 0 0,0 0 0,0 0 0,0 0 0,1 0 0,-1 0 0,0 0 0,0 0 0,0 0 0,0 0 0,0 0 0,0 0 0,1 0 0,-1 0 0,0 0 0,0 1 0,0-1 0,0 0 0,0 0 0,0 0 0,0 0 0,0 0 0,0 0 0,1 0 0,-1 1 0,0-1 0,0 0 0,0 0 0,0 0 0,0 0 0,9-18 0,-1-1 0,-1 0 0,-1 0 0,5-25 0,0 0 0,-7 30 0,3-11 0,1 0 0,1 0 0,1 0 0,13-22 0,-20 41 0,0 1 0,1 0 0,-1 0 0,1 0 0,0 0 0,0 1 0,1 0 0,-1 0 0,1 0 0,0 0 0,0 1 0,0-1 0,1 1 0,-1 1 0,1-1 0,0 1 0,-1 0 0,1 0 0,0 1 0,0-1 0,0 1 0,12 0 0,-17 1 0,0 0 0,1 0 0,-1 1 0,0-1 0,0 0 0,1 1 0,-1-1 0,0 0 0,0 1 0,1 0 0,-1-1 0,0 1 0,0 0 0,0-1 0,0 1 0,0 0 0,0 0 0,0 0 0,0 0 0,-1 0 0,2 2 0,0 0 0,0 0 0,0 1 0,-1-1 0,0 1 0,0 0 0,0-1 0,1 7 0,0 1 0,-1 0 0,-1 0 0,0 0 0,-2 17 0,0-23 0,1-1 0,-1 0 0,0 1 0,0-1 0,0 0 0,0 0 0,-1 0 0,0-1 0,0 1 0,0-1 0,0 1 0,0-1 0,-1 0 0,1 0 0,-1 0 0,0-1 0,0 1 0,0-1 0,-6 3 0,0-1 0,0 1 0,-1-1 0,0-1 0,1 0 0,-1 0 0,-22 2 0,29-5 0,-1 0 0,1 1 0,0-1 0,0-1 0,0 1 0,0 0 0,-1-1 0,-5-2 0,9 2 0,0 0 0,-1 0 0,1 0 0,0 0 0,-1 0 0,1-1 0,0 1 0,0 0 0,0-1 0,0 1 0,0-1 0,1 1 0,-1-1 0,0 0 0,1 1 0,-1-1 0,1 0 0,-1 1 0,1-1 0,0 0 0,0 1 0,0-3 0,7 7 0,12 15 0,19 23 0,-18-18 0,1-2 0,1 0 0,34 25 0,-43-38 0,-1 0 0,1-1 0,0 0 0,0-1 0,1-1 0,0 0 0,0-1 0,0 0 0,15 1 0,77 1 0,-101-6-3,-4 0 3,-1 0-1,1 0 0,-1 0 1,1 1-1,-1-1 1,0 0-1,1 0 0,-1 0 1,1 0-1,-1 0 0,1 0 1,-1 0-1,1 0 0,-1-1 1,1 1-1,-1 0 0,1 0 1,-1 0-1,1 0 1,-1-1-1,0 1 0,1 0 1,-1 0-1,1-1 0,-1 1 1,0 0-1,1 0 0,-1-1 1,0 1-1,1-1 1,-1 1-1,0 0 0,0-1 1,1 1-1,-1-1 0,0 1 1,0-1-1,0 1 0,1 0 1,-1-1-1,0 1 0,0-1 1,0 1-1,0-1 1,0 1-1,0-1 0,0 1 1,0-1-1,0 0 0,0-21-172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29133,'6'0'3266,"23"0"-3122,10 0 0,8 11-112,-3 7-16,-6 4 16,-8-6-32,-16 7 0,-8-1 0,-6-1 0,0 3 0,-11-6 0,-16 1 0,-2-9 0,-4 1 0,7-11-32,5 0-96,12 0-1441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1 175 32447,'0'-12'91,"0"6"-66,0 0 0,0 0 0,0 0 0,1-1-1,0 1 1,0 0 0,2-6 0,-2 10-24,0 0 1,0 0-1,1 0 0,-1 1 0,0-1 0,1 0 1,-1 1-1,1-1 0,-1 1 0,1 0 0,0-1 1,0 1-1,0 0 0,-1 0 0,1 0 0,0 1 0,0-1 1,0 0-1,0 1 0,1-1 0,-1 1 0,0 0 1,0-1-1,4 1 0,-4 0-1,1 0 0,-1-1 0,0 1 0,0 0 0,0 0 0,1 0 0,-1 0 0,0 1 0,0-1 0,1 1 0,-1-1 0,0 1 0,0 0 0,0 0 0,0 0 0,0 0 0,0 0 0,0 0 0,-1 0 0,1 1 0,0-1 0,0 1 0,2 2 0,-2 1 0,0 1 0,0-1 0,0 0 0,0 1 0,-1 0 0,0-1 0,0 1 0,0 10 0,2 179 0,-4-109 0,1-86 0,0 0 0,0 0 0,0 0 0,0 0 0,0 0 0,0 0 0,0 0 0,0-1 0,0 1 0,0 0 0,0 0 0,0 0 0,0 0 0,0 0 0,0 0 0,0 0 0,0 0 0,0 0 0,0 0 0,0 0 0,1-1 0,-1 1 0,0 0 0,0 0 0,0 0 0,0 0 0,0 0 0,0 0 0,0 0 0,0 0 0,0 0 0,0 0 0,1 0 0,-1 0 0,0 0 0,0 0 0,0 0 0,0 0 0,0 0 0,0 0 0,0 0 0,0 0 0,0 0 0,1 0 0,-1 0 0,0 0 0,0 0 0,0 0 0,0 0 0,0 0 0,0 0 0,0 0 0,0 0 0,0 0 0,0 0 0,0 1 0,1-1 0,-1 0 0,0 0 0,0 0 0,0 0 0,0 0 0,0 0 0,6-10 0,20-74 0,-17 51 0,2 0 0,26-56 0,-33 80 0,1 0 0,1 1 0,-1-1 0,2 1 0,-1 1 0,1-1 0,0 1 0,0 0 0,1 1 0,0 0 0,0 0 0,0 1 0,1 0 0,11-5 0,-19 9 0,0 1 0,-1-1 0,1 1 0,0-1 0,0 1 0,0-1 0,-1 1 0,1 0 0,0 0 0,0-1 0,0 1 0,0 0 0,-1 0 0,1 0 0,0 0 0,0 0 0,0 0 0,0 0 0,0 0 0,-1 1 0,1-1 0,0 0 0,0 0 0,0 1 0,0-1 0,-1 0 0,1 1 0,0-1 0,0 1 0,-1-1 0,1 1 0,0-1 0,-1 1 0,1 0 0,-1-1 0,2 2 0,-1 1 0,-1 0 0,1 0 0,0 0 0,-1 1 0,0-1 0,1 0 0,-2 7 0,1-4 0,1 214 0,-1-216 0,0 0 0,0 1 0,1-1 0,0 0 0,0 0 0,0 0 0,0 0 0,0-1 0,1 1 0,0 0 0,3 4 0,-4-6 0,1 0 0,0 0 0,-1 0 0,1 0 0,0-1 0,0 1 0,1-1 0,-1 0 0,0 0 0,0 1 0,1-1 0,-1 0 0,0-1 0,1 1 0,-1 0 0,1-1 0,-1 0 0,1 1 0,3-1 0,5 1 0,-1-1-1,1 0 1,-1-1-1,1 0 1,-1-1-1,1 0 1,-1 0-1,0-1 1,18-8 0,-21 7-2,-1 0 0,0 0 0,0 0 0,0-1 0,0 0 1,-1-1-1,1 1 0,-2-1 0,1 0 0,0 0 0,-1 0 1,0-1-1,-1 1 0,6-14 0,-3 1 2,-1-1 0,0 0 0,-1 0 0,-1-1 0,-1 1 0,-1 0 0,-2-29 0,1 28 0,0 17 0,0-1 0,-1 1 0,1-1 0,-1 1-1,0-1 1,0 1 0,0-1 0,0 1 0,-1 0 0,0 0 0,0-1 0,0 1-1,-3-4 1,3 6 2,0 0-1,0 0 1,-1 0-1,1 0 0,-1 0 1,1 0-1,-1 0 1,0 1-1,0-1 0,1 1 1,-1 0-1,0 0 1,0 0-1,0 0 1,-1 0-1,1 1 0,0 0 1,0-1-1,-5 1 1,7 1-3,0-1 0,0 0 0,0 0 0,0 0 0,0 1 0,0-1 0,0 0 0,0 1 0,1-1 1,-1 1-1,0-1 0,0 1 0,0 0 0,1-1 0,-1 1 0,0 0 0,1-1 0,-1 1 0,1 0 0,-1 0 0,1-1 1,-1 1-1,1 0 0,-1 0 0,1 0 0,0 0 0,-1 0 0,1 0 0,0 0 0,0 1 0,-4 34 5,4-29-6,0 7 2,-2 16 0,1 0 0,2-1 0,1 1 0,11 53 0,-11-77 0,-1 0 0,1 0 0,0 0 0,1 0 0,-1 0 0,1 0 0,1 0 0,-1-1 0,1 1 0,0-1 0,0 0 0,0-1 0,1 1 0,0-1 0,-1 1 0,2-1 0,-1-1 0,0 1 0,1-1 0,0 0 0,0 0 0,-1-1 0,2 1 0,-1-1 0,0-1 0,0 1 0,1-1 0,9 1 0,-9-2 1,0 1-1,0-1 1,0 0 0,0 0-1,1-1 1,-1 0 0,0 0-1,-1 0 1,11-4 0,-14 3 0,0 0 0,1 0 1,-1-1-1,0 1 0,0-1 1,0 1-1,-1-1 0,1 0 1,-1 0-1,1 0 0,-1-1 1,0 1-1,0 0 0,0-1 1,-1 1-1,1-1 0,-1 0 1,1-5-1,5-25-1,-3 1 0,0-1 0,-2 0 0,-5-56-1,2 36-3,1 81-2,1 1 1,1-1 0,1 1-1,14 52 1,-10-58 4,-3-7-1,0 0 0,1 0 1,1-1-1,0 1 0,1-2 0,17 26 1,-22-37 0,1 0 1,0 1-1,-1-1 1,1 0 0,0 0-1,0-1 1,0 1-1,1 0 1,-1-1 0,0 0-1,1 0 1,-1 0-1,0 0 1,1 0 0,-1-1-1,1 0 1,-1 0-1,1 0 1,-1 0 0,1 0-1,-1 0 1,1-1-1,-1 0 1,1 0 0,-1 0-1,0 0 1,1 0-1,-1-1 1,0 1 0,0-1-1,0 0 1,0 0-1,0 0 1,-1-1 0,1 1-1,-1 0 1,1-1-1,-1 0 1,2-3 0,2-6 3,-2 0 0,0-1 0,0 0 0,-1 0 0,-1 0 0,0-1 0,0-18 0,-5-95 2,3 126-5,0-5 0,0 5 0,0-1 0,0 1 0,0 0 0,0-1 0,-1 1 0,1 0 0,0 0 0,0 0 0,-1-1 0,1 1 0,-1 0 0,1 0 0,-1 0 0,0-1 0,-2 2 0,3 8 0,0-7 0,-1 24 0,1 1 0,0-1 0,1 1 0,1-1 0,11 47 0,-11-66 0,-1-1 0,1 0 0,0 1 0,1-1 0,-1 0 0,1 0 0,0 0 0,0 0 0,0 0 0,1-1 0,0 0 0,0 0 0,0 0 0,0 0 0,1 0 0,-1-1 0,1 0 0,0 0 0,0 0 0,0 0 0,1-1 0,-1 0 0,0 0 0,1-1 0,-1 1 0,1-1 0,11 1 0,-10-2 0,1 1 0,0 0 0,0-1 0,1 1 0,-1-2 0,0 0 0,16-3 0,-22 3 0,1 0 0,-1 0 0,1-1 0,-1 1 0,0-1 0,0 1 0,1-1 0,-1 0 0,-1 0 0,1 0 0,0 0 0,0 0 0,-1 0 0,1-1 0,-1 1 0,0-1 0,0 1 0,1-1 0,-2 1 0,1-1 0,0 1 0,0-1 0,-1 0 0,1-5 0,1-14 5,0 0 1,-1 0-1,-1 0 0,-1 0 0,-7-40 1,5 47-6,-1-1 0,0 1 0,-2 0 0,0 0 0,0 0 0,-1 1 0,-1 0 0,-17-24 0,24 37 0,0-1 0,0 1 0,-1 0 0,1 0 0,0 0 0,-1-1 1,1 1-1,-1 0 0,1 1 0,-1-1 0,0 0 0,1 0 0,-1 1 0,0-1 0,-2 0 0,3 1-1,1 0 0,-1 0 0,0 0 0,1 0 1,-1 0-1,1 1 0,-1-1 0,0 0 0,1 0 0,-1 0 0,0 1 0,1-1 0,-1 0 0,1 1 0,-1-1 0,1 0 1,-1 1-1,1-1 0,-1 1 0,1-1 0,-1 1 0,1-1 0,0 1 0,-1-1 0,1 1 0,0 0 0,0-1 0,-1 1 1,1-1-1,0 1 0,0 0 0,0-1 0,-1 1 0,1 0 0,0-1 0,0 1 0,0 0 0,0-1 0,0 1 0,1-1 1,-1 2-1,0 28-528,0 4-1882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22 499 31711,'-1'1'29,"0"-1"0,-1 1 1,1-1-1,0 1 0,0-1 1,0 1-1,0 0 0,0-1 1,0 1-1,1 0 0,-1 0 1,0 0-1,0-1 0,0 1 1,1 0-1,-1 0 0,0 0 1,1 0-1,-1 1 0,1-1 1,0 0-1,-1 0 0,1 0 1,0 0-1,-1 0 0,1 1 1,0-1-1,0 0 0,0 0 1,0 2-1,-1 47-156,1-40 212,0-7-82,0-1 0,-1 1 0,1-1 0,1 1 0,-1-1 0,0 1 0,0-1 0,1 1 0,0-1-1,-1 1 1,1-1 0,0 0 0,0 1 0,0-1 0,0 0 0,3 3 0,-2-3 0,1-1 0,0 0-1,0 0 1,-1 0 0,1 0-1,0 0 1,0 0 0,0-1-1,0 1 1,0-1 0,0 0-1,0 0 1,6-1 0,-7 1-2,0 0 0,0-1 0,0 1 1,1-1-1,-1 1 0,0-1 0,0 0 0,0 0 1,0 0-1,0 0 0,0-1 0,-1 1 1,1 0-1,0-1 0,-1 1 0,1-1 0,-1 0 1,1 1-1,-1-1 0,0 0 0,1 0 1,-1 0-1,0 0 0,0 0 0,-1 0 1,1 0-1,1-4 0,2-8 2,-1-1 1,-1 1-1,2-18 1,-3 24-2,4-262 18,-6 164-21,1 77 10,-1 1 0,-7-43 0,4 58-4,-1 12-5,0 10 0,-1 20 0,1 1 0,2 0 0,1-1 0,2 48 0,1-41 0,-1-17 0,-1 15 0,2 0 0,1 0 0,9 41 0,-10-67 0,1 1 0,1-1 0,-1 0 0,1 0 0,1 0 0,0 0 0,0 0 0,0-1 0,1 0 0,0 0 0,0 0 0,1 0 0,0-1 0,0 0 0,1 0 0,0 0 0,0-1 0,8 4 0,-9-6 0,1 0 0,0 0 0,1-1 0,-1 0 0,0-1 0,1 0 0,-1 0 0,1 0 0,-1-1 0,1 0 0,-1-1 0,10-1 0,-14 1 0,-1 0 0,0 0 0,0 0 0,0 0 0,0 0 0,0-1 0,0 1 0,-1-1 0,1 1 0,0-1 0,-1 0 0,1 0 0,-1 1 0,0-1 0,0 0 0,1 0 0,-1-1 0,0 1 0,-1 0 0,1 0 0,0 0 0,-1-1 0,1 1 0,-1-3 0,3-10 0,-1 0 0,0-23 0,-2 33 0,1-226 0,-12 310 0,9-57 0,0 7 0,1 0 0,4 29 0,-3-51 0,1-1 0,0 1 0,0-1 0,0 1 0,1-1 0,0 0 0,1 0 0,-1 0 0,1 0 0,0 0 0,1 0 0,-1-1 0,1 0 0,8 9 0,-9-12 0,1 1 0,0 0 0,1-1 0,-1 0 0,0 0 0,1 0 0,-1-1 0,1 0 0,-1 1 0,7-1 0,-9 0 0,0-1 0,0 1 0,0-1 0,0 0 0,0 0 0,0 0 0,0 0 0,0 0 0,0 0 0,0-1 0,-1 1 0,1-1 0,0 1 0,0-1 0,0 0 0,0 1 0,-1-1 0,1 0 0,0 0 0,-1-1 0,1 1 0,-1 0 0,1 0 0,-1-1 0,0 1 0,3-3 0,1-12 0,-1 1 0,0-1 0,-1 0 0,0 0 0,-1-1 0,-1 1 0,-1-20 0,2-25 0,-1 49 0,6-44 0,-6 52 0,-1 0 0,1 1 0,0-1 0,0 1 0,1-1 0,-1 1 0,1-1 0,0 1 0,-1 0 0,1 0 0,4-5 0,-6 8 0,1 0 0,-1-1 0,1 1 0,-1 0 0,0-1 0,1 1 0,-1 0 0,1-1 0,-1 1 0,1 0 0,-1 0 0,1 0 0,-1-1 0,1 1 0,-1 0 0,1 0 0,-1 0 0,1 0 0,-1 0 0,1 0 0,-1 0 0,1 0 0,-1 0 0,1 0 0,-1 0 0,1 0 0,-1 1 0,1-1 0,-1 0 0,1 0 0,-1 0 0,1 1 0,-1-1 0,1 0 0,-1 1 0,0-1 0,1 0 0,-1 1 0,1-1 0,-1 0 0,0 1 0,1 0 0,10 20 0,0 19 0,-1-1 0,-3 1 0,0 1 0,-3 0 0,-1 55 0,6-136 0,2 0 0,2 1 0,27-58 0,-37 89 0,29-52 0,-30 58 0,-1-1 0,1 1 0,-1 0 0,1 0 0,0-1 0,0 1 0,0 0 0,1 0 0,-1 1 0,0-1 0,1 0 0,-1 1 0,1 0 0,-1-1 0,1 1 0,-1 0 0,1 0 0,0 1 0,4-2 0,-5 2 0,-2 0 0,1 0 0,-1 0 0,0 0 0,0 0 0,1 0 0,-1 0 0,0 0 0,0 0 0,1 0 0,-1 0 0,0 0 0,0 0 0,1 0 0,-1 0 0,0 0 0,0 0 0,1 0 0,-1 1 0,0-1 0,0 0 0,1 0 0,-1 0 0,0 0 0,0 1 0,0-1 0,0 0 0,1 0 0,-1 0 0,0 1 0,0-1 0,0 0 0,0 0 0,0 1 0,0-1 0,0 0 0,1 0 0,-1 1 0,0-1 0,0 0 0,0 0 0,0 1 0,0-1 0,0 0 0,0 0 0,0 1 0,0-1 0,-1 0 0,1 1 0,0-1 0,0 0 0,0 1 0,2 168 0,-3-89 0,0-76 0,1 0 0,0-1 0,0 1 0,0-1 0,0 1 0,1 0 0,0-1 0,-1 1 0,1-1 0,1 0 0,-1 1 0,0-1 0,1 0 0,0 1 0,-1-1 0,1 0 0,1 0 0,-1-1 0,0 1 0,1 0 0,-1-1 0,1 1 0,0-1 0,0 0 0,0 0 0,0 0 0,0 0 0,0-1 0,0 1 0,1-1 0,-1 0 0,1 0 0,-1 0 0,1 0 0,-1 0 0,1-1 0,-1 0 0,1 0 0,4 0 0,12 1 0,-3 0 0,0-1 0,0 0 0,22-3 0,-34 2 0,-1 0 0,1 0 0,-1-1 0,0 1 0,1-1 0,-1 0 0,0 0 0,0 0 0,0-1 0,0 1 0,0-1 0,-1 0 0,1 0 0,-1-1 0,0 1 0,6-7 0,-4 0 0,0 0 0,0 0 0,-1 0 0,0 0 0,0-1 0,-1 0 0,-1 0 0,0 1 0,1-17 0,-2-7 0,-3-57 0,1 86 0,1 1 0,-1-1 0,0 1 0,-1-1 0,1 1 0,-1 0 0,1 0 0,-1 0 0,0 0 0,-4-5 0,5 8 0,0 0 0,1-1 0,-1 1 0,0 0 0,0 0 0,0 0 0,0 1 0,-1-1 0,1 0 0,0 0 0,0 1 0,0-1 0,-1 0 0,1 1 0,0-1 0,-1 1 0,1 0 0,0-1 0,-1 1 0,1 0 0,-1 0 0,1 0 0,0 0 0,-1 0 0,1 0 0,-1 0 0,1 0 0,0 1 0,-1-1 0,1 1 0,0-1 0,-1 1 0,1-1 0,0 1 0,0 0 0,-3 1 0,2 0 0,-1 1 0,1-1 0,0 1 0,0 0 0,0 0 0,0-1 0,0 1 0,1 0 0,-1 1 0,1-1 0,0 0 0,0 0 0,0 1 0,-1 3 0,-6 52 0,8-58 0,-3 38 0,1 1 0,7 65 0,-5-102 0,1 0 0,-1 0 0,1 0 0,0 0 0,0 0 0,0 0 0,0 0 0,0 0 0,1 0 0,-1-1 0,1 1 0,0 0 0,0-1 0,0 0 0,0 1 0,0-1 0,0 0 0,1 0 0,-1 0 0,1 0 0,-1-1 0,1 1 0,0-1 0,4 2 0,2 0 0,1 0 0,-1-2 0,1 1 0,0-1 0,0 0 0,13-1 0,-22 0 2,1 0-1,0 0 1,0 0-1,0 0 1,0-1-1,-1 1 1,1 0 0,0-1-1,0 1 1,-1-1-1,1 0 1,0 0 0,-1 1-1,1-1 1,-1 0-1,1 0 1,-1-1-1,1 1 1,-1 0 0,0 0-1,1-1 1,-1 1-1,0-1 1,0 1-1,0-1 1,1-1 0,0-3-135,0 1 0,-1-1 0,0 0 1,0 1-1,0-1 0,-1 0 1,0-9-1,0-26-3634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241 101 32047,'-6'-5'74,"-1"0"-1,1 0 1,-1 1 0,-1 0 0,1 0 0,-1 1 0,1 0 0,-15-4 0,7 5-64,1 0 0,0 1 0,-1 0 0,-15 2 0,27 0-11,0-1 1,0 1-1,0-1 0,0 1 1,0 0-1,0 1 1,1-1-1,-1 0 0,1 1 1,-1-1-1,1 1 1,-1 0-1,1 0 1,0 0-1,0 0 0,0 0 1,0 0-1,0 1 1,0-1-1,0 1 0,1-1 1,0 1-1,-1 0 1,1-1-1,0 1 1,0 0-1,1 0 0,-1 0 1,0 0-1,1 0 1,0 5-1,-1-4 1,1-1 0,-1 1 0,1-1 0,0 1 0,1-1-1,-1 1 1,1-1 0,-1 1 0,1-1 0,0 0 0,0 1 0,1-1 0,-1 0 0,1 0 0,-1 0-1,1 0 1,0 0 0,0 0 0,0 0 0,1-1 0,-1 1 0,1-1 0,-1 1 0,1-1 0,0 0 0,0 0-1,3 2 1,2-2 3,0 1-1,-1-1 1,1 0-1,0-1 0,0 0 1,0 0-1,0 0 1,0-1-1,0-1 0,0 1 1,10-3-1,-15 2-2,1 1 0,-1-1 0,0 0 0,0-1 0,0 1 0,1-1 0,-1 1 0,-1-1 0,1 0-1,0 0 1,0 0 0,-1-1 0,1 1 0,-1 0 0,0-1 0,1 0 0,-1 1 0,-1-1 0,1 0 0,0 0 0,-1 0 0,1-1-1,-1 1 1,0 0 0,0 0 0,0-1 0,0-5 0,1 0 0,-2 0 0,1-1 0,-1 1 0,0-1 0,-1 1 0,0 0 0,-4-14 0,4 20 0,0 0 0,0-1 0,0 1 0,-1 0 0,1 0 0,-1 0 0,0 0 0,0 1 0,0-1 0,0 1 0,-1-1 0,1 1 0,-1-1 0,1 1 0,-1 0 0,0 0 0,0 1 0,0-1 0,0 0 0,0 1 0,0 0 0,0 0 0,-6-2 0,4 2-5,0 0 0,0 0 0,0 0-1,-1 1 1,1 0 0,0 0 0,0 0 0,0 0 0,-1 1-1,1 0 1,0 0 0,0 1 0,0-1 0,0 1 0,1 0-1,-1 0 1,0 1 0,1-1 0,-1 1 0,1 0 0,0 0 0,0 1-1,0-1 1,0 1 0,1 0 0,0 0 0,-1 0 0,2 0-1,-5 7 1,-15 35-576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1 111 31823,'2'12'861,"0"-10"-860,0-1 0,0-1 0,1 1 0,-1 0 0,0 0 0,1-1 0,-1 0 0,1 1 0,-1-1 0,0 0 0,1 0 0,-1 0 0,3-1-1,11 1 9,383 6 47,-272-7-51,-131-1-5,0 0 0,0-1 0,0 0 0,1 0 0,-1 0 0,-3-4 0,-4-4 0,-77-51 0,40 30 0,48 32 0,0 0 0,-1 0 0,1 0 0,0 0 0,0 0 0,0 0 0,0-1 0,0 1 0,0 0 0,0 0 0,0 0 0,0 0 0,0 0 0,0 0 0,0 0 0,0 0 0,0 0 0,0 0 0,0-1 0,0 1 0,0 0 0,0 0 0,0 0 0,0 0 0,0 0 0,0 0 0,0 0 0,0 0 0,0 0 0,0-1 0,0 1 0,0 0 0,0 0 0,0 0 0,0 0 0,0 0 0,0 0 0,0 0 0,1 0 0,-1 0 0,0 0 0,0 0 0,0 0 0,0 0 0,0-1 0,0 1 0,0 0 0,0 0 0,0 0 0,0 0 0,0 0 0,1 0 0,-1 0 0,0 0 0,0 0 0,0 0 0,0 0 0,0 0 0,0 0 0,0 0 0,0 0 0,0 0 0,1 0 0,-1 0 0,0 0 0,0 0 0,0 1 0,14-3 0,17 1 0,-22 2 0,-1 0 0,0 1 0,0-1 0,0 2 0,0-1 0,0 1 0,0 0 0,0 1 0,-1 0 0,0 0 0,0 0 0,11 10 0,-13-10 0,-1 0 0,1 1 0,-1 0 0,0 0 0,-1 0 0,1 0 0,-1 0 0,0 1 0,0-1 0,-1 1 0,1 0 0,-1 0 0,-1 0 0,1 0 0,-1 0 0,0 0 0,0 13 0,-1-15 0,0 5 0,0-1 0,0 0 0,-1 0 0,-2 10 0,2-15 0,0 0 0,0 0 0,-1 0 0,1 0 0,-1-1 0,1 1 0,-1 0 0,0-1 0,0 1 0,0-1 0,-1 1 0,1-1 0,-5 3 0,-4 4-4,0-2 0,0 0-1,-1 0 1,0-1 0,0-1 0,-18 7 0,0-4-143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5 880 31262,'-2'11'165,"1"1"-1,0-1 0,1 1 1,2 18-1,-2-28-154,1 0 1,0-1-1,-1 1 0,1 0 0,0 0 1,0-1-1,0 1 0,1-1 1,-1 1-1,0-1 0,1 1 1,-1-1-1,1 0 0,-1 0 0,1 1 1,-1-1-1,1 0 0,0-1 1,0 1-1,0 0 0,-1 0 0,1-1 1,0 1-1,0-1 0,0 1 1,0-1-1,0 0 0,0 0 0,2 0 1,6 1 22,1-1 0,-1 1 0,0-2 1,17-2-1,-22 2-26,0-1 0,1 0 0,-1 0 0,0-1 0,0 1-1,-1-1 1,1 0 0,0-1 0,-1 1 0,0-1 0,0 1 0,0-1 0,0-1 0,-1 1 0,1 0 0,-1-1 0,3-7 0,2-2 3,0-1 1,-2-1 0,0 1 0,7-29 0,-5-2-4,-2 0 0,-3 0 0,-3-79 0,-1 56-6,2-7-1,-2-80 0,-3 145 0,-1 16 0,-4 19 0,2 55 0,5 145 0,3-183 0,19 209 0,-20-250 0,0 0 0,0 1 0,0-1 0,0 0 0,0 0 0,0 0 0,0 1 0,0-1 0,0 0 0,0 0 0,0 0 0,0 1 0,0-1 0,0 0 0,0 0 0,0 0 0,0 0 0,0 1 0,0-1 0,0 0 0,1 0 0,-1 0 0,0 0 0,0 1 0,0-1 0,0 0 0,0 0 0,1 0 0,-1 0 0,0 0 0,0 0 0,0 0 0,0 0 0,1 1 0,-1-1 0,0 0 0,0 0 0,0 0 0,1 0 0,-1 0 0,0 0 0,7-7 0,3-14 0,5-38 0,18-61 0,-29 109 0,0 0 0,1 0 0,1 0 0,0 1 0,0 0 0,1 0 0,0 1 0,8-9 0,-14 16 0,1 1 0,-1 0 0,0-1 0,0 1 0,1 0 0,-1 0 0,0 0 0,1 0 0,0 0 0,-1 0 0,1 1 0,-1-1 0,1 0 0,0 1 0,-1-1 0,1 1 0,0 0 0,0-1 0,2 1 0,-3 1 0,0-1 0,0 1 0,0-1 0,0 1 0,0-1 0,0 1 0,0 0 0,0-1 0,0 1 0,0 0 0,-1 0 0,1 0 0,0 0 0,0 0 0,-1 0 0,1 0 0,0 0 0,-1 0 0,1 0 0,-1 0 0,1 2 0,2 8 0,0 0 0,-1 1 0,-1 0 0,1 17 0,-1-21 0,-1-5 0,1 28 0,1-1 0,2 0 0,0-1 0,3 1 0,13 42 0,-19-71 0,-1 1 0,1-1 0,-1 0 0,1 0 0,0 1 0,0-1 0,-1 0 0,1 0 0,0 0 0,0 0 0,0 0 0,0 0 0,0 0 0,0 0 0,1 0 0,-1 0 0,0-1 0,0 1 0,0-1 0,1 1 0,-1-1 0,0 1 0,1-1 0,-1 1 0,1-1 0,-1 0 0,0 0 0,1 0 0,-1 0 0,3 0 0,-2-1 0,0 1 0,0-1 0,0 1 0,0-1 0,0 0 0,-1 0 0,1 0 0,0 0 0,0 0 0,-1-1 0,1 1 0,0-1 0,-1 1 0,1-1 0,-1 1 0,0-1 0,0 0 0,3-3 0,4-14 0,-1-1 0,0 0 0,-1-1 0,-1 1 0,1-22 0,12-41 0,-14 68 0,1 1 0,10-23 0,-13 34 0,-1-1 0,1 1 0,0 0 0,0 0 0,0 0 0,1 0 0,-1 0 0,1 1 0,0-1 0,-1 1 0,1 0 0,0-1 0,1 1 0,-1 1 0,0-1 0,5-2 0,-2 4 0,-3 0-5,-6 2 2,0 0 1,0 0 0,0 1 0,0 0 0,0-1-1,0 1 1,1 0 0,0 0 0,-1 1 0,-2 6-1,1-4 1,-4 6 6,1 0 0,0 0 0,1 1 0,1 0 0,0 0-1,0 1 1,-3 24 0,4-14-4,1 1 1,1-1-1,3 41 0,0-63 0,-1 0 0,0 0 0,1 0 0,0 0 0,-1 0 0,1-1 0,0 1 0,0 0 0,0 0 0,0 0 0,1-1 0,-1 1 0,0-1 0,1 1 0,-1-1 0,1 1 0,-1-1 0,1 0 0,0 0 0,0 0 0,-1 0 0,1 0 0,0 0 0,0 0 0,0-1 0,0 1 0,0-1 0,0 1 0,4 0 0,7 1 0,1-1 0,0 0 0,19-2 0,-17 1 0,-12 0 0,0 0 0,1 0 0,-1-1 0,0 1 0,1-1 0,-1 0 0,0 0 0,0 0 0,0-1 0,0 1 0,0-1 0,0 0 0,0-1 0,-1 1 0,1 0 0,-1-1 0,1 0 0,-1 0 0,0 0 0,0 0 0,0 0 0,-1-1 0,1 1 0,-1-1 0,0 0 0,0 0 0,0 0 0,0 0 0,-1 0 0,1 0 0,-1 0 0,1-6 0,1-6 0,0 0 0,-1 0 0,-1 0 0,0 0 0,-1 0 0,-1-1 0,-4-23 0,3 31 0,0 0 0,0 0 0,-1 0 0,0 1 0,-1-1 0,0 1 0,0 0 0,-1 0 0,0 0 0,0 1 0,-1-1 0,0 1 0,0 1 0,-11-10 0,14 14 0,-1-1 0,1 1 0,-1 0 0,0 0 0,0 0 0,0 1 0,0-1 0,0 1 0,0 0 0,0 0 0,0 1 0,-1-1 0,1 1 0,0 0 0,0 0 0,-1 0 0,-5 2 0,9-2 0,0 1 0,0-1 0,0 1 0,0-1 0,0 1 0,0-1 0,0 1 0,0 0 0,0-1 0,0 1 0,1 0 0,-1 0 0,0 0 0,0-1 0,1 1 0,-1 0 0,1 0 0,-1 0 0,1 0 0,-1 0 0,1 0 0,-1 1 0,1-1 0,0 0 0,0 0 0,0 0 0,-1 0 0,1 1 0,0 39 0,0-28 0,0-5-1,1 0 0,0 0 0,0 0 0,0 0 0,1 0 0,1 0 0,-1 0 0,1-1 1,0 1-1,1-1 0,0 0 0,0 0 0,0 0 0,1 0 0,0-1 0,1 0 0,-1 0 0,1 0 0,0-1 0,0 0 0,1 0 0,0 0 0,0-1 0,0 0 0,0 0 1,0-1-1,1 0 0,0 0 0,0-1 0,-1 0 0,1 0 0,1-1 0,11 1 0,-16-2 1,-1 0 0,0 0 0,1 0 0,-1-1 0,0 1 0,0-1 0,1 0 0,-1 1 0,0-1 0,0-1 0,5-1 0,-6 1 0,-1 0 0,1 1 0,0-1 0,0 0 0,-1 0 0,0 0 0,1-1 0,-1 1 0,0 0 0,0 0 0,0-1 0,0 1 0,0-1 0,-1 1 0,1-1 0,0-2 0,2-17 9,-1 0 0,-1-23 1,-1 32-10,0 0 0,0 0 1,1 0-1,1 0 1,0 0-1,1 0 1,0 1-1,1 0 1,9-20-1,-11 29 0,0 0 0,1 1 0,-1-1 0,1 1 0,0-1 0,0 1 0,0 0 0,0 0 0,0 1 0,0-1 0,0 0 0,1 1 0,-1 0 0,1 0 0,-1 0 0,1 0 0,-1 1 0,1-1 0,-1 1 0,1 0 0,0 0 0,-1 0 0,1 0 0,-1 1 0,1-1 0,-1 1 0,1 0 0,-1 0 0,1 1 0,-1-1 0,0 1 0,4 2 0,-2 1 0,0 1 0,-1 0 0,0 0 0,0 0 0,0 0 0,-1 1 0,0 0 0,0-1 0,0 1 0,-1 0 0,0 1 0,1 12 0,-1-3 0,0 0 0,-1 0 0,-1-1 0,-4 31 0,3-40 0,-1-1 0,0 1 0,0-1 0,-6 11 0,6-12 0,-1 0 0,1 0 0,0 0 0,1 0 0,-1 0 0,1 0 0,0 0 0,-1 7 0,3-11 0,-1-1 0,0 1 0,1-1 0,-1 1 0,0-1 0,1 1 0,-1 0-1,0-1 1,1 0 0,-1 1 0,1-1 0,-1 1 0,1-1 0,-1 1 0,1-1 0,0 0 0,-1 1 0,1-1 0,-1 0 0,1 0 0,0 1-1,-1-1 1,1 0 0,-1 0 0,1 0 0,0 0 0,-1 0 0,1 0 0,0 0 0,0 0 0,28 0-16,-22-1 7,-3 1 9,0 0 0,0 0 0,0-1-1,0 0 1,0 0 0,0 0 0,0 0 0,-1 0-1,1-1 1,0 0 0,-1 0 0,0 0 0,1 0-1,-1 0 1,0-1 0,0 1 0,0-1 0,0 0-1,-1 0 1,1 0 0,-1 0 0,0 0 0,1-1-1,-1 1 1,-1-1 0,1 1 0,-1-1 0,1 0-1,-1 1 1,0-1 0,0-5 0,3-13 4,0 0 0,-2-1-1,-1 0 1,-2-28 0,1 21 10,0-9-14,-9 162 0,7-79 0,1-24 0,1 1 0,0-1 0,4 24 0,-3-42 0,0 1 0,0-1 0,0 0 0,0 0 0,0 1 0,1-1 0,-1 0 0,1 0 0,-1 0 0,1 0 0,0-1 0,0 1 0,0 0 0,-1-1 0,2 0 0,-1 1 0,0-1 0,0 0 0,0 0 0,1 0 0,-1 0 0,0 0 0,1-1 0,-1 1 0,1-1 0,-1 1 0,1-1 0,-1 0 0,1 0 0,-1 0 0,1 0 0,-1-1 0,1 1 0,-1-1 0,4 0 0,-5 0 0,0 0 0,0 1 0,0-1 0,0 0 0,0 0 0,0 1 0,0-1 0,0 0 0,0 0 0,-1 0 0,1 0 0,0 0 0,0 0 0,-1 0 0,1 0 0,-1-1 0,1 1 0,-1 0 0,1 0 0,-1-2 0,7-31 0,-6 25 0,7-64 0,-5 46 0,0-1 0,2 1 0,11-39 0,-15 63 0,1 0 0,-1 0 0,1 0 0,0 0 0,-1 0 0,1 1 0,1-1 0,-1 1 0,0-1 0,1 1 0,-1 0 0,1 0 0,-1 0 0,1 0 0,0 1 0,0-1 0,0 1 0,0-1 0,0 1 0,0 0 0,0 0 0,1 1 0,-1-1 0,0 1 0,1-1 0,-1 1 0,0 0 0,0 0 0,1 1 0,-1-1 0,0 1 0,1-1 0,-1 1 0,0 0 0,0 0 0,0 0 0,0 1 0,0-1 0,0 1 0,0 0 0,-1 0 0,1 0 0,0 0 0,-1 0 0,0 0 0,1 1 0,-1-1 0,2 5 0,2 1 0,-2 1 0,1-1 0,-1 1 0,-1 0 0,0 1 0,0-1 0,-1 1 0,0-1 0,0 1 0,0 11 0,-2-14 0,0 1 0,0 0 0,-1 0 0,0 0 0,0 0 0,0-1 0,-1 1 0,-1 0 0,1-1 0,-1 0 0,0 1 0,-8 11 0,10-17 0,-1 0 0,1 0 0,0 0 0,0 0 0,-1 0 0,1 0 0,1 0 0,-1 1 0,0-1 0,0 0 0,1 1 0,0-1 0,-1 1 0,1-1 0,0 4 0,1-4 0,-1 0 0,1 0 0,0 0 0,0-1 0,0 1 0,0 0 0,0 0 0,0-1 0,0 1 0,0-1 0,1 1 0,-1-1 0,1 1 0,-1-1 0,1 0 0,0 0 0,3 2 0,15 12 0,0 0 0,0 1 0,-2 0 0,0 2 0,0 0 0,24 35 0,-38-46 0,-1-1 0,1 1 0,-1 0 0,-1-1 0,1 1 0,1 10 0,-3-14 0,0 1 0,-1-1 0,1 0 0,-1 1 0,0-1 0,0 1 0,0-1 0,0 0 0,-1 1 0,1-1 0,-1 1 0,0-1 0,0 0 0,0 0 0,-3 7 0,0-6 0,0 0 0,-1 0 0,1 0 0,-1-1 0,0 1 0,0-1 0,0 0 0,0-1 0,-11 5 0,-56 17 0,71-23 0,-48 9 0,0-1 0,0-3 0,-1-2 0,-73-3 0,117-1 0,5 0 0,0 0 0,1 0 0,-1 0 0,1 0 0,-1 0 0,1 0 0,-1 0 0,0 0 0,1-1 0,-1 1 0,1 0 0,-1 0 0,1 0 0,-1-1 0,1 1 0,-1 0 0,1 0 0,-1-1 0,1 1 0,-1-1 0,1 1 0,0 0 0,-1-1 0,1 1 0,-1-1 0,1 1 0,0-1 0,0 1 0,-1-1 0,1 1 0,0-1 0,0 1 0,0-1 0,-1 1 0,1-1 0,0 0 0,0 1 0,0-1 0,0 1 0,0-1 0,0 1 0,0-1 0,0 0 0,0 1 0,1-1 0,-1 1 0,0-1 0,0 1 0,0-1 0,1 1 0,-1-1 0,1 0 0,0-2 0,0 0 0,1 0 0,0 0 0,-1 0 0,1 0 0,0 1 0,0-1 0,5-3 0,14-8 0,0 0 0,1 2 0,39-17 0,8-4 0,-42 19 0,-1-1 0,-1-2 0,0 0 0,24-24 0,-36 29 0,-1 0 0,-1-1 0,0-1 0,-1 0 0,-1 0 0,0-1 0,-1 0 0,11-29 0,-7 8 0,-3 0 0,6-40 0,12-45 0,-27 120 0,0-1 0,1 1 0,-1 0 0,0 0 0,1-1 0,-1 1 0,1 0 0,-1 0 0,1 0 0,0 0 0,-1 0 0,1 0 0,0 0 0,0 0 0,0 0 0,0 0 0,0 0 0,0 0 0,0 0 0,0 1 0,0-1 0,0 0 0,0 1 0,0-1 0,0 1 0,1-1 0,-1 1 0,0 0 0,0-1 0,1 1 0,-1 0 0,0 0 0,1 0 0,1 0 0,-2 2 0,-1 0 0,1-1 0,-1 1 0,1 0 0,-1 0 0,1 0 0,-1-1 0,0 1 0,0 0 0,0 0 0,0 0 0,-1 2 0,1 0 0,-1 20 0,-2 0 0,-9 43 0,6-43 0,2 0 0,-2 44 0,5-56 0,1-7 0,0 1 0,0 0 0,0 0 0,1 0 0,0-1 0,3 10 0,-4-13 0,1 0 0,0-1 0,0 1 0,0 0 0,0-1 0,1 1 0,-1-1 0,0 0 0,1 1 0,-1-1 0,1 0 0,-1 0 0,1 0 0,0 0 0,-1 0 0,1 0 0,0 0 0,0-1 0,0 1 0,-1 0 0,1-1 0,0 0 0,0 1 0,2-1 0,0 1 0,-1-1 0,1 1 0,-1-1 0,1 0 0,-1 0 0,1 0 0,-1 0 0,1-1 0,-1 1 0,1-1 0,-1 0 0,1 0 0,-1 0 0,0-1 0,0 1 0,1-1 0,-1 0 0,5-3 0,-5 1 0,0 0 0,0 0 0,0 0 0,-1 0 0,1-1 0,-1 1 0,0-1 0,0 1 0,-1-1 0,1 0 0,-1 1 0,0-1 0,0-6 0,5-33 0,-2-1 0,-2 0 0,-5-69 0,3 112 0,-1 1 0,1-1 0,0 0 0,0 0 0,-1 1 0,1-1 0,-1 0 0,1 1 0,-1-1 0,0 0 0,0 1 0,1-1 0,-1 1 0,0-1 0,-1 1 0,1 0 0,0-1 0,0 1 0,0 0 0,-1 0 0,1 0 0,-1 0 0,1 0 0,-1 0 0,-2-1 0,-1 1 0,0 0 0,1 0 0,-1 0 0,0 1 0,0 0 0,0 0 0,1 0 0,-8 1 0,10 0 0,-1-1 0,1 1 0,0 0 0,-1 0 0,1 0 0,0 0 0,0 1 0,0-1 0,0 0 0,0 1 0,0-1 0,0 1 0,1 0 0,-1 0 0,1 0 0,-1 0 0,1 0 0,0 0 0,-1 0 0,1 0 0,0 0 0,0 1 0,1-1 0,-1 0 0,0 1 0,1-1 0,-1 4 0,-1 9 0,0 0 0,0 1 0,2 16 0,0-27 0,0-1 0,0 14 0,0 0 0,1-1 0,7 34 0,-7-45 0,1 0 0,0 0 0,1-1 0,-1 1 0,1-1 0,0 1 0,0-1 0,1 0 0,0-1 0,-1 1 0,2 0 0,-1-1 0,0 0 0,1 0 0,8 5 0,-3-4 0,0 0 0,1 0 0,0-1 0,0 0 0,0-1 0,0 0 0,1-1 0,-1 0 0,1-1 0,-1 0 0,1-1 0,-1-1 0,20-2 0,-29 3 0,-1-1 0,1 0 0,-1 0 0,1 1 0,-1-1 0,1 0 0,-1 0 0,0 0 0,0-1 0,1 1 0,-1 0 0,0 0 0,0-1 0,0 1 0,0 0 0,-1-1 0,1 1 0,0-1 0,-1 1 0,1-1 0,-1 0 0,1 1 0,-1-1 0,1 1 0,-1-1 0,0-3 0,1-53 0,-2 40 0,0-33 0,0-44 0,2 84 0,0 0 0,1 0 0,0 0 0,1 0 0,0 0 0,4-10 0,-6 19 0,-1 0 0,1 1 0,0-1 0,-1 0 0,1 1 0,0-1 0,0 1 0,0 0 0,0-1 0,0 1 0,0 0 0,0-1 0,0 1 0,1 0 0,-1 0 0,1 0 0,-1 0 0,0 0 0,1 0 0,0 1 0,-1-1 0,1 0 0,-1 1 0,1-1 0,0 1 0,-1-1 0,1 1 0,0 0 0,0 0 0,-1 0 0,1 0 0,0 0 0,-1 0 0,1 1 0,2-1 0,-1 2 0,0-1 0,1 1 0,-1 0 0,0 0 0,0 0 0,-1 0 0,1 1 0,0-1 0,-1 1 0,1-1 0,-1 1 0,0 0 0,0 0 0,0 0 0,2 5 0,6 14 0,-2 0 0,-1 0 0,0 1 0,-2 0 0,5 41 0,-3 123 0,-7-161 0,2-67 0,3-1 0,1 1 0,2 0 0,1 0 0,3 1 0,16-39 0,-24 69 0,-1 1 0,2 0 0,-1 0 0,1 0 0,1 1 0,11-15 0,-17 22 0,1 1 0,-1-1 0,0 1 0,1-1 0,-1 1 0,1 0 0,-1-1 0,0 1 0,1 0 0,-1 0 0,1-1 0,-1 1 0,1 0 0,0 0 0,-1-1 0,1 1 0,-1 0 0,1 0 0,-1 0 0,1 0 0,-1 0 0,1 0 0,-1 0 0,1 0 0,0 0 0,-1 0 0,1 0 0,-1 0 0,1 1 0,-1-1 0,1 0 0,-1 0 0,1 1 0,-1-1 0,1 0 0,-1 0 0,1 1 0,-1-1 0,1 1 0,-1-1 0,0 0 0,1 1 0,-1-1 0,0 1 0,1-1 0,-1 1 0,0-1 0,0 1 0,1-1 0,-1 1 0,0-1 0,0 1 0,0-1 0,0 1 0,0 0 0,9 31 0,-9-32 0,10 113 0,-1-7 0,-8-102 0,0 0 0,0 0 0,0 0 0,0 0 0,1-1 0,0 1 0,0 0 0,0 0 0,0-1 0,0 0 0,1 1 0,0-1 0,-1 0 0,1 0 0,0 0 0,1-1 0,-1 1 0,0-1 0,1 1 0,-1-1 0,1 0 0,0-1 0,0 1 0,0-1 0,7 3 0,2-2 0,0 1 0,0-2 0,0 1 0,0-2 0,0 0 0,26-3 0,-36 2 0,-1 1 0,1-1 0,-1 0 0,1 0 0,-1 0 0,1 0 0,-1 0 0,0 0 0,1-1 0,-1 1 0,0-1 0,0 0 0,0 0 0,0 1 0,-1-1 0,1 0 0,0-1 0,-1 1 0,1 0 0,-1 0 0,0-1 0,0 1 0,0-1 0,0 1 0,0-1 0,0-4 0,2-6 0,-1 0 0,0 0 0,-1-27 0,-1 40 0,0-21 0,0-86 0,-20-168 0,16 237 0,-2 242 0,6-184 0,0 18 0,1 0 0,10 66 0,-9-94 0,0 0 0,1 0 0,0 0 0,1 0 0,0-1 0,0 1 0,1-1 0,0 0 0,1-1 0,0 1 0,0-1 0,1 0 0,0 0 0,0-1 0,11 9 0,-13-13 0,0 0 0,1-1 0,-1 1 0,0-1 0,1 0 0,-1 0 0,1-1 0,0 1 0,9 0 0,56-1 0,-43-1 0,-24 0 0,-1 0 0,1 0 0,0-1 0,0 1 0,-1-1 0,1 0 0,-1 0 0,1 0 0,-1 0 0,1 0 0,-1-1 0,0 1 0,1-1 0,-1 0 0,0 0 0,0-1 0,-1 1 0,1 0 0,0-1 0,-1 0 0,1 0 0,-1 1 0,0-1 0,0-1 0,0 1 0,0 0 0,-1 0 0,1-1 0,1-6 0,1-4 0,-1-1 0,0 0 0,-1 0 0,0 0 0,-1 0 0,-2-28 0,0 10 0,1 7 0,-1 0 0,-5-27 0,4 44 0,0 0 0,0 0 0,-1 1 0,0-1 0,0 1 0,-1-1 0,0 1 0,0 0 0,-8-10 0,10 17 0,1-1 0,0 1 0,0 0 0,0 0 0,-1 0 0,1 0 0,-1 0 0,1 0 0,-1 0 0,1 0 0,-1 1 0,1-1 0,-1 1 0,0-1 0,1 1 0,-1-1 0,0 1 0,1 0 0,-1 0 0,0 0 0,0 0 0,1 0 0,-1 0 0,0 1 0,1-1 0,-1 0 0,0 1 0,1 0 0,-1-1 0,1 1 0,-1 0 0,1 0 0,-1-1 0,1 1 0,-1 0 0,1 1 0,0-1 0,0 0 0,-1 0 0,1 0 0,0 1 0,0-1 0,0 1 0,0-1 0,-1 4 0,-3 9 0,1 0 0,0 1 0,1-1 0,1 1 0,0 0 0,0 22 0,7 95 0,-5-126 0,1-1 0,0 0 0,0 0 0,0 0 0,0-1 0,1 1 0,0 0 0,0 0 0,0-1 0,1 1 0,4 6 0,-5-9 0,0 1 0,1-1 0,-1 0 0,1 0 0,-1 0 0,1 0 0,0 0 0,-1 0 0,1-1 0,0 1 0,0-1 0,0 0 0,1 0 0,-1 0 0,0 0 0,0 0 0,0-1 0,1 0 0,3 1 0,-5-1 0,1 0 0,-1 0 0,0 0 0,0 0 0,1-1 0,-1 1 0,0 0 0,0-1 0,0 0 0,1 1 0,-1-1 0,0 0 0,0 0 0,0 0 0,0-1 0,0 1 0,2-3 0,-2 1 0,0 0 0,1-1 0,-2 1 0,1-1 0,0 1 0,-1-1 0,0 0 0,0 1 0,1-9 0,3-27 0,-1 0 0,-3-42 0,-1 73 0,-2 42 0,1-15 0,1 0 0,2 19 0,-2-33 0,1 0 0,0 0 0,0-1 0,0 1 0,0 0 0,1-1 0,0 1 0,0-1 0,0 0 0,0 0 0,1 0 0,0 0 0,4 5 0,-5-8 0,1 1 0,-1-1 0,1 1 0,0-1 0,0 0 0,0 0 0,-1 0 0,1-1 0,0 1 0,0-1 0,0 0 0,0 1 0,0-1 0,0-1 0,0 1 0,0 0 0,0-1 0,0 1 0,0-1 0,0 0 0,0 0 0,-1 0 0,1 0 0,0-1 0,-1 1 0,1-1 0,3-2 0,1-6 0,-1 1 0,1-1 0,-2 0 0,1-1 0,-1 1 0,-1-1 0,0 0 0,3-15 0,1-8 0,5-52 0,-6-31 0,-7-120 0,0 225 0,0 8 0,0-1 0,0 0 0,0 1 0,0-1 0,0 1 0,-1-1 0,0 1 0,0 0 0,0-1 0,-1 1 0,1 0 0,-1-1 0,-3-4 0,1 8 0,1 11 0,-4 52 0,3 0 0,5 81 0,1-47 0,-2-68 0,-1 41 0,16 127 0,-12-170-213,-3-35-534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14 31262,'0'0'1345,"6"3"-1297,35 4 0,12-4-16,12-3-32,-6 0 0,-6 0 32,-15 0-32,-14-10-32,-18 2-64,-6 0-1057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11.03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7 405 32479,'0'14'152,"-4"52"-113,2-42-34,1 0 0,1 0 0,4 32 0,-3-53-4,0-1 0,0 0 1,1 0-1,-1 0 0,0 0 1,1 0-1,-1 0 0,1 0 1,0 0-1,-1 0 0,1-1 1,0 1-1,0-1 0,0 1 1,0-1-1,1 0 0,-1 0 1,0 0-1,0 0 0,1 0 1,-1-1-1,0 1 0,1-1 1,-1 1-1,1-1 0,-1 0 1,1 0-1,-1 0 0,1 0 1,-1 0-1,0-1 0,1 1 1,-1-1-1,1 0 0,-1 1 1,0-1-1,5-3 0,-4 1 2,1 0-1,-1 0 0,0 0 0,0-1 1,0 0-1,0 1 0,0-1 1,-1 0-1,0 0 0,0-1 0,2-4 1,17-54-5,-20 56 3,17-75-1,-4 0 0,-3 0 0,-1-110 0,-12 242 0,-3-1 0,-13 59 0,8-57 0,2 0 0,-1 62 0,9-84 0,-1-13 0,0 0 0,2 0 0,0 1 0,1-1 0,5 22 0,-6-34 0,1-1 0,-1 1 0,1-1 0,-1 1 0,1-1 0,0 0 0,0 0 0,1 1 0,-1-1 0,1-1 0,-1 1 0,1 0 0,0-1 0,0 1 0,0-1 0,0 0 0,1 0 0,-1 0 0,0 0 0,1-1 0,0 0 0,-1 1 0,1-1 0,0 0 0,-1-1 0,1 1 0,0-1 0,5 1 0,-6-1 0,0 1 0,1-1 0,-1 0 0,0 0 0,1 0 0,-1 0 0,1-1 0,-1 1 0,0-1 0,1 0 0,-1 0 0,0 0 0,0 0 0,0-1 0,0 1 0,0-1 0,0 0 0,0 0 0,0 0 0,-1 0 0,1 0 0,-1-1 0,0 1 0,1-1 0,-1 1 0,0-1 0,0 0 0,-1 0 0,1 0 0,-1 0 0,1 0 0,0-4 0,5-12 0,0 0 0,-2-1 0,0 1 0,-1-1 0,1-35 0,-5-102 0,-1 152 0,1 0 0,-1-1 0,0 1 0,-1 0 0,1 0 0,-1 0 0,0 0 0,0 0 0,0 1 0,-5-7 0,6 9 0,20-1 0,93 5 0,127-5 0,-225-5 0,-13 8 0,-1 0 0,0 0 0,0 0 0,0 0 0,0 0 0,1 0 0,-1 0 0,0-1 0,0 1 0,0 0 0,0 0 0,0 0 0,1 0 0,-1-1 0,0 1 0,0 0 0,0 0 0,0 0 0,0 0 0,0-1 0,0 1 0,0 0 0,0 0 0,0 0 0,0-1 0,0 1 0,0 0 0,0 0 0,0 0 0,0-1 0,0 1 0,0 0 0,0 0 0,0 0 0,0-1 0,0 1 0,0 0 0,0 0 0,-1 0 0,1 0 0,0-1 0,0 1 0,0 0 0,0 0 0,0 0 0,0 0 0,-1 0 0,1-1 0,0 1 0,0 0 0,0 0 0,0 0 0,-1 0 0,1 0 0,0 0 0,0 0 0,0 0 0,-1 0 0,1 0 0,0 0 0,-1 0 0,-11-2 0,0 1 0,-1 0 0,1 1 0,0 1 0,-14 1 0,19-1 0,1 1 0,0-1 0,0 1 0,0 0 0,0 0 0,0 1 0,0 0 0,1 0 0,-1 0 0,1 1 0,-9 8 0,0 0 0,2 2 0,0 0 0,1 1 0,0 0 0,1 0 0,1 1 0,1 0 0,0 1 0,1 0 0,0 0 0,2 1 0,0 0 0,1 0 0,1 0 0,0 0 0,1 24 0,2-36 0,-1 4 0,1 0 0,1 0 0,0-1 0,0 1 0,3 11 0,-3-18 0,0 0 0,1 0 0,-1 0 0,1 0 0,0-1 0,0 1 0,0 0 0,0-1 0,0 1 0,0-1 0,1 0 0,-1 0 0,1 0 0,0 0 0,0 0 0,-1 0 0,1-1 0,5 3 0,1-1-4,1-1 0,-1 0 0,0 0 0,0-1 0,1 0 0,-1 0 0,17-2 0,-6 1 4,-16-1 1,0 1 0,0-1 1,0 0-1,0 0 0,0 0 0,0 0 1,0-1-1,0 1 0,0-1 0,-1 0 0,1 0 1,0-1-1,-1 1 0,0-1 0,0 1 1,0-1-1,0 0 0,0 0 0,0-1 0,-1 1 1,0-1-1,1 1 0,-1-1 0,3-7 1,2-6-2,-1-1 0,0 0 0,-1 0 1,3-23-1,-4-5-6,-1-72-1,-1 44 20,-13 158-13,0 100 0,11-182 0,0 11 0,0 0 0,0 0 0,2 0 0,0 0 0,5 19 0,-6-29 0,0 0 0,0 0 0,0 0 0,1 0 0,-1-1 0,1 1 0,0 0 0,0-1 0,0 0 0,0 1 0,0-1 0,0 0 0,1 0 0,-1 0 0,1 0 0,0-1 0,-1 1 0,1-1 0,0 1 0,0-1 0,0 0 0,0 0 0,0 0 0,0-1 0,0 1 0,0-1 0,0 1 0,0-1 0,4-1 0,-4 1 0,-1 0 0,0-1 0,1 1 0,-1-1 0,0 1 0,1-1 0,-1 0 0,0 0 0,0 0 0,0-1 0,0 1 0,0 0 0,0-1 0,0 1 0,0-1 0,0 0 0,-1 0 0,1 1 0,-1-1 0,1 0 0,1-4 0,3-4 0,-1-1 0,9-24 0,-10 25 0,34-100 0,-17 48 0,42-88 0,-60 144 0,0 0 0,1 1 0,0-1 0,0 1 0,0 0 0,1 0 0,0 0 0,0 1 0,11-9 0,-15 12 0,1 0 0,0 0 0,0 0 0,-1 1 0,1-1 0,0 0 0,0 1 0,0-1 0,0 1 0,0 0 0,0 0 0,0-1 0,0 1 0,0 1 0,0-1 0,0 0 0,0 0 0,0 1 0,-1-1 0,1 1 0,0-1 0,0 1 0,0 0 0,0 0 0,-1 0 0,1 0 0,0 0 0,-1 0 0,1 0 0,-1 1 0,1-1 0,-1 0 0,0 1 0,0-1 0,0 1 0,1 0 0,-1-1 0,1 3 0,3 6 0,0 0 0,0 1 0,-1-1 0,-1 1 0,1 0 0,-2 0 0,0 0 0,2 15 0,-1 96 0,-3-85 0,0-22 0,-1 0 0,0 0 0,-1 0 0,-1 0 0,0-1 0,-1 1 0,-8 20 0,10-30 0,0 0 0,-1 0 0,0 0 0,0-1 0,0 1 0,0-1 0,0 0 0,-1 0 0,0 0 0,0 0 0,0-1 0,0 1 0,-1-1 0,1 0 0,-1-1 0,0 1 0,0-1 0,0 0 0,0 0 0,0 0 0,0-1 0,-1 0 0,1 0 0,-6 0 0,8 0 0,0-1 0,0 1 0,0-1 0,0 0 0,0-1 0,-1 1 0,1 0 0,0-1 0,0 0 0,0 1 0,0-1 0,0-1 0,1 1 0,-1 0 0,0-1 0,0 1 0,1-1 0,-1 0 0,1 0 0,0 0 0,-1 0 0,1 0 0,0 0 0,0-1 0,0 1 0,1-1 0,-1 1 0,0-1 0,1 0 0,0 0 0,0 0 0,-1-3 0,-3-8 0,1 0 0,0 0 0,1 0 0,1-1 0,0 1 0,1-1 0,1-24 0,0 39 0,0 0 0,0-1 0,0 1 0,0 0 0,1-1 0,-1 1 0,0 0 0,0-1 0,0 1 0,1 0 0,-1-1 0,0 1 0,0 0 0,1-1 0,-1 1 0,0 0 0,0 0 0,1 0 0,-1-1 0,0 1 0,1 0 0,-1 0 0,0 0 0,1 0 0,-1-1 0,1 1 0,-1 0 0,0 0 0,1 0 0,-1 0 0,0 0 0,2 0 0,15 0 0,-11 1 0,2-1 0,-1 1 0,0 1 0,0-1 0,0 1 0,0 1 0,0-1 0,0 1 0,0 0 0,-1 1 0,1 0 0,-1 0 0,0 0 0,0 0 0,5 6 0,1 0 0,0-1 0,19 9 0,-16-10 0,1-2 0,0 0 0,1-1 0,-1-1 0,1 0 0,0-1 0,0-1 0,0-1 0,26-1 0,-39 0 0,0 0 0,0-1 0,0 0 0,0 0 0,0 0 0,0 0 0,0 0 0,0-1 0,-1 0 0,1 0 0,-1 0 0,1 0 0,-1 0 0,0-1 0,0 0 0,0 1 0,0-1 0,0 0 0,-1-1 0,1 1 0,-1 0 0,0-1 0,0 1 0,0-1 0,2-5 0,3-10 0,0 0 0,-2 0 0,7-38 0,-12 57 0,15-120 0,-5-1 0,-6-121 0,-4 238 0,0 0 0,0-1 0,-1 1 0,0 0 0,0 0 0,-2-7 0,3 10 0,0 1 0,-1-1 0,1 1 0,0-1 0,-1 1 0,1-1 0,0 0 0,-1 1 0,1 0 0,-1-1 0,1 1 0,-1-1 0,1 1 0,-1-1 0,1 1 0,-1 0 0,1-1 0,-1 1 0,1 0 0,-1 0 0,0-1 0,0 1 0,0 0 0,0 1 0,0-1 0,0 0 0,0 0 0,0 1 0,0-1 0,0 0 0,0 1 0,1-1 0,-1 1 0,0-1 0,0 1 0,0 0 0,1-1 0,-1 1 0,0 0 0,1-1 0,-2 2 0,-2 3 0,0 1 0,1 0 0,-1 0 0,1 0 0,0 0 0,0 1 0,1-1 0,0 1 0,-2 8 0,-9 68 0,12-70 0,-7 85 0,7 121 0,2-106 0,-1-98 0,-1-9 0,1 1 0,-1-1 0,1 0 0,1 1 0,-1-1 0,1 0 0,0 0 0,1 0 0,0 0 0,0 0 0,0 0 0,5 9 0,-7-14 0,0-1 0,1 0 0,-1 1 0,0-1 0,1 0 0,-1 1 0,0-1 0,1 0 0,-1 1 0,0-1 0,1 0 0,-1 0 0,1 0 0,-1 1 0,0-1 0,1 0 0,-1 0 0,1 0 0,-1 0 0,1 0 0,-1 0 0,1 0 0,-1 0 0,1 0 0,-1 0 0,1 0 0,-1 0 0,0 0 0,1 0 0,-1 0 0,1-1 0,-1 1 0,1 0 0,-1 0 0,1-1 0,12-15 0,36-117 0,-1 4 0,-40 112 0,1 0 0,0 0 0,1 1 0,1 1 0,16-19 0,-26 32 0,1 0 0,0 0 0,-1 1 0,1-1 0,0 0 0,0 1 0,0 0 0,0-1 0,0 1 0,0 0 0,1 0 0,-1 0 0,0 0 0,0 1 0,1-1 0,4 0 0,-6 1 0,0 0 0,1 1 0,-1-1 0,1 1 0,-1-1 0,0 1 0,1-1 0,-1 1 0,0 0 0,0 0 0,0-1 0,1 1 0,-1 0 0,0 0 0,0 0 0,0 1 0,0-1 0,-1 0 0,1 0 0,0 0 0,0 1 0,-1-1 0,1 0 0,-1 1 0,1-1 0,-1 0 0,1 3 0,5 18 0,-1-1 0,-1 1 0,-1 0 0,0 23 0,-3 94 0,-2-57 0,-1-16 0,4-54-30,3-13-43,-2 0-3,20-6-625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138 31 31967,'-11'-1'110,"1"-1"0,0 2 0,0 0 0,-1 0 1,1 0-1,-13 4 0,20-4-111,1 1-1,-1 0 1,0 0 0,1 1-1,-1-1 1,1 1 0,-1-1 0,1 1-1,0 0 1,0-1 0,0 1-1,0 0 1,0 1 0,0-1 0,0 0-1,1 0 1,-1 1 0,1-1-1,-1 1 1,1 0 0,0-1-1,0 1 1,0 0 0,1-1 0,-1 1-1,0 3 1,0 0 1,0-1 0,0 0 0,1 0 0,-1 1 0,1-1 0,1 0 0,-1 1 0,1-1 0,0 0 0,0 0 0,3 9 0,-3-12 0,1 1 0,-1-1 0,1 1 0,-1-1 0,1 0 0,0 0 1,0 0-1,0 0 0,1 0 0,-1-1 0,0 1 0,0 0 0,1-1 1,-1 0-1,1 0 0,0 0 0,-1 0 0,1 0 0,0 0 0,0 0 0,-1-1 1,6 1-1,1 0 4,1 0 1,-1 0-1,1-1 0,-1-1 1,1 1-1,17-4 1,-24 3-4,-1 0 0,1 0 0,0 0 0,-1 0 0,1-1 0,-1 1 1,1-1-1,-1 1 0,1-1 0,-1 0 0,0 0 0,0 0 0,0 0 0,0-1 1,0 1-1,-1 0 0,1-1 0,-1 1 0,1-1 0,-1 1 0,0-1 0,0 0 1,0 0-1,-1 1 0,1-1 0,0-3 0,1-4-1,-1 0 0,0 0 0,-1 0 0,0 0 0,-1 0 0,-1-11 0,1 18 0,1 0 0,-1 1 0,0-1 0,1 1 0,-1-1 0,0 1 0,-1 0 0,1-1 0,0 1 0,-1 0 0,1 0 0,-1 0 0,1 0 0,-1 0 0,0 0 0,0 0 0,0 1 0,0-1 0,-1 0 0,1 1 0,0 0 0,0 0 0,-1 0 0,1 0 0,-1 0 0,1 0 0,-4 0 0,1 0 0,0 0 0,0 0 1,-1 1-1,1 0 0,0 0 0,0 0 0,-9 2 1,12-1-3,-1 0 1,1 0 0,0 0 0,-1 0-1,1 0 1,0 1 0,0-1-1,0 0 1,0 1 0,0 0 0,0 0-1,0-1 1,1 1 0,-1 0-1,0 0 1,1 0 0,-2 4 0,-16 36-106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1 567 32399,'0'3'154,"0"0"-144,0 0 0,0 0-1,0 0 1,0 0 0,0 0 0,1 0-1,-1 0 1,1 0 0,0 0-1,0 0 1,0 0 0,0-1 0,1 1-1,-1 0 1,1-1 0,-1 1-1,1-1 1,0 1 0,0-1 0,0 0-1,3 2 1,4 1-10,1 0 0,0-1 0,1-1 0,-1 0 0,0 0 0,1-1 0,0 0 0,-1-1 0,1 0 0,0-1 0,16-1 0,-26 1 0,1 0 0,0 0 0,0-1 0,1 1 0,-1-1 0,0 1 0,0-1 0,0 0 0,0 0 0,0 0 0,-1 0 0,1 0 0,0 0 0,0 0 0,-1-1 0,1 1 0,-1 0 0,1-1 0,-1 0 0,1 1 0,-1-1 0,0 0 0,0 0 0,0 0 0,0 1 0,1-5 0,1-2 0,0-1 0,0 0 0,-1 0 0,2-16 0,0-10 0,-2 0 0,-1 0 0,-1 0 0,-8-49 0,7 77 0,-1 0 0,0 0 0,0 0 0,0 1 0,-1-1 0,-5-8 0,7 13 0,0 0 0,0 0 0,-1 0 0,1 1 0,-1-1 0,1 0 0,-1 1 0,0-1 0,0 1 0,1-1 0,-1 1 0,0 0 0,0 0 0,0 0 0,-1 0 0,1 0 0,0 0 0,0 0 0,0 1 0,-1-1 0,1 1 0,-3 0 0,5 0 0,-1 0 0,1 0 0,-1 0 0,0 1 0,1-1 0,-1 0 0,1 1 0,-1-1 0,1 1 0,0-1 0,-1 0 0,1 1 0,-1-1 0,1 1 0,0-1 0,-1 1 0,1-1 0,0 1 0,0 0 0,-1-1 0,1 1 0,0-1 0,0 1 0,0-1 0,0 1 0,0 0 0,0-1 0,0 1 0,0 1 0,-1 22 0,1-19 0,0-2 0,0 3 0,0 0 0,0 0 0,1 0 0,0 0 0,-1 0 0,4 7 0,-4-11 0,1-1 0,0 1 0,0 0 0,0-1 0,1 1 0,-1-1 0,0 1 0,1-1 0,-1 1 0,1-1 0,-1 0 0,1 0 0,-1 0 0,1 0 0,0 0 0,-1 0 0,1 0 0,0-1 0,0 1 0,0 0 0,0-1 0,3 1 0,12 2 0,1-1 0,-1-1 0,1 0 0,0-1 0,0-1 0,23-4 0,-35 2 0,1 1 0,-2-1 0,1-1 0,0 1 0,-1-1 0,1 0 0,-1 0 0,0-1 0,0 0 0,6-8 0,-6 8 0,-16 26 0,5-9 0,0 1 0,0-1 0,1 1 0,1 0 0,0 0 0,1 0 0,-2 20 0,-1 84 0,6-115 0,1-1 0,-1 1 0,0 0 0,0 0 0,1 0 0,-1-1 0,1 1 0,-1 0 0,1 0 0,0-1 0,0 1 0,-1-1 0,1 1 0,0-1 0,1 1 0,-1-1 0,0 1 0,0-1 0,1 0 0,1 2 0,0-1 0,1 0 0,-1 0 0,1-1 0,-1 1 0,1-1 0,0 0 0,-1 0 0,1 0 0,6 0 0,-3 0 0,-1-1 0,1 1 0,0-2 0,0 1 0,-1-1 0,1 0 0,-1 0 0,1-1 0,-1 0 0,1 0 0,10-6 0,-10 3 0,0-1 0,0 0 0,-1-1 0,0 0 0,0 0 0,0 0 0,-1-1 0,0 0 0,-1 0 0,1 0 0,-1 0 0,-1-1 0,0 1 0,0-1 0,-1 0 0,2-13 0,2-12 0,-3-1 0,0-56 0,-3 79 0,-2 81 0,0-27 0,2 0 0,6 54 0,-5-90 0,1 0 0,0-1 0,0 1 0,0-1 0,0 1 0,1-1 0,0 0 0,0 0 0,0 0 0,1 0 0,0-1 0,-1 1 0,2-1 0,-1 0 0,0 0 0,1 0 0,0-1 0,0 0 0,0 0 0,0 0 0,0 0 0,1-1 0,-1 0 0,1 0 0,0 0 0,0-1 0,-1 0 0,1 0 0,0-1 0,0 1 0,0-1 0,0 0 0,0-1 0,0 0 0,-1 1 0,11-4 0,-12 2 0,-1 0 0,1-1 0,-1 1 0,0 0 0,0-1 0,0 0 0,0 0 0,0 0 0,0 0 0,-1 0 0,1-1 0,-1 1 0,0-1 0,0 0 0,-1 1 0,1-1 0,-1 0 0,1 0 0,-1 0 0,0 0 0,0-5 0,2-12 0,-1 0 0,0-37 0,-2 54 0,1-29 0,0 21 0,0 1 0,-1 0 0,0-1 0,-1 1 0,0-1 0,-1 1 0,0 0 0,-1 0 0,-5-16 0,7 27 0,1 0 0,0 0 0,0 0 0,-1 0 0,1 0 0,0 0 0,0 0 0,0 0 0,-1 1 0,1-1 0,0 0 0,0 0 0,0 0 0,-1 0 0,1 1 0,0-1 0,0 0 0,0 0 0,0 0 0,0 1 0,0-1 0,0 0 0,-1 0 0,1 1 0,0-1 0,0 0 0,0 0 0,0 1 0,0-1 0,0 0 0,0 0 0,0 1 0,0-1 0,0 0 0,0 0 0,0 0 0,1 1 0,-1-1 0,0 0 0,0 0 0,0 1 0,-2 202 0,2-200 0,0 1 0,0-1 0,1 1 0,-1-1 0,1 1 0,0-1 0,0 0 0,0 1 0,0-1 0,1 0 0,-1 0 0,1 0 0,0 0 0,-1 0 0,2 0 0,-1 0 0,0-1 0,0 1 0,1-1 0,0 1 0,-1-1 0,1 0 0,0 0 0,0-1 0,0 1 0,0 0 0,5 1 0,2 0 0,0-1 0,0-1 0,0 1 0,0-1 0,0-1 0,0 0 0,1 0 0,12-3 0,-21 2 0,1 1 0,0-1 0,0 0 0,0 1 0,-1-1 0,1-1 0,0 1 0,-1 0 0,1-1 0,-1 1 0,0-1 0,1 0 0,-1 0 0,0 0 0,3-4 0,-1 2 0,-1-1 0,0 0 0,0 0 0,0-1 0,-1 1 0,0-1 0,3-7 0,-1-8 0,0 0 0,-1-1 0,0-26 0,-3 45 0,2-197 0,-3 116 0,1 70 0,-3-52 0,3 62 0,-1 1 0,0-1 0,0 1 0,0-1 0,0 1 0,0 0 0,-1-1 0,1 1 0,-1 0 0,0 0 0,0 0 0,0 0 0,0 1 0,-1-1 0,-2-2 0,4 4 0,0 0 0,0 1 0,1-1 0,-1 0 0,0 1 0,0-1 0,0 1 0,0-1 0,0 1 0,-1 0 0,1-1 0,0 1 0,0 0 0,0 0 0,0 0 0,0 0 0,0 0 0,0 0 0,0 0 0,-1 0 0,1 0 0,0 0 0,0 1 0,0-1 0,0 0 0,0 1 0,0-1 0,0 1 0,0-1 0,0 1 0,0 0 0,0-1 0,1 1 0,-3 1 0,1 1 0,-1 0 0,1 1 0,0-1 0,-1 0 0,2 1 0,-1-1 0,0 1 0,-1 4 0,-3 13 0,1 0 0,0 1 0,-2 40 0,5 70 0,2-95 0,0-10 0,2-1 0,0 1 0,2-1 0,1 1 0,13 38 0,-16-55 0,2-1 0,-1 0 0,2 0 0,-1 0 0,1 0 0,0-1 0,1 0 0,0 0 0,0 0 0,1-1 0,0 0 0,0 0 0,0-1 0,1 1 0,0-2 0,0 1 0,1-1 0,11 5 0,-6-7 0,1 0 0,0 0 0,0-1 0,0-1 0,1-1 0,-1 0 0,21-3 0,-32 3 0,0-1 0,0 1 0,0-1 0,-1 0 0,1 0 0,0-1 0,0 1 0,-1-1 0,1 0 0,-1 0 0,1 0 0,-1 0 0,0-1 0,0 1 0,4-5 0,-3 3 0,-1-1 0,1 0 0,-1-1 0,0 1 0,0 0 0,-1-1 0,1 0 0,-1 1 0,1-8 0,2-12 0,-2 1 0,-1-1 0,0 0 0,-3-25 0,0 22 0,1 9 0,-1 0 0,-1 0 0,-1 0 0,-1 0 0,0 1 0,-2-1 0,0 1 0,-14-29 0,20 46 0,-1 0 0,1 1 0,0-1 0,0 0 0,-1 1 0,1-1 0,0 1 0,-1-1 0,1 0 0,-1 1 0,1-1 0,-1 1 0,1-1 0,-1 1 0,1-1 0,-1 1 0,1 0 0,-1-1 0,0 1 0,1 0 0,-1-1 0,0 1 0,1 0 0,-2 0 0,2 0 0,-1 0 0,1 0 0,-1 1 0,1-1 0,-1 0 0,0 1 0,1-1 0,0 1 0,-1-1 0,1 1 0,-1-1 0,1 1 0,0-1 0,-1 1 0,1-1 0,0 1 0,-1 0 0,1-1 0,0 1 0,0 0 0,-8 34 0,1 179 0,7-163 0,0-41 0,0 0 0,1-1 0,0 1 0,0 0 0,1-1 0,1 0 0,0 1 0,0-1 0,0 0 0,9 15 0,-9-19 0,1 0 0,0 0 0,1 0 0,-1 0 0,1-1 0,0 1 0,0-1 0,0-1 0,0 1 0,1-1 0,-1 1 0,1-2 0,0 1 0,0-1 0,0 1 0,13 1 0,0-1 0,0-1 0,0 0 0,-1-1 0,1-2 0,25-2 0,-41 3-1,-1-1 0,0 1 0,0 0 0,0-1 0,0 1 0,0-1 0,0 0 0,0 1 0,0-1 0,0 0 1,0 0-1,-1-1 0,1 1 0,0 0 0,0 0 0,-1-1 0,1 1 0,-1-1 0,0 0 0,1 1 0,-1-1 0,0 0 0,0 0 0,0 0 0,0 1 0,0-1 0,0-4 0,2-24-132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49 387 32575,'-3'-17'123,"3"29"-40,0 9-97,4 322 14,-11 414 0,-10-532 0,-7 234 0,23-397 0,3 67 0,-3-128 0,2 7 0,0-7 0,-1-1 0,1 1 0,0-1 0,0 1 0,-1-1 0,1 1 0,0-1 0,0 0 0,0 1 0,0-1 0,-1 0 0,1 0 0,0 0 0,0 0 0,0 0 0,0 0 0,0 0 0,1 0 0,850-22 0,-618 13 0,-2 4 0,401 42 0,-470-16 0,281 31 0,2-28 0,-266-24 0,-177 1 0,-3-1 0,1 0 0,-1 0 0,0 0 0,0 0 0,0 0 0,0-1 0,1 1 0,-1 0 0,0 0 0,0 0 0,0 0 0,0 0 0,0 0 0,1 0 0,-1 0 0,0 0 0,0 0 0,0 0 0,0-1 0,0 1 0,0 0 0,1 0 0,-1 0 0,0 0 0,0 0 0,0-1 0,0 1 0,0 0 0,0 0 0,0 0 0,0 0 0,0 0 0,0-1 0,0 1 0,0 0 0,0 0 0,0 0 0,0 0 0,0-1 0,0 1 0,0 0 0,0 0 0,0 0 0,0 0 0,0-1 0,0 1 0,0 0 0,0 0 0,0 0 0,0 0 0,-1-1 0,1-1 0,-3-49 0,-2 1 0,-15-60 0,4 23 0,-48-244 0,-22-150 0,65-103 0,21 539 0,15-280 0,-12-37 0,-1 347 0,-1 13 0,0 0 0,-1 0 0,1-1 0,-1 1 0,0 0 0,0-1 0,1 1 0,-2 0 0,1-1 0,0 1 0,0 0 0,-1-1 0,-1-2 0,-1 3 0,0 1 0,-1 1 0,1-1 0,-1 0 0,0 1 0,1 0 0,-1 0 0,1 0 0,-1 0 0,-4 1 0,-3 0 0,-49 0 0,0 3 0,-102 20 0,-775 160 0,339-62 0,189-76 0,345-39 0,0 2 0,1 3 0,-64 20 0,114-28 0,-212 54 0,207-56 0,1-1 0,-33-1 0,20 0 0,27 0 0,3 2-5,1 4-1116,7-6-3276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 96 30062,'-25'0'2318,"17"0"-2279,19 0 274,374-15-278,-249 3-35,181-8 0,628 14 0,-615-2 0,-68-5 0,-219 10 0,51 3 0,-42 0 0,-48 0 0,-4 0-1,0 0 0,0-1 0,0 1 1,0 0-1,0 0 0,1-1 0,-1 1 0,0 0 0,0 0 1,0-1-1,0 1 0,0 0 0,0 0 0,0-1 0,0 1 1,-1 0-1,1 0 0,0-1 0,0 1 0,0 0 0,0 0 0,0-1 1,0 1-1,0 0 0,0 0 0,-1-1 0,1 1 0,0 0 1,0 0-1,0 0 0,-1 0 0,1-1 0,0 1 0,0 0 1,0 0-1,-1 0 0,1 0 0,-17-10-159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26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21 68 32415,'1'-22'126,"0"-20"63,-2 38-140,-2 24-61,3-17 12,-19 220 0,19 196 0,1-398 0,1 0 0,0 0 0,2 0 0,0-1 0,1 1 0,1-1 0,1 0 0,1-1 0,1 0 0,1 0 0,0-1 0,1 0 0,1-1 0,1 0 0,21 22 0,-2-8 0,1 0 0,2-3 0,1-1 0,1-1 0,1-2 0,48 22 0,55 28 0,-45-22 0,151 59 0,-3-37 0,-192-63 0,-1-2 0,100 4 0,-8-8 0,237-5 0,-349-4 0,0 0 0,0-3 0,60-19 0,86-46 0,-47 16 0,340-159 0,-446 204 0,143-74 0,203-136 0,-328 192 0,19-11 0,-2-4 0,88-81 0,-30 22 0,-7 9 0,-23 18 0,-53 48 0,38-39 0,-48 33 0,-22 29 0,0 1 0,1 0 0,0-1 0,0 1 0,0 0 0,0 1 0,1-1 0,-1 1 0,1-1 0,0 1 0,0 0 0,5-2 0,-7 3 0,0 1 0,0-1 0,-1 0 0,1 1 0,0-1 0,-1 0 0,1 0 0,-1 0 0,1 0 0,1-4 0,6-8 0,24-49 0,-32 63 0,-1 0 0,0-1 0,0 1 0,0 0 0,1 0 0,-1 0 0,0-1 0,0 1 0,0 0 0,0 0 0,0-1 0,0 1 0,0 0 0,1 0 0,-1-1 0,0 1 0,0 0 0,0 0 0,0-1 0,0 1 0,0 0 0,0-1 0,0 1 0,0 0 0,-1 0 0,1-1 0,0 1 0,0 0 0,0 0 0,0-1 0,0 1 0,0 0 0,0 0 0,-1-1 0,1 1 0,0 0 0,0 0 0,0 0 0,-1-1 0,1 1 0,0 0 0,0 0 0,0 0 0,-1 0 0,1 0 0,0-1 0,0 1 0,-1 0 0,1 0 0,0 0 0,0 0 0,-1 0 0,1 0 0,0 0 0,-1 0 0,1 0 0,0 0 0,0 0 0,-1 0 0,1 0 0,0 0 0,-1 0 0,-24 0 0,20 0 0,-79-1 0,30-1 0,-68 6 0,161-2 0,45-2 0,-29-6 0,62-4 0,-115 11 0,0-1 0,0 1 0,0-1 0,0 1 0,0 0 0,0 0 0,0 0 0,0 0 0,-1 0 0,1 0 0,0 0 0,-1 0 0,1 1 0,-1-1 0,0 1 0,1-1 0,-1 1 0,0 0 0,0-1 0,0 1 0,0 0 0,0 0 0,0 0 0,0 0 0,-1 0 0,1 3 0,2 4 0,0 1 0,-1 0 0,-1 0 0,1 11 0,-2 102 0,0-122-10,0 1 0,0-1 0,0 0 0,0 1 0,0-1 0,-1 1 0,1-1 0,-1 0 0,1 1 0,-1-1 1,0 0-1,1 0 0,-1 1 0,0-1 0,0 0 0,0 0 0,0 0 0,0 0 0,0 0 0,0 0 0,0 0 0,0 0 0,0-1 0,0 1 0,-3 1 0,-13 2-1284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18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792 1 32607,'0'0'5,"1"0"0,-1 1-1,1-1 1,-1 0 0,0 0 0,1 1 0,-1-1 0,0 0-1,1 1 1,-1-1 0,0 0 0,1 1 0,-1-1 0,0 1-1,0-1 1,0 1 0,1-1 0,-1 0 0,0 1 0,0-1-1,0 1 1,0-1 0,0 1 0,0-1 0,0 1 0,0-1-1,0 1 1,0-1 0,0 1 0,0-1 0,0 1 0,-1 0-5,0-1 0,0 1 1,0-1-1,0 0 0,0 1 1,0-1-1,0 0 0,0 0 1,-1 0-1,1 1 0,0-1 1,0 0-1,0 0 0,-1-1 1,1 1-1,-36 3 0,0 1 0,0 2 0,1 1 0,-44 15 0,63-16 0,0 1 0,0 1 0,0 1 0,1 0 0,0 1 0,1 1 0,0 0 0,1 1 0,0 1 0,-16 19 0,-2 8 0,3 1 0,1 1 0,2 2 0,2 1 0,-22 59 0,15-23 0,5 2 0,-20 106 0,6 67 0,24-146 0,6-36 0,3 1 0,4-1 0,7 98 0,6-107 0,3-2 0,28 87 0,-38-140 0,16 50 0,3-2 0,3 0 0,53 91 0,-25-66 0,103 124 0,-143-191 0,1-1 0,0-1 0,1 0 0,1-1 0,0 0 0,24 13 0,-28-20 0,1 1 0,0-2 0,0 0 0,1 0 0,0-1 0,-1-1 0,1 0 0,0-1 0,28 1 0,-12-3 0,-30-2 0,1 0 0,0 0 0,-1 1 0,0-1 0,1 0 0,-1 0 0,0 0 0,0 1 0,0-1 0,0 0 0,0 0 0,-1 0 0,1 1 0,-1-4 0,-18-27 0,2 3 0,-1-13 0,10 20 0,-22-38 0,25 53 0,0 0 0,0 0 0,0 0 0,-1 1 0,0 0 0,0 0 0,-1 0 0,-12-8 0,0 3 0,25 19 0,7 8 0,3 2 0,1-1 0,24 19 0,-22-20 0,0 1 0,26 31 0,-40-43 0,-1 1 0,0 0 0,0 0 0,-1 0 0,0 1 0,0-1 0,0 1 0,-1 0 0,0 0 0,0 0 0,-1 0 0,1 0 0,-1 12 0,-1-16 0,0 1 0,0 0 0,0 0 0,0-1 0,-1 1 0,1 0 0,-1-1 0,0 1 0,0-1 0,0 1 0,-1-1 0,0 1 0,1-1 0,-1 0 0,0 0 0,0 0 0,-1 0 0,1 0 0,-1 0 0,1 0 0,-1-1 0,0 0 0,0 1 0,0-1 0,0 0 0,0 0 0,-1-1 0,-4 3 0,-9 4 0,0-1 0,0 0 0,0-2 0,0 0 0,-1-1 0,0 0 0,0-2 0,0 0 0,-27-1 0,44-1-2,1 0 1,-1-1-1,1 1 1,-1 0-1,1-1 1,-1 1-1,1-1 1,-1 1-1,1-1 1,-1 1-1,1-1 1,-1 0-1,1 1 1,0-1-1,-1 1 1,1-1-1,0 0 0,0 1 1,0-1-1,-1 0 1,1 1-1,0-1 1,0 0-1,0 1 1,0-1-1,0 0 1,0 0-1,0 1 1,0-1-1,0 0 1,1 1-1,-1-1 1,0 0-1,1 0 0,-1-5-83,0-25-608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2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1 334 32623,'0'0'99,"2"4"-59,0 24-37,-3 39 0,-1-39-4,5 56 1,-2-80 0,0 0 0,0 0 0,0 0 0,1 0 0,-1 0 0,1 0 0,0-1 0,0 1 0,1-1 0,-1 1 0,0-1 0,1 0 0,0 0 0,6 5 0,-7-6 0,-1-1 0,1 0 0,0 1 0,0-1 0,0 0 0,0 0 0,1-1 0,-1 1 0,0 0 0,0-1 0,0 1 0,1-1 0,-1 1 0,0-1 0,1 0 0,-1 0 0,0 0 0,0-1 0,1 1 0,-1 0 0,0-1 0,0 0 0,0 1 0,1-1 0,-1 0 0,0 0 0,0 0 0,0 0 0,0-1 0,1 0 0,3-4 0,-1 1 0,0-1 0,0 0 0,0 0 0,-1 0 0,0-1 0,0 1 0,-1-1 0,0 0 0,0 0 0,4-15 0,0-7 0,7-52 0,-1-189 0,-17 379 0,0 36 0,4-140 0,0-1 0,0 1 0,1-1 0,-1 1 0,1-1 0,0 0 0,1 1 0,-1-1 0,1 0 0,-1 0 0,1 0 0,1 0 0,-1 0 0,0-1 0,1 1 0,0-1 0,0 1 0,0-1 0,0 0 0,0 0 0,1 0 0,0-1 0,-1 1 0,1-1 0,0 0 0,0 0 0,0 0 0,0 0 0,1-1 0,-1 0 0,0 0 0,1 0 0,-1 0 0,0-1 0,6 1 0,-4-1 0,1 0 0,-1 0 0,1 0 0,-1-1 0,1 0 0,-1 0 0,1 0 0,-1-1 0,9-3 0,-11 2 0,1 0 0,-1 0 0,0 0 0,0 0 0,0 0 0,0-1 0,-1 0 0,1 0 0,-1 0 0,0 0 0,0 0 0,3-9 0,5-7 0,-2-2 0,-1 1 0,0-1 0,-2 0 0,6-37 0,-6 11 0,1-84 0,-9 151 0,0 0 0,-7 28 0,-4 33 0,12-62 0,-1 1 0,2-1 0,0 1 0,0 0 0,7 33 0,-7-48 0,1 0 0,0 0 0,1-1 0,-1 1 0,1 0 0,-1-1 0,1 0 0,0 1 0,0-1 0,0 0 0,1 0 0,-1 0 0,1 0 0,0 0 0,0-1 0,0 1 0,0-1 0,0 0 0,0 0 0,1 0 0,-1 0 0,1 0 0,-1-1 0,1 0 0,0 1 0,0-1 0,-1-1 0,1 1 0,4 0 0,-3-1 0,0 1 0,1-1 0,-1 0 0,0 0 0,0 0 0,1-1 0,-1 0 0,0 0 0,8-3 0,-10 2 0,0 1 0,0-1 0,0 0 0,0 0 0,-1-1 0,1 1 0,-1 0 0,1-1 0,-1 1 0,0-1 0,0 0 0,0 0 0,0 0 0,2-6 0,4-10 0,-2 0 0,0-1 0,-1 0 0,5-35 0,-7 31 0,2 0 0,11-36 0,-15 57 0,0-1 0,1 1 0,0-1 0,-1 1 0,1-1 0,1 1 0,-1 0 0,0 0 0,1 0 0,-1 0 0,1 1 0,0-1 0,0 1 0,0-1 0,4-1 0,-1 1 0,-1 1 0,1 0 0,-1 1 0,1-1 0,0 1 0,0 0 0,0 1 0,-1-1 0,8 1 0,-9 1 0,-1-1 0,1 1 0,-1 0 0,1 0 0,-1 1 0,0-1 0,1 1 0,-1-1 0,0 1 0,0 0 0,0 0 0,0 0 0,-1 0 0,1 1 0,-1-1 0,1 1 0,-1 0 0,0 0 0,0 0 0,0 0 0,0 0 0,0 0 0,-1 0 0,0 1 0,2 4 0,2 4 0,-1 1 0,-1 0 0,0 0 0,0 0 0,0 24 0,-2-22 0,-1 1 0,-1-1 0,-4 25 0,4-34 0,-1 0 0,0 1 0,0-1 0,-1 0 0,0 0 0,0-1 0,0 1 0,0-1 0,-1 1 0,0-1 0,-5 5 0,2-3 0,0 0 0,0 0 0,0-1 0,-1 0 0,0-1 0,0 1 0,-1-2 0,1 1 0,-1-1 0,0 0 0,0-1 0,0 0 0,-1-1 0,1 0 0,-1 0 0,1-1 0,-11 1 0,18-2 0,1-1 0,0 1 0,-1 0 0,1-1 0,0 1 0,0-1 0,-1 1 0,1-1 0,0 1 0,0-1 0,0 0 0,0 0 0,-1 0 0,1 0 0,1 1 0,-1-1 0,0-1 0,0 1 0,0 0 0,0 0 0,1 0 0,-1 0 0,0 0 0,1-1 0,-1 1 0,1 0 0,0 0 0,-1-1 0,1 1 0,0 0 0,0-3 0,-3-49 0,3 42 0,-1-27 0,0 22 0,1 0 0,0 0 0,3-17 0,-3 32 0,0 0 0,0 1 0,1-1 0,-1 0 0,0 0 0,0 1 0,0-1 0,1 0 0,-1 0 0,0 1 0,1-1 0,-1 0 0,0 1 0,1-1 0,-1 0 0,1 1 0,-1-1 0,1 1 0,0-1 0,-1 1 0,1-1 0,0 1 0,-1-1 0,1 1 0,0 0 0,-1-1 0,1 1 0,0 0 0,0 0 0,-1-1 0,1 1 0,0 0 0,0 0 0,-1 0 0,1 0 0,0 0 0,0 0 0,0 0 0,-1 0 0,1 0 0,0 1 0,0-1 0,1 1 0,0 0 0,1 0 0,-1 0 0,0 0 0,1 1 0,-1-1 0,0 1 0,0-1 0,0 1 0,0 0 0,0 0 0,-1 0 0,3 3 0,13 21 0,-3-2 0,2-1 0,19 23 0,-28-39 0,-1 0 0,2 0 0,-1 0 0,1-1 0,0-1 0,0 1 0,1-1 0,0-1 0,16 7 0,-12-6 0,0-2 0,0 1 0,0-2 0,1 1 0,17-1 0,-26-2 0,0 0 0,0 0 0,1 0 0,-1-1 0,0 0 0,0 0 0,0 0 0,0-1 0,0 1 0,0-1 0,0 0 0,-1-1 0,1 1 0,-1-1 0,1 0 0,4-4 0,0-4 0,0 0 0,0 0 0,-1-1 0,-1 0 0,0 0 0,0-1 0,-1 0 0,-1 0 0,0 0 0,-1 0 0,0-1 0,2-22 0,0-15 0,-3 0 0,-3-58 0,-1 51 0,1 56 0,1 1 0,-2-1 0,1 0 0,0 1 0,0-1 0,0 1 0,-1-1 0,1 1 0,-1 0 0,1-1 0,-1 1 0,-1-3 0,2 3 0,-1 1 0,1-1 0,-1 1 0,1 0 0,-1-1 0,1 1 0,-1 0 0,1-1 0,-1 1 0,1 0 0,-1 0 0,1-1 0,-1 1 0,1 0 0,-1 0 0,0 0 0,1 0 0,-1 0 0,1 0 0,-1 0 0,0 0 0,1 0 0,-1 0 0,-1 0 0,0 1 0,0 0 0,0 0 0,0 0 0,0 0 0,0 0 0,1 0 0,-1 0 0,0 1 0,1-1 0,-1 0 0,1 1 0,0 0 0,-1-1 0,1 1 0,0 0 0,-2 2 0,-3 10 0,0 0 0,1 1 0,1-1 0,0 1 0,0 0 0,2 0 0,-2 23 0,3 113 0,2-136 0,-1-9 0,0-1 0,1 1 0,0 0 0,0 0 0,0-1 0,1 1 0,0 0 0,0-1 0,0 0 0,1 1 0,0-1 0,0 0 0,0-1 0,1 1 0,-1 0 0,1-1 0,0 0 0,1 0 0,-1 0 0,1 0 0,-1-1 0,1 0 0,0 0 0,0 0 0,1 0 0,-1-1 0,1 0 0,-1 0 0,7 1 0,14 3 0,1-2 0,-1 0 0,0-2 0,1-1 0,29-3 0,-9 2 0,-37 0-1,-8 0 1,1 1-1,-1-1 1,1 0-1,-1 0 1,1 0-1,-1 0 1,1 0 0,-1 0-1,1-1 1,-1 1-1,1-1 1,-1 0-1,0 0 1,1 0-1,-1 0 1,0 0 0,0 0-1,1-1 1,-1 1-1,0-1 1,2-1-1,-1-19-52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25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377 1 32655,'-15'17'27,"0"-1"-1,-1 0 1,-29 23 0,5-5-22,-58 44-5,59-48 0,-51 48 0,73-54 0,17-24 0,-1 1 0,1 0 0,0-1 0,0 1 0,0 0 0,0 0 0,-1-1 0,1 1 0,0 0 0,1 0 0,-1-1 0,0 1 0,0 0 0,0 0 0,0-1 0,0 1 0,1 0 0,-1 0 0,0-1 0,1 1 0,-1 0 0,1-1 0,-1 1 0,0-1 0,1 1 0,-1-1 0,1 1 0,0-1 0,-1 1 0,1-1 0,-1 1 0,1-1 0,0 1 0,-1-1 0,2 1 0,24 11 0,0-1 0,52 14 0,-44-16 0,44 21 0,-54-19 0,0 2 0,30 20 0,-42-29-245,-12-7-663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28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2 459 32607,'0'0'83,"0"5"-54,-1 7-29,1-3 2,-1 0-1,2-1 0,-1 1 1,1 0-1,3 11 0,-4-18-1,1-1 1,-1 0-1,1 0 0,-1 1 1,1-1-1,-1 0 0,1 0 0,0 0 1,0 0-1,0 0 0,-1 0 1,1 0-1,0 0 0,0 0 0,0 0 1,0 0-1,1-1 0,-1 1 1,0 0-1,0-1 0,0 1 1,0-1-1,1 1 0,-1-1 0,0 0 1,1 1-1,-1-1 0,0 0 1,1 0-1,-1 0 0,0 0 0,0 0 1,1 0-1,-1-1 0,0 1 1,1 0-1,-1 0 0,0-1 1,0 1-1,1-1 0,-1 0 0,0 1 1,0-1-1,2-1 0,-1 1 2,0 0 0,0-1 0,0 0 0,0 1 0,0-1-1,0 0 1,0 0 0,-1 0 0,1 0 0,0-1 0,-1 1-1,0 0 1,0-1 0,2-2 0,11-40-4,-12 38 3,8-36-1,-3 0 0,3-57 0,2-11 0,-12 107 0,1-1 0,0 1 0,0-1 0,0 1 0,0 0 0,1 0 0,3-7 0,-4 10 0,0 0 0,0 0 0,0 0 0,0 0 0,0 0 0,0 0 0,0 0 0,1 0 0,-1 1 0,0-1 0,1 0 0,-1 1 0,0 0 0,1-1 0,-1 1 0,0 0 0,1-1 0,-1 1 0,1 0 0,-1 0 0,0 0 0,1 0 0,-1 0 0,1 1 0,-1-1 0,2 1 0,1 0 0,0 0 0,-1 0 0,1 1 0,-1-1 0,1 1 0,-1 0 0,0 0 0,0 0 0,0 1 0,0-1 0,0 1 0,-1-1 0,4 5 0,30 45 0,-31-43 0,4 5 0,-1 1 0,-1 0 0,-1 1 0,0-1 0,-1 1 0,0 0 0,4 32 0,-8-40 0,0-1 0,-1 0 0,0 0 0,0 1 0,0-1 0,-1 0 0,0 1 0,-1-1 0,0 0 0,0 0 0,0 0 0,-1 0 0,0-1 0,0 1 0,-1-1 0,0 0 0,0 1 0,0-2 0,-1 1 0,-5 5 0,4-6 0,0 0 0,0 0 0,-1-1 0,0 1 0,0-2 0,0 1 0,0-1 0,0 0 0,-1 0 0,1-1 0,-9 1 0,13-2 0,-1-1 0,1 1 0,0-1 0,0 0 0,0 0 0,-1-1 0,1 1 0,0-1 0,0 1 0,0-1 0,0 0 0,0 0 0,0-1 0,0 1 0,0-1 0,0 1 0,0-1 0,1 0 0,-1 0 0,1 0 0,-1 0 0,1 0 0,0-1 0,0 1 0,0-1 0,0 1 0,0-1 0,1 0 0,-2-3 0,-5-13 0,2 0 0,0-1 0,1 0 0,1 0 0,1 0 0,0-1 0,2 1 0,1-28 0,1 47 0,1 1 0,-1-1 0,0 1 0,0-1 0,1 1 0,-1 0 0,0-1 0,1 1 0,-1 0 0,0 0 0,1 0 0,-1 0 0,0 0 0,0 1 0,1-1 0,-1 0 0,0 1 0,1-1 0,1 1 0,1 2 0,0-1 0,-1 1 0,1 0 0,0 0 0,-1 0 0,1 0 0,-1 1 0,0-1 0,4 7 0,25 44 0,-18-30 0,-5-9 0,0 0 0,2 0 0,0-1 0,20 20 0,-26-29 0,1 0 0,0-1 0,0 1 0,0-1 0,1 0 0,-1-1 0,1 1 0,0-1 0,0-1 0,0 1 0,0-1 0,1-1 0,12 2 0,-11-2 0,1 0 0,-1-1 0,0-1 0,1 1 0,17-5 0,-23 4 0,1-1 0,-1 1 0,0-1 0,0 0 0,0-1 0,-1 1 0,1-1 0,0 1 0,-1-1 0,0 0 0,0 0 0,0-1 0,0 1 0,4-6 0,-1-2 0,0 0 0,0 0 0,-1 0 0,-1-1 0,0 1 0,0-1 0,-1 0 0,2-24 0,-1-6 0,-3-53 0,-2 52 0,2 0 0,-1-40 0,0 74 0,-1 0 0,0 1 0,-1-1 0,0 1 0,-1-1 0,-6-15 0,-2 11 0,2 17 0,-1 24 0,4 17 0,2 0 0,4 84 0,1-55 0,-1-54 0,0 0 0,1 1 0,1-1 0,1 0 0,1-1 0,0 1 0,2 0 0,0-1 0,12 24 0,-17-41 0,0 1 0,1-1 0,-1 0 0,1 0 0,0 0 0,0 0 0,-1 0 0,1-1 0,0 1 0,1-1 0,-1 1 0,0-1 0,0 0 0,0 1 0,1-1 0,-1 0 0,1-1 0,-1 1 0,1 0 0,-1-1 0,1 1 0,-1-1 0,1 0 0,0 0 0,-1 0 0,1 0 0,-1 0 0,1-1 0,-1 1 0,1-1 0,-1 0 0,1 0 0,-1 1 0,1-1 0,-1-1 0,0 1 0,0 0 0,1-1 0,-1 1 0,0-1 0,0 0 0,-1 1 0,1-1 0,0 0 0,0 0 0,-1 0 0,1 0 0,-1-1 0,1-1 0,6-15 0,-1 0 0,-1 0 0,-1-1 0,-1 0 0,-1 0 0,0 0 0,-1-35 0,5-28 0,-7 81 0,1-1 0,-1 0 0,1 0 0,0 1 0,0-1 0,0 0 0,0 1 0,0-1 0,0 1 0,1-1 0,-1 1 0,1 0 0,0-1 0,-1 1 0,1 0 0,0 0 0,1 0 0,-1 1 0,0-1 0,0 0 0,1 1 0,-1 0 0,1-1 0,2 0 0,-2 1 0,1 0 0,0 1 0,-1-1 0,1 1 0,-1-1 0,1 1 0,0 0 0,-1 1 0,1-1 0,-1 1 0,1-1 0,-1 1 0,1 0 0,-1 0 0,1 1 0,-1-1 0,0 1 0,6 3 0,-5-2 0,0 0 0,0 0 0,0 1 0,-1-1 0,1 1 0,-1 0 0,0 0 0,0 0 0,-1 0 0,1 1 0,-1-1 0,0 1 0,0-1 0,0 1 0,0 0 0,0 7 0,1 7 0,0 0 0,-2 0 0,-1 20 0,0-29 0,0 0 0,-1 0 0,-1-1 0,0 1 0,-3 10 0,2-10 0,1-1 0,0 1 0,0-1 0,1 12 0,1-20-1,0 0 0,1-1 0,-1 1 1,1-1-1,-1 1 0,1-1 0,-1 1 0,1-1 0,0 0 0,-1 1 1,1-1-1,-1 0 0,1 1 0,0-1 0,-1 0 0,1 0 0,0 1 1,-1-1-1,1 0 0,0 0 0,0 0 0,-1 0 0,1 0 0,0 0 1,1 0-1,27-1-10,-22 1 12,-2 0-1,0 0 0,1-1 0,-1 0 0,0 1 0,0-2 0,0 1 0,0-1 0,-1 0 0,1 0 0,0 0 0,-1 0 0,1-1 0,-1 0 0,0 0 0,0 0 0,0 0 0,0-1 0,0 0 0,-1 1 0,0-1 0,0-1 0,0 1 0,0 0 0,0-1 0,-1 1 0,0-1 0,2-6 0,4-13 0,-2 1 0,0-1 0,-2 0 0,3-36 0,-5 35 0,-1 19 2,-1 1 1,1-1-1,1 1 0,-1-1 1,1 1-1,0-1 0,0 1 1,0 0-1,4-7 0,-4 10-1,0 0-1,0 0 1,0 0-1,0 0 0,0 0 1,0 1-1,0-1 1,0 1-1,1-1 0,-1 1 1,0 0-1,1 0 1,0 0-1,-1 0 0,1 0 1,-1 1-1,1-1 0,0 1 1,0-1-1,-1 1 1,4 0-1,6 0-3,34 1 9,-45-1-7,1 0 0,-1 0 0,0 0 0,0 0 0,0 1 0,0-1-1,0 0 1,0 1 0,0-1 0,0 1 0,0-1 0,0 1 0,0-1 0,0 1 0,0 0 0,0-1 0,0 1 0,0 0 0,-1 0 0,1 0 0,0 0 0,-1-1 0,1 1 0,0 0-1,-1 0 1,1 0 0,-1 1 0,0-1 0,1 0 0,-1 0 0,0 0 0,1 2 0,-2-2 1,0 0 0,1 0 0,-1 0 0,0 0 0,0-1 0,1 1 0,-1 0 0,0 0 0,0 0 0,0-1 0,0 1 0,0-1 0,0 1 0,0-1 0,-1 1 0,1-1 0,0 1 0,0-1 0,0 0 0,-2 1 0,-2 0 0,-3 2 2,1 0-1,0 0 1,0 0-1,1 1 1,-1 0-1,1 0 1,0 1-1,0 0 1,0 0-1,1 0 1,-1 1-1,1 0 1,1 0-1,-8 11 1,7-7-1,1 0 0,0 0 0,0 0 0,1 1-1,1 0 1,-1-1 0,2 1 0,-1 0 0,2 21 0,-1-19-1,4 28 0,-2-39 0,-1 0 0,1 0 0,0 0 0,0 0 0,0 0 0,0 0 0,1 0 0,-1-1 0,0 1 0,1 0 0,-1-1 0,1 1 0,-1-1 0,1 0 0,0 1 0,0-1 0,2 1 0,4 2-2,1 0 0,-1-1 0,1-1 0,0 1 0,0-1 0,0-1 0,0 0 0,1 0 0,-1 0 0,13-2 0,-15 0 2,-1 1-1,1-1 0,-1 0 1,1 0-1,-1-1 0,0 0 1,1 0-1,-1 0 1,0-1-1,0 0 0,-1 0 1,1-1-1,-1 1 0,1-1 1,5-6-1,-7 5 1,0 0 0,-1 0 0,0-1 0,0 1 0,0-1 0,0 0 0,-1 0 0,0 0 0,-1 0 0,1 0 0,0-8 0,0-7 6,-1 0 0,-2-22 0,1 28 3,-1 7-9,0 1 1,0-1-1,0 0 1,-1 0-1,0 1 1,-1-1-1,0 1 1,0 0-1,-1 0 0,1 0 1,-8-10-1,9 14 0,0 0 0,-1 1 0,1-1 0,-1 0 0,1 1 0,-1-1 0,0 1 0,0 0 0,0 0 0,0 0 0,0 0 0,0 1 0,-1-1 0,1 1 0,-1 0 0,1 0 0,-1 0 0,1 1 0,-1-1 0,1 1 0,-1 0 0,0-1 0,1 2 0,-1-1 0,1 0 0,-1 1 0,-5 1 0,7-1 0,0 1 0,-1-1 0,1 1 0,0-1 0,0 1 0,0 0 0,0 0 0,0 0 0,0 0 0,1 0 0,-1 0 0,1 0 0,-1 1 0,1-1 0,0 1 0,0-1 0,0 1 0,0-1 0,0 1 0,1 0 0,-1-1 0,0 6 0,-1 10 0,1 0 0,0 23 0,2-29 0,-2-6-2,2 0 0,-1 1 1,1-1-1,0 0 0,0 0 0,0 0 0,1 1 0,0-1 1,0-1-1,1 1 0,0 0 0,0-1 0,0 1 0,0-1 1,1 0-1,0 0 0,0 0 0,1-1 0,-1 1 0,1-1 1,0 0-1,0 0 0,0-1 0,1 1 0,-1-1 0,1-1 1,0 1-1,0-1 0,0 0 0,0 0 0,0 0 0,0-1 1,0 0-1,10 0 0,-13-1 0,6 1-2,-1-1 0,0 0-1,0 0 1,0-1 0,0 0 0,12-3-1,-18 3 7,1 0-1,-1 0 0,0-1 0,1 1 1,-1-1-1,0 1 0,0-1 0,0 0 1,0 0-1,0 0 0,0 0 0,0 0 1,-1-1-1,1 1 0,-1 0 0,0-1 1,0 1-1,0-1 0,0 1 1,0-1-1,0 0 0,0-4 0,3-14 14,-2-1-1,0 0 0,-3-41 0,0 40-11,1 1-1,1 0 1,5-32-1,-6 53-2,1 0 0,-1-1 0,1 1 0,0 0 0,-1 0 0,1 0 0,0 0 0,0 0 0,0 0 0,0 1 0,0-1 0,0 0 0,0 0 0,0 0 0,0 1 0,0-1 0,0 1 0,0-1 0,0 1 0,1-1 0,-1 1 0,0 0 0,0-1 0,1 1 0,-1 0 0,0 0 0,0 0 0,1 0 0,-1 0 0,0 0 0,0 0 0,1 1 0,-1-1 0,0 0 0,0 1 0,0-1 0,1 1 0,-1-1 0,0 1 0,0 0 0,0-1 0,0 1 0,0 0 0,0 0 0,0 0 0,0-1 0,0 1 0,-1 0 0,1 0 0,0 2 0,6 6 0,-1 1 0,0-1 0,0 2 0,-2-1 0,1 1 0,-1-1 0,-1 1 0,5 23 0,-3-6 0,-1 0 0,0 46 0,-4-30-10,0-35-7,0-28 17,1 4 5,1 0 0,0 1 0,0-1 0,2 0-1,7-21 1,34-68-7,-41 96 2,0 1 0,1-1 0,0 1 0,9-11 0,-12 15 0,0 1 0,0 1 0,0-1 0,0 0 0,1 0 0,-1 1 0,0-1 0,1 1 0,-1 0 0,1 0 0,0 0 0,-1 0 0,1 0 0,0 1 0,0-1 0,-1 1 0,5-1 0,-6 2 0,-1-1 0,1 1 0,0-1 0,0 1 0,-1 0 0,1-1 0,-1 1 0,1 0 0,-1-1 0,1 1 0,-1 0 0,1 0 0,-1 0 0,1-1 0,-1 1 0,0 0 0,0 0 0,1 0 0,-1 0 0,0 0 0,0-1 0,0 3 0,4 25 0,-4-26 0,2 46 0,-2-33 0,0 1 0,2-1 0,4 23 0,-5-33 0,0-1 0,1 1 0,0-1 0,0 1 0,0-1 0,0 0 0,1 1 0,-1-1 0,1-1 0,0 1 0,0 0 0,1-1 0,-1 1 0,1-1 0,6 4 0,2 1 0,1-2 0,0 1 0,0-2 0,1 0 0,-1 0 0,1-1 0,23 3 0,2-2 0,63-1 0,-96-4 0,0 0 0,0 0 0,0-1 0,0 0 0,0 0 0,-1 0 0,1-1 0,0 0 0,0 0 0,-1 0 0,0-1 0,10-6 0,-11 6 0,-1 0 0,0 0 0,1-1 0,-2 1 0,1-1 0,0 0 0,-1 1 0,0-1 0,1 0 0,-2-1 0,1 1 0,0 0 0,-1-1 0,0 1 0,0-1 0,0 1 0,0-9 0,1-3 0,-2-1 0,1 0 0,-2 0 0,0 0 0,-1 0 0,-9-32 0,10 45 0,-1-1 0,1 1 0,-1-1 0,0 1 0,0-1 0,-1 1 0,1 0 0,-1 0 0,0 1 0,0-1 0,0 0 0,-1 1 0,1 0 0,-1 0 0,0 0 0,0 0 0,0 0 0,0 1 0,0 0 0,-1 0 0,1 0 0,-1 0 0,1 1 0,-1 0 0,0-1 0,1 2 0,-1-1 0,0 1 0,-6-1 0,9 2 0,0-1 0,1 0 0,-1 0 0,0 1 0,0-1 0,0 1 0,0-1 0,0 1 0,1 0 0,-1 0 0,0 0 0,0 0 0,1 0 0,-1 0 0,1 0 0,-1 1 0,1-1 0,0 1 0,-1-1 0,-1 3 0,0 1 0,0 1 0,0-1 0,1 1 0,-1 0 0,1-1 0,-2 12 0,0 4 0,1 0 0,0 42 0,3-55 0,0 1 0,0-1 0,1 0 0,0 0 0,0 0 0,1 0 0,3 12 0,-3-18 0,-1 1 0,1-1 0,-1 0 0,1 0 0,0 0 0,-1 0 0,1 0 0,0 0 0,0 0 0,1-1 0,-1 1 0,0-1 0,1 1 0,-1-1 0,0 0 0,1 0 0,-1 0 0,1 0 0,0-1 0,-1 1 0,1-1 0,0 1 0,-1-1 0,1 0 0,0 0 0,3 0 0,-3 0 0,1 0 0,-1-1 0,0 1 0,0 0 0,0-1 0,1 0 0,-1 1 0,0-1 0,0-1 0,0 1 0,0 0 0,0-1 0,-1 1 0,1-1 0,2-2 0,-1 1 0,-1-1 0,0 0 0,0 0 0,0 0 0,-1 0 0,1 0 0,-1-1 0,0 1 0,3-9 0,3-23 0,-1-1 0,-1 1 0,1-58 0,-7 144 0,-10 227 0,-19 327 0,30-572 0,0-5 0,-1 0 0,-2 1 0,0-1 0,-12 53 0,12-74 0,0-1 0,0 1 0,0 0 0,-1-1 0,1 1 0,-1-1 0,-1 0 0,1 0 0,-1 0 0,0-1 0,0 1 0,0-1 0,-1 0 0,1 0 0,-1 0 0,0-1 0,0 1 0,0-1 0,-1 0 0,1-1 0,-1 0 0,0 1 0,1-2 0,-1 1 0,0-1 0,0 0 0,-12 1 0,0-1 0,0 0 0,1-1 0,-1-1 0,-33-6 0,42 5 0,0-1 0,1 0 0,-1 0 0,1-1 0,-1 0 0,1 0 0,0-1 0,1 0 0,-1-1 0,1 0 0,-8-8 0,5 4 0,0-2 0,1 1 0,0-1 0,0-1 0,2 0 0,-1 0 0,2 0 0,0-1 0,-6-21 0,5 9 0,2 1 0,1-1 0,1 0 0,1-42 0,2 59 0,0-1 0,0 1 0,2 0 0,-1 0 0,1 0 0,0 0 0,1 0 0,0 0 0,0 0 0,1 1 0,0-1 0,1 1 0,0 0 0,0 1 0,1-1 0,-1 1 0,14-13 0,10-7 0,2 0 0,0 2 0,2 1 0,49-28 0,149-63 0,-132 68 0,-67 32 0,-1-1 0,29-21 0,-59 36-6,0 1 0,0-1-1,0 0 1,0 1 0,0-1 0,0 0-1,-1 1 1,1-1 0,0 0 0,0 0-1,0 0 1,-1 0 0,1 0 0,0 0-1,-1 0 1,1 0 0,-1 0 0,1 0-1,-1 0 1,0 0 0,1 0 0,-1-1-1,0 1 1,0 0 0,0 0 0,0 0-1,0 0 1,0-1 0,0 1 0,0 0 0,0 0-1,-1 0 1,1 0 0,0-1 0,-1 1-1,1 0 1,-1 0 0,1 0 0,-1 0-1,0 0 1,1 0 0,-1 0 0,0 1-1,0-1 1,0 0 0,0 0 0,1 0-1,-1 1 1,0-1 0,0 0 0,0 1-1,-2-1 1,-36-11-1264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28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21 0 28861,'-9'0'2978,"3"0"-2546,3 0-208,0 0-64,15 0-144,29 0 16,15 5 0,15 1-32,-1-1 0,-5-5 32,-12 0-32,-12 0-32,-14 0 16,-13 0-80,-5-11-929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11.39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23 0 31134,'0'0'1601,"7"0"-1569,9 9-32,-3 9 0,0 8 0,-6 7 0,-4 2 0,-3-2 0,0 2 0,0-6 0,-16-5 0,-4-3-32,-3-10-112,0-11-1009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29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0 31598,'0'0'1038,"2"0"-963,6 1-71,-1 1 0,-1-1 0,1 1 1,0 1-1,0-1 0,-1 1 0,1 0 0,5 4 0,15 6 10,97 38-9,141 64-5,-244-104 0,-8-6 0,-1 1 0,-1 0 0,1 1 0,-1 1 0,20 16 0,-30-22 0,0-1 0,1 0 0,-1 1 0,0 0 0,-1-1 0,1 1 0,0 0 0,0-1 0,-1 1 0,1 0 0,-1 0 0,1 0 0,-1-1 0,0 1 0,0 0 0,0 0 0,0 0 0,0 0 0,0 0 0,0-1 0,-1 1 0,1 0 0,-1 0 0,-1 3 0,1-2 0,-1 1 0,1 0 0,-1-1 0,0 0 0,0 0 0,-1 1 0,1-1 0,-1 0 0,1-1 0,-5 4 0,-191 120 0,159-103 0,26-15-13,-44 22-235,27-21-932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32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1500 103 30046,'0'-7'854,"0"1"-563,0 1 0,0-1 0,0 1 0,1-1 0,0 1 0,2-8 0,-2 10-303,0 1 1,1-1 0,-1 1-1,1-1 1,0 1 0,0 0-1,0 0 1,0 0 0,0 0 0,0 0-1,1 0 1,-1 0 0,1 1-1,4-3 1,3 1 11,-1 0 0,1 0 0,-1 1 0,1 0 0,0 1 0,0 0 0,0 1 0,0 0 0,15 2 0,-21-2 0,0 1 0,1 0 0,-1 0 0,0 0 0,0 1 0,0 0 0,0 0 0,0 0 0,0 0 0,0 0 0,-1 1 0,1 0 0,-1-1 0,0 1 0,1 1 0,-1-1 0,3 5 0,8 10 0,22 38 0,-26-40 0,38 68 0,-3 2 0,-4 3 0,-4 1 0,-4 1 0,24 109 0,-30-75 0,-6 0 0,-5 2 0,0 186 0,-21-43 0,-1-192 0,-22 112 0,-10-30 0,-7-2 0,-115 267 0,66-225 0,-185 290 0,210-389 0,-107 119 0,-100 79 0,190-208 0,-27 21 0,-4-5 0,-5-5 0,-197 126 0,308-220 0,-1 0 0,0-1 0,-1-1 0,0 1 0,0-2 0,0 0 0,-1-1 0,1 0 0,-1-1 0,0 0 0,-27 1 0,41-4 0,-1 0 0,1-1 0,-1 1 0,1 0 0,-1 0 0,1-1 0,0 1 0,-1-1 0,1 1 0,0 0 0,-1-1 0,1 1 0,0-1 0,-1 1 0,1 0 0,0-1 0,0 1 0,0-1 0,-1 1 0,1-1 0,0 1 0,0-1 0,0 1 0,0-1 0,0 1 0,0-1 0,0 0 0,0 1 0,0-1 0,1-19 0,-1 18 0,0-8 0,1 1 0,0-1 0,1 0 0,0 1 0,0-1 0,1 1 0,5-12 0,34-58 0,-30 60 0,-2 1 0,0-1 0,-1-1 0,7-22 0,-11 14 0,-7 56 0,-6-6 0,-2-1 0,0 0 0,-2-1 0,-13 20 0,-21 37 0,45-76 0,0 0 0,0 1 0,1-1 0,-1 0 0,0 0 0,1 0 0,-1 0 0,1 1 0,0-1 0,-1 0 0,1 1 0,0-1 0,0 0 0,0 0 0,0 1 0,0-1 0,0 0 0,0 1 0,0-1 0,0 0 0,1 1 0,-1-1 0,0 0 0,1 0 0,-1 1 0,1-1 0,0 0 0,-1 0 0,1 0 0,0 0 0,0 0 0,-1 0 0,1 0 0,0 0 0,0 0 0,0 0 0,0-1 0,1 1 0,-1 0 0,0 0 0,0-1 0,0 1 0,0-1 0,1 1 0,1-1 0,6 2 0,0 0 0,0-1 0,0 0 0,0 0 0,11-1 0,-12 0 0,69 2 0,-36-1 0,81-5 0,-100-3 0,-21 7 0,-1 0 0,1 0 0,-1 0 0,0 0 0,1-1 0,-1 1 0,0 0 0,1 0 0,-1 0-1,0 0 1,1-1 0,-1 1 0,0 0 0,1-1 0,-1 1 0,0 0 0,0 0 0,1-1 0,-1 1 0,0 0-1,0-1 1,0 1 0,0 0 0,1-1 0,-1 1 0,0-1 0,0 1 0,0 0 0,0-1 0,0 1-1,0 0 1,0-1 0,0 1 0,0-1 0,0 1 0,0 0 0,0-1 0,0 1 0,0-1 0,0 1-1,-1 0 1,1-1 0,0 1 0,0 0 0,0-1 0,-1 1 0,1 0 0,0-1 0,0 1 0,-1 0-1,1 0 1,0-1 0,0 1 0,-1 0 0,1 0 0,0-1 0,-1 1 0,0 0 0,-16-10-27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34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6 410 32079,'-3'14'656,"2"14"-656,0-15 0,0 0 0,1 0 0,1 1 0,3 19 0,-3-30 0,-1 0 0,1-1 0,0 1 0,0 0 0,0-1 0,0 1 0,1-1 0,-1 1 0,1-1 0,-1 0 0,1 1 0,0-1 0,0 0 0,0 0 0,0 0 0,0 0 0,0-1 0,1 1 0,-1-1 0,0 1 0,1-1 0,0 0 0,-1 0 0,1 0 0,0 0 0,5 1 0,-4-1 1,-1-1 1,1 1-1,0-1 0,0 0 0,0 0 1,0 0-1,0 0 0,0-1 1,0 0-1,-1 0 0,1 0 1,0 0-1,0 0 0,-1-1 1,1 1-1,-1-1 0,0 0 0,1 0 1,-1-1-1,0 1 0,0-1 1,0 1-1,0-1 0,-1 0 1,3-3-1,1-4-1,0-1-1,0 1 1,-2-1 0,1 0 0,-1 0-1,-1 0 1,4-19 0,3-36 0,-3 0 0,-3-130 0,-4 138 0,0 470 0,-1-409 0,1 0 0,0 0 0,0 0 0,1 0 0,-1 0 0,1 0 0,-1-1 0,1 1 0,0 0 0,0 0 0,0 0 0,0-1 0,1 1 0,2 4 0,-2-5 0,0-1 0,0 1 0,0-1 0,0 0 0,0 0 0,0 0 0,0 0 0,1-1 0,-1 1 0,0 0 0,1-1 0,-1 1 0,0-1 0,1 0 0,-1 0 0,0 0 0,1 0 0,-1 0 0,3-1 0,-1 0 0,0-1 0,0 1 0,-1-1 0,1 1 0,0-1 0,-1 0 0,0 0 0,1-1 0,-1 1 0,0-1 0,0 0 0,0 1 0,-1-1 0,1 0 0,-1-1 0,1 1 0,-1 0 0,0-1 0,0 1 0,-1-1 0,1 0 0,1-4 0,4-13 0,0 1 0,8-40 0,-6-17 0,0-143 0,-8 517 0,-1-285 0,1 1 0,0 0 0,1-1 0,0 1 0,8 23 0,-9-33 0,0 0 0,1 0 0,-1 0 0,1 0 0,-1-1 0,1 1 0,0 0 0,0-1 0,0 1 0,0-1 0,1 0 0,-1 0 0,1 0 0,-1 0 0,1 0 0,0 0 0,0-1 0,-1 1 0,1-1 0,0 0 0,0 0 0,1 0 0,-1 0 0,0-1 0,0 1 0,0-1 0,5 1 0,-5-2 0,0 1 0,-1-1 0,1 0 0,0 0 0,-1 0 0,1 0 0,-1 0 0,1-1 0,-1 1 0,1-1 0,-1 1 0,0-1 0,0 0 0,0 0 0,0 0 0,0 0 0,0 0 0,-1-1 0,1 1 0,-1 0 0,1-1 0,-1 1 0,0-1 0,1-4 0,5-10 0,-1-1 0,6-28 0,-11 39 0,20-105 0,-15 67 0,3 0 0,20-60 0,-28 103 0,0-1 0,0 1 0,1-1 0,-1 1 0,1 0 0,0-1 0,0 1 0,-1 0 0,1 0 0,5-3 0,-6 4 0,-1 1 0,1-1 0,0 1 0,0-1 0,-1 1 0,1 0 0,0-1 0,0 1 0,0 0 0,0-1 0,0 1 0,0 0 0,-1 0 0,1 0 0,0 0 0,0 0 0,0 0 0,0 0 0,0 0 0,0 0 0,0 1 0,0-1 0,-1 0 0,1 1 0,0-1 0,0 0 0,0 1 0,-1-1 0,1 1 0,0-1 0,0 1 0,-1-1 0,1 1 0,0 0 0,-1-1 0,1 1 0,-1 0 0,1 1 0,4 6 0,0 1 0,-1 1 0,0-1 0,0 1 0,-1-1 0,-1 1 0,1 0 0,-2 0 0,2 12 0,1 101 0,-4-108 0,0 1 0,0 21 0,-4 38 0,2-63 0,0 1 0,-1-1 0,0 0 0,-1 0 0,-1 0 0,-10 20 0,10-23 0,1 0 0,-2 0 0,1 0 0,-10 12 0,14-20 0,0 0 0,0 1 0,0-1 0,0 0 0,-1 0 0,1 0 0,0 0 0,-1 0 0,1 0 0,0 0 0,-1 0 0,1-1 0,-1 1 0,1 0 0,-1-1 0,1 0 0,-1 1 0,0-1 0,1 0 0,-1 0 0,1 1 0,-1-1 0,0 0 0,1-1 0,-1 1 0,0 0 0,1 0 0,-4-2 0,4 1 0,-1-1 0,0 1 0,1-1 0,-1 1 0,1-1 0,-1 0 0,1 1 0,0-1 0,0 0 0,0 0 0,0 0 0,0 0 0,0 0 0,0 0 0,1-1 0,-1 1 0,0-4 0,-1-4 0,-7-25 0,3 0 0,0-1 0,3 0 0,0-62 0,3 98 0,0 0 0,0-1 0,0 1 0,1 0 0,-1 0 0,0-1 0,0 1 0,0 0 0,0 0 0,0-1 0,0 1 0,0 0 0,1 0 0,-1-1 0,0 1 0,0 0 0,0 0 0,0 0 0,1-1 0,-1 1 0,0 0 0,0 0 0,1 0 0,-1 0 0,0 0 0,0-1 0,0 1 0,1 0 0,-1 0 0,0 0 0,1 0 0,-1 0 0,0 0 0,0 0 0,1 0 0,-1 0 0,0 0 0,0 0 0,1 0 0,-1 0 0,0 0 0,1 0 0,-1 1 0,13 5 0,0 7 0,-1 0 0,19 29 0,-20-25 0,2-1 0,-1-1 0,16 15 0,-20-23 0,0 0 0,1-1 0,0 0 0,0 0 0,0-1 0,0 0 0,1-1 0,0 0 0,0 0 0,0-1 0,0-1 0,1 1 0,-1-2 0,1 1 0,-1-2 0,20 0 0,-25 0 0,1 0 0,0-1 0,-1 0 0,1 0 0,0 0 0,-1 0 0,0-1 0,1 0 0,-1 0 0,0-1 0,0 0 0,0 1 0,0-2 0,6-4 0,-4 1 0,0 1 0,-1-1 0,0-1 0,-1 1 0,1-1 0,-1 0 0,-1 0 0,5-11 0,0-3 0,-2-1 0,-1 0 0,0 0 0,-2 0 0,0-1 0,0-28 0,-3-130 0,-1 178 0,-1 0 0,1 1 0,-1-1 0,1 0 0,-1 1 0,0-1 0,0 0 0,-1 1 0,-1-4 0,3 6 0,-1 0 0,1 1 0,-1-1 0,1 1 0,-1-1 0,1 0 0,-1 1 0,1-1 0,-1 1 0,1-1 0,-1 1 0,0 0 0,1-1 0,-1 1 0,0 0 0,1-1 0,-1 1 0,0 0 0,1 0 0,-1-1 0,0 1 0,0 0 0,1 0 0,-1 0 0,0 0 0,0 0 0,1 0 0,-1 0 0,0 0 0,0 0 0,1 1 0,-1-1 0,0 0 0,0 0 0,1 1 0,-1-1 0,0 0 0,1 1 0,-1-1 0,1 1 0,-1-1 0,0 1 0,1-1 0,-1 1 0,1-1 0,-1 1 0,1 0 0,-1-1 0,0 2 0,-2 3 0,-1 0 0,1 1 0,0-1 0,0 1 0,0-1 0,1 1 0,0 0 0,0 0 0,1 0 0,-2 11 0,-5 66 0,6-50 0,2 0 0,1 0 0,1-1 0,11 53 0,-11-75 0,1-1 0,0 1 0,1-1 0,0 0 0,1 0 0,0 0 0,0-1 0,10 12 0,-10-14 0,0-1 0,1 0 0,-1 0 0,1-1 0,0 0 0,0 0 0,1 0 0,-1-1 0,1 0 0,0 0 0,0 0 0,13 2 0,-8-2 0,0 0 1,0-2-1,1 1 1,-1-2-1,0 1 0,0-2 1,21-2-1,-28 2-2,1-1 0,-1 1 0,0-1 1,0 0-1,0 0 0,-1-1 0,1 1 0,0-1 0,-1 0 0,0 0 0,0-1 0,0 1 1,0-1-1,0 0 0,-1 0 0,1 0 0,-1 0 0,0-1 0,3-7 0,11-30-171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34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473 33 30110,'2'-1'190,"0"-1"-1,0 1 1,0-1 0,-1 0 0,1 1 0,0-1-1,-1 0 1,1 0 0,-1 0 0,0 0 0,1 0-1,-1 0 1,1-4 0,-3 6-190,0-1 0,1 1 0,-1 0 0,0-1 0,0 1 0,0 0 0,1-1 0,-1 1 0,0 0 0,0 0 0,0 0 0,0 0 0,0 0 0,0 0 0,0 0 0,1 0 0,-2 1 0,1-1 0,-5 0 0,0 2 0,0-1 0,0 1 0,1 0 0,-1 0 0,0 0 0,1 1 0,-1 0 0,-7 5 0,-50 41 0,25-18 0,-8 2 0,-11 8 0,2 1 0,-60 62 0,110-100 0,1 1 0,0 1 0,0-1 0,1 0 0,-1 1 0,1 0 0,0 0 0,-3 10 0,5-13 0,1-1 0,-1 0 0,1 1 0,-1-1 0,1 0 0,0 1 0,0-1 0,0 1 0,0-1 0,0 0 0,1 1 0,-1-1 0,1 1 0,0-1 0,-1 0 0,1 0 0,0 1 0,0-1 0,0 0 0,1 0 0,-1 0 0,1 0 0,-1 0 0,1-1 0,-1 1 0,4 2 0,17 11 0,1-1 0,1-1 0,0-1 0,42 14 0,14 7 0,-44-16 0,78 33 0,-98-45 0,-1 0 0,1-2 0,0 1 0,0-2 0,29 1 0,-37-5-93,-2-9-374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35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33 273 31839,'0'-17'855,"0"26"-709,0 25-219,0-30 73,0 2 0,0 0 0,0 0 0,0 0 0,1 0 0,0 0 0,0 0 0,2 7 0,-2-11 0,0-1 0,1 1 0,-1-1 0,0 1 0,0-1 0,1 1 0,-1-1 0,1 0 0,-1 0 0,1 1 0,0-1 0,-1 0 0,1 0 0,0-1 0,0 1 0,-1 0 0,1-1 0,0 1 0,0-1 0,0 1 0,0-1 0,0 0 0,0 0 0,4 0 0,-1 0 0,0 1 0,0-1 0,0 0 0,0-1 0,1 1 0,-1-1 0,0 0 0,0-1 0,0 1 0,0-1 0,8-4 0,-9 3 0,-1 1 0,1-1 0,-1 0 0,0 0 0,0-1 0,-1 1 0,1 0 0,0-1 0,-1 0 0,0 0 0,0 1 0,0-1 0,-1 0 0,3-7 0,-1-4 0,0 0 0,-1 0 0,-1 0 0,0 0 0,-1-1 0,0 1 0,-5-25 0,4 37 0,1 0 0,-1 1 0,0-1 0,0 1 0,0-1 0,0 1 0,0-1 0,-1 1 0,1 0 0,-1 0 0,1-1 0,-1 1 0,0 0 0,0 1 0,0-1 0,0 0 0,0 0 0,0 1 0,-1-1 0,1 1 0,0 0 0,-1 0 0,1 0 0,-5-1 0,-2-1 0,-1 1 0,0 1 0,1 0 0,-1 0 0,-11 1 0,18 0 0,0 1 0,0 0 0,0-1 0,0 1 0,0 0 0,1 1 0,-1-1 0,0 0 0,1 1 0,-1 0 0,1-1 0,-1 1 0,1 0 0,0 0 0,0 1 0,0-1 0,0 0 0,0 1 0,1-1 0,-1 1 0,1-1 0,-1 1 0,1 0 0,0-1 0,-1 6 0,-3 6 0,0 1 0,1-1 0,-3 29 0,4 3 0,1 47 0,3-56 0,-1-31 0,0-1 0,0 1 0,1 0 0,0 0 0,0 0 0,1-1 0,0 1 0,0-1 0,0 1 0,0-1 0,1 0 0,0 0 0,0 0 0,0 0 0,1 0 0,-1-1 0,1 1 0,0-1 0,7 5 0,-4-4 0,0 0 0,1-1 0,-1 0 0,1-1 0,0 1 0,0-1 0,0-1 0,0 0 0,0 0 0,1 0 0,-1-1 0,0-1 0,10 1 0,-11-1 0,1 0 0,-1 0 0,1-1 0,-1 0 0,1-1 0,-1 1 0,13-5 0,-16 3 0,0 1 0,-1 0 0,1-1 0,0 0 0,-1 1 0,0-1 0,0-1 0,0 1 0,0 0 0,0-1 0,0 0 0,-1 1 0,0-1 0,4-8 0,-2 2 0,-1 0 0,1-1 0,-1 1 0,-1-1 0,0 0 0,0-15 0,-2-71 0,-1 45 0,-1 21 0,2-43 0,1 70 0,-1 0 0,0 1 0,1-1 0,0 0 0,0 1 0,0-1 0,0 1 0,0-1 0,1 1 0,0 0 0,0-1 0,0 1 0,0 0 0,0 0 0,4-4 0,-3 6 0,0-1 0,0 0 0,0 1 0,0 0 0,0 0 0,1 0 0,-1 0 0,0 1 0,0-1 0,1 1 0,-1-1 0,0 1 0,1 0 0,-1 1 0,0-1 0,0 1 0,1-1 0,-1 1 0,0 0 0,0 0 0,0 0 0,0 1 0,0-1 0,0 1 0,0-1 0,0 1 0,0 0 0,-1 0 0,1 1 0,-1-1 0,3 3 0,0 4 0,0 0 0,-1 0 0,0 1 0,0-1 0,-1 1 0,0 0 0,-1 0 0,0 0 0,1 13 0,-1 18 0,-2 40 0,-1-32 0,-1-8 0,1 29 0,-1-98 0,2 0 0,0 0 0,2 0 0,1 0 0,2 1 0,0-1 0,2 1 0,1 0 0,1 0 0,15-29 0,-22 52 0,0 0 0,0 0 0,1 0 0,0 0 0,0 1 0,0-1 0,0 1 0,5-4 0,-7 6 0,0 1 0,0-1 0,0 1 0,0-1 0,0 1 0,-1-1 0,1 1 0,0 0 0,1-1 0,-1 1 0,0 0 0,0 0 0,0 0 0,0-1 0,0 1 0,0 0 0,0 1 0,0-1 0,0 0 0,0 0 0,0 0 0,0 1 0,0-1 0,0 0 0,0 1 0,0-1 0,0 1 0,0-1 0,0 1 0,0-1 0,-1 1 0,1 0 0,0 0 0,0-1 0,-1 1 0,1 0 0,0 0 0,-1 0 0,1 0 0,-1 0 0,1-1 0,-1 1 0,1 2 0,8 16 0,0 0 0,-2 0 0,-1 1 0,6 25 0,10 84 0,-19-71 0,0-88 0,1 0 0,2 0 0,13-42 0,-9 35 0,28-86 0,-31 105 0,1 0 0,1 1 0,0 0 0,18-25 0,-25 40 0,-1 0 0,1 0 0,-1 0 0,1 0 0,0 0 0,0 0 0,-1 1 0,1-1 0,1 1 0,-1-1 0,0 1 0,4-2 0,-5 3 0,-1 0 0,1 0 0,-1 0 0,1 0 0,-1 0 0,1 0 0,0 0 0,-1 0 0,1 1 0,-1-1 0,1 0 0,-1 0 0,1 1 0,-1-1 0,1 0 0,-1 1 0,1-1 0,-1 0 0,1 1 0,-1-1 0,1 0 0,-1 1 0,0-1 0,1 1 0,-1-1 0,0 1 0,1-1 0,-1 1 0,0-1 0,0 1 0,1 1 0,1 6 0,0 1 0,0 0 0,-1 0 0,-1 0 0,1 10 0,-1-15 0,0 380 0,4-371 0,2-14 0,-5 1 0,18-7-59,4-18-234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36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100 6 32303,'1'0'8,"-1"0"0,0 0 1,0 0-1,0 0 0,0 0 1,0 0-1,1 0 0,-1 0 1,0 0-1,0 0 0,0 0 1,0 0-1,0 0 0,0 0 1,1 0-1,-1 0 0,0 0 1,0 0-1,0 0 1,0-1-1,0 1 0,0 0 1,0 0-1,0 0 0,1 0 1,-1 0-1,0 0 0,0-1 1,0 1-1,0 0 0,0 0 1,0 0-1,0 0 0,0 0 1,0 0-1,0-1 0,0 1 1,0 0-1,0 0 0,0 0 1,0 0-1,0 0 0,0-1 1,0 1-1,0 0 0,0 0 1,0 0-1,0 0 0,0 0 1,0 0-1,-1-1 0,1 1 1,0 0-1,0 0 0,0 0 1,0 0-1,7 0-19,2 2 11,0 0 0,0 0 0,0 1 0,-1 0 0,1 0 0,-1 1 0,0 0 0,9 7 0,8 2 0,37 15 0,2-3 0,88 22 0,-139-45 0,-13-1 0,0-1 0,0 1 0,0-1 0,0 1 0,-1-1 0,1 1 0,0-1 0,0 1 0,0-1 0,-1 0 0,1 1 0,0-1 0,-1 1 0,1-1 0,0 0 0,-1 1 0,1-1 0,0 0 0,-1 1 0,1-1 0,-1 0 0,1 0 0,0 1 0,-1-1 0,1 0 0,-1 0 0,1 0 0,-1 0 0,1 0 0,-1 0 0,0 1 0,0-1 0,-41 16 0,-32 12 0,0 3 0,-70 41 0,120-58 0,1 1 0,0 0 0,1 2 0,-35 33 0,55-48 0,1 0 0,-1 0 0,0 0 0,1 0 0,0 1 0,-1-1 0,1 0 0,0 1 0,0-1 0,-1 5 0,3-2-45,9-7-182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8:2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303 516 32431,'-14'-38'84,"-1"1"0,-2 0 0,-34-51 0,49 84-84,-1 1 0,1 0 0,-1 0 0,0 0 0,0 1 0,0-1 0,0 1 0,0-1 0,-1 1 0,1 0 0,-1 0 0,0 1 0,1-1 0,-1 1 0,0 0 0,0 0 0,0 0 0,0 0 0,0 1 0,0-1 0,0 1 0,0 0 0,0 0 0,0 1 0,0-1 0,0 1 0,0 0 0,0 0 0,0 0 0,0 1 0,1-1 0,-7 5 0,3 0 0,0 1 0,1-1 0,0 2 0,1-1 0,-1 1 0,1 0 0,1 0 0,0 0 0,0 0 0,0 1 0,1 0 0,0 0 0,1 0 0,-2 12 0,-1 13 0,1 1 0,1 52 0,3-74 0,0 1 0,1 0 0,1-1 0,0 1 0,1-1 0,0 1 0,1-1 0,5 12 0,-6-19 0,0-1 0,0 0 0,0 0 0,0 0 0,1-1 0,0 1 0,0-1 0,0 0 0,1 0 0,-1 0 0,1-1 0,0 1 0,0-1 0,0-1 0,0 1 0,0 0 0,1-1 0,0 0 0,-1-1 0,1 1 0,6 0 0,-7-1 0,-1 0 0,1 0 0,-1-1 0,1 0 0,-1 0 0,1 0 0,0 0 0,-1-1 0,1 1 0,-1-1 0,1 0 0,-1-1 0,0 1 0,1-1 0,-1 0 0,5-3 0,-5 2 0,0-1 0,0 0 0,-1 0 0,0 0 0,1 0 0,-2 0 0,1 0 0,0-1 0,-1 0 0,0 1 0,0-1 0,0 0 0,-1 0 0,2-6 0,2-21 0,0 0 0,-3 0 0,0 0 0,-4-41 0,0 7 0,2 51 0,0 0 0,-2 0 0,0 0 0,0 1 0,-6-18 0,9 76 0,4-24 0,0 0 0,1-1 0,0 0 0,2 0 0,0 0 0,2-1 0,0-1 0,0 1 0,2-2 0,0 1 0,1-2 0,0 1 0,18 13 0,-24-24 0,0 0 0,1 0 0,0 0 0,0-1 0,0-1 0,10 4 0,-16-6 0,0 0 0,0 0 0,0-1 0,0 1 0,0-1 0,0 1 0,0-1 0,0 0 0,0 0 0,0 0 0,1 0 0,-1 0 0,0 0 0,0 0 0,0-1 0,0 1 0,0-1 0,0 0 0,0 1 0,0-1 0,0 0 0,-1 0 0,1 0 0,0-1 0,0 1 0,-1 0 0,1 0 0,-1-1 0,1 1 0,-1-1 0,0 0 0,3-3 0,-1-3 0,0-1 0,0 0 0,-1 0 0,0 0 0,0 0 0,0-14 0,-2-62 0,-1 45 0,1-91 0,0 131 0,0 0 0,0 0 0,0 0 0,0 1 0,0-1 0,0 0 0,0 0 0,0 0 0,0 0 0,0 0 0,0 0 0,0 0 0,0 0 0,0 1 0,0-1 0,0 0 0,1 0 0,-1 0 0,0 0 0,0 0 0,0 0 0,0 0 0,0 0 0,0 0 0,0 0 0,0 0 0,0 0 0,1 1 0,-1-1 0,0 0 0,0 0 0,0 0 0,0 0 0,0 0 0,0 0 0,0 0 0,1 0 0,-1 0 0,0 0 0,0 0 0,0 0 0,0 0 0,0 0 0,0 0 0,0 0 0,1-1 0,-1 1 0,0 0 0,0 0 0,0 0 0,0 0 0,0 0 0,0 0 0,0 0 0,0 0 0,0 0 0,0 0 0,1 0 0,-1 0 0,0-1 0,9 15 0,0 1 0,-1-1 0,0 1 0,-1 1 0,-1-1 0,8 32 0,11 102 0,-21-125 0,-3-16 0,-1-3 0,0-1 0,1 1 0,0-1 0,0 0 0,0 1 0,0-1 0,1 0 0,-1 1 0,4 4 0,-4-8-1,-1-1 0,1 1 0,-1-1 1,1 1-1,-1-1 0,1 1 0,0-1 0,-1 0 0,1 1 0,-1-1 0,1 0 1,0 0-1,-1 1 0,1-1 0,0 0 0,-1 0 0,1 0 0,0 0 1,0 0-1,-1 0 0,1 0 0,0 0 0,-1 0 0,1 0 0,0 0 1,-1 0-1,1-1 0,0 1 0,-1 0 0,1 0 0,0-1 0,-1 1 0,1-1 1,0 1-1,-1 0 0,1-1 0,-1 1 0,2-2 0,16-22 8,-3-11 3,-1-1 0,17-67 0,-24 74-11,1-1 1,1 1-1,2 1 1,1 0-1,24-42 1,-34 67 0,1 0 0,-1 0 0,0 0 0,1 0 0,0 1 0,0-1 0,0 1 0,0-1 0,0 1 0,6-3 0,-8 4 0,0 1 0,1 0 0,-1-1 0,0 1 0,0 0 0,1 0-1,-1 0 1,0 0 0,0 0 0,1 0 0,-1 0 0,0 0-1,0 0 1,1 1 0,-1-1 0,0 0 0,0 1 0,0-1-1,1 1 1,-1-1 0,0 1 0,0 0 0,0-1 0,0 1-1,0 0 1,0 0 0,0 0 0,-1 0 0,1 0 0,0 0-1,0 0 1,-1 0 0,1 0 0,0 0 0,0 2 0,6 15-4,0-1 0,-1 2 1,0-1-1,-2 1 0,0 0 1,-2 0-1,2 26 0,9 55 8,-10-89-4,-1 1 0,2-1 0,0 0 0,0 0-1,1 0 1,9 13 0,-12-21 1,0 0-1,1 0 1,-1 0 0,1-1-1,0 1 1,0-1 0,0 0-1,0 0 1,1 0 0,-1 0-1,0 0 1,1-1 0,-1 0-1,1 1 1,0-1 0,-1 0-1,1-1 1,0 1 0,0-1-1,-1 0 1,1 0 0,0 0-1,0 0 1,-1 0 0,1-1-1,0 0 1,0 0 0,-1 0-1,1 0 1,-1 0 0,1-1-1,-1 0 1,0 0 0,1 0-1,-1 0 1,0 0 0,0 0-1,0-1 1,4-5 0,1-3-1,-1 0 0,-1 0 0,0 0 0,0-1 0,-1 0 0,-1 0 1,6-23-1,-2-5-13,2-47 1,4-20 9,-14 105 3,1 0 0,-1-1 0,1 1 0,0 0 0,-1 0 0,1 0 0,0 0 0,0 0 0,1 0 0,-1 0 0,0 0 0,1 0 0,-1 1 0,1-1 0,-1 1 0,1-1 0,0 1 0,0-1 0,0 1 0,0 0 0,0 0 0,0 0 0,0 0 0,0 0 0,0 0 0,0 1 0,1-1 0,-1 1 0,0 0 0,3-1 0,-1 1 0,-1 0 0,1 0 0,0 1 0,-1-1-1,1 1 1,-1 0 0,1 0 0,-1 0 0,1 0 0,-1 1-1,0-1 1,1 1 0,-1 0 0,0 0 0,0 0 0,-1 0-1,5 4 1,-2-1-5,-4-4 4,1 0 0,-1 0 0,0 1 0,0-1 0,0 0 0,0 0 0,0 1 0,0-1-1,0 0 1,-1 1 0,1-1 0,0 1 0,-1-1 0,1 1 0,-1-1 0,0 1 0,1-1 0,-1 1 0,0 2 0,0-4 14,-24-20 3,20 19-16,1 0 0,-1 0-1,1 0 1,-1 0 0,1 0 0,-1 1-1,1 0 1,-1-1 0,0 1 0,1 1-1,-1-1 1,1 0 0,-1 1 0,1 0-1,-1 0 1,1 0 0,-1 0 0,1 1 0,0-1-1,-1 1 1,1 0 0,0 0 0,0 0-1,0 0 1,1 0 0,-1 1 0,1-1-1,-1 1 1,1 0 0,0 0 0,0 0-1,0 0 1,-3 5 0,-1 4-1,1 0 0,-1 1 0,2-1 0,0 1 0,1 1 0,0-1 0,-2 24 0,3-23 1,1-1 0,1 0 0,0 1 0,1-1 0,0 0 0,6 22 0,-6-31 0,1 1 0,0-1 0,0 0 0,0 0 0,1 1 0,-1-2 0,1 1 0,0 0 0,0 0 0,0-1 0,0 0 0,1 0 0,0 0 0,-1 0 0,1 0 0,0-1 0,0 1 0,1-1 0,-1 0 0,0-1 0,1 1 0,4 1 0,3 0 0,0-1 1,0 1-1,0-2 1,0 1-1,0-2 1,0 0-1,0 0 1,0-1-1,0-1 1,0 0-1,0 0 1,0-1-1,0-1 1,-1 0-1,0 0 1,13-8-1,-15 7 0,0-1 1,-1 0-1,1 0 1,-1-1-1,-1 0 1,1-1-1,-1 1 0,-1-1 1,1-1-1,-1 1 1,-1-1-1,1 0 0,-2-1 1,1 1-1,-1-1 1,-1 0-1,0 0 1,4-20-1,-3-5 1,-1 1-1,-2-1 1,-1 1-1,-2-1 1,-1 1-1,-2 0 1,-1 0-1,-1 0 1,-24-63-1,21 74 22,6 16-18,2 8-3,1 11-5,2-9 3,-2 69-23,5 155 35,-1-180-5,2 0 0,21 85 0,-25-129-8,0 0-1,0 1 1,1-1-1,-1 0 1,1 0 0,0 0-1,-1 0 1,1 0-1,1 0 1,3 4-1,-6-7 3,1 1 0,-1-1 0,1 1-1,0-1 1,-1 0 0,1 1 0,0-1-1,-1 0 1,1 1 0,0-1 0,0 0-1,-1 0 1,1 0 0,0 0-1,0 1 1,-1-1 0,1 0 0,0-1-1,0 1 1,-1 0 0,2 0 0,-1-1 1,1 1 1,-1-1 0,1 0 0,-1 0 0,0 0-1,1 0 1,-1 0 0,0 0 0,0 0 0,0 0-1,0-1 1,0 1 0,0 0 0,1-3 0,7-14-1,-1-1 0,-1 0 0,0 0 0,7-36 0,3-9-1,-13 51 0,0-3 0,2 0 0,0 0 0,12-22 0,-16 34 0,0 1 0,-1 0 0,2 0 0,-1 0 0,0 0 0,0 1 0,1-1 0,0 1 0,-1-1 0,1 1 0,0 0 0,0 0 0,0 0 0,1 0 0,-1 1 0,0-1 0,1 1 0,-1 0 0,0 0 0,1 0 0,0 1 0,5-1 0,-7 1-1,0 0 1,-1 0-1,1 1 1,0-1-1,0 1 1,0-1-1,-1 1 1,1 0-1,0 0 1,-1-1-1,1 1 0,-1 0 1,1 1-1,-1-1 1,1 0-1,-1 0 1,0 1-1,0-1 1,1 0-1,-1 1 1,0-1-1,0 1 0,-1 0 1,1-1-1,0 1 1,0 0-1,-1 0 1,1-1-1,-1 3 1,3 7-5,-1 0 1,0 0 0,0 18-1,-2-23 7,0 80-2,-2-60 0,2-1 0,5 48 0,-5-70 0,1-1 0,0 0 0,-1 0 0,1 0 0,0 0 0,0 0 0,0 0 0,0 0 0,0 0 0,1 0 0,-1-1 0,1 1 0,-1 0 0,1-1 0,-1 1 0,1-1 0,0 0 0,0 0 0,0 1 0,0-1 0,0 0 0,0 0 0,0-1 0,0 1 0,0 0 0,0-1 0,0 1 0,1-1 0,-1 0 0,3 0 0,-1 1 0,0-1 0,1-1 0,-1 1 0,0 0 0,0-1 0,0 0 0,0 0 0,0 0 0,0-1 0,-1 1 0,1-1 0,0 0 0,-1 0 0,1 0 0,5-5 0,-1-2 0,0 0 0,0-1 0,-1 0 0,0 0 0,-1-1 0,8-18 0,26-76 0,-24 59 0,-8 24-2,-4 9 3,1-1 0,0 1 0,14-23 0,-18 33-2,1 1 0,0-1 0,0 0 0,0 1 0,1-1 0,-1 1 0,1 0 0,-1 0 0,1 0 1,0 0-1,0 0 0,0 0 0,0 1 0,0-1 0,0 1 0,0 0 0,0 0 0,0 0 0,1 0 0,-1 1 0,6-1 0,-8 1-12,-17 8 0,5 0 14,1 0 0,1 1 0,0 0 1,0 1-1,1 0 0,0 0 1,0 1-1,1 0 0,1 0 0,0 1 1,0 0-1,-6 21 0,6-12 1,1-1-1,1 1 1,0 0 0,2 0-1,0 0 1,2 0-1,2 26 1,-2-44-2,1 0 0,-1 0 0,1 0 0,0 0 0,0 0 0,0 0 1,0-1-1,0 1 0,1 0 0,0 0 0,-1-1 0,1 1 0,0-1 0,0 0 0,4 5 0,-1-4 1,0 1-1,1 0 1,-1-1-1,0 0 0,1-1 1,0 1-1,8 2 1,4-1 0,-1 0 1,0-1 0,1-1 0,28 0-1,-30-2 0,-6 1 0,0-1-1,0 0 0,0-1 0,-1 0 1,1-1-1,10-3 0,-16 4 0,0-1 0,-1 0 0,1 0 0,-1 0 0,0 0 0,0-1 0,0 1 0,0-1 0,0 0 0,-1 0 0,1 0 0,-1 0 0,1 0 0,-1-1 0,0 1 0,-1-1 0,1 1 0,-1-1 0,2-4 0,1-10 0,0 1 1,-1-1-1,-1 0 1,-1 0-1,0 0 1,-2 0-1,0 0 1,-1 0-1,0 0 0,-2 1 1,-5-19-1,3 20 5,0 2-1,0-1 1,-2 1-1,0 0 1,-18-25-1,22 34-4,0 1 0,0-1 0,0 0 0,-1 1 0,0 0 0,1 0 0,-1 1 0,-1-1 0,1 1 0,0 0 0,-1 0 0,0 1 0,1 0 0,-1 0 0,0 0 0,0 1 0,0-1 0,-10 1 0,15 1 0,-1 0 0,0 0 0,0 1 0,0-1 0,1 1 0,-1 0 0,0-1 0,1 1 0,-1 0 0,0 0 0,1 0 0,-1 0 0,1 0 0,-1 0 0,1 0 0,0 1 0,0-1 0,-1 0 0,1 1 0,0-1 0,0 1 0,0-1 0,0 1 0,1 0 0,-1-1 0,0 1 0,1 0 0,-1 0 0,1 0 0,-1 3 0,-1 7 0,1 1 0,-1 0 0,2 18 0,0-22 0,0-9 0,0 26 0,1 1 0,5 30 0,-4-46 0,0-1 0,1 0 0,1 0 0,0 0 0,0-1 0,1 1 0,0-1 0,9 13 0,-6-12 0,0 1 0,1-1 0,0 0 0,16 12 0,-21-18 0,1-1 0,-1 0 0,1 0 0,0 0 0,0-1 0,0 0 0,0 0 0,1 0 0,-1 0 0,1-1 0,-1 0 0,1 0 0,7 0 0,-10-1 0,-1 0 0,1 0 0,0 0 0,-1 0 0,1 0 0,-1-1 0,1 1 0,-1-1 0,1 0 0,-1 1 0,1-1 0,-1 0 0,0-1 0,1 1 0,-1 0 0,2-2 0,-2 0 0,0 0 0,0 0 0,0 0 0,0-1 0,-1 1 0,1 0 0,-1-1 0,0 1 0,0 0 0,0-1 0,0-6 0,3-20 0,-2 0 0,-1 0 0,-3-31 0,0 28 0,2 0 0,5-45 0,-5 76 0,0 0 0,1 0 0,-1 0 0,1 0 0,-1 1 0,1-1 0,0 0 0,0 0 0,0 1 0,0-1 0,0 1 0,0-1 0,0 1 0,1-1 0,-1 1 0,0 0 0,1-1 0,-1 1 0,1 0 0,-1 0 0,1 0 0,0 0 0,-1 0 0,1 1 0,0-1 0,2 0 0,4-1 0,-1 1 0,1 0 0,0 1 0,-1-1 0,9 2 0,-2-1 0,-10 1 0,0-1 0,0 1 0,0 0 0,0 0 0,-1 1 0,1-1 0,0 1 0,-1-1 0,1 1 0,-1 1 0,1-1 0,-1 0 0,0 1 0,0-1 0,0 1 0,0 0 0,-1 0 0,1 0 0,-1 1 0,0-1 0,0 0 0,3 7 0,3 5 0,-1 1 0,-1 0 0,-1 0 0,5 18 0,-6-9 0,-1 0 0,0 0 0,-3 51 0,-1-34 0,1-38 0,-1-1 0,1 0 0,0 0 0,1 0 0,-1 1 0,1-1 0,-1 0 0,1 0 0,0 0 0,0 0 0,0 0 0,0 0 0,1 0 0,-1 0 0,1-1 0,0 1 0,0 0 0,0-1 0,0 1 0,0-1 0,0 0 0,1 0 0,-1 0 0,1 0 0,-1 0 0,1 0 0,0-1 0,0 1 0,0-1 0,0 0 0,0 0 0,0 0 0,0 0 0,0-1 0,0 1 0,0-1 0,1 0 0,4 0 0,-3 1-9,1-1 0,0 0 1,-1 0-1,1 0 0,0-1 0,-1 0 0,1 0 1,0 0-1,-1-1 0,0 0 0,1 0 0,-1 0 1,0-1-1,0 0 0,0 0 0,0 0 0,-1-1 1,1 1-1,-1-1 0,0 0 0,0 0 1,0 0-1,-1-1 0,1 0 0,-1 1 0,3-8 1,19-30-924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8:3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3 590 31342,'-1'29'358,"0"-18"-285,0 0 0,1 0 1,1 1-1,2 17 0,-2-27-63,-1 1 0,1-1 0,0 0 0,0 1 0,0-1 0,0 0 0,0 0 0,0 0 0,0 0 1,1 0-1,-1 0 0,1 0 0,0-1 0,-1 1 0,1 0 0,0-1 0,0 0 0,0 1 0,0-1 0,0 0 0,0 0 0,0 0 0,1 0 0,-1 0 0,0 0 0,5 0 0,-1 0 14,1 0-1,-1 0 0,1 0 0,-1-1 1,1 0-1,-1-1 0,9 0 0,-13 0-18,1 0-1,-1 0 1,1 0-1,-1 0 1,0 0 0,0 0-1,1 0 1,-1-1-1,0 1 1,0-1-1,0 0 1,0 0-1,-1 1 1,1-1-1,0 0 1,-1 0-1,0-1 1,1 1-1,-1 0 1,0 0-1,1-3 1,4-11 3,-1-1-1,-1 1 1,0-1 0,-1 1-1,1-26 1,-5-89 33,0 58-32,-3 2 6,-2 0 0,-23-100 0,18 115-12,11 56-3,0 0 0,0 0 0,0 0 0,0 0 0,0 0 0,0-1 0,0 1 0,0 0 0,0 0 0,0 0 0,0 0 0,0 0 0,0-1 0,0 1 0,0 0 0,0 0 0,0 0 0,0 0 0,0-1 0,0 1 0,0 0 0,0 0 0,0 0 0,0 0 0,0 0 0,-1 0 0,1 0 0,0-1 0,0 1 0,0 0 0,0 0 0,0 0 0,0 0 0,-1 0 0,1 0 0,0 0 0,0 0 0,0 0 0,0 0 0,0 0 0,-1 0 0,1 0 0,0 0 0,0 0 0,0 0 0,0 0 0,-1 0 0,1 0 0,-5 12 0,-2 34 0,2 1 0,2 0 0,3 48 0,0-52 0,0 0 0,3 0 0,9 55 0,-7-74 0,1-1 0,1 1 0,0-1 0,2-1 0,20 37 0,-26-53 0,1 0 0,0 0 0,0 0 0,1 0 0,0-1 0,0 0 0,0 0 0,1 0 0,-1 0 0,1-1 0,0 0 0,1 0 0,-1-1 0,1 0 0,-1 0 0,1 0 0,0-1 0,0 0 0,0 0 0,0-1 0,1 0 0,-1 0 0,0 0 0,12-2 0,-16 1 0,0 0 0,-1 0 0,1-1 0,0 1 0,-1-1 0,1 1 0,0-1 0,-1 0 0,1 0 0,-1 0 0,1-1 0,-1 1 0,0-1 0,1 1 0,-1-1 0,4-3 0,-3 0 0,1 1 0,-1 0 0,0-1 0,0 0 0,0 0 0,-1 0 0,4-10 0,0-5 0,-2 0 0,0-1 0,2-29 0,-2-22 0,-4 44 0,2-1 0,1 1 0,1 0 0,11-35 0,-14 60 0,0-1-1,0 1 1,0 0-1,1 0 1,-1 0 0,1 0-1,0 0 1,0 1-1,0-1 1,0 0-1,0 1 1,1 0 0,-1-1-1,1 1 1,0 0-1,-1 0 1,1 0 0,0 1-1,0-1 1,0 1-1,4-1 1,1 0-5,1 0 0,0 1-1,-1 0 1,1 1 0,0 0 0,16 2 0,-24-2 4,0 0 1,0 0 0,0 0 0,0 0 0,0 1 0,0-1-1,0 0 1,0 0 0,0 1 0,0-1 0,0 1 0,0-1-1,0 1 1,-1-1 0,1 1 0,0 0 0,0-1 0,0 1-1,-1 0 1,1 0 0,0-1 0,-1 1 0,1 0 0,-1 0-1,1 0 1,-1 0 0,1 0 0,-1 0 0,0 0 0,1 0-1,-1 1 1,-14 2 0,5-2 0,0 1 1,1 0-1,0 1 0,-1 0 0,2 0 0,-1 0 1,0 1-1,1 0 0,0 1 0,0 0 0,0 0 0,1 0 1,0 1-1,0 0 0,1 0 0,0 1 0,0-1 0,-6 15 1,3-5-1,0 0 0,2 1-1,0 0 1,0 0 0,2 0 0,0 1 0,2 0 0,-1 19 0,2-24 0,0-3 2,1 1 0,0-1 0,1 1-1,3 13 1,-4-22-2,1 0 1,0 1-1,0-1 0,1 0 1,-1 0-1,1-1 0,-1 1 1,1 0-1,0 0 1,0-1-1,0 1 0,0-1 1,1 0-1,-1 1 0,1-1 1,-1 0-1,1-1 0,0 1 1,3 2-1,1-1 0,1 0 0,-1 0 0,1-1 0,0 1 0,-1-2 0,1 1 0,0-1 0,0 0 0,0-1 0,0 0 0,0 0 0,12-2 0,-15 1 0,0 0 0,0-1 0,0 1 0,0-1 0,0 0 0,-1-1 0,1 1 0,-1-1 0,1 0 0,-1 0 0,0 0 0,0 0 0,0-1 0,-1 1 0,1-1 0,-1 0 0,0 0 0,0-1 0,4-8 0,-1 0 3,-2 1 1,1-1-1,-2 0 1,0-1-1,0 1 1,0-22-1,-3-87 7,-1 63-12,1 44 2,0 5 0,0 1 0,0 0 0,-4-16 0,-2 9 0,4 26 0,1 39 0,-1-19 0,2 0 0,1 0 0,9 55 0,-8-78 0,0 1 0,0-1 0,0 0 0,1 0 0,0 0 0,0 0 0,1 0 0,-1 0 0,2-1 0,-1 0 0,1 0 0,0 0 0,0 0 0,0-1 0,1 0 0,0 0 0,0-1 0,0 1 0,1-1 0,10 5 0,-8-6 0,-1-1 0,0 0 0,0 0 0,1 0 0,-1-1 0,1 0 0,12-1 0,-17 0 0,1 0 0,-1 0 0,0-1 0,0 0 0,1 1 0,-1-1 0,0-1 0,0 1 0,0-1 0,0 1 0,0-1 0,-1 0 0,1-1 0,0 1 0,-1 0 0,6-6 0,-3 0 0,-1 0 0,1 0 0,-2-1 0,1 0 0,-1 0 0,0 0 0,-1-1 0,0 1 0,0-1 0,0-10 0,1-12 0,0-58 0,-4 55 0,5-39 0,-5 72 0,1 0 0,-1 1-1,0-1 1,1 0 0,-1 0 0,1 0 0,-1 0 0,1 0-1,0 1 1,0-1 0,0 0 0,0 1 0,0-1 0,0 1-1,0-1 1,1 1 0,-1-1 0,0 1 0,1 0 0,-1 0-1,1 0 1,-1 0 0,4-2 0,0 2-3,0 0 0,0 0 0,0 0-1,1 0 1,-1 1 0,0 0 0,6 0 0,1 1 0,-1-2 2,30 2-8,-40-1 9,0 0 0,1 0-1,-1 1 1,0-1 0,0 0 0,1 1-1,-1-1 1,0 0 0,0 1 0,1-1-1,-1 1 1,0 0 0,0-1 0,0 1-1,0 0 1,0 0 0,0 0 0,0 0-1,0 0 1,0 0 0,-1 0 0,1 0-1,0 0 1,0 1 0,0 1-3,-13-2-7,-10-2 12,8 1 1,0 0-1,-23 3 0,33-2-1,0 0-1,-1 0 0,1 0 1,0 1-1,0-1 0,0 1 0,0 0 1,0 0-1,0 1 0,1-1 0,-1 1 1,-5 5-1,3-2 0,0 1 0,1 0 0,0 1 0,0-1 0,1 1 0,-1 0 0,2 0 0,-1 0 0,1 1 0,0-1 0,-1 10 0,0 6 0,1 0 0,1 46 0,2-67 0,0 1 0,0 0 0,0 0 0,1 0 0,0 0 0,0 0 0,0 0 0,0 0 0,0-1 0,1 1 0,-1-1 0,1 1 0,0-1 0,0 1-1,1-1 1,-1 0 0,1 0 0,-1 0 0,6 4 0,-3-4 1,-1 0-1,1 0 0,0-1 0,1 0 0,-1 1 1,0-2-1,1 1 0,-1-1 0,1 0 1,-1 0-1,1 0 0,0-1 0,6 0 1,-9 0 0,0 0 0,0-1 0,0 1 0,0-1 0,0 0 0,0 0 0,0 0 0,0 0 0,-1 0 0,1-1 0,0 1 0,-1-1 0,0 0 0,1 0 0,-1 0 0,0 0 0,0 0 0,0 0 1,0-1-1,0 1 0,0-1 0,-1 1 0,1-1 0,-1 0 0,0 1 0,0-1 0,0 0 0,0 0 0,1-3 0,2-11 3,-1-1 0,0 1 0,1-32 0,-4 38-6,3-135 2,-6 216 0,-15 79 0,0-11 0,5 26 0,-31 231 0,41-377 0,-2 1 0,0-1 0,-1 0 0,0 0 0,-2 0 0,0-1 0,-15 23 0,16-31 0,0 0 0,-1 0 0,0 0 0,0-1 0,-1 0 0,0 0 0,0-1 0,-1 0 0,0-1 0,0 0 0,0-1 0,-1 0 0,-14 5 0,4-4 0,1-2 0,-1 0 0,0 0 0,-1-2 0,1-1 0,0-1 0,0 0 0,-1-2 0,1 0 0,-33-9 0,45 8 0,0 0 0,1-1 0,-1 0 0,1 0 0,0-1 0,0 0 0,1-1 0,-1 1 0,1-1 0,1-1 0,-1 0 0,1 1 0,0-2 0,0 1 0,1-1 0,0 0 0,1 0 0,-1 0 0,1-1 0,1 1 0,0-1 0,0 0 0,-2-15 0,3-2 0,0 0 0,2 1 0,1-1 0,1 0 0,1 1 0,2-1 0,0 1 0,2 0 0,0 1 0,2-1 0,1 1 0,0 1 0,2 0 0,1 1 0,15-22 0,-10 21 0,0 1 0,1 0 0,1 1 0,1 1 0,1 1 0,0 1 0,1 1 0,2 1 0,-1 1 0,2 1 0,0 1 0,0 1 0,35-9 0,-9 9 0,0 3 0,0 2 0,0 2 0,66 2 0,-66 4 0,0-3 0,0-2 0,0-3 0,57-14 0,-98 18 3,0-1 0,0 0 0,0-1 0,0 0 0,-1 0 0,0-1 0,0 0 0,14-13 0,-19 15-25,-1 0 1,0-1-1,0 0 1,-1 0-1,1 0 1,-1 0-1,0 0 1,0-1-1,-1 1 1,0-1-1,0 0 1,0 0-1,-1 0 1,1 0-1,-1 0 1,-1 0-1,1-10 1,-1-24-1172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8:3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0 128 31598,'18'0'417,"26"0"-273,12 0 48,9-6-64,0-12-32,-1-1-32,4 1-64,-9-1 0,-6 1 0,-9 7-32,-17-2-224,-19 7-1505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15 30414,'1'-15'2073,"-2"15"-1803,-5 15-260,-11 15-10,-1 0 0,-43 51 0,30-41 0,-39 50 0,-84 117 0,149-199 0,3-6 0,0 0 0,1 0 0,-1 0 0,1 1 0,-1-1 0,1 1 0,0-1 0,-2 6 0,4-7 0,-1-1 0,1 1 0,-1-1 0,1 1 0,-1-1 0,1 0 0,-1 1 0,1-1 0,-1 0 0,1 1 0,0-1 0,-1 0 0,1 0 0,0 1 0,-1-1 0,1 0 0,0 0 0,-1 0 0,1 0 0,0 0 0,-1 0 0,1 0 0,0 0 0,0 0 0,-1 0 0,1 0 0,0-1 0,1 1 0,12 0 0,124 5 0,-121-3 0,0 1 0,0 1 0,0 1 0,0 0 0,0 1 0,15 8 0,111 69 0,-84-47 0,-57-34 0,0-1 0,-1 0 0,0 0 0,1 0 0,-1 0 0,1-1 0,-1 1 0,1 0 0,-1 0 0,1-1 0,-1 1 0,1-1 0,0 0 0,-1 1 0,1-1 0,0 0 0,-1 0 0,1 0 0,0 0 0,2-1 0,-4-1-39,-1 0 0,0 1 0,0-1 0,0 0 0,0 0 0,0 1 0,0-1 0,0 0 0,0 1 0,-3-2-1,-15-16-1595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13.36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24 727 29149,'-9'7'3640,"3"14"-4103,5-17 771,-2 10-301,1 0 1,1-1 0,0 1 0,1 14 0,0-15-7,1-12-1,-1 0 1,1 0 0,0 0-1,0 0 1,0 0 0,0 0-1,-1 0 1,1 0-1,0-1 1,1 1 0,-1 0-1,0-1 1,0 1 0,0 0-1,0-1 1,0 0 0,1 1-1,-1-1 1,0 0 0,0 1-1,1-1 1,-1 0 0,0 0-1,0 0 1,1 0-1,0 0 1,1 0 1,-1 0 0,1 0 0,0 0 0,-1 0 0,1 0 0,-1 0 0,1-1 0,0 1 0,-1-1 0,1 0 0,-1 1 0,1-1 0,1-2 0,0-2 0,-1-1 0,0 0 1,0 0-1,0-1 0,-1 1 0,0 0 0,0-1 0,1-11 1,-1 12-2,7-58 5,-1 0 1,-4 0-1,-5-81 0,1 67-4,0 65-2,1 11 0,-1-1 0,0 0 0,0 0 0,0 0 0,0 1 0,0-1 0,0 0 0,-1 0 0,1 1 0,-1-1 0,0 0 0,0 1 0,0-1 0,-2-3 0,0 22 0,3-12 0,0 0 0,0 0 0,0 0 0,1 0 0,-1 0 0,1 0 0,0 0 0,1 0 0,-1 0 0,0 0 0,1-1 0,4 7 0,-3-5 0,1-1 0,0-1 0,0 1 0,0-1 0,1 1 0,-1-1 0,1 0 0,0-1 0,8 4 0,5 1 0,1-1 0,0-2 0,-1 0 0,2 0 0,-1-2 0,0 0 0,1-2 0,22-1 0,-22 1 0,-22 2 0,-1 0 0,0 1 0,1-1 0,0 1 0,0-1 0,-1 1 0,1 0 0,1 0 0,-1 0 0,0 0 0,-1 6 0,-24 51 0,21-45 0,1 1 0,0 0 0,1 0 0,1 1 0,1-1 0,0 1 0,1 0 0,1 0 0,0-1 0,4 22 0,-3-36 0,-1 1 0,2-1 0,-1 0-1,0 1 1,0-1 0,1 0 0,-1 0 0,1 0 0,-1 0 0,1 0-1,0 0 1,0-1 0,0 1 0,0 0 0,0-1 0,0 0-1,1 1 1,-1-1 0,0 0 0,1 0 0,-1 0 0,1-1 0,-1 1-1,6 0 1,6 1-6,0 0 0,0-1 0,19-1 0,-18 0 2,-11 0 4,-1-1 0,1 1 0,-1-1 0,1 1 0,-1-1 0,1 0 0,-1 0 0,1 0 0,-1-1 0,0 1 0,0-1 0,0 0 0,0 0 0,0 0 0,5-4 0,-3 1 0,-1 0 0,0 0 0,0-1 0,0 1 0,-1-1 0,0 0 0,0 0 0,2-6 0,3-11 0,-2 1 0,-1-1 0,4-42 0,-5-79 34,-4 109-36,-20 103 2,15-27 0,1 0 0,2 1 0,4 52 0,-2-91 0,0 2 0,0 1 0,1-1 0,-1 1 0,1-1 0,1 0 0,-1 1 0,1-1 0,0 0 0,0 0 0,0 0 0,0 0 0,1 0 0,0-1 0,0 1 0,1-1 0,-1 0 0,1 0 0,0 0 0,0 0 0,0-1 0,0 1 0,1-1 0,-1 0 0,1 0 0,0-1 0,0 0 0,0 1 0,0-2 0,0 1 0,0 0 0,1-1 0,-1 0 0,1-1 0,-1 1 0,8-1 0,-9 0 0,-1 1 0,1-1 0,-1-1 0,1 1 0,-1 0 0,1-1 0,-1 0 0,1 1 0,-1-1 0,0-1 0,1 1 0,-1 0 0,0-1 0,5-3 0,-4 1 0,-1 0 0,0-1 0,0 1 0,0-1 0,-1 1 0,1-1 0,-1 0 0,0 0 0,-1 0 0,2-6 0,7-26 0,-3 0 0,0-1 0,0-38 0,-1-96 0,-8 231 0,1-11 0,5 60 0,-3-104 0,-1 1 0,1 0 0,0-1 0,0 1 0,1-1 0,-1 1 0,1-1 0,0 1 0,0-1 0,1 0 0,-1 0 0,1 0 0,0-1 0,0 1 0,0 0 0,0-1 0,6 4 0,-4-4 0,0 0 0,0 0 0,1 0 0,0-1 0,-1 0 0,1 0 0,0-1 0,0 1 0,0-1 0,0 0 0,0-1 0,10 0 0,-12 0 0,0 0 0,0 0 0,0 0 0,0 0 0,0-1 0,0 0 0,0 0 0,0 0 0,0 0 0,-1-1 0,1 1 0,0-1 0,-1 0 0,7-5 0,-5 2 0,-1 0 0,1 0 0,-1-1 0,-1 1 0,1-1 0,-1 0 0,0 0 0,3-9 0,3-10 0,0 0 0,-2-1 0,-1 0 0,-2 0 0,3-37 0,-4-137 0,-5 115 0,2-58 0,-4 128 0,-5 15 0,-8 14 0,9 2 0,0 0 0,1 0 0,1 0 0,1 1 0,0 0 0,1 0 0,-3 23 0,-6 130 0,12-166 0,-2 77 0,7 96 0,-3-169 0,-1-1 0,2 1 0,-1-1 0,1 0 0,0 0 0,0 1 0,1-1 0,0-1 0,1 1 0,-1 0 0,1-1 0,0 0 0,1 0 0,-1 0 0,1 0 0,1-1 0,-1 1 0,1-2 0,0 1 0,0 0 0,0-1 0,0 0 0,1-1 0,0 1 0,0-1 0,0-1 0,0 1 0,0-1 0,0 0 0,9 0 0,22 0 0,75-5 0,-108 3 0,-1-1 0,1 0 0,-1 0 0,1-1 0,-1 1 0,0-1 0,0 0 0,0 0 0,0 0 0,0 0 0,0-1 0,0 0 0,-1 0 0,0 0 0,7-7 0,-5 4 0,-1-1 0,1-1 0,-1 1 0,0 0 0,-1-1 0,0 0 0,0 0 0,2-9 0,1-13 0,-2-1 0,-1 0 0,-1-50 0,-2 78 0,0-1 0,0-3 0,1-1 0,-2 0 0,1 0 0,-1 0 0,0 1 0,-5-15 0,5 20 0,0 0 0,0 1 0,0-1 0,-1 0 0,1 0 0,-1 1 0,1-1 0,-1 0 0,0 1 0,1 0 0,-1-1 0,0 1 0,0 0 0,0 0 0,0 0 0,0 0 0,0 0 0,0 1 0,0-1 0,-1 1 0,1-1 0,0 1 0,0 0 0,-1 0 0,1 0 0,0 0 0,-3 0 0,3 1 0,1-1 0,-1 0 0,0 1 0,0 0 0,0-1 0,0 1 0,1 0 0,-1 0 0,0 0 0,1 0 0,-1 0 0,1 0 0,-1 0 0,1 1 0,0-1 0,-1 1 0,1-1 0,0 1 0,0-1 0,0 1 0,0 0 0,0-1 0,0 1 0,1 0 0,-1 0 0,1-1 0,-1 1 0,1 0 0,-1 2 0,-1 9 0,-1-1 0,2 1 0,0 13 0,0-24 0,1 14 0,-1-3 0,0-1 0,1 0 0,1 1 0,0-1 0,3 13 0,-3-22 0,0 1 0,1 0 0,-1-1 0,1 1 0,0-1 0,0 1 0,0-1 0,0 0 0,1 0 0,-1 0 0,1 0 0,0-1 0,0 1 0,0-1 0,0 1 0,0-1 0,0 0 0,1 0 0,6 2 0,4 0 0,-1 0 0,1-1 0,0-1 0,-1 0 0,1-1 0,0-1 0,0 0 0,20-3 0,-30 3 0,1-1 0,-1 0 0,1 0 0,-1 0 0,0 0 0,0-1 0,0 0 0,0 0 0,0 0 0,0 0 0,0-1 0,0 1 0,-1-1 0,1 0 0,-1 0 0,0 0 0,0-1 0,0 1 0,-1-1 0,1 1 0,-1-1 0,1 0 0,-1 0 0,-1 0 0,1 0 0,0-1 0,-1 1 0,1-6 0,2-12 0,0 0 0,-2 0 0,0 0 0,-2-31 0,0 32 0,0 21 0,0 0 0,0 0 0,0 1 0,0-1 0,0 0 0,1 0 0,-1 0 0,0 1 0,0-1 0,0 0 0,1 0 0,-1 0 0,0 0 0,0 1 0,0-1 0,1 0 0,-1 0 0,0 0 0,0 0 0,1 0 0,-1 0 0,0 0 0,0 0 0,1 0 0,-1 0 0,0 0 0,0 0 0,1 0 0,-1 0 0,0 0 0,0 0 0,1 0 0,-1 0 0,0 0 0,0 0 0,1 0 0,-1 0 0,0 0 0,0-1 0,1 1 0,-1 0 0,0 0 0,0 0 0,0 0 0,1-1 0,-1 1 0,0 0 0,0 0 0,0 0 0,0-1 0,0 1 0,1 0 0,-1 0 0,0-1 0,0 1 0,0 0 0,0 0 0,0-1 0,0 1 0,0 0 0,0 0 0,0-1 0,0 1 0,0 0 0,0 0 0,0-1 0,0 1 0,13 14 0,-13-14 0,3 4 0,1 0 0,-1-1 0,1 1 0,0-1 0,0 0 0,0 0 0,1-1 0,-1 1 0,1-1 0,-1 0 0,1 0 0,0 0 0,0-1 0,0 1 0,0-1 0,0 0 0,0-1 0,0 1 0,0-1 0,0 0 0,0-1 0,0 1 0,10-3 0,-14 2 0,1 1 0,-1-1 0,1 0 0,-1-1 0,1 1 0,-1 0 0,1 0 0,-1-1 0,0 1 0,0 0 0,0-1 0,0 1 0,0-1 0,0 0 0,0 1 0,1-4 0,10-35 0,-7 19 0,-4 18 0,-1 2 0,0 0 0,0 1 0,0-1 0,0 0 0,0 1 0,0-1 0,0 0 0,1 0 0,-1 1 0,0-1 0,1 1 0,-1-1 0,0 0 0,1 1 0,-1-1 0,0 1 0,1-1 0,-1 1 0,1-1 0,-1 1 0,2-1 0,-2 1 0,0 1 0,1-1 0,-1 0 0,0 1 0,1-1 0,-1 1 0,0 0 0,1-1 0,-1 1 0,0-1 0,0 1 0,0-1 0,0 1 0,0-1 0,1 1 0,-1 0 0,0-1 0,0 1 0,0-1 0,0 1 0,-1 0 0,1-1 0,0 1 0,0 0 0,-3 33 0,-1-1 0,-1 1 0,-2-1 0,-12 33 0,-14 68 0,25-62 0,3 1 0,6 91 0,0-66 0,-1 174 0,0-271 0,0 10 0,0 0 0,-1 0 0,-4 21 0,5-29 0,-1 0 0,0-1 0,0 1 0,0-1 0,0 1 0,0-1 0,-1 0 0,1 1 0,-1-1 0,0 0 0,1 0 0,-1 0 0,0 0 0,0 0 0,0-1 0,-1 1 0,1 0 0,0-1 0,0 0 0,-5 2 0,-1 0 0,0-1 0,0 0 0,0-1 0,0 0 0,-1 0 0,1 0 0,0-1 0,0-1 0,0 0 0,-1 0 0,1 0 0,0-1 0,0 0 0,0 0 0,1-1 0,-1 0 0,1-1 0,-1 0 0,1 0 0,0 0 0,-9-8 0,0-2 0,1-1 0,0 0 0,1-1 0,1-1 0,-20-32 0,25 35 0,2 0 0,-1 0 0,2 0 0,0-1 0,1 0 0,0 0 0,1 0 0,-2-28 0,4 18 0,1 0 0,4-40 0,-2 52 0,1 1 0,0-1 0,1 1 0,0 0 0,1 1 0,0-1 0,8-11 0,8-10 0,1 2 0,2 1 0,1 0 0,2 2 0,1 1 0,0 1 0,2 2 0,1 0 0,1 3 0,55-29 0,-47 30 0,1 2 0,0 1 0,2 3 0,-1 1 0,2 2 0,0 2 0,0 2 0,84-2 0,-124 9-14,-2 0 3,-1-1 1,0 1 0,1 0-1,-1 0 1,0 0-1,1 0 1,-1 0 0,0 0-1,1 1 1,-1-1-1,0 0 1,0 1 0,1-1-1,-1 1 1,0-1-1,0 1 1,0-1 0,0 1-1,1 0 1,-1 0-1,0-1 1,1 3 0,-1 6-1002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236 129 31534,'3'-105'1180,"-3"103"-1179,0 1 1,-1 0 0,1 0-1,-1 0 1,1 0 0,-1-1-1,1 1 1,-1 0 0,0 0-1,1 0 1,-1 0 0,0 0-1,0 1 1,0-1 0,0 0 0,0 0-1,0 0 1,0 1 0,0-1-1,0 0 1,0 1 0,0-1-1,0 1 1,0 0 0,-1-1-1,1 1 1,0 0 0,0 0-1,0-1 1,-1 1 0,1 0-1,0 0 1,-2 1 0,-48 1-8,48-2 8,-3 2-2,0-1 0,0 1 0,0 1 0,0-1 0,1 1 0,-1 0 0,1 0 0,0 0 0,0 1 0,0 0 0,0 0 0,1 0 0,-1 1 0,1-1 0,0 1 0,1 0 0,-1 0 0,1 1 0,0-1 0,-4 10 0,-1 3 0,1 0 0,0 0 0,1 1 0,1 0 0,-3 27 0,4-23 0,1 0 0,2 0 0,0 0 0,1 0 0,2 0 0,4 26 0,-5-45 0,1 1 0,0 0 0,0 0 0,0-1 0,0 1 0,1-1 0,0 0 0,-1 1 0,2-1 0,-1-1 0,0 1 0,1 0 0,0-1 0,0 0 0,0 0 0,0 0 0,0 0 0,0 0 0,1-1 0,8 3 0,1 0 0,-1-2 0,1 0 0,0-1 0,0 0 0,0-1 0,17-1 0,-27 0 0,0 0 0,0 0 0,0-1 0,0 1 0,0-1 0,0 0 0,0 0 0,0-1 0,-1 1 0,1-1 0,0 0 0,-1 0 0,1 0 0,-1 0 0,0-1 0,0 1 0,0-1 0,0 0 0,0 0 0,0 0 0,-1 0 0,1-1 0,-1 1 0,0-1 0,0 1 0,0-1 0,-1 0 0,1 1 0,-1-1 0,1-5 0,3-11 0,-2-1 0,0 0 0,-1 1 0,-2-36 0,0 41 0,0-21 0,-1 1 0,-1-1 0,-12-54 0,7 64 0,7 34 0,11 44 0,8 12 0,34 89 0,-50-146 0,1 0 0,-1-1 0,2 1 0,-1-1 0,1 0 0,-1-1 0,2 1 0,-1-1 0,1 0 0,11 9 0,-15-13 0,0 0 0,0 1 0,0-1 0,0 0 0,0 0 0,0 0-1,0 0 1,0-1 0,0 1 0,1-1 0,-1 1 0,0-1-1,0 0 1,1 0 0,-1 0 0,0 0 0,1 0 0,-1 0 0,0-1-1,0 1 1,1-1 0,-1 1 0,0-1 0,0 0 0,0 0-1,0 0 1,0 0 0,0 0 0,0-1 0,0 1 0,0 0 0,-1-1-1,1 0 1,-1 1 0,1-1 0,-1 0 0,3-4 0,3-4-388,-1-2 1,0 1-1,6-20 1,-2-3-6398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30414,'6'2'283,"-1"0"-1,1 0 1,-1 0 0,0 1 0,0 0 0,0 0-1,7 5 1,12 7-240,38 14-27,2-3 1,112 30-1,12 5-17,-183-60 1,-1 1 0,0 0 0,0 0 0,0 0 0,0 1 0,0-1 0,-1 1 0,1 0 0,-1 0 0,1 0 0,-1 1 0,0-1 0,4 8 0,-5-9 0,-1 1 0,0 0 0,0 0 0,0 0 0,0 0 0,-1 1 0,1-1 0,-1 0 0,0 0 0,0 0 0,0 1 0,0-1 0,0 0 0,-1 0 0,1 0 0,-1 0 0,0 0 0,0 0 0,0 0 0,-1 0 0,-2 5 0,-8 9 0,0-1 0,-1 0 0,-1-1 0,0 0 0,-24 17 0,7-4 0,-10 10 0,-10 7 0,2 3 0,-57 71 0,102-115 0,0 1-1,1-1 1,-1 1-1,1 0 1,1 0 0,-1 0-1,1 0 1,0 1-1,0-1 1,0 1-1,1-1 1,-2 9 0,3-14-8,1 0 1,-1 0-1,0 0 1,0 0-1,0 1 1,0-1-1,1 0 1,-1 0-1,0 0 1,0 0-1,1 0 0,-1 0 1,0 0-1,0 1 1,0-1-1,1 0 1,-1 0-1,0 0 1,0 0-1,1 0 1,-1 0-1,0 0 1,0 0-1,1 0 1,-1 0-1,0-1 1,0 1-1,1 0 1,-1 0-1,0 0 1,0 0-1,0 0 1,1 0-1,-1-1 1,2 1-74,21-7-995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35 30062,'1'-3'980,"-1"1"-894,0 1 0,0-1 1,0 0-1,0 1 0,1-1 0,-1 0 1,1 1-1,-1-1 0,1 0 0,0 1 1,-1-1-1,1 1 0,0-1 0,0 1 1,0 0-1,0-1 0,0 1 0,0 0 1,2-1-1,-2 2-86,-1 1 0,0 0 0,1-1 0,-1 1 0,0 0 0,1 0 0,-1-1 0,0 1 0,0 0 0,1 0 0,-1 0 0,0-1 0,0 1 0,0 0 0,0 0 0,0 0 0,-1 0 0,1-1 0,0 3 0,0-1 0,-2 9 0,0 1 0,0-1 0,-1 0 0,-1 0 0,0 0 0,0 0 0,-1-1 0,-10 16 0,-59 81 0,54-80 0,-3 4 0,-10 12 0,-54 94 0,84-130 0,0 0 0,1 0 0,-1 0 0,0 10 0,2-15 0,1 0 0,-1 0 0,1 0 0,0-1 0,-1 1 0,1 0 0,0 0 0,1 0 0,-1 0 0,0-1 0,0 1 0,1 0 0,-1 0 0,1 0 0,-1-1 0,1 1 0,0 0 0,0-1 0,0 1 0,0-1 0,0 1 0,0-1 0,0 1 0,2 1 0,7 2 0,0 0 0,1-1 0,0 0 0,-1 0 0,1-1 0,18 2 0,76 6 0,-80-9 0,51 1 0,-42-2-4,52 6 0,-79-4-895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32463,'-16'180'313,"2"-46"-322,2 24 9,-29 246 0,13-277-157,27-110-214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245 106 31999,'-3'-4'49,"-4"-9"87,0 0 0,-1 1 1,-14-17-1,20 26-128,-1 0-1,0 0 1,0 1 0,0-1 0,0 1-1,-1 0 1,1 0 0,-1 0 0,1 0-1,-1 0 1,1 1 0,-1 0 0,0 0-1,0 0 1,0 0 0,0 0 0,-6 0-1,5 1-6,2 0-1,1 0 0,-1-1 0,0 1 0,1 0 0,-1 0 1,1 0-1,-1 0 0,1 1 0,-1-1 0,1 1 0,-1 0 0,1-1 0,-1 1 0,1 0 0,0 1 0,0-1 0,-1 0 0,1 0 0,0 1 0,0 0 0,0-1 1,0 1-1,1 0 0,-1 0 0,0 0 0,1 0 0,-1 0 0,0 3 0,-7 13 4,0 0-1,2 0 1,0 1 0,2-1 0,0 2-1,1-1 1,-2 24 0,-2 141-2,8-173-2,0-6-2,0 0 1,1 1-1,-1-1 1,1 0-1,0 1 0,1-1 1,-1 0-1,1 0 1,0 0-1,0 0 0,1 0 1,3 5-1,-4-7 2,1 0-1,0 0 0,-1 0 1,1 0-1,0-1 0,0 1 1,1-1-1,-1 0 1,0 0-1,1 0 0,-1-1 1,1 1-1,0-1 0,-1 0 1,1 0-1,0 0 1,7 1-1,-5-1 3,0-1 0,1 1 0,-1-1 0,1-1 0,-1 1 0,0-1-1,1 0 1,-1 0 0,0-1 0,0 0 0,0 0 0,0 0 0,0-1 0,10-6 0,-10 4-2,0 0 0,-1 0 1,0 0-1,0-1 0,0 0 0,0 0 1,-1 0-1,0 0 0,-1-1 0,1 0 1,-1 0-1,3-12 0,1-5 0,-2-2 0,-2 1 0,0 0 0,-1-1 0,-2 0 0,-2-25 0,1-5 0,2 38 0,-2 0 0,0 0 0,-1 0 0,-6-26 0,4 107 0,4-24 0,1-1 0,12 70 0,-11-96 0,1-1 0,1 1 0,-1 0 0,2-1 0,0 0 0,0 0 0,1-1 0,0 1 0,1-1 0,0 0 0,1-1 0,0 0 0,12 11 0,-15-16 0,0-1 0,0 1 1,0-1-1,0-1 0,1 1 0,-1-1 0,1 0 1,-1 0-1,12 2 0,-14-3-1,-1-1 0,1 0 0,0 1 0,-1-1 0,1 0 1,-1 0-1,1-1 0,-1 1 0,1-1 0,0 1 0,-1-1 0,1 0 0,-1 1 0,0-1 0,1-1 1,-1 1-1,0 0 0,0 0 0,0-1 0,1 1 0,-1-1 0,-1 0 0,1 0 0,0 0 1,1-2-1,14-33-413,-7-7-1248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 31775,'0'0'16,"0"0"0,0 0 0,0 0 0,0 0 0,0 0 0,0 0 0,0 0 0,0 0 0,0 0 0,0-1 0,0 1 0,0 0 0,0 0 0,1 0 0,-1 0 0,0 0 0,0 0 0,0 0 1,0 0-1,0 0 0,0 0 0,0 0 0,0-1 0,0 1 0,0 0 0,0 0 0,0 0 0,0 0 0,0 0 0,0 0 0,0 0 0,0 0 0,0 0 0,0-1 0,0 1 0,0 0 0,0 0 0,0 0 1,0 0-1,-1 0 0,1 0 0,0 0 0,0 0 0,0 0 0,0 0 0,0 0 0,0-1 0,0 1 0,0 0 0,0 0 0,0 0 0,0 0 0,0 0 0,0 0 0,-1 0 0,1 0 0,0 0 0,0 0 1,0 0-1,0 0 0,0 0 0,0 0 0,0 0 0,0 0 0,-1 0 0,15-4-83,2 5 67,0 0 0,0 2 0,0 0 0,0 0 0,23 10 0,80 36 0,-76-29 0,15 3 0,42 21 0,-87-38 0,-1 1 0,0 1 0,0 0 0,-1 0 0,15 15 0,-23-20 0,0 0 0,-1 1 0,0-1 0,0 1 0,0 0 0,0-1 0,0 1 0,-1 0 0,1 0 0,-1 0 0,0 0 0,0 0 0,-1 1 0,1-1 0,-1 0 0,0 0 0,0 0 0,0 1 0,-1-1 0,-1 7 0,0-3 0,0-1 0,0 1 0,-1-1 0,0 1 0,-1-1 0,0 0 0,0-1 0,0 1 0,-10 12 0,-71 67 0,-30 35 0,97-99-1,0 1 0,2 1-1,-25 48 1,29-47-98,3-7-293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 32511,'-1'0'8,"0"0"-1,0 0 1,1 1 0,-1-1-1,0 0 1,1 1 0,-1-1-1,1 0 1,-1 1 0,0-1-1,1 1 1,-1-1 0,1 1-1,-1-1 1,1 1 0,0 0-1,-1-1 1,1 1 0,0-1-1,-1 1 1,1 0 0,0-1-1,-1 1 1,1 0 0,0 0-1,0-1 1,0 1 0,0 0-1,0-1 1,0 1 0,0 0-1,0 0 1,0 38-22,1-20 31,1 117-17,39 263 0,-7-253 0,-12-53 0,-22-90 0,0 2 0,14-3 0,71-4 0,0-4 0,151-31 0,-19-3 0,75-17 0,-240 49 0,-42 5 0,-9 2 0,-1 1 0,0-1 0,0 1 0,1-1 0,-1 1 0,0-1 0,0 1 0,0-1 0,0 0 0,0 1 0,0-1 0,0 1 0,0-1 0,0 1 0,0-1 0,0 0 0,0 1 0,0-1 0,0 1 0,0-1 0,-1 1 0,1-1 0,0 1 0,0-1 0,-1 1 0,1-1 0,0 1 0,-1-1 0,-8-7 0,-1 0 0,0 1 0,0 1 0,-14-7 0,-5-4 0,8 6 0,-1 1 0,0 1 0,0 1 0,-42-10 0,11 4 0,61 15 0,0 0 0,0-1 0,0 1 0,14-3 0,15 1 0,-12 2 0,1 0 0,0 2 0,-1 1 0,0 1 0,0 2 0,41 14 0,-63-19 0,0-1 0,0 1 0,0 0 0,0 0 0,0 0 0,-1 0 0,1 1 0,-1-1 0,1 1 0,-1-1 0,0 1 0,0 0 0,0 0 0,0 0 0,0 0 0,-1 0 0,1 0 0,-1 0 0,0 1 0,0-1 0,0 1 0,-1-1 0,1 0 0,-1 1 0,0-1 0,0 1 0,0-1 0,0 1 0,-1 5 0,-2 1 0,1-1 0,-1 0 0,-1 0 0,1 0 0,-2 0 0,1-1 0,-1 1 0,0-1 0,-10 11 0,-2 2-3,0-1-1,-2-1 1,-24 20 0,28-30-1185,0-8-4494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145 108 32415,'-2'-4'27,"0"0"1,-1 0 0,0 0-1,0 1 1,0-1-1,0 1 1,0 0 0,-1 0-1,0 0 1,1 1-1,-7-4 1,9 5-28,-1 1 1,1-1 0,-1 1-1,1-1 1,-1 1-1,1-1 1,-1 1-1,0 0 1,1 0 0,-1 0-1,1 0 1,-1 0-1,0 0 1,1 0-1,-1 1 1,1-1 0,-1 1-1,1-1 1,-1 1-1,1-1 1,-1 1-1,1 0 1,-1 0 0,1 0-1,0-1 1,-1 2-1,1-1 1,0 0-1,0 0 1,0 0 0,0 0-1,0 1 1,0-1-1,0 0 1,0 1-1,0 1 1,-7 11-1,2 1 0,-1-1 0,2 1 0,0 1 0,1-1 0,0 1 0,-1 20 0,-1 115 0,6-129 0,0-17 0,0 1 0,0-1 0,1 1 0,-1-1 0,1 0 0,1 1 0,-1-1 0,1 0 0,0 0 0,0 0 0,0 0 0,1 0 0,-1 0 0,1 0 0,0-1 0,1 0 0,-1 1 0,1-1 0,0-1 0,0 1 0,0 0 0,0-1 0,1 0 0,0 0 0,-1 0 0,1-1 0,0 1 0,0-1 0,0-1 0,1 1 0,-1-1 0,0 1 0,1-1 0,-1-1 0,7 1 0,-5 0 0,1-1 0,0 0 0,-1-1 0,1 1 0,0-2 0,-1 1 0,1-1 0,11-4 0,-15 4 0,0-1 0,0 1 0,0-1 0,0 0 0,0 0 0,-1-1 0,1 1 0,-1-1 0,0 0 0,0 1 0,0-1 0,-1-1 0,1 1 0,2-8 0,1-6 0,0 0 0,-2-1 0,0 0 0,-1 0 0,-1 0 0,0 0 0,-2 0 0,0 0 0,-2-1 0,-4-23 0,4 33 0,0 1 0,-1 0 0,0 0 0,0 0 0,-1 0 0,0 0 0,-1 1 0,-6-10 0,8 14 0,0 0 0,0 1 0,0-1 0,0 1 0,-1-1 0,1 1 0,-1 0 0,0 1 0,0-1 0,0 0 0,0 1 0,0 0 0,-1 0 0,1 0 0,-1 1 0,1 0 0,-1-1 0,-7 1 0,9 0 0,0 0 0,0 1 0,-1 0 0,1 0 0,0 0 0,0 0 0,0 1 0,-1-1 0,1 1 0,0 0 0,0 0 0,0 0 0,0 0 0,0 0 0,0 1 0,0-1 0,1 1 0,-1 0 0,0 0 0,1 0 0,0 0 0,-1 0 0,1 1 0,0-1 0,0 1 0,0-1 0,0 1 0,1 0 0,-1 0 0,1-1 0,0 1 0,0 0 0,0 0 0,0 1 0,0-1 0,0 4 0,-2 4 0,1 1 0,0 0 0,1-1 0,1 1 0,-1 0 0,2 0 0,0 0 0,0-1 0,1 1 0,1-1 0,5 18 0,-5-23 0,-1 1 0,2-1 0,-1 0 0,1 0 0,0 0 0,0-1 0,0 1 0,1-1 0,0 0 0,0 0 0,0-1 0,1 0 0,-1 0 0,1 0 0,0 0 0,0-1 0,1 0 0,-1 0 0,1-1 0,11 3 0,-8-2 0,0-1 0,1 0 0,-1 0 0,1-2 0,-1 1 0,1-1 0,-1-1 0,1 0 0,-1 0 0,16-5 0,-20 4 0,0 0 0,0-1 0,0 0 0,0 0 0,-1 0 0,1-1 0,-1 0 0,0 0 0,0 0 0,-1-1 0,1 1 0,-1-1 0,0 0 0,0-1 0,0 1 0,-1-1 0,5-10 0,-1-3 0,-2 0 0,0 0 0,0 0 0,-2 0 0,-1-1 0,0 1 0,-2-1 0,-1-24 0,1 13 0,-2 142 0,0-19 0,13 135 0,-2-98 0,0 2 0,-21-209 0,1 8 0,-3-77 0,14 124 0,-2-11 0,3 0 0,6-55 0,-5 78 0,1 0 0,-1 1 0,2-1 0,-1 1 0,2 0 0,-1 0 0,1 0 0,1 1 0,0-1 0,0 1 0,1 1 0,10-11 0,-17 18 0,1 0 0,-1 0 0,1 1 0,0-1 0,-1 0 0,1 0 0,-1 1 0,1-1 0,0 1 0,0-1 0,-1 0 0,1 1 0,0-1 0,0 1 0,0 0 0,0-1 0,0 1 0,-1 0 0,1 0 0,0-1 0,0 1 0,0 0 0,0 0 0,0 0 0,0 0 0,0 0 0,0 0 0,0 0 0,0 0 0,0 1 0,0-1 0,0 0 0,-1 1 0,1-1 0,0 0 0,0 1 0,0-1 0,0 1 0,-1-1 0,1 1 0,0 0 0,-1-1 0,1 1 0,0 0 0,-1-1 0,1 1 0,-1 0 0,1 0 0,-1 0 0,1-1 0,0 3 0,2 4 0,0 1 0,-1-1 0,0 1 0,3 14 0,-2 7 0,-1-1 0,-2 40 0,-1-24 0,1-40 0,0 0 0,0 1 0,0-1 0,-1 0 0,0 0 0,0 1 0,0-1 0,0 0 0,-1 0 0,0 0 0,0 0 0,0-1 0,0 1 0,0 0 0,-1-1 0,1 1 0,-1-1 0,0 0 0,0 0 0,-1 0 0,1 0 0,0-1 0,-1 1 0,0-1 0,1 0 0,-1 0 0,0 0 0,0-1 0,0 1 0,-1-1 0,1 0 0,0 0 0,0-1 0,-1 1 0,-7-1 0,12 0 0,0 0 0,0 0-1,0 0 1,0 0 0,0 0 0,0 0-1,1 0 1,-1 0 0,0 0 0,0 0-1,0 0 1,0 0 0,0 0 0,0 0-1,0 0 1,0 0 0,0 0 0,0-1-1,0 1 1,1 0 0,-1 0 0,0 0-1,0 0 1,0 0 0,0 0 0,0 0-1,0 0 1,0 0 0,0-1 0,0 1-1,0 0 1,0 0 0,0 0 0,0 0-1,0 0 1,0 0 0,0 0 0,0 0-1,0-1 1,0 1 0,0 0 0,0 0-1,0 0 1,0 0 0,0 0 0,0 0-1,0 0 1,-1 0 0,1 0 0,0-1-1,0 1 1,0 0 0,0 0 0,0 0-1,0 0 1,0 0 0,0 0 0,0 0-1,0 0 1,0 0 0,-1 0 0,1 0-1,0 0 1,0 0 0,0 0 0,8-6-11,83-34 6,-69 32 5,0-1 0,-1-1 0,0 0 0,-1-2 0,0 0 0,32-28 0,-48 37 0,0-1 0,-1 0 0,0-1 0,0 1 0,0 0 0,0-1 0,-1 0 0,1 1 0,-1-1 0,0 0 0,-1 0 0,2-8 0,-1-3 0,0 1 0,-2-30 0,0 24 0,0 17 0,0 1 1,0-1-1,0 1 1,-1-1-1,1 1 1,-1-1-1,0 1 1,0-1-1,-1 1 0,1 0 1,-1 0-1,1-1 1,-1 1-1,0 0 1,0 0-1,0 1 1,-1-1-1,1 0 0,-3-2 1,1 2 1,-1 1-1,1-1 1,0 1 0,-1 0-1,1 0 1,-1 0-1,1 1 1,-1 0 0,0 0-1,0 0 1,1 0 0,-1 1-1,-8 0 1,11-1-2,0 1 0,-1 0 0,1 0 0,0 0 0,0 1-1,-1-1 1,1 0 0,0 1 0,0 0 0,0-1 0,0 1 0,0 0 0,0 0 0,0 0 0,0 0 0,0 1-1,0-1 1,-2 2 0,3 0-2,-1 0 0,0 0 0,1 0 1,0 0-1,-1 0 0,1 1 0,0-1 0,1 0 0,-1 1 0,1-1 0,-1 0 0,1 4 0,-2 10 1,1 1 0,1-1 0,1 0 0,0 0 0,5 24 1,-4-34 0,1 1 0,-1-1 0,1 0 0,1 1 0,-1-1 0,1 0 0,0-1 0,1 1 0,0-1 0,0 0 0,0 0 0,0-1 0,13 11 0,-10-11 0,-1 0 0,1 0 0,0-1 0,1 0 0,-1 0 0,1-1 0,0 0 0,-1 0 0,1-1 0,0-1 0,12 2 0,-17-3 0,1 1 0,-1-1 0,0 0 0,1-1 0,-1 1 0,0-1 0,1 0 0,-1 0 0,0 0 0,0-1 0,0 1 0,0-1 0,0 0 0,0 0 0,0 0 0,-1-1 0,1 0 0,-1 1 0,0-1 0,0 0 0,0 0 0,0-1 0,0 1 0,0-1 0,2-4 0,-1-2 0,0 0 0,0 0 0,-1-1 0,0 0 0,-1 1 0,0-1 0,1-16 0,-4-83 1,-1 54 3,2 22 23,0 34-27,0 0 0,0 0 0,0-1 0,0 1 0,0 0 0,0 0 0,0 0 0,0-1 0,0 1 0,0 0 0,0 0 0,0 0 0,0-1 0,1 1 0,-1 0 0,0 0 0,0 0 0,0-1 0,0 1 0,0 0 0,0 0 0,1 0 0,-1 0 0,0-1 0,0 1 0,0 0 0,0 0 0,1 0 0,-1 0 0,0 0 0,0 0 0,0 0 0,1-1 0,-1 1 0,0 0 0,0 0 0,1 0 0,-1 0 0,0 0 0,0 0 0,0 0 0,1 0 0,-1 0 0,0 0 0,0 0 0,1 0 0,-1 0 0,0 1 0,0-1 0,0 0 0,1 0 0,-1 0 0,0 0 0,0 0 0,0 0 0,0 0 0,1 1 0,-1-1 0,0 0 0,0 0 0,0 0 0,0 0 0,0 1 0,1-1 0,-1 0 0,0 0 0,0 1 0,0-1 0,7 8 0,-1 0 0,0 0 0,-1 1 0,1 0 0,-2 0 0,1 1 0,4 13 0,-3-7 0,7 20 0,-1 0 0,9 59 0,-11-48 0,-2-98 0,-2-2 0,-3 11 0,3 1 0,1 0 0,23-73 0,-30 113 0,18-35 0,-18 36 0,1-1 0,-1 0 0,0 1 0,1-1 0,-1 0 0,1 1 0,-1-1 0,1 0 0,-1 1 0,1-1 0,-1 1 0,1-1 0,-1 1 0,1-1 0,0 1 0,-1-1 0,1 1 0,0 0 0,0-1 0,-1 1 0,1 0 0,0 0 0,0 0 0,-1-1 0,1 1 0,0 0 0,0 0 0,-1 0 0,1 0 0,0 0 0,0 1 0,0-1 0,-1 0 0,1 0 0,0 0 0,0 1 0,-1-1 0,1 0 0,0 1 0,-1-1 0,1 0 0,0 1 0,-1-1 0,2 2 0,2 3 0,0 0 0,-1 0 0,1 1 0,-1-1 0,0 1 0,-1 0 0,1 0 0,2 11 0,12 58 0,-13-51 0,9 53 0,7 36 0,-20-112-18,0 0-1,1 1 1,-1-1 0,0 0-1,1 0 1,-1 1 0,1-1-1,-1 0 1,1 0 0,0 0-1,-1 0 1,1 0 0,0 0-1,0 0 1,0 0 0,0 0-1,0 0 1,0 0 0,0 0-1,0-1 1,0 1-1,0 0 1,0-1 0,0 1-1,0-1 1,1 1 0,-1-1-1,0 0 1,0 1 0,1-1-1,1 0 1,11 0-2308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6 228 31038,'-1'5'155,"-1"0"-1,1 0 0,0 0 1,1 0-1,-1 0 0,1 0 1,0 0-1,1 1 1,0 5-1,0 9-68,-1-14-85,0 0-1,0-1 0,0 1 1,1 0-1,0-1 0,0 1 1,0-1-1,1 1 0,3 8 1,-3-12 0,0 0 0,-1 0 0,1 0 1,0 0-1,0 0 0,0 0 0,1-1 1,-1 1-1,0-1 0,1 1 0,-1-1 1,1 0-1,-1 0 0,1 0 0,-1 0 1,1 0-1,0-1 0,-1 1 0,1-1 1,0 0-1,0 0 0,2 0 0,1 1 1,-1-1-1,1 0 1,-1 0-1,1-1 0,-1 1 1,1-1-1,-1 0 1,1-1-1,-1 1 1,0-1-1,7-4 0,-8 4 0,0-1-1,-1 0 0,1 0 0,-1 0 1,0 0-1,0-1 0,0 0 1,0 1-1,-1-1 0,0 0 1,1 0-1,-2 0 0,1 0 0,2-8 1,2-13 1,-1 0 0,-2-1 0,0 1 0,-2-1 0,-1 0 0,-3-26 0,1-15 29,1 121-31,-1-20 0,2-1 0,5 49 0,-4-74 0,0 0 0,1 0 0,0-1 0,0 1 0,0 0 0,1-1 0,1 0 0,-1 0 0,1 0 0,0 0 0,0 0 0,1-1 0,0 0 0,0 0 0,12 10 0,-15-15 0,0 1 0,1 0 0,-1-1 0,1 1 0,-1-1 0,1 0 0,-1 0 0,1 0 0,0 0 0,0-1 0,-1 1 0,1-1 0,0 1 0,0-1 0,0 0 0,0 0 0,0 0 0,-1-1 0,1 1 0,0-1 0,0 1 0,0-1 0,3-2 0,-2 2 0,0-1 0,-1-1 0,0 1 0,1 0 0,-1-1 0,0 0 0,0 0 0,-1 1 0,1-2 0,-1 1 0,1 0 0,-1 0 0,0-1 0,0 0 0,0 1 0,1-5 0,3-18 0,0 1 0,-2-1 0,-1 0 0,-1-1 0,-1 1 0,-3-37 0,1 3 0,0 60 0,1 0 0,0 0 0,0 0 0,1 0 0,-1-1 0,0 1 0,0 0 0,0 0 0,0 0 0,0 0 0,0-1 0,0 1 0,0 0 0,0 0 0,0 0 0,0 0 0,0 0 0,0-1 0,1 1 0,-1 0 0,0 0 0,0 0 0,0 0 0,0 0 0,0 0 0,0 0 0,1-1 0,-1 1 0,0 0 0,0 0 0,0 0 0,0 0 0,1 0 0,-1 0 0,0 0 0,0 0 0,0 0 0,0 0 0,1 0 0,-1 0 0,0 0 0,0 0 0,0 0 0,0 0 0,1 0 0,-1 0 0,0 0 0,0 0 0,0 1 0,0-1 0,0 0 0,1 0 0,-1 0 0,0 0 0,0 0 0,0 0 0,8 6 0,2 8 0,-2 0 0,0 1 0,0 0 0,-1 1 0,7 24 0,-1-3 0,3 8 0,-10-26 0,1 0 0,11 22 0,-18-40 0,1-1 0,0 0 0,-1 1 0,1-1 0,-1 0 0,1 1 0,-1-1 0,1 0 0,-1 0 0,1 1 0,0-1 0,-1 0 0,1 0 0,0 0 0,-1 0 0,1 0 0,0 0 0,-1 0 0,1 0 0,-1 0 0,1 0 0,0 0 0,-1-1 0,1 1 0,0 0 0,-1 0 0,1-1 0,-1 1 0,1 0 0,-1 0 0,1-1 0,-1 1 0,1-1 0,-1 1 0,1-1 0,-1 1 0,1-1 0,-1 1 0,0-1 0,1 1 0,-1-1 0,0 1 0,1-1 0,-1 0 0,11-23 0,-2 0 0,0-1 0,-1 0 0,6-42 0,-6 30 0,15-45 0,-10 54 0,-13 27 0,1 0 0,0 0 0,-1 0 0,1 0 0,0 0 0,0 0 0,0 0 0,0 0 0,-1 1 0,1-1 0,0 0 0,0 1 0,1-1 0,-1 1 0,0-1 0,0 1 0,0-1 0,0 1 0,0 0 0,0 0 0,2-1 0,-2 1 0,-1 0 0,1 1 0,0-1 0,-1 0 0,1 0 0,-1 0 0,1 1 0,-1-1 0,1 0 0,-1 1 0,1-1 0,-1 0 0,1 1 0,-1-1 0,1 1 0,-1-1 0,1 1 0,-1-1 0,0 0 0,1 1 0,-1 0 0,0-1 0,0 1 0,1-1 0,-1 1 0,0 0 0,5 20 0,-5-15 0,7 41 0,1 50 0,0-2 0,-1-67 6,0-16-16,-6-12 8,-1 0 1,0 0-1,1 0 0,-1 0 0,0 1 1,0-1-1,1 0 0,-1 0 0,0 0 1,1 0-1,-1 0 0,0 0 0,1 0 1,-1 0-1,0 0 0,1 0 0,-1 0 1,0-1-1,1 1 0,-1 0 0,0 0 1,0 0-1,1 0 0,-1 0 0,0-1 1,0 1-1,1 0 0,-1 0 1,0 0-1,0-1 0,1 1 0,-1 0 1,0 0-1,0-1 0,1 1 0,1-6-1270,-1-1-3037,-1-4-4474,0-9-9553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130 13 31743,'-4'-2'33,"-1"1"0,0 0 0,1 1 1,-1-1-1,0 1 0,0 0 0,1 0 1,-1 1-1,0 0 0,0-1 1,1 1-1,-1 1 0,1-1 0,-1 1 1,1 0-1,-1 0 0,1 0 1,-6 4-1,7-3-18,0 0 1,0 0 0,0 1-1,0-1 1,0 1-1,1 0 1,-1-1 0,1 1-1,0 1 1,0-1-1,1 0 1,-1 0 0,1 1-1,0-1 1,0 0 0,1 1-1,-1-1 1,1 1-1,0 6 1,0-8-15,0 1-1,0 0 1,0 0-1,0-1 1,1 1-1,-1 0 1,1 0-1,0-1 1,1 1 0,-1-1-1,0 1 1,4 4-1,-3-6 1,0 0 0,0 0-1,0 0 1,1 0-1,-1 0 1,1-1 0,-1 1-1,1-1 1,0 0 0,-1 0-1,1 0 1,0 0-1,0 0 1,0-1 0,0 1-1,0-1 1,3 1 0,4 0 3,1 0 0,-1 0 0,1-1 0,-1 0 0,1-1 0,-1 0 1,19-4-1,-26 4-3,0-1 0,0 1 0,0 0-1,0-1 1,0 1 0,-1-1 0,1 0 0,-1 0 0,1 0 0,-1 0 0,0-1 0,0 1 0,0-1 0,0 1 0,0-1 0,0 0 0,-1 1 0,0-1 0,1 0 0,-1 0 0,0 0-1,0 0 1,-1 0 0,1 0 0,0 0 0,-1-1 0,0 1 0,0 0 0,0-5 0,0 2-1,0-1 0,0 1 0,-1-1 0,0 1 0,0-1 0,-1 1 0,1-1 0,-5-8 0,5 12 0,-1 1 0,0-1 0,1 1 0,-1 0 0,0-1 0,0 1 0,-1 0 0,1 0 0,0 0 0,-1 0 0,1 1 0,-1-1 0,0 1 0,1-1 0,-1 1 0,0 0 0,0 0 0,0 0 0,0 1 0,-5-2 0,4 1 2,0 1 0,0-1 0,0 1 0,0 0 0,0 0 0,0 0 0,0 1 0,-7 1 0,10-2-22,-1 1 0,1 0 0,-1-1 0,1 1-1,0 0 1,0 0 0,0 0 0,-1 0 0,1 0 0,0 0 0,0 0 0,0 1 0,1-1 0,-1 0 0,0 0 0,0 1-1,1-1 1,-1 1 0,1-1 0,-1 0 0,1 1 0,-1-1 0,1 1 0,0-1 0,0 2 0,-4 33-1829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15.08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0 32623,'0'3'112,"0"3"-80,4 0-32,18 9 0,-5-3 0,-1 2 0,-6 4 0,-3 3 0,-7 5 0,0-2 0,0-1 0,0 4 0,0-4 0,-14-2 0,1-6-48,7-6-128,3-9-2081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17 119 31518,'-2'0'43,"1"-1"0,0 0 0,0 0-1,0 0 1,0 0 0,0 0 0,0 0-1,0 0 1,0 0 0,1 0 0,-1 0-1,0 0 1,1 0 0,-1-1 0,1 1-1,-1 0 1,1-1 0,-1 1 0,1 0-1,0-1 1,0 1 0,0 0 0,0-1-1,0 1 1,0 0 0,0-1-1,0 1 1,1-2 0,-1-4-34,1 6-9,1 1 0,-1-1 0,1 1 0,-1 0 0,1 0 0,-1-1 0,1 1 0,-1 0 0,1 0 0,-1 0 0,1 0 0,-1 1 0,1-1 0,-1 0 0,1 1 0,-1-1 0,3 2 0,0 1 0,0 0 0,0 1 0,-1-1 0,0 1 0,0 0 0,0 0 0,0 0 0,0 0 0,-1 0 0,0 1 0,1-1 0,-2 1 0,3 5 0,16 69 0,-17-64 0,11 97 0,-7-43 0,-1-145 0,-5 57 0,0-23 0,2 0 0,2 0 0,20-79 0,-25 119 0,1 0 0,-1 0 0,1 0 0,0 0 0,0 0 0,0 0 0,0 1 0,0-1 0,0 0 0,0 1 0,1-1 0,-1 1 0,1-1 0,2-1 0,-3 2 0,0 1 0,-1 0 0,1 0 0,0-1 0,0 1 0,0 0 0,0 0 0,-1 0 0,1 0 0,0 0 0,0 0 0,0 0 0,0 0 0,0 0 0,-1 0 0,1 1 0,0-1 0,0 0 0,0 1 0,-1-1 0,1 0 0,0 1 0,1 0 0,1 2 0,1 0 0,-1 1 0,0-1 0,0 1 0,0-1 0,-1 1 0,1 0 0,-1 0 0,0 0 0,2 6 0,6 21 0,-1 1 0,-2 0 0,6 57 0,4 20 0,-16-104 0,0 0 0,0 0 0,1 0 0,0 0 0,0 0 0,0 0 0,5 7 0,-6-11 0,0 1 0,1 0 0,-1-1 0,1 0 0,-1 1 0,1-1 0,0 0 0,0 0 0,-1 0 0,1 0 0,0 0 0,0 0 0,0-1 0,0 1 0,0-1 0,0 1 0,0-1 0,0 0 0,0 1 0,4-2 0,-1 2 0,0-1 0,0-1 0,0 1 0,-1-1 0,1 1 0,0-2 0,0 1 0,0 0 0,-1-1 0,1 0 0,-1 0 0,6-3 0,-4 0 0,-1 0 0,0 0 0,0 0 0,0-1 0,0 0 0,-1 0 0,0 0 0,4-7 0,-1-1 0,0-1 0,-1 1 0,-1-1 0,0-1 0,-1 1 0,-1-1 0,0 1 0,1-20 0,-2-19 0,-4-55 0,2 106 0,0 1 0,0-1 0,-1 1 0,1-1 0,0 1 0,-1-1 0,0 1 0,1 0 0,-1-1 0,0 1 0,0 0 0,-2-3 0,2 4 0,0 0 0,1 0 0,-1 0 0,0 0 0,0 0 0,0 1 0,-1-1 0,1 0 0,0 1 0,0-1 0,0 1 0,0-1 0,-1 1 0,1-1 0,0 1 0,0 0 0,-1 0 0,1-1 0,0 1 0,-3 0 0,3 1 0,0-1 0,0 1 0,0-1 0,0 0 0,0 1 0,0 0 0,0-1 0,0 1 0,0 0 0,0-1 0,1 1 0,-1 0 0,0 0 0,0 0 0,1 0 0,-1 0 0,1 0 0,-1 0 0,1 0 0,-1 0 0,1 0 0,-1 0 0,1 0 0,0 0 0,-1 2 0,-5 32 0,3 1 0,1 1 0,2 0 0,5 38 0,-4-70 0,-1 1 0,1-1 0,0 0 0,1 0 0,-1 0 0,1 0 0,0 0 0,0-1 0,1 1 0,-1 0 0,1-1 0,0 0 0,0 0 0,1 0 0,-1 0 0,1 0 0,0 0 0,0-1 0,0 0 0,0 0 0,1 0 0,-1 0 0,1-1 0,-1 0 0,1 0 0,0 0 0,0 0 0,0-1 0,0 0 0,1 0 0,5 0 0,-2 0 0,0-1 0,-1-1 0,1 0 0,0 0 0,-1 0 0,1-1 0,-1-1 0,9-3 0,-13 4 0,0 0 0,0-1 0,0 1 0,-1-1 0,1 0 0,-1 0 0,0-1 0,0 1 0,0-1 0,0 1 0,0-1 0,-1 0 0,0 0 0,0 0 0,0 0 0,0-1 0,1-4 0,0-4 0,0 0 0,-1-1 0,0 1 0,-1-1 0,0 0 0,-2-15 0,0 3 0,2 20 0,-1 1 0,0-1 0,0 0 0,-1 1 0,0-1 0,0 1 0,0-1 0,0 1 0,-1-1 0,0 1 0,0 0 0,0 0 0,-1 0 0,0 0 0,0 0 0,0 1 0,-8-9 0,9 12 0,-1 4 0,1 24 0,2 45 0,1-26 0,-1-36 0,1-1 0,-1 1 0,2 0 0,-1 0 0,1 0 0,1-1 0,0 0 0,0 1 0,8 12 0,-10-19 0,1 0 0,0 0 0,0 0 0,0 0 0,0-1 0,1 1 0,-1-1 0,1 1 0,0-1 0,-1 0 0,1 0 0,0 0 0,0 0 0,0-1 0,0 1 0,1-1 0,-1 0 0,0 0 0,1 0 0,-1 0 0,1-1 0,-1 1 0,0-1 0,1 0 0,-1 0 0,1 0 0,-1-1 0,1 1 0,-1-1 0,4-1 0,-3 1 0,-1-1 0,0 1 0,0-1 0,0 0 0,0 0 0,0 0 0,-1-1 0,1 1 0,0-1 0,-1 1 0,0-1 0,0 0 0,0 0 0,0 0 0,0 0 0,0 0 0,-1-1 0,0 1 0,2-5 0,2-7 0,0 0 0,4-30 0,-5 7 0,-1-64 0,-4 72 0,-1 13 0,-4 17 0,-3 13 0,4 4 0,2-1 0,0 1 0,1 0 0,1 0 0,0 0 0,3 28 0,-1-2 0,-1-34 0,0 0 0,1 0 0,0 0 0,1 0 0,0 0 0,0 0 0,1-1 0,0 1 0,8 15 0,-9-20 0,1 1 0,0-1 0,0 0 0,1 0 0,-1 0 0,1-1 0,0 1 0,0-1 0,0 0 0,1 0 0,-1 0 0,1 0 0,-1-1 0,1 0 0,0 0 0,0 0 0,0-1 0,7 2 0,-2-1 0,-1 0 0,1-1 0,0 0 0,-1-1 0,1 0 0,0 0 0,15-4 0,-22 3 0,0 1 0,0-2 0,0 1 0,1 0 0,-2-1 0,1 1 0,0-1 0,0 0 0,0 0 0,-1 0 0,1 0 0,-1-1 0,0 1 0,1-1 0,-1 1 0,0-1 0,-1 0 0,1 0 0,0 0 0,-1 0 0,0 0 0,0 0 0,1 0 0,-2 0 0,2-5 0,1-10 0,0 1 0,-2-1 0,0 0 0,-1 0 0,0 0 0,-2 0 0,0 0 0,-1 0 0,-1 1 0,0-1 0,-1 1 0,-1 0 0,-1 1 0,-15-28 0,-5 11 0,11 24 0,16 9 0,-1 0-1,1 1 1,0-1 0,-1 0 0,1 0 0,-1 1 0,1-1-1,-1 0 1,1 0 0,0 1 0,-1-1 0,1 0 0,0 1 0,-1-1-1,1 1 1,0-1 0,0 0 0,-1 1 0,1-1 0,0 1 0,0-1-1,0 1 1,-1-1 0,1 1 0,0-1 0,0 1 0,0-1 0,0 0-1,0 1 1,0-1 0,0 1 0,0-1 0,0 2 0,0 25-107,0 6-325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24 518 32559,'-6'3'16,"4"2"-15,0-1 0,0 1-1,0 0 1,0 0 0,1 0 0,-1 0 0,1 0-1,1 0 1,-1 7 0,-1 51 10,2-54-11,0 2 6,-1-7-6,1 0 1,0-1 0,0 1 0,1 0-1,-1 0 1,1 0 0,-1 0 0,4 6 0,-3-9-1,0 0 1,0 0 0,0 0-1,0 0 1,0 0 0,1 0-1,-1 0 1,0 0 0,1 0-1,-1 0 1,1-1 0,-1 1-1,1-1 1,-1 1 0,1-1-1,-1 1 1,1-1 0,0 0 0,-1 0-1,1 0 1,-1 0 0,1 0-1,2-1 1,-1 2 1,1-1-1,-1 0 1,1 0-1,-1 0 1,0 0 0,1-1-1,-1 0 1,0 1-1,1-1 1,-1 0 0,0-1-1,0 1 1,0 0-1,0-1 1,0 0 0,0 0-1,0 0 1,0 0-1,-1 0 1,1 0 0,-1-1-1,0 1 1,0-1-1,0 0 1,0 0 0,0 0-1,0 0 1,-1 0-1,2-4 1,3-5 3,-1-1-1,0 0 1,-1 0 0,-1-1 0,0 1-1,2-27 1,-4-86 7,-2 69-6,1 23 3,-1 0 0,-2 0 0,-1 0 0,-14-52 0,18 86-9,0-1 0,0 1 0,0-1 0,0 0 0,0 1 0,0-1 0,0 1 0,0-1 0,-1 1 0,1-1 0,0 1 0,0-1 0,-1 1 0,1-1 0,0 1 0,0 0 0,-1-1 0,1 1 0,-1-1 0,1 1 0,0 0 0,-1-1 0,1 1 0,-1 0 0,1 0 0,-1-1 0,1 1 0,-1 0 0,0 0 0,0 1 0,1 0 0,-1 0 0,1 0 0,-1 0 0,0 0 0,1 0 0,0 0 0,-1 0 0,1 0 0,0 0 0,-1 0 0,1 0 0,0 0 0,0 0 0,0 1 0,-4 50 0,4 85 0,1-98 0,0-14 0,1-1 0,1 1 0,10 35 0,-10-46 0,2 0 0,0 0 0,1-1 0,0 1 0,1-1 0,0-1 0,12 15 0,-17-23-1,1-1-1,0 0 1,0 0-1,0 0 1,0-1 0,0 1-1,0-1 1,1 1-1,0-1 1,-1 0 0,1-1-1,0 1 1,0-1 0,0 1-1,0-1 1,0 0-1,0-1 1,0 1 0,0-1-1,0 0 1,0 0-1,5 0 1,-7 0 1,0-1 0,0 1 0,0-1 0,0 1 0,0-1 0,0 0 0,0 0 0,-1 0 0,1 0 0,0 0 0,0 0 0,-1 0 0,1-1 0,-1 1 0,1 0 0,-1-1 0,1 1 0,-1-1 0,0 0 0,0 0 0,0 1 0,0-1 0,0 0 0,0 0 0,-1 0 0,2-3 0,2-7 0,-1-1 0,0 0 0,1-13 0,-3 22 0,2-29-3,-1-45 0,-3 55 1,1 0 0,2-1 0,0 1 0,8-34 0,-9 55 2,-1 0 0,1 0 0,0 1 0,-1-1 0,1 0 0,0 1 0,0-1 0,1 1 0,-1-1 0,0 1 0,0-1 0,1 1 0,-1 0 0,1-1 0,-1 1 0,1 0 0,-1 0 0,1 0 0,0 1 0,0-1 0,-1 0 0,1 1 0,3-2 0,0 1 0,0 1 0,0-1 0,0 1 0,0 0 0,0 1 0,0-1 0,0 1 0,6 1 0,-6 0 0,-1 0 0,1 1 0,-1-1 0,1 1 0,-1 0 0,0 0 0,0 0 0,0 1 0,0-1 0,-1 1 0,0 0 0,6 8 0,-9-11 0,0-1 0,0 0 0,0 0 0,0 0 0,0 0 0,0 1 0,0-1 0,0 0 0,0 0 0,0 0 0,-1 0 0,1 1 0,0-1 0,0 0 0,0 0 0,0 0 0,0 0 1,0 0-1,-1 0 0,1 1 0,0-1 0,0 0 0,0 0 0,0 0 0,-1 0 0,1 0 0,0 0 0,0 0 0,0 0 0,-1 0 0,1 0 0,0 0 0,0 0 0,0 0 0,0 0 0,-1 0 0,1 0 0,0 0 0,0 0 0,0 0 0,-1 0 0,1 0 0,0 0 0,0 0 0,0-1 0,-1 1 2,-9 0 4,7 0-6,0-1 0,-1 1 1,1 0-1,0 0 0,-1 0 1,1 1-1,0-1 0,0 1 1,0 0-1,-1-1 0,1 2 1,0-1-1,0 0 0,0 0 1,0 1-1,0 0 0,1-1 1,-1 1-1,0 0 0,1 1 1,-4 3-1,1 0 0,0 1 0,1 0 0,0 1 0,0-1 0,0 1 0,1-1 0,1 1 0,-1 0 0,1 0 0,-1 11 0,0 8 0,1 49 0,2-56 0,0-18 0,0 0 0,0 0 0,0 0 0,0 0 0,0 0 0,1 0 0,-1 0 0,1 0 0,-1 0 0,1 0 0,0 0 0,0 0 0,0-1 0,0 1 0,0 0 0,0 0 0,0-1 0,0 1 0,1-1 0,-1 1 0,1-1 0,-1 0 0,1 1 0,0-1 0,0 0 0,-1 0 0,1 0 0,2 0 0,4 2 0,-1-2 0,1 1 0,-1-1 0,1 0 0,0-1 0,9 0 0,-14 0 0,-1 0 0,1 0 0,-1 0 0,1-1 0,-1 1 0,1-1 0,-1 0 0,1 0 0,-1 0 0,0 0 0,0 0 0,1 0 0,-1 0 0,0-1 0,0 1 0,0-1 0,3-3 0,-2 1 0,0 0 0,0 0 0,-1 0 0,0 0 0,0-1 0,0 1 0,0-1 0,2-8 0,-1-5 0,0-1 0,-1 0 0,-1-31 0,-1 47 0,1-19-2,0 13 5,-1 0 0,0 1 0,0-1-1,0 0 1,-1 0 0,-1 0 0,1 1 0,-1-1 0,-1 1-1,0-1 1,-7-13 0,10 22-3,0-1 0,0 1 0,0 0 0,0-1 0,0 1 0,-1 0 0,1 0 0,0-1 0,0 1 0,0 0 0,-1 0 0,1-1 0,0 1 0,0 0 0,0 0 0,-1-1 0,1 1 0,0 0 0,-1 0 0,1 0 0,0 0 0,-1 0 0,1 0 0,0-1 0,0 1 0,-1 0 0,1 0 0,0 0 0,-1 0 0,1 0 0,0 0 0,-1 0 0,0 0 0,-3 11 0,2 16 0,2-26 0,-1 41 0,0-16 0,1-1 0,5 43 0,-4-61 0,0-1 0,1 1 0,0-1 0,0 1 0,0-1 0,1 0 0,-1 0 0,2 0 0,-1-1 0,1 1 0,0-1 0,0 1 0,0-1 0,0-1 0,8 7 0,-9-9 0,0 0 0,0 1 0,1-1-1,-1-1 1,1 1 0,0 0 0,-1-1 0,1 0 0,0 0 0,0 0 0,0 0-1,0-1 1,0 1 0,0-1 0,0 0 0,0 0 0,0-1 0,0 1-1,0-1 1,0 0 0,0 0 0,-1 0 0,1 0 0,0-1 0,-1 1-1,1-1 1,-1 0 0,1 0 0,-1-1 0,0 1 0,0-1 0,0 1-1,0-1 1,0 0 0,-1 0 0,1 0 0,-1 0 0,2-4 0,1-6 1,0 0-1,-1 0 1,-1 0 0,0 0 0,-1 0 0,0-16 0,-1-87-2,-2 62 1,-4-94 0,3 124 0,-1 0 0,-2 0 0,0 0 0,-10-25 0,15 49 0,0 1 0,0-1 0,0 0 0,-1 0 0,1 0 0,0 0 0,0 1 0,0-1 0,0 0 0,0 0 0,0 0 0,0 0 0,0 1 0,0-1 0,-1 0 0,1 0 0,0 0 0,0 0 0,0 0 0,0 1 0,-1-1 0,1 0 0,0 0 0,0 0 0,0 0 0,0 0 0,-1 0 0,1 0 0,0 0 0,0 0 0,0 0 0,-1 0 0,1 0 0,0 0 0,0 0 0,0 0 0,0 0 0,-1 0 0,1 0 0,0 0 0,0 0 0,0 0 0,-1 0 0,1 0 0,0 0 0,0 0 0,0 0 0,0-1 0,-1 1 0,1 0 0,0 0 0,0 0 0,0 0 0,0 0 0,0-1 0,0 1 0,-1 0 0,-2 26 0,0 1 0,2-1 0,3 49 0,0-8 0,-2-36 0,6 148 0,-3-158 0,0-1 0,1 0 0,1 0 0,1 0 0,1-1 0,15 32 0,-20-47 0,0 0 0,1 0 0,0 0 0,0-1 0,0 1 0,0-1 0,0 0 0,1 1 0,0-2 0,-1 1 0,1 0 0,0-1 0,0 1 0,1-1 0,-1 0 0,0-1 0,1 1 0,-1-1 0,1 0 0,0 0 0,-1 0 0,1-1 0,0 1 0,-1-1 0,1 0 0,0 0 0,-1-1 0,1 0 0,0 0 0,-1 0 0,1 0 0,-1-1 0,0 1 0,8-5 0,-5 1 0,0 0 0,-1-1 0,1 1 0,-1-1 0,0-1 0,-1 1 0,0-1 0,0 0 0,0-1 0,-1 1 0,0-1 0,0 0 0,-1 0 0,0 0 0,-1 0 0,3-10 0,-1-1 0,-1-1 0,-1 0 0,-1 0 0,0 1 0,-1-1 0,-4-22 0,3 35 0,0 1 0,0-1 0,-1 0 0,0 0 0,-1 1 0,-5-12 0,7 15 0,0 1 0,-1 0 0,1 0 0,0 1 0,-1-1 0,1 0 0,-1 0 0,0 1 0,1-1 0,-1 1 0,0-1 0,0 1 0,0 0 0,0 0 0,0 0 0,0 0 0,-1 0 0,1 0 0,0 1 0,0-1 0,-1 1 0,-3-1 0,5 1 0,1 1 0,0-1 0,-1 0 0,1 1 0,0-1 0,-1 1 0,1-1 0,0 0 0,-1 1 0,1-1 0,0 1 0,0-1 0,-1 1 0,1-1 0,0 1 0,0-1 0,0 1 0,0-1 0,0 1 0,0-1 0,-1 1 0,1-1 0,0 1 0,1-1 0,-1 1 0,0-1 0,0 2 0,1 14 0,0-13 0,0-1 0,0 0 0,1 1 0,-1-1 0,0 0 0,1 1 0,-1-1 0,1 0 0,0 0 0,0-1 0,0 1 0,0 0 0,0 0 0,0-1 0,0 1 0,0-1 0,1 0 0,-1 0 0,1 0 0,-1 0 0,1 0 0,-1 0 0,1-1 0,-1 1 0,5-1 0,9 3 0,1-1 0,29-1 0,-40-1 0,18 1 0,26-1 0,-47 0 0,0 0 0,0 0 0,-1-1 0,1 1 0,0-1 0,-1 0 0,1 0 0,-1 0 0,1 0 0,-1 0 0,1 0 0,-1-1 0,4-2 0,-5 3-1,-1 1 0,1-1 0,0 0 0,-1 1 0,1-1 0,-1 0 0,1 0 0,-1 1 0,1-1 0,-1 0 0,1 0 0,-1 0 0,0 1 0,1-1 0,-1 0 0,0 0 0,0 0 0,0 0 0,0-1 0,0 2 1,0-1 0,0 1 0,-1-1 0,1 1 0,0-1 0,0 1 1,-1-1-1,1 1 0,0-1 0,-1 1 0,1 0 0,-1-1 0,1 1 0,-1 0 0,1-1 1,-1 1-1,1 0 0,-1-1 0,1 1 0,-1 0 0,0 0 0,-33-4-932,-3 4-2696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64 31791,'0'0'448,"6"0"-192,30 0-112,14 0-96,6 0-16,2-8-16,-2-8-16,-9 3 32,-8 2-32,-16 0 0,-5 9 0,-9-1-32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3: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15 888 30350,'0'0'2308,"0"-24"-2231,0-597-45,-15 533-32,16 87 0,-1 0 0,1 1 0,-1-1 0,1 0 0,-1 1 0,1-1 0,-1 1 0,1-1 0,0 1 0,-1-1 0,1 1 0,0 0 0,-1-1 0,1 1 0,0 0 0,0-1 0,-1 1 0,1 0 0,0 0 0,0 0 0,-1 0 0,1 0 0,0 0 0,0 0 0,0 0 0,1 0 0,34 0 0,-24 1 0,29-3 0,0-1 0,0-3 0,0-1 0,-1-1 0,66-25 0,-81 23 0,-25 9 0,1 1 0,-1-1 0,1 0 0,-1 1 0,0-1 0,0 1 0,1-1 0,-1 0 0,0 1 0,0-1 0,0 0 0,0 0 0,0 1 0,0-1 0,0 0 0,0 1 0,0-1 0,0 0 0,0 0 0,0 1 0,0-1 0,-1 0 0,1 1 0,0-1 0,0 0 0,-1 1 0,1-1 0,0 1 0,-1-1 0,1 1 0,-1-1 0,1 0 0,-1 1 0,1 0 0,-1-1 0,0 0 0,-5-3 0,0 0 0,-1 0 0,1 1 0,-1-1 0,1 1 0,-1 1 0,-14-4 0,12 3 0,0 0 0,0 0 0,-14-7 0,99 6 0,-65 4 0,0 0 0,0 1 0,-1 1 0,1-1 0,0 2 0,14 4 0,-22-6 0,0 0 0,-1 0 0,1 0 0,0 1 0,-1-1 0,1 1 0,-1 0 0,1 0 0,-1 0 0,0 0 0,0 0 0,0 0 0,0 0 0,0 1 0,0-1 0,-1 1 0,1 0 0,-1-1 0,0 1 0,0 0 0,0 0 0,0-1 0,0 1 0,0 0 0,-1 0 0,0 0 0,1 4 0,-1-1 0,0 0 0,-1 0 0,0 0 0,0 0 0,0 0 0,0 0 0,-1-1 0,0 1 0,-3 5 0,-1 0 0,-1-1 0,0 0 0,-12 13 0,12-14-9,3-4-12,-1 1 0,0 0 1,0-1-1,0 0 0,-1-1 0,-9 7 0,5-8-496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3: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9 764 32095,'-1'3'18,"-1"1"1,1 0 0,0 0 0,0 0-1,0 0 1,1 0 0,-1 0 0,1 0-1,0 0 1,0 1 0,2 7-1,-2 0-2,0-11-13,0 0-1,0 0 1,0 0 0,0 0 0,0 0 0,0 0 0,0 0-1,0 0 1,0 0 0,0 0 0,1 0 0,-1 0 0,0 0-1,1 0 1,-1 0 0,1-1 0,-1 1 0,1 0 0,-1 0 0,1 0-1,-1-1 1,1 1 0,0 0 0,1 0 0,1 0 18,-1 0 0,1-1 0,-1 0 0,1 0 1,0 1-1,-1-2 0,1 1 0,-1 0 0,5-1 1,-5 0-19,-1 0 1,1 0 0,0-1 0,-1 1-1,1 0 1,-1-1 0,0 1 0,1 0-1,-1-1 1,0 0 0,0 1 0,0-1-1,0 0 1,0 1 0,-1-1 0,1 0-1,0 0 1,-1 0 0,1 0 0,-1 0-1,0 0 1,1-2 0,6-51-2,-5 22 4,-3-60 1,-1 79-6,1 1 1,-2 0 0,0 0 0,0 0-1,-1 1 1,-1-1 0,-9-17-1,9 25 0,2 9-6,2 15-4,1-17 9,-1 33 0,0-10 0,2 1 0,4 39 1,-3-58-2,-1 0 1,1 0 0,0 0 0,0 0-1,1 0 1,0 0 0,1 0 0,-1-1-1,1 0 1,0 0 0,1 0 0,0 0 0,7 7-1,-8-10 0,0-1 1,0 0-1,1 1 0,-1-2 0,0 1 0,1 0 1,-1-1-1,1 0 0,0 0 0,-1 0 0,1-1 1,0 0-1,-1 0 0,1 0 0,5-1 0,0 1 1,-7 0 0,-1 0 0,0 0 0,0-1 0,1 1 0,-1-1 0,0 0 0,0 0 0,0 0 0,0 0 0,0 0 0,0 0 0,0 0 0,0 0 0,0-1 0,-1 1 0,1-1 0,0 0 0,-1 1 0,1-1 0,-1 0 0,0 0 0,0 0 0,1 0 0,-1 0 0,-1 0 0,1 0 0,0 0 0,0 0 0,-1-1 0,1-3 0,2-7 0,-1-1 0,-1 0 0,0-25 0,-1 31 0,-8-149 0,7 129 0,1 28 0,0-1 0,1 1 0,-1 0 0,0-1 0,0 1 0,1-1 0,-1 1 0,0 0 0,1-1 0,-1 1 0,0 0 0,1-1 0,-1 1 0,0 0 0,1 0 0,-1-1 0,1 1 0,-1 0 0,1 0 0,-1 0 0,0 0 0,1 0 0,-1 0 0,1-1 0,-1 1 0,1 0 0,-1 0 0,1 0 0,-1 0 0,1 1 0,-1-1 0,1 0 0,-1 0 0,0 0 0,1 0 0,0 1 0,0-1 0,3 1 0,1 0-1,-1 1 1,0 0-1,0 0 1,-1 0 0,1 0-1,0 0 1,-1 1-1,1-1 1,-1 1 0,0 0-1,0 0 1,0 1-1,0-1 1,0 0 0,-1 1-1,1 0 1,-1 0-1,3 6 1,5 11-3,0 1 1,8 27-1,-12-27 6,-2 0 1,0 0-1,0 41 0,-4-334-64,0 268 61,0-1 0,1 1 0,-1 0 0,0-1-1,1 1 1,0 0 0,0 0 0,0 0 0,0 0 0,0 0 0,1 0 0,0 0 0,2-5 0,-3 7-1,1 0 0,-1 0 1,0 0-1,0 0 1,1 0-1,-1 0 1,0 0-1,1 1 0,-1-1 1,1 0-1,-1 1 1,1-1-1,-1 1 1,1 0-1,0-1 0,-1 1 1,1 0-1,-1 0 1,1 0-1,0 0 0,-1 0 1,1 0-1,-1 1 1,1-1-1,-1 1 1,1-1-1,-1 1 0,1-1 1,2 2-1,-1 1 0,1-1-1,-1 0 0,0 1 1,-1 0-1,1-1 1,0 1-1,-1 0 0,1 1 1,-1-1-1,0 0 1,0 1-1,0-1 0,-1 1 1,1-1-1,-1 1 0,1 5 1,3 8 5,-1 1-1,2 19 1,-2 7-1,-4-30-1,1 0 0,1 1 0,0-1 0,1-1 0,0 1-1,10 22 1,-12-34-2,0 0 0,0 0 0,0-1-1,1 1 1,-1 0 0,1-1 0,0 1-1,-1-1 1,1 1 0,0-1 0,0 0-1,0 1 1,0-1 0,0 0 0,0-1-1,0 1 1,0 0 0,0-1 0,0 1-1,1-1 1,-1 1 0,0-1 0,0 0-1,0 0 1,1 0 0,-1 0 0,0 0-1,5-2 1,-3 1 1,0 0 0,0 0 0,0 0 0,0-1 0,0 1-1,0-1 1,0 0 0,-1-1 0,1 1 0,-1 0 0,0-1 0,1 0 0,4-6 0,1-3 0,-2 0 0,0-1 1,0 0-1,-1 0 1,-1-1-1,0 0 1,0 0-1,-2 0 1,3-17-1,-3 4-1,-1-1 0,-1 0-1,-5-50 1,2 69 3,0-1 0,-1 1 1,0 0-1,0 0 0,-1 0 0,0 0 0,-1 1 1,0-1-1,0 1 0,0 0 0,-1 1 0,-1-1 1,1 1-1,-13-10 0,18 36-16,4-2 12,0 0 0,2-1 1,6 18-1,7 22 1,-6-5 0,-8-26 0,2 0 0,1 0 0,1-1 0,1 0 0,13 24 0,-18-42 0,-1 0 0,1-1 0,1 1 0,-1-1 0,1 0 0,0 0 1,0 0-1,0 0 0,1-1 0,-1 0 0,1-1 0,0 1 0,0-1 0,1 0 1,-1 0-1,1-1 0,-1 0 0,1 0 0,0 0 0,0-1 0,-1 0 0,1-1 1,11 0-1,-13 1 1,0-1 0,0 0 0,0-1 0,0 1 0,0-1 0,0 0 0,-1 0 0,1-1 0,0 1 0,-1-1 0,1 0 0,-1 0 0,1-1 0,-1 1 0,0-1 0,0 0 0,0 0 0,0-1 0,-1 1 0,0-1 0,1 1 0,-1-1 0,0 0 0,-1 0 0,1-1 0,-1 1 0,0 0 0,2-7 0,2-5 1,0-1-1,-2 0 1,0 0 0,-1 0-1,-1 0 1,-1 0 0,0-1-1,-3-26 1,2 13-1,0 29-1,-1-1 0,1 0-1,-1 1 1,0-1 0,0 0 0,0 1-1,0-1 1,0 1 0,-1-1 0,1 1-1,-1 0 1,1 0 0,-1 0 0,0-1-1,0 1 1,0 1 0,0-1 0,0 0 0,-3-1-1,4 2 1,-1 0 0,1 0 0,0 0-1,0 1 1,-1-1 0,1 0 0,0 1-1,-1-1 1,1 1 0,-1 0 0,1-1 0,0 1-1,-1 0 1,1 0 0,-1 0 0,1 0-1,-1 0 1,1 0 0,-1 0 0,1 1 0,0-1-1,-1 0 1,1 1 0,0-1 0,-1 1-1,1 0 1,0-1 0,-1 1 0,1 0-1,0 0 1,0 0 0,0 0 0,0 0 0,0 0-1,0 0 1,0 0 0,-1 2 0,-2 3-1,1 1 1,-1 0 0,1 1-1,1-1 1,0 0 0,0 1-1,0-1 1,-1 14 0,2 64 0,1-53 0,0-26 0,0-1 0,0 0 0,1 0 0,0 0 0,0 1 0,0-1 0,1 0 0,-1 0 0,1 0 0,0 0 0,1-1 0,-1 1 0,1-1 0,0 1 0,0-1 0,0 0 0,1 0 0,-1 0 0,1 0 0,0-1 0,0 0 0,0 0 0,1 0 0,-1 0 0,1 0 0,0-1 0,-1 0 0,1 0 0,0 0 0,0-1 0,1 0 0,-1 0 0,10 1 0,-12-2 0,0 0 0,1 0 0,-1 0 0,0 0 0,1-1 0,-1 1 0,0-1 0,0 0 0,1 0 0,-1 0 0,0-1 0,0 1 0,0-1 0,-1 0 0,4-2 0,-2 1 0,-1-1 0,0 0 0,0 0 0,-1 0 0,1 0 0,-1-1 0,0 1 0,0-1 0,2-8 0,1-8 0,-1 0 0,-1 0 0,-2 0 0,0-1 0,-1 1 1,-2-22-1,0-14 12,2 56-12,0-1-1,0 0 1,0 0-1,0 0 1,0 0-1,0 0 0,1 1 1,-1-1-1,0 0 1,1 0-1,0 1 1,-1-1-1,1 0 1,0 1-1,0-1 1,0 0-1,2-1 0,-1 1 1,0 1 0,0 0 0,1 0-1,-1 0 1,1 0 0,-1 0 0,0 1-1,1-1 1,-1 1 0,1-1 0,-1 1-1,5 0 1,18-2 0,0 2 0,36 3 0,-59-3 0,-1 1-1,1-1 1,0 1 0,0 0-1,0 0 1,0 0 0,-1 0-1,1 1 1,0-1 0,-1 0-1,1 1 1,-1-1 0,0 1-1,1-1 1,-1 1 0,0-1-1,0 1 1,0 0 0,0 0-1,0 0 1,0 0 0,-1-1-1,1 1 1,-1 0 0,1 0-1,-1 0 1,0 3 0,2 8-3,0 1 1,-2 26-1,0-29 7,0 195 6,28-207-10,-23-1 0,0 1 0,-1-1-1,1-1 1,0 1 0,-1 0-1,1-1 1,-1 0 0,0 0-1,0-1 1,0 1 0,0-1-1,3-5 1,40-53-9,-44 58 9,0-2 0,0 0 0,0 0 0,-1 0 0,0 0 0,0 0 0,0 0 0,-1-1 0,0 1 0,1-11 0,-3-63 0,-1 36 0,2 41 0,0 1 0,0-1 0,0 1 0,0-1 0,0 1 0,0 0 0,1-1 0,-1 1 0,1 0 0,0-1 0,0 1 0,0 0 0,0 0 0,0-1 0,0 1 0,3-3 0,-2 4 0,1-1 0,-1 1 0,1 0 0,-1-1 0,1 2 0,0-1 0,-1 0 0,1 0 0,0 1 0,0-1 0,-1 1 0,1 0 0,0 0 0,4 1 0,-1-2-1,-1 1 1,0 0-1,0 1 1,1-1-1,-1 1 1,0 0-1,0 1 1,6 2-1,-8-3 1,0 1-1,-1 0 1,1 0-1,-1 0 1,1 0-1,-1 0 0,0 1 1,0-1-1,0 1 1,0-1-1,0 1 1,-1 0-1,1 0 1,-1 0-1,2 3 1,1 6 0,0 1 0,0 0 1,-1 0-1,-1 0 0,1 24 1,-3 71 8,-2-48-7,2-45-2,-1 5-1,2-17 2,1-11 2,15-109 11,-12 73-14,2 0-1,12-43 1,-16 79-1,0 0 1,0-1-1,0 1 1,7-9-1,-9 15 1,0 0-1,0 0 1,1 0-1,-1 0 1,1 1-1,-1-1 1,1 0-1,0 1 1,0 0-1,-1-1 1,1 1-1,0 0 1,0 0-1,0 0 1,0 0-1,1 0 1,-1 0 0,0 1-1,0-1 1,0 1-1,5-1 1,-5 1 0,1 0-1,-1 1 1,0-1 0,1 0 0,-1 1 0,0-1 0,1 1 0,-1 0-1,0 0 1,0 0 0,0 0 0,0 0 0,0 0 0,0 1 0,0-1 0,0 1-1,2 1 1,-1 1 0,-1 0 0,1-1 0,0 1 0,-1 0 0,0 0 0,0 0 0,0 1-1,2 6 1,0 10 0,0 1 1,-1-1-1,1 27 0,-1-9 0,-2-28 0,0 0 0,2 0 0,-1 0 0,1 0 0,6 15 0,-8-24 0,1 1 0,-1 0 0,1-1 0,0 1 0,0-1 0,0 1 0,0-1 0,0 0 0,0 0 0,0 0 0,1 0 0,-1 0 0,1-1 0,0 1 0,-1-1 0,1 1 0,0-1 0,0 0 0,0 0 0,0 0 0,0-1 0,0 1 0,0-1 0,4 1 0,4-1 2,0 1 0,1-2 0,18-2 0,-26 2-1,1 0-1,-1 0 1,1-1 0,-1 1-1,0-1 1,0 0 0,0-1-1,0 1 1,0-1 0,-1 1-1,7-7 1,-4 2-1,1 0 0,-1 0 0,-1-1 0,0 1 0,0-1 0,0-1 0,-1 1 0,0-1 0,-1 1 0,0-1 0,3-15 0,-2-2 0,-1 1 0,-1-49 0,-2 71 0,0 0 1,0 0-1,-1 0 0,1 0 1,-1 0-1,0 0 1,0 0-1,0 0 0,0 0 1,-1 1-1,1-1 0,-1 0 1,0 1-1,1-1 0,-1 1 1,0 0-1,0 0 1,-1-1-1,1 1 0,0 1 1,-1-1-1,1 0 0,-1 0 1,0 1-1,1 0 0,-1-1 1,0 1-1,0 0 1,0 0-1,0 1 0,0-1 1,0 1-1,0-1 0,0 1 1,0 0-1,0 0 0,0 0 1,0 1-1,0-1 1,0 1-1,0-1 0,0 1 1,-5 3-1,6-4 0,1 1 0,-1 0-1,1 0 1,0 0 0,0 0 0,-1 1 0,1-1 0,0 0 0,0 0-1,0 1 1,0-1 0,1 1 0,-1-1 0,0 0 0,0 1-1,1 0 1,-1-1 0,1 1 0,0-1 0,-1 1 0,1 2-1,-2 41-6,3-32 5,-2 4 1,2 1 1,0 0-1,1 0 1,1-1 0,0 0-1,10 29 1,-11-41 0,0 0 0,0-1 0,1 1 0,0-1 0,-1 1 0,1-1 0,1 0 0,-1 0 0,1 0 0,-1 0 0,1-1 0,0 1 0,0-1 0,1 0 0,-1 0 0,1-1 0,0 1 0,-1-1 0,1 0 0,0 0 0,0-1 0,0 0 0,0 0 0,1 0 0,-1 0 0,0-1 0,7 1 0,-9-2 0,-1 1 0,0 0 1,1-1-1,-1 1 0,0-1 0,0 0 1,1 0-1,-1 0 0,0 0 0,0 0 1,0 0-1,0 0 0,0-1 0,0 1 1,-1-1-1,1 1 0,0-1 0,-1 0 1,1 0-1,-1 1 0,0-1 0,1 0 0,-1-1 1,0 1-1,0 0 0,0 0 0,-1 0 1,1-1-1,0 1 0,0-4 0,1-8 3,0 0-1,0-1 0,-1-25 0,-1 33-2,1-26 2,0-32 7,-1 60-9,-1 0 1,1 0-1,-1 0 1,0 0-1,-1 0 1,1 0-1,-1 0 1,0 0-1,-3-5 1,5 9-1,-1 1 0,1-1 0,-1 0 0,1 0 0,-1 1 0,1-1 0,-1 0 0,0 1 0,0-1 0,1 1-1,-1-1 1,0 1 0,0-1 0,1 1 0,-1-1 0,0 1 0,0 0 0,0-1 0,0 1 0,0 0 0,0 0 0,0 0 0,1 0 0,-1 0 0,0 0 0,0 0 0,0 0 0,0 0 0,0 0 0,0 1-1,0-1 1,0 0 0,0 0 0,1 1 0,-1-1 0,0 1 0,0-1 0,0 1 0,1-1 0,-1 1 0,0-1 0,1 1 0,-1 0 0,0-1 0,1 1 0,-1 0 0,1 0 0,-1-1 0,1 1 0,-1 0 0,1 0-1,0 0 1,-1 0 0,1 0 0,0 1 0,-3 19-4,1-1 0,2 34 0,1-27 3,-1-20 1,0 1 0,1 0 0,0 0 0,1 0 0,0-1 0,0 1 0,0-1 0,1 1 0,0-1 0,1 0 0,-1 0 0,1 0 0,7 8 0,-7-11 0,-1 1 0,1-1 0,0 0 0,1-1 0,-1 1 0,1-1 0,0 0 0,0 0 0,0 0 0,0 0 0,0-1 0,0 0 0,1 0 0,-1-1 0,1 1 0,-1-1 0,1-1 0,10 2 0,-8-2 0,-1 0 0,1-1 0,-1 0 0,0 0 0,0 0 0,1-1-1,-1 0 1,8-3 0,-10 2 1,0 0-1,-1 0 0,1 0 0,-1 0 1,0-1-1,0 0 0,0 0 1,0 0-1,0-1 0,-1 1 0,5-9 1,-2 0 0,0 1 1,-1-1-1,0 0 0,-1-1 1,-1 1-1,0-1 1,0 0-1,-2 1 1,1-21-1,-2 5-1,-1 1 0,-2-1-1,-9-46 1,-1 29 0,-1 0 0,-3 1 0,-38-73 0,53 114-1,1 2 3,1 1-1,-1-1 1,1 1-1,-1-1 1,0 1-1,0-1 1,0 1 0,0 0-1,0-1 1,0 1-1,0 0 1,0 0-1,-1 0 1,1 0 0,0 0-1,-1 0 1,1 0-1,-1 0 1,1 0-1,-3 0 1,3 2-2,0 0 0,0 0 0,0 0 0,1 0 0,-1 0 0,1 0 0,-1 0 0,1 0 0,-1 1 0,1-1 0,0 0 0,-1 0 0,1 0 0,0 1 0,0-1 0,0 0 0,0 1 0,0-1 0,0 0 0,0 0 0,1 1 0,-1 0 0,1 6 0,-1 17 0,-1 37 0,3 1 0,11 62 0,0-37 0,12 55 0,-20-123 0,0-1 0,1 1 0,2-2 0,0 1 0,10 17 0,-8-24 489,-3-6-1945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3: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89 30574,'0'0'1849,"2"-1"-1716,49-20-88,0 3 0,1 1-1,76-13 1,-118 29-191,-24 1-674,-16 0-1912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3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85 58 32367,'-8'-2'29,"1"0"0,0 1 1,-1 0-1,0 0 0,1 0 0,-13 1 1,13 0-30,6 1 0,0 0 0,0-1 0,0 1-1,0 0 1,1-1 0,-1 1 0,0 0 0,0 0-1,1 0 1,-1 0 0,1 0 0,-1 0-1,1 0 1,-1 0 0,1 0 0,0 0 0,-1 0-1,1 0 1,0 0 0,0 0 0,0 0 0,0 0-1,0 0 1,0 0 0,0 0 0,0 0-1,0 2 1,3 32-23,-1-33 23,-1 1 0,1 0 0,0-1 0,0 1 1,0-1-1,0 1 0,0-1 0,0 0 0,1 0 0,-1 0 0,1 0 1,-1 0-1,1-1 0,0 1 0,0-1 0,0 1 0,0-1 0,0 0 0,0 0 1,6 0-1,4 2 11,0-1 0,1 0 1,19 0-1,-28-2-6,1 0-1,-1 0 1,1-1 0,-1 0-1,1 0 1,-1 0 0,0 0-1,1-1 1,-1 0 0,0 0 0,0 0-1,5-4 1,-7 4-2,0 0 0,-1-1 1,0 1-1,1-1 0,-1 0 0,0 0 0,0 1 0,-1-1 1,1-1-1,-1 1 0,1 0 0,-1 0 0,0 0 1,0-1-1,0 1 0,-1 0 0,1-1 0,-1 1 1,0-1-1,0-5 0,0 5-1,0 0-1,0 0 1,0 0 0,-1 0 0,1-1-1,-1 1 1,0 0 0,0 0 0,-4-7-1,4 9 1,-1 1-1,1-1 0,-1 0 0,1 1 1,-1-1-1,0 1 0,1-1 0,-1 1 1,0 0-1,0 0 0,0 0 1,0 0-1,0 0 0,-1 0 0,1 1 1,0-1-1,0 1 0,0-1 0,-5 1 1,0-1-3,-1 0 1,1 0-1,0 1 0,-1 0 1,1 0-1,-1 1 1,1 0-1,-1 0 0,-11 5 1,15-5-7,1 1 0,0 0 0,-1 0 0,1 0 0,0 1 0,0-1 0,1 1 0,-1-1 0,1 1 0,-1 0 0,1 0 0,0 0 0,0 1 0,0-1 0,0 0 0,1 1 0,-1-1 0,1 1 1,0-1-1,-1 7 0,-4 31-1431,5-3-4570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3: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3 435 32239,'-1'36'299,"0"-11"-241,1-1 0,6 50 0,-5-68-61,0 0 1,1 0 0,0 0 0,0 0-1,0 0 1,0 0 0,1-1 0,0 1-1,0-1 1,1 0 0,0 0 0,0 0-1,0 0 1,0-1 0,1 1-1,-1-1 1,7 4 0,-9-7 3,1 1 0,0-1 0,0 1 0,0-1 0,0 0 0,1 0 0,-1 0 0,0-1 0,0 1 0,0-1 0,1 0 0,5 0 0,-7 0-1,0 0 1,-1-1 0,1 1-1,0 0 1,-1-1 0,1 1-1,-1-1 1,1 0 0,0 1-1,-1-1 1,1 0 0,-1 0-1,0 0 1,1 0 0,-1 0-1,0 0 1,1-1 0,-1 1-1,0 0 1,0-1 0,0 1-1,0 0 1,-1-1 0,2-2-1,3-15 3,-1 1-1,0-1 0,-2 0 1,-1 0-1,0 0 1,-3-37-1,0 34-5,1 0 0,2 0 1,0 0-1,7-37 0,-7 56 3,-1 1-1,1 0 1,0 0-1,0 0 1,0 0-1,0 0 1,0 0-1,0 0 1,0 1-1,1-1 1,-1 0-1,1 0 1,-1 1-1,1-1 1,0 1-1,-1 0 1,1-1-1,0 1 1,0 0-1,0 0 1,0 0-1,0 1 1,0-1-1,0 0 1,0 1 0,1-1-1,-1 1 1,3-1-1,-1 1-2,0 0 0,0 0 0,0 1-1,0-1 1,0 1 0,0 0 0,-1 0 0,1 0 0,0 0-1,0 1 1,-1 0 0,1-1 0,-1 1 0,6 5 0,-4-3-3,-4-3 7,0 0-1,1 1 0,-1-1 0,0 0 0,1 0 0,-1 0 0,1 0 1,0 0-1,-1 0 0,1 0 0,0-1 0,-1 1 0,1-1 0,0 1 1,0-1-1,2 1 0,-6-33 32,1 31-32,0-1 1,0 1-1,0 0 1,-1 0-1,1 0 1,0 0-1,0 0 1,-1 0-1,1 0 0,-1 0 1,1 0-1,0 1 1,-1-1-1,0 0 1,1 1-1,-1-1 1,1 1-1,-1 0 0,0 0 1,1 0-1,-1-1 1,0 1-1,1 1 1,-1-1-1,1 0 1,-4 1-1,2-1 0,0 1 0,0-1 1,1 1-1,-1 0 0,0 0 0,1 0 1,-1 0-1,0 0 0,1 0 0,0 1 1,-1-1-1,1 1 0,0 0 0,0 0 1,-4 4-1,3-1-1,0 1 1,1-1-1,0 1 1,0 0-1,0 0 0,0 0 1,1 0-1,0 0 1,0 7-1,2 59-9,-1-54 7,0-13 2,0-1 0,1 1-1,-1-1 1,1 0 0,0 1-1,0-1 1,0 0 0,1 0-1,-1 0 1,1 0 0,0 0-1,0 0 1,0 0 0,1-1-1,-1 1 1,1-1 0,0 1-1,0-1 1,0 0 0,1 0-1,-1-1 1,1 1 0,-1-1-1,1 1 1,0-1 0,0 0-1,0-1 1,0 1 0,0-1-1,0 1 1,1-1 0,-1-1-1,6 2 1,-5-2 2,-1 0-1,1 0 1,-1 0-1,1 0 1,-1 0-1,1-1 1,-1 0 0,0 0-1,1 0 1,-1-1-1,0 1 1,0-1-1,1 0 1,-1 0 0,-1-1-1,1 1 1,0-1-1,-1 0 1,1 0-1,-1 0 1,0 0 0,0 0-1,0-1 1,0 0-1,-1 1 1,1-1-1,1-5 1,2-3 1,-1 1 0,-1-1 0,0 0-1,-1 0 1,0 0 0,0 0 0,-2-1 0,1 1 0,-2-17 0,0-2 2,-1 1 1,-10-52-1,0 39-5,-20-55-1,-6-18 37,39 130-35,-2-1 0,1 1 0,-3 19 0,0 5 0,2 18-1,-1 2 2,7 67 1,-4-109-4,0 0 0,2 0 0,0-1 1,0 1-1,1-1 0,1 0 0,1 0 0,0-1 1,9 15-1,-12-25 1,-1 1-1,1-1 1,0-1-1,0 1 1,0 0 0,0-1-1,1 0 1,-1 0 0,1 0-1,0 0 1,8 2 0,-10-4 0,1 1 1,-1-1 0,0-1 0,1 1 0,-1 0 0,1-1 0,-1 0 0,0 0 0,1 0-1,-1 0 1,1 0 0,-1-1 0,1 1 0,-1-1 0,0 0 0,0 0 0,1-1 0,-1 1-1,5-3 1,-3-1-1,0 1 0,0-1 0,0 0-1,0 0 1,-1-1 0,0 0 0,0 1-1,-1-1 1,1 0 0,1-8 0,4-7 1,11-39 0,-11 23 4,-5 19-3,0 0 1,2 0-1,0 0 1,1 1 0,15-29-1,-33 65-2,1 1 0,1 1 0,1 0 0,1 0 0,0 1 0,2 0 0,0 0-1,2 0 1,0 0 0,1 0 0,3 31 0,-1-50 1,0 1 0,1-1 0,-1 0 0,1 1 0,0-1 0,0 0 0,0 0 0,1 0 0,-1 0 0,1 0 0,-1 0 0,1 0-1,0-1 1,0 1 0,1 0 0,-1-1 0,0 0 0,1 1 0,-1-1 0,1 0 0,0 0 0,0-1 0,0 1 0,0-1 0,0 1 0,0-1 0,6 2 0,1-1 2,-1 0-1,0 0 1,1-1-1,0 0 1,-1-1 0,1 0-1,-1 0 1,19-4-1,-23 3 0,-1-1 0,1 1 1,-1-1-1,0 0 0,1 0 0,-1 0 0,0-1 0,-1 1 0,1-1 0,0 0 0,-1 0 0,1 0 1,-1-1-1,0 1 0,0-1 0,-1 1 0,1-1 0,-1 0 0,1 0 0,-1-1 0,0 1 0,-1 0 0,1 0 1,1-8-1,0-5 3,0 0-1,-1 0 1,0 0 0,-1 0 0,-3-24 0,1 31-3,-1 1-1,0-1 1,0 1-1,-1 0 1,0 0 0,-1 0-1,0 0 1,0 0 0,-1 1-1,0 0 1,0 0-1,-8-8 1,10 12-1,0 0 1,0 1-1,0 0 0,-1-1 0,1 1 1,-1 1-1,1-1 0,-1 0 1,0 1-1,0 0 0,-1 0 0,1 0 1,0 1-1,-1-1 0,1 1 1,-1 0-1,1 0 0,-1 0 0,1 1 1,-1 0-1,1 0 0,-1 0 1,0 0-1,1 1 0,-1 0 0,1 0 1,-7 2-1,8-2 0,1 0-1,-1 1 1,1 0 0,0-1-1,0 1 1,0 0 0,0 0 0,0 0-1,0 0 1,0 0 0,1 1-1,-1-1 1,1 0 0,-1 1-1,1-1 1,0 1 0,0 0 0,0-1-1,1 1 1,-1 0 0,0 3-1,-1 9-2,1 0 0,0 27 1,1-27 1,1-9 1,-1 1-1,1 0 1,0 0 0,0-1-1,1 1 1,0-1-1,0 1 1,1-1 0,-1 0-1,2 0 1,-1 0 0,0 0-1,1 0 1,0-1 0,1 0-1,-1 1 1,1-2-1,0 1 1,0 0 0,0-1-1,10 6 1,-5-5-1,-1 0 1,0 0-1,1-1 1,0 0-1,0-1 1,0 0-1,1-1 0,-1 0 1,1-1-1,-1 0 1,1 0-1,-1-1 1,17-2-1,-23 2 1,1-1 0,-1 0 0,0-1 0,0 1 0,0-1 0,0 1 0,-1-1 0,1 0 0,0 0 0,-1-1 0,1 1 0,-1-1 0,0 0 0,0 0 0,0 0 0,0 0 0,-1-1 0,1 1 0,-1-1 0,0 1 0,0-1 0,0 0 0,0 0 0,-1 0 0,1 0 0,-1 0 0,1-5 0,2-12 0,-1 0 0,-1-1 0,-1 1 0,-2-25 0,1 23 0,1 22 0,0 0 0,0 1 0,0-1 0,0 1 0,0-1-1,0 1 1,0 0 0,0-1 0,0 1 0,0 0 0,0 0 0,1-1 0,-1 1 0,0 0 0,0 0-1,0 1 1,2-1 0,23 1-11,-22 0 11,0 0 0,0 1 0,0-1 0,0 1 0,-1-1-1,1 1 1,0 1 0,-1-1 0,1 0 0,-1 1 0,0-1 0,0 1 0,4 4 0,-5-5 1,-3-25 12,1 22-13,-1 0 1,0-1-1,0 1 0,1 0 0,-1 0 1,0 0-1,0-1 0,0 1 0,0 0 1,0 0-1,0 0 0,0 0 0,-1 0 1,1 1-1,0-1 0,0 0 1,-1 1-1,1-1 0,-1 1 0,1-1 1,0 1-1,-1-1 0,1 1 0,-1 0 1,1 0-1,-1 0 0,1 0 0,-1 0 1,-1 0-1,1 0 0,1 0 1,-1 0-1,0 0 0,0 0 1,0 1-1,0-1 0,0 1 1,1-1-1,-1 1 0,0 0 1,0-1-1,1 1 0,-1 0 1,0 0-1,1 0 1,-1 1-1,1-1 0,0 0 1,-1 0-1,1 1 0,0-1 1,-2 3-1,-1 9-2,1 0 0,1 0 1,0 1-1,0-1 0,1 0 0,1 1 1,2 17-1,-1 4 0,-1-26 2,0-1 0,1 1 0,0 0 0,0 0 0,1 0 0,0-1 0,1 1 0,5 13 0,-6-18 0,0-1 0,1 1 0,-1 0 0,1-1 0,0 0 0,0 1 0,0-1 0,0 0 0,0 0 0,1-1 0,-1 1 0,1-1 0,0 0 0,0 0 0,-1 0 0,1 0 0,1-1 0,-1 1 0,7 0 0,-4 0 0,0-1 1,0 0-1,0-1 0,0 1 1,0-1-1,0-1 1,0 1-1,0-1 0,-1 0 1,1-1-1,0 0 0,0 0 1,-1 0-1,1-1 0,-1 0 1,0 0-1,0 0 1,0-1-1,0 0 0,-1 0 1,10-11-1,-8 8 1,-1-1-1,0-1 1,-1 1-1,1-1 1,-2 0-1,1-1 1,-1 1-1,-1-1 1,0 1-1,0-1 1,-1 0-1,0 0 1,-1 0-1,0-16 1,0 18-1,0-18 0,-4-44 0,2 62 0,-1 0 0,1 0 0,-1 1 0,-1-1 0,0 0 0,0 1 0,0-1 0,-1 1 0,-7-12 0,10 18 0,1 1 0,-1-1 0,1 1 0,0-1 0,-1 0 0,1 1 0,-1-1 0,1 1 0,-1-1 0,0 1 0,1 0 0,-1-1 0,1 1 0,-1 0 0,0-1 0,1 1 0,-1 0 0,0 0 0,-1-1 0,-5 8 0,1 21 0,4 2 0,0 0 0,6 54 0,-4-76 0,1 0 0,1-1 0,0 1 0,0 0 0,0-1 0,1 1 0,0-1 0,0 0 0,1 0 0,0 0 0,0 0 0,1-1 0,0 1 0,0-1 0,11 10 0,-12-13 0,0-1 0,0 1 0,0-1 0,0 1 0,0-1 0,1 0 0,-1-1 0,1 1 0,-1-1 0,1 0 0,0 0 0,-1 0 0,1-1 0,0 0 0,0 0 0,-1 0 0,1 0 0,0-1 0,0 0 0,-1 0 0,1 0 0,-1 0 0,1-1 0,-1 1 0,1-1 0,-1-1 0,0 1 0,0-1 0,0 1 0,0-1 0,0 0 0,-1 0 0,1-1 0,-1 1 0,0-1 0,0 0 0,3-5 0,-1 1 1,-2-1 0,1 0 0,-1 0-1,0 0 1,-1 0 0,0 0 0,1-19 0,-2-68 8,-2 78-9,-4-21 0,5 37 0,0 1 0,-1 0 0,1 0 0,0 0 0,-1-1 0,1 1 0,-1 0 0,1 0 0,-1 0 0,1 0 0,-1 0 0,0 0 0,1 0 0,-1 0 0,0 0 0,0 0 0,0 1 0,0-1 0,0 0 0,0 0 0,0 1 0,0-1 0,0 1 0,0-1 0,0 1 0,0-1 0,0 1 0,-3-1 0,4 1 0,-1 0 0,0 1 0,0-1 0,1 0 0,-1 0 0,0 1 0,0-1 0,1 1 0,-1-1 0,1 0 0,-1 1 0,0-1 0,1 1 0,-1 0 0,1-1 0,-1 1 0,1-1 0,-1 1 0,1 0 0,-1-1 0,1 1 0,0 0 0,0 0 0,-1-1 0,1 1 0,0 0 0,0 0 0,-5 24 0,5-22 0,-3 22 0,1 0 0,3 32 0,-1-47 0,1 0 0,1-1 0,0 1 0,0-1 0,0 0 0,1 0 0,1 0 0,8 17 0,-10-24 0,0 1 0,0-1 0,0 1 0,0-1 0,1 0 0,-1 0 0,1 0 0,-1 0 0,1 0 0,0-1 0,-1 1 0,1-1 0,0 1 0,0-1 0,0 0 0,0 0 0,0-1 0,0 1 0,1-1 0,-1 1 0,0-1 0,0 0 0,4-1 0,-3 1 0,0 0 0,0-1 0,-1 0 0,1 0 0,0 0 0,-1 0 0,1 0 0,-1-1 0,0 0 0,1 0 0,-1 0 0,0 0 0,0 0 0,0 0 0,0-1 0,0 1 0,-1-1 0,5-6 0,-2 1 0,-1 0 0,0 0 0,-1-1 0,1 0 0,-2 1 0,1-1 0,1-16 0,1-67 0,-3 31 0,-2 60 0,0 0 0,0-1 0,0 1 0,0 0 0,1-1 0,-1 1 0,0 0 0,1-1 0,-1 1 0,1 0 0,-1 0 0,1-1 0,0 1 0,0 0 0,-1 0 0,1 0 0,1-1 0,-1 1 0,0 1 0,-1 0 0,1-1 0,0 1 0,0 0 0,-1-1 0,1 1 0,0 0 0,0 0 0,0 0 0,0 0 0,-1 0 0,1 0 0,0 0 0,0 0 0,0 0 0,-1 0 0,1 0 0,0 0 0,1 1 0,1 1 0,0-1 0,-1 0 0,1 1 0,-1 0 0,1-1 0,-1 1 0,1 0 0,-1 1 0,0-1 0,0 0 0,0 0 0,-1 1 0,3 3 0,5 12 0,-1 1 0,-1-1 0,-1 1 0,-1 1 0,0-1 0,2 25 0,-1 122 0,-6-165 0,4-35 0,1 1 0,17-57 0,-17 70 0,-5 19 0,6-21 0,14-37 0,-18 55 0,0-1 0,0 0 0,1 1 0,0-1 0,-1 1 0,1 0 0,1 0 0,-1 0 0,0 0 0,1 1 0,0-1 0,0 1 0,0 0 0,6-3 0,-9 5 0,0 1 0,-1 0 0,1-1 0,0 1 0,0 0 0,-1 0 0,1 0 0,0-1 0,0 1 0,0 0 0,0 0 0,-1 0 0,1 0 0,0 0 0,0 1 0,0-1 0,-1 0 0,1 0 0,0 0 0,0 1 0,0-1 0,-1 0 0,1 1 0,0-1 0,-1 1 0,1-1 0,0 1 0,0 0 0,1 2 0,0-1 0,-1 0 0,0 0 0,1 1 0,-1-1 0,0 1 0,0-1 0,0 1 0,0 3 0,2 7 0,-1 1 0,1 22 0,-3-34 0,0 209 0,1-218 0,1-1 0,0 0 0,0 0 0,0 0 0,1 1 0,0-1 0,5-7 0,5-14 0,2-16 0,-11 30 0,1-1 0,1 1 0,0 1 0,1-1 0,0 1 0,1 0 0,18-23 0,-14 29 0,-5 13 0,-5 20 0,-2-24 0,-1 56 0,0-27 0,0 0 0,2 0 0,2-1 0,6 34 0,-9-60 0,1-1 0,-1 1 0,1-1 0,0 1 0,0-1 0,0 1 0,0-1 0,1 1 0,-1-1 0,0 0 0,1 0 0,0 0 0,-1 0 0,1 0 0,0 0 0,0 0 0,0 0 0,1-1 0,-1 1 0,4 1 0,0-1 0,1 0 0,0-1 0,0 0 0,0 0 0,0-1 0,12 0 0,-15 0 0,2 0 0,1-1 0,0 0 0,-1 0 0,0 0 0,1-1 0,-1 0 0,0 0 0,0 0 0,0-1 0,0 0 0,0 0 0,0 0 0,-1-1 0,0 0 0,0 0 0,0 0 0,0-1 0,-1 0 0,1 0 0,-1 0 0,0 0 0,4-9 0,-1 2 0,-2 0 0,1 0 0,-1 0 0,-1-1 0,0 0 0,-1 0 0,-1 0 0,0 0 0,0-1 0,-1-14 0,-1-33 0,-1 60 0,1 0 0,-1-1 0,1 1 0,-1 0 0,0-1 0,0 1 0,1 0 0,-1 0 0,0 0 0,0 0 0,0 0 0,0 0 0,0 0 0,0 0 0,-1 0 0,1 1 0,0-1 0,0 0 0,-1 1 0,1-1 0,0 1 0,-1-1 0,1 1 0,0-1 0,-1 1 0,1 0 0,-1 0 0,1 0 0,0 0 0,-1 0 0,1 0 0,-1 0 0,-1 1 0,-1-1 0,1 0 0,-1 0 0,0 1 0,1 0 0,-1-1 0,0 1 0,1 0 0,-1 1 0,1-1 0,0 1 0,-1-1 0,-3 4 0,5-2 0,-1 0 0,1 0 0,0 0 0,0 0 0,0 1 0,0-1 0,1 1 0,-1-1 0,1 1 0,0 0 0,0 0 0,0-1 0,0 5 0,-1 55 0,2-43 0,0-12-1,1 0 1,0 0-1,0 0 0,1 0 1,-1-1-1,2 1 0,-1 0 1,1-1-1,0 1 0,1-1 1,7 11-1,-8-14 1,-1 0-1,2 0 1,-1-1-1,0 1 1,1-1 0,-1 0-1,1 0 1,0 0 0,0 0-1,0-1 1,1 0-1,-1 1 1,1-2 0,-1 1-1,1 0 1,-1-1 0,1 0-1,0 0 1,0 0-1,8-1 1,-8 1 0,-1-1 0,1 0 0,0-1 0,0 1 0,-1-1 0,1 0 0,-1-1 0,1 1 0,-1-1 0,1 1 0,5-5 0,-7 4 0,-1 0 0,1 0 0,-1-1 0,1 1 0,-1-1 0,0 0 0,0 1 0,0-1 0,-1 0 0,1 0 0,-1 0 0,0 0 0,1-1 0,-1 1 0,-1 0 0,1-1 0,0-3 0,1-14 2,0-1 1,-3-39-1,-1 43 1,2-1-1,0 1 0,6-37 0,-6 55-2,0-1 0,0 1 0,1-1 0,-1 1 0,0-1 0,0 1 0,0-1 0,1 1 0,-1 0 0,0-1 0,1 1 0,-1-1 0,0 1 0,1 0 0,-1-1 0,0 1 0,1 0 0,-1 0 0,1-1 0,-1 1 0,0 0 0,1 0 0,-1 0 0,1-1 0,-1 1 0,1 0 0,-1 0 0,1 0 0,-1 0 0,1 0 0,-1 0 0,1 0 0,-1 0 0,1 0 0,-1 0 0,1 0 0,0 1 0,16 8 0,-11 0 0,-1-1 0,0 1 0,0 0 0,-1 0 0,0 0 0,0 0 0,-1 1 0,-1 0 0,0-1 0,2 16 0,0 15 0,-2 49 0,-2-42 0,0-47 0,0 0 0,0 1 0,0-1 0,0 0 0,0 0 0,0 0 0,1 0 0,-1 0 0,0 1 0,0-1 0,0 0 0,0 0 0,0 0 0,0 0 0,0 0 0,0 0 0,0 0 0,0 1 0,0-1 0,1 0 0,-1 0 0,0 0 0,0 0 0,0 0 0,0 0 0,0 0 0,0 0 0,0 0 0,1 0 0,-1 0 0,0 0 0,0 0 0,0 0 0,0 0 0,0 1 0,1-1 0,-1 0 0,0-1 0,0 1 0,0 0 0,0 0 0,0 0 0,1 0 0,-1 0 0,0 0 0,0 0 0,0 0 0,0 0 0,0 0 0,0 0 0,1 0 0,-1 0 0,0 0 0,0 0 0,0-1 0,0 1 0,0 0 0,0 0 0,0 0 0,0 0 0,0 0 0,0 0 0,1 0 0,-1-1 0,0 1 0,0 0 0,0 0 0,0 0 0,3-6 0,0 0 0,0-1 0,0 1 0,-1 0 0,0-1 0,0 0 0,0 1 0,0-8 0,6-20 0,2 0 0,-3 3 0,3 1 0,0 0 0,2 0 0,1 1 0,23-38 0,-34 65 0,-1 0 0,1 0 0,0 0 0,-1 0 0,1 0 0,0 0 0,0 0 0,0 0 0,1 1 0,-1-1 0,0 1 0,1-1 0,2 0 0,-5 2 0,1 0 0,-1 0 0,1 0 0,-1 0 0,1 0 0,-1 0 0,1 0 0,0 0 0,-1 0 0,1 0 0,-1 0 0,1 0 0,-1 1 0,0-1 0,1 0 0,-1 0 0,1 1 0,-1-1 0,1 0 0,-1 0 0,1 1 0,-1-1 0,0 1 0,1-1 0,6 22 0,0 51 0,-5-41 0,7 38 0,-7-60 0,1 1 0,0-1 0,1 0 0,0 0 0,0 0 0,1 0 0,10 14 0,-12-20 0,0 0 0,1-1 0,0 1 0,0-1 0,0 0 0,0 0 0,0 0 0,1 0 0,-1-1 0,1 1 0,0-1 0,0-1 0,0 1 0,0-1 0,0 1 0,0-1 0,0-1 0,0 1 0,6-1 0,-6 0 0,0 0 0,-1 0 0,1 0 0,0-1 0,-1 0 0,1 0 0,-1 0 0,1-1 0,-1 1 0,1-1 0,-1 0 0,0 0 0,0-1 0,0 1 0,0-1 0,-1 0 0,1 0 0,-1 0 0,1 0 0,-1-1 0,4-5 0,-2 0 0,0-1 0,-1 0 0,0 0 0,0-1 0,-1 1 0,0-1 0,-1 0 0,1-13 0,0-91 2,-4 76 1,1 13 3,-2 1-1,0-1 0,-2 1 1,-10-38-1,7 23-5,1 114 0,5 31 0,3 128 0,-2-226 0,1 1 0,0-1 0,0 1 0,0-1 0,1 0 0,0 1 0,1-1 0,0 0 0,6 12 0,-8-19-9,-1 1 0,1-1 1,-1 1-1,1-1 0,-1 1 0,1-1 1,-1 1-1,1-1 0,0 1 0,-1-1 0,1 0 1,0 1-1,-1-1 0,1 0 0,0 0 1,0 0-1,-1 1 0,1-1 0,0 0 0,0 0 1,-1 0-1,1 0 0,0 0 0,0 0 1,-1 0-1,1-1 0,0 1 0,0 0 0,-1 0 1,2-1-1,-1-8-936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3: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32255,'26'0'256,"22"0"-176,7 0 0,1 0-32,3 0-32,-6 0 16,3 0-32,-12 0 0,-11 0 0,-10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26 113 31534,'-1'-1'67,"1"0"0,-1 0-1,0 0 1,0 0 0,0 0 0,1 0-1,-1 0 1,0 0 0,1-1-1,-1 1 1,1 0 0,0 0-1,-1-1 1,1 1 0,0 0-1,0-1 1,0-1 0,-2-2-52,-1 18 2,-3 22-17,3 1 0,0-1 0,5 54 0,-1-26 0,-1-63 0,0 0 0,0 1 0,0-1 0,0 1 0,0-1 0,0 1 0,0-1 0,0 0 0,0 1 0,0-1 0,0 1 0,1-1 0,-1 0 0,0 1 0,0-1 0,0 0 0,1 1 0,-1-1 0,0 0 0,0 1 0,1-1 0,-1 0 0,0 1 0,1-1 0,-1 0 0,0 0 0,1 0 0,-1 1 0,1-1 0,-1 0 0,0 0 0,1 0 0,-1 0 0,1 0 0,-1 0 0,0 0 0,1 1 0,-1-1 0,1 0 0,-1-1 0,0 1 0,1 0 0,-1 0 0,1 0 0,-1 0 0,0 0 0,1 0 0,-1 0 0,1-1 0,-1 1 0,0 0 0,1 0 0,-1 0 0,1-1 0,23-13 0,-20 11 0,6-1 0,1 0 0,0 1 0,-1 0 0,1 1 0,0 1 0,14-1 0,72 3 0,-38 1 0,779-2 0,-593 18 0,-69-2 0,-115-12 0,99 3 0,18-2 0,-115-5 0,-62 0 0,-1-1 0,1 1 0,0 0 0,-1-1 0,1 1 0,-1-1 0,1 1 0,-1-1 0,1 1 0,-1-1 0,1 1 0,-1-1 0,0 1 0,1-1 0,-1 0 0,0 1 0,1-1 0,-1 0 0,0 1 0,0-1 0,1 0 0,-1 1 0,0-1 0,0 0 0,0 1 0,0-1 0,0 0 0,0 1 0,0-2 0,-1-30 0,1 23 0,-2-41 0,-13-70 0,3 31 0,13 47 73,-1 22-158,-2 39-1122,0-5-4569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28 31662,'-3'-3'25,"-1"1"-1,1 0 0,-1 0 0,1 0 0,-1 1 0,1-1 0,-1 1 0,0 0 0,0 0 0,0 0 0,0 1 0,0-1 0,0 1 1,0 0-1,1 0 0,-1 0 0,0 1 0,0-1 0,0 1 0,0 0 0,0 0 0,0 0 0,1 1 0,-1-1 0,1 1 0,-1 0 0,1 0 1,-1 0-1,1 1 0,0-1 0,0 1 0,0 0 0,1-1 0,-1 1 0,0 1 0,1-1 0,0 0 0,0 0 0,0 1 0,0-1 0,1 1 1,-1 0-1,-1 6 0,0 6-22,0 0 1,1 1 0,0-1-1,2 30 1,0-33-3,0-9 0,0 0 0,0 0 0,1 0 0,0 0 0,0 0 0,0 0-1,0-1 1,0 1 0,1 0 0,-1-1 0,1 1 0,0-1 0,0 0 0,1 1 0,-1-1 0,1 0 0,-1 0 0,1-1 0,0 1-1,0 0 1,0-1 0,0 0 0,1 0 0,-1 0 0,1 0 0,-1 0 0,1-1 0,0 1 0,6 0 0,4 2 3,0-2 1,0 0 0,0 0-1,1-1 1,-1-1-1,0-1 1,17-2 0,-28 3-4,0-1 0,0 1 1,0-1-1,0 0 0,0 0 0,0 0 1,-1-1-1,1 1 0,0-1 0,-1 1 1,0-1-1,1 0 0,-1 0 1,0 0-1,0 0 0,0 0 0,3-4 1,-2 1-1,0 0 0,0-1 0,0 1 0,-1-1 0,0 0 0,0 1 0,-1-1 0,2-7 0,-1-8 0,0 1 0,-2 0 0,0-1 0,-4-24 0,4 42 0,-1-1 0,1 0 0,-1 0 1,0 0-1,-1 0 0,1 1 0,-1-1 0,1 1 0,-1-1 0,0 1 0,0-1 0,-1 1 1,1 0-1,-1 0 0,1 0 0,-1 1 0,0-1 0,0 0 0,0 1 0,-1 0 1,1 0-1,-5-2 0,2 1-3,0 1 1,1 0-1,-1 1 1,-1-1-1,1 1 1,0 1-1,0-1 1,0 1-1,0 0 1,-1 0-1,1 1 1,0 0-1,-11 2 1,14-2-11,0 1 0,0-1 0,0 0 1,0 1-1,0-1 0,0 1 0,1 0 0,-1 0 0,-4 4 0,-9 13-3318,-4 8-12594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17.02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0 388 32319,'0'-5'140,"3"-30"156,-3 34-296,1 0 1,-1 0-1,0 0 1,1 0-1,-1 1 0,0-1 1,1 0-1,-1 0 0,1 0 1,0 0-1,-1 1 1,1-1-1,0 0 0,-1 0 1,1 1-1,0-1 1,0 1-1,0-1 0,-1 0 1,1 1-1,0 0 1,0-1-1,0 1 0,0-1 1,0 1-1,0 0 0,0 0 1,0 0-1,0 0 1,1-1-1,-1 2 0,0-1 0,0 1 0,0-1 0,0 1 0,-1 0 0,1-1 0,0 1 0,-1 0 0,1-1 0,0 1 0,-1 0 0,1 0 0,-1 0 0,1 0 0,-1-1 0,0 1 0,1 0 0,-1 0 0,0 0 0,1 0 0,-1 0 0,0 0 0,0 1 0,8 31 0,-2-1 0,5 64 0,-9 75 0,-2-110 0,3-87 0,1 0 0,1 1 0,1-1 0,12-28 0,-5 10 0,-2 9 0,29-66 0,-35 90 0,0 1 0,1 0 0,0 0 0,1 1 0,0 0 0,0 0 0,1 0 0,0 1 0,0 1 0,17-13 0,-24 19 0,1 1 0,-1-1 0,0 0 0,0 1 0,1-1 0,-1 1 0,0-1 0,1 1 0,-1-1 0,1 1 0,-1 0 0,0 0 0,1 0 0,-1 0 0,1 0 0,-1 0 0,0 0 0,1 0 0,-1 1 0,1-1 0,-1 1 0,0-1 0,1 1 0,-1-1 0,0 1 0,0-1 0,1 1 0,-1 0 0,0 0 0,0 0 0,0 0 0,0 0 0,0 0 0,0 0 0,0 0 0,-1 0 0,1 0 0,0 1 0,0-1 0,-1 0 0,2 3 0,2 6 0,0 0 0,-1 0 0,0 1 0,2 13 0,-3-16 0,6 43 0,2 74 0,-8-80 0,2 1 0,12 57 0,-15-101-1,0 1 0,0 0 0,0-1 0,0 1 0,0-1 0,0 0 0,1 1 0,-1-1 0,1 0 0,0 0 0,-1 0 0,1 0 0,0 0 0,0 0 0,0 0 0,1-1 0,-1 1 0,0-1 0,1 0 0,-1 1 0,1-1 0,4 1 0,-1-1 0,-1 1 0,1-2 0,0 1 1,-1-1-1,1 0 0,0 0 0,-1 0 0,1-1 1,0 0-1,6-2 0,-7 2 1,-1-1 0,0-1 0,0 1 0,0-1 0,0 1 0,0-1 0,0 0 0,-1-1 0,1 1 0,-1-1 0,0 1 0,0-1 0,0 0 0,-1 0 0,5-9 0,3-8 0,15-42 0,-23 56 0,40-152 6,-29 104 7,21-61 0,-27 102-13,-5 19 0,-9 27 0,-5-7 0,4-9 0,1 1 0,0-1 0,0 1 0,2 0 0,0 1 0,-3 32 0,7-41 0,-1 8 0,1-1 0,1 0 0,1 1 0,3 17 0,-4-29 0,2 0 0,-1 0 0,1-1 0,-1 1 0,1-1 0,1 1 0,-1-1 0,0 0 0,1 0 0,0 0 0,0 0 0,0-1 0,1 1 0,-1-1 0,1 0 0,0 0 0,0 0 0,5 3 0,3 0 0,0-1 0,1 0 0,0-1 0,0-1 0,0 0 0,1-1 0,-1 0 0,0-1 0,1 0 0,-1-1 0,1-1 0,23-4 0,-34 4 0,0 1 0,0-1 0,0 0 0,0 0 0,0-1 0,0 1 0,-1-1 0,1 1 0,0-1 0,-1 0 0,0 0 0,1 0 0,-1 0 0,0-1 0,3-3 0,-1 1 0,-1-1 0,0 0 0,0 0 0,0 0 0,-1 0 0,0 0 0,2-7 0,0-8 0,-1-1 0,-1 1 0,-1-31 0,-1 52 0,1-23 0,-2 0 0,0 0 0,-1 0 0,-1 0 0,-8-26 0,9 43 0,0 1 0,0-1 0,0 1 0,-1 0 0,0 0 0,0 0 0,0 0 0,0 1 0,-1-1 0,0 1 0,0 0 0,0 0 0,0 0 0,-1 1 0,1-1 0,-1 1 0,0 0 0,0 1 0,0-1 0,-1 1 0,1 0 0,0 0 0,-1 1 0,0-1 0,1 1 0,-10 0 0,12 0 0,0 1 0,1-1 0,-1 1 0,1 0 0,-1 0 0,0 0 0,1 0 0,-1 1 0,1-1 0,-1 1 0,1 0 0,-1-1 0,1 1 0,-1 0 0,1 1-1,0-1 1,-1 0 0,1 1 0,0-1 0,0 1 0,0-1 0,-3 4 0,3 0-2,-1-1 0,1 0 0,0 1 0,1 0-1,-1-1 1,1 1 0,0 0 0,0 0 0,0 0 0,1 0-1,0 8 1,-1-4 0,0 0 2,1-1 0,-1 1 0,1 0-1,1-1 1,-1 1 0,2 0 0,-1-1-1,1 1 1,0-1 0,1 1 0,0-1-1,0 0 1,7 11 0,-4-11-1,0 0 1,0 0-1,1-1 0,0 0 0,0 0 1,0-1-1,1 0 0,0 0 0,1-1 1,-1 0-1,1-1 0,0 1 1,0-2-1,1 1 0,-1-1 0,1-1 1,-1 1-1,1-2 0,0 1 0,0-2 1,16 1-1,-21-1 2,1 0 0,-1 0 0,0 0 0,0-1-1,0 0 1,0 0 0,1 0 0,5-3 0,-8 2 0,0 0-1,-1 0 1,1 0-1,-1 0 1,1 0-1,-1-1 1,0 1-1,0-1 1,0 1-1,0-1 1,-1 0-1,1 0 1,-1 0-1,2-3 1,15-44-9,-13 34 13,1 0 1,0 0-1,1 1 0,10-15 0,-15 26-6,0 1 1,1 0-1,-1 0 0,1 0 0,0 0 0,0 0 0,0 1 1,0-1-1,0 1 0,1 0 0,-1 0 0,1 0 0,-1 0 1,1 0-1,0 1 0,0 0 0,-1 0 0,1 0 0,0 0 1,0 1-1,7-1 0,-6 1 1,0-1 0,0 1 0,-1 1 0,1-1 0,0 1 0,0 0 0,-1 0 0,1 0 0,-1 0 0,1 1 0,-1 0 0,1 0 0,-1 0 0,0 1 0,0-1 0,0 1 0,0 0 0,-1 0 0,7 7 0,-5-3 8,-7-6 0,-16-9 5,-22-7-10,34 14-3,0 0 0,-1 1 0,1 0-1,0 0 1,0 0 0,-1 1 0,-7 2 0,12-3-1,-1 1-1,1 1 1,-1-1-1,1 0 1,-1 1-1,1-1 1,-1 1 0,1 0-1,0 0 1,0 0-1,0 0 1,0 0-1,1 0 1,-1 1 0,0-1-1,1 0 1,-3 5-1,-1 6 2,1-1-1,0 1 0,0-1 0,1 1 0,1 0 0,-2 24 1,4-7 0,5 58 0,-5-83 0,1-1 0,0 1 0,0-1 0,0 1 0,1-1 0,0 1 0,0-1 0,0 0 0,0 0 0,0 0 0,1 0 0,0 0 0,0-1 0,0 1 0,0-1 0,0 0 0,1 0 0,0 0 0,-1 0 0,1 0 0,0-1 0,1 0 0,6 3 0,1-1 0,1 0 0,0 0 0,0-2 0,0 1 0,0-2 0,0 0 0,15 0 0,-26-2 1,0 1-1,0-1 1,1 1-1,-1-1 1,0 0-1,0 0 1,0 0-1,0 0 1,0 0 0,0 0-1,0 0 1,-1-1-1,1 1 1,0-1-1,-1 1 1,1-1 0,-1 0-1,1 0 1,-1 1-1,0-1 1,0 0-1,0 0 1,0 0-1,0 0 1,0-1 0,-1 1-1,2-3 1,2-9 3,-1 0 0,0 0 1,0-15-1,-2 26-5,5-87 1,-6-100 0,-2 74 0,2-130 0,-13 516 0,12-212 0,-1-19 0,2 0 0,2 1 0,1-1 0,13 58 0,-14-88 0,1 0 0,-1 0 0,2 0 0,-1-1 0,1 1 0,1-1 0,0 0 0,0 0 0,0-1 0,1 1 0,0-1 0,0-1 0,1 1 0,0-1 0,0 0 0,0 0 0,1-1 0,0 0 0,0 0 0,0-1 0,1 0 0,0-1 0,-1 0 0,15 3 0,-12-3 0,0-1 0,0-1 0,0 1 0,0-2 0,0 0 0,1 0 0,13-3 0,-20 2 0,-1 0 0,1 0 0,-1 0 0,1-1 0,-1 0 0,0 0 0,0 0 0,0 0 0,0-1 0,0 1 0,0-1 0,-1 0 0,0 0 0,1-1 0,-1 1 0,0-1 0,0 1 0,-1-1 0,5-8 0,-2 1 0,-1 0 0,0-1 0,-1 0 0,0 0 0,0 0 0,0-21 0,-2-79 0,-3 57 0,3 50 0,-4-42 0,-5 29 0,7 18 0,1-1 0,0 1 0,-1 0 0,1-1 0,-1 1 0,1 0 0,-1 0 0,1 0 0,-1 0 0,0-1 0,1 1 0,-1 0 0,1 0 0,-1 0 0,1 0 0,-1 0 0,1 0 0,-1 0 0,1 1 0,-1-1 0,0 0 0,1 0 0,-1 0 0,1 0 0,-1 1 0,1-1 0,0 0 0,-1 0 0,1 1 0,-1-1 0,0 1 0,-2 2 0,0 0 0,0 0 0,0 0 0,0 0 0,0 1 0,1-1 0,0 1 0,-1 0 0,1 0 0,-2 6 0,-14 47 0,14-43 0,-1 7 0,1 0 0,1 1 0,1-1 0,2 39 0,0-47 0,0-8 0,0 0 0,0 0 0,1 0 0,0 0 0,0-1 0,0 1 0,0 0 0,1 0 0,0-1 0,0 1 0,0-1 0,1 1 0,-1-1 0,1 0 0,0 0 0,0 0 0,0-1 0,1 1 0,0-1 0,-1 0 0,1 0 0,0 0 0,0 0 0,1-1 0,-1 1 1,1-1-1,-1 0 0,1 0 0,-1-1 0,6 2 0,14 2-2,0-1 1,1 0-1,-1-2 1,43-1 0,-57-1-1,-3 0-77,0 0 1,0-1-1,0 1 1,0-2-1,-1 1 1,1-1-1,0 1 1,0-2-1,-1 1 1,1-1-1,-1 0 1,0 0-1,9-7 1,31-24-4065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56 35 29950,'0'-4'910,"0"2"-780,0 0 0,0 0-1,0 0 1,0 0 0,0 0 0,0 0-1,1 0 1,-1 0 0,1 0-1,-1 0 1,1 0 0,0 0 0,1-2-1,-2 4-67,0 4-38,-1 98-22,-18 127 1,-1-76-3,-1 192 0,20-340 0,1 0 0,1 0 0,-1 0 0,1 0 0,0-1 0,0 1 0,0 0 0,0 0 0,4 6 0,-4-10 0,0 1 0,0 0 0,1-1 0,-1 1 0,1-1 0,-1 1 0,1-1 0,-1 0 0,1 1 0,0-1 0,-1 0 0,1 0 0,0 0 0,0 0 0,0-1 0,0 1 0,0-1 0,0 1 0,0-1 0,0 1 0,0-1 0,0 0 0,4 0 0,16-1 0,-1 0 0,1-1 0,-1-1 0,30-8 0,-19 3 0,1 3 0,65-4 0,71 10 0,-68 1 0,84-3 0,-182 1 0,-1 1 0,0-1 0,0 0 0,0-1 0,0 1 0,0 0 0,0-1 0,0 1 0,0-1 0,0 1 0,0-1 0,0 0 0,0 0 0,0 0 0,0 0 0,0 0 0,-1-1 0,1 1 0,-1 0 0,1-1 0,-1 1 0,1-1 0,-1 0 0,0 1 0,0-1 0,1 0 0,-1 0 0,-1 0 0,1 0 0,0 0 0,0 0 0,0-2 0,-1 0 0,0 0 0,0 0 0,-1 0 0,1 1 0,-1-1 0,0 0 0,0 1 0,0-1 0,0 0 0,-1 1 0,1 0 0,-1-1 0,0 1 0,0 0 0,0 0 0,-1 0 0,-3-4 0,-1 0 0,0 0 0,-1 0 0,1 1 0,-1 0 0,0 1 0,-1 0 0,1 0 0,-1 1 0,0 0 0,-1 0 0,1 1 0,0 1 0,-1-1 0,-11 0 0,41 18 0,37 10 0,-41-18 0,1 0 0,-1 1 0,0 0 0,-1 1 0,18 14 0,-30-20 0,0 0 0,-1-1 0,1 1 0,-1 0 0,0 0 0,0 0 0,0 0 0,0 1 0,0-1 0,-1 0 0,0 1 0,1-1 0,-1 1 0,-1 0 0,1-1 0,0 1 0,-1 0 0,0-1 0,0 1 0,0 0 0,-1 6 0,0-5 0,0 0 0,-1 0 0,1 0 0,-1 0 0,0 0 0,-1-1 0,1 1 0,-1-1 0,0 0 0,0 1 0,0-1 0,-1 0 0,1-1 0,-6 5 0,-110 83-5,105-82-94,9-8-293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13 162 32015,'1'-29'752,"9"121"-752,26 373 0,-36-448 0,0 1 0,0-15 0,0-5 0,-10-264 0,0-6 0,10 263 0,-1 5 0,1-1 0,0 0 0,1 1 0,-1-1 0,1 1 0,0-1 0,1-5 0,-1 8 0,0 1 0,0 0 0,0-1 0,0 1 0,0 0 0,0 0 0,0 0 0,1 0 0,-1 0 0,0 0 0,1 0 0,-1 0 0,0 0 0,1 1 0,-1-1 0,1 1 0,-1-1 0,1 1 0,-1-1 0,1 1 0,0 0 0,-1 0 0,1 0 0,1 0 0,7-2 0,1 2 0,-1-1 0,0 1 0,0 1 0,1 0 0,-1 0 0,14 5 0,-19-4 0,0 0 0,-1 0 0,1 0 0,-1 1 0,1 0 0,-1 0 0,0 0 0,0 0 0,0 1 0,0 0 0,-1 0 0,0 0 0,0 0 0,0 0 0,0 0 0,3 7 0,-2-2 0,0 0 0,-1 0 0,0 1 0,0-1 0,-1 1 0,0-1 0,0 1 0,-2 0 0,1 17 0,-1-20 0,-1 0 0,0-1 0,0 1 0,0-1 0,-1 1 0,0-1 0,0 0 0,-1 1 0,1-1 0,-1 0 0,-1-1 0,1 1 0,-1-1 0,-8 10 0,-3-1 0,0 0 0,-1-1 0,-1-1 0,-18 11 0,26-18 0,-1 0 0,1-1 0,-1 1 0,0-2 0,0 0 0,-1 0 0,1 0 0,0-1 0,-18 0 0,28-2 0,0 1 0,-1-1 0,1 0 0,-1 0 0,1 0 0,-1 0 0,1 0 0,0-1 0,-1 1 0,1 0 0,-1 0 0,1 0 0,0 0 0,-1 0 0,1 0 0,-1-1 0,1 1 0,0 0 0,-1 0 0,1-1 0,0 1 0,-1 0 0,1-1 0,0 1 0,0 0 0,-1-1 0,1 1 0,0 0 0,0-1 0,0 1 0,-1 0 0,1-1 0,0 1 0,0-1 0,0 1 0,0 0 0,0-1 0,0 1 0,0-1 0,0 1 0,0 0 0,0-1 0,0 1 0,0-1 0,0 1 0,0-1 0,0 1 0,0 0 0,0-1 0,1 1 0,-1-1 0,0 1 0,0 0 0,0-1 0,1 1 0,-1 0 0,0-1 0,0 1 0,1 0 0,-1 0 0,0-1 0,1 1 0,-1 0 0,1-1 0,7-3 0,1 1 0,-1 0 0,1 0 0,0 1 0,0 0 0,0 0 0,13 0 0,-2-1 0,65-6 0,-50 6-9,0-1 0,63-17 0,-95 20 11,0 0-1,0 0 0,0-1 0,0 1 0,-1-1 1,1 0-1,0 1 0,-1-1 0,1 0 0,-1-1 1,0 1-1,0 0 0,0-1 0,0 1 1,0-1-1,0 0 0,-1 1 0,1-1 0,-1 0 1,0 0-1,0 0 0,0 0 0,1-5 0,0-5-1,-1-1-1,0 1 0,-1-1 0,-2-18 0,1-3 3,0 16-2,0 14 0,1 0 0,0 0 0,0-1 0,0 1 0,3-9 0,-3 12 0,0 1 0,1 0 0,-1 0 0,1 0 0,0 0 0,-1 0 0,1 0 0,0 0 0,0 0 0,-1 0 0,1 0 0,0 0 0,0 0 0,0 0 0,0 1 0,0-1 0,0 0 0,1 1 0,-1-1 0,0 1 0,0-1 0,0 1 0,0 0 0,1-1 0,-1 1 0,0 0 0,0 0 0,3 0 0,7-1 0,-2 0 0,0 0 0,-1 0 0,1 1 0,0 0 0,0 1 0,0 0 0,-1 0 0,13 4 0,-51-2 0,16-3 0,11-1 0,-1 1 0,0 0 0,1 0 0,-1 0 0,0 0 0,1 0 0,-1 1 0,0-1 0,1 1 0,-1 0 0,1 0 0,-1 0 0,1 1 0,0-1 0,-1 1 0,1 0 0,0 0 0,0 0 0,0 0 0,1 1 0,-4 2 0,0 3 0,1 0 0,0 1 0,0-1 0,1 1 0,0 0 0,0 0 0,1 1 0,0-1 0,-2 16 0,2-3 0,1 1 0,1-1 0,2 26 0,-1-45 0,1 0 0,0 0 0,0 0 0,0 1 0,0-1 0,0 0 0,0 0 0,1-1 0,0 1 0,-1 0 0,1 0 0,0-1 0,1 1 0,-1-1 0,0 1 0,1-1 0,-1 0 0,1 0 0,-1 0 0,1-1 0,0 1 0,0-1 0,0 1 0,0-1 0,6 2 0,-5-2 0,0 0 0,0 0 0,-1 0 0,1 0 0,0-1 0,0 0 0,0 0 0,0 0 0,0 0 0,0 0 0,0-1 0,-1 0 0,1 1 0,0-2 0,0 1 0,-1 0 0,1-1 0,0 1 0,-1-1 0,0 0 0,1-1 0,2-1 0,-1-2 0,-1 1 0,0-1 0,0 0 0,0 0 0,-1 0 0,1 0 0,-2-1 0,1 1 0,-1-1 0,0 0 0,0 0 0,-1 0 0,1-8 0,1-15 0,-3-54 0,0 47 0,0-9 0,-2 93 0,1-11 0,3 51 0,-1-79 0,0 0 0,0 1 0,1-1 0,0 0 0,0 0 0,1 0 0,0 0 0,0 0 0,1 0 0,0-1 0,9 13 0,-10-18 0,0 0 0,0 1 0,-1-1 0,1 0 0,0-1 0,1 1 0,-1-1 0,0 1 0,0-1 0,1 0 0,-1 0 0,1 0 0,-1 0 0,1-1 0,-1 0 0,6 1 0,-6-1 0,0 0 0,0 0 0,0-1 0,0 1 0,0 0 0,0-1 0,-1 0 0,1 0 0,0 0 0,0 0 0,0 0 0,-1 0 0,1-1 0,-1 1 0,1-1 0,-1 0 0,0 0 0,1 0 0,2-4 0,1-3 0,-1-1 0,0-1 0,-1 1 0,0-1 0,0 1 0,-1-1 0,-1 0 0,2-21 0,1-95 0,-5 104 0,1-26 0,0 18 0,-4-38 0,3 69 0,0 1 0,0-1 0,0 1 0,0-1 0,0 0 0,-1 1 0,1-1 0,0 1 0,0-1 0,-1 0 0,1 1 0,0-1 0,0 0 0,-1 1 0,1-1 0,0 0 0,-1 0 0,1 1 0,0-1 0,-1 0 0,1 0 0,-1 1 0,1-1 0,-1 0 0,1 0 0,0 0 0,-1 0 0,1 0 0,-1 0 0,1 0 0,-1 0 0,1 0 0,0 0 0,-1 0 0,1 0 0,-1 0 0,1 0 0,-1 0 0,1 0 0,-1 0 0,1-1 0,0 1 0,-1 0 0,1 0 0,0 0 0,-1-1 0,1 1 0,-1 0 0,1-1 0,0 1 0,0 0 0,-1-1 0,1 1 0,0 0 0,-1-1 0,1 1 0,0-1 0,0 1 0,0 0 0,0-1 0,-1 0 0,-2 43 0,2 73 0,2-51 0,0-46 0,0-1 0,1 1 0,1-1 0,5 19 0,-5-26 0,0 0 0,0-1 0,2 1 0,-1 0 0,1-1 0,0 0 0,1 0 0,7 9 0,-11-16 0,0 0 0,0 1 0,0-1 0,0 0 0,1 0 0,-1 0 0,1 0 0,-1-1 0,1 1 0,0-1 0,-1 0 0,1 1 0,0-1 0,0 0 0,0 0 0,0-1 0,0 1 0,0-1 0,0 0 0,0 1 0,0-1 0,0 0 0,0-1 0,0 1 0,0-1 0,0 1 0,0-1 0,0 0 0,0 0 0,3-2 0,0 0 0,-1 0 0,0-1 0,0 1 0,0-1 0,-1-1 0,1 1 0,-1-1 0,0 1 0,0-1 0,0 0 0,-1-1 0,0 1 0,5-11 0,-1-4 0,-1 1 0,-1-1 0,0 0 0,-2 0 0,3-37 0,-8-107 0,1 138 0,1 18 0,-2-1 0,1 1 0,-1-1 0,0 1 0,-5-13 0,5 20 0,0 6 0,0 11 0,2 392 0,0-408 0,0 1 0,0-1 0,0 0 0,0 1 0,0-1 0,0 0 0,0 1 0,0-1 0,0 0 0,0 0 0,0 1 0,1-1 0,-1 0 0,0 0 0,0 1 0,0-1 0,0 0 0,0 0 0,1 1 0,-1-1 0,0 0 0,0 0 0,0 0 0,1 1 0,-1-1 0,0 0 0,0 0 0,1 0 0,-1 0 0,0 1 0,1-1 0,-1 0 0,0 0 0,0 0 0,1 0 0,-1 0 0,0 0 0,1 0 0,-1 0 0,0 0 0,0 0 0,1 0 0,0 0 0,0-1 0,0 1 0,-1 0 0,1-1 0,0 1 0,-1 0 0,1-1 0,0 1 0,-1-1 0,1 1 0,0-1 0,-1 1 0,1-1 0,-1 0 0,1 1 0,-1-1 0,1 0 0,-1 1 0,1-2 0,8-21 0,0-1 0,8-39 0,11-35 0,-24 89 0,0 0 0,0 0 0,1 0 0,0 1 0,0-1 0,1 1 0,12-13 0,-17 19 0,1 1 0,-1-1 0,1 1 0,0-1 0,-1 1 0,1 0 0,0-1 0,0 1 0,0 0 0,0 0 0,0 1 0,0-1 0,0 0 0,0 1 0,0-1 0,0 1 0,1-1 0,-1 1 0,0 0 0,0 0 0,0 0 0,1 0 0,-1 1 0,0-1 0,0 0 0,0 1 0,0 0 0,0-1 0,0 1 0,0 0 0,0 0 0,0 0 0,0 0 0,0 1 0,0-1 0,-1 0 0,1 1 0,0-1 0,-1 1 0,0 0 0,1-1 0,-1 1 0,0 0 0,0 0 0,0 0 0,0 0 0,0 0 0,1 3 0,2 19 0,0 0 0,-2 1 0,-1 0 0,-3 45 0,0-7 0,2 10-483,0-97-1419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57 32063,'-3'0'608,"23"0"-560,30-8-32,12-6-16,0 9 32,-3 0-32,-12 0 0,-6-1-32,-14-2-176,-7 3-2721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1 270 32607,'8'17'5,"-1"-1"0,7 29 1,-10-32 0,1 1 1,0 0 0,0-1 0,1 0 0,10 15 0,-13-24-6,0 0 0,0-1 0,0 0 0,1 0 0,-1 0 0,1 0 0,-1 0 0,1-1 0,0 1 0,0-1 0,0 0 0,0 0 0,1-1 0,-1 1 1,0-1-1,1 0 0,-1 0 0,1 0 0,-1-1 0,1 0 0,5 0 0,-5 0 0,0 0 0,1 0 0,-1 0 0,1-1-1,-1 0 1,0 0 0,0 0 0,8-4 0,-10 4-1,-1-1 1,1 0-1,0 0 1,-1 0-1,1 0 1,-1-1-1,0 1 1,0-1-1,0 1 1,0-1-1,0 0 1,-1 0-1,1 0 1,-1 0-1,2-3 1,2-8 4,-1 1-1,-1-1 1,0 0-1,0 0 1,0-21 0,-4-76 24,0 50-22,-1 36-7,0 0 0,-6-26 0,-1-7 0,12 105 0,-4 56 0,-2-58 0,3 0 0,9 76 0,-7-107 0,0-5 0,-1 0 0,1 0 0,1 0 0,5 15 0,-7-22 0,0 0 0,1 0 0,-1 0 0,0 0 0,1 0 0,-1 0 0,1-1 0,-1 1 0,1 0 0,0-1 0,0 1 0,0-1 0,0 0 0,0 0 0,0 1 0,0-1 0,0 0 0,1-1 0,-1 1 0,0 0 0,0-1 0,1 1 0,3-1 0,-3 1 0,0-1 0,0 0 0,0 0 0,0 0 0,0-1 0,1 1 0,-1-1 0,0 0 0,0 1 0,-1-1 0,1 0 0,0-1 0,0 1 0,0-1 0,-1 1 0,1-1 0,-1 0 0,1 0 0,-1 0 0,3-3 0,-1 0-3,-1 0 0,0 0 1,0-1-1,0 1 0,0-1 1,-1 1-1,0-1 1,-1 0-1,3-10 0,1-19 0,1-47-1,-5 58 10,0 1 0,1-1-1,2 1 1,0 0-1,12-34 1,-16 55-7,1 1 1,0 0-1,-1 0 0,1 0 0,0 0 1,-1 0-1,1 0 0,0 0 0,0 0 1,0 0-1,0 1 0,0-1 0,0 0 1,0 1-1,0-1 0,0 0 0,0 1 1,0-1-1,0 1 0,1 0 1,-1-1-1,0 1 0,0 0 0,0 0 1,1-1-1,-1 1 0,0 0 0,0 0 1,1 1-1,-1-1 0,2 0 0,1 0-7,-3 4 8,0 0 0,0-1 0,-1 1 0,1 0 0,-1 0 0,0 0 0,0-1 0,0 1 0,-1 4 0,1-1 0,-1-2 3,1 0 0,-2 0 0,1 0 0,-1 0 0,0 0 0,0 0 1,0-1-1,0 1 0,-6 7 0,-11 24-2,16-23-1,0 1 0,1-1 0,1 1 0,0 0 0,0-1 0,3 25 0,-1-34 0,-1-1 0,0 0 0,0 0 0,1-1 0,-1 1 0,1 0 0,0-1 0,-1 1 0,1-1 0,1 1 0,-1-1 0,0 1 0,0-1 0,1 0 0,0 1 0,-1-1 0,1 0 0,0 0 0,0 0 0,0-1 0,0 1 0,0 0 0,1-1 0,-1 1 0,0-1 0,1 0 0,-1 0 0,5 1 0,3 1 0,0 0 0,1-2 0,-1 1 0,1-1 0,17-1 0,-26 0 0,1 0 0,-1 0 0,0 0 0,0-1 0,0 1 0,0-1 0,0 1 0,1-1 0,-1 0 0,0 0 0,0 0 0,-1 0 0,1 0 0,0 0 0,0 0 0,0-1 0,-1 1 0,3-3 0,-2 1 0,1-1 0,-1 1 0,0-1 0,0 1 0,-1-1 0,1 0 0,-1 1 0,0-1 0,2-6 0,-1-8 0,0 0 0,-1 0 0,-2-30 0,0 32 0,0 3 0,0 0 0,-1 0 0,-1 0 0,0 0 0,0 1 0,-9-20 0,9 26 0,0-1 0,0 1 0,0 0 0,-1 0 0,0 0 0,0 1 0,-1-1 0,0 1 0,0 0 0,0 0 0,0 1 0,-1 0 0,-10-7 0,14 10 0,0 0 0,-1 0 0,1 0 0,0 0 0,0 0 0,-1 1 0,1-1 0,-1 1 0,1-1 0,0 1 0,-1 0 0,1 0 0,-1 0 0,1 0 0,0 1 0,-1-1 0,1 1 0,-1-1 0,-1 2 0,2-1 0,0 0 0,1 0 0,-1 1 0,1-1 0,0 0 0,-1 1 0,1-1 0,0 1 0,0-1 0,0 1 0,0-1 0,0 1 0,0 0 0,0-1 0,1 1 0,-1 0 0,1 0 0,-1 0 0,1 0 0,0-1 0,-1 1 0,1 4 0,0 2 0,0 1 0,0 0 0,0 0 0,2-1 0,-1 1 0,1 0 0,0-1 0,0 1 0,4 7 0,-2-10 0,-1 0 0,0 0 0,1-1 0,0 1 0,1-1 0,-1 0 0,1 0 0,0-1 0,0 1 0,0-1 0,1 0 0,8 4 0,-4-2 0,0-2 0,1 1 0,-1-2 0,1 1 0,0-1 0,0-1 0,0 0 0,0-1 0,0 0 0,19-1 0,-30 0-3,1 0 1,-1 1-1,1-1 1,-1 0-1,0 0 1,1 0-1,-1 0 1,0 0-1,1 0 0,-1-1 1,1 1-1,-1 0 1,0 0-1,1 0 1,-1 0-1,0 0 1,1 0-1,-1-1 1,0 1-1,1 0 0,-1 0 1,0-1-1,1 1 1,-1 0-1,0 0 1,0-1-1,1 1 1,-1 0-1,0-1 0,0 1 1,0 0-1,0-1 1,1 1-1,-1 0 1,0-1-1,0 1 1,0 0-1,0-1 1,0 1-1,0-1 0,0 1 1,0 0-1,0-1 1,0 1-1,0-1 1,0 1-1,0 0 1,0-1-1,0 1 0,-1-1 1,1-2-55,0-19-620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11 31454,'0'0'1185,"15"0"-1137,29 0-16,9 0-16,3 0-16,-6 0 0,-9-3 0,-11-5-304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0 196 32415,'0'0'139,"0"4"-89,0 11-44,0 0-1,2 0 1,-1 0 0,2 0-1,5 21 1,-7-32-6,1 0 1,-1 0 0,1-1-1,-1 1 1,1-1 0,0 1-1,0-1 1,1 0-1,-1 0 1,1 0 0,0 0-1,-1 0 1,1-1 0,0 1-1,1-1 1,-1 0 0,0 1-1,1-2 1,-1 1-1,1 0 1,0-1 0,-1 1-1,1-1 1,0 0 0,0-1-1,7 2 1,-8-2 1,1 1 0,-1-1-1,0 0 1,0 0 0,0-1 0,0 1 0,0-1 0,0 1 0,0-1-1,0 0 1,0 0 0,0 0 0,0 0 0,-1-1 0,1 1-1,0-1 1,-1 0 0,4-2 0,-4 1-1,1-1 0,-1 0 1,1 0-1,-1 1 0,0-1 0,0 0 0,-1-1 1,1 1-1,-1 0 0,0 0 0,0-1 0,0-4 1,3-40 7,-1 1 1,-5-55 0,1 20 17,-1 110-23,0 76-3,2-90-1,0-1 0,1 0 0,1 0 0,0 0 0,1 0 0,8 21 0,-7-25 0,0 1 0,0-2 0,1 1 0,1-1 0,-1 1 0,1-1 0,7 6 0,-9-10 0,-1 0 0,1 0 0,0-1 0,0 1 0,0-1 0,0 0 0,1 0 0,-1 0 0,1-1 0,-1 0 0,1 0 0,-1 0 0,1 0 0,0-1 0,5 1 0,-5-1 0,0 0 0,0 0 0,0 0 0,0-1 0,0 0 0,-1 0 0,1 0 0,8-3 0,-10 2 0,-1 0 0,1 0 0,-1 0 0,0 0 0,0 0 0,0 0 0,0 0 0,0-1 0,0 1 0,0-1 0,-1 1 0,0-1 0,1 0 0,-1 0 0,2-5 0,1-9 0,0-1 0,-1 1 0,-1-1 0,-1 0 0,0 1 0,-3-33 0,0 26 0,2-1 0,4-36 0,-4 60 0,0-1 0,0 1 0,0 0 0,0 0 0,1 0 0,-1 0 0,0 0 0,1 0 0,-1 0 0,0 0 0,1 0 0,-1 0 0,1 0 0,-1 0 0,1 1 0,0-1 0,-1 0 0,1 0 0,0 0 0,0 1 0,-1-1 0,1 0 0,0 1 0,0-1 0,0 1 0,0-1 0,0 1 0,0-1 0,0 1 0,0 0 0,0-1 0,0 1 0,0 0 0,0 0 0,0 0 0,0 0 0,0 0 0,0 0 0,1 0 0,-1 0 0,0 0 0,0 0 0,0 1 0,0-1 0,0 0 0,0 1 0,0-1 0,0 1 0,0-1 0,0 1 0,-1 0 0,1-1 0,0 1 0,0 0 0,0-1 0,-1 1 0,1 0 0,0 0 0,-1 0 0,1 0 0,-1 0 0,1 1 0,5 8 0,-1 0 0,0 1 0,-1 0 0,0 0 0,-1 0 0,0 0 0,-1 1 0,2 17 0,-1 103 0,-3-95 0,-2-27 0,2-8 0,-1 0 0,1 0 0,0 0 0,0 0 0,0 1 0,0-1 0,0 0 0,0 0 0,0 0 0,1 0 0,-1 0 0,2 4 0,-2-6 0,0 0 0,1 0 0,-1 0 0,0 0 0,0 1 0,1-1 0,-1 0 0,0 0 0,0 0 0,1 0 0,-1 0 0,0 0 0,0 0 0,1 0 0,-1 0 0,0 0 0,0 0 0,1 0 0,-1 0 0,0 0 0,0 0 0,1-1 0,-1 1 0,0 0 0,0 0 0,0 0 0,1 0 0,-1 0 0,0 0 0,0-1 0,0 1 0,1 0 0,-1 0 0,0 0 0,0-1 0,0 1 0,0 0 0,0 0 0,0 0 0,1-1 0,-1 1 0,0 0 0,0-1 0,10-22 0,0-1 0,-2-1 0,10-45 0,-2 6 0,-11 48 0,13-41 0,-17 53 0,0 0 0,1 1 0,-1-1 0,1 1 0,0 0 0,0 0 0,0-1 0,1 1 0,-1 1 0,1-1 0,4-4 0,-6 7 0,-1-1 0,1 1 0,-1 0 0,0-1 0,1 1 0,-1 0 0,1 0 0,-1 0 0,1-1 0,0 1 0,-1 0 0,1 0 0,-1 0 0,1 0 0,-1 0 0,1 0 0,-1 0 0,1 0 0,0 0 0,-1 0 0,1 0 0,-1 0 0,1 0 0,-1 1 0,1-1 0,-1 0 0,1 0 0,-1 1 0,1-1 0,-1 0 0,1 1 0,-1-1 0,0 0 0,1 1 0,-1-1 0,1 0 0,-1 1 0,0-1 0,1 1 0,-1 0 0,7 22 0,-6-19 0,6 41 0,-2-1 0,-2 1 0,-3 52 0,-1-47 0,1-50 0,0 1 0,1-1 0,-1 0 0,0 0 0,0 0 0,0 1 0,0-1 0,0 0 0,0 0 0,0 0 0,0 0 0,1 1 0,-1-1 0,0 0 0,0 0 0,0 0 0,0 0 0,1 0 0,-1 1 0,0-1 0,0 0 0,0 0 0,1 0 0,-1 0 0,0 0 0,0 0 0,0 0 0,1 0 0,-1 0 0,0 0 0,0 0 0,0 0 0,1 0 0,-1 0 0,0 0 0,0 0 0,0 0 0,1 0 0,-1 0 0,0 0 0,0 0 0,0 0 0,1-1 0,-1 1 0,0 0 0,0 0 0,0 0 0,0 0 0,1 0 0,-1 0 0,0-1 0,0 1 0,0 0 0,0 0 0,0 0 0,1-1 0,-1 1 0,0 0 0,0 0 0,0 0 0,0 0 0,0-1 0,11-12 0,7-22 0,17-53 0,-26 62 0,2-1 0,0 1 0,1 1 0,32-47 0,-41 68 0,-2 3 0,0-1 0,0 0 0,0 1 0,0 0 0,0-1 0,0 1 0,1 0 0,-1 0 0,0-1 0,1 1 0,-1 0 0,1 0 0,0 1 0,-1-1 0,1 0 0,-1 0 0,1 1 0,0-1 0,2 0 0,-3 3 0,0-1 0,0 1 0,-1 0 0,1-1 0,0 1 0,-1-1 0,1 1 0,-1 0 0,0 0 0,0-1 0,0 1 0,0 0 0,0-1 0,0 4 0,0-2 0,2 227 0,-2-224 0,0 1 0,1-1 0,0 0 0,0 0 0,1-1 0,0 1 0,0 0 0,0 0 0,1-1 0,-1 1 0,1-1 0,1 0 0,-1 0 0,1 0 0,0 0 0,0-1 0,0 0 0,8 6 0,-7-6 0,1-1 0,0 1 0,1-1 0,-1-1 0,0 1 0,1-1 0,0 0 0,-1-1 0,1 0 0,0 0 0,0 0 0,0-1 0,0 0 0,0 0 0,13-3 0,-14 2 0,-1 0 0,1-1 0,-1 0 0,0 0 0,0 0 0,1 0 0,-2-1 0,1 0 0,0 0 0,0-1 0,-1 1 0,0-1 0,0 0 0,0 0 0,0 0 0,-1-1 0,1 1 0,-1-1 0,0 0 0,0 0 0,-1 0 0,0 0 0,0 0 0,0 0 0,2-11 0,1-8 0,0-1 0,-2 0 0,-1 0 0,-1-33 0,-1 50 0,0 1 0,0 0 0,-1 0 0,0 0 0,0 0 0,-1 0 0,0 0 0,-3-9 0,3 14 0,1-1 0,0 1 0,-1 1 0,1-1 0,-1 0 0,1 0 0,-1 0 0,0 1 0,0-1 0,0 1 0,0 0 0,0-1 0,0 1 0,0 0 0,0 0 0,0 0 0,-1 0 0,1 1 0,0-1 0,-1 1 0,1-1 0,0 1 0,-1 0 0,1 0 0,-1 0 0,1 0 0,0 0 0,-3 1 0,4-1 0,0 1 0,0-1 0,0 1 0,0-1 0,0 1 0,0-1 0,0 1 0,0 0 0,0 0 0,0-1 0,1 1 0,-1 0 0,0 0 0,1 0 0,-1 0 0,0 0 0,1 0 0,-1 0 0,1 0 0,0 0 0,-1 0 0,1 0 0,0 0 0,-1 0 0,1 2 0,-5 33 0,5-31 0,-3 36 0,6 73 0,-3-111 0,0 1 0,0-1 0,1 0 0,-1 0 0,1 1 0,0-1 0,0 0 0,0 0 0,1 0 0,-1 0 0,1 0 0,-1 0 0,1 0 0,0-1 0,0 1 0,0 0 0,1-1 0,-1 0 0,6 4 0,-3-3 0,0-1 0,0 0 0,0 0 0,1 0 0,-1-1 0,1 0 0,-1 0 0,1 0 0,-1-1 0,11 0 0,-13 0 0,0 0 0,-1-1 0,1 1 0,0-1 0,-1 0 0,1 0 0,-1 0 0,1 0 0,-1 0 0,0 0 0,1-1 0,-1 1 0,0-1 0,0 0 0,0 1 0,0-1 0,0 0 0,0 0 0,-1 0 0,1-1 0,-1 1 0,1 0 0,-1-1 0,0 1 0,0 0 0,0-1 0,0 0 0,0 1 0,-1-1 0,1-4 0,2-10 0,0 0 0,-2 0 0,0-29 0,-1 34 0,1-8 0,0 15 0,0 0 0,-1-1 0,0 1 0,0 0 0,-1 0 0,1-1 0,-3-8 0,3 14 0,0 0 0,0 0 0,0-1 0,0 1 0,-1 0 0,1 0 0,0 0 0,0 0 0,0 0 0,0 0 0,0-1 0,0 1 0,-1 0 0,1 0 0,0 0 0,0 0 0,0 0 0,0 0 0,-1 0 0,1 0 0,0 0 0,0 0 0,0 0 0,0 0 0,-1 0 0,1 0 0,0 0 0,0 0 0,0 0 0,0 0 0,-1 0 0,1 0 0,0 0 0,0 0 0,0 0 0,0 0 0,-1 0 0,1 0 0,0 0 0,0 0 0,0 1 0,0-1 0,0 0 0,-1 0 0,1 0 0,0 0 0,0 0 0,0 0 0,0 1 0,0-1 0,0 0 0,0 0 0,0 0 0,0 0 0,0 1 0,-1-1 0,1 0 0,0 0 0,0 0 0,0 0 0,0 1 0,0-1 0,0 0 0,0 0 0,0 0 0,0 0 0,0 1 0,1-1 0,-1 0 0,-3 22 0,2 0 0,0 0 0,2 0 0,4 34 0,-4-50 0,0-1 0,1 0 0,0 0 0,0 1 0,0-1 0,0 0 0,1 0 0,0-1 0,0 1 0,0-1 0,1 1 0,-1-1 0,1 0 0,0 0 0,0 0 0,0-1 0,1 0 0,-1 0 0,1 0 0,0 0 0,0-1 0,0 1 0,0-1 0,0 0 0,1-1 0,-1 1 0,1-1 0,-1-1 0,0 1 0,1 0 0,0-1 0,10-1 0,-14 0 0,1 0 0,-1 1 0,1-1 0,-1 0 0,1-1 0,-1 1 0,0 0 0,0-1 0,0 1 0,0-1 0,0 0 0,0 1 0,0-1 0,0 0 0,-1 0 0,1 0 0,-1-1 0,1 1 0,-1 0 0,0 0 0,1-3 0,4-7 0,-2 0 0,1 0 0,2-14 0,6-36 0,-9 37 0,1 1 0,12-35 0,-16 57 0,-1 0 0,1-1 0,0 1 0,0 0 0,1 0 0,-1 0 0,0 1 0,1-1 0,-1 0 0,1 0 0,-1 1 0,1-1 0,0 1 0,0-1 0,0 1 0,0 0 0,4-2 0,-1 1 0,-1 1 0,1 0 0,0 1 0,0-1 0,0 1 0,8 1 0,0-1 0,-10 0 0,-1 0 0,1 1 0,-1-1 0,1 1 0,-1-1 0,1 1 0,-1 0 0,0 0 0,1 0 0,-1 0 0,0 1 0,0-1 0,0 0 0,2 3 0,21 10 0,-84-11 0,56-3 0,-1 1 0,1 0 0,0-1 0,0 1 0,0 0 0,0 1 0,0-1 0,1 0 0,-1 1 0,0 0 0,0-1 0,1 1 0,-1 0 0,1 1 0,0-1 0,0 0 0,0 0 0,0 1 0,0 0 0,0-1 0,0 1 0,1 0 0,0 0 0,-1 0 0,1 0 0,0 0 0,0 0 0,1 0 0,-2 4 0,-1 13 0,1-1 0,0 0 0,1 33 0,2-35 0,-2-9 0,2-1 0,-1 1 0,1-1 0,0 0 0,0 1 0,1-1 0,0 0 0,5 13 0,-5-17 0,0 0 0,0-1 0,0 1 0,0 0 0,0-1 0,0 0 0,1 1 0,-1-1 0,1 0 0,-1 0 0,1 0 0,0-1 0,0 1 0,0-1 0,0 1 0,0-1 0,0 0 0,0 0 0,1 0 0,-1-1 0,0 1 0,5-1 0,-2 1 0,1 0 0,-1-1 0,1 0 0,0 0 0,12-3 0,-17 2 0,1 1 0,-1-1 0,0 0 0,0 0 0,0 0 0,0 0 0,0-1 0,0 1 0,-1 0 0,1-1 0,0 1 0,-1-1 0,1 0 0,-1 1 0,1-1 0,-1 0 0,0 0 0,0 0 0,1 0 0,0-4 0,3-13 0,-1-1 0,0 0 0,-2 0 0,0 0 0,-1 0 0,-1 0 0,-3-24 0,1-13 0,2 27 0,0 37 0,0 50 0,-7 73 0,-37 211 0,36-293 0,4-27 0,-19 98 0,20-106 0,-1 0 0,0-1 0,-1 1 0,-1-1 0,0 0 0,-13 19 0,16-27 0,-1-1 0,1 1 0,-1-1 0,0 1 0,0-1 0,0-1 0,-1 1 0,1 0 0,-1-1 0,1 0 0,-1 0 0,0-1 0,-7 3 0,9-4 0,-1 1 0,1 0 0,-1-1 0,1 0 0,-1 1 0,1-2 0,0 1 0,-1 0 0,1-1 0,-1 1 0,1-1 0,0 0 0,-1 0 0,1 0 0,0-1 0,0 1 0,0-1 0,0 1 0,0-1 0,0 0 0,-3-3 0,-2-4 0,1-1 0,0 0 0,1 0 0,0 0 0,1 0 0,-1-1 0,2 0 0,0 0 0,0 0 0,1-1 0,1 1 0,0-1 0,0 0 0,1 1 0,0-1 0,1 0 0,1 0 0,0 0 0,4-16 0,-3 21 0,0 1 0,1 0 0,0-1 0,0 1 0,0 0 0,1 1 0,0-1 0,0 1 0,1-1 0,0 1 0,-1 0 0,2 1 0,-1-1 0,0 1 0,1 0 0,7-3 0,14-9 0,2 2 0,35-13 0,-43 18 0,15-5 0,12-5 0,-2-1 0,0-2 0,72-47 0,-107 61 0,-1 0 0,1-1 0,-1 0 0,-1 0 0,0-1 0,0 0 0,-1-1 0,0 0 0,-1 0 0,0-1 0,-1 0 0,0 0 0,-1-1 0,0 1 0,-1-1 0,0 0 0,-1 0 0,2-26 0,-4-43 0,-1 80 0,0 0 0,0 0 0,0 0 0,0 0 0,0-1 0,-1 1 0,1 0 0,-1 0 0,0 0 0,1 0 0,-1 0 0,0 0 0,0 0 0,0 1 0,0-1 0,-1 0 0,1 0 0,0 1 0,-3-3 0,1 2 0,1 1 0,-1 0 0,1-1 0,-1 1 0,0 0 0,0 0 0,0 1 0,1-1 0,-1 0 0,0 1 0,0 0 0,0 0 0,-4 0 0,5 0 0,1 0 0,-1 0 0,0 1 0,0-1 0,0 1 0,1-1 0,-1 1 0,0-1 0,1 1 0,-1 0 0,1 0 0,-1 0 0,1 0 0,-1 0 0,1 0 0,-1 1 0,1-1 0,-2 3 0,-1 1 0,1 0 0,0 0 0,0 0 0,1 0 0,-4 11 0,0 2 0,2-1 0,0 1 0,0 19 0,1 12 0,5 72 0,-2-116 0,0 0 0,1-1 0,0 1 0,-1-1 0,2 1 0,-1-1 0,1 0 0,-1 1 0,1-1 0,0 0 0,1 0 0,-1 0 0,1 0 0,-1-1 0,1 1 0,0-1 0,1 0 0,-1 0 0,1 0 0,-1 0 0,1 0 0,0-1 0,0 1 0,0-1 0,5 2 0,2 0 0,0-1 0,1 0 0,-1-1 0,1 0 0,0 0 0,0-1 0,0-1 0,17-1 0,-24 0 0,0 1 0,-1-1 0,1 0 0,-1 0 0,1 0 0,-1 0 0,1-1 0,-1 0 0,0 0 0,0 0 0,0 0 0,0-1 0,0 1 0,0-1 0,-1 0 0,1 0 0,-1-1 0,0 1 0,0-1 0,0 1 0,-1-1 0,1 0 0,-1 0 0,0 0 0,0-1 0,0 1 0,0 0 0,-1-1 0,0 1 0,0-1 0,0 1 0,0-1 0,-1 0 0,0-7 0,0 11-2,0-1 0,0 1 0,0-1 0,0 1 0,0 0 1,-1-1-1,1 1 0,0-1 0,-1 1 0,1 0 0,-1-1 0,0 1 0,1 0 0,-1 0 0,0 0 0,0-1 1,0 1-1,0 0 0,0 0 0,-1-1 0,-29-12-445,29 13 390,-59-17-2088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101 64 32383,'-1'-1'11,"0"1"1,0-1-1,1 0 1,-1 1-1,0-1 1,0 1-1,0-1 1,0 1-1,0-1 1,0 1-1,0-1 1,0 1-1,0 0 1,0 0-1,0-1 1,0 1-1,-1 0 1,1 0-1,0 0 1,0 0-1,0 0 1,0 1-1,0-1 1,-2 1-1,1 0-6,0 0-1,0 0 1,0 0-1,0 1 1,0-1-1,0 1 1,1-1-1,-1 1 1,1 0-1,-1 0 1,-1 2-1,-1 2-7,0 1 0,1 0 0,0-1 0,0 1 0,0 1 0,-2 8 0,3 44 3,2-58 0,1-1 1,-1 1-1,0 0 1,1 0-1,-1 0 1,1 0-1,0 0 0,-1 0 1,1 0-1,0-1 1,0 1-1,0 0 1,1-1-1,-1 1 1,0 0-1,0-1 0,1 0 1,-1 1-1,1-1 1,0 0-1,-1 0 1,1 0-1,0 0 0,-1 0 1,1 0-1,0 0 1,0-1-1,0 1 1,0-1-1,2 1 0,8 2 2,-1-2-1,0 1 0,22-2 0,-29 0 0,5 0 0,1 1 2,0-1 0,0-1 0,0 1 0,0-2 0,18-4 0,-25 5-2,0 0 0,0-1 0,-1 1 0,1-1 0,-1 1 0,1-1 0,-1 0 0,0 0 0,1 0 1,-1 0-1,0-1 0,0 1 0,-1-1 0,1 1 0,0-1 0,-1 0 0,1 1 0,-1-1 0,0 0 1,0 0-1,0 0 0,-1 0 0,2-5 0,-1-1-1,1 0 0,-1-1 0,0 1 0,-1-1 0,0 1 0,-1-1 0,0 1 0,0-1 0,-5-13 0,5 19 0,-1 0 0,0 0 0,1 1 0,-1-1 0,-1 0 0,1 1 0,-1-1 0,1 1 0,-1 0 0,0 0 0,0 0 0,0 0 0,-1 1 0,1-1 0,-1 1 0,1 0 0,-1 0 0,0 0 0,0 0 0,0 0 0,0 1 0,0 0 0,-6-1 0,5 1 0,0 0 1,1 1-1,-1-1 1,1 1-1,-1 0 1,0 0-1,1 1 1,-1-1-1,0 1 1,1 0-1,-1 0 1,1 1-1,-1 0 1,1-1-1,0 1 1,0 1-1,0-1 1,-6 5-1,1 1-31,0 0 0,1 1 1,0 0-1,1 1 0,-13 20 0,-13 27-657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233 13 32303,'0'-1'13,"-1"0"0,1 1 1,0-1-1,-1 0 0,1 1 0,0-1 1,-1 0-1,1 1 0,-1-1 0,1 0 0,-1 1 1,1-1-1,-1 1 0,0-1 0,1 1 1,-1 0-1,1-1 0,-1 1 0,0 0 1,0-1-1,1 1 0,-1 0 0,0 0 1,1-1-1,-1 1 0,0 0 0,0 0 1,1 0-1,-1 0 0,0 0 0,0 0 1,0 0-1,1 0 0,-1 0 0,0 1 1,1-1-1,-2 1 0,-33 9-52,26-5 39,1 2 0,0-1 0,0 1 0,1 0 0,0 0 0,0 1 0,1 0 0,0 0 0,0 1 0,-7 14 0,0 1 0,2 2 0,-14 45 0,13-27 0,3 0 0,1 1 0,3 1 0,1-1 0,3 1 0,5 56 0,-4-96 1,1 1 0,0-1 0,1 1 0,-1-1 0,1 0 0,0 1 0,1-1 1,-1 0-1,1-1 0,1 1 0,-1 0 0,1-1 0,0 0 0,0 0 0,0 0 0,1 0 0,0-1 0,0 1 0,10 5 0,-6-4-32,0-1 0,1-1-1,-1 0 1,1 0 0,0-1-1,0 0 1,1-1 0,-1 0-1,1 0 1,-1-1 0,18-1-1,25-2-1134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1 467 32159,'0'0'285,"0"5"-109,0 7-172,0 0 0,1 0 0,0 0 0,6 20-1,-7-29-2,1 0-1,0-1 1,0 1-1,0-1 1,0 1-1,0-1 1,0 0-1,1 1 1,-1-1-1,1 0 0,0 0 1,0 0-1,0 0 1,0 0-1,0-1 1,0 1-1,0-1 1,0 1-1,1-1 1,-1 0-1,0 1 1,1-1-1,-1 0 0,1-1 1,0 1-1,-1 0 1,6 0-1,-4-1 2,0 0 0,1 0-1,-1 0 1,0 0 0,1-1 0,-1 1-1,0-1 1,0 0 0,0-1-1,0 1 1,0-1 0,0 1-1,0-1 1,0 0 0,0-1 0,-1 1-1,5-4 1,-3 1 0,-1-1 0,0 1-1,0 0 1,0-1 0,-1 0 0,0 0 0,0 0 0,0-1-1,-1 1 1,3-11 0,0-10 4,-1 0-1,-1-1 1,-2 1-1,-3-50 1,0 15-2,2 60-3,0 0-1,0 1 1,0-1 0,-1 0 0,1 0-1,-1 1 1,1-1 0,-1 0-1,0 1 1,-1-4 0,1 5-1,1 0 1,0-1-1,0 1 1,-1 0-1,1-1 0,0 1 1,-1 0-1,1 0 1,0-1-1,-1 1 1,1 0-1,0 0 0,-1 0 1,1 0-1,0 0 1,-1-1-1,1 1 1,0 0-1,-1 0 1,1 0-1,-1 0 0,1 0 1,0 0-1,-1 0 1,1 0-1,0 0 1,-1 0-1,1 0 1,-1 0-1,1 1 0,0-1 1,-1 0-1,1 0 1,0 0-1,-1 0 1,1 1-1,0-1 1,-1 0-1,1 0 0,0 1 1,0-1-1,-1 0 1,1 0-1,0 1 1,0-1-1,-1 0 1,1 1-1,0-1 0,0 0 1,0 1-1,0-1 1,0 1-1,-1-1 1,1 1-1,-4 7 0,1 1 0,0-1 0,0 1 0,1 0 0,0-1 0,0 1 0,0 13 0,-1 69 0,3-88 0,0 12 2,0-1-6,-1 0 0,2 1 0,0-1 0,1 0 1,7 26-1,-8-37 3,0 1 1,1-1 0,-1 0-1,1 0 1,0 0-1,0 0 1,0 0 0,1 0-1,-1-1 1,1 1 0,-1-1-1,1 1 1,0-1 0,0 0-1,0 0 1,0-1-1,0 1 1,0 0 0,0-1-1,1 0 1,-1 0 0,0 0-1,1 0 1,-1 0-1,1-1 1,0 0 0,-1 1-1,7-2 1,-7 1 0,1 0 0,-1 0 0,0-1 0,0 1 0,0-1 0,0 0 0,0 0 0,0 0 0,0 0 0,0 0 0,-1-1 0,1 1 0,0-1 0,-1 0 0,1 0 0,-1 0 0,4-3 0,-2 0 0,-1 0 0,1 0 0,-1 0 0,0 0 0,0-1 0,-1 1 0,1-1 0,1-9 0,1-8 0,0 0 0,-2-1 0,0-37 0,-3 58 0,0-60 0,0 11 0,0 40 0,2 17 0,7 47 0,3 0 0,24 65 0,-35-113 0,0 1 0,1-1 0,0 0 0,-1-1 0,1 1 0,1 0 0,-1 0 0,0-1 0,1 1 0,0-1 0,0 0 0,6 5 0,-5-6 0,-1 0 0,1-1 0,0 1 0,0-1 0,0 0 0,1 0 0,-1 0 0,0 0 0,0-1 0,0 0 0,1 0 0,7-1 0,-9 1 0,0 0 0,0-1 0,0 1 0,1-1 0,-1 0 0,0 0 0,-1 0 0,1 0 0,0 0 0,0-1 0,0 1 0,-1-1 0,1 0 0,-1 0 0,1 0 0,-1 0 0,3-3 0,-2 0 0,1 0 0,-1 1 0,-1-1 0,1 0 0,-1-1 0,1 1 0,-2 0 0,1-1 0,1-5 0,-1-3 0,0 1 0,-1-1 0,0 1 0,-1-1 0,-1 0 0,0 1 0,-5-19 0,-6-1 0,10 29 0,0 1 0,0-1 0,1 0 0,0 0 0,-1-1 0,1 1 0,1 0 0,-2-6 0,3 9 0,-1 1 0,0-1 0,0 0 0,0 1 0,1-1 0,-1 1 0,0-1 0,0 0 0,1 1 0,-1-1 0,1 1 0,-1-1 0,0 1 0,1-1 0,-1 1 0,1-1 0,-1 1 0,1 0 0,0-1 0,-1 1 0,1 0 0,-1-1 0,1 1 0,0 0 0,-1 0 0,1-1 0,-1 1 0,2 0 0,21-3 0,-17 2 0,112-2 34,-79 3-36,-36 0 1,-1 1 1,1-1-1,0 0 1,0 1-1,0 0 1,0 0-1,-1-1 0,1 2 1,0-1-1,-1 0 1,1 1-1,-1-1 1,1 1-1,-1 0 0,0-1 1,1 1-1,-1 0 1,0 0-1,-1 1 1,1-1-1,0 0 1,0 1-1,-1-1 0,0 1 1,1 0-1,-1-1 1,0 1-1,0 0 1,-1-1-1,1 1 0,0 4 1,1 1-1,-1-1 0,-1 0-1,1 1 1,-1 0 0,-1-1 0,1 1 0,-1-1 0,0 0-1,-1 1 1,0-1 0,-5 13 0,1-8 2,3-7-1,0 1 0,0 0 0,1 0 0,-1 0 0,1 0 0,1 0 0,-1 0 0,1 0-1,0 1 1,0-1 0,1 0 0,0 1 0,1 11 0,0-17 0,-1 0 0,1 0 0,-1-1 0,1 1 0,-1 0 0,1 0 0,0-1 0,-1 1 0,1-1 0,0 1 0,0-1 0,-1 1 0,1-1 0,0 1 0,0-1 0,0 1 0,0-1 0,0 0 0,0 0 0,-1 1 0,1-1 0,0 0 0,2 0 0,24 1 0,-21-1 0,19 0 0,-15 1 0,-1-1 0,1 0 0,-1 0 0,1-1 0,10-3-1,-17 3 2,0 0-1,0 0 0,0 0 1,0-1-1,0 1 0,0-1 1,-1 0-1,1 0 0,-1 0 0,1 0 1,-1 0-1,0-1 0,0 1 1,0-1-1,0 1 0,0-1 0,0 0 1,-1 0-1,3-5 0,1-7 5,0 0 0,-1 0 0,-1-1 0,0 1 0,1-19-1,-3-81-8,-2 62 6,1 28-2,-6-44 0,4 60 0,0 0 0,0 0 0,-1 0 0,0 1 0,0-1 0,-1 1 0,-9-16 0,12 23 0,1 0 0,-1 0 0,1 0 0,-1 0 0,0 1 0,1-1 0,-1 0 0,0 0 0,0 0 0,1 1 0,-1-1 0,0 0 0,0 1 0,0-1 0,0 0 0,0 1 0,0 0 0,0-1 0,0 1 0,0-1 0,0 1 0,0 0 0,0 0 0,0 0 0,-1 0 0,1 0 0,0 0 0,0 0 0,0 0 0,-2 0 0,2 1 0,-1 0 0,1 0 0,0 0 0,0 0 0,0 0 0,0 0 0,0 0 0,0 0 0,0 0 0,0 1 0,1-1 0,-1 0 0,0 1 0,1-1 0,-1 0 0,1 1 0,-1-1 0,1 1 0,-1-1 0,1 3 0,-4 42 0,4 62 0,1-53 0,-1-36 0,1 0 0,1 0 0,1 0 0,1 0 0,1-1 0,9 26 0,-10-33 0,1 0 0,0 0 0,1-1 0,0 0 0,1 0 0,0 0 0,0-1 0,1 0 0,0 0 0,1-1 0,14 11 0,-16-15 0,0-1 0,0 0 0,1 0 0,0-1 0,-1 0 0,1-1 0,0 1 0,0-1 0,0-1 0,0 0 0,0 0 0,0 0 0,8-2 0,-14 1-6,-1 1 0,1 0 0,-1-1-1,1 1 1,-1-1 0,0 0 0,1 1 0,-1-1 0,0 0 0,1 0 0,-1 0-1,0 0 1,0 0 0,0 0 0,0 0 0,0 0 0,0-1 0,0 1-1,0 0 1,-1-1 0,1 1 0,0 0 0,-1-1 0,1 1 0,-1-1-1,1 1 1,-1-1 0,0 1 0,0-3 0,1-12-498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279 35 32367,'9'-34'349,"-9"33"-327,-1 6 2,-37 121-19,7-26-5,-4 25 0,-139 465 0,166-566 0,8-24-1,0 0 1,0 0-1,0 0 1,0 0-1,1 0 1,-1 0-1,0 0 1,0 0-1,0 0 0,0 0 1,1 0-1,-1 0 1,0 0-1,0 0 1,0 0-1,0 0 1,0 0-1,1 0 0,-1 0 1,0 0-1,0 0 1,0 0-1,0 0 1,0 0-1,0 0 0,1 0 1,-1 1-1,0-1 1,0 0-1,0 0 1,0 0-1,0 0 1,0 0-1,0 0 0,0 0 1,1 1-1,-1-1 1,0 0-1,0 0 1,0 0-1,0 0 1,0 0-1,0 1 0,0-1 1,0 0-1,0 0 1,0 0-1,0 0 1,0 1-1,0-1 1,0 0-1,10-11-45,18-28-581,7-8-1808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18.00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91 57 30462,'50'-5'2270,"-48"5"-2269,10-1 3,0-1 0,0-1 1,0 1-1,0-2 0,-1 0 0,1 0 1,20-12-1,-26 13-4,-6 3 0,1 0 0,-1 0 0,0 0 0,0 0 0,0 0 0,0 0 0,0 0 0,1 0 0,-1 0 0,0 0 0,0 0 0,0 0 0,0 0 0,0 0 0,1 0 0,-1 0 0,0 0 0,0 0 0,0 0 0,0 0 0,0 0 0,0 0 0,1 0 0,-1 0 0,0 0 0,0 0 0,0 1 0,0-1 0,0 0 0,0 0 0,0 0 0,1 0 0,-1 0 0,0 0 0,0 0 0,0 1 0,0-1 0,0 0 0,0 0 0,0 0 0,0 0 0,0 0 0,0 1 0,0-1 0,0 0 0,0 0 0,0 0 0,0 0 0,0 0 0,0 1 0,0-1 0,0 0 0,0 0 0,0 0 0,0 0 0,0 0 0,0 1 0,0-1 0,-1 0 0,1 0 0,0 3 0,0 71 0,-3 238 0,-23 0 0,24-299 3,-1 7-6,0 0 0,-1 0 0,-1 0 0,-15 36 0,19-52 3,-1 0-1,0-1 0,0 1 1,-1 0-1,1-1 0,-1 0 1,1 1-1,-1-1 0,0 0 1,-1 0-1,1-1 0,0 1 1,-1-1-1,1 1 0,-1-1 0,0 0 1,0-1-1,0 1 0,0-1 1,0 1-1,0-1 0,0 0 1,0-1-1,-1 1 0,1-1 1,0 0-1,0 0 0,-1 0 1,-4-1-1,5 0 1,0-1 1,0 1-1,0-1 0,0 1 1,1-1-1,-1 0 0,1-1 0,-1 1 1,1 0-1,0-1 0,0 0 1,0 0-1,0 0 0,1 0 1,-1 0-1,1-1 0,0 1 1,0-1-1,0 1 0,0-1 0,-1-5 1,-2-3 3,0-1 0,2 0 0,-1 0 1,1 0-1,-1-18 0,2 13-4,1-1 0,1 1 0,4-36 0,-3 48 0,0 1 0,1-1 0,0 1 0,0-1 0,0 1 0,1-1 0,-1 1 0,1 0 0,0 0 0,1 1 0,-1-1 0,1 1 0,0-1 0,0 1 0,1 0 0,4-3 0,16-9 0,1 2 0,1 0 0,0 2 0,1 1 0,44-11 0,-35 11 0,-1-1 0,48-25 0,-73 31 0,0 0 0,0-1 0,-1-1 0,1 0 0,-2 0 0,1-1 0,-1 0 0,-1-1 0,0 0 0,0 0 0,7-13 0,-7 8 0,-1 0 0,0 0 0,-1-1 0,-1 0 0,-1 0 0,5-28 0,-5 2 0,-1-59 0,-2 99 0,-1 1 0,0 0 0,0 0 0,0-1 0,0 1 0,0 0 0,0 0 0,0 0 0,-1-1 0,1 1 0,0 0 0,-1 0 0,1 0 0,-1 0 0,1-1 0,-1 1 0,1 0 0,-1 0 0,0 0 0,0 0 0,1 0 0,-1 0 0,0 1 0,0-1 0,-2-1 0,3 2 0,-1 0 0,1 0 0,0 0 0,0 0 0,-1 0 0,1 0 0,0 1 0,-1-1 0,1 0 0,0 0 0,0 0 0,0 1 0,-1-1 0,1 0 0,0 0 0,0 0 0,0 1 0,0-1 0,-1 0 0,1 0 0,0 1 0,0-1 0,0 0 0,0 1 0,0-1 0,0 0 0,0 0 0,0 1 0,0-1 0,0 0 0,0 1 0,0-1 0,0 0 0,0 0 0,0 1 0,0-1 0,0 0 0,0 1 0,0-1 0,0 0 0,0 0 0,1 1 0,-1-1 0,0 1 0,0 2 0,1 12 0,0 1 0,1-1 0,0 0 0,1 0 0,1 0 0,11 28 0,4-2 0,24 40 0,13 24 0,-52-95 0,-1 0 0,0 0 0,-1 0 0,0 0 0,0 0 0,-1 0 0,0 1 0,-1 16 0,0-26 0,0 0 0,-1 0 0,1 0 0,0 0 0,0 0 0,-1 0 0,1 0 0,-1 0 0,1-1 0,-1 1 0,1 0 0,-1 0 0,1 0 0,-1 0 0,0-1 0,1 1 0,-1 0 0,0-1 0,0 1 0,1 0 0,-1-1 0,0 1 0,0-1 0,0 1 0,0-1 0,0 0 0,-1 1 0,-34 6 0,23-5 0,-27 3-57,-1-2 1,-44-3-1,51 0-320,-10 0-1685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7 200 32447,'0'0'168,"0"4"-101,-3 47-45,1-32-22,0 0-1,4 35 1,-2-53 0,1 1 0,-1 0 0,1-1 0,0 1 0,0 0 1,0-1-1,0 1 0,0-1 0,0 1 0,0-1 0,0 0 0,1 0 0,-1 1 0,0-1 1,1 0-1,-1 0 0,1 0 0,-1 0 0,1 0 0,-1-1 0,1 1 0,0 0 0,0-1 0,-1 1 1,1-1-1,0 0 0,0 0 0,-1 1 0,4-1 0,7 0 4,0 1 0,0-1-1,13-3 1,-23 3-3,1 0-1,1-1 1,-1 0-1,0 0 1,1-1-1,-1 1 1,0-1-1,0 1 1,0-1-1,0 0 0,0 0 1,0 0-1,0 0 1,-1-1-1,1 1 1,-1-1-1,0 0 1,0 0-1,0 0 1,0 0-1,0 0 1,0 0-1,-1 0 1,0 0-1,0-1 1,0 1-1,0-1 1,1-5-1,2-11 5,-2 0 0,0 0 1,-1-31-1,-1 43 1,0-157-1,-2 232-5,0-38 0,2 0 0,0 0 0,2 0 0,8 42 0,-9-66 0,1 1 0,0-1 0,0 0 0,1 1 0,-1-1 0,1 0 0,1-1 0,-1 1 0,0-1 0,1 1 0,0-1 0,0 0 0,1 0 0,-1 0 0,6 3 0,-6-5 0,-1 0 0,1 0 0,0-1 0,0 1 0,0-1 0,0 1 0,0-1 0,0-1 0,0 1 0,0 0 0,0-1 0,1 0 0,-1 0 0,0 0 0,0-1 0,0 1 0,0-1 0,1 0 0,-1 0 0,0-1 0,6-2 0,-7 2 0,1-1 0,0 1 0,-1-1 0,0 0 0,0 0 0,0 0 0,0 0 0,0-1 0,0 1 0,-1-1 0,0 1 0,1-1 0,-2 0 0,1 0 0,0 0 0,-1 0 0,0-1 0,0 1 0,0 0 0,1-5 0,0-13 0,0 0 0,-2-39 0,-1 33 0,2 5 0,-2 0 0,-1 0 0,-1 1 0,-6-26 0,11 57 0,-2 0 0,1 0 0,-1 0 0,-2 9 0,2 40 0,3-38 0,0-1 0,1 1 0,1-1 0,1 0 0,0-1 0,10 19 0,-14-32 0,0-1 0,1 0 0,0 1 0,0-1 0,0 0 0,0-1 0,0 1 0,1-1 0,0 1 0,-1-1 0,1 0 0,0 0 0,1-1 0,-1 1 0,0-1 0,1 0 0,0 0 0,-1-1 0,1 1 0,0-1 0,0 0 0,0 0 0,-1-1 0,1 1 0,0-1 0,0 0 0,0 0 0,0-1 0,7-1 0,-8 1 0,1 0 0,-1-1 0,0 1 0,1-1 0,-1 0 0,0 0 0,0 0 0,0-1 0,0 1 0,-1-1 0,1 0 0,-1 0 0,0-1 0,1 1 0,-1-1 0,-1 1 0,1-1 0,-1 0 0,1 0 0,-1 0 0,0 0 0,0-1 0,-1 1 0,1 0 0,-1-1 0,1-5 0,1-11 0,0 0 0,-1 0 0,-2-1 0,-1-24 0,1 43 0,0-3 0,-1 0 0,0 0 0,0 0 0,0 0 0,-1 0 0,1 1 0,-2-1 0,1 1 0,0-1 0,-7-8 0,31 10 0,35 0 0,1 1 0,59 7 0,-115-4 0,0 0 0,0 0 0,0 1 0,0-1 0,0 1 0,0-1 0,-1 1 0,1 0 0,0-1 0,0 1 0,-1 0 0,1 0 0,0 1 0,-1-1 0,1 0 0,-1 0 0,1 1 0,-1-1 0,0 1 0,2 1 0,-2 0 0,1 0 0,-1 0 0,0 0 0,0 0 0,0 1 0,0-1 0,-1 0 0,1 0 0,-1 1 0,0 6 0,-1 1 0,0 0 0,-1 0 0,0 0 0,-1 0 0,0 0 0,-5 11 0,3-9 0,0 1 0,1 0 0,1 0 0,0 0 0,1 0 0,1 0 0,0 20 0,1-34 0,1 1 0,-1-1 0,0 1 0,1-1 0,-1 0 0,1 1 0,-1-1 0,1 0 0,-1 0 0,1 1 0,-1-1 0,1 0 0,-1 0 0,1 0 0,-1 1 0,1-1 0,-1 0 0,1 0 0,-1 0 0,1 0 0,0 0 0,-1 0 0,1 0 0,-1 0 0,1 0 0,-1-1 0,2 1 0,-1 0 0,5 0 0,0 1 0,0-1 0,-1 0 0,1-1 0,0 0 0,0 0 0,0 0 0,-1 0 0,1-1 0,-1 0 0,1 0 0,-1 0 0,0-1 0,0 0 0,0 0 0,0 0 0,0-1 0,-1 0 0,1 0 0,-1 0 0,0 0 0,0 0 0,4-8 0,-2 1 0,0-1 0,0 0 0,-2 0 0,1-1 0,-2 0 0,1 1 0,-2-1 0,2-19 0,0-84 0,-4 104 0,-2 71 0,0-35 0,2 0 0,0 1 0,1-1 0,7 34 0,-8-55 0,1 1 0,0 0 0,1-1 0,-1 1 0,0-1 0,1 0 0,0 1 0,0-1 0,0 0 0,0 0 0,1 0 0,-1 0 0,1-1 0,-1 1 0,1-1 0,0 1 0,0-1 0,0 0 0,0 0 0,1 0 0,5 2 0,2-1 0,0-1 0,0 0 0,0 0 0,1-1 0,20-1 0,-27-1 1,0 1 1,-1-1-1,1 0 0,0-1 0,-1 1 1,1-1-1,-1 1 0,1-2 1,-1 1-1,0 0 0,0-1 0,0 0 1,0 0-1,0 0 0,4-5 1,-6 6-12,1 0 1,-1 0-1,0-1 1,-1 1-1,1-1 1,0 1-1,-1-1 1,1 0-1,-1 1 1,0-1 0,0 0-1,0 0 1,0 0-1,-1 0 1,1 0-1,-1 0 1,1 0-1,-1 0 1,0 0-1,-1 0 1,1 0 0,0 0-1,-1 0 1,1 0-1,-1 0 1,-1-3-1,-8-7-747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90 33 32479,'-1'-1'24,"-23"-25"211,23 26-234,0-1 0,1 0-1,-1 1 1,0-1 0,0 1 0,0-1 0,0 1 0,-1 0 0,1-1 0,0 1 0,0 0 0,0 0 0,0 0 0,0 0-1,0 0 1,0 0 0,0 0 0,0 0 0,0 0 0,-1 1 0,1-1 0,0 0 0,0 1 0,0-1 0,0 1 0,0-1-1,0 1 1,1-1 0,-1 1 0,0 0 0,-1 1 0,-2 2-1,1 0 0,0 0 0,0 1 0,1-1 0,0 1 0,0 0 0,0 0 0,0 0 0,0 0 0,1 0 0,0 0 0,0 9 0,-1-2 0,1 1 0,1-1 0,0 1 0,3 18 0,-3-29 0,1 1 0,0 0 0,0-1 0,0 1 0,1-1 0,-1 0 0,0 1 0,1-1 0,0 0 0,0 0 0,-1 0 0,1 0 0,0 0 0,1 0 0,-1 0 0,0-1 0,0 1 0,1-1 0,-1 0 0,1 0 0,-1 1 0,1-2 0,0 1 0,-1 0 0,1 0 0,0-1 0,4 1 0,6 0 0,0 0 0,0 0 0,0-2 0,20-2 0,-31 3 0,-1 0 0,1-1 0,0 0 0,-1 1 0,1-1 0,-1 0 0,0 0 0,1 0 0,-1 0 0,0 0 0,1 0 0,-1 0 0,0 0 0,0 0 0,0-1 0,0 1 0,0 0 0,0-1 0,0 1 0,-1-1 0,1 1 0,0-1 0,-1 1 0,1-1 0,-1 1 0,0-1 0,1 0 0,-1-2 0,1-7 0,0 1 0,-1-1 0,-1-13 0,0 17 0,1 5 0,-1-1 0,0 0-1,0 0 1,0 1 0,0-1 0,-1 0 0,1 1-1,-1-1 1,1 1 0,-1 0 0,0-1 0,0 1-1,0 0 1,0 0 0,0 0 0,0 0 0,-1 1-1,1-1 1,-1 1 0,1-1 0,-1 1 0,0 0-1,1 0 1,-1 0 0,0 0 0,0 1-1,0-1 1,0 1 0,1-1 0,-1 1 0,0 0-1,0 0 1,0 1 0,0-1 0,0 0 0,0 1-1,1 0 1,-5 1 0,-4 8-197,7 7-638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7 32367,'1'-1'14,"-1"1"1,0 0-1,1-1 1,-1 1-1,0-1 0,1 1 1,-1 0-1,0-1 1,1 1-1,-1 0 1,1-1-1,-1 1 1,1 0-1,-1 0 0,1 0 1,-1-1-1,1 1 1,-1 0-1,1 0 1,-1 0-1,1 0 1,-1 0-1,1 0 0,-1 0 1,1 0-1,-1 0 1,2 0-1,22 1-58,-18-1 79,3 1-35,0 0 0,1 1 1,-1 0-1,0 1 0,-1 0 0,1 0 1,0 1-1,-1 0 0,0 1 1,0 0-1,0 0 0,-1 0 0,1 1 1,-1 0-1,-1 1 0,1-1 1,-1 1-1,0 1 0,9 13 0,-4-2 0,0-1 0,-1 2 0,-1-1 0,-1 1 0,-1 1 0,-1-1 0,7 36 0,-6 3 0,-2 0 0,-5 107 0,-1-156 0,-1-1 0,0 1 0,0-1 0,-1 1 0,0-1 0,0 0 0,-1 0 0,0 0 0,-1-1 0,0 0 0,0 1 1,-1-2-1,0 1 0,0-1 0,-8 7 0,6-6-1,0-1 0,-1 0 1,0 0-1,0-1 1,0-1-1,-1 1 0,0-2 1,0 1-1,0-1 0,0-1 1,-1 0-1,1 0 1,-13 1-1,-30-2-39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28605,'0'0'4090,"0"3"-4069,2 11-19,0-1 0,1 1-1,1-1 1,0 1 0,0-1-1,1 0 1,1-1 0,0 1-1,13 18 1,-7-10 8,-1 0-1,12 30 1,-23-49-10,4 9 1,-1 0 0,0 0 0,0 0 0,1 20 0,-3-29-1,1-1 0,1658-6 0,-1546 4 0,6-1 0,159 18 0,298 32 0,-110-14 0,-17-10 0,-29-3 0,-107-8 0,-104-7 0,259-1 0,84 5 0,-467 2 0,-55-7 0,53 2 0,-84-8 0,-1 0 0,0-1 0,1 1 0,-1 0 0,0 0 0,0-1 0,0 1 0,0 0 0,0 0 0,0 0 0,0 0 0,0 0 0,-1 0 0,-147-123 0,149 124 0,0 0 0,0 0 0,0 0 0,-1 0 0,1-1 0,0 1 0,0 0 0,0 0 0,0 0 0,0 0 0,0 0 0,0 0 0,0 0 0,0 0 0,0 0 0,0-1 0,0 1 0,0 0 0,0 0 0,0 0 0,0 0 0,0 0 0,0 0 0,0-1 0,0 1 0,0 0 0,0 0 0,0 0 0,0 0 0,0 0 0,0 0 0,0 0 0,0-1 0,0 1 0,0 0 0,0 0 0,0 0 0,0 0 0,0 0 0,0 0 0,0 0 0,0 0 0,0-1 0,1 1 0,-1 0 0,0 0 0,0 0 0,0 0 0,0 0 0,0 0 0,0 0 0,0 0 0,0 0 0,1 0 0,-1 0 0,0 0 0,0 0 0,0 0 0,0 0 0,0 0 0,14-2 0,14 2 0,-23 1 0,1 0 0,-1 1 0,0-1 0,0 1 0,0 1 0,0-1 0,0 1 0,0-1 0,-1 1 0,1 1 0,-1-1 0,0 1 0,0-1 0,0 1 0,-1 0 0,1 1 0,-1-1 0,4 7 0,-2-3 0,-1 0 0,0 0 0,0 0 0,-1 1 0,0-1 0,0 1 0,-1 0 0,0-1 0,-1 1 0,1 13 0,-2-17 0,1 0 0,-1 0 0,0 1 0,-1-1 0,1 0 0,-1 0 0,0 0 0,0 0 0,-1 1 0,0-1 0,0-1 0,0 1 0,0 0 0,-1 0 0,1-1 0,-1 0 0,0 1 0,-1-1 0,1 0 0,-1-1 0,0 1 0,0-1 0,0 1 0,0-1 0,0 0 0,-1-1 0,1 1 0,-7 2 0,0 0-1,-1 0 0,0 0 1,0-1-1,-1 0 0,1-1 0,-24 2 1,-8-4-27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31 257 32143,'0'-1'13,"0"1"1,0 0 0,0-1-1,0 1 1,0 0 0,0 0-1,0-1 1,0 1 0,-1 0-1,1 0 1,0 0 0,0-1-1,0 1 1,0 0 0,0 0-1,0-1 1,-1 1 0,1 0-1,0 0 1,0 0 0,0 0-1,0-1 1,-1 1 0,1 0-1,0 0 1,0 0 0,-1 0-1,1 0 1,0-1 0,0 1-1,-1 0 1,1 0 0,0 0-1,0 0 1,-1 0 0,1 0-1,0 0 1,0 0 0,-1 0-1,1 0 1,0 0 0,0 0-1,-1 0 1,1 0 0,0 0-1,0 1 1,-1-1 0,1 0-1,-1 0-15,0 1-1,1-1 1,-1 0 0,0 1-1,0-1 1,1 1 0,-1-1-1,0 1 1,1-1-1,-1 1 1,1 0 0,-1-1-1,1 1 1,-1 0 0,1-1-1,-1 1 1,1 0-1,-1 0 1,-2 9 2,1 1 0,0-1 0,1 0 0,0 1 0,0-1 0,3 21 0,-2-25 0,0 0 0,1 0 0,0-1 0,1 1 0,-1 0 0,1 0 0,0 0 0,0-1 0,1 1 0,0-1 0,0 0 0,0 0 0,6 7 0,-5-9 0,-1 0 0,1 0 0,0-1 0,0 1 0,0-1 0,0 0 0,0 0 0,0 0 0,1-1 0,-1 0 0,1 1 0,-1-2 0,1 1 0,-1 0 0,1-1 0,8 0 0,-9 0 0,-1-1 0,0 1 0,0-1 0,0 0 0,0 1 0,0-1 0,0-1 0,0 1 0,0 0 0,0-1 0,0 1 0,-1-1 0,1 0 0,0 0 0,-1 0 0,0 0 0,1 0 0,-1-1 0,0 1 0,0-1 0,-1 1 0,1-1 0,0 0 0,1-4 0,2-13 0,0 0 0,-2 0 0,0 0 0,-1-1 0,-1 1 0,-3-38 0,1 9 0,1 51 0,-1 27 0,2 0 0,1-1 0,7 31 0,-8-50 0,2-1 0,-1 1 0,1-1 0,0 0 0,1 0 0,0 0 0,0 0 0,1-1 0,-1 1 0,2-1 0,-1 0 0,1-1 0,0 1 0,1-1 0,7 6 0,-10-9 0,1 0 0,-1-1 0,0 0 0,1 0 0,-1 0 0,1 0 0,0-1 0,0 0 0,-1 0 0,1 0 0,0 0 0,0-1 0,0 0 0,0 0 0,0 0 0,0 0 0,0-1 0,0 0 0,-1 0 0,1 0 0,0-1 0,-1 0 0,1 1 0,-1-2 0,1 1 0,-1 0 0,0-1 0,0 0 0,0 0 0,0 0 0,0-1 0,-1 1 0,0-1 0,0 0 0,0 0 0,5-8 0,-2-2 0,-1-1 0,-1 1 0,0-1 0,-1 0 0,-1-1 0,1-16 0,-3-98 0,-2 62 0,2-41 0,-12 313 0,14 20 0,-5 250 0,3-456 0,-2-1 0,0 1 0,-6 18 0,7-30 0,-1 0 0,0-1 0,0 1 0,-1 0 0,0-1 0,0 1 0,0-1 0,0 0 0,-1 0 0,0 0 0,-8 8 0,10-12 0,0 1 0,1-1 0,-1 0 0,0 0 0,1 0 0,-1 0 0,0 0 0,0 0 0,0-1 0,0 1 0,0-1 0,0 1 0,0-1 0,0 0 0,0 1 0,0-1 0,0 0 0,0 0 0,0-1 0,0 1 0,0 0 0,0-1 0,0 1 0,0-1 0,0 0 0,0 1 0,0-1 0,1 0 0,-1 0 0,0 0 0,0-1 0,1 1 0,-1 0 0,1 0 0,-1-1 0,1 1 0,0-1 0,-1 0 0,1 1 0,0-1 0,0 0 0,0 0 0,0 0 0,1 1 0,-1-1 0,0 0 0,0-4 0,-3-14 0,1 0 0,1-1 0,0 0 0,3-32 0,-1 19 0,1 18 0,0 0 0,1 0 0,1 0 0,0 0 0,1 1 0,1-1 0,0 1 0,1 0 0,1 0 0,0 1 0,1 0 0,1 0 0,14-18 0,-9 16 0,0 1 0,0 0 0,1 2 0,1-1 0,0 2 0,1 0 0,1 1 0,-1 1 0,2 0 0,21-7 0,-31 13-36,0 1 1,1 0-1,-1 1 0,1 0 1,0 0-1,-1 1 0,15 0 1,-39 1-881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139 35 31550,'-3'-4'76,"0"1"1,0 0-1,0 1 0,-1-1 0,1 0 0,-1 1 0,0 0 0,0 0 0,0 0 0,0 0 0,0 1 0,0 0 0,0-1 0,0 2 0,-9-2 0,11 2-76,-1 0 0,0 0 0,0 1 0,1-1 0,-1 1 0,0-1 0,1 1 0,-1 0 0,1 0 0,-1 0 0,1 0 0,-1 1 0,1-1 0,0 1 0,0-1 0,-1 1 0,1 0 0,0 0 0,1 0 0,-1 0 0,0 0 0,1 0 0,-1 1 0,1-1 0,-3 5 0,2 0 0,0 0 0,0 0 0,0-1 0,1 1 0,0 0 0,1 0 0,-1 1 0,2 8 0,-1-7 0,0-7 0,0-1 0,0 1 0,1 0 0,-1 0 0,1-1 0,-1 1 0,1-1 0,-1 1 0,1 0 0,0-1 0,0 0 0,0 1 0,0-1 0,0 1 0,0-1 0,0 0 0,0 0 0,1 1 0,-1-1 0,0 0 0,1 0 0,-1-1 0,1 1 0,-1 0 0,1 0 0,-1-1 0,1 1 0,0-1 0,-1 1 0,1-1 0,3 1 0,7 1 0,-1-1 0,1 0 0,19-2 0,-14 1 0,-15 0 0,1 0 0,0-1 0,0 1 0,0 0 0,0-1 0,-1 0 0,1 1 0,0-1 0,-1 0 0,1 0 0,0-1 0,-1 1 0,0-1 0,1 1 0,-1-1 0,0 0 0,0 0 0,1 0 0,-2 0 0,1 0 0,0 0 0,0 0 0,-1-1 0,1 1 0,1-3 0,-1-1 0,0 1 0,-1 0 0,1-1 0,-1 1 0,0-1 0,0 1 0,-1-1 0,0 0 0,0 1 0,0-1 0,0 0 0,-2-6 0,1 10 0,1 0 0,-1 0 0,0 0 0,1 0 0,-1 0 0,0 1 0,0-1 0,0 0 0,0 0 0,-1 1 0,1-1 0,0 1 0,-1-1 0,1 1 0,-1 0 0,0-1 0,1 1 0,-1 0 0,0 0 0,0 0 0,1 0 0,-1 0 0,0 1 0,0-1 0,-3 0 0,-5-1 0,1 0 0,-1 1 0,0 1 0,-10 0 0,13 0 0,7 0 0,-1 0 0,0 0 0,0 0 0,1 0 0,-1 0 0,0 0 0,0 1 0,1-1 0,-1 0 0,0 0 0,1 1 0,-1-1 0,0 0 0,1 1 0,-1-1 0,0 1 0,1-1 0,-1 1 0,1-1 0,-1 1 0,1 0 0,-1-1 0,1 1 0,0-1 0,-1 1 0,1 0 0,0-1 0,-1 1 0,1 0 0,0 0 0,0-1 0,-1 2 0,0 28-74,2-20-20,-1 22-490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11 506 31775,'-1'1'42,"0"-1"0,0 1 0,1 0 0,-1 0 0,0 0 0,0 0 0,1 0 0,-1-1 0,1 1 1,-1 0-1,1 0 0,-1 0 0,1 1 0,0-1 0,-1 0 0,1 0 0,0 0 0,0 0 0,0 0 0,0 0 1,0 0-1,0 0 0,0 1 0,0 0 0,1 42-217,-1-33 258,0-10-83,0 1 0,0-1 0,0 0 0,0 1 0,0-1 0,0 0 0,1 1 0,-1-1 0,0 0 0,1 0 0,-1 1 0,1-1 0,0 0 0,-1 0 0,1 0 0,0 0 0,0 0 0,-1 0 0,1 0 0,0 0 0,0 0 0,0 0 0,0 0 0,1 0 0,-1-1 0,0 1 0,0 0 0,0-1 0,3 2 0,1-1 0,1 0 0,0 0 0,0-1 0,-1 0 0,11 0 0,-3 0 0,-11 0 0,-1-1 0,1 1 0,-1 0 0,1 0-1,-1-1 1,0 1 0,1-1 0,-1 1 0,1-1 0,-1 1 0,0-1 0,0 0-1,1 0 1,-1 0 0,0 1 0,0-1 0,0 0 0,0-1 0,2-1 0,-1 0 1,0-1 1,0 0 0,0 0 0,0 0 0,0 0 0,1-7-1,1-6 7,-2-1-1,2-24 0,-4 39-7,4-324 0,-5 248 0,12 415 0,-1 12 0,-10-302 0,-1 0 0,-3 0 0,-2-1 0,-2 1 0,-20 66 0,17-91 0,10-21 0,1 0 0,0 1 0,-1-1 0,1 0 0,0 1 0,-1-1 0,1 0 0,0 0 0,-1 0 0,1 1 0,-1-1 0,1 0 0,-1 0 0,1 0 0,0 0 0,-1 0 0,1 0 0,-1 0 0,1 0 0,-1 0 0,1 0 0,-1 0 0,1 0 0,-1 0 0,1 0 0,-1 0 0,-1-2 0,1 1 0,0 0 0,-1-1 0,1 1 0,0-1 0,-1 1 0,1-1 0,0 1 0,0-1 0,0 0 0,1 0 0,-1 0 0,0 1 0,1-1 0,-1 0 0,0-3 0,-29-157 0,19 98 0,8 36 0,1-1 0,1-30 0,1 56 0,0 1 0,0 0 0,0 0 0,0 0 0,1 0 0,-1 0 0,1 0 0,-1 0 0,1 0 0,0 0 0,0 0 0,0 0 0,0 0 0,0 0 0,0 1 0,0-1 0,1 0 0,-1 1 0,3-2 0,-1 0 0,1 0 0,0 1 0,0-1 0,0 1 0,0 0 0,0 0 0,1 1 0,4-2 0,10-1 0,0 0 0,0 2 0,22-1 0,-30 3 0,30-3 0,45-8 0,-73 9 0,0-1 0,0-1 0,0 0 0,-1-1 0,1 0 0,-1-1 0,15-10 0,-24 13 0,0 1 0,0-1 0,0 0 0,0 0 0,-1 0 0,1 0 0,-1-1 0,0 1 0,0-1 0,0 1 0,0-1 0,-1 0 0,0 0 0,1 0 0,-1 0 0,0-7 0,1-7 0,-1 0 0,-2-29 0,0 15 0,0 15 0,1 12 0,-1-1 0,1 0 0,1 0 0,-1 0 0,2-7 0,-1 11 0,-1 1 0,1-1 0,-1 1 0,1 0 0,-1 0 0,1-1 0,0 1 0,0 0 0,-1 0 0,1 0 0,0 0 0,0 0 0,0 0 0,0 0 0,1 0 0,-1 0 0,0 0 0,0 1 0,0-1 0,1 0 0,-1 1 0,0-1 0,1 1 0,-1-1 0,1 1 0,-1 0 0,2 0 0,59-2 0,-45 2 0,-46 1 0,26-1 0,-1 0 0,0 0 0,1 0 0,-1 1 0,0-1 0,1 1 0,-1 0 0,1 0 0,-1 1 0,1-1 0,0 1 0,-1-1 0,1 1 0,-3 3 0,2-2 0,0 2 0,0-1 0,0 0 0,1 1 0,0-1 0,0 1 0,0 0 0,-3 9 0,1-1 0,1 0 0,1 0 0,0 0 0,1 1 0,1-1 0,0 1 0,1 26 0,0-23 0,0-15 0,1 1 0,-1-1 0,0 1 0,1-1 0,-1 1 0,1-1 0,0 1 0,-1-1 0,1 1 0,0-1 0,1 0 0,-1 0 0,0 1 0,1-1 0,-1 0 0,1 0 0,0 0 0,-1-1 0,1 1 0,0 0 0,0-1 0,0 1 0,1-1 0,-1 1 0,0-1 0,0 0 0,1 0 0,-1 0 0,1 0 0,-1-1 0,4 1 0,7 2 0,1-1 0,-1-1 0,1-1 0,22-1 0,-34 1 0,0-1 0,1 1 0,-1-1 0,0 1 0,0-1 0,0 0 0,1 0 0,-1 0 0,0 0 0,0 0 0,-1 0 0,1-1 0,0 1 0,0-1 0,0 1 0,-1-1 0,1 0 0,-1 0 0,0 0 0,1 1 0,-1-1 0,0 0 0,0-1 0,0 1 0,0 0 0,-1 0 0,1 0 0,0 0 0,-1-4 0,3-8 0,-1 1 0,-1-1 0,0-24 0,-1 28 0,1-27 0,1 27 0,-1-1 0,-1 0 0,0 0 0,0 0 0,-1 1 0,-1-1 0,0 0 0,0 1 0,-7-18 0,9 28 0,0-1 0,0 1 0,0 0 0,0 0 0,0-1 0,0 1 0,0 0 0,0 0 0,0-1 0,0 1 0,-1 0 0,1 0 0,0 0 0,0-1 0,0 1 0,-1 0 0,1 0 0,0 0 0,0 0 0,0-1 0,-1 1 0,1 0 0,0 0 0,0 0 0,-1 0 0,1 0 0,0 0 0,0 0 0,-1 0 0,1 0 0,0 0 0,0 0 0,-1 0 0,1 0 0,0 0 0,0 0 0,-1 0 0,1 0 0,0 0 0,0 0 0,-1 0 0,1 0 0,0 0 0,0 0 0,-1 0 0,1 1 0,0-1 0,0 0 0,0 0 0,-1 0 0,1 0 0,0 1 0,0-1 0,0 0 0,0 0 0,-1 0 0,1 1 0,0-1 0,0 0 0,-7 17 0,2 12 0,2 0 0,0 0 0,2 0 0,1 1 0,5 31 0,-5-56 0,1-1 0,0 0 0,0 0 0,0 0 0,0 1 0,0-1 0,1 0 0,0-1 0,0 1 0,0 0 0,0 0 0,1-1 0,-1 0 0,1 1 0,0-1 0,0 0 0,4 3 0,-3-3 0,1 0 0,0-1 0,0 0 0,0 0 0,0 0 0,0 0 0,1-1 0,-1 0 0,1 0 0,-1 0 0,1-1 0,8 0 0,-12 0 0,1 0 0,-1 0 0,0 0 0,1-1 0,-1 1 0,1-1 0,-1 0 0,0 1 0,0-1 0,1 0 0,-1 0 0,0-1 0,0 1 0,0 0 0,0-1 0,0 1 0,2-4 0,-1 2 0,0-1 0,0 0 0,-1 0 0,0 0 0,1 0 0,-1-1 0,-1 1 0,3-8 0,0-6 0,-1-1 0,0 0 0,-1-30 0,-2 42 0,3-109 0,-3 331 0,0-211 0,0 0 0,1 0 0,-1 0 0,1 0 0,0 0 0,0-1 0,0 1 0,0 0 0,1-1 0,0 1 0,-1-1 0,1 1 0,1-1 0,-1 0 0,0 0 0,1 0 0,-1 0 0,1 0 0,5 4 0,-4-5 0,0 0 0,0 0 0,0 0 0,0 0 0,1-1 0,-1 1 0,1-1 0,-1 0 0,1-1 0,0 1 0,-1-1 0,1 0 0,-1 0 0,1 0 0,0-1 0,5-1 0,-7 1 0,0 0 0,0 0 0,0 0 0,0-1 0,0 1 0,-1-1 0,1 0 0,-1 0 0,1 0 0,-1 0 0,1 0 0,-1-1 0,0 1 0,0-1 0,0 1 0,-1-1 0,1 0 0,-1 0 0,3-4 0,1-6 0,0 0 0,-1 0 0,4-17 0,-2-13 0,-2-1 0,-1 1 0,-5-69 0,0 27 0,2 73 0,1 9 0,-1 0 0,1 0 0,-1 0 0,0-1 0,0 1 0,-1 0 0,1 0 0,0 0 0,-1 0 0,0-1 0,0 1 0,0 0 0,-2-4 0,2 7 0,1 0 0,0-1 0,0 1 0,-1 0 0,1 0 0,0 0 0,0 0 0,-1 0 0,1 0 0,0 0 0,0 0 0,-1 0 0,1 0 0,0 0 0,0 0 0,0 0 0,-1 0 0,1 0 0,0 0 0,0 1 0,-1-1 0,1 0 0,0 0 0,0 0 0,0 0 0,-1 0 0,1 0 0,0 1 0,0-1 0,0 0 0,-1 0 0,1 0 0,0 1 0,0-1 0,0 0 0,0 0 0,0 0 0,0 1 0,0-1 0,-1 0 0,1 0 0,0 1 0,0-1 0,0 1 0,-4 19 0,0 1 0,1 0 0,1 0 0,1 0 0,1 22 0,0-2 0,0-23 0,0 172 0,1-185 0,-1 1 0,1-1 0,0 0 0,0 1 0,1-1 0,-1 0 0,1 0 0,0 0 0,0 0 0,1 0 0,0-1 0,0 1 0,0-1 0,0 0 0,0 1 0,1-1 0,0-1 0,0 1 0,0-1 0,0 1 0,1-1 0,-1 0 0,1-1 0,0 1 0,0-1 0,0 0 0,0 0 0,0-1 0,0 1 0,0-1 0,1 0 0,-1 0 0,11-1 0,-6 0 0,0 0 0,0-1 0,0 0 0,-1 0 0,1-1 0,0 0 0,0-1 0,10-5 0,-16 6 0,0 0 0,-1 0 0,1-1 0,0 1 0,-1-1 0,1 0 0,-1 0 0,0-1 0,0 1 0,0-1 0,-1 1 0,1-1 0,-1 0 0,0 0 0,0 0 0,0 0 0,0 0 0,-1-1 0,0 1 0,2-6 0,0-12 0,-1 0 0,0 0 0,-2 0 0,0 0 0,-5-25 0,5 42 0,-1 1 0,0-1 0,0 1 0,-1 0 0,1-1 0,-1 1 0,0 0 0,0 0 0,0 0 0,-1 1 0,1-1 0,-6-6 0,5 10 0,1 1 0,1 1 0,0 0 0,0 1 0,1-1 0,-1 0 0,0 0 0,1 0 0,-1 0 0,1 1 0,-1-1 0,1 4 0,0-5 0,-17 93 0,16-91 0,0 0 0,0 1 0,1-1 0,-1 0 0,1 1 0,0-1 0,0 0 0,0 1 0,0-1 0,1 1 0,-1-1 0,1 0 0,0 1 0,0-1 0,0 0 0,1 0 0,-1 0 0,4 5 0,-3-6 0,1 1 0,-1-1 0,1 0 0,0 0 0,0 0 0,0 0 0,0 0 0,0-1 0,0 0 0,0 1 0,0-1 0,1 0 0,-1 0 0,1-1 0,-1 1 0,0-1 0,6 0 0,2 1 0,-4 0 0,-1-1 0,1 0 0,-1 0 0,1 0 0,12-3 0,-17 3 0,0-1 0,-1 0 0,1 0 0,0 1 0,0-1 0,-1 0 0,1-1 0,-1 1 0,1 0 0,-1 0 0,1-1 0,-1 1 0,0-1 0,0 1 0,0-1 0,0 1 0,0-1 0,0 0 0,0 0 0,0 1 0,-1-1 0,1 0 0,0 0 0,-1-3 0,4-18 0,2-40 0,-6 47 0,1 0 0,1-1 0,0 1 0,1 1 0,1-1 0,8-22 0,-11 36 0,0 0 0,1 0 0,-1 0 0,1 0 0,-1 0 0,1 0 0,0 0 0,0 0 0,0 1 0,0-1 0,0 1 0,0 0 0,0-1 0,0 1 0,1 0 0,-1 0 0,0 0 0,1 1 0,-1-1 0,1 1 0,-1-1 0,4 1 0,-2-1 0,-1 1 0,0 0 0,1 0 0,-1 1 0,0-1 0,1 1 0,-1 0 0,0-1 0,0 1 0,0 1 0,0-1 0,0 0 0,0 1 0,0-1 0,5 5 0,16 15 0,-27-23 0,1 1 0,-1-1 0,0 1 0,0 0 0,0 0 0,0 0 0,0 0 0,0 0 0,0 1 0,0 0 0,0-1 0,0 1 0,-4 0 0,2 0 0,0 0 0,0 0 0,-1 0 0,1 1 0,0 0 0,0 0 0,0 0 0,-5 2 0,5 1 0,1-1 0,0 0 0,0 1 0,1 0 0,-1 0 0,1 0 0,0 0 0,0 0 0,0 1 0,1 0 0,-1-1 0,-2 10 0,0-2 0,2-1 0,-1 1 0,2-1 0,-3 22 0,3-19 0,2 1 0,-1 0 0,2 0 0,0-1 0,3 17 0,-3-27 0,0 0 0,0-1 0,0 0 0,1 1 0,-1-1 0,1 0 0,0 1 0,0-1 0,0 0 0,0-1 0,0 1 0,1 0 0,0 0 0,-1-1 0,1 0 0,0 1 0,0-1 0,0 0 0,0-1 0,0 1 0,1 0 0,-1-1 0,0 0 0,1 0 0,6 2 0,-3-2 0,-1 0 0,0 0 0,0-1 0,1 1 0,-1-1 0,0-1 0,0 1 0,8-3 0,-11 3 0,-1-1 0,1 0 0,0 0 0,0-1 0,-1 1 0,1 0 0,-1-1 0,1 0 0,-1 0 0,1 1 0,-1-1 0,0-1 0,0 1 0,0 0 0,0 0 0,-1-1 0,1 1 0,1-5 0,5-9 0,-2 0 0,0-1 0,-1 0 0,0 0 0,3-32 0,0-91 0,-7 87 0,2-237 0,-14 773 0,8-263-13,2-224-334,-4-18-1134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167 21 31326,'-1'-1'64,"1"-1"0,-2 1 0,1 0 0,0-1 0,0 1 0,0 0 0,-1 0 0,1-1 0,0 1 0,-1 0 0,1 0-1,-1 1 1,1-1 0,-1 0 0,0 0 0,1 1 0,-1-1 0,0 1 0,1 0 0,-1-1 0,0 1 0,0 0 0,-2 0 0,-50 1-274,35 0 326,16-1-116,1 0 0,-1 1 0,1-1 0,-1 1 0,1 0 0,0 0 0,-1 0 0,1 0 0,0 0 0,0 0 0,0 1 0,0-1 0,0 1 0,0-1 0,0 1 0,0 0 0,1-1 0,-1 1 0,0 0 0,1 0 0,0 1 0,-1-1 0,1 0 0,0 0 0,0 0 0,1 1 0,-1-1 0,0 1 0,0 2 0,0-1 0,0-1 0,1 1 0,-1 0 0,1-1 0,0 1 0,0 0 0,0-1 0,1 1 0,-1 0 0,1-1 0,0 1 0,-1-1 0,2 1 0,-1-1 0,0 1 0,1-1 0,0 0 0,0 1 0,0-1 0,3 4 0,-2-4 0,1 0 0,0 0 0,0-1 0,0 1 0,1-1 0,-1 0 0,0 0 0,1 0 0,0 0 0,-1-1 0,1 0 0,7 1 0,63 2 0,-62-4 0,-12 0 0,0 0 0,0 0 0,1-1 0,-1 1 0,0 0 0,0 0 0,0-1 0,0 1 0,0-1 0,0 1 0,0-1 0,0 1 0,0-1 0,0 0 0,0 1 0,0-1 0,0 0 0,0 0 0,0 0 0,-1 0 0,1 0 0,0 0 0,-1 0 0,2-1 0,-1-1 0,0 0 0,0 0 0,0 0 0,0-1 0,0 1 0,0 0 0,-1-1 0,0-5 0,1 4 0,-1 0 0,-1 0 0,1-1 0,-1 1 0,0 0 0,0 0 0,0 0 0,-1 0 0,0 1 0,0-1 0,-4-8 0,5 13 0,-1-3 0,-1 0 0,1 0 0,-1 0 0,0 0 0,0 0 0,0 1 0,0-1 0,0 1 0,-1 0 0,1 0 0,-1 0 0,-6-2 0,9 4 0,1 0-1,0 1 1,-1-1 0,1 0 0,0 0-1,-1 0 1,1 1 0,0-1 0,-1 0-1,1 0 1,0 1 0,-1-1 0,1 0-1,0 1 1,0-1 0,-1 0 0,1 1-1,0-1 1,0 0 0,0 1 0,-1-1-1,1 0 1,0 1 0,0-1 0,0 1-1,0-1 1,0 1 0,0-1 0,0 0-1,0 1 1,0-1 0,0 1 0,0-1-1,0 0 1,0 1 0,0-1 0,0 1-1,1 0 1,-1 0-6,0 1-81,0 0-1,0 0 1,0-1 0,0 1-1,1 0 1,-1 0 0,1-1-1,-1 1 1,1 0 0,1 3 0,22 21-4412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13 471 29245,'-4'37'3797,"-4"42"-4104,8-78 307,0 0 0,0 0 0,0 0 0,0 1 0,1-1 0,-1 0 0,0 0 0,1 0 0,-1 0 0,1 0 0,-1 0 0,1 0 0,-1 0 0,1 0 0,0 0 0,-1 0 0,1-1 0,0 1 0,0 0 0,0 0 0,0-1 0,-1 1 0,1 0 0,0-1 0,0 1 0,0-1 0,1 1 0,-1-1 0,0 0 0,0 1 0,0-1 0,2 0 0,39 1 0,-41-1 0,1-1 1,0 0-1,0 0 1,0 0-1,0 0 1,0 0-1,0 0 1,0 0 0,0-1-1,-1 1 1,1-1-1,0 1 1,-1-1 0,1 0-1,-1 1 1,0-1-1,0 0 1,0 0-1,0 0 1,0 0 0,0 0-1,0 0 1,-1 0-1,2-3 1,12-57 18,-14 59-20,6-51 1,-3-1 0,-4-65 0,0 37 0,2 30 0,1 32 0,-2 0 0,0 0 0,-1 0 0,-8-38 0,9 59 0,0 0 0,0 0 0,0 0 0,0 0 0,0 0 0,-1 0 0,1 0 0,0 0 0,0 0 0,0-1 0,0 1 0,0 0 0,-1 0 0,1 0 0,0 0 0,0 0 0,0 0 0,0 0 0,0 0 0,-1 0 0,1 0 0,0 0 0,0 0 0,0 0 0,0 0 0,-1 0 0,1 0 0,0 0 0,0 0 0,0 1 0,0-1 0,0 0 0,-1 0 0,1 0 0,0 0 0,0 0 0,0 0 0,0 0 0,0 0 0,0 0 0,0 1 0,-1-1 0,1 0 0,0 0 0,0 0 0,0 0 0,0 0 0,0 1 0,0-1 0,0 0 0,0 0 0,0 0 0,0 0 0,0 0 0,0 1 0,0-1 0,0 0 0,0 0 0,0 0 0,0 0 0,0 1 0,0-1 0,0 0 0,0 0 0,0 0 0,0 0 0,-5 36 0,0-1 0,3 1 0,2 63 0,1-40 0,-1-50 0,0 37 0,1-1 0,11 67 0,-9-99 0,-1 0 0,2 0 0,0 0 0,1-1 0,0 1 0,1-1 0,0 0 0,1-1 0,0 0 0,1 0 0,0 0 0,0-1 0,12 10 0,-16-16 0,1 0 0,0-1 0,0 0 0,1 0 0,-1 0 0,1-1 0,-1 0 0,8 2 0,-11-3 0,-1 0 0,1-1 0,-1 1 0,1-1 0,0 0 0,-1 0 0,1 1 0,0-1 0,0 0 0,-1 0 0,1-1 0,0 1 0,-1 0 0,1 0 0,0-1 0,-1 1 0,1-1 0,-1 0 0,1 1 0,0-1 0,-1 0 0,0 0 0,1 0 0,-1 0 0,1 0 0,-1 0 0,0 0 0,0-1 0,0 1 0,0 0 0,0-1 0,1-2 0,2-9 0,-1-1 0,0 0 0,-1 0 0,-1 0 0,0 0 0,-1 0 0,-2-19 0,1-7 0,-1-16 0,1 18 0,3-44 0,-1 72 0,0 0 0,1-1 0,0 1 0,1 0 0,0 0 0,1 0 0,0 1 0,0-1 0,6-8 0,-8 16 0,0-1 0,0 1 0,0 0 0,1 0 0,-1 0 0,1 0 0,-1 0 0,1 0 0,-1 1 0,1-1 0,0 1 0,0 0 0,0 0 0,0 0 0,0 0 0,0 1 0,0-1 0,0 1 0,0-1 0,0 1 0,0 0 0,6 1 0,-8 0 0,-1-1 0,1 1 0,-1 0 0,1-1 0,-1 1 0,1 0 0,-1-1 0,0 1 0,1 0 0,-1-1 0,0 1 0,0 0 0,0 0 0,1-1 0,-1 1 0,0 0 0,0 0 0,0 0 0,0-1 0,0 1 0,-1 1 0,0 22 0,1-22 0,-1 4 0,0 0 0,-1 0 0,0 0 0,0 0 0,-1 0 0,0-1 0,0 1 0,0-1 0,0 1 0,-7 7 0,-17 30 0,21-25 0,2 0 0,0 0 0,0 0 0,2 1 0,0-1 0,2 1 0,0 0 0,1-1 0,3 19 0,-4-33 0,1 0 0,-1 0 0,1 0 0,0-1 0,0 1 0,1 0 0,-1-1 0,1 1 0,-1-1 0,1 1 0,0-1 0,1 0 0,-1 0 0,0 0 0,1 0 0,0-1 0,0 1 0,0 0 0,0-1 0,0 0 0,0 0 0,4 2 0,0-1 0,1 0 0,-1-1 0,1 0 0,0 0 0,0-1 0,0 0 0,0 0 0,0-1 0,12-1 0,-18 1 0,0 0 0,0 0 0,0-1 0,0 1 0,0-1 0,1 0 0,-1 1 0,0-1 0,0 0 0,-1 0 0,1 0 0,0-1 0,0 1 0,0 0 0,-1-1 0,1 1 0,-1-1 0,2-1 0,0-1 0,0 0 0,-1 0 0,0-1 0,1 1 0,-2-1 0,1 1 0,2-10 0,-1-4 0,0 0 0,-2 0 0,0-25 0,-1 23 0,-1-1 0,-1 1 0,-1 0 0,-1 0 0,-12-37 0,11 45 0,0-1 0,-1 1 0,0 1 0,-1-1 0,0 1 0,0 0 0,-2 0 0,1 1 0,-1 0 0,-12-9 0,20 17 0,0 1 0,0 0 0,0 0 0,-1 0 0,1 0 0,0 1 0,0-1 0,-1 0 0,1 0 0,-1 1 0,1-1 0,0 1 0,-1-1 0,1 1 0,-1 0 0,0-1 0,1 1 0,-1 0 0,1 0 0,-1 0 0,-1 1 0,2-1 0,0 1 0,0 0 0,0-1 0,0 1 0,0 0 0,0 0 0,0 0 0,0 0 0,0 0 0,1 0 0,-1 0 0,0 0 0,1 0 0,-1 0 0,1 0 0,-1 0 0,1 1 0,-1-1 0,1 2 0,-2 10 0,0-1 0,1 1 0,1-1 0,0 14 0,1-13 0,-2-5 0,2 0 0,-1-1 0,1 1 0,0 0 0,1-1 0,-1 1 0,2-1 0,-1 1 0,6 10 0,-5-14 0,-1 0 0,1 0 0,0 0 0,0 0 0,1-1 0,-1 0 0,1 1 0,-1-1 0,1-1 0,0 1 0,0 0 0,0-1 0,1 0 0,-1 0 0,1 0 0,7 2 0,-1-2 0,0 1 0,0-1 0,0-1 0,1 0 0,-1 0 0,0-1 0,1-1 0,-1 0 0,19-4 0,-28 4 0,1 0 1,-1-1-1,0 1 0,0-1 1,0 1-1,0-1 0,0 0 1,0 0-1,0 0 1,-1 0-1,1 0 0,-1 0 1,1 0-1,-1-1 0,0 1 1,0-1-1,0 1 0,0-1 1,0 1-1,-1-1 0,1 1 1,-1-1-1,1 1 1,-1-6-1,0 4-20,0 1 1,0-1-1,0 0 1,-1 1-1,1-1 0,-1 1 1,0-1-1,0 1 1,0-1-1,-1 1 1,1 0-1,-1-1 1,1 1-1,-1 0 0,0 0 1,-1 0-1,1 0 1,-4-3-1,-37-20-3003,-16 2-9230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31791,'0'0'752,"3"5"-624,29-5-80,15 0-32,12 0-16,-3 0 0,-3 0 0,-12 0 0,-20 0-16,-12 0-528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27.38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 32655,'0'0'72,"11"0"-32,5 0-40,-2-1 0,0 1 0,0 1 0,1 1 0,17 3 0,-27-3 0,0-1 0,-1 1 0,1 0 0,-1 0 0,1 1 0,-1-1 0,0 1 0,0 0 0,0 0 0,0 0 0,-1 1 0,1-1 0,-1 1 0,0 0 0,0 0 0,3 6 0,-2-2 1,0 0-1,-1 1 1,0-1 0,0 1-1,-1-1 1,0 1 0,-1 0-1,0 0 1,0 0 0,-1-1-1,0 1 1,0 0 0,-1 0-1,-4 15 1,4-19-5,0 0-1,0-1 1,0 1 0,-1-1 0,0 1 0,0-1-1,0 0 1,-1 1 0,1-1 0,-1 0 0,0-1-1,0 1 1,0 0 0,-1-1 0,1 0 0,-1 0-1,0 0 1,0 0 0,0 0 0,0-1 0,0 0-1,0 0 1,-1 0 0,1 0 0,-1-1 0,0 0-1,1 0 1,-7 1 0,-10-2-364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35 487 29325,'-2'1'350,"1"1"-1,-1 0 0,1 0 0,0 0 0,-1 1 0,1-1 1,0 0-1,0 0 0,-1 3 0,-8 40-769,9-35 705,-3 5-282,2 1 0,0 0 0,1 0 0,0 0 0,1 0 0,4 22 0,-3-37-2,0 0-1,0 0 1,0 0 0,0 0-1,0-1 1,1 1 0,-1 0-1,0 0 1,1-1 0,-1 1-1,0-1 1,1 1 0,-1-1-1,1 0 1,-1 1 0,1-1-1,-1 0 1,1 0 0,-1 0-1,1 0 1,1-1 0,1 1 1,0 0-1,0 0 1,0 0 0,0-1 0,0 0 0,0 0 0,6-2-1,-6 0 0,1-1 1,-1 0-1,0 0 0,-1 0 0,1 0 0,-1-1 0,0 1 0,0-1 0,0 0 0,0 0 1,-1 0-1,2-6 0,3-7 6,-2-1-1,6-24 1,-1-37-7,-2 0 0,-7-144 0,-2 113 0,1 65 0,-2 228 0,1 148 0,1-324 0,1 1 0,-1-1 0,1 1 0,1-1 0,-1 1 0,1-1 0,0 0 0,0 0 0,1 0 0,0 0 0,5 9 0,-6-13 0,0 0 0,0 0 0,0 0 0,0 0 0,0 0 0,0 0 0,1-1 0,-1 1 0,0-1 0,1 1 0,0-1 0,-1 0 0,1 0 0,0 0 0,-1-1 0,1 1 0,0 0 0,0-1 0,0 0 0,0 0 0,-1 0 0,1 0 0,0 0 0,0-1 0,0 1 0,-1-1 0,1 1 0,3-3 0,-2 2 0,0-1 0,0 0 0,-1 0 0,1-1 0,-1 1 0,0-1 0,1 1 0,-1-1 0,-1 0 0,1-1 0,0 1 0,-1 0 0,1-1 0,2-4 0,25-57 0,-27 58 0,8-26 0,0-2 0,8-57 0,-14 60 0,2 0 0,1 1 0,17-40 0,-24 68 0,0 0 0,1 0 0,-1 1 0,1-1 0,0 0 0,0 1 0,0 0 0,0-1 0,0 1 0,0 0 0,1 0 0,-1 0 0,1 0 0,0 1 0,-1-1 0,1 1 0,0-1 0,0 1 0,4-1 0,2 0 0,1 1 0,-1 0 0,1 0 0,17 2 0,-6-1 0,-27 2 0,1 1 0,-1 0 0,0 0 0,1 1 0,-10 6 0,9-5 0,-5 3 0,1 1 0,1-1 0,-1 2 0,2 0 0,-1 0 0,1 0 0,1 1 0,-1 0 0,2 1 0,0-1 0,0 1 0,1 0 0,-3 14 0,1-2 0,1 0 0,2 1 0,0 0 0,2 0 0,1 47 0,1-68 0,0-1 0,1 1 0,-1 0 0,1-1 0,0 1 0,0-1 0,0 1 0,1-1 0,-1 1 0,1-1 0,0 0 0,0 0 0,0 0 0,0 0 0,0 0 0,1 0 0,0-1 0,-1 1 0,1-1 0,0 1 0,0-1 0,0 0 0,0 0 0,0-1 0,1 1 0,-1-1 0,1 1 0,4 0 0,4 1 0,0-1 0,-1 0 0,1 0 0,0-2 0,0 1 0,0-2 0,18-2 0,-24 3 0,-1-1 0,1-1 0,-1 1 0,1-1 0,-1 0 0,0 0 0,0-1 0,0 1 0,0-1 0,0 0 0,0-1 0,-1 1 0,0-1 0,0 0 0,0 0 0,0 0 0,0-1 0,-1 1 0,0-1 0,0 0 0,0 0 0,0 0 0,-1 0 0,0 0 0,0 0 0,1-8 0,3-11 0,-2-1 0,0 1 0,-2-1 0,-1-39 0,-1 51 0,0-1 0,-1 1 0,-1 0 0,0-1 0,-1 1 0,0 0 0,-1 0 0,0 1 0,-1-1 0,0 1 0,-1 0 0,-1 0 0,0 1 0,-10-13 0,14 21 0,0 1 0,0-1 0,-1 1 0,1 0 0,-1 0 0,1 0 0,-1 1 0,0-1 0,1 1 0,-1 0 0,-4-1 0,5 2 0,1-1 0,-1 1 0,1-1 0,-1 1 0,1 0 0,-1 0 0,1 0 0,-1 0 0,1 1 0,-1-1 0,1 1 0,-1-1 0,1 1 0,0 0 0,-1 0 0,1 0 0,0 0 0,-3 2 0,2 0 0,0 1 0,0-1 0,1 1 0,0 0 0,-1-1 0,1 1 0,1 0 0,-1 0 0,1 1 0,-1-1 0,1 0 0,0 0 0,0 7 0,-3 61 0,4-62 0,0-2 0,0 12 0,0 0 0,1 0 0,1 0 0,9 39 0,-9-53 0,0-1 0,0 1 0,1-1 0,-1 0 0,1 1 0,1-1 0,-1 0 0,1-1 0,0 1 0,0-1 0,0 0 0,0 0 0,1 0 0,0 0 0,0-1 0,0 0 0,0 0 0,0 0 0,0 0 0,1-1 0,8 2 0,-7-1 0,0-1 0,0-1 0,0 1 0,1-1 0,-1 0 0,0-1 0,1 0 0,-1 0 0,0 0 0,1-1 0,9-2 0,-12 1 0,0 0 0,-1 0 0,1 0 0,0-1 0,-1 1 0,1-1 0,-1 0 0,0-1 0,0 1 0,0-1 0,-1 1 0,1-1 0,-1 0 0,0 0 0,0-1 0,4-6 0,5-15 0,-1 1 0,-1-2 0,7-34 0,-9 33 0,1 0 0,16-35 0,-24 61 0,0 0 0,0 0 0,0 0 0,0 0 0,1 0 0,-1 0 0,1 0 0,-1 0 0,1 1 0,0-1 0,-1 1 0,1-1 0,0 1 0,0 0 0,0 0 0,0 0 0,0 0 0,0 0 0,0 0 0,1 0 0,-1 1 0,0-1 0,0 1 0,1-1 0,-1 1 0,0 0 0,0 0 0,1 0 0,-1 0 0,0 1 0,3 0 0,-4-1 0,0 0 0,0 1 0,0-1 0,0 1 0,0-1 0,0 1 0,0 0 0,0-1 0,-1 1 0,1 0 0,0 0 0,0 0 0,-1-1 0,1 1 0,-1 0 0,1 0 0,0 0 0,-1 0 0,0 0 0,1 0 0,-1 0 0,0 0 0,1 0 0,-1 0 0,0 3 0,0-4 0,-1 1 0,1-1 0,-1 1 0,1 0 0,-1-1 0,1 1 0,-1-1 0,1 1 0,-1-1 0,0 0 0,1 1 0,-1-1 0,0 0 0,1 1 0,-1-1 0,0 0 0,1 0 0,-1 1 0,0-1 0,0 0 0,1 0 0,-3 0 0,1 0 0,-3 3 0,0 1 0,0-1 0,0 1 0,1 0 0,-1 0 0,1 1 0,0-1 0,0 1 0,1 0 0,-1 0 0,1 0 0,-3 6 0,-1 3 0,1 0 0,0 0 0,-6 25 0,8-22 0,1-1 0,1 1 0,0 0 0,1 0 0,1 0 0,1 0 0,4 26 0,-4-40 0,0 0 0,0 0 0,0-1 0,0 1 0,0 0 0,0-1 0,1 1 0,-1-1 0,1 0 0,0 1 0,-1-1 0,1 0 0,0 0 0,1 0 0,-1 0 0,0 0 0,0 0 0,1-1 0,-1 1 0,1-1 0,4 2 0,2-1 0,-1 0 0,0 0 0,1-1 0,-1 0 0,1 0 0,9-1 0,-16 0 0,0-1 0,1 1 0,-1 0 0,0-1 0,0 1 0,0-1 0,0 0 0,0 0 0,0 0 0,0 0 0,0 0 0,0 0 0,-1 0 0,1-1 0,0 1 0,-1-1 0,1 1 0,-1-1 0,0 0 0,1 1 0,-1-1 0,0 0 0,0 0 0,0 0 0,0 0 0,0 0 0,-1 0 0,1 0 0,0 0 0,-1 0 0,0 0 0,1-3 0,1-10 0,-1-1 0,0 0 0,-2-24 0,1 17 0,0-185 0,-2 277 0,0-26 0,2 0 0,10 76 0,-9-113 0,1 1 0,0 0 0,0 0 0,0-1 0,1 1 0,0-1 0,5 9 0,-6-13 0,-1 0 0,1 0 0,0 0 0,0 0 0,0 0 0,0 0 0,0 0 0,0-1 0,0 1 0,1-1 0,-1 0 0,1 1 0,-1-1 0,1 0 0,-1-1 0,1 1 0,0 0 0,-1-1 0,1 1 0,0-1 0,3 0 0,-4 0 0,1 0 0,0 0 0,0 0 0,0 0 0,0-1 0,0 1 0,0-1 0,-1 0 0,1 1 0,0-2 0,0 1 0,4-3 0,-4 2 0,0-2 0,0 1 0,0 0 0,-1 0 0,1-1 0,-1 0 0,0 1 0,3-6 0,31-76 0,0-1 0,-32 78 0,1-1 0,0 1 0,1 0 0,0 0 0,0 1 0,1-1 0,8-6 0,-12 12 0,0 1 0,0-1 0,0 1 0,0-1 0,0 1 0,0 0 0,1 0 0,-1 1 0,0-1 0,1 0 0,-1 1 0,0 0 0,1 0 0,-1 0 0,0 0 0,1 1 0,-1 0 0,0-1 0,1 1 0,-1 0 0,0 0 0,0 1 0,0-1 0,0 1 0,0-1 0,0 1 0,0 0 0,-1 0 0,1 0 0,0 1 0,3 4 0,-1-2 0,-5-4 0,-14-9 0,10 6 0,0 1 0,0-1 0,0 1 0,0 0 0,0 1 0,0-1 0,0 1 0,-1-1 0,1 1 0,0 1 0,0-1 0,-1 0 0,1 1 0,0 0 0,0 0 0,0 0 0,0 1 0,-6 2 0,6-1 0,0 0 0,0 0 0,1 1 0,-1-1 0,1 1 0,0 0 0,0 0 0,0 0 0,1 0 0,-1 0 0,1 1 0,0-1 0,-3 8 0,-1 10 0,1 0 0,1 1 0,1 0 0,1-1 0,1 34 0,1-49 0,0 1 0,1-1 0,0 1 0,0-1 0,0 0 0,1 0 0,0 0 0,3 8 0,-4-13 0,1 1 0,-1-1 0,1 0 0,-1 1 0,1-1 0,0 0 0,0 0 0,0 0 0,0 0 0,0-1 0,0 1 0,1 0 0,-1-1 0,0 0 0,1 1 0,-1-1 0,1 0 0,0 0 0,-1-1 0,1 1 0,0 0 0,-1-1 0,1 0 0,3 1 0,-1-1 0,-1 0 0,1 0 0,-1 0 0,1 0 0,0-1 0,-1 1 0,1-1 0,-1 0 0,7-3 0,-9 3 0,1-1 0,-1 0 0,1 1 0,-1-1 0,0 0 0,0 0 0,0-1 0,0 1 0,0 0 0,0-1 0,-1 1 0,1-1 0,-1 1 0,1-1 0,0-5 0,5-10 0,-1-1 0,-2 0 0,0-1 0,3-35 0,-4-83 0,-4 62 0,16-167 0,-17 273 0,3 46 0,1-18 0,-2 335 0,-1-391 1,1 0 0,0 0 1,0-1-1,0 1 0,0 0 0,0 0 1,1 0-1,-1 0 0,1 0 0,-1-1 0,1 1 1,-1 0-1,1 0 0,0-1 0,2 4 0,-1-4-20,0 0-1,0 0 0,-1 0 1,1-1-1,0 1 0,0 0 1,1-1-1,-1 0 0,0 1 1,0-1-1,0 0 0,0 0 1,4-1-1,19 1-1133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1 332 32031,'0'13'375,"-1"-3"-306,1 0-1,0 0 0,1 0 0,0-1 0,5 18 0,-6-24-69,1-1-1,0 0 0,0 1 1,1-1-1,-1 0 1,0 0-1,1 1 0,-1-1 1,1 0-1,-1 0 1,1-1-1,0 1 0,0 0 1,0 0-1,0-1 1,0 0-1,1 1 0,-1-1 1,0 0-1,1 0 0,-1 0 1,0 0-1,1 0 1,-1-1-1,1 1 0,-1-1 1,1 0-1,0 0 1,3 0-1,-3 1 2,0-1 0,-1 0 0,1 0 0,0 0 0,-1 0 0,1-1 0,0 1 0,-1-1 0,1 0 0,0 1 0,-1-1 0,1 0 0,-1-1 0,1 1 0,-1 0 0,0-1 0,0 1 0,0-1 0,1 0 0,-1 0 0,-1 1 0,1-1 0,0-1 0,0 1 0,-1 0 0,1 0 0,-1-1 0,0 1 0,0 0 0,0-1 0,0 0 0,1-2 0,5-17 0,-1 0 0,-2-1 0,0 1 0,-1-1 0,0-27 0,-3-84 0,0 122 0,0 252 0,1-233 0,0-1 0,0 0 0,0 1 0,1-1 0,-1 0 0,2 1 0,-1-1 0,1 0 0,4 7 0,-6-11 0,0 0 0,0 0 0,1 0 0,-1 0 0,1 0 0,-1-1 0,1 1 0,0 0 0,-1-1 0,1 1 0,0-1 0,0 0 0,0 0 0,0 0 0,0 0 0,1 0 0,-1 0 0,0 0 0,0-1 0,1 1 0,-1-1 0,0 1 0,0-1 0,1 0 0,-1 0 0,0 0 0,1 0 0,3-1 0,-4-1 0,0 0 0,-1 0 0,1 0 0,0 0 0,-1-1 0,1 1 0,-1 0 0,0-1 0,0 1 0,0-1 0,0 1 0,0-1 0,0 1 0,-1-1 0,1 0 0,0-4 0,2-6 0,3-12 0,-1 0 0,-1 0 0,1-50 0,-4 45 0,10-58 0,-10 86 0,-1 0 0,1 0 0,0 0 0,-1 0 0,1 0 0,0 0 0,0 1 0,0-1 0,1 0 0,-1 1 0,0-1 0,1 1 0,-1-1 0,1 1 0,-1-1 0,1 1 0,0 0 0,-1 0 0,1 0 0,0 0 0,0 0 0,0 0 0,0 1 0,2-1 0,-3 0 0,1 1 0,-1 0 0,1 0 0,-1 0 0,1 0 0,-1 0 0,1 0 0,-1 0 0,1 1 0,-1-1 0,1 0 0,-1 1 0,1-1 0,-1 1 0,0 0 0,1-1 0,-1 1 0,0 0 0,1 0 0,-1 0 0,0 0 0,0 0 0,0 0 0,0 0 0,0 1 0,0-1 0,0 0 0,0 0 0,-1 1 0,1-1 0,1 3 0,4 16 0,0 1 0,-1-1 0,-1 1 0,-1 0 0,0 24 0,-3 102 0,-1-103 0,1-80 0,-1 1 0,2 1 0,8-62 0,-7 87 0,0 0 0,0 0 0,1 0 0,0 0 0,0 1 0,1-1 0,1 1 0,-1 0 0,1 0 0,0 0 0,1 1 0,0 0 0,0 0 0,1 0 0,10-7 0,-15 12 0,0 0 0,1 0 0,0 0 0,-1 0 0,1 1 0,0 0 0,0-1 0,0 1 0,0 0 0,0 0 0,0 1 0,0-1 0,1 1 0,-1-1 0,0 1 0,0 0 0,0 0 0,0 0 0,1 1 0,-1-1 0,0 1 0,0 0 0,0 0 0,0 0 0,0 0 0,0 0 0,0 1 0,0-1 0,-1 1 0,1 0 0,-1 0 0,1 0 0,-1 0 0,0 0 0,1 1 0,-1-1 0,0 0 0,0 1 0,-1 0 0,1-1 0,-1 1 0,1 0 0,-1 0 0,0 0 0,1 4 0,5 18 0,-1 1 0,-2 0 0,-1-1 0,0 1 0,-2 0 0,-3 30 0,2-17 0,-1-21 0,-1-22 0,-1-29 0,3 12 0,1 0 0,1 0 0,1 0 0,1 0 0,7-24 0,-8 35 0,1 0 0,0 1 0,0 0 0,1-1 0,1 2 0,-1-1 0,1 0 0,0 1 0,1 0 0,0 1 0,1-1 0,14-11 0,-20 18 0,-1 0 0,0 0 0,1 0 0,-1 1 0,0-1 0,1 0 0,-1 0 0,1 1 0,-1-1 0,1 1 0,0-1 0,-1 1 0,1 0 0,0 0 0,-1 0 0,1-1 0,-1 2 0,3-1 0,-2 0 0,-1 1 0,0-1 0,0 1 0,0 0 0,0-1 0,-1 1 0,1 0 0,0 0 0,0 0 0,0-1 0,0 1 0,-1 0 0,1 0 0,-1 0 0,1 0 0,0 0 0,-1 0 0,0 0 0,1 2 0,2 6 0,-2 0 0,1 0 0,-2 1 0,1-1 0,-1 10 0,0-14 0,0 190 0,0-191 0,0 0 0,0 0 0,1 1 0,-1-1 0,1 0 0,0-1 0,1 1 0,-1 0 0,1 0 0,-1 0 0,1-1 0,0 1 0,0-1 0,1 1 0,-1-1 0,1 0 0,-1 0 0,1 0 0,0 0 0,0-1 0,1 1 0,-1-1 0,1 1 0,-1-1 0,1 0 0,-1-1 0,1 1 0,0-1 0,0 1 0,5 0 0,11 2 0,0 0 0,1-2 0,0 0 0,33-1 0,-40-2 0,-8 2 0,-1-1 0,1 0 0,0-1 0,-1 1 0,1-1 0,-1 0 0,1-1 0,-1 1 0,1-1 0,-1 0 0,0-1 0,0 1 0,0-1 0,0 0 0,-1 0 0,1 0 0,-1-1 0,1 0 0,-1 0 0,0 0 0,-1 0 0,1 0 0,-1-1 0,0 0 0,0 0 0,0 0 0,-1 0 0,0 0 0,2-6 0,0-7 0,0 0 0,-2-1 0,0 1 0,-2-1 0,-1-22 0,1 6 0,0 14 0,-1 0 0,-5-29 0,5 44 0,-1-1 0,0 0 0,0 0 0,0 0 0,-1 1 0,0-1 0,0 1 0,-1 0 0,1 0 0,-10-11 0,11 16 0,1-1 0,-1 1 0,0-1 0,0 1 0,0 0 0,0 0 0,0 0 0,0 0 0,0 0 0,0 0 0,0 0 0,0 1 0,-1-1 0,1 1 0,0-1 0,-1 1 0,1 0 0,0 0 0,0 0 0,-1 0 0,1 1 0,0-1 0,0 1 0,-1-1 0,1 1 0,0 0 0,0 0 0,0 0 0,0 0 0,0 0 0,0 0 0,0 0 0,0 1 0,0-1 0,1 1 0,-1-1 0,1 1 0,-1 0 0,1 0 0,-1-1 0,1 1 0,0 0 0,0 0 0,0 0 0,-1 3 0,-5 12 0,1 1 0,1-1 0,0 1 0,1 0 0,-2 32 0,4 94 0,2-140 0,1-1 0,-1 0 0,1 0 0,-1 0 0,1 0 0,0 0 0,0 0 0,0 0 0,1 0 0,-1 0 0,1 0 0,-1-1 0,1 1 0,0-1 0,0 1 0,0-1 0,0 0 0,1 1 0,-1-1 0,0 0 0,1 0 0,0-1 0,-1 1 0,4 1 0,-1-1 0,0 0 0,0-1 0,0 0 0,0 1 0,0-1 0,0-1 0,0 1 0,1-1 0,-1 0 0,0 0 0,0-1 0,1 1 0,-1-1 0,5-2 0,-6 2 0,-1-1 0,0 1 0,0-1 0,0 0 0,0 0 0,0 0 0,0 0 0,-1-1 0,1 1 0,-1-1 0,1 0 0,-1 1 0,0-1 0,0 0 0,0 0 0,-1 0 0,1-1 0,-1 1 0,0 0 0,1-1 0,-2 1 0,2-7 0,1-6 0,0-1 0,-2 1 0,0-24 0,1-15 0,0 34 0,-1 1 0,-1-1 0,-1 1 0,-8-41 0,9 61 0,0 1 0,0-1 0,0 0 0,0 0 0,0 1 0,0-1 0,0 0 0,0 0 0,0 0 0,-1 1 0,1-1 0,0 0 0,0 0 0,0 0 0,0 0 0,0 1 0,-1-1 0,1 0 0,0 0 0,0 0 0,0 0 0,-1 0 0,1 0 0,0 0 0,0 0 0,0 0 0,-1 1 0,1-1 0,0 0 0,0 0 0,-1 0 0,1 0 0,0 0 0,0 0 0,0 0 0,-1 0 0,1 0 0,0-1 0,0 1 0,-1 0 0,1 0 0,0 0 0,0 0 0,0 0 0,-1 0 0,1 0 0,0 0 0,0-1 0,0 1 0,0 0 0,-1 0 0,1 0 0,0 0 0,0-1 0,0 1 0,0 0 0,-6 30 0,2 1 0,1 0 0,1 0 0,4 44 0,-1-19 0,-1-50 0,0 0 0,0 0 0,1 0 0,0 0 0,0 0 0,0 0 0,1 0 0,0-1 0,0 1 0,4 6 0,-4-8 0,0-1 0,1 0 0,0 0 0,0 0 0,-1 0 0,2 0 0,-1 0 0,0-1 0,0 0 0,1 1 0,0-1 0,-1-1 0,1 1 0,0 0 0,0-1 0,4 1 0,4 1 0,0 0 0,0-1 0,1-1 0,-1 0 0,0 0 0,15-3 0,-22 2 0,-1 0 0,0-1 0,1 1 0,-1-1 0,0 0 0,1-1 0,-1 1 0,0-1 0,0 0 0,0 0 0,0 0 0,-1 0 0,1-1 0,0 0 0,-1 1 0,0-1 0,0-1 0,0 1 0,0 0 0,3-5 0,0-5 0,-1-1 0,-1 1 0,0-1 0,-1 0 0,0 0 0,-1 0 0,-1-1 0,0 1 0,-1-15 0,0 9 0,1-1 0,1 1 0,6-24 0,-8 42 0,0 1 0,1-1 0,-1 1 0,1-1 0,0 0 0,-1 1 0,1-1 0,0 1 0,0 0 0,0-1 0,0 1 0,0 0 0,0-1 0,0 1 0,1 0 0,-1 0 0,0 0 0,1 0 0,-1 0 0,1 0 0,-1 1 0,1-1 0,1 0 0,2 0 0,0 0 0,1 0 0,-1 1 0,0 0 0,11 1 0,4 0 0,-27-2 0,0 1 0,0 1 0,1-1 0,-1 1 0,0 0 0,1 1 0,-1 0 0,-12 5 0,14-5 0,1 1 0,0 0 0,0 0 0,0 1 0,0 0 0,1-1 0,-1 1 0,1 0 0,0 0 0,0 1 0,1-1 0,-5 9 0,1 3 0,0 0 0,0 1 0,2 0 0,0 0 0,1 0 0,1 0 0,0 1 0,2-1 0,0 0 0,3 29 0,-2-44 0,-1 1 0,1-1 0,-1 0 0,1 1 0,0-1 0,-1 0 0,1 1 0,1-1 0,-1 0 0,0 0 0,0 0 0,1 0 0,-1 0 0,1 0 0,0-1 0,-1 1 0,1 0 0,0-1 0,0 0 0,0 1 0,0-1 0,0 0 0,1 0 0,-1 0 0,0 0 0,3 1 0,4 0 0,0 0 0,0 0 0,1-1 0,-1 0 0,14-1 0,-20 0 0,-1 0 0,1-1 0,0 0 0,0 0 0,-1 0 0,1 0 0,0 0 0,-1 0 0,1 0 0,-1-1 0,0 0 0,1 1 0,-1-1 0,0 0 0,0 0 0,0 0 0,0 0 0,0-1 0,-1 1 0,1 0 0,-1-1 0,1 1 0,-1-1 0,0 1 0,0-1 0,0 0 0,0 0 0,0-3 0,3-10 0,0-2 0,-1 1 0,1-22 0,-4 36 0,3-92 0,-3 58 0,7-57 0,0 78 0,-1 15 0,-3 12 0,1 51 0,-5 70 0,-1-67 0,-31 278 0,16-204 0,14-113 0,-1-1 0,0 1 0,-2-1 0,-14 37 0,16-53 0,0 0 0,0-1 0,-1 1 0,0-1 0,-1 0 0,0-1 0,0 1 0,0-1 0,-1 0 0,0-1 0,0 0 0,-1 0 0,0 0 0,0-1 0,-12 6 0,0-4 0,1-1 0,-1-1 0,0-1 0,0-1 0,-1-1 0,1 0 0,0-2 0,-1 0 0,1-1 0,-22-4 0,32 3 0,-1-1 0,1 1 0,0-2 0,0 1 0,1-2 0,-1 1 0,1-1 0,-1-1 0,2 0 0,-1 0 0,1 0 0,0-1 0,0-1 0,0 1 0,1-1 0,1 0 0,-1-1 0,1 0 0,1 0 0,0 0 0,0 0 0,0-1 0,1 0 0,1 0 0,0 0 0,0 0 0,-1-13 0,2 11 0,1-1 0,0 0 0,1 1 0,0-1 0,1 0 0,1 0 0,0 1 0,0-1 0,1 1 0,1 0 0,0 0 0,1 0 0,0 0 0,0 1 0,2-1 0,-1 2 0,1-1 0,1 1 0,0 0 0,1 0 0,-1 1 0,19-14 0,-8 8 0,1 0 0,1 2 0,1 0 0,-1 2 0,2 0 0,0 1 0,37-10 0,14 2 0,86-10 0,24-5 0,-154 25 0,1-1 0,-1-1 0,51-25 0,-73 31 0,-1 0 0,0-1 0,0 1 0,0-1 0,0-1 0,-1 0 0,0 1 0,0-2 0,-1 1 0,1-1 0,-2 0 0,1 0 0,5-12 0,-5 7 0,-1-1 0,0 1 0,-1-1 0,0 0 0,-1 0 0,-1 0 0,0-24 0,-1 23 0,1 1 0,-1 0 0,-1-1 0,0 1 0,-1 0 0,-6-24 0,7 33 0,0 1 0,-1 0 0,1 0 0,-1 1 0,0-1 0,0 0 0,0 0 0,0 1 0,0 0 0,0-1 0,-1 1 0,1 0 0,-1 0 0,0 0 0,0 0 0,0 1 0,1-1 0,-1 1 0,-1-1 0,1 1 0,0 0 0,0 0 0,0 1 0,-1-1 0,1 1 0,0-1 0,0 1 0,-7 1 0,7-1 0,0 0 0,0 0 0,-1 1 0,1-1 0,0 1 0,0 0 0,0 0 0,0 0 0,0 0 0,0 1 0,0-1 0,0 1 0,1 0 0,-1 0 0,1 0 0,-1 0 0,-2 2 0,1 1 0,0 1 0,0-1 0,1 0 0,-1 1 0,1 0 0,0 0 0,-4 12 0,1 4 0,1 0 0,1 0 0,1 1 0,0 22 0,1-28 0,2 0 0,0 1 0,0-1 0,2 0 0,4 22 0,-4-34 0,0 1 0,0-1 0,0 0 0,1 0 0,0 0 0,0 0 0,0 0 0,0 0 0,1-1 0,0 0 0,0 1 0,0-2 0,0 1 0,1 0 0,-1-1 0,1 0 0,0 0 0,0 0 0,7 3 0,1-1 0,-1-1 0,1 0 0,0-1 0,0 0 0,0-1 0,0 0 0,1-1 0,15-1 0,-22 0 0,-1 0 0,1-1 0,-1 0 0,0 0 0,1 0 0,-1-1 0,0 0 0,0 0 0,0 0 0,0-1 0,0 0 0,0 0 0,-1-1 0,0 1 0,1-1 0,-2 0 0,1-1 0,6-6 0,-8 5-15,1 0 0,-1-1 1,-1 0-1,1 1 0,-1-1 0,-1 0 0,1 0 1,-1 0-1,0 0 0,0 0 0,-1-1 0,0 1 1,-1 0-1,1 0 0,-1 0 0,-1 0 0,1 0 1,-1 0-1,-1 0 0,1 0 0,-4-6 1,-1 4-329,0 1 0,-1 0 0,-11-10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226 56 32511,'-6'-4'15,"0"0"1,-1 1-1,1 0 1,-1 0-1,1 0 1,-1 1-1,0 0 1,0 0-1,0 1 1,0 0-1,0 0 1,0 1-1,0-1 1,-1 2-1,1-1 1,-14 3-1,16-1-15,0-1 0,1 1 0,-1-1-1,0 1 1,1 0 0,-1 1-1,1-1 1,0 1 0,0 0-1,0 0 1,0 1 0,0-1 0,1 1-1,-1-1 1,1 1 0,0 0-1,0 0 1,1 1 0,-1-1-1,1 1 1,0-1 0,0 1 0,0 0-1,-1 7 1,1-4 0,0 0 0,1 0 0,0 0 0,0 1 0,1-1 0,0 0 0,1 0 0,0 0 0,0 0 0,3 10 0,-3-14 0,1 0 0,0 0 0,0 0 0,0 0 0,1 0 0,0 0 0,-1 0 0,1-1 0,0 0 0,1 1 0,-1-1 0,1 0 0,-1-1 0,1 1 0,0-1 0,0 1 0,0-1 0,0 0 0,6 1 0,4 1 0,0-1 0,0 0 0,0-1 0,1-1 0,-1 0 0,0-1 0,20-2 0,-29 1 0,1 1 0,-1-1 0,0 0 0,0-1 0,0 0 0,0 1 0,0-1 0,0-1 0,-1 1 0,1-1 0,-1 0 0,1 0 0,-1 0 0,0-1 0,0 1 0,0-1 0,-1 0 0,0 0 0,1 0 0,-1-1 0,-1 1 0,1-1 0,-1 1 0,1-1 0,1-7 0,0 0 0,-1 1 0,0-1 0,0 0 0,-1 0 0,-1 0 0,0 0 0,-1 0 0,0 0 0,-1 0 0,-3-15 0,3 23 0,0 1 0,-1-1 0,1 1 0,-1-1 0,0 1 0,0-1 0,0 1 0,-1 0 0,1 0 0,-1 0 0,1 1 0,-1-1 0,0 0 0,0 1 0,-1 0 0,1 0 0,0 0 0,-1 0 0,1 0 0,-1 1 0,1-1 0,-1 1 0,0 0 0,0 0 0,1 1 0,-1-1 0,0 1 0,0 0 0,0 0 0,0 0 0,0 0 0,0 1 0,1-1 0,-1 1 0,0 0 0,0 0 0,1 1 0,-1-1 0,1 1 0,-1-1 0,1 1 0,-1 0 0,1 1 0,-3 2 0,0 3-44,-1 0 0,2 1 1,-1-1-1,1 1 0,1 1 0,-1-1 1,2 1-1,-1 0 0,-2 13 0,-2 33-2015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32303,'0'0'368,"12"0"-320,18 0-32,-1 6 16,-5 18-32,-7 7 0,-11 4 0,-6-3 0,0 2 0,-6-10 0,-20-3 0,-4 0-32,7-8-160,5-13-6419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0 385 32527,'0'0'141,"0"9"-74,0 94-67,1-102 0,-1 0-1,1 1 1,-1-1 0,1 0 0,0 1-1,-1-1 1,1 0 0,0 0 0,0 0-1,0 0 1,0 0 0,0 0 0,0 0-1,0 0 1,1 0 0,-1 0 0,0-1-1,0 1 1,1 0 0,-1-1 0,0 1-1,1-1 1,-1 1 0,1-1 0,-1 0-1,0 0 1,1 0 0,-1 0 0,1 0-1,1 0 1,1 1-1,0-1 1,-1 0-1,1 0 1,0 0-1,0-1 0,-1 1 1,1-1-1,0 0 0,-1 0 1,1 0-1,-1 0 1,6-3-1,-5 0 2,0 0-1,0 0 1,-1 0-1,1-1 1,-1 1 0,0-1-1,0 0 1,0 0-1,-1 0 1,0 0 0,0 0-1,2-9 1,3-12 3,3-34 0,-10 59-4,13-102 16,-2-148 0,-13 358-16,6 147 0,-3-243 0,1 0 0,0-1 0,0 1 0,1-1 0,1 0 0,0 0 0,0 0 0,9 14 0,-11-21 0,0 1 0,1 0 0,0-1 0,0 1 0,0-1 0,0 0 0,1 0 0,-1 0 0,1 0 0,0-1 0,0 1 0,-1-1 0,2 0 0,-1 0 0,0-1 0,0 1 0,1-1 0,-1 0 0,0 0 0,1 0 0,8-1 0,-11 1 0,1-1 0,-1 0 0,1 0 0,-1 0 0,1-1 0,0 1 0,-1-1 0,1 1 0,-1-1 0,1 0 0,-1 0 0,0 0 0,1 0 0,-1 0 0,0-1 0,3-1 0,-3 0 0,0 0 0,0 0 0,0 0 0,0-1 0,-1 1 0,0 0 0,1-1 0,-1 1 0,0-1 0,0 0 0,0-3 0,7-51 0,-3 0 0,-2 0 0,-5-64 0,0 27 0,2 62 0,0 9 0,0 55 0,0 421 0,0-451 0,0-1 0,0 0 0,0 0 0,0 1 0,0-1 0,0 0 0,0 0 0,0 1 0,0-1 0,0 0 0,0 1 0,0-1 0,0 0 0,0 0 0,0 1 0,0-1 0,0 0 0,0 0 0,1 1 0,-1-1 0,0 0 0,0 0 0,0 1 0,0-1 0,1 0 0,-1 0 0,0 0 0,0 0 0,0 1 0,1-1 0,-1 0 0,0 0 0,0 0 0,1 0 0,-1 0 0,0 1 0,0-1 0,1 0 0,-1 0 0,0 0 0,1 0 0,-1 0 0,0 0 0,0 0 0,1 0 0,-1 0 0,0 0 0,1 0 0,-1 0 0,0-1 0,0 1 0,1 0 0,-1 0 0,0 0 0,0 0 0,1 0 0,-1 0 0,0-1 0,0 1 0,0 0 0,1 0 0,-1 0 0,0-1 0,0 1 0,0 0 0,0 0 0,1-1 0,5-8 0,1-1 0,-2 0 0,1 0 0,-2 0 0,1-1 0,-1 1 0,5-23 0,-1 5 0,-3 11 0,6-18 0,16-35 0,-22 60 0,0 1 0,0 0 0,1 0 0,0 0 0,0 0 0,1 1 0,0 0 0,12-10 0,-15 15 0,1 0 0,0 1 0,-1-1 0,1 1 0,0 0 0,0 1 0,1-1 0,-1 1 0,0 0 0,0 0 0,1 1 0,-1-1 0,0 1 0,1 1 0,-1-1 0,6 2 0,-10-2 0,1 0 0,-1 1 0,0-1 0,0 1 0,1-1 0,-1 1 0,0-1 0,0 1 0,0 0 0,0 0 0,0 0 0,0 0 0,0-1 0,0 1 0,0 0 0,0 1 0,-1-1 0,1 0 0,0 0 0,0 0 0,-1 0 0,1 1 0,-1-1 0,0 0 0,1 0 0,-1 3 0,3 37 0,-3-35 0,1 8 0,0 0 0,-2 0 0,0 0 0,0 0 0,-1 0 0,-1 0 0,0-1 0,-1 1 0,-1-1 0,-7 15 0,11-25 0,-4 5 0,0 0 0,0 1 0,1 0 0,0 0 0,1 0 0,0 0 0,0 1 0,1-1 0,0 1 0,1 0 0,0 0 0,0 15 0,2-25 0,-1 1 0,0 0 0,1 0 0,-1 0 0,1 0 0,0-1 0,-1 1 0,1 0 0,-1-1 0,1 1 0,0 0 0,0-1 0,-1 1 0,1-1 0,0 1 0,0-1 0,0 1 0,0-1 0,0 0 0,-1 1 0,1-1 0,0 0 0,0 0 0,0 1 0,0-1 0,0 0 0,2 0 0,34 0 0,-26 0 0,-5 0 0,1 0 0,-1 0 0,1 0 0,-1-1 0,0 0 0,1 0 0,-1-1 0,0 1 0,0-1 0,0-1 0,0 1 0,0-1 0,-1 0 0,1 0 0,-1-1 0,0 0 0,0 0 0,0 0 0,0 0 0,-1-1 0,1 0 0,-1 0 0,3-5 0,2-4 0,0 1 0,-2-2 0,0 1 0,0-1 0,-1 0 0,-1 0 0,0 0 0,-2-1 0,4-21 0,-2-17 0,-1-76 0,-4 129 0,0 1 0,0 0 0,0-1 0,-1 1 0,1-1 0,0 1 0,0-1 0,-1 1 0,1 0 0,0-1 0,-1 1 0,1 0 0,-1-1 0,1 1 0,0 0 0,-1 0 0,1-1 0,-1 1 0,1 0 0,0 0 0,-1 0 0,1-1 0,-1 1 0,1 0 0,-1 0 0,1 0 0,-1 0 0,1 0 0,-1 0 0,1 0 0,-1 0 0,0 0 0,0 0 0,-1 0 0,1 0 0,-1 1 0,1-1 0,-1 0 0,1 0 0,-1 1 0,1-1 0,0 1 0,-1-1 0,1 1 0,-2 1 0,-1 2 0,0 0 0,0 1 0,0 0 0,0-1 0,1 2 0,0-1 0,0 0 0,1 0 0,-1 1 0,1 0 0,0-1 0,1 1 0,-1 0 0,1 0 0,0 6 0,-3 18 0,2 50 0,2-71 0,0-3 0,-1 4 0,1 1 0,1 0 0,0-1 0,0 1 0,6 19 0,-6-27 0,1 0 0,-1 0 0,1 0 0,0 0 0,0 0 0,0 0 0,0 0 0,1 0 0,-1-1 0,1 1 0,-1-1 0,1 0 0,0 0 0,0 0 0,0 0 0,0 0 0,0-1 0,1 1 0,-1-1 0,0 0 0,7 1 0,4 1 0,-1-1 0,1-1 0,21-1 0,-30 0 0,-4 0 0,0 0 0,0 0 0,0 0 0,0-1 0,0 1 0,0 0 0,0-1 0,0 1 0,0-1 0,0 1 0,0-1 0,-1 0 0,1 1 0,0-1 0,0 0 0,0 0 0,-1 1 0,1-1 0,0 0 0,-1 0 0,1 0 0,-1 0 0,1 0 0,-1 0 0,1 0 0,-1 0 0,0 0 0,0 0 0,1 0 0,-1 0 0,0 0 0,0-2 0,0-46 0,0 33 0,-1-28 0,0 19 0,1-1 0,1 1 0,1-1 0,8-38 0,-10 63 0,1 0 0,-1 0 0,0-1 0,1 1 0,-1 0 0,0 0 0,1 0 0,-1 0 0,1 0 0,0 0 0,-1 0 0,1 0 0,0 0 0,0 0 0,-1 0 0,1 0 0,0 0 0,0 0 0,0 1 0,0-1 0,0 0 0,0 1 0,0-1 0,0 1 0,1-1 0,-1 1 0,0 0 0,0-1 0,0 1 0,0 0 0,1 0 0,-1 0 0,2 0 0,-1 0 0,0 1 0,0-1 0,0 1 0,0 0 0,-1 0 0,1 0 0,0 0 0,0 0 0,-1 0 0,1 0 0,-1 0 0,1 1 0,-1-1 0,0 1 0,1-1 0,-1 1 0,0 0 0,0-1 0,1 3 0,7 16 0,-1-1 0,-1 2 0,-1-1 0,0 1 0,-2-1 0,2 24 0,1 130 0,-9-168 0,2-7 0,0 1 0,0 0 0,0 0 0,0 0 0,0 0 0,0 0 0,0 0 0,0 0 0,0 0 0,0-1 0,0 1 0,0 0 0,0 0 0,0 0 0,0 0 0,0 0 0,0 0 0,0 0 0,0 0 0,0-1 0,0 1 0,0 0 0,0 0 0,0 0 0,0 0 0,0 0 0,0 0 0,0 0 0,0 0 0,0 0 0,0-1 0,0 1 0,0 0 0,0 0 0,-1 0 0,1 0 0,0 0 0,0 0 0,0 0 0,0 0 0,0 0 0,0 0 0,0 0 0,0 0 0,-1 0 0,1 0 0,0 0 0,0 0 0,0 0 0,0 0 0,0 0 0,0 0 0,0 0 0,0 0 0,-1 0 0,1 0 0,0 0 0,0 0 0,0 0 0,0 0 0,0 0 0,-2-19 0,2 0 0,0 0 0,2-1 0,0 1 0,1 0 0,0 0 0,12-32 0,-3 18 0,2 0 0,1 1 0,26-41 0,-40 70 0,0 0 0,1 0 0,0 0 0,-1 0 0,1 1 0,0-1 0,0 1 0,1-1 0,-1 1 0,0 0 0,1 0 0,-1 0 0,1 0 0,0 0 0,0 1 0,0-1 0,0 1 0,0-1 0,0 1 0,0 0 0,0 1 0,0-1 0,0 0 0,6 1 0,-7 0 0,-1 0 0,0 0 0,0 1 0,0-1 0,0 1 0,0-1 0,0 1 0,0-1 0,0 1 0,0 0 0,0 0 0,0-1 0,0 1 0,0 0 0,0 0 0,-1 0 0,1 0 0,0 0 0,-1 0 0,1 0 0,-1 0 0,1 0 0,-1 0 0,1 0 0,-1 0 0,0 1 0,1 1 0,5 39 0,-5-37 0,2 245 0,-3-244-1,0 0 1,-1 0-1,1 0 1,-1 1-1,0-1 0,-1 0 1,0-1-1,0 1 0,0 0 1,0 0-1,-1-1 1,-4 7-1,4-11-231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65 31983,'41'-11'496,"6"-2"-288,0-3-160,-6 5-16,-8 3-32,-4 3 0,-8 5 0,-7 0 0,1 0 0,-3 0 0,3 0-32,-4 0-160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32 448 31422,'0'0'24,"0"0"-1,0 0 1,0 0-1,0 0 1,0-1-1,0 1 1,0 0-1,0 0 1,0 0-1,0 0 1,0 0 0,-1 0-1,1 0 1,0-1-1,0 1 1,0 0-1,0 0 1,0 0-1,0 0 1,0 0-1,-1 0 1,1 0-1,0 0 1,0 0-1,0 0 1,0 0-1,0 0 1,-1 0-1,1 0 1,0 0-1,0 0 1,0 0-1,0 0 1,0 0-1,0 0 1,-1 0-1,1 0 1,0 0-1,0 0 1,0 0-1,0 0 1,0 0-1,-1 0 1,1 0-1,0 0 1,0 0-1,0 1 1,0-1-1,0 0 1,0 0-1,0 0 1,-6 11 185,-3 13-354,9-23 176,-3 12-27,0 0-1,1 0 0,0 1 1,1-1-1,1 1 0,0-1 1,3 19-1,-2-30-3,-1-1 0,1 0 0,0 1 0,0-1 0,0 0 0,0 1 0,0-1 0,0 0 0,0 0 0,0 0 0,1 0 0,-1 0 0,0 0 0,1 0 0,-1 0 0,1-1 0,-1 1 0,1 0 0,-1-1 0,1 1 0,-1-1 0,1 0 0,-1 1 0,1-1 0,0 0 0,-1 0 0,1 0 0,-1 0 0,3-1 0,1 1 0,-1 0 0,0 0 0,1-1 0,-1 0 0,0 0 0,0 0 0,0 0 0,1 0 0,-1-1 0,6-3 0,-1-3 0,0-1 0,0 0 0,-1 0 0,0-1 0,-1 0 0,0 0 0,0 0 0,-1-1 0,0 0 0,-1-1 0,5-16 0,1-7 0,-2-1 0,8-57 0,-11 34 0,-5 38 0,2-1 0,0 1 0,1 1 0,9-31 0,-12 50 0,-1 0 0,1 0 0,-1 1 0,1-1 0,0 0 0,-1 0 0,1 1 0,0-1 0,0 0 0,0 1 0,-1-1 0,1 1 0,0-1 0,0 1 0,0-1 0,0 1 0,0-1 0,0 1 0,0 0 0,0 0 0,0 0 0,0 0 0,0-1 0,0 1 0,0 0 0,0 1 0,0-1 0,0 0 0,0 0 0,0 0 0,0 1 0,2 0 0,1 0 0,-1 0 0,1 0 0,0 1 0,-1-1 0,0 1 0,1 0 0,-1 0 0,4 4 0,3 4 0,-1 0 0,0 1 0,0 1 0,-1-1 0,0 1 0,-1 1 0,-1-1 0,0 1 0,8 26 0,-7-17 0,-2 0 0,-1 0 0,0 1 0,-2-1 0,0 39 0,-2-55 0,-1-1 0,0 1 0,-1 0 0,1 0 0,-1-1 0,0 1 0,0-1 0,-1 1 0,1-1 0,-1 0 0,-1 0 0,1 0 0,-1 0 0,0-1 0,0 0 0,0 1 0,0-1 0,-1-1 0,1 1 0,-1-1 0,0 0 0,0 0 0,-1 0 0,1 0 0,-9 2 0,-4 1 0,0 0 0,0-1 0,-1-1 0,0-1 0,0-1 0,-32 1 0,49-3 0,0 0 0,0 0 0,0-1 0,0 1 0,0 0 0,0-1 0,0 1 0,1-1 0,-1 0 0,0 0 0,0 1 0,1-1 0,-1 0 0,0-1 0,1 1 0,-1 0 0,1 0 0,-3-3 0,2 0 0,-1 1 0,1-1 0,0 1 0,0-1 0,1 0 0,-1 0 0,1 0 0,-2-6 0,0-7 0,1-1 0,1 1 0,1-24 0,0 30 0,0 2 0,-1 1 0,1-1 0,0 0 0,1 0 0,0 0 0,1 1 0,3-16 0,-4 22 0,1 0 0,-1 0 0,0 0 0,1-1 0,-1 1 0,1 1 0,0-1 0,0 0 0,0 0 0,0 1 0,0-1 0,0 1 0,0-1 0,0 1 0,0 0 0,1 0 0,-1 0 0,1 0 0,-1 0 0,1 1 0,-1-1 0,1 1 0,-1-1 0,1 1 0,-1 0 0,1 0 0,3 1 0,-4-1 0,-1 0 0,1 1 0,0-1 0,-1 1 0,1-1 0,0 1 0,-1 0 0,1-1 0,-1 1 0,1 0 0,-1 0 0,0 0 0,1 0 0,-1 1 0,0-1 0,0 0 0,1 0 0,-1 1 0,0-1 0,0 1 0,1 2 0,17 41 0,-11-25 0,-1-6 0,0-1 0,0 0 0,2 0 0,-1 0 0,22 22 0,-25-30 0,0 1 0,1-2 0,0 1 0,0-1 0,1 1 0,-1-2 0,1 1 0,-1-1 0,1 0 0,0 0 0,1-1 0,-1 0 0,0 0 0,8 0 0,-8-1 0,6 0 0,1 1 0,0-2 0,23-2 0,-34 2 0,0 0 0,0-1 0,0 0 0,0 0 0,0 1 0,0-2 0,0 1 0,0 0 0,0-1 0,-1 1 0,1-1 0,0 0 0,-1 0 0,1 0 0,-1 0 0,0 0 0,0 0 0,0-1 0,0 1 0,0-1 0,2-4 0,2-8 0,-1 0 0,0 0 0,-1 0 0,-1 0 0,0-1 0,0-19 0,-3-98 0,-1 62 0,1-109 0,-3 170 0,-1 15 0,4-5 0,-6 17 0,0-1 0,2 1 0,0 1 0,1-1 0,-2 24 0,2-16 0,-3 48 0,5 91 0,2-88 0,-2-72 0,1 0 0,0 1 0,0-1 0,0 0 0,1 0 0,-1 1 0,1-1 0,0 0 0,0 0 0,1 0 0,-1 0 0,1 0 0,0 0 0,0-1 0,3 6 0,-5-9 0,1 0 0,-1 1 0,0-1 0,0 0 0,1 1 0,-1-1 0,0 0 0,0 1 0,1-1 0,-1 0 0,0 0 0,1 1 0,-1-1 0,0 0 0,1 0 0,-1 0 0,1 0 0,-1 1 0,0-1 0,1 0 0,-1 0 0,1 0 0,-1 0 0,0 0 0,1 0 0,-1 0 0,1 0 0,-1 0 0,0 0 0,1 0 0,-1 0 0,1-1 0,-1 1 0,0 0 0,1 0 0,-1 0 0,0 0 0,1-1 0,-1 1 0,0 0 0,1 0 0,-1-1 0,10-17 0,13-73 0,-15 56 0,18-51 0,-23 76 0,1 0 0,1 1 0,0 0 0,0 0 0,1 0 0,0 1 0,1-1 0,0 1 0,13-11 0,-18 17 0,0 0 0,0 1 0,0 0 0,1-1 0,-1 1 0,0 0 0,1 0 0,-1 0 0,1 1 0,-1-1 0,1 1 0,-1-1 0,4 1 0,-5 0 0,0 0 0,0 0 0,0 0 0,0 0 0,0 0 0,0 0 0,0 1 0,-1-1 0,1 0 0,0 1 0,0-1 0,0 1 0,0-1 0,-1 1 0,1-1 0,0 1 0,0-1 0,-1 1 0,1 0 0,0 0 0,-1-1 0,1 1 0,-1 0 0,1 0 0,-1-1 0,1 1 0,-1 0 0,0 0 0,1 0 0,-1 0 0,0 0 0,0 0 0,1 0 0,-1 0 0,0 0 0,0 1 0,-4 175 0,-1-46 0,6-129 0,-1 0 0,0-1 0,1 1 0,-1-1 0,1 1 0,-1-1 0,1 1 0,0-1 0,0 1 0,0-1 0,0 0 0,0 1 0,0-1 0,0 0 0,0 0 0,0 0 0,1 0 0,-1 0 0,0 0 0,1 0 0,-1 0 0,1 0 0,-1-1 0,1 1 0,-1 0 0,1-1 0,-1 0 0,1 1 0,0-1 0,-1 0 0,1 0 0,-1 0 0,4 0 0,-1 0 0,0 1 0,0-1 0,0-1 0,0 1 0,0-1 0,0 1 0,0-1 0,0 0 0,-1 0 0,1-1 0,0 1 0,0-1 0,-1 0 0,4-2 0,-1-2 0,0 0 0,-1 0 0,0-1 0,0 1 0,0-1 0,-1 0 0,0 0 0,4-12 0,22-68 0,-23 63 0,0 1 0,16-46 0,-21 63 0,1 1 0,0-1 0,0 1 0,0 0 0,1 0 0,-1 0 0,1 1 0,1-1 0,6-6 0,-1 7 0,-11 12 0,-12 13 0,-3-3 0,2 1 0,0 0 0,-18 35 0,27-45 0,2 0 0,-1 0 0,1 0 0,1 0 0,0 1 0,0-1 0,1 1 0,0-1 0,0 1 0,1 0 0,0-1 0,3 13 0,-3-19 0,1 0 0,0 0 0,0 0 0,0 0 0,1-1 0,-1 1 0,1 0 0,-1-1 0,1 1 0,0-1 0,0 1 0,0-1 0,0 0 0,1 0 0,-1 0 0,0 0 0,1 0 0,-1 0 0,1-1 0,0 1 0,0-1 0,0 0 0,-1 0 0,1 0 0,0 0 0,4 0 0,8 2 0,1-1 0,0 0 0,28-1 0,-37-1 0,-4 0 0,-1 0 0,1 0 0,-1 0 0,1 0 0,0-1 0,-1 1 0,1-1 0,-1 0 0,0 1 0,1-1 0,-1 0 0,0-1 0,1 1 0,-1 0 0,0-1 0,0 1 0,0-1 0,0 1 0,3-4 0,-3 1 0,0 0 0,0 0 0,0 0 0,0 0 0,-1 0 0,1 0 0,-1-1 0,0 1 0,0 0 0,-1-1 0,1-5 0,2-26 0,-2 1 0,-5-52 0,4 78 0,-1-1 0,-1 1 0,0 0 0,0-1 0,-1 1 0,0 0 0,-1 0 0,0 1 0,0-1 0,-1 1 0,0 0 0,0 0 0,-1 0 0,-9-9 0,14 16 0,0 0 0,1 1 0,-1-1 0,0 0 0,0 0 0,0 0 0,0 1 0,-1-1 0,1 0 0,0 1 0,0-1 0,0 1 0,0-1 0,-1 1 0,1 0 0,0-1 0,-1 1 0,1 0 0,0 0 0,0 0 0,-1 0 0,1 0 0,0 0 0,-3 1 0,3 0 0,-1 0 0,1 0 0,-1 0 0,1 0 0,0 1 0,-1-1 0,1 0 0,0 1 0,0-1 0,0 1 0,0-1 0,0 1 0,1-1 0,-1 1 0,-1 2 0,-1 7 0,0 0 0,0 1 0,1-1 0,0 13 0,0-3 0,0-1 0,2 0 0,0 1 0,7 37 0,-6-52 0,1 0 0,-1 0 0,1 0 0,1 0 0,-1-1 0,1 0 0,0 1 0,0-1 0,1 0 0,-1 0 0,1 0 0,0-1 0,0 0 0,1 1 0,0-2 0,-1 1 0,1 0 0,0-1 0,1 0 0,9 5 0,-6-6 0,-1 1 0,1-1 0,0-1 0,0 1 0,-1-2 0,1 1 0,15-2 0,-7 1 0,-14 0 0,1-1 0,-1 0 0,1 1 0,-1-1 0,1 0 0,-1-1 0,0 1 0,1 0 0,-1-1 0,0 0 0,0 0 0,0 0 0,-1 0 0,1 0 0,0-1 0,-1 1 0,1-1 0,-1 0 0,0 0 0,0 1 0,0-1 0,0-1 0,0 1 0,-1 0 0,0 0 0,1-1 0,0-6 0,4-9 0,-2 0 0,0-1 0,2-32 0,-6 48 0,4-134 0,-6 188 0,0-28 0,1-1 0,1 1 0,1-1 0,1 1 0,5 22 0,-5-39 0,-1-1 0,1 0 0,0 0 0,0 1 0,1-1 0,-1 0 0,1-1 0,0 1 0,0 0 0,0-1 0,0 0 0,1 0 0,-1 0 0,1 0 0,0 0 0,0-1 0,0 1 0,0-1 0,0 0 0,0 0 0,1-1 0,-1 0 0,1 1 0,-1-1 0,1-1 0,-1 1 0,1-1 0,0 1 0,7-2 0,-10 1 0,-1 0 0,1 0 0,0-1 0,-1 1 0,1 0 0,-1-1 0,1 1 0,-1-1 0,1 0 0,-1 1 0,1-1 0,-1 0 0,0 0 0,1 0 0,-1 0 0,0 0 0,0 0 0,1-1 0,-1 1 0,1-3 0,1 0 0,0-1 0,-1 1 0,0-1 0,0 0 0,0 0 0,1-8 0,1-7 0,-1 0 0,0-30 0,-3-125 0,-1 240 0,-2-29 0,3 1 0,7 67 0,-5-97 0,0 0 0,0 0 0,0 0 0,1-1 0,-1 1 0,2-1 0,-1 1 0,1-1 0,7 8 0,-9-11 0,1 0 0,-1 0 0,1 0 0,0-1 0,0 1 0,0-1 0,1 0 0,-1 0 0,0 0 0,1 0 0,-1-1 0,1 1 0,0-1 0,0 0 0,-1 0 0,1-1 0,0 1 0,5 0 0,-6-1 0,0 0 0,1 0 0,-1 0 0,0 0 0,1-1 0,-1 1 0,0-1 0,0 0 0,0 0 0,0 0 0,1 0 0,-2-1 0,1 1 0,5-4 0,-5 2 0,-1 0 0,1-1 0,-1 1 0,0-1 0,0 1 0,0-1 0,0 1 0,-1-1 0,0 0 0,1 0 0,0-8 0,2-18 0,0 0 0,-2-1 0,-2 1 0,-5-52 0,4 61 0,-2 1 0,0 0 0,-2-1 0,0 2 0,-11-28 0,11 44 0,4 13 0,1 61-40,0-33-160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18 412 32303,'-10'31'464,"7"-14"-464,0 1 0,2-1 0,1 27 0,0-27 0,0-16 0,0 0 0,0-1 0,0 1 0,0 0 0,1 0 0,-1-1 0,0 1 0,0 0 0,1-1 0,-1 1 0,0 0 0,1-1 0,-1 1 0,1 0 0,-1-1 0,1 1 0,-1-1 0,1 1 0,0-1 0,-1 1 0,1-1 0,-1 0 0,1 1 0,0-1 0,1 1 0,25 5 0,28-10 0,-51 3 0,0-1 0,1 1 0,-1-1 0,0 0 0,-1-1 0,1 1 0,0-1 0,-1 1 0,1-1 0,-1 0 0,0 0 0,0-1 0,0 1 0,0-1 0,0 1 0,-1-1 0,0 0 0,0 0 0,0 0 0,0 0 0,1-6 0,3-9 0,0 0 0,-1-1 0,2-25 0,1-43 0,-4-131 0,-4 136 0,-1 96 0,0 1 0,-7 27 0,-2 11 0,4 24 0,6 120 0,1-190 0,-1 1 0,1-1 0,0 1 0,1-1 0,0 1 0,0-1 0,0 0 0,0 0 0,1 0 0,0 0 0,1 0 0,-1-1 0,1 1 0,0-1 0,0 0 0,1 0 0,-1-1 0,1 1 0,6 3 0,-4-3 0,-1-1 0,1-1 0,0 0 0,0 0 0,0 0 0,1 0 0,-1-1 0,1-1 0,-1 1 0,1-1 0,0-1 0,-1 1 0,1-1 0,0 0 0,0-1 0,7-1 0,-12 1 0,0 0 0,-1 1 0,1-1 0,0 0 0,-1 0 0,1-1 0,-1 1 0,1-1 0,-1 1 0,0-1 0,1 0 0,-1 1 0,0-1 0,0-1 0,0 1 0,1-2 0,1-2 0,-1 1 0,0-1 0,0 0 0,-1 0 0,1 0 0,2-11 0,-1-6 0,0 0 0,0-46 0,-4-265 0,-3 318 0,-1 12 0,-1 11 0,0 19 0,0 0 0,2 1 0,1 0 0,2 50 0,1-41 0,-3 51 0,0-28 0,7 67 0,-1-104 0,-4-21 0,0 0 0,0 0 0,0-1 0,0 1 0,1 0 0,-1 0 0,0-1 0,1 1 0,-1 0 0,0-1 0,1 1 0,-1 0 0,1-1 0,-1 1 0,1 0 0,-1-1 0,1 1 0,0-1 0,-1 1 0,1-1 0,0 0 0,-1 1 0,1-1 0,0 0 0,1 1 0,-2-1 0,1 0 0,0-1 0,-1 1 0,1 0 0,0-1 0,-1 1 0,1-1 0,-1 1 0,1-1 0,-1 1 0,1-1 0,-1 1 0,1-1 0,-1 0 0,1 1 0,-1-1 0,0 0 0,1 1 0,-1-1 0,0 0 0,0 1 0,0-1 0,1 0 0,-1-1 0,5-24 0,-4 18 0,5-22 0,27-107 0,-30 125 0,2 0 0,-1 0 0,2 0 0,0 1 0,0 0 0,1 0 0,0 1 0,15-17 0,-21 26 0,-1 0 0,1 0 0,0 0 0,0 0 0,0 0 0,0 1 0,0-1 0,0 0 0,0 0 0,0 1 0,0-1 0,0 1 0,0-1 0,0 1 0,0-1 0,0 1 0,1 0 0,-1-1 0,0 1 0,0 0 0,1 0 0,-1 0 0,0 0 0,0 0 0,0 0 0,1 0 0,-1 1 0,0-1 0,0 0 0,0 1 0,1-1 0,-1 0 0,0 1 0,0 0 0,0-1 0,0 1 0,0 0 0,0-1 0,0 1 0,0 0 0,0 0 0,1 2 0,1 1 0,-1 0 0,1 0 0,-1 1 0,0-1 0,0 1 0,0-1 0,-1 1 0,1 0 0,0 5 0,3 42 0,-3-1 0,-4 57 0,1-21 0,1-85 0,0-1 0,0 0 0,0 0 0,0 0 0,0 0 0,1 0 0,-1 0 0,0 0 0,1 0 0,-1 0 0,1 0 0,-1 0 0,1 0 0,0 0 0,-1-1 0,1 1 0,0 0 0,-1 0 0,1-1 0,0 1 0,0 0 0,0-1 0,2 2 0,0-1 0,0 0 0,0 1 0,0-1 0,0-1 0,0 1 0,0 0 0,0-1 0,6 0 0,-4 1 0,0-2 0,1 1 0,-1 0 0,0-1 0,1 0 0,-1 0 0,0-1 0,0 0 0,0 0 0,0 0 0,5-3 0,-3 0 0,-1-1 0,-1 0 0,1-1 0,-1 1 0,0-1 0,0 0 0,-1 0 0,0 0 0,0-1 0,-1 1 0,0-1 0,0 0 0,2-13 0,2-12 0,5-66 0,-11 86 0,3-84 0,-4 341 0,0-240 0,0 0 0,0 0 0,0 0 0,1-1 0,-1 1 0,1 0 0,0-1 0,0 1 0,1-1 0,-1 1 0,1-1 0,-1 1 0,1-1 0,0 0 0,1 0 0,-1 0 0,0 0 0,1 0 0,0-1 0,-1 1 0,1-1 0,0 1 0,0-1 0,1 0 0,-1 0 0,0-1 0,1 1 0,-1-1 0,1 1 0,-1-1 0,1 0 0,0 0 0,-1-1 0,1 1 0,0-1 0,0 0 0,4 0 0,-5 0 0,2 0 0,-1 0 0,1 0 0,0 0 0,0-1 0,0 1 0,-1-1 0,6-2 0,-8 2 0,-1 0 0,1 0 0,0-1 0,0 1 0,-1-1 0,1 1 0,0-1 0,-1 0 0,0 1 0,1-1 0,-1 0 0,0 0 0,0 0 0,0 0 0,0 0 0,0 0 0,0-4 0,26-79 0,13-37 0,-35 110 0,1 0 0,0 0 0,1 0 0,0 1 0,1 0 0,0 1 0,13-14 0,-18 22 0,-1 0 0,1 0 0,0 0 0,0 0 0,0 0 0,0 0 0,0 1 0,0 0 0,0-1 0,0 1 0,0 0 0,6 0 0,-8 1 0,0-1 0,0 1 0,1 0 0,-1 0 0,0 1 0,1-1 0,-1 0 0,0 0 0,0 0 0,0 1 0,1-1 0,-1 1 0,0-1 0,0 1 0,0-1 0,0 1 0,0 0 0,0 0 0,0-1 0,0 1 0,0 0 0,0 0 0,0 0 0,0 0 0,-1 0 0,1 0 0,0 0 0,-1 0 0,1 1 0,-1-1 0,1 0 0,-1 0 0,1 2 0,3 21 0,0 1 0,-2 0 0,0 0 0,-4 39 0,1-12 0,1-41 0,0 0 0,-1-1 0,0 1 0,-1 0 0,0-1 0,-8 21 0,9-28 0,0 0 0,-1 0 0,1 0 0,-1 0 0,0 0 0,0 0 0,0 0 0,-1 0 0,1-1 0,-1 1 0,1-1 0,-1 0 0,0 0 0,0 0 0,0 0 0,0 0 0,0-1 0,0 1 0,0-1 0,-1 0 0,1 0 0,-1 0 0,1 0 0,0 0 0,-5-1 0,0 1 0,1-1 0,-1 0 0,0-1 0,0 1 0,1-2 0,-1 1 0,1-1 0,-1 0 0,-11-5 0,15 5 0,1 0 0,-1 0 0,1-1 0,0 1 0,0-1 0,0 0 0,0 1 0,0-1 0,0-1 0,1 1 0,0 0 0,-1-1 0,1 1 0,0-1 0,1 1 0,-1-1 0,1 0 0,0 0 0,-1 0 0,1-5 0,-1 0 0,2-1 0,-1 1 0,1 0 0,0 0 0,1 0 0,0 0 0,1-1 0,0 1 0,0 1 0,1-1 0,0 0 0,1 1 0,0-1 0,0 1 0,0 0 0,1 0 0,1 1 0,-1 0 0,1 0 0,0 0 0,12-10 0,-17 16 0,-1 1 0,1-1 0,-1 1 0,1-1 0,-1 1 0,1-1 0,-1 1 0,1 0 0,0-1 0,-1 1 0,1 0 0,0-1 0,-1 1 0,1 0 0,0 0 0,-1 0 0,1-1 0,0 1 0,-1 0 0,1 0 0,0 0 0,0 0 0,-1 0 0,1 0 0,0 1 0,-1-1 0,1 0 0,0 0 0,0 0 0,-1 1 0,1-1 0,-1 0 0,1 1 0,0-1 0,-1 1 0,1-1 0,-1 0 0,1 1 0,-1-1 0,1 1 0,-1 0 0,1-1 0,0 2 0,12 28 0,-11-24 0,10 26 0,32 59 0,-37-78 0,1-1 0,1 0 0,0 0 0,0-1 0,1 0 0,0-1 0,16 12 0,-20-19 0,0 1 0,1-1 0,0 0 0,-1 0 0,1 0 0,0-1 0,1 0 0,-1-1 0,0 0 0,10 1 0,-2-1 0,-1-1 0,1 0 0,-1-1 0,18-4 0,-29 5 0,0-1 1,0 0-1,0 0 0,0 0 1,0 0-1,0-1 0,0 1 0,0-1 1,0 0-1,-1 0 0,1 0 1,-1 0-1,1 0 0,-1-1 1,0 1-1,0-1 0,0 1 1,0-1-1,0 0 0,1-4 0,0 0-17,0 0-1,-1-1 0,0 1 0,-1 0 0,0-1 1,0 1-1,0-16 0,-1-35-406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138 28 30734,'-7'-2'196,"0"1"0,0-1 0,0 2 0,0-1 0,-1 1 0,1 0 0,0 0 0,0 1-1,0 0 1,-10 3 0,14-3-202,0 1 0,0 0 0,0-1 1,0 1-1,1 0 0,-1 1 0,1-1 0,-1 0 0,1 1 0,0-1 0,0 1 0,0-1 0,0 1 0,1 0 0,-1 0 0,1 0 0,-1 0 0,1 0 0,0 0 0,0 1 0,1-1 0,-1 0 0,0 0 0,1 5 0,-1 1 9,-1 0 1,2 0-1,-1-1 0,1 1 0,1 0 0,0 0 0,0-1 0,2 10 0,-1-14-3,-1-1 0,1 1 0,0-1 0,0 1 0,0-1 0,1 0 0,-1 0 0,1 0 0,0 0 0,-1 0 0,1-1 0,0 1 0,1-1-1,-1 0 1,0 0 0,1 0 0,-1 0 0,1 0 0,7 1 0,1 1 0,0-2 0,0 1 0,1-2 0,-1 1 0,0-2 0,15 0 0,-16 0 0,-8 0 0,0 0 0,0 0 0,0-1 0,0 1 0,0-1 0,-1 0 0,1 0 0,0 1 0,0-2 0,0 1 0,-1 0 0,1-1 0,0 1 0,-1-1 0,1 0 0,-1 0 0,0 0 0,0 0 0,0 0 0,0 0 0,0-1 0,0 1 0,0-1 0,-1 1 0,1-1 0,-1 0 0,0 1 0,0-1 0,0 0 0,1-4 0,1-6 0,-1 0 0,-1 0 0,0 0 0,0 0 0,-3-25 0,1 33 0,0 0 0,0 0 0,-1 0 0,1 0 0,-1 0 0,0 0 0,0 1 0,-1-1 0,1 1 0,-1 0 0,0-1 0,0 1 0,-8-7 0,9 9 0,0 0 0,0 0 0,0 0 0,-1 1-1,1-1 1,-1 0 0,1 1 0,-1 0 0,0 0-1,1 0 1,-1 0 0,0 0 0,0 0-1,0 1 1,0-1 0,0 1 0,0 0 0,0 0-1,0 0 1,0 0 0,1 0 0,-1 1 0,0-1-1,0 1 1,0 0 0,-3 1 0,5-1-11,0-1 0,0 1 0,0 0 0,0 0 0,0 0 0,0 0 0,0 0 0,0 0 0,0 0 0,1 0 0,-1 0 0,0 0 0,1 0 0,-1 0 0,1 1 0,-1-1 0,1 0 0,-1 2 0,-2 14-3022,2 9-12080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9 32431,'9'8'192,"35"-8"-112,6 0-64,3 0 0,-6 0-16,-3 0 0,-9 0 0,-5 0 0,-7 0 0,-11-11 0,-3 6-176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30.00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1 403 32543,'1'1'6,"-1"-1"0,1 1-1,0-1 1,0 1 0,0-1 0,0 1 0,-1-1 0,1 1 0,0 0-1,-1-1 1,1 1 0,0 0 0,-1 0 0,1-1 0,-1 1 0,1 0 0,-1 0-1,0 0 1,1 0 0,-1 0 0,0-1 0,1 1 0,-1 0 0,0 0-1,0 0 1,0 0 0,0 0 0,0 0 0,0 0 0,0 0 0,0 0-1,-1 0 1,1 0 0,-1 1 0,1 6 13,5 515-19,-6-333 0,11-445 0,-10-188 0,0 440 0,0-25 0,4-38 0,-3 59 0,1-1 0,0 1 0,0-1 0,0 1 0,1 0 0,-1 0 0,2 0 0,-1 0 0,8-11 0,-9 16 0,0 0 0,-1 1 0,1-1 0,0 0 0,0 1 0,0-1 0,0 1 0,0-1 0,0 1 0,0 0 0,0 0 0,1 0 0,-1 0 0,0 1 0,1-1 0,-1 0 0,1 1 0,-1 0 0,0 0 0,1-1 0,-1 1 0,1 1 0,-1-1 0,1 0 0,-1 1 0,1-1 0,2 2 0,0-1 0,-1 1 0,1 0 0,-1 0 0,0 1 0,1-1 0,-1 1 0,0 0 0,-1 0 0,1 0 0,-1 0 0,1 1 0,3 4 0,1 4 0,0 0 0,-1 0 0,-1 1 0,0 0 0,-1 0 0,0 1 0,-1-1 0,4 22 0,-3 3 0,-2 75 0,-3-110 0,0 1 0,0 0 0,0-1 0,-1 1 1,0-1-1,0 1 0,0-1 0,0 1 0,-1-1 0,1 0 0,-1 1 0,0-1 0,0 0 0,0 0 1,0 0-1,0 0 0,-1-1 0,1 1 0,-1-1 0,0 1 0,-3 1 0,0 0-2,0-1 0,1 0-1,-1-1 1,0 1-1,0-1 1,-1 0-1,1-1 1,0 0 0,-1 0-1,1 0 1,-10-1-1,16 1 3,0-1 0,0 0 0,0 0 0,-1 0 0,1 0 0,0 0 0,0 0 0,0 0 0,0 0-1,0 0 1,0 0 0,-1 0 0,1 0 0,0 0 0,0 1 0,0-1 0,0 0 0,0 0 0,-1 0 0,1 0-1,0 0 1,0 0 0,0-1 0,0 1 0,0 0 0,0 0 0,-1 0 0,1 0 0,0 0 0,0 0 0,0 0-1,0 0 1,0 0 0,0 0 0,-1 0 0,1 0 0,0 0 0,0-1 0,0 1 0,0 0 0,0 0 0,0 0-1,0 0 1,0 0 0,0 0 0,0 0 0,0-1 0,0 1 0,-1 0 0,1 0 0,0 0 0,0 0 0,0 0-1,0-1 1,0 1 0,0 0 0,0 0 0,0 0 0,0 0 0,0 0 0,0 0 0,1-1 0,-1 1 0,0 0-1,0 0 1,0 0 0,0 0 0,6-5-2,11 0-1,1 1 0,-1 0 0,1 2 0,23-2 0,23-3-8,-49 5 10,0-1 1,0-1-1,-1-1 1,1 0-1,-1 0 1,17-10 0,-25 12 0,-1-1 0,0 1 0,0-1 0,0-1 0,0 1 1,-1-1-1,1 1 0,-1-1 0,0 0 0,-1-1 0,1 1 1,-1-1-1,0 0 0,-1 1 0,1-1 0,-1 0 0,2-11 1,1-26 12,-2 1 0,-5-74 0,2 90 9,0 251-22,0-215-1,0 1-1,1-1 1,1 1-1,0-1 1,0 0-1,1 1 1,1-1 0,-1 0-1,2-1 1,6 13-1,-8-18 1,0 1 0,0 0-1,0-1 1,1 0 0,-1 0-1,1 0 1,1 0-1,-1-1 1,0 1 0,1-1-1,0 0 1,-1 0 0,1-1-1,0 0 1,0 1 0,1-2-1,-1 1 1,0-1 0,1 1-1,-1-1 1,7 0 0,-7-1 0,-1 1 1,1-1 0,-1 0 0,1-1 0,0 1 0,-1-1-1,1 0 1,-1 0 0,1 0 0,-1-1 0,0 1-1,8-5 1,-8 3 1,0 0 0,-1-1 0,0 1 0,0-1 0,0 0 0,0 0 0,-1 0 0,1 0 0,-1 0 0,0-1 0,-1 1-1,1-1 1,1-4 0,5-25 3,-1 1-1,-1-1 0,2-55 1,-5 44 6,12-64 1,-12 128-11,-6 39 0,-15 79 0,0 7 0,15-104 0,-23 199 0,20-207 0,-1 0 0,-1 0 0,-2-1 0,-1 0 0,-20 38 0,29-65 0,0 0 0,0-1 0,0 1 0,-1 0 0,1 0 0,-1-1 0,0 0 0,0 1 0,0-1 0,0 0 0,0-1 0,-1 1 0,1 0 0,-1-1 0,0 0 0,0 0 0,0 0 0,0 0 0,0-1 0,0 1 0,0-1 0,-1 0 0,1-1 0,0 1 0,-1-1 0,1 1 0,-1-1 0,-4-1 0,7 1 0,-1 0 0,1-1 0,-1 1 0,1 0 0,-1-1 0,1 0 0,-1 0 0,1 0 0,0 0 0,-1 0 0,1 0 0,0 0 0,0-1 0,0 1 0,0-1 0,0 1 0,0-1 0,-2-2 0,1-1 0,-1 0 0,1 0 0,0 0 0,0 0 0,1-1 0,-1 1 0,-1-10 0,-1-4 0,1 0 0,1 0 0,-1-38 0,3 43 0,0-8 0,4-39 0,-2 55 0,0-1 0,1 0 0,-1 1 0,2-1 0,-1 1 0,0 0 0,1 0 0,1 0 0,-1 0 0,5-6 0,3-1 0,0 0 0,2 1 0,-1 1 0,1-1 0,1 2 0,0 0 0,1 1 0,0 0 0,0 1 0,1 1 0,32-11 0,7 3 0,1 3 0,70-8 0,-104 17 0,-11 2 0,-1-1 0,1 0 0,-1 0 0,0-1 0,0-1 0,0 0 0,0 0 0,16-11 0,-21 12 0,0-1 0,0 0 0,-1-1 0,0 1 0,0-1 0,0 0 0,0 0 0,-1 0 0,0 0 0,0-1 0,0 1 0,-1-1 0,1 0 0,-1 0 0,-1 0 0,2-9 0,6-54 0,-3-1 0,-6-113 0,-1 79 0,-1 100 0,-1 9 0,-3 15 0,0 0 0,0 1 0,2-1 0,-3 42 0,4 91 0,4-98 0,-1-33 0,1 1 0,2 0 0,7 35 0,-8-48 0,1 0 0,0-1 0,1 1 0,0-1 0,0 0 0,1 0 0,0 0 0,1-1 0,-1 0 0,12 12 0,-13-17-1,-1-1-1,1 0 1,0 0-1,0 0 1,0 0-1,0-1 1,0 0-1,0 0 1,0 0-1,0 0 1,1 0 0,-1-1-1,0 0 1,0 0-1,1 0 1,-1 0-1,0-1 1,0 1-1,0-1 1,1 0-1,6-4 1,-7 1 1,-1-1 0,1 0 0,-1 0 0,0 0 0,0 0 0,-1 0 0,0-1 0,0 1 0,0-1 0,0 0 0,-1 0 0,1-10 0,10-69 5,-4 0 0,-6-156 1,-4 128 10,2 13-16,-3 780 0,5-694 0,0-1 0,1 0 0,6-16 0,2-11 0,-5 11 0,2-11 0,2 2 0,2-1 0,20-48 0,-29 85 0,-1 0 0,1-1 0,0 1 0,1 0 0,-1 1 0,1-1 0,-1 0 0,1 1 0,0 0 0,1 0 0,6-4 0,-9 6 0,-1 0 0,0 0 0,1 1 0,-1-1 0,0 1 0,1-1 0,-1 1 0,1-1 0,-1 1 0,1 0 0,-1 0 0,0 0 0,1 0 0,-1 0 0,1 0 0,-1 0 0,1 0 0,-1 0 0,1 1 0,-1-1 0,1 1 0,-1-1 0,0 1 0,1 0 0,-1-1 0,0 1 0,1 0 0,-1 0 0,0 0 0,0 0 0,0 0 0,0 0 0,0 0 0,0 0 0,0 0 0,0 1 0,0-1 0,-1 0 0,1 0 0,-1 1 0,1-1 0,0 3 0,4 10 0,-1 1 0,-1 0 0,-1 0 0,2 28 0,-5 70 0,0-48 0,0-44 0,1-13 0,-1 1 0,1 0 0,1 0 0,0-1 0,1 10 1,-1-16-2,-1 0 1,1 0 0,0-1 0,-1 1 0,1 0-1,0-1 1,0 1 0,0-1 0,0 1 0,0-1-1,0 1 1,1-1 0,-1 0 0,0 1 0,1-1-1,-1 0 1,1 0 0,-1 0 0,1 0 0,0 0-1,-1-1 1,1 1 0,0 0 0,0-1 0,-1 1-1,1-1 1,0 0 0,0 1 0,2-1 0,1 0-1,-1 1 0,1-1 0,0 0 0,-1 0 0,1 0 0,-1-1 0,1 0 0,0 0 0,-1 0 0,0 0 0,1-1 0,-1 1 0,0-1 0,0 0 0,0-1 0,0 1 0,0-1 1,0 0-1,-1 0 0,1 0 0,-1 0 0,0 0 0,0-1 0,0 1 0,0-1 0,-1 0 0,4-5 0,6-16 1,0 0 0,-1 0 0,14-53 0,6-84 0,-30 147 5,-3 36 5,0 0-1,-9 30 1,-3 32-12,10 46 2,4-112 0,0-13 0,0-1 0,0 1 0,0-1 0,0 1 0,1 0 0,0-1 0,0 1 0,0-1 0,0 1 0,0-1 0,1 0 0,-1 1 0,1-1 0,0 0 0,0 0 0,0 0 0,0 0 0,1 0 0,3 3 0,-2-4 0,1 1 0,-1-1 0,1 1 0,-1-1 0,1-1 0,0 1 0,0-1 0,0 1 0,0-2 0,0 1 0,0 0 0,0-1 0,7 0 0,-5 0 0,-1 0 0,1 0 0,-1 0 0,0-1 0,0 0 0,6-1 0,-9 1 0,-1 0 0,1 0 0,-1 0 0,0-1 0,0 1 0,0 0 0,0-1 0,0 0 0,0 1 0,0-1 0,0 0 0,0 0 0,-1 0 0,1-1 0,1-1 0,2-8 0,1 1 0,-1-1 0,-1 0 0,0 0 0,-1-1 0,0 1 0,-1-1 0,0 0 0,0-13 0,-1-17 0,-6-57 0,4 92 0,0 0 0,0 0 0,-1 0 0,0 0 0,-1 0 0,1 1 0,-1-1 0,-1 1 0,-8-14 0,10 18 0,0 0 0,0 1 0,0 0 0,0-1 0,-1 1 0,1 0 0,-1 0 0,1 0 0,-1 0 0,0 1 0,0-1 0,0 1 0,0 0 0,0 0 0,0 0 0,0 0 0,0 0 0,0 0 0,0 1 0,0 0 0,-1 0 0,1 0 0,0 0 0,0 0 0,-1 0 0,1 1 0,-5 1 0,6-1 0,0 0 0,0 0 0,1 0 0,-1 1 0,1-1 0,-1 0 0,1 1 0,0-1 0,-1 1 0,1 0 0,0-1 0,0 1 0,0 0 0,0 0 0,0-1 0,1 1 0,-1 0 0,0 0 0,1 0 0,0 0 0,-1 0 0,1 0 0,0 2 0,-1 1 0,-2 13 0,0 0 0,2 0 0,0 0 0,1 1 0,0-1 0,5 25 0,-4-40-1,0 0-1,0 0 1,0 0-1,0 0 1,0 0 0,0 0-1,1 0 1,0-1-1,-1 1 1,1 0 0,0-1-1,0 0 1,1 1-1,-1-1 1,0 0 0,1 0-1,3 2 1,-1-1 0,-1-1 0,1 0 1,0-1-1,-1 1 1,1-1-1,0 0 0,0 0 1,0-1-1,0 1 1,6-1-1,-9 0 2,0-1 0,0 1 1,0-1-1,0 0 0,0 1 0,-1-1 1,1 0-1,0 0 0,0 0 0,-1-1 1,1 1-1,0 0 0,-1 0 0,0-1 1,1 1-1,-1-1 0,0 0 0,1 1 0,-1-1 1,1-3-1,23-47 6,-16 30-8,10-20 1,-13 26 0,0 1 0,1 0 0,1 0 0,0 1 0,1 0 0,1 0 0,15-16 0,-24 29 0,0 0 0,-1 0 0,1 0 0,0 1 0,0-1 0,0 0 0,0 1 0,0-1 0,0 0 0,1 1 0,-1-1 0,0 1 0,0 0 0,0-1 0,0 1 0,1 0 0,-1 0 0,0-1 0,0 1 0,0 0 0,1 0 0,-1 1 0,0-1 0,0 0 0,1 0 0,-1 1 0,1-1 0,0 2 0,0-1 0,0 1 0,0-1 0,0 1 0,-1 0 0,1 0 0,0-1 0,-1 1 0,0 0 0,1 1 0,-1-1 0,2 4 0,1 6 0,0 0 0,0 1 0,3 24 0,-2 13 0,-2 82 0,-3-85 0,1-60 0,1 0 0,0 1 0,1-1 0,0 0 0,1 1 0,0 0 0,12-21 0,52-89 0,-51 95 0,-7 10 0,-1 2 0,1-1 0,0 1 0,13-14 0,-23 29 0,0 0 0,0-1 0,0 1 0,1 0 0,-1 0 0,0 0 0,0-1 0,0 1 0,0 0 0,0 0 0,1 0 0,-1-1 0,0 1 0,0 0 0,0 0 0,1 0 0,-1 0 0,0 0 0,0 0 0,1-1 0,-1 1 0,0 0 0,0 0 0,1 0 0,-1 0 0,0 0 0,0 0 0,1 0 0,-1 0 0,0 0 0,0 0 0,1 0 0,-1 0 0,0 0 0,0 0 0,1 0 0,-1 1 0,0-1 0,0 0 0,0 0 0,1 0 0,-1 0 0,0 0 0,0 0 0,0 1 0,1-1 0,-1 0 0,0 0 0,0 0 0,0 1 0,0-1 0,1 0 0,-1 0 0,0 0 0,0 1 0,0-1 0,0 0 0,0 0 0,0 1 0,3 17 0,-3-14 0,5 268 0,-7-162 0,2-106-6,1-3 3,-1 1 0,0-1 0,1 0 0,-1 0 0,0 1 0,0-1 0,0 0 0,0 1 0,0-1 0,0 0 0,-1 0 0,1 1 0,0-1 0,-1 0 0,1 0 0,-1 0 0,1 1 0,-1-1 0,0 0 0,1 0 0,-1 0 0,0 0 0,0 0 0,1 0 0,-1 0 0,0 0 1,0-1-1,0 1 0,0 0 0,-1 0 0,0 0 0,-5 0-312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4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1 496 32031,'0'12'576,"-1"0"-564,2 0 0,0 0 1,0 0-1,1 0 0,0-1 1,7 22-1,-7-30-11,-1 1-1,1-1 1,0 0 0,-1 0 0,1 0 0,1 0 0,-1 0 0,0-1-1,1 1 1,-1-1 0,1 1 0,0-1 0,0 0 0,0 0-1,0 0 1,0 0 0,0-1 0,1 1 0,-1-1 0,0 0-1,1 0 1,-1 0 0,1 0 0,-1-1 0,1 1 0,0-1-1,3 0 1,-4 0 0,-1 0 0,1 0 0,0 0 0,-1 0 0,1 0 0,-1-1-1,1 1 1,-1-1 0,1 1 0,-1-1 0,1 0 0,-1 0 0,0 0 0,0 0-1,5-4 1,-6 3 0,1-1 0,0 1-1,-1-1 1,0 0 0,1 1 0,-1-1-1,0 0 1,0 0 0,-1 0-1,1 0 1,-1 0 0,1 0 0,-1-6-1,3-51 9,-2-1 0,-8-64 0,6 109-9,-1 0 0,-1 0 0,-5-16 0,5 46 0,3 0 0,-1 12 0,2-1 0,1 0 0,0 0 0,7 25 0,-7-43 0,-1-1 0,1 1 0,1-1 0,-1 0 0,1 0 0,0 0 0,1 0 0,0 0 0,-1-1 0,2 0 0,-1 0 0,0 0 0,1 0 0,0 0 0,0-1 0,1 0 0,-1 0 0,1-1 0,0 0 0,11 5 0,-15-7 0,-1 0 0,1 0 0,-1 0 0,1-1 0,-1 1 0,1-1 0,0 1 0,-1-1 0,1 0 0,0 0 0,0 0 0,-1 0 0,1 0 0,0 0 0,0 0 0,-1 0 0,1-1 0,0 1 0,-1-1 0,1 1 0,-1-1 0,1 0 0,0 1 0,-1-1 0,0 0 0,1 0 0,-1 0 0,1 0 0,-1 0 0,0-1 0,0 1 0,0 0 0,0-1 0,0 1 0,0-1 0,0 1 0,0-1 0,0 1 0,-1-1 0,2-2 0,0-6 0,1 0 0,-1 0 0,-1-1 0,0 1 0,-1-16 0,0 11 0,-1-68 0,-1 53 0,2-1 0,5-43 0,-5 73 0,0 0 0,0 0 0,0-1 0,0 1 0,0 0 0,1 0 0,-1 0 0,1 0 0,-1-1 0,0 1 0,1 0 0,0 0 0,-1 0 0,1 0 0,0 0 0,-1 0 0,1 0 0,0 1 0,0-1 0,0 0 0,0 0 0,0 1 0,0-1 0,0 0 0,0 1 0,0-1 0,0 1 0,0-1 0,0 1 0,1 0 0,1-1 0,-1 1 0,0 1 0,0-1 0,-1 0 0,1 1 0,0-1 0,0 1 0,0 0 0,-1 0 0,1 0 0,0 0 0,-1 0 0,1 0 0,-1 0 0,1 0 0,-1 0 0,0 1 0,1-1 0,-1 1 0,0-1 0,1 3 0,6 8 0,-1 0 0,-1 1 0,0 0 0,0 1 0,-1-1 0,3 19 0,13 88 0,-18-95 0,-2-16 0,-1-7 0,0 0 0,0 0 0,0 0 0,0 0 0,1 0 0,-1 0 0,0-1 0,1 1 0,0 0 0,-1 0 0,1 0 0,0-1 0,0 1 0,2 2 0,0-17 0,2-77 0,-5 65 0,1 0 0,1 0 0,1 0 0,1 0 0,10-31 0,-13 53 0,1-1 0,-1 1 0,1-1 0,0 1 0,0 0 0,0 0 0,1 0 0,-1 0 0,1 0 0,0 0 0,0 1 0,-1-1 0,8-3 0,-8 5 0,-1 0 0,1 0 0,0 0 0,0 1 0,0-1 0,0 1 0,0-1 0,0 1 0,0 0 0,0 0 0,0 0 0,0 0 0,0 0 0,0 0 0,0 1 0,0-1 0,0 1 0,0-1 0,0 1 0,0 0 0,0-1 0,0 1 0,-1 0 0,1 0 0,0 1 0,-1-1 0,1 0 0,1 2 0,4 4 0,-1 0 0,0 1 0,0-1 0,-1 1 0,0 0 0,0 0 0,-1 1 0,0 0 0,4 12 0,3 14 0,6 41 0,-7-32 0,-2-4 0,-5-49 0,-1-24 0,0-9 0,1 0 0,2 0 0,18-68 0,-22 108 0,14-31 0,-14 32 0,0 0 0,0 0 0,0 0 0,0 0 0,0 0 0,0 0 0,1 1 0,-1-1 0,0 0 0,1 1 0,-1-1 0,0 1 0,1-1 0,-1 1 0,1-1 0,-1 1 0,1 0 0,-1 0 0,1 0 0,1 0 0,-2 0 0,0 1 0,1-1 0,-1 0 0,0 1 0,0-1 0,0 1 0,0 0 0,0-1 0,0 1 0,0 0 0,0 0 0,0 0 0,0 0 0,0 0 0,0 0 0,-1 0 0,1 0 0,0 0 0,-1 0 0,1 0 0,-1 0 0,1 0 0,-1 1 0,1 0 0,10 37 0,-9-31 0,5 23 0,-2-9 0,0 0 0,2 0 0,17 39 0,-21-56 0,-1 0 0,1 0 0,0 0 0,0-1 0,1 1 0,0-1 0,-1 0 0,1 0 0,0-1 0,1 1 0,-1-1 0,1 0 0,0 0 0,-1 0 0,1-1 0,0 1 0,1-1 0,-1-1 0,0 1 0,1-1 0,6 1 0,0 0-3,0-1 1,0 0-1,0-1 0,0-1 1,0 0-1,16-3 0,-22 2 4,0 0 0,0 0 0,0-1 0,0 1 0,0-2 0,0 1 0,-1 0 0,1-1 0,-1 0 0,0-1 0,-1 1 0,1-1 0,4-5 0,-3 1-1,0 1 1,-1-1-1,0 0 1,0-1-1,-1 1 1,0-1-1,-1 0 1,0 0-1,0 0 1,1-16-1,-1-2 0,-2 1 0,-3-48 0,2 72 0,0-1 0,0 1 0,-1 0 0,1 0 0,-1 0 0,0 1 0,0-1 0,0 0 0,0 0 0,0 0 0,0 1 0,-1-1 0,1 0 0,-1 1 0,0-1 0,0 1 0,0 0 0,0 0 0,0 0 0,-1 0 0,-4-3 0,3 3 0,-1 0 0,0 0 0,0 1 0,0-1 0,0 1 0,0 1 0,0-1 0,0 1 0,0-1 0,0 2 0,-9 0 0,10 0 0,1 0 0,0 0 0,0 0 0,0 0 0,0 1 0,1 0 0,-1-1 0,0 1 0,1 0 0,-1 0 0,1 0 0,0 1 0,-1-1 0,1 1 0,0-1 0,0 1 0,1 0 0,-1-1 0,1 1 0,-1 0 0,1 0 0,0 0 0,-1 5 0,-3 6-1,1 1 0,1-1-1,-3 29 1,4-25-4,1 0 0,1 0 1,0 0-1,1 0 0,4 20 0,-4-34 6,0 0-1,0-1 0,0 1 0,0 0 0,1-1 0,-1 1 0,1-1 0,0 0 0,0 1 0,0-1 0,0 0 0,1 0 0,-1 0 0,1 0 0,0-1 0,0 1 0,0-1 0,0 0 0,0 0 0,1 0 0,-1 0 1,0 0-1,1-1 0,0 1 0,-1-1 0,1 0 0,0 0 0,0-1 0,-1 1 0,6 0 0,-3-1 0,1 1 0,-1-1 0,1 0 0,-1-1 0,0 1 0,0-1 0,1-1 0,-1 1 0,9-4 0,-12 3 1,0 0 1,0 0-1,0 0 1,-1-1-1,1 1 1,-1-1-1,1 1 1,-1-1-1,0 0 1,0 0-1,0 0 1,0 0-1,-1 0 1,1 0-1,-1-1 1,0 1-1,2-6 1,2-18-1,-2 1-1,0-1 1,-1 0 0,-2 0 0,-4-41 0,4 65-1,0 2 0,1 0 0,-1 0 0,0 0 0,0 0 0,0 0 0,0 0 0,0 0 0,0 0 0,-1 0 0,1 0 0,0 0 0,0 0 0,-1 0 0,1 0 0,0 0 0,-1 0 0,1 1 0,-1-1 0,1 0 0,-1 0 0,0 0 0,1 1 0,-1-1 0,-1-1 0,2 2 0,-1 1 0,1-1 0,-1 0 0,1 0 0,0 1 0,-1-1 0,1 0 0,-1 0 0,1 1 0,0-1 0,0 0 0,-1 1 0,1-1 0,0 0 0,-1 1 0,1-1 0,0 1 0,0-1 0,0 1 0,0-1 0,-1 0 0,1 1 0,0-1 0,0 1 0,0-1 0,0 1 0,0-1 0,0 1 0,0-1 0,0 0 0,0 1 0,0-1 0,0 1 0,0-1 0,1 1 0,-1 0 0,0 7 0,-3 25 0,3 0 0,5 54 0,-4-82-1,0-1-1,0 1 1,1-1 0,-1 0-1,1 0 1,1 1-1,-1-1 1,0 0 0,1-1-1,0 1 1,0 0 0,0-1-1,0 1 1,1-1-1,-1 0 1,1 0 0,0-1-1,0 1 1,0-1 0,5 3-1,-3-3 2,-1 1 0,1-1 0,0-1-1,0 1 1,0-1 0,0 0 0,0 0 0,0 0-1,0-1 1,0 0 0,0-1 0,0 1 0,0-1-1,0 0 1,8-3 0,-10 3 1,-1-1 0,0 0-1,-1 0 1,1 0 0,0 0 0,-1-1 0,1 1-1,-1-1 1,1 0 0,-1 1 0,0-1-1,0 0 1,-1 0 0,1 0 0,-1-1 0,1 1-1,-1 0 1,0-1 0,0 1 0,0 0 0,-1-1-1,1-3 1,2-14 5,-1 0 0,-1-31 0,-2 39-10,0-18 4,0 22 0,0 0 0,1 1 0,0-1 0,0 0 0,1 1 0,0-1 0,0 1 0,1-1 0,3-8 0,-4 16 0,-1 0 0,1 0 0,0 0 0,0 0 0,0 0 0,0 0 0,0 1 0,0-1 0,0 0 0,0 1 0,1-1 0,-1 1 0,0-1 0,0 1 0,0-1 0,1 1 0,-1 0 0,0-1 0,2 1 0,29 0 0,-19 1 0,-7-1 0,0 1 0,1 0 0,-1 0 0,1 1 0,-1-1 0,0 2 0,0-1 0,0 1 0,9 5 0,24 9 0,-115-17 0,73 0-1,1 1 1,-1-1-1,0 0 1,0 1-1,0 0 0,1-1 1,-1 1-1,0 0 1,0 0-1,1 1 0,-1-1 1,1 1-1,-1-1 1,1 1-1,0 0 0,-4 3 1,2-1-2,1 1 0,0-1 1,0 1-1,0 0 0,0-1 0,0 1 1,1 1-1,-2 6 0,1-2 2,0 0-1,1-1 0,1 1 1,0 0-1,0 0 1,1 0-1,0 0 0,1 0 1,2 18-1,-2-25 1,1 1 0,-1-1 0,0 0 0,1 1 0,0-1 0,0 0 0,0 0 0,0 0 0,0 0 0,1 0 0,-1-1 0,1 1 0,0-1 0,0 1 0,0-1 0,0 0 0,0 0 0,0 0 0,0-1 0,1 1 0,-1-1 0,1 0 0,5 2 0,6 0 0,0-1 0,0 0 0,1-1 0,17-1 0,-31 0 0,1 0 0,-1 0 0,1 0 0,-1 0 0,1 0 1,-1-1-1,1 1 0,-1-1 0,1 1 0,-1-1 0,0 0 0,1 0 0,-1 0 0,0-1 0,0 1 1,0-1-1,0 1 0,0-1 0,0 1 0,0-1 0,-1 0 0,1 0 0,0 0 0,-1 0 0,0 0 1,1 0-1,-1 0 0,0-1 0,0 1 0,0 0 0,1-5 0,0-6 4,0 1 0,-1-1 1,0 1-1,-1-1 0,-1-12 0,1-1 0,1-12-4,0 26 0,0 0 0,-1 0 0,0 0 0,-1-1 0,0 1 0,-6-23 0,6 33 0,1 1 0,0 1 0,0-1 0,-1 1 0,1-1 0,0 1 0,0-1 0,-1 1 0,1-1 0,0 1 0,0-1 0,-1 1 0,1-1 0,-1 1 0,1 0 0,0-1 0,-1 1 0,1-1 0,-1 1 0,1 0 0,-1 0 0,0-1 0,-3 34 0,-1 548 0,5-421 0,0-148 0,0 1 0,-1-1 0,0 0 0,-1 0 0,-1-1 0,0 1 0,-4 11 0,5-19 0,1-1 0,-1 1 0,0-1 0,1 0 0,-2 0 0,1 0 0,0 0 0,-1 0 0,1-1 0,-1 1 0,0-1 0,1 1 0,-2-1 0,1 0 0,0 0 0,0 0 0,0-1 0,-1 1 0,1-1 0,-1 0 0,1 0 0,-1 0 0,0 0 0,1 0 0,-1-1 0,-7 0 0,6 0 0,-1 0 0,1 0 0,-1 0 0,1-1 0,-1 0 0,1 0 0,-7-3 0,9 2 0,-1 1 0,1-1 0,0 0 0,0-1 0,1 1 0,-1 0 0,0-1 0,1 1 0,0-1 0,-1 0 0,1 0 0,-2-4 0,-6-11 0,0-1 0,2 0 0,0-1 0,1 0 0,1 0 0,0-1 0,2 0 0,1 0 0,0 0 0,1 0 0,2 0 0,3-38 0,-2 52 0,0 0 0,1 0 0,0 0 0,0 1 0,0-1 0,1 1 0,0 0 0,0 0 0,1 0 0,0 0 0,0 0 0,0 1 0,1-1 0,0 1 0,0 0 0,0 1 0,8-7 0,12-6 0,0 1 0,49-23 0,-43 24 0,-5 1 0,11-4 0,-2-2 0,54-38 0,-80 52 0,-1-1 0,-1 0 0,1 0 0,-1 0 0,-1-1 0,1 0 0,-1 0 0,0-1 0,-1 1 0,0-1 0,-1-1 0,0 1 0,0 0 0,-1-1 0,4-18 0,-4 10 0,-2-1 0,0 1 0,-1 0 0,-2-24 0,1 37 0,1 1 0,-1-1 0,0 1 0,0-1 0,0 1 0,-1 0 0,1-1 0,-1 1 0,0 0 0,0 0 0,-1 0 0,1 0 0,-1 1 0,0-1 0,0 1 0,0 0 0,0-1 0,-1 2 0,1-1 0,-1 0 0,0 1 0,-6-4 0,9 5 0,0 1 0,0 0 0,0-1 0,0 1 0,0 0 0,0-1 0,0 1 0,0 0 0,0 0 0,0 0 0,0 0 0,0 0 0,0 0 0,0 0 0,0 1 0,0-1 0,0 0 0,1 0 0,-1 1 0,0-1 0,0 1 0,0-1 0,0 1 0,0-1 0,-1 2 0,1-1 0,-1 1 0,1 0 0,0 0 0,0 0 0,0-1 0,0 1 0,0 1 0,0-1 0,0 0 0,0 0 0,0 2 0,-1 10 0,0-1 0,1 1 0,1 14 0,0-17 0,-1 10 0,1 0 0,1-1 0,0 1 0,2 0 0,1-1 0,9 32 0,-10-44 0,0 0 0,1 0 0,0 0 0,1-1 0,-1 1 0,2-1 0,-1 0 0,1-1 0,0 1 0,0-1 0,0 0 0,1-1 0,0 1 0,0-1 0,1-1 0,-1 1 0,1-1 0,12 4 0,-7-4 0,-1 0 0,1-1 0,-1-1 0,1 0 0,0-1 0,0 0 0,0-1 0,0 0 0,24-4 0,-34 3 3,-1 0 0,1 0 0,-1 1 0,1-2 0,-1 1 0,1 0 0,-1 0 0,0-1 0,1 1 1,-1-1-1,0 0 0,0 0 0,0 0 0,0 0 0,0 0 0,-1 0 0,1 0 0,-1 0 0,1-1 0,-1 1 0,0-1 0,0 1 0,0-1 0,1-3 0,0-2-175,-1-1 0,0 0 0,0 0 0,0 0 0,-1 0 0,-2-11-1,-3-19-4669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41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115 4 32319,'-7'-1'37,"0"0"0,0 0 0,0 1 0,0-1 0,0 2 0,0-1 0,-9 2 0,14-1-35,0 0-1,-1 0 1,1 0 0,0 0 0,0 0-1,-1 1 1,1-1 0,0 1 0,0-1-1,1 1 1,-1 0 0,0 0 0,1 0-1,-1 0 1,1 0 0,-1 0 0,1 0-1,0 1 1,0-1 0,0 0-1,0 1 1,-1 3 0,0 2 0,0 0 0,0 0-1,1 0 1,0-1 0,0 1 0,0 0 0,1 0-1,1 0 1,0 0 0,0 0 0,0 0 0,1 0-1,2 7 1,-2-10-1,0-1-1,0 0 1,0 0-1,1-1 1,-1 1-1,1 0 1,0-1-1,0 0 1,0 0-1,0 0 0,1 0 1,-1 0-1,1 0 1,0-1-1,0 0 1,0 0-1,0 0 1,0 0-1,0-1 1,0 1-1,1-1 1,-1 0-1,0 0 1,7 0-1,5 1 10,0-1 1,0 0-1,0-1 0,23-3 0,-36 2-9,0 1 0,0-1 0,1 1 0,-1-1-1,0 0 1,0-1 0,0 1 0,0 0 0,0-1 0,0 0 0,0 0-1,-1 1 1,1-2 0,0 1 0,-1 0 0,0 0 0,1-1 0,-1 1-1,0-1 1,-1 0 0,1 0 0,0 0 0,-1 0 0,1 0-1,-1 0 1,0 0 0,1-5 0,0-4-1,-1 1 0,0-1 0,0 0 0,-1 0 0,-1 0 0,-3-17 0,3 25 0,0 0 0,-1 1 0,0-1 0,1 1 0,-1-1 0,-1 1 0,1 0 0,0 0 0,-1 0 0,1 0 0,-1 0 0,0 1 0,0-1 0,0 1 0,0-1 0,-1 1 0,1 0 0,-1 1 0,1-1 0,-6-1 0,5 1 0,1 1 0,0 0 0,-1 0 0,1 0-1,-1 0 1,1 1 0,-1 0 0,1-1-1,-1 1 1,1 0 0,-1 1 0,1-1-1,-1 1 1,1-1 0,-1 1 0,1 0-1,-1 1 1,1-1 0,0 0 0,0 1-1,0 0 1,0 0 0,-5 3 0,3 1-42,0 0 0,1 0 0,-1 1 0,1 0 0,0 0 0,1 0 0,0 0 1,0 0-1,-3 14 0,-2 26-1279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42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0 352 31919,'0'12'122,"0"9"19,1 1 0,5 34 0,-5-50-137,0 0-1,1 0 0,0-1 0,0 1 0,0 0 0,1-1 0,-1 0 0,1 1 0,1-1 0,-1 0 1,1-1-1,0 1 0,0-1 0,5 5 0,-6-7 3,0 0 0,1-1 0,-1 1 0,1-1 0,-1 0 0,1 0 0,0 0 0,-1 0 0,1-1 0,0 0 0,-1 1 0,5-2 0,-6 2-2,0-1 0,0 0 0,0 0 1,0 0-1,0-1 0,0 1 0,1 0 0,-1-1 1,0 1-1,-1-1 0,1 0 0,0 0 1,0 0-1,0 0 0,0 0 0,-1 0 0,1 0 1,0 0-1,-1-1 0,1 1 0,2-4 1,-1-8-2,1 0 0,-2 0 1,0-1-1,-1 0 1,0 1-1,-1-1 0,-2-23 1,0-7 3,-1 0-4,-2-1 0,-2 1 0,-2 0-1,-24-69 1,12 39 7,19 73 6,1 11-7,-2 31-5,3 54-6,4-53 2,2 0 0,1 0 0,2-1 0,2 0 0,2-1 0,2 0 0,25 49 0,-36-81-3,1 0-1,0 0 1,0 0 0,1-1-1,0 0 1,8 8 0,-12-13 2,0 0 1,0 0 0,0 0-1,1-1 1,-1 1 0,0-1-1,1 1 1,-1-1 0,1 0-1,-1 0 1,1 0 0,0 0-1,0-1 1,-1 1-1,1-1 1,0 1 0,0-1-1,0 0 1,-1 0 0,1 0-1,0-1 1,0 1 0,0-1-1,4-1 1,-5 1 0,0 0 0,0-1 0,0 1 0,0 0 0,-1-1 0,1 0 0,-1 1 0,1-1 0,-1 0 0,0 0 0,0 0 0,1 0 0,-1 0 0,-1 0 0,1 0 0,0 0 0,1-5 0,6-43 0,-6 39 0,6-119 0,-7 88 0,11-76 0,-11 115 0,-1 0 0,1 1 0,-1-1 0,1 0 0,0 0 0,0 1 0,0-1 0,0 0 0,1 1 0,-1-1 0,1 1 0,-1 0 0,1-1 0,0 1 0,0 0 0,0 0 0,0 0 0,0 0 0,1 1 0,-1-1 0,5-2 0,0 2 0,0 0 0,0 1 0,0 0-1,0 0 1,0 1 0,0-1 0,8 2-1,-2-1 0,-10 0 0,0-1 0,1 1-1,-1 0 1,0 0 0,0 0 0,1 1-1,-1-1 1,0 1 0,0-1 0,0 1-1,0 0 1,0 1 0,0-1-1,0 0 1,0 1 0,0-1 0,-1 1-1,1 0 1,-1 0 0,1 0 0,-1 0-1,4 5 1,-6-5-2,-16-2 3,7 0 2,-1 0 0,1 1-1,-1 0 1,1 0-1,0 1 1,-12 3 0,17-3-2,0 0 1,0 0-1,0 0 0,1 0 1,-1 1-1,0 0 1,1 0-1,0 0 1,0 0-1,0 0 1,0 1-1,0-1 1,0 1-1,1 0 1,-3 6-1,0 3 0,0 1 0,1 0 0,1 0 0,0 0 0,1 0 0,1 0 0,0 1 0,2 25 0,0-20 0,-2-16 0,1 0 0,0 1 0,0-1 0,1 0 0,-1 0 0,1 1 0,0-1 0,0 0 0,0 0 0,1 0 0,-1 0 0,1 0 0,0 0 0,0-1 0,1 1 0,-1 0 0,1-1 0,-1 0 0,1 0 0,0 1 0,1-2 0,-1 1 0,0 0 0,1-1 0,-1 1 0,1-1 0,0 0 0,0-1 0,0 1 0,0 0 0,0-1 0,0 0 0,0 0 0,1 0 0,5 0 0,-2 0 0,0 0 0,0-1 0,0 0 0,0 0 0,-1-1-1,11-2 1,-16 3 0,0-1 1,0 0-1,1 0 0,-1 0 0,-1 0 0,1 0 0,0-1 0,0 1 0,0 0 1,-1-1-1,1 0 0,0 1 0,-1-1 0,0 0 0,1 0 0,-1 1 0,0-1 1,0 0-1,0 0 0,0-1 0,0 1 0,-1 0 0,1 0 0,0 0 1,-1-3-1,5-27 3,-3 0 0,0-1 0,-4-44 1,0 8 1,0 39 16,1 19-15,1 18-6,0 8 3,-1 18-7,2 0-1,8 49 0,-7-73 4,0 0 0,0 1-1,1-2 1,0 1-1,1 0 1,0 0-1,0-1 1,1 0 0,0 0-1,0 0 1,1-1-1,0 0 1,0 0-1,8 7 1,-11-12 1,0 0 0,1-1 0,-1 1 0,1-1 0,-1 1 0,1-1 0,5 1 0,-7-2 0,-1 0 0,0 1 0,0-1 0,0 0 0,0 0 0,1 1 0,-1-1 0,0 0 0,0 0 0,1-1 0,-1 1 0,0 0 0,0 0 0,0 0 0,1-1 0,-1 1 0,0-1 0,0 1 0,0-1 0,0 1 0,0-1 0,0 0 0,0 0 0,0 1 0,0-1 0,0 0 0,0 0 0,0-1 0,4-14 0,-1 1 0,-1-1 0,0 0 0,-2 0 0,1-24 0,1-15 0,0 30 0,4-36 0,-6 57 0,0 0 0,0-1 0,0 1 0,0 0 0,1 0 0,0 0 0,0 0 0,0 0 0,1 1 0,4-7 0,-4 8 0,-1 0 0,1 1 0,0-1 0,0 1 0,0-1 0,0 1 1,0 0-1,0 0 0,0 1 0,1-1 0,-1 1 0,0-1 0,0 1 0,4 0 0,-1 0-2,-1 0 0,1 1 0,0-1 0,0 1 0,-1 0 0,11 4 0,-17-6 2,-1 1 1,1-1-1,-1 1 1,1 0 0,-1-1-1,1 1 1,-1 0-1,1 0 1,-1 0 0,1 0-1,-1 0 1,0 0-1,1 1 1,-1-1 0,1 0-1,0 1 1,-1-1-1,1 1 1,-1 0 0,-1 1-1,-1 0 0,1 1 1,-1-1-1,1 1 0,0 0 0,0 1 1,0-1-1,-4 6 0,2-1 0,0 0 0,0 1 0,1 0-1,0 0 1,0 0 0,-3 15 0,3 2 0,2 1 0,0 0 0,2 0 0,4 30 0,-4-55 0,0 1 0,1-1 0,-1 1 0,1-1 0,0 1 0,-1-1 0,1 1 0,0-1 0,1 0 0,-1 1 0,0-1 0,1 0 0,-1 0 0,1 0 0,-1 0 0,1 0 0,0 0 0,0-1 0,0 1 0,0 0 0,0-1 0,0 0 0,1 1 0,-1-1 0,0 0 0,3 0 0,4 2 0,0-1 0,1 0 0,-1-1 0,0 0 0,17-1 0,-25 0 0,1-1 0,-1 1 0,0-1 0,1 1 0,-1-1 0,1 0 0,-1 1 0,0-1 0,0 0 0,1 0 0,-1 0 0,0 0 0,0 0 0,0 0 0,0 0 0,0 0 0,0 0 0,0-1 0,-1 1 0,1 0 0,0-1 0,-1 1 0,1-1 0,-1 1 0,1 0 0,-1-1 0,0 1 0,0-1 0,1-2 0,3-54 0,-3 48 0,-4-236 32,0 876-32,3-601 0,-2-1 0,-1 1 0,0-1 0,-13 45 0,13-65 0,1 0 0,-1 0 0,-1 0 0,1-1 0,-2 1 0,1-1 0,-1 0 0,0 0 0,0 0 0,0 0 0,-1-1 0,0 0 0,-1-1 0,1 1 0,-1-1 0,0 0 0,0-1 0,-1 0 0,-13 6 0,3-5 0,0-1 0,0-1 0,-1-1 0,1 0 0,-1-1 0,-25-2 0,10 0 0,28 1 0,-1 0 0,1-1 0,0 0 0,-1 0 0,1 0 0,0-1 0,0 0 0,0 0 0,0-1 0,0 1 0,0-1 0,1-1 0,-1 1 0,1-1 0,0 0 0,-5-5 0,4 3 0,1 0 0,0-1 0,0 0 0,0 0 0,1 0 0,0 0 0,1-1 0,-1 1 0,2-1 0,-1 0 0,1 0 0,-2-10 0,2 3 0,0-1 0,1 1 0,0-1 0,3-29 0,-1 39 0,0-1 0,1 0 0,-1 1 0,1-1 0,1 1 0,-1-1 0,1 1 0,0 0 0,0 0 0,1 0 0,0 0 0,0 1 0,6-7 0,8-4 0,0 1 0,2 0 0,-1 1 0,2 1 0,0 2 0,0 0 0,26-9 0,20-4 0,75-15 0,-82 25 0,0-3 0,60-27 0,-108 39 0,1-2 0,-1 1 0,0-1 0,-1-1 0,0 0 0,13-12 0,-19 15 0,-1 0 0,1 0-1,-1 0 1,-1-1 0,1 1-1,-1-1 1,0 0 0,0 0-1,-1 0 1,0 0-1,0-1 1,0 1 0,-1-1-1,1 1 1,-1-8 0,0 4-10,-1 0 0,0 0 0,0 0 0,-1 0 0,-3-13 0,3 19-82,0 0 0,-1 0-1,0 0 1,0 0-1,0 0 1,0 0-1,-1 1 1,1-1-1,-1 1 1,0-1 0,0 1-1,0 0 1,0 0-1,-7-4 1,-43-25-4204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4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77 31342,'32'0'513,"9"0"47,12 0-368,0 0-112,6-5-32,0-11-48,-6 2 32,0-1-32,-9 4 0,-8 0 0,-19 9-32,-8-1 0,-15 3-928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0 32543,'-26'43'81,"-3"-2"0,-63 72 1,-98 76-102,186-186 20,3-2 0,1-1 0,-1 1 0,0 0 0,0-1 0,0 1 0,0 0 0,1 0 0,-1 0 0,0 0 0,1 0 0,-1 0 0,1 0 0,-1 0 0,1 0 0,-1 0 0,1 0 0,0 0 0,0 0 0,-1 0 0,1 0 0,0 2 0,3-2 0,0 0 0,0 1 0,0-1 0,0-1 0,1 1 0,-1 0 0,0-1 0,0 0 0,0 0 0,5 0 0,-7 0 0,55 3 0,-1 2 0,0 3 0,71 18 0,-111-23-3,-1 0 1,0-1-1,1-1 0,15-1 1,-29-1-148,-1-3-343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1 372 32063,'0'14'237,"-1"-7"-219,1 0-1,1 0 0,-1 0 1,1 0-1,0-1 1,1 1-1,0 0 1,0-1-1,4 10 0,-4-13-11,0 0-1,0-1 1,0 0-1,0 1 0,0-1 1,0 0-1,1 0 1,-1 0-1,1 0 1,-1-1-1,1 1 0,0-1 1,0 0-1,0 1 1,0-1-1,0 0 0,0-1 1,0 1-1,0 0 1,0-1-1,0 0 0,0 0 1,6 0-1,-6 0 1,-1 0 0,1 0 0,0 0 0,0 0 0,0 0 0,0-1 0,0 0 0,0 1 1,0-1-1,-1 0 0,1 0 0,0-1 0,4-2 0,-5 2-5,-1 0 1,1 0 0,-1 0-1,1 0 1,-1-1-1,0 1 1,0 0 0,0-1-1,0 1 1,0-1 0,0 1-1,-1-1 1,0 0-1,1 1 1,-1-1 0,0-2-1,2-145 19,-3 85-21,1 54 3,-3-58-7,3 63 8,-1 0 0,0 1 0,0-1 0,-1 0 0,0 1 0,0-1 0,0 1 0,-1 0 0,-4-8 0,7 13-3,0 0 0,0 0 0,0 0 0,0 0 0,0 0 0,0 0 0,0 0 0,0 0 0,-1 0 0,1-1 1,0 1-1,0 0 0,0 0 0,0 0 0,0 0 0,-1 0 0,1 0 0,0 0 0,0 0 0,0 0 0,0 0 1,0 0-1,0 0 0,-1 0 0,1 0 0,0 0 0,0 0 0,0 0 0,0 0 0,0 0 0,0 1 0,-1-1 0,1 0 1,0 0-1,0 0 0,0 0 0,0 0 0,0 0 0,0 0 0,0 0 0,-1 0 0,1 0 0,0 1 0,0-1 0,0 0 1,0 0-1,0 0 0,0 0 0,0 0 0,0 0 0,0 1 0,0-1 0,0 0 0,0 0 0,0 0 0,0 0 0,0 0 1,0 1-1,0-1 0,0 0 0,0 0 0,0 0 0,0 0 0,0 0 0,0 0 0,0 1 0,0-1 0,0 0 0,0 0 0,0 12 0,-1 16 0,1 20 0,1 0 0,11 63 0,-10-98 0,0 0 0,2 0 0,-1-1 0,2 1 0,-1-1 0,2 0 0,-1 0 0,2-1 0,0 0 0,0 0 0,1 0 0,0-1 0,17 17 0,-20-24-2,-1 0 0,1-1 0,-1 1 0,1-1 0,0 0 0,0 0 0,0-1 0,0 1 0,0-1 0,0 0 0,1-1 0,-1 1 0,0-1 0,0 0 0,9-1 0,-14 1 2,2 0 0,0 0 0,-1-1 0,1 1 0,0-1 0,-1 1 0,1-1 0,-1 0 0,1 0 0,-1 0 0,1 0 0,-1 0 0,1 0 0,-1 0 0,0 0 0,0 0 0,1-1 0,-1 1 0,0 0 0,0-1 0,0 1 0,-1-1 0,1 1 0,0-1 0,-1 1 0,1-1 0,0 0 0,-1 1 0,0-1 0,1-2 0,1-9 0,0 1 0,0-24 0,-1 34 0,-1-320 32,0 322-32,0 0 0,1-1 0,-1 1 0,0-1 0,1 1 0,-1-1 0,0 1 0,1 0 0,-1-1 0,1 1 0,-1 0 0,0-1 0,1 1 0,-1 0 0,1 0 0,-1-1 0,1 1 0,-1 0 0,1 0 0,-1 0 0,1 0 0,-1 0 0,1 0 0,-1 0 0,1 0 0,-1 0 0,1 0 0,0 0 0,-1 0 0,1 0 0,0 0 0,20 4 0,-16-2 0,-1 0 0,0 1 0,0-1 0,-1 1 0,1 0 0,0 0 0,-1 1 0,0-1 0,0 0 0,0 1 0,3 5 0,26 48 0,-26-47 0,5 15 0,-1 0 0,0 1 0,-2 0 0,-1 0 0,-2 1 0,0-1 0,-2 1 0,0 1 0,-3 26 0,0-51 0,0-3 0,0 1 0,-1 0 0,1 0 0,0 0 0,0-1 0,0 1 0,0 0 0,0 0 0,0 0 0,0 0 0,0-1 0,0 1 0,0 0 0,1 0 0,-1 0 0,0-1 0,1 1 0,-1 0 0,0 0 0,1-1 0,-1 1 0,1 1 0,5-26 0,1-99 0,-7 80 0,3 1 0,1 0 0,2 0 0,12-45 0,-17 84 0,0 0 0,1-1 0,-1 1 0,1 0 0,0 0 0,-1 0 0,2 0 0,-1 0 0,0 0 0,0 0 0,1 1 0,0-1 0,-1 1 0,6-4 0,-6 6 0,-1-1 0,1 0 0,0 1 0,-1-1 0,1 1 0,0-1 0,-1 1 0,1 0 0,0 0 0,0 0 0,-1 0 0,1 0 0,0 0 0,-1 0 0,1 0 0,0 1 0,-1-1 0,1 1 0,0-1 0,-1 1 0,1 0 0,-1 0 0,1 0 0,-1 0 0,1 0 0,-1 0 0,0 0 0,1 0 0,-1 0 0,0 0 0,0 1 0,2 2 0,4 6 0,0 1 0,-1 0 0,0 0 0,0 1 0,-1 0 0,3 14 0,18 77-5,-21-79-2,-2-1-1,1 45 1,-2-111 20,13-68 0,-6 49-12,-6 41-1,7-44 0,-9 60 0,1 1 0,-1-1 0,1 1 0,0-1 0,0 1 0,0 0 0,0 0 0,1 0 0,0 0 0,0 0 0,3-3 0,-5 6-1,1 0 1,-1-1-1,0 1 1,0 0-1,0 1 1,0-1-1,1 0 1,-1 0-1,0 0 1,1 1-1,-1-1 1,1 1-1,-1-1 1,1 1-1,-1 0 1,1-1-1,-1 1 0,1 0 1,-1 0-1,1 0 1,-1 0-1,1 0 1,-1 0-1,1 1 1,-1-1-1,1 0 1,-1 1-1,1-1 1,-1 1-1,1 0 1,-1-1-1,0 1 0,1 0 1,-1 0-1,0 0 1,0 0-1,0 0 1,0 0-1,0 0 1,0 0-1,2 3 1,2 3-2,-1 0 1,0 1 0,0-1-1,0 1 1,-1 0-1,3 10 1,2 17 1,-1 1 0,4 58 0,-1-3 0,-10-87 0,1-1 0,0 0 0,0 1 0,-1-1 0,2 0 0,-1 0 0,0 0 0,1 1 0,-1-2 0,1 1 0,0 0 0,0 0 0,0 0 0,0-1 0,1 1 0,-1-1 0,1 0 0,0 0 0,-1 0 0,1 0 0,0 0 0,0-1 0,0 1 0,5 1 0,-2-1 0,0-1 0,0 0 0,1 0 0,-1-1 0,0 1 0,1-1 0,-1-1 0,0 1 0,1-1 0,-1 0 0,0-1 0,10-2 0,-4-1 0,0 0 0,-1-1 0,0-1 0,0 1 0,-1-1 0,1-1 0,-2 0 0,11-10 0,-5 2 0,0-1 0,-1 0 0,22-36 0,-31 43 0,0 0 0,0 0 0,-1 0 0,-1-1 0,0 0 0,0 0 0,1-12 0,-1-9 0,-1-37 0,-2 66 1,0 1 0,0-1 0,0 0 0,0 0 0,-1 1 0,1-1 0,-1 0 0,0 1 0,1-1 0,-1 0 1,0 1-1,-1-1 0,1 1 0,0 0 0,-1-1 0,1 1 0,-1 0 0,0 0 0,1 0 0,-1 0 0,0 0 0,-1 0 0,1 0 0,-4-1 0,1 0 0,0 1-1,-1 1 1,0-1-1,1 1 1,-1 0-1,0 1 1,1-1-1,-1 1 1,0 0-1,-9 1 1,12 0-1,1-1 0,-1 1 0,1-1 0,-1 1 0,1 0 0,-1 0 0,1 0 0,-1 0 0,1 0 0,0 0 0,0 1 0,-1-1 0,1 1 0,0 0 0,0 0 0,-2 3 0,1-1 0,-1 1 0,1-1 0,1 1 0,-1 0 0,1 0 0,0 0 0,-2 9 0,0 4-1,1-1 0,0 1-1,1 36 1,2-45-3,0 0 0,0 1 0,1-1 1,0 0-1,1 0 0,4 13 1,-4-18 3,0 0 0,0 0-1,0 0 1,1 0 0,0 0 0,0 0 0,0-1 0,0 0 0,1 1 0,-1-1 0,1 0 0,0-1 0,-1 1 0,7 3 0,-3-3-1,1 0 0,-1 0-1,1-1 1,0 1 0,-1-2 0,1 1-1,0-1 1,0 0 0,0-1 0,12 0 0,-18 0 1,0-1 1,-1 1-1,1 0 1,0-1-1,0 1 1,-1-1-1,1 0 1,0 0-1,-1 1 1,1-1-1,-1 0 1,1 0-1,-1-1 1,1 1-1,-1 0 1,0 0-1,0-1 1,1 1-1,-1-1 1,0 1-1,0-1 1,0 1-1,-1-1 1,1 0-1,0 1 1,-1-1-1,1 0 1,0-3-1,2-6 0,-1 0-1,0 0 1,0-16 0,-2 24 0,2-119 32,-3 64-32,1 977 0,0-905 0,0 0 0,-1-1 0,0 1 0,-1 0 0,-1-1 0,0 1 0,-1-1 0,-1 0 0,-7 16 0,8-22 0,0 0 0,-1-1 0,0 1 0,0-1 0,-1 0 0,1-1 0,-1 1 0,0-1 0,-1 0 0,1-1 0,-1 1 0,0-1 0,0-1 0,0 1 0,-1-1 0,-15 4 0,4-2 0,-1-1 0,0-1 0,-1-1 0,1-1 0,0 0 0,-1-1 0,-23-4 0,39 3 0,0 0 0,0-1 0,0 1 0,0-1 0,0 0 0,0 0 0,0 0 0,0-1 0,1 0 0,0 1 0,-1-2 0,1 1 0,0 0 0,0-1 0,-3-4 0,2 1 0,0 0 0,0-1 0,1 1 0,0-1 0,0 0 0,1 0 0,0 0 0,-3-13 0,2-2 0,1-1 0,0 0 0,2 0 0,1 0 0,4-41 0,-2 55 0,0-1 0,0 1 0,1 0 0,0 0 0,1 1 0,0-1 0,0 1 0,1-1 0,0 1 0,10-11 0,-4 6 0,0 2 0,1 0 0,0 0 0,1 1 0,25-16 0,4 2 0,1 3 0,0 2 0,68-23 0,37 3 0,-41 13 0,-104 26 0,0 0 0,0 0 0,0 0-1,0 0 1,0-1 0,0 1 0,0-1 0,-1 0 0,1 0 0,-1 0-1,1 0 1,-1 0 0,0 0 0,0-1 0,0 1 0,3-5 0,-4 5-26,0 0 0,-1-1 0,1 1 0,-1 0 0,1 0 1,-1-1-1,0 1 0,0 0 0,0-1 0,0 1 0,0 0 1,-1 0-1,1-1 0,-1 1 0,1 0 0,-1 0 0,0 0 1,0 0-1,0-1 0,0 1 0,0 0 0,0 1 0,-1-1 1,-1-2-1,-26-25-1167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198 157 31262,'-4'-5'92,"0"1"-1,0 0 0,0-1 1,0 2-1,-1-1 0,1 0 1,-1 1-1,0 0 0,0 0 1,0 0-1,0 1 0,-8-3 1,5 3-67,-1 0 0,0 1 0,0 0 0,0 0 0,0 1 0,0 1 0,-13 1 0,20-2-24,-1 1 0,1 0 0,0 0 1,-1 0-1,1 0 0,0 1 0,-1-1 0,1 0 1,0 1-1,0 0 0,0-1 0,0 1 0,1 0 1,-1 0-1,0 0 0,1 0 0,-1 0 1,1 1-1,0-1 0,0 0 0,0 1 0,0-1 1,0 1-1,0-1 0,1 1 0,-1-1 1,1 1-1,-1-1 0,1 1 0,0 3 0,0-2 0,0-1 0,0 0-1,0 1 1,0-1-1,0 1 1,1-1-1,-1 1 1,1-1-1,0 0 1,0 1-1,0-1 1,1 0-1,-1 0 1,1 0-1,0 0 1,0 0 0,0 0-1,0 0 1,0-1-1,0 1 1,1-1-1,0 1 1,2 1-1,3-1 2,1 0-1,-1 0 0,0-1 1,1 0-1,-1 0 0,1-1 1,15 0-1,61-4 50,-82 3-51,-1-1 0,0 1 0,0 0 1,0-1-1,-1 0 0,1 1 0,0-1 0,0 0 1,0 0-1,0 0 0,-1 0 0,1 0 0,0 0 1,-1 0-1,1-1 0,-1 1 0,1-1 0,-1 1 1,0-1-1,0 0 0,1 1 0,-1-1 0,0 0 1,-1 0-1,1 0 0,0 1 0,0-4 1,1-3-2,0-1 1,-1 0 0,0 0 0,-1-17 0,0 15 0,-1 5 0,1 0 0,-1 0 0,0 0 0,0 0 0,-1 1 0,0-1 0,0 1 0,0-1 0,-1 1 0,1 0 0,-1 0 0,-1 0 0,1 0 0,-1 0 0,1 1 0,-1 0 0,-1-1 0,1 2 0,-8-7 0,5 5 0,-1 0 0,0 1-1,0-1 1,0 2-1,0-1 1,-1 1-1,1 0 1,-1 1-1,0 0 1,1 0 0,-1 1-1,-12 0 1,19 1-1,1 0 0,-1 0 0,1 0 1,0 0-1,-1 0 0,1 0 1,0 1-1,-1-1 0,1 1 0,0-1 1,0 1-1,-1-1 0,1 1 1,0 0-1,0-1 0,0 1 0,0 0 1,0 0-1,0 0 0,0 0 0,0 0 1,0 0-1,0 0 0,1 0 1,-1 1-1,0-1 0,1 0 0,-1 2 1,-1 2-227,1 1 0,-1 0 0,1 0 0,1 0 1,-1 9-1,1 31-5221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7 24779,'-26'-6'7209,"12"5"-6462,80 42-741,2-3 1,1-3-1,2-3 1,77 24-1,-130-51-6,-14-5 0,0 1 0,0 1 0,-1-1 0,1 0 0,0 1 0,-1 0 0,1-1 0,3 4 0,-7-4 0,1 1 0,-1-1 0,0 1 0,0-1 0,1 1 0,-1-1 0,0 1 0,-1 0 0,1-1 0,0 1 0,0-1 0,0 1 0,-1-1 0,1 1 0,-1-1 0,1 0 0,-1 1 0,0-1 0,0 1 0,1-1 0,-3 2 0,-9 8 0,0 0 0,-1-1 0,0-1 0,-1 0 0,-20 10 0,2-1 0,-6 5-1,12-10-2,1 2 1,1 1-1,1 1 1,0 0-1,-37 39 1,58-54-289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32 32047,'29'-25'715,"-21"19"-728,-24 24 31,-78 76-18,57-59 0,1 2 0,1 1 0,-54 80 0,85-111 0,1 0 0,-1 1 0,1-1 0,1 1 0,-1 0 0,1 0 0,1 0 0,0 0 0,0 0 0,0 0 0,1 12 0,1-18 0,-1 1 0,1-1 0,-1 0 0,1 1 0,0-1 0,0 0 0,0 0 0,0 0 0,1 0 0,-1 0 0,0 0 0,1 0 0,-1 0 0,1 0 0,0-1 0,0 1 0,-1-1 0,1 1 0,0-1 0,0 0 0,4 2 0,52 23 0,-45-21 0,103 36 0,-60-22 0,105 50 0,-119-43 12,-40-24-20,0-1-1,0 0 1,-1 1-1,1 0 1,0-1-1,-1 1 1,1 0-1,-1 0 0,1 0 1,-1 0-1,0 0 1,0 0-1,0 0 1,0 0-1,0 1 1,-1-1-1,2 3 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32543,'4'-7'99,"0"2"8,-5 20-89,-8 43-18,-3 0 0,-25 72 0,2-6 0,9-22-2,3-22-9,4 1 0,-12 123 0,30-186-125,1-10-365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30.55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 31278,'0'0'870,"5"0"-606,160 0-122,-158 0-569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0 469 30462,'0'0'2140,"0"8"-2074,0 4-63,1-1 0,0 0 1,0 0-1,1 0 0,0 0 0,1 0 0,0-1 0,1 1 0,9 16 0,-11-22-3,1-1 0,0 0 1,0 1-1,0-1 0,1-1 0,-1 1 0,1 0 0,0-1 1,0 0-1,1 0 0,-1 0 0,0 0 0,1-1 0,0 0 1,-1 0-1,1 0 0,0 0 0,0-1 0,0 0 0,0 0 0,1 0 1,-1-1-1,7 0 0,-7 1 1,0-1 0,1 0 0,-1-1 0,0 0 0,0 1 0,0-1 0,10-4 0,-13 4-1,0-1 1,1 1-1,-1-1 1,0 0-1,0 0 1,0 0-1,0 0 1,0 0-1,0 0 1,-1-1-1,1 1 1,-1 0-1,1-1 1,-1 1-1,0-1 1,1-3-1,3-8 1,-1 0 0,-1 0 0,-1 0-1,1-1 1,-1-17 0,-3-77 8,-1 46-7,2 61-2,1-17 6,-2 0-1,0 0 0,0 0 0,-2 0 1,-9-36-1,12 82-5,-1-10 0,0 37 5,-1-20-13,2-1 0,7 57 0,-6-82 8,0 0-1,1 0 0,0-1 0,0 1 1,1 0-1,0-1 0,1 1 0,-1-1 0,1 0 1,1 0-1,-1-1 0,1 1 0,1-1 0,-1 0 1,1 0-1,8 6 0,-9-9 1,0 0 0,0 0 0,0-1 0,0 0 0,0 0 0,0 0 0,1 0 0,-1-1 0,1 0 0,-1 0 0,1-1 0,0 1 0,7-1 0,-10-1 0,0 1 0,0 0 0,0-1 0,0 1 0,0-1 0,0 0 0,0 0 0,0 0 0,0 0 0,0-1 0,0 1 0,-1-1 0,1 0 0,-1 0 0,1 0 0,-1 0 0,0 0 0,0 0 0,0-1 0,0 1 0,0-1 0,0 1 0,0-1 0,0-3 0,3-7 0,-1 0 0,0 0 0,-1-1 0,-1 0 0,1-22 0,-4-75 1,0 49 3,1-113 23,-1 175-27,1 0 0,0 0 0,0-1 0,0 1 0,0 0 0,0 0 0,0 0 0,0-1 0,0 1 0,0 0 0,0 0 0,0 0 0,0-1 0,0 1 0,0 0 0,0 0 0,0 0 0,0-1 0,0 1 0,1 0 0,-1 0 0,0 0 0,0 0 0,0-1 0,0 1 0,0 0 0,0 0 0,0 0 0,1 0 0,-1 0 0,0-1 0,0 1 0,0 0 0,0 0 0,1 0 0,-1 0 0,0 0 0,0 0 0,0 0 0,1 0 0,-1 0 0,0 0 0,0 0 0,1 0 0,8 7 0,8 15 0,-1 17 0,-2-1 0,-1 2 0,11 59 0,11 39 0,-35-137 0,0 1 0,1-1 0,-1 1 0,1-1 0,-1 0 0,1 0 0,-1 1 0,1-1 0,0 0 0,0 0 0,-1 0 0,1 0 0,0 0 0,2 2 0,-3-3 0,1 0 0,-1 0 0,0 0 0,1 0 0,-1-1 0,0 1 0,1 0 0,-1 0 0,0 0 0,1 0 0,-1-1 0,0 1 0,1 0 0,-1 0 0,0-1 0,0 1 0,1 0 0,-1 0 0,0-1 0,0 1 0,1 0 0,-1-1 0,0 1 0,0 0 0,0-1 0,0 1 0,0 0 0,1-1 0,-1 1 0,0-1 0,0 0 0,7-43 0,-5-41 0,-3 60 0,2-1 0,0 0 0,1 1 0,2-1 0,0 1 0,10-30 0,-13 53 0,0 0 0,-1 0 0,1 0 0,0 0 0,0 0 0,0 0 0,0 1 0,0-1 0,1 0 0,-1 0 0,0 1 0,1-1 0,-1 1 0,1-1 0,0 1 0,0 0 0,-1 0 0,1 0 0,0 0 0,0 0 0,0 0 0,0 0 0,0 0 0,0 1 0,0-1 0,0 1 0,0 0 0,1 0 0,-1-1 0,0 1 0,0 0 0,3 1 0,-1 0 0,0 0 0,0 1 0,0-1 0,0 1 0,0 0 0,0 0 0,0 0 0,-1 1 0,1-1 0,-1 1 0,0 0 0,0 0 0,0 0 0,5 7 0,7 12-1,-2 1 1,0 1-1,-1 0 0,-1 1 1,-2 0-1,0 1 0,6 35 1,-15-61-1,0 0 1,1 0-1,-1 0 1,0-1-1,0 1 1,0 0-1,0 0 1,0 0-1,0 0 1,0 0 0,0 0-1,0 0 1,0 0-1,1 0 1,-1 0-1,0 0 1,0 0-1,0 0 1,0 0-1,0 0 1,0 0-1,0 0 1,0 0-1,1 0 1,-1 0-1,0 0 1,0 0 0,0 0-1,0 0 1,0 0-1,0 0 1,0 0-1,1 0 1,-1 0-1,0 0 1,0 0-1,0 0 1,0 0-1,0 0 1,0 0-1,0 0 1,0 0 0,1 0-1,-1 0 1,0 0-1,0 1 1,0-1-1,0 0 1,0 0-1,0 0 1,0 0-1,0 0 1,0 0-1,0 0 1,0 0-1,0 1 1,0-1-1,0 0 1,0 0 0,0 0-1,0 0 1,4-9 2,5-51 0,-5 22 3,1 1 0,3 0 0,1 0 0,26-68 0,-33 102-5,0-1 1,0 1-1,0 0 1,0 1 0,0-1-1,1 0 1,-1 1-1,1-1 1,0 1-1,3-2 1,-5 3-1,0 0 0,0 1-1,0-1 1,0 1 0,0-1 0,0 1 0,0-1 0,1 1-1,-1 0 1,0 0 0,0 0 0,0 0 0,0-1 0,1 2-1,-1-1 1,0 0 0,0 0 0,0 0 0,0 0 0,1 1-1,-1-1 1,0 1 0,0-1 0,0 1 0,0-1 0,0 1-1,0-1 1,0 1 0,0 0 0,0 0 0,0-1 0,0 1-1,-1 0 1,1 0 0,0 0 0,1 2 0,4 9-4,1 1 1,-1 0 0,-1 0 0,0 1 0,-1-1-1,-1 1 1,0 0 0,1 15 0,-2-15 3,0 1 0,1-1 0,0 0 1,1-1-1,1 1 0,0-1 0,1 1 1,0-1-1,9 12 0,-11-21 0,0 0 0,0 0 0,0-1 0,1 0 0,-1 0 0,1 0 0,0-1 0,0 1 0,0-1 0,0 0 0,0 0 0,0-1 0,1 0 0,-1 0 0,8 1 0,0-1 0,0 0-1,-1-1 1,1-1-1,0 0 1,20-4-1,-27 3 1,0 0-1,0 0 0,0-1 1,0 0-1,-1 0 1,1 0-1,-1-1 0,0 0 1,0 0-1,0-1 1,-1 1-1,1-1 0,-1 0 1,0 0-1,0 0 1,-1-1-1,0 1 0,0-1 1,0 0-1,0 0 0,-1 0 1,0 0-1,1-7 1,2-6 0,-1 0 1,-1 1-1,-1-1 1,-1-1-1,0 1 1,-4-30 0,3 46-1,-1-1 1,1 1-1,-1-1 1,0 1 0,0 0-1,0-1 1,-1 1 0,1 0-1,-1 0 1,0 0-1,0 0 1,0 0 0,0 0-1,0 0 1,0 1-1,-1-1 1,0 1 0,1 0-1,-1 0 1,0 0-1,0 0 1,-4-2 0,-1 1-1,0 0-1,0 0 1,0 1 0,0 0 0,0 1 0,-1 0 0,1 0 0,-12 1 0,18-1 0,0 1-1,-1 1 1,1-1 0,-1 0 0,1 1-1,0-1 1,-1 1 0,1 0 0,0-1-1,-1 1 1,1 0 0,0 1 0,0-1-1,0 0 1,0 1 0,0-1-1,0 1 1,0-1 0,1 1 0,-1 0-1,1 0 1,-1 0 0,1 0 0,-1 0-1,1 0 1,0 0 0,0 0-1,0 1 1,-1 4 0,-1 4-4,1 1 0,1 0 0,-1 0 1,2 23-1,0-26 2,0-5 0,0 0 1,0 0 0,1 0 0,-1 0-1,1 0 1,0 0 0,0-1 0,1 1 0,-1 0-1,1-1 1,-1 1 0,1-1 0,0 1-1,0-1 1,1 0 0,-1 0 0,1 0-1,0 0 1,-1 0 0,1 0 0,0-1-1,1 0 1,-1 1 0,5 1 0,1 0-1,0 0 0,0-1 0,0 0 0,0-1 0,1 0 0,-1 0 0,1-1 0,0-1 0,9 1 0,-16-2 3,-1 1 0,0 0 0,1-1 0,-1 1 0,0-1 0,0 1 0,1-1 0,-1 0 0,0 0 0,0 0 0,0-1 0,0 1 0,0 0 0,0-1 0,-1 1 0,4-4 0,-1 0 4,0 0 0,0 0 0,0-1 0,-1 1 0,6-13 0,-4 6 1,-1-1 1,0 0-1,0-1 1,-1 1-1,1-19 0,-3 10 15,-1 22-21,0 0 0,-1 0 1,1 0-1,0 0 0,0 0 0,0 0 0,0 0 1,0 0-1,0 0 0,0 0 0,0 0 1,0 0-1,0 0 0,0 0 0,0 0 0,0 0 1,0 0-1,0 0 0,0 0 0,-1 0 1,1 0-1,0 0 0,0 0 0,0 0 0,0 0 1,0 0-1,0 0 0,0-1 0,0 1 1,0 0-1,0 0 0,-7 33-2,4-16 3,-5 46-1,3 0 0,4 116 0,3-79 0,4 293 0,-6-384 0,0 1 0,-1 0 0,0-1 0,0 1 0,-1-1 0,0 0 0,-1 1 0,-7 16 0,7-21 0,0 1 0,-1-1 0,1 0 0,-1-1 0,0 1 0,-1-1 0,1 1 0,-1-1 0,0-1 0,0 1 0,0-1 0,-1 0 0,1 0 0,-9 3 0,-3 0 0,1-1 0,-1-1 0,1 0 0,-1-1 0,0-1 0,-1 0 0,1-2 0,0 0 0,0-1 0,-24-4 0,36 4 0,-1-1 0,1 1 0,0-1 0,1 0 0,-1-1 0,0 1 0,1-1 0,-1 0 0,1 0 0,0 0 0,0-1 0,0 0 0,0 0 0,1 0 0,-1 0 0,1 0 0,0 0 0,0-1 0,1 0 0,-1 1 0,1-1 0,0 0 0,-1-6 0,-2-6 0,1-1 0,0 1 0,2-1 0,0 0 0,1-28 0,2 37 0,0-1 0,0 1 0,1-1 0,1 1 0,-1 0 0,2 0 0,-1 0 0,1 0 0,0 0 0,1 1 0,0 0 0,1 0 0,-1 0 0,2 1 0,-1-1 0,1 1 0,0 1 0,14-11 0,8-4 0,2 0 0,1 2 0,53-23 0,41-8 0,-87 37 0,-1-2 0,69-37 0,-106 51 0,1 1-1,-1-1 1,0 0-1,0 0 1,0 1-1,0-1 1,0 0 0,0 0-1,0 0 1,0 0-1,0 0 1,-1 0 0,1-1-1,0 1 1,-1 0-1,1 0 1,-1-1-1,1 1 1,0-2 0,-1 2-13,0 0 0,-1 0 0,1 0 0,0 0 0,0 0 1,0 0-1,-1 0 0,1 0 0,-1 0 0,1 0 0,-1 0 1,1 0-1,-1 0 0,1 0 0,-1 1 0,0-1 0,0 0 1,-1-1-1,-3-2-199,-1 0-1,0 0 1,-1 0 0,1 1-1,-11-5 1,-39-15-2376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63 31118,'-1'-8'221,"0"9"28,-1 23 266,2-21-479,-1 0 1,1 0-1,0 1 1,0-1-1,0 0 1,1 1-1,-1-1 1,1 0-1,0 0 1,0 0-1,0 1 1,0-1-1,1 0 1,-1 0-1,4 4 1,3-4-35,0 0 1,0-1-1,1 0 1,-1 0-1,1 0 1,-1-1-1,1-1 1,0 0-1,17-1 0,-2 0 3,-23 1-3,0 0-1,0 0 0,0 0 0,0 0 1,0-1-1,0 1 0,0 0 0,0-1 1,0 1-1,-1-1 0,1 1 0,0-1 1,0 1-1,0-1 0,-1 1 0,1-1 1,0 0-1,-1 0 0,1 1 0,0-1 1,-1 0-1,1 0 0,-1 0 0,1 1 1,0-3-1,0 0 1,0-1 0,0 1 0,0-1 0,0 1 0,-1-1 0,1 0 0,-1-5-1,0 4 0,0 0-1,0 0 0,0 0 0,-1 0 1,0 0-1,0 0 0,0 1 0,-1-1 0,0 0 1,0 0-1,-5-7 0,4 8 1,-1 1-1,1 0 1,-1 0 0,0 0 0,-1 1-1,1 0 1,0-1 0,-1 1-1,1 1 1,-1-1 0,1 1-1,-1 0 1,0 0 0,0 0 0,1 0-1,-1 1 1,-10 0 0,12 0-12,-1 1 0,0-1 0,1 0 0,-1 1 0,0 0 0,1 0 0,-1 0 0,1 0 0,-1 1 0,1-1 0,0 1 0,0 0 0,-1 0 0,1 0 0,0 0 0,1 0 0,-1 1 0,0 0 0,1-1 0,-1 1 0,1 0 0,0 0 0,-2 4 0,-7 25-554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10 31566,'-24'-10'997,"41"19"-806,20 12-210,3 1 26,2-2-1,1-1 1,0-2-1,52 12 1,186 30-8,-280-59 1,-1 0 0,1 0 0,-1 0 0,1 0 0,0 0 0,-1 1 0,1-1 0,-1 0 0,1 0 0,-1 1 0,1-1 0,-1 0 0,1 1 0,-1-1 0,1 1 0,-1-1 0,0 1 0,1-1 0,-1 1 0,0-1 0,1 1 0,-1-1 0,0 1 0,0-1 0,1 1 0,-1-1 0,0 1 0,0-1 0,0 1 0,0 0 0,0-1 0,0 1 0,0-1 0,0 1 0,0 0 0,0 0 0,0 1 0,-1 0 0,1 0 0,-1 0 0,1-1 0,-1 1 0,0 0 0,0 0 0,0-1 0,0 1 0,0-1 0,0 1 0,-2 2 0,-20 14 0,0 0 0,-1-1 0,-1-1 0,-35 16 0,3 0 0,-19 14-6,2 3 0,-107 92-1,172-134-561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451 0 32623,'0'0'93,"-1"3"-77,-9 19-10,-1-1 1,0 0-1,-2-1 0,-1 0 0,-17 19 0,20-25-8,-143 157 2,99-115 0,-58 78 0,110-130 0,0-1 0,1 0 0,0-1 0,0 1 0,0 0 0,0 0 0,0 1 0,1-1 0,-1 0 0,1 1 0,0-1 0,0 0 0,0 1 0,1 0 0,-1-1 0,1 7 0,0-8 0,1-1 0,-1 0 0,1 0 0,0 0 0,-1 0 0,1 0 0,0-1 0,0 1 0,0 0 0,0 0 0,0 0 0,0-1 0,0 1 0,0 0 0,0-1 0,0 1 0,0-1 0,0 1 0,0-1 0,0 0 0,3 1 0,34 9 0,-27-7 0,12 2 0,0 2 0,0 1 0,0 1 0,-1 1 0,-1 1 0,0 0 0,0 2 0,-1 0 0,32 29 0,-43-34-11,45 38 38,-50-43-42,0 0 0,0 0 1,1-1-1,-1 0 0,1 0 1,-1 0-1,1-1 0,0 0 1,0 1-1,0-2 1,9 2-1,4-2-593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2 297 32015,'0'0'344,"0"13"-195,0 3-133,-1-3-9,1 0 1,0 0-1,2 0 1,-1 0-1,6 20 1,-6-30-5,1 0 0,-1 1 1,1-1-1,0 0 0,-1 0 1,2 0-1,-1 0 0,0 0 1,0 0-1,1-1 0,0 1 1,-1-1-1,1 1 0,0-1 0,0 0 1,0 0-1,1-1 0,-1 1 1,0-1-1,1 1 0,-1-1 1,0 0-1,1 0 0,0-1 1,3 1-1,2 1 5,-1-1 1,1-1-1,0 1 0,0-2 0,16-1 1,-22 2-9,0-1 1,-1 0 0,1 0 0,-1 1-1,1-1 1,-1-1 0,0 1-1,1 0 1,-1-1 0,0 1-1,0-1 1,0 1 0,0-1 0,0 0-1,0 0 1,0 0 0,-1 0-1,1 0 1,-1-1 0,1 1 0,-1 0-1,0-1 1,1-3 0,1-7 1,-1 0 0,0-1 0,-1 1 1,0-1-1,-3-24 0,1-1-2,0 17 3,0 0 1,-1 0-1,-1 0 0,-1 0 1,-1 1-1,-1 0 0,-13-31 1,19 52-4,0 0 0,0-1 0,0 1 0,0 0 0,0-1 0,0 1 0,0 0 0,0 0 1,0-1-1,0 1 0,0 0 0,0 0 0,-1-1 0,1 1 0,0 0 0,0 0 0,0-1 0,0 1 1,-1 0-1,1 0 0,0-1 0,0 1 0,0 0 0,-1 0 0,1 0 0,0 0 0,0-1 1,-1 1-1,1 0 0,0 0 0,0 0 0,-1 0 0,1 0 0,0 0 0,0 0 0,-1 0 0,1 0 1,0 0-1,-1 0 0,1 0 0,0 0 0,0 0 0,-1 0 0,1 0 0,0 0 0,-1 0 0,1 0 1,0 0-1,0 0 0,-1 0 0,1 1 0,0-1 0,0 0 0,-1 0 0,1 0 0,0 1 0,-6 10 0,3 6 0,0 1 0,2 0 0,0-1 0,1 1 0,1 0 0,0-1 0,8 32 0,-3-33 0,1 0 0,1-1 0,0 0 0,1 0 0,0-1 0,2 0 0,-1 0 0,2-2 0,0 1 0,0-1 0,1-1 0,0 0 0,19 11 0,-27-19-3,0-1 1,0 1-1,0-1 0,1 0 1,-1 0-1,0 0 0,1-1 1,0 0-1,-1 0 0,1 0 1,6-1-1,-11 0 3,0 0 0,0 0 0,0-1 0,0 1 0,0 0 0,0-1 0,0 1 0,0-1 0,0 0 0,0 1 0,0-1 0,0 0 0,-1 1 0,1-1 0,0 0 0,0 0 0,-1 0 0,1 1 0,-1-1 0,1 0 0,-1 0 0,1 0 0,-1 0 0,1 0 0,-1 0 0,0 0 0,0 0 0,1 0 0,-1 0 0,0 0 0,0-2 0,1-43 0,-1 33 0,-1-32 12,3-65 7,-1 98-19,0-1 0,1 1 1,1 0-1,0 0 0,1 0 0,8-18 0,-10 27-2,-1 0 1,1 0-1,0 1 0,1-1 0,-1 1 1,0-1-1,1 1 0,0 0 1,-1 0-1,1 0 0,0 0 1,0 0-1,0 1 0,3-2 0,-4 2 2,1 0 0,-1 0 0,0 1-1,0-1 1,1 1 0,-1-1-1,1 1 1,-1 0 0,0 0-1,1 0 1,-1 0 0,1 1 0,-1-1-1,0 0 1,1 1 0,-1 0-1,0-1 1,0 1 0,0 0 0,1 0-1,2 2 1,-1 2 0,1-1 0,-1 1 0,0 0 0,-1 0 0,1 0 0,-1 0 0,0 1 0,4 8 0,19 52 0,-19-37-1,-2 0 0,4 54 0,-5 8 36,1-168-35,26-131 0,-29 194 0,1-1 0,1 1 0,1 0 0,0 1 0,1-1 0,0 1 0,12-18 0,-18 29 0,1 1 0,0 0 0,-1-1 0,1 1 0,0 0 0,0 0 0,0 0 0,0 0 0,0 0 0,0 0 0,0 0 0,0 0 0,0 1 0,1-1 0,-1 0 0,0 1 0,1-1 0,-1 1 0,0-1 0,1 1 0,-1-1 0,0 1 0,1 0 0,-1 0 0,1 0 0,-1 0 0,0 0 0,1 0 0,-1 0 0,1 0 0,-1 1 0,0-1 0,1 0 0,-1 1 0,1-1 0,-1 1 0,0 0 0,0-1 0,2 2 0,1 1 0,-1 0 0,0 1 0,1-1 0,-1 1 0,-1 0 0,1 0 0,0 0 0,-1 0 0,0 0 0,3 7 0,5 19 0,-1 0 0,-2 1 0,0 0 0,-2 0 0,-2 1 0,0 53 0,-3-70 0,0-15 0,0 1 0,0-1 0,0 0 0,0 0 0,0 1 0,0-1 0,0 0 0,-1 0 0,1 1 0,0-1 0,0 0 0,0 1 0,0-1 0,1 0 0,-1 0 0,0 1 0,0-1 0,0 0 0,0 0 0,0 1 0,0-1 0,0 0 0,0 0 0,1 1 0,-1-1 0,0 0 0,0 0 0,0 1 0,0-1 0,1 0 0,-1 0 0,0 0 0,0 0 0,0 1 0,1-1 0,-1 0 0,0 0 0,0 0 0,1 0 0,-1 0 0,0 0 0,1 0 0,-1 0 0,4-4 0,-4 4 0,16-38 0,16-56 0,-20 53 0,2-4 0,-11 30 0,1-1 0,1 2 0,0-1 0,2 1 0,-1 0 0,12-18 0,-18 31 0,1 1 0,-1-1 0,0 1 0,1 0 0,-1-1 0,0 1 0,1 0 0,-1-1 0,1 1 0,-1 0 0,0-1 0,1 1 0,-1 0 0,1 0 0,-1-1 0,1 1 0,-1 0 0,1 0 0,-1 0 0,1 0 0,-1 0 0,1-1 0,-1 1 0,1 0 0,-1 0 0,1 0 0,-1 1 0,1-1 0,-1 0 0,1 0 0,-1 0 0,1 0 0,-1 0 0,1 1 0,-1-1 0,1 0 0,-1 0 0,1 1 0,-1-1 0,0 0 0,1 1 0,-1-1 0,1 0 0,-1 1 0,1 0 0,12 20 0,-3 8 0,-2-1 0,0 2 0,3 32 0,-8-36 0,2-1 0,1 0 0,1 0 0,0-1 0,16 33 0,-20-53 0,-1 1 0,1-1 0,0 0 0,0 0 0,0 0 0,1 0 0,-1-1 0,1 1 0,0-1 0,0 0 0,0 0 0,1-1 0,-1 1 0,1-1 0,-1 0 0,1 0 0,6 2 0,3-1 0,0-1 0,1 0 0,0-1 0,20-1 0,-27 0 0,-2 0 0,-1 0 0,0 0 0,1-1 0,-1 0 0,0 0 0,0-1 0,0 1 0,0-1 0,0 0 0,0 0 0,-1-1 0,1 1 0,-1-1 0,8-6 0,-6 4 0,-1-1 0,0 0 0,0 0 0,0 0 0,-1-1 0,0 0 0,0 1 0,-1-1 0,4-9 0,-1-5 0,0 0 0,-1-1 0,-1 0 0,-1 0 0,-1 0 0,-1-25 0,0 33 0,-1 1 0,-1-1 0,-1 1 0,0-1 0,-5-17 0,6 27 0,0 1 0,-1-1 0,1 0 0,-1 1 0,0 0 0,0-1 0,-1 1 0,1 0 0,0 0 0,-1 0 0,0 0 0,0 1 0,0-1 0,0 1 0,0-1 0,0 1 0,-1 0 0,1 1 0,-1-1 0,1 0 0,-1 1 0,0 0 0,-6-1 0,6 1 0,-1 0 0,1 0 0,-1 1 0,0 0 0,1 0 0,-1 0 0,1 0 0,-1 1 0,-5 1 0,8-2 0,0 1 0,0 0 0,0 0 0,0 0 0,0 0 0,0 0 0,1 1 0,-1-1 0,0 0 0,1 1 0,-1 0 0,1-1 0,0 1 0,-1 0 0,1-1 0,0 1 0,0 0 0,0 0 0,0 0 0,0 0 0,0 3 0,-4 16-4,1 1 0,2-1 0,0 1 0,1-1 0,1 1 0,1-1 0,4 27 0,-4-42 4,0-1 0,1 1 0,-1 0 1,1-1-1,0 1 0,1-1 0,-1 0 0,1 1 0,0-1 1,0 0-1,1-1 0,0 1 0,-1-1 0,2 1 0,-1-1 0,0 0 1,1-1-1,0 1 0,-1-1 0,1 0 0,1 0 0,-1 0 0,0-1 1,1 0-1,-1 0 0,1 0 0,0-1 0,-1 0 0,1 0 1,0 0-1,0-1 0,0 0 0,0 0 0,11-2 0,-14 1 2,0 0-1,1-1 1,-1 1-1,0-1 0,0 0 1,0 0-1,-1-1 1,1 1-1,0 0 1,-1-1-1,1 1 0,-1-1 1,0 0-1,0 0 1,0 0-1,-1 0 1,1 0-1,0-1 0,1-5 1,1-3-2,0 0-1,-1-1 1,0 1-1,1-20 1,-2-71 0,-2 59 0,0 34 0,-1 13 0,-9 619 0,6-469 0,3-97 0,1-9 0,-1-1 0,-12 70 0,11-104 0,-1-1 0,0 0 0,0 0 0,-1 0 0,0 0 0,-1-1 0,0 1 0,-1-1 0,0 0 0,0-1 0,-1 0 0,-1 0 0,1 0 0,-2-1 0,-12 11 0,14-15 0,-1 1 0,-1-1 0,1-1 0,0 1 0,-1-2 0,0 1 0,0-1 0,0 0 0,0-1 0,0 0 0,0 0 0,0-1 0,-14-2 0,17 1 0,0 0 0,1 0 0,-1-1 0,1 0 0,-1 0 0,1-1 0,0 1 0,0-1 0,0 0 0,1-1 0,-1 1 0,1-1 0,-1 0 0,1 0 0,0 0 0,1-1 0,-1 1 0,1-1 0,0 0 0,-4-9 0,-4-6 0,1-1 0,1-1 0,-11-42 0,11 22 0,2-1 0,2 0 0,1 0 0,5-85 0,0 116 0,0 1 0,1-1 0,0 1 0,1 0 0,0 0 0,1 0 0,0 0 0,0 0 0,1 1 0,1-1 0,9-12 0,-3 8 0,0 0 0,1 2 0,1 0 0,0 0 0,1 1 0,21-13 0,10-1 0,0 1 0,2 3 0,1 2 0,62-17 0,-44 16 0,98-47 0,-156 63 0,0 0 0,0 0 0,-1-1 0,0 0 0,0 0 0,9-10 0,-14 12 0,1 0 0,-1 0 0,0-1 0,0 1 0,-1-1 0,1 0 0,-1 0 0,0 0 0,0 0 0,-1 0 0,1 0 0,-1-1 0,0-8 0,1 3-16,-1 1 0,-1-1-1,0 0 1,-1 1 0,0-1 0,0 0 0,-1 1-1,-1 0 1,0-1 0,0 1 0,-1 0 0,0 1-1,-8-15 1,-32-41-573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 32287,'-6'0'41,"1"0"1,0 0-1,0 0 0,0 1 1,0 0-1,-8 2 1,11-2-39,-1 1 0,0-1 0,1 1 0,-1 0 0,1 0 1,-1 0-1,1 1 0,0-1 0,0 0 0,0 1 0,0 0 0,-1 2 1,-7 10-2,2-1 1,-1 2 0,2-1 0,0 1-1,-6 23 1,10-29-4,1 1 1,0-1-1,1 1 0,0-1 0,0 1 0,1 0 1,0-1-1,1 1 0,0 0 0,4 14 1,-4-21 1,1 0 0,0 0 0,0 0 0,0 0 0,0 0 0,1-1 0,-1 1 1,1-1-1,0 1 0,0-1 0,0 0 0,0 0 0,1 0 0,-1 0 0,1-1 1,0 0-1,0 1 0,0-1 0,0-1 0,0 1 0,0-1 0,8 3 0,7-1 12,-1 0-1,1-1 0,37-1 0,-51-1-9,-1 1-1,0-2 0,0 1-1,0 0 1,-1-1 0,1 0 0,0 0 0,0 0 0,0 0-1,-1-1 1,1 0 0,-1 1 0,1-1 0,-1-1 0,0 1-1,1 0 1,4-6 0,-4 4 0,0-1 0,-1 0 0,1 0 1,-1 0-1,-1 0 0,1 0 0,-1-1 0,0 1 0,0-1 0,2-9 0,-2 6-1,-1 0 0,0 0-1,0 0 1,-1 0 0,0-1-1,-1 1 1,0 0-1,0 0 1,-1 0 0,0 0-1,0 0 1,-1 0 0,-1 1-1,-6-14 1,6 17-1,1 0 0,-1 0 0,0 0 0,0 1 0,-1 0 0,1 0 0,-1 0 0,0 0 0,0 1 0,0-1 0,-1 1 0,1 1 0,-9-4 0,3 2 0,-1 2 0,0-1 0,1 1 0,-1 1 0,-22 0 0,29 1 0,0 0 0,1 0 0,-1 1 0,0 0 0,1 0 0,-1 0 0,1 0 0,0 1 0,-1-1 0,1 1 0,0 0-1,0 1 1,0-1 0,0 1 0,0-1 0,1 1 0,-1 0 0,1 1 0,0-1 0,0 1 0,-4 5 0,1 2-29,0 0 0,0 0-1,2 1 1,-1-1 0,2 1 0,-1 0-1,-1 16 1,-5 46-664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2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198 58 32527,'-11'-3'27,"-1"0"0,1 1 0,-1 1 0,1 0 0,-1 0 0,-13 1 0,12 1-11,10-1-14,-1 1-1,1-1 1,0 1-1,-1 0 1,1 1-1,0-1 1,0 1-1,-1-1 1,1 1-1,0 0 1,1 0-1,-1 0 1,0 1-1,1-1 0,-1 0 1,1 1-1,0 0 1,-1 0-1,1-1 1,1 1-1,-1 1 1,0-1-1,-1 5 1,-1 1-2,0 1 0,0 0-1,1 0 1,0 0 0,1 0 0,-2 21 0,4-23 0,-1 0 0,1 0 0,1-1 0,1 13 0,-1-17 0,0 0 0,0-1 0,0 1 0,1 0 0,-1 0 0,1-1 0,-1 1 0,1-1 0,0 0 0,0 1 0,0-1 0,0 0 0,0 0 0,6 3 0,12 8 0,2-1 0,-1-1 0,36 13 0,-29-13 0,42 23 0,-67-32 0,0 1 0,0-1 0,-1 0 0,1 1 0,-1-1 0,0 1 0,0 0 0,0 0 0,0-1 0,0 1 0,-1 1 0,3 3 0,-4-5 0,1 0 0,0 0 0,-1 0 0,1-1 0,-1 1 0,1 0 0,-1 0 0,0 0 0,0 1 0,0-1 0,0 0 0,0 0 0,-1 0 0,1 0 0,0 0 0,-1 0 0,0-1 0,1 1 0,-1 0 0,0 0 0,0 0 0,-2 2 0,-1 0 0,0-1 0,0 1 0,0-1 0,-1 0 0,0 0 0,1 0 0,-1-1 0,0 0 0,0 0 0,-1 0 0,1-1 0,0 1 0,0-1 0,-7 0 0,-14 2 0,-43-1 0,55-2 0,5 0 0,-27-1 0,35 1 0,0 0 0,0 0 0,0 0 0,0 0 0,1-1 0,-1 1 0,0 0 0,0 0 0,0-1 0,0 1 0,1 0 0,-1-1 0,0 1 0,0-1 0,1 1 0,-1-1 0,0 1 0,1-1 0,-1 0 0,1 1 0,-1-1 0,1 0 0,-1 1 0,1-1 0,-1 0 0,1 0 0,0 1 0,-1-1 0,1 0 0,0 0 0,-1-1 0,2 1 0,0 1 0,0-1 0,-1 1 0,1-1 0,0 1 0,0 0 0,0-1 0,0 1 0,0 0 0,-1 0 0,1 0 0,0 0 0,0 0 0,0 0 0,0 0 0,0 0 0,0 0 0,1 0 0,-1 1 0,34-1 0,0 2 0,53 9 0,-74-8 0,1-1 0,-1-1 0,0-1 0,25-1 0,-33 1 0,0-1 0,0 0 0,0 0 0,0-1 0,0 0 0,-1 0 0,1 0 0,-1 0 0,1-1 0,-1 0 0,0 0 0,0-1 0,7-5 0,-7 3 0,-1 1 0,1-1 0,-1 0 0,-1-1 0,1 1 0,-1-1 0,0 1 0,-1-1 0,0 0 0,0 0 0,0 0 0,1-11 0,-1-11 0,-1-55 0,-1 5 0,2 59 0,1 0 0,1 1 0,1 0 0,10-31 0,-10 49 0,-1 0 0,0 0 0,0 0 0,1 1 0,-1-1 0,0 1 0,1 0 0,-1 1 0,5 0 0,0-1 0,40 1 0,-43 1 0,6 20 0,-9-14 0,4 7 0,-1 0 0,0 1 0,-1-1 0,-1 1 0,-1 0 0,0 0 0,-1 0 0,0 18 0,-2-34 0,9 68 0,-8-63 0,0 0 0,0-1 0,1 1 0,-1 0 0,1-1 0,1 1 0,-1-1 0,0 0 0,1 0 0,0 0 0,6 7 0,-6-10 0,0-1 0,0 1 0,0-1 0,0 0 0,1 0 0,-1 0 0,0 0 0,0 0 0,0-1 0,4 0 0,-5 0 0,0 0 0,1 0 0,-1-1 0,-1 1 0,1 0 0,0-1 0,0 1 0,0-1 0,-1 0 0,1 0 0,-1 1 0,1-1 0,-1 0 0,0 0 0,0 0 0,0-1 0,1-1 0,15-43 0,-9 8 0,-1-1 0,2-42 0,6-37 0,-15 118 0,0 0 0,0 1 0,0-1 0,0 0 0,1 0 0,-1 0 0,0 0 0,1 1 0,-1-1 0,0 0 0,1 0 0,-1 1 0,1-1 0,-1 0 0,1 1 0,0-1 0,-1 0 0,1 1 0,0-1 0,-1 1 0,1-1 0,0 1 0,0-1 0,-1 1 0,1 0 0,0-1 0,1 1 0,0 0 0,0-1 0,1 1 0,-1 0 0,0 1 0,0-1 0,0 0 0,0 1 0,0-1 0,0 1 0,0 0 0,2 1 0,4 1 0,0 1 0,-1 1 0,1 0 0,9 8 0,49 56 0,-66-81 0,-2 7 0,-1-1 0,0 1 0,0 0 0,-1 0 0,1 0 0,-1 1 0,0-1 0,0 1 0,-1 0 0,1 0 0,-1 0 0,0 1 0,0 0 0,0 0 0,0 0 0,-1 0 0,1 1 0,-1 0 0,1 0 0,-1 1 0,0-1 0,0 1 0,0 0 0,0 1 0,0 0 0,-7 0 0,11 1 0,-1-1 0,1 1 0,0 0 0,0 0 0,-1 0 0,1 0 0,0 1 0,0-1 0,0 1 0,0-1 0,1 1 0,-1 0 0,0 0 0,1-1 0,-1 1 0,1 0 0,0 0 0,-1 1 0,1-1 0,0 0 0,0 0 0,0 1 0,1-1 0,-1 0 0,0 1 0,1 2 0,-4 10 0,1 0 0,-1 28 0,4-34 0,-2 11 0,1 0 0,1 1 0,4 29 0,-2-44 0,-1 0 0,1 1 0,0-1 0,0 0 0,0 0 0,1-1 0,0 1 0,0-1 0,1 1 0,-1-1 0,1 0 0,0 0 0,1 0 0,-1-1 0,7 6 0,-6-7 0,1 1 0,0-1 0,-1 1 0,1-1 0,0-1 0,1 1 0,-1-1 0,0-1 0,13 3 0,1-2 0,38 0 0,-39-2 0,-12-1 0,-1 1 0,1-1 0,-1-1 0,1 1 0,-1-1 0,0 0 0,1 0 0,-1-1 0,0 0 0,0 0 0,-1 0 0,1-1 0,9-8 0,-11 9 0,0-1 0,0 0 0,-1 0 0,1 0 0,-1 0 0,0 0 0,0-1 0,0 0 0,-1 1 0,1-1 0,-1 0 0,0 0 0,-1 0 0,1-1 0,-1 1 0,0 0 0,0-9 0,-1 13-2,0 1 0,-1 0 0,1-1 0,0 1 0,0-1 0,-1 1 0,1 0 0,0-1 0,-1 1 0,1 0 0,-1-1 0,1 1 0,0 0 0,-1 0 0,1-1 0,-1 1 0,1 0 0,-1 0 0,1 0 0,0 0 0,-1 0 0,1-1 0,-1 1 0,1 0 0,-1 0 0,1 0 0,-1 0 0,1 0 0,-1 1 0,1-1 0,-1 0 0,1 0 0,-1 0 0,0 0 0,-3 1-48,-18-1-358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2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1 32111,'0'0'608,"18"0"-592,17 0-16,3 0 0,4 0 32,-1 0-32,-3 0 0,-6 0 0,-8 0 0,-12 0 0,-9 0-32,-12 0-7924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24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16 31823,'0'0'752,"21"0"-624,14 0-112,0 0 0,-2 0-16,-1 0 32,-8 0-32,-7-5 0,-5 2-32,-3 1-16,-9-4-720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26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0 518 28365,'0'-39'4397,"13"352"-4392,1 10-5,-14-230 0,0-911 0,0 817 0,0 0 0,0 0 0,0 0 0,0-1 0,1 1 0,-1 0 0,0 0 0,1 0 0,-1 0 0,1 0 0,-1 0 0,1 0 0,0 0 0,-1 0 0,1 1 0,0-1 0,0 0 0,-1 0 0,1 0 0,0 1 0,0-1 0,0 0 0,0 1 0,0-1 0,0 1 0,0-1 0,0 1 0,0 0 0,0-1 0,1 1 0,-1 0 0,0 0 0,0 0 0,0 0 0,2 0 0,2 0 0,0 0 0,-1 0 0,1 1 0,-1-1 0,1 1 0,-1 0 0,1 1 0,7 2 0,-4 1 0,0 0 0,-1 0 0,1 1 0,-1 0 0,0 0 0,0 1 0,-1 0 0,0 0 0,8 12 0,-5-6 0,-2 0 0,1 1 0,-1-1 0,-1 1 0,6 19 0,-9-21 0,0 1 0,-1-1 0,0 0 0,-1 1 0,0-1 0,-2 26 0,0-32 0,0-1 0,0 1 0,0 0 0,-1-1 0,0 1 0,0-1 0,0 1 0,-1-1 0,1 0 0,-1 0 0,-1 0 0,1-1 0,-1 1 0,1-1 0,-1 1 0,-9 6 0,4-5 0,0 0 0,-1 0 0,0-1 0,-1 0 0,1-1 0,-1 0 0,1-1 0,-1 0 0,0-1 0,0 0 0,-1 0 0,1-1 0,0-1 0,-17-1 0,57-9 0,-19 9 0,21-2 0,-1-2 0,0-1 0,39-12 0,-61 15 0,1-1 0,-1 1 0,0-2 0,0 1 0,-1-1 0,1 0 0,-1 0 0,0-1 0,0 0 0,-1 0 0,0-1 0,0 0 0,0 0 0,-1 0 0,0-1 0,4-8 0,0-6 0,-1-1 0,-1 0 0,-1-1 0,5-32 0,-7 30 0,-4 23 0,1 0 0,-1 0 0,1 1 0,0-1 0,0 0 0,0 1 0,0-1 0,0 1 0,0-1 0,1 1 0,-1-1 0,1 1 0,-1 0 0,1 0 0,0 0 0,0 0 0,0 0 0,0 0 0,1 1 0,-1-1 0,4-2 0,0 3 0,-1-1 0,0 1 0,1 0 0,-1 0 0,1 1 0,-1 0 0,1 0 0,-1 0 0,10 2 0,-14-2 0,0 0 0,0 0 0,0 1 0,0-1 0,0 0 0,0 1 0,0-1 0,0 1 0,0-1 0,-1 1 0,1 0 0,0-1 0,0 1 0,0 0 0,-1-1 0,1 1 0,0 0 0,0 1 0,-1-1 0,0-1 0,0 0 0,0 1 0,0-1 0,0 0 0,0 1 0,0-1 0,0 0 0,0 0 0,-1 1 0,1-1 0,0 0 0,0 0 0,0 1 0,-1-1 0,1 0 0,0 0 0,0 0 0,-1 1 0,1-1 0,0 0 0,0 0 0,-1 0 0,1 0 0,0 0 0,-1 1 0,1-1 0,0 0 0,-1 0 0,1 0 0,0 0 0,0 0 0,-1 0 0,1 0 0,0 0 0,-1 0 0,1 0 0,0 0 0,-1 0 0,1-1 0,-1 1 0,-18 1 0,17-1 0,-4 1 0,1 0 0,0 0 0,0 0 0,0 0 0,0 1 0,0 0 0,0 0 0,1 0 0,-1 1 0,1-1 0,-1 1 0,1 0 0,0 1 0,0-1 0,0 1 0,0-1 0,1 1 0,0 0 0,0 1 0,0-1 0,0 0 0,0 1 0,1 0 0,-4 9 0,3-4 0,0 0 0,0 0 0,0 0 0,2 1 0,-1-1 0,1 1 0,1-1 0,0 1 0,0 0 0,1-1 0,4 18 0,-4-25 0,0 1 0,0-1 0,0 0 0,0 1 0,1-1 0,-1 0 0,1 0 0,0 0 0,0 0 0,0 0 0,1-1 0,-1 1 0,1 0 0,-1-1 0,1 0 0,0 0 0,0 1 0,0-2 0,0 1 0,0 0 0,6 2 0,2-1 0,-1-1 0,1 0 0,-1 0 0,1-1 0,0 0 0,10-1 0,-19 0 0,1 0 0,-1-1 0,0 1 0,1 0 0,-1-1 0,0 1 0,0-1 0,0 0 0,0 1 0,1-1 0,-1 0 0,0 0 0,0-1 0,-1 1 0,1 0 0,0-1 0,0 1 0,-1-1 0,1 1 0,0-1 0,-1 0 0,0 0 0,1 0 0,-1 0 0,0 0 0,0 0 0,0 0 0,0 0 0,-1 0 0,2-4 0,0-7 0,0 1 0,0 0 0,-2-1 0,0-20 0,0 14 0,0-16 0,-2-1 0,-1 0 0,-13-60 0,13 165 0,3-35 0,5 38 0,-4-61 0,1-1 0,0 1 0,1-1 0,0 0 0,1 0 0,0-1 0,0 1 0,7 10 0,-9-17 0,0-1 0,0 1 0,0 0 0,1 0 0,-1-1 0,1 0 0,-1 1 0,1-1 0,0 0 0,0 0 0,0 0 0,0-1 0,0 1 0,1-1 0,-1 0 0,0 1 0,1-2 0,-1 1 0,0 0 0,1-1 0,-1 1 0,1-1 0,-1 0 0,1 0 0,-1 0 0,6-2 0,-4 1 0,0-1 0,1 1 0,-1-1 0,-1 0 0,1-1 0,0 1 0,0-1 0,-1 0 0,0 0 0,0 0 0,1-1 0,-2 0 0,1 0 0,0 0 0,-1 0 0,6-8 0,-4 1 0,0 0 0,0 0 0,-1-1 0,0 1 0,-1-1 0,0 0 0,-1 0 0,0-14 0,-1-102 0,-2 86 0,0 19 0,-1 1 0,-1-1 0,-9-36 0,9 46 0,-2 0 0,1 0 0,-2 1 0,1 0 0,-2 0 0,0 0 0,-14-18 0,21 30 0,0 0 0,1 1 0,-1-1 0,0 0 0,0 0 0,0 0 0,0 0 0,0 1 0,0-1 0,0 0 0,0 0 0,0 0 0,0 0 0,0 1 0,0-1 0,0 0 0,-1 0 0,1 0 0,0 0 0,0 1 0,0-1 0,0 0 0,0 0 0,0 0 0,0 0 0,0 0 0,0 0 0,-1 1 0,1-1 0,0 0 0,0 0 0,0 0 0,0 0 0,0 0 0,0 0 0,-1 0 0,1 0 0,0 0 0,0 0 0,0 0 0,0 1 0,-1-1 0,1 0 0,0 0 0,0 0 0,0 0 0,0 0 0,-1 0 0,1 0 0,0-1 0,0 1 0,0 0 0,0 0 0,-1 0 0,1 0 0,0 0 0,0 0 0,0 0 0,0 0 0,0 0 0,0 0 0,-1 0 0,1-1 0,0 1 0,-4 38 0,2 0 0,4 45 0,-1-17 0,-1-35 0,2 0 0,8 43 0,-7-60 0,0 0 0,1-1 0,0 1 0,1-1 0,1 0 0,0 0 0,13 20 0,-16-30 0,-1 0 0,1 0 0,0-1 0,0 1 0,0-1 0,0 0 0,1 0 0,-1 0 0,0 0 0,1 0 0,-1-1 0,1 1 0,0-1 0,0 0 0,-1 0 0,1-1 0,0 1 0,0-1 0,0 0 0,6 0 0,-5 0 0,0 0 0,-1-1 0,1 0 0,0 0 0,0 0 0,-1 0 0,1-1 0,-1 0 0,1 0 0,-1 0 0,0 0 0,0-1 0,0 0 0,0 0 0,5-5 0,-2 0 0,0-1 0,-1-1 0,0 1 0,-1-1 0,0 0 0,0 0 0,-1-1 0,0 1 0,-1-1 0,-1 0 0,3-20 0,-1-10 0,-5-78 0,0 52 0,-1 24 0,-2 1 0,-2 0 0,-18-70 0,21 189 0,21 188 0,-1-50 0,-17-198 0,-1-13 0,1 0 0,0 0 0,0-1 0,0 1 0,0 0 0,1 0 0,-1 0 0,1 0 0,0 0 0,0 0 0,3 5 0,-4-8 0,1-1 0,-1 0 0,1 0 0,-1 1 0,1-1 0,-1 0 0,0 0 0,1 1 0,-1-1 0,1 0 0,-1 0 0,1 0 0,-1 0 0,1 0 0,-1 1 0,1-1 0,-1 0 0,1 0 0,-1 0 0,1 0 0,-1-1 0,1 1 0,-1 0 0,1 0 0,-1 0 0,1 0 0,-1 0 0,1-1 0,-1 1 0,0 0 0,1 0 0,-1-1 0,1 1 0,-1 0 0,0-1 0,1 1 0,-1 0 0,0-1 0,1 1 0,-1-1 0,1 0 0,13-19 0,1-16 0,-1 0 0,-2-1 0,15-74 0,-17 65 0,31-89 0,-41 134 0,1-1 0,-1 1 0,1 0 0,-1 0 0,1-1 0,-1 1 0,1 0 0,0 0 0,0 0 0,-1 0 0,1 0 0,0 0 0,0 0 0,0 0 0,0 0 0,0 0 0,0 1 0,0-1 0,0 0 0,2 0 0,-2 1 0,-1 0 0,1 0 0,0 0 0,0 1 0,0-1 0,-1 0 0,1 0 0,0 1 0,0-1 0,-1 1 0,1-1 0,0 0 0,-1 1 0,1-1 0,-1 1 0,1 0 0,-1-1 0,1 1 0,-1-1 0,1 1 0,-1 0 0,1-1 0,0 2 0,2 5 0,1 0 0,-1 0 0,-1 1 0,1-1 0,1 9 0,5 48 0,-3 0 0,-2 115 0,-5-124 0,6-43 4,-5-12-5,0 0 0,0 0 0,0 0 0,1 0 0,-1 0 0,0 0 0,0 0 0,0 0 0,1 0 0,-1 0 0,0 0 0,0 0 0,0 0 0,1 0 0,-1 0 0,0 0 0,0 0 0,0 0 0,0 0 0,1 0 0,-1 0 0,0-1 0,0 1 0,0 0 0,0 0 0,0 0 0,1 0 0,-1 0 0,0-1 0,0 1 0,0 0 0,0 0 0,0 0 0,0 0 0,0-1 0,0 1 0,0 0 0,0 0 0,0 0 0,0-1 0,0 1 0,1 0 0,-1 0 0,-1 0 0,1-1 0,0 1 0,0 0 0,0 0 0,0 0 0,0 0 0,0-1 0,0 1 0,0 0 0,0 0 0,0 0 0,0 0 0,0-1 0,0 1 0,-1 0 0,1-17-375,0-6-921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31.36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0 31566,'0'0'1081,"3"0"-1030,5 1-47,0-1 0,0 1 0,-1 0 0,1 1 0,-1 0 1,1 0-1,-1 1 0,1 0 0,-1 0 0,0 0 0,7 6 0,-3-2 0,0 2-1,-1-1 0,0 1 0,0 1 0,15 19 0,-5 0-3,-1 1 0,-1 0 1,-2 1-1,14 40 0,-17-35 0,-1 1 0,-2 0 0,-2 0 0,6 65 0,-9-21 0,-7 95 0,-1-154 0,0 0 0,-1-1 0,-1 0 0,-1 0 0,-1 0 0,-1 0 0,-1-1 0,-1-1 0,0 1 0,-15 18 0,9-14 0,-2-1 0,0-1 0,-1 0 0,-2-1 0,0-2 0,-1 0 0,-29 19 0,49-37-22,0 1 0,-1-1 0,1 0 0,0 0 0,0 0 0,-1 0 0,1 0 1,-1 0-1,1-1 0,-1 1 0,1-1 0,-1 0 0,1 0 0,-1 0 0,1 0 0,-1 0 0,-3-1 0,3-1-1408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26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62 32447,'0'0'256,"9"0"-256,26 0 16,9-6 0,0 1-16,3-6 0,-2 3 0,-10-2 0,-9-1 0,-5 6-48,-12 0-336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29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222 390 31582,'1'-43'882,"0"19"-779,-1 1 1,-3-27-1,2 44-103,-1-1-1,1 0 0,-1 1 1,0-1-1,0 1 1,-1 0-1,1 0 0,-1 0 1,-1 0-1,1 0 1,-9-9-1,10 13 1,0 0 0,0 1 0,-1-1 0,1 1 0,0 0 0,-1-1 0,1 1 0,-1 0 0,1 1 0,-1-1 0,1 0 0,-1 1 0,1-1 0,-1 1 0,0 0 0,1 0 0,-1 0 0,0 0 0,1 0 0,-1 1 0,0-1 0,-3 2 0,1-1 0,0 1 0,0-1 0,0 1 0,0 1 0,0-1 0,1 0 0,-1 1 0,1 0 0,0 0 0,-6 5 0,3 0 0,1 0 0,0 0 0,1 0 0,-1 1 0,1 0 0,1 0 0,0 0 0,0 1 0,1-1 0,0 1 0,-2 11 0,2 5 0,0 0 0,2 0 0,1 31 0,0-53 0,0 0 0,1 0 0,-1 0 0,1 0 0,0 0 0,-1-1 0,2 1 0,-1 0 0,0-1 0,1 1 0,0 0 0,0-1 0,0 0 0,0 1 0,0-1 0,1 0 0,-1 0 0,1-1 0,0 1 0,4 3 0,-2-3 0,1 0 0,-1-1 0,1 1 0,0-1 0,0 0 0,1 0 0,-1-1 0,0 0 0,0 0 0,1 0 0,11-1 0,-11 0 0,2 0 0,0 0 0,0 0 0,1-1 0,-1-1 0,9-1 0,-14 1 0,-1 1 0,0 0 0,0-1 0,0 0 0,0 0 0,0 1 0,0-2 0,0 1 0,-1 0 0,1-1 0,-1 1 0,0-1 0,0 0 0,0 1 0,0-1 0,0 0 0,1-4 0,1-1 0,-1-1 0,0 0 0,0 0 0,-1 0 0,0 0 0,0-1 0,-1-9 0,-1-71 0,-1 43 0,1 44 0,-2-25 0,2 27 0,0 0 0,0 0 0,0 1 0,-1-1 0,1 0 0,0 0 0,0 1 0,-1-1 0,1 0 0,0 0 0,-1 1 0,1-1 0,-1 0 0,1 1 0,0-1 0,-1 0 0,0 1 0,1-1 0,-1 1 0,1-1 0,-1 1 0,0-1 0,1 1 0,-1 0 0,0-1 0,0 1 0,1 0 0,-1-1 0,0 1 0,-1 0 0,2 0 0,0 0 0,-1 0 0,1 1 0,0-1 0,0 0 0,-1 0 0,1 0 0,0 1 0,0-1 0,0 0 0,-1 1 0,1-1 0,0 0 0,0 0 0,0 1 0,0-1 0,0 0 0,0 1 0,-1-1 0,1 0 0,0 1 0,0-1 0,0 0 0,0 1 0,0-1 0,0 0 0,0 1 0,0-1 0,1 0 0,-1 1 0,0-1 0,0 0 0,0 1 0,0 4 0,-1 43 0,0-16 0,5 60 0,-2-82 0,-1-1 0,1 1 0,1 0 0,0-1 0,0 1 0,1-1 0,0 0 0,1 0 0,0-1 0,9 13 0,-11-18 0,1 1 0,0-1 0,0 0 0,0 0 0,1 0 0,-1-1 0,1 0 0,-1 0 0,1 0 0,0 0 0,-1-1 0,1 1 0,0-1 0,0 0 0,9 0 0,-9-1 0,-1 1 0,1-1 0,0 0 0,0-1 0,0 1 0,0-1 0,0 0 0,0 0 0,-1 0 0,1-1 0,0 0 0,-1 0 0,0 0 0,1 0 0,-1-1 0,5-3 0,-2-1 0,-1 0 0,-1 0 0,1-1 0,-1 0 0,0 0 0,-1 0 0,0 0 0,0-1 0,-1 1 0,0-1 0,-1 0 0,1 0 0,0-10 0,0-14 0,0-1 0,-3-42 0,-1 34 0,1 11 0,-5-36 0,4 58 0,-1-1 0,0 0 0,-1 1 0,0-1 0,0 1 0,-1 0 0,-8-15 0,6 18 0,6 6 0,-1 1 0,1-1 0,0 0 0,-1 1 0,1-1 0,0 0 0,0 1 0,-1-1 0,1 1 0,0-1 0,0 1 0,-1-1 0,1 0 0,0 1 0,0-1 0,0 1 0,0-1 0,0 1 0,0-1 0,0 1 0,0-1 0,0 1 0,0-1 0,0 1 0,0-1 0,0 2 0,0 0 0,-3 259 0,4-160 0,-1-91 0,0-1 0,1 0 0,0 1 0,0-1 0,1 0 0,0 0 0,1 0 0,0 0 0,1 0 0,6 12 0,-7-17 0,0 0 0,0 0 0,0 0 0,0 0 0,1-1 0,0 0 0,-1 1 0,1-1 0,0-1 0,1 1 0,-1 0 0,0-1 0,1 0 0,0 0 0,-1-1 0,1 1 0,0-1 0,0 0 0,0 0 0,-1 0 0,7-1 0,9 2 0,-11-1 0,1 0 0,-1-1 0,1 0 0,-1 0 0,1-1 0,11-3 0,-20 4 0,1-1 0,0 0 0,-1-1 0,1 1 0,-1 0 0,1 0 0,-1-1 0,0 1 0,1 0 0,-1-1 0,0 0 0,0 1 0,0-1 0,0 0 0,0 1 0,-1-1 0,2-3 0,9-36 0,-10 31 0,11-63 0,-4-2 0,-4 1 0,-4-76 0,-1 74 0,2 72 0,-3-21 0,2 25 0,0-1 0,0 1 0,0-1 0,0 1 0,0-1 0,0 1 0,-1-1 0,1 1 0,0-1 0,0 1 0,0-1 0,-1 1 0,1 0 0,0-1 0,0 1 0,-1-1 0,1 1 0,0 0 0,-1-1 0,1 1 0,-1 0 0,1-1 0,0 1 0,-1 0 0,1 0 0,-1 0 0,1-1 0,-1 1 0,1 0 0,-1 0 0,1 0 0,-1 0 0,1 0 0,-1 0 0,1 0 0,-1 0 0,1 0 0,-1 0 0,-5 9 0,0 31 0,2 0 0,1 1 0,5 64 0,0-27 0,-2-46 0,2 1 0,7 42 0,-7-61 0,2 0 0,0 0 0,0-1 0,1 1 0,1-1 0,1 0 0,12 20 0,-19-32-3,1-1 0,-1 0 1,0 1-1,0-1 0,1 1 0,-1-1 0,0 1 1,1-1-1,-1 0 0,0 1 0,1-1 0,-1 0 1,0 1-1,1-1 0,-1 0 0,1 0 0,-1 1 1,0-1-1,1 0 0,-1 0 0,1 0 0,-1 1 1,1-1-1,-1 0 0,1 0 0,-1 0 0,1 0 1,-1 0-1,1 0 0,-1 0 0,1 0 0,-1 0 1,1 0-1,-1 0 0,1-1 0,-1 1 0,1 0 1,-1 0-1,1-1 0,2-12-365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40 29405,'0'0'3106,"26"0"-3010,27 0-32,9 0-48,3 0 0,-9-3 0,-6-2-16,-15 0 0,-6-1 0,-8-2 0,-6 3-16,-6 0-208,-9 2-2193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1 32623,'0'3'64,"0"2"-32,15 5-32,17-4 16,9-1-16,-2-5 0,5 3 32,-9-3-32,-5 0 0,-10 0 0,-8 0-32,-9 0-16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0 32303,'3'5'256,"29"-5"-128,4 3-112,-1-3-16,0 0 16,-8 0-16,-6 0 0,-7 0 0,-2 0-32,-6 0-192,-6-3-1969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2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3 6 31054,'-3'-5'1713,"3"21"-1713,0 10 0,0 9 0,0 2 0,0-3 0,0-5-48,12-7-336,0-9-1745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2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3 19 31775,'-3'-13'800,"3"8"-608,0 15-192,0 22 0,6 8 0,3-6 0,0 3 0,-3-5-112,0-5-1681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1 32223,'0'0'544,"0"8"-544,0 16 0,6 10 0,0 1 0,-3-4 0,3-7 0,0 0 0,-3-5 0,3-1-32,-3-12-32,5-6-304,7 0-2049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12 0 32543,'0'0'224,"0"11"-224,-3 20 0,3 9 0,-3-5 0,3 2 0,-3-8 0,0-3 0,3 1 0,0-9-272,0-10-7876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32415,'-1'0'9,"1"0"-1,0 0 1,-1 0-1,1 0 1,0 0 0,-1 0-1,1 0 1,-1 0 0,1 0-1,0 0 1,-1 0 0,1 0-1,0 0 1,-1 1 0,1-1-1,0 0 1,-1 0 0,1 0-1,0 0 1,-1 1 0,1-1-1,0 0 1,0 0 0,-1 0-1,1 1 1,0-1 0,0 0-1,-1 1 1,1-1 0,0 0-1,0 0 1,0 1 0,-1 0-1,7 12 81,26 20-149,-20-22 89,181 175-29,-152-152 0,1-1 0,2-3 0,48 26 0,-10-11 0,-81-44 0,0-1 0,-1 1 0,1-1 0,-1 1 0,1-1 0,-1 1 0,1-1 0,-1 1 0,1-1 0,-1 1 0,0 0 0,1-1 0,-1 1 0,0 0 0,1 0 0,-1-1 0,0 1 0,0 0 0,0-1 0,0 1 0,0 0 0,0 0 0,0-1 0,0 1 0,0 0 0,0 0 0,0-1 0,0 1 0,0 0 0,-1 0 0,1-1 0,0 1 0,0 0 0,-1-1 0,1 1 0,-1 0 0,1-1 0,-1 1 0,0 0 0,-20 21 0,-179 89 0,142-82 0,2 1 0,-97 71 0,149-99 0,3-1 0,0-1-1,1 0 1,-1 1 0,0-1 0,1 1-1,-1-1 1,0 1 0,1-1 0,-1 1-1,1 0 1,-1-1 0,1 1 0,-1-1 0,1 1-1,-1 0 1,1 0 0,0-1 0,-1 1-1,1 0 1,0 0 0,0 0 0,3 0-91,17-1-261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1T14:52:43"/>
    </inkml:context>
    <inkml:brush xml:id="br0">
      <inkml:brushProperty name="width" value="0.07938" units="cm"/>
      <inkml:brushProperty name="height" value="0.07938" units="cm"/>
      <inkml:brushProperty name="color" value="#FFFFFF"/>
    </inkml:brush>
    <inkml:brush xml:id="br1">
      <inkml:brushProperty name="width" value="0.07938" units="cm"/>
      <inkml:brushProperty name="height" value="0.07938" units="cm"/>
      <inkml:brushProperty name="color" value="#FFFFFF"/>
      <inkml:brushProperty name="fitToCurve" value="1"/>
    </inkml:brush>
    <inkml:brush xml:id="br2">
      <inkml:brushProperty name="width" value="0.07938" units="cm"/>
      <inkml:brushProperty name="height" value="0.07938" units="cm"/>
      <inkml:brushProperty name="color" value="#FF0000"/>
      <inkml:brushProperty name="fitToCurve" value="1"/>
    </inkml:brush>
    <inkml:brush xml:id="br3">
      <inkml:brushProperty name="width" value="0.07938" units="cm"/>
      <inkml:brushProperty name="height" value="0.07938" units="cm"/>
      <inkml:brushProperty name="color" value="#FFFF00"/>
      <inkml:brushProperty name="fitToCurve" value="1"/>
    </inkml:brush>
    <inkml:brush xml:id="br4">
      <inkml:brushProperty name="width" value="0.07938" units="cm"/>
      <inkml:brushProperty name="height" value="0.07938" units="cm"/>
      <inkml:brushProperty name="color" value="#7030A0"/>
      <inkml:brushProperty name="fitToCurve" value="1"/>
    </inkml:brush>
    <inkml:brush xml:id="br5">
      <inkml:brushProperty name="width" value="0.07938" units="cm"/>
      <inkml:brushProperty name="height" value="0.07938" units="cm"/>
      <inkml:brushProperty name="color" value="#92D050"/>
      <inkml:brushProperty name="fitToCurve" value="1"/>
    </inkml:brush>
    <inkml:brush xml:id="br6">
      <inkml:brushProperty name="width" value="0.07938" units="cm"/>
      <inkml:brushProperty name="height" value="0.07938" units="cm"/>
      <inkml:brushProperty name="color" value="#00B0F0"/>
      <inkml:brushProperty name="fitToCurve" value="1"/>
    </inkml:brush>
  </inkml:definitions>
  <inkml:trace contextRef="#ctx0" brushRef="#br0">324 2950,'16989'0,"-16989"5818,-16989-5818,16989-5818</inkml:trace>
  <inkml:trace contextRef="#ctx0" brushRef="#br1">1 501,'0'0,"0"-3,3 16,7 13,-10 16,3 3,-3-7,0 11,0-7,0 0,0-16,0-7,10-16</inkml:trace>
  <inkml:trace contextRef="#ctx0" brushRef="#br1">162 495,'0'-10,"0"29,0 1,0 18,0 1,0 0,0 0,0-1,0-5</inkml:trace>
  <inkml:trace contextRef="#ctx0" brushRef="#br2">1221 914,'0'-10,"0"4,0 0,0 28,0 7,0 13,0 3,0 7,-4-4,-2 10,0-3,-4 0,0-3,7-1,3-9,-3-16,3-10,0-3,0-6,0-40,3 4,7-13,3 0,3 10,-3 3,0 3,-4 13,4 7,-6 0,5 6,1 0,4 0,8 16,-5-3,-4-4,10 1,-10-7,0-3,7 0,-14 0,4-10,-6-9,5-16,-5 6,-7-13,0 0,0 9,0 1,-13 10,3-1,7 17,3-1,-6 7,6 10,0 19,0 16,0-13,6 17,-6-7,3-4,-3 4,0 0,0-6,0-4,0-6,0 0,4-17,-4-5,6-4,0-7,1-28,-1-4,1-3,6-7</inkml:trace>
  <inkml:trace contextRef="#ctx0" brushRef="#br2">1698 908,'-3'0,"-3"3,6 3,0-2,22-4,17 3,6-3,-6 0,9 0,-9 0,-20 0,4 0,-7 0,-6 0,-10-3,-13 3,-13 0,0 13,-3-4</inkml:trace>
  <inkml:trace contextRef="#ctx0" brushRef="#br2">1834 972,'0'0,"0"16,0 10,0 16,0 10,-3-7,3-3,0-3,0 3,0-7,0-3,0-16,0 7,0-13,0-7,6-6,0-23,7 0,-6-13</inkml:trace>
  <inkml:trace contextRef="#ctx0" brushRef="#br2">2208 934,'0'-10,"0"7,0-1,0-2,0 12,0 20,0 16,0 3,0 13,0-6,0-7,0-6,0 3,0-13,0-3,0-13,0-4,3-9,4 0,-4-13,0-22,4-10,-7-7,0-19,0-3,-7 6,4 7,0 22,3 23,0 10,0-1,0 20,16 13,7 16,-1 3,1-13,3 7,-10-4,-3-15,9-7,-12 9,-4-22,4 0,-7 0,7-13,-4-12,7-17,-3-16,-7-1,7 5,-7 12,7 6,-7 20,3 6,-2 10,-1 0,10 0,0 23,0 3,-4 9,1 14,-4-1,-2-12,-4 12,0 0,0-6,0-9,0 5,0-12,0 0,0-10,0-3,0-32,6-7</inkml:trace>
  <inkml:trace contextRef="#ctx0" brushRef="#br2">2834 811,'3'-10,"4"7,-7 0,6 3,-6 26,7 16,-4 9,-3 7,0 4,0-8,0-12,0 10,-3-13,-4-10,7 3,0-16,0 4,7-14,9-3,6-3,1 0,13 0,2-9,1 5,-7-9,4 10,-10-3,-17 2,-6 1,-3 0,-3 3,-16 0,-1 0</inkml:trace>
  <inkml:trace contextRef="#ctx0" brushRef="#br2">4409 966,'38'0,"17"3,10-3,3 0,-4 0,1 0,-14 0,-5 0,-11-3,-6-10,-19 10,-4-4,1 1</inkml:trace>
  <inkml:trace contextRef="#ctx0" brushRef="#br2">4648 792,'3'-23,"3"10,-3 10,-3 0,10 3,-10 6,0 33,0 9,0 7,0 0,0 0,0 3,0-13,0 7,-10-14,10-9,0-6,0-7,0-13,0-6,0-29,0-4</inkml:trace>
  <inkml:trace contextRef="#ctx0" brushRef="#br2">5790 727,'0'-13,"-13"0,0 0,-10 10,-6 3,0 0,-9 0,2 26,1 16,-1 9,10 8,10 2,3-3,13 0,0-10,20-9,15 0,14-13,5-1,-2-21,3-4,-10 0,3-13,-15-7,-7-2,-14 6,-12-7,0 10,0 10,-6 0</inkml:trace>
  <inkml:trace contextRef="#ctx0" brushRef="#br2">6332 675,'-10'-22,"-9"15,0-2,2 9,-8 0,8 0,-12 0,-6 16,9 19,0 1,13 6,10 9,3-9,0-3,29 3,13-3,16-13,-3 3,0-7,-7-2,-15 2,-8-9,-12 0,-13 10,0-14,-16 4,-23 6,-2-12,-5 12,1-16,10 7,6-7,3-3,10 0,6 0,10-9,0-7,13-7</inkml:trace>
  <inkml:trace contextRef="#ctx0" brushRef="#br2">6926 662,'0'-16,"-4"3,-15 1,3-1,0 3,-7 7,7 3,-10 0,0 13,-9 12,12 14,1 3,6 3,6 7,10-4,0-9,16 3,20-7,9-15,13 2,-10 4,4-10,-13-3,-14 3,-2-3,-20-3,-3 3,0 3,-22-3,-1 0,-12 0,-4-4,-3 8,3-8,0-6,1-3,18 0,1 0,13 0,6-12,0-11,0 4</inkml:trace>
  <inkml:trace contextRef="#ctx0" brushRef="#br2">8262 804,'3'0,"19"0,24 0,12 0,0 0,3 0,-9 0,-7 0,-19 0,3-3,-16 3,-7 0,-12 0,-14 0</inkml:trace>
  <inkml:trace contextRef="#ctx0" brushRef="#br2">8481 572,'3'-3,"-3"-4,0 20,0 20,0 15,0 17,0 2,0-2,0-7,0-3,0-23,0 13,-6-16,-7-3,6-13,1-13,-1 0,4 0,3-19</inkml:trace>
  <inkml:trace contextRef="#ctx0" brushRef="#br2">9501 585,'0'0,"-4"-3,17 3,13 0,6 3,7-3,-3 0,2 0,-9 0,-12 0,-5 0,-2-3,-10 16,0 19,0 3,-6 11,2 5,-5 1,6 3,3-7,-4-6,-2-3,3 0,-1-10,-9 6,4-19,2 0,-2-3,-1-6,4-7,-14 0,7 0,-3-10,3-13,-3 7,0-6,3-1,0 1,-6-1,12 7,1 6,3 4,3-4,0-3,0 3,3 7,16 0,7 3</inkml:trace>
  <inkml:trace contextRef="#ctx0" brushRef="#br2">10088 772,'0'-16,"0"-7,0 11,-10-1,-6 13,-10 0,0 0,-3 29,4 3,2 20,7-4,6 0,10 4,0-23,7 10,12-13,13-4,-3-9,10-10,-7-3,-6-3,6-19,-15-8,-8-8,-6-1,1-16,-4 4,0-1,0 10,0 16,-7 7,7 16,-6 3,6 25,0 11,0 9,0 3,0-2,9-8,4-2,7-17,2 4,14-10,-10-4,-7-9,7 0,-4-13,-2-19,-1 0,-12-16,-7-11,0-2,0 6,0 13,0 20,-7 9,1 10,-1 3,1 9,3 20,3 13,0 10,0 0,3-1,10-9,9 0,4-3,-7-13,17-1,-10-12,-4-9,4-4,-7 0,-6-7,4-25,-8 3,-6-13,-3-7,0-2,0 12,-3-3,-6 13,5 13,4 3,0 7,0-1,26-3,16 1,-3 6,12-1,-9-2,-3 3,-13-1,0 1,-13 3,-4-6,-9 3,0-7,0 7,0-1,0-5,0 5,-22 4,-7 0,0 17,-7 8,14 21,2-1,7 0,7 3,6-6,0-3,13-13,19-7,-3 4,10-20,3 3,-13-6,9 0,-12-25,-3-1,-7-13,-6-3,-10-16,0 0,0 10,0 15,0 11,-7 19,4-1,0 20,-4 17,7 2,0 7,0 7,0-17,0 7,0-4,0-9,0-7,0 4,10-14,3-2,3-1,16-6,-12 0,5 0,-12 0,-3 0,-3 0,5-6,1-1,0-5,0-11,0 7,-3-20,6-2,-3-8,-4-21,4-4,3-13,1 16,-4 7,-4 28,1 14,-7 16,10 3,0 0,-3 13,6 22,10 17,-10-4,6 14,4 5,-10-12,0 7,-3-24,-9 7,-4-9,0-10,-17 3,-8-7,-8-5,-2-1,-4-10,10-6,0 0,3 0,4-13,9-13,3 4,10-4,0 10,0 9,0 4,10 3,6 0,16 0,-3 13,0 0,7 13,2-13,4 3,-3 3,0-12,-1-1,-18-6,6 0,-4-13,-9-9,3-4,-12-16,-4-7,0-9,0 4,6-5,0 27,4-3,0 22,3 6,6 1,0 6,-2 0,2 0,-6 0,-4 0,-5 0,-8 0,-12 0,-9 0,2 0,4 13,-7 25,6-2,8 19,-1-4,13 1,0 3,0-16,22-1,1-9,16-6,-4-17,10-2,0-4,-6 0,-3-10,-17-29,-6-6,-3-10,-10-3,3-3,-3 6,0 13,6 19,1 7,12 7,-3 9,4 0,2 0,1 0,2 13,-5 9,-7-9,0 6,-13 4,0 0,0-7,-4 13,-18-7,2 7,1-3,6 0,7 0,6-10,0 0,0-3,13-3,16-7,9-3,-5 0,12 0,-3-7,-10-25,4 6,-7-22,-10-10,-13 13,1-7,-7 23,0 6,0 7,0 7,0 5,-7 11,4 25,0-3,3 13,0 7,0-17,0 3,13-6,6 0,7-9,13-7,-4 0,-6-13,0 0,-6-7,-7-12,-6-7,-7-16,-3-10,0-2,0-11,0 17,0 15,0 20,0 0,3 13,-3 17,0 12,0 19,7 10,-7 7,0-1,0 1,0 3,0 3,0-1,0-11,0 5,3-9,-3-3,0-27,0-8,0-37,0-12,0-26,0-10,0-9,0-4,0-6,13 16,3-3,7 16,2 9,1 10,0 20,3 6,0-6,0 19,-3 0,-3 13,-1 19,-6 13,-6 10,-10-3,0-1,-10-12,-25 3,-4-10,4-12,-4-11,0-6,7-3,12 0,4 0,10-3,6-6,0 5,0 1,13 3,16 0,3 0,0 0,7-6,0-1,3-6,16-9,-13-14,10 1,-16-27,-10 1,-10-13,-16 9,-3 4,0 16,0 3,-16 6,-3 14,3-4,3 20,9-1,1 7,-3 7,3 31,3 14,0 6,0 10,0 0,12 6,5-10,-1-12,-3-10,0-23,-4 4,1-20,-4-3,4 0,-10-29,0-3,-10-20</inkml:trace>
  <inkml:trace contextRef="#ctx0" brushRef="#br2">12527 185,'-35'-16,"3"6,-7 0,-3 10,-6 0,22 23,10 13,6-7,10 9,10-5,25-1,1-13,22-9,-13-10,-3 0,3-10,-13-9,-9-13,-20-1,-3-2,0-10,-26 6,-13 7,-2 12,-1 17,0 3,6 3,7 26</inkml:trace>
  <inkml:trace contextRef="#ctx0" brushRef="#br2">13005 656,'16'0,"16"0,10 0,10 0,3 0,13 0,-7-3,7-7,-23 7,-7-4,-12 4,-10 0,-16-7,0 1,-16 5,-16-5,-26 2</inkml:trace>
  <inkml:trace contextRef="#ctx0" brushRef="#br1">14031 56,'-3'-16,"3"6,0-6,0 9,0 4,0 0,-7 3,4 16,-7 23,4 16,-4 0,-6 3,6-10,4-3,0-6,2-10,4-16</inkml:trace>
  <inkml:trace contextRef="#ctx0" brushRef="#br1">14218 107,'0'-9,"0"6,0-1,0 20,0 23,-10 3,-2 13,-8 6,-6-3,1-6</inkml:trace>
  <inkml:trace contextRef="#ctx0" brushRef="#br3">1318 2457,'0'12,"0"14,0-10,0 1,16-5,-3-5,-1-7,8 0,-1-7,-6-5,-3-8,-7-9,0-3,7-7,3-16,-3 4,-4-11,0 4,-2 3,-1 4,3 12,-6 7,0 3,0 6,0 20,0-3,-6 6,-1 25,-2 11,-1 15,-3 1,10 6,0 3,3 1,0-4,0 0,0-10,16-2,6-17,11-4,-4-15,16-10,-16 0,6-26,-6-3,-12-13,-14-3,-3-3,0 3,-26 6,3 13,4 3,0 10,9 7,7 6,22 0,20 0,9 0,4 0,6 0,-6-6,2-7,-18 0,-4 3,-9 0,-13 7,-10 0,0-4,-13 7,-7 0,-9 0,13 20,-13-4,3 23,-6-1,16 1,6 3,7 3,3-6,0-7,16 1,16-14,7-9,-3-10,9 0,-13-4,7-21,-14-5,1 1,-16 4,-10-17,0-3,-10-1,-19 4,7 4,-11 18,8 14,2 6,0 0,11 26,12 12,0 8,9-4,27 3,-4-10,7-3,-4-12,-3-11,1-9,-7 0,3-3,-10-19,0-4,-3-6,-6-14,-3 8,2-1,-6 3,17 1,-1 22,4 3,3 10,-1 0,-5 0,2 13,1-3,-17 3,4-10,-7-3,-3-3,0-10,-13 10,-3-4,0 7,-16 0,6 10,-3 16,3 9,10 1,6 3,10-4,0 4,20-13,2-7,14 0,-7-16,6-3,-6-3,0-23,-3 1,-13-17,7-3,-17-1,-3-18,0-4,0-9,-10 9,-6 13,13 19,-4 14,7 19,0 16,0 35,0-3,0 16,0-9,0 6,0-16,0 3,7-9,-1-4,14-6,-14-10,7-6,6-10,1 0,2-7,-6-12,13-7,-3-9,0-11,-10-2,-6 0,-7 2,-3 11,0 9,0 20,0-1,0 17,-13 19,7 16,2 0,4 7,0-4,0-3,10-6,9-10,11-3,5-16,7-10,-10 0,7-16,-4-23,-18 0,-11-9,-6-4,0 7,0 6,0 13,0 13,0 1,0 8,0 30,0 3,0 13,0 0,0 13,0 6,0 10,-6 13,-1 10,-3 3,1-17,-4-15,-6-1,-4-22,-6-6,6-7,-15-20,-1-5,0-4,-3-10,10-16,-4-9,14-14,9-6,6 1,7-8,7 17,25-3,7-1,19 11,-6-4,12 13,1 6,-1 4,-9 6,-3 3,-14 4,-5-1,-7 1,-10 6,-7 0</inkml:trace>
  <inkml:trace contextRef="#ctx0" brushRef="#br3">5215 2066,'0'0,"0"13,0 10,0 12,0-3,0 1,0-1,10-3,10-13,5-3,-9-10,17-3,-7 0,3-19,-7-10,-6-7,0-6,-3-12,0-8,-10-9,-3 0,0-3,0 26,0-1,0 27,0 12,0 7,-3 3,-10 32,4 20,-7 9,12 7,4-4,0 4,0-13,0 0,16-13,7-10,3 0,13-19,-1-3,-2-10,9 0,-6-26,-7-3,-3-7,-6 1,-20-10,-3-7,0 17,-3-1,-20 14,-3 9,10 3,0 10,3 0,0 26,10 3,3 10,3-4,26-9,0 0,20-7,-7-6,6-7,-9-6,6 0,-3-22,-16-4,-4-3,-9-7,-13-9,0-3,0 6,-23 3,7 20,-6 9,-1 10,-3 0,1 16,5 23,7 0,13 16,0-1,7-5,6-4,16-9,0-1,6-16,4 1,0-17,3-3,-10 0,0-23,-12-2,-1-4,-6-1,-7-18,4 3,0-7,-4 4,4 16,3 6,0 6,3 17,9 3,-8 0,2 0,0 13,-3 3,-6-6,0-10,-7 3,-13-9,-6-4,-10 7,-3 3,0 0,-3 19,16 20,3 9,7-3,6 1,0-1,0-10,9-9,11-10,5-6,4-10,-3 0,3 0,-3-23,-3-2,-17-5,1-8,-7-11,0 4,0-6,0 12,0 10,-7 9,4 20,3 10,0 39,0-4,3 19,10-9,6 0,-2-10,-1-16,6 0,4-16,-7-13,7 0,-3-6,-7-30,3 7,-2-16,-14-3,-3-4,0-6,0 0,0 22,0 4,0 19,0 10,0 6,0 26,0 20,0-4,0 6,0-9,0 3,0-9,16-13,3 2,1-15,2-10,7 0,-6-10,-4-15,1-1,-14-13,0-3,-6-6,0-1,0 11,0 12,0 3,-6 23,6 26,0 0,0 22,0-3,6-6,7 3,7-7,12-9,-3-10,0-6,0-7,10-3,-4-3,-15-23,-7-9,-4-10,1-4,-10-19,0 4,0-7,0-3,-13 16,3 19,7 7,3 25,-6 1,2 12,4 23,0 7,0 19,0 3,0 3,0 4,4-7,9-4,9-5,1-7,3-20,-7-5,10-8,6-9,-9 0,0-13,-10-9,-3-17,-10-3,-3-6,0 2,0 5,-6 15,-1 13,4 3,-3 10,-1 13,4 23,3 2,0 7,0-9,13 3,0-20,6 4,1-20,-1 0,13-3,-6 0,3-19,-3-7,0-16,-13-3,-10-4,0 4,-3 3,0 23,0-1,0 14,0 0,0 25,0 10,0 13,0 10,0 12,-3 1,3 9,0 16,0-9,0 9,0-9,0-17,-3-2,-20-14,0-3,4-19,-16-13,6-13,-7 0,-6-19,13-10,-10-13,10 0,-3-10,19 0,13-9,0 10,26 5,19-2,-3 16,10-4,12 7,-6 7,10 5,10 1,-11 3,8 4,-17-4,-10 3,-9 0,-1-2,-18-1,-1-10,-12 0,-7-6,0-9</inkml:trace>
  <inkml:trace contextRef="#ctx0" brushRef="#br3">6887 1692,'0'0,"35"0,1 3,22-3,-6 0,2 0,1 0,-13 0,-3 0,-16-3,-10 0,-13-7</inkml:trace>
  <inkml:trace contextRef="#ctx0" brushRef="#br3">9585 2060,'-10'0,"3"16,-6 10,4 9,6-9,3-7,0 7,0-13,6 0,13-7,-2-2,8-4,-9 0,10-26,-10-10,7-2,-7-21,4-8,-8-11,-5-6,-1-3,-6 16,0 13,0 26,0 6,-6 26,-1 13,-5 29,2 13,0 6,10 7,0 0,-6 6,6-3,0-10,6-3,7-16,13-6,13-10,3-14,-7-12,7 0,0-9,-16-20,-4 0,1-7,-20-9,-3-13,0 13,-10-4,-9 20,0 7,3 15,3 7,-3 0,-1 0,11 20,3 12,3 3,3 11,16-14,4 0,0-3,2-10,11-9,-10 0,-4-10,1 0,-1-10,-9-6,-6-13,-7-3,0-7,0-6,-13 3,6-3,-6 16,13 6,0 13,0 4,17-1,12 7,9 0,11 0,-17 0,4 7,-7 9,-4 3,-15 1,-7 2,-3-5,0 15,-3-10,-10 11,-6-8,12-5,4 6,3-4,0-2,3-8,17-2,2-7,4-3,0 0,3 0,-3 0,-4-16,-5-10,-1-3,-7-9,1-1,3-6,-7 0,14 3,-4 16,0 10,10 3,-10 10,7 3,-1 0,-6 12,-3 1,-6-3,2 0,-9-7,-16-3,0 0,-7 0,-2 0,-1 0,-3 13,0 19,-4 0,14 7,9 10,7-11,3 1,0-10,13-3,13-10,3-6,0-7,6-3,-15 0,6-13,-13-13,-4 0,-6-16,-3 0,0-9,0-4,0 10,0 13,0 9,0 16,0 24,0 15,0 16,0 7,0 0,0-7,13-2,10-11,-4-9,14-10,-4-6,3-10,-6 0,6-4,-16-21,-3-11,-10-9,-3-13,0 3,0 3,0 10,0 4,0 22,0 6,0 16,0 17,0 22,0-3,0 10,0-10,0 0,0-4,0-12,7-10,9 4,-3-14,0-6,3 0,10-6,-10-17,6-3,-6-6,-3-13,-3-10,3 0,0 3,0 4,-10 16,7 16,-7 3,0 3,7 10,0 3,9 20,0 16,-3 6,4 0,-7 10,0-4,-7-12,-6-7,0 4,0-20,0-3,0-10,0-6,0-23,0-13,3 1,10-7,10-10,-7-7,13 8,-3 12,-4 19,-2 10,-7 3,-4 10,1 7,-7 19,0 12,7 11,-7 2,4 1,-7 0,3-4,-3-12,0-14,0-9,0 0,0-23,0-6,0-13</inkml:trace>
  <inkml:trace contextRef="#ctx0" brushRef="#br3">11114 1550,'-23'-23,"7"17,-6-4,-1 7,-3 3,-6 0,6 6,0 14,20 6,3-7,3 7,0 0,16-10,13-7,10 1,-10-10,6 0,-9-13,-7-6,-6-1,-13-9,0 4,0-8,-26 17,-3 3,-9 13,9 0,-10 29,0 7</inkml:trace>
  <inkml:trace contextRef="#ctx0" brushRef="#br4">5506 4083,'0'0,"0"10,0 15,0 11,0 3,0-7,13 0,-4-6,8-3,-8-11,-5-5,5-7,-2 0,2-3,-2-26,6-10,-4-13,-5-15,-4-11,6 10,-3 13,0 20,7 16,-7 12,7 7,3 0,0 16,0 10,-4-3,-5-1,-1-15,3-1,-6-19,0-19,0 16,-13 0,1 3,-8 10,1 3,-1 0,4 32,7 10,-4-3,13 15,0-5,13 2,9-9,-6-13,20 4,-1-20,7-7,0-6,7 0,-17-16,3-20,-9 4,-10-19,-12-4,-4-23,0 1,0-1,-4-2,-9 28,10 10,-3 13,6 19,0 7,-3 3,-1 19,4 20,0 6,0 10,0 10,0-7,7 3,6-6,0-3,0-14,3 4,-3-9,12-14,1-6,0-10,0-3,-7 0,4-16,-4-10,-6-16,-10-6,-3-1,0-5,0 15,-3 0,-10 20,7 3,-1 9,1 7,3 0,3 26,0 13,0-1,16 8,3 2,0-19,1 7,-7-11,6 1,7-19,3-1,3-6,0 0,-3-26,4 0,-17-12,-3-1,-13-16,0 0,0-3,-3 13,-10 22,0 11,-7 8,4 4,3 10,-3 19,3 13,10 10,3-4,0 0,3-2,20-14,-4 3,4-9,6-10,6-6,-15-10,12 0,-3-10,-3-6,-10-19,-3-4,-3 7,-10-26,0 3,0 10,0 6,0 13,0 23,6 3,17 0,-4 0,4 19,2 17,-2-4,-7 7,-3-1,-3-2,-10-4,0-9,0-1,0-9,0-10,0 1,3-17,7-20,-1-2,4-17,7-3,-4-6,6 16,-2 22,-7 4,-1 19,-5 0,-1 0,-6 19,0 14,0 2,0 4,0 0,13-1,-3-2,3-4,3-13,7 7,-4-13,0-13,7 0,-16 0,12-9,4-17,-13 0,0-13,-3-16,-7 0,-3-12,0 2,0 4,0 16,-3 12,-4 14,4 9,3 14,0 21,0 11,0 9,0 13,0-6,3 9,7-9,3-7,-10-13,3-3,-2-9,-1-14,3 0,-2-15</inkml:trace>
  <inkml:trace contextRef="#ctx0" brushRef="#br4">6571 3463,'-29'-3,"-7"3,10 0,1 13,8 6,5 4,12-4,0 14,9-17,17 0,3-3,3-7,4-6,-7 0,-7-22,-5 5,-5-5,-12-7,0 6,0 7,-16-6,-13 15,3 1,-9 6,6 0,6 22,7 4</inkml:trace>
  <inkml:trace contextRef="#ctx0" brushRef="#br4">7139 3767,'38'0,"14"-4,-7-2,-6 0,-7-1,-12 4,-11 0,-9-4</inkml:trace>
  <inkml:trace contextRef="#ctx0" brushRef="#br4">7849 3870,'-10'-13,"7"10,-7-4,10 1,0-4,0-3,0 4,0 2,13-3,0-2,0-1,6 9,0 1,-6-3,3 6,-3 0,10 0,-7 32,3 0,-2 10,-8 16,-2-3,-7-10,0-6,0-3,0-20,0 6,0-15,0-1,0-28,0-4,0-13,0-16,6 0,7-12,6 5,4 11,-4 18,4 8,-10 15,-10 7,4 3,-1 16,0 10,-2-1</inkml:trace>
  <inkml:trace contextRef="#ctx0" brushRef="#br4">8242 4160,'0'4,"0"2,10-6,3 0,-7 0,20 0,-3 0,2-6,4-11,-6 1,6-10,-3 4,0-17,-13-6,-7 6,1-9,-7 9,0 20,0-1,-13 14,-7 6,-2 0,2 13,7 16,10 13,3 6,0-6,0 7,16-7,7-17,6 4,-3-12,9-8,-9-6,6-3,-9 0,-7-12,0-14,-6-7,-7-2,4-10,-7-7,0-3,3 4,6 18,4 11,4 12,2 10,3 0,1 0,-4 3,-6 10,0-3,-6 3,-4-13,-16 0,-13 0,0 0,1 3,-4 13,3 20,10-1,6 7,10-3,0-7,0 4,16-17,10 7,3-13,3-7,-3-6,7 0,-17-9,-6-21,3 5,-6-17,-10-7,0 4,0-7,0 14,0 6,0 22,0 20,0 25,0 20,0 6,0-3,0 4,3-11,7 4,-1-23,4 13,7-15,-7-14,6-7,-13-9,17 0,-7-3,0-29,4-7,-14-6,0-10,-2-9,-4-14,0 7,0 0,0 26,0 16,0 19,0 7,0 29,0 9,0 14,0-1,0-3,9 7,4-4,-6-25,12 9,-3-16,4-6,5-10,-2 0,-7-6,7-14,-10-19,-4 4,-5-20,-4 3,0-12,0 12,0 10,0 17,0 12,0 35,-4 17,4 0,0 12,0-2,10-1,9-9,-3 0,1-20,5 7,4-17,0-5,6-4,-9-4,2-18,-8-10,-4-7,-7-13,0 1,-6-4,0 0,0 13,-16 10,7 19,-4 10,0 3,6 0,-6 25,7 4,3 13,3 3,0 1,0 2,9-3,8 0,5-25,4 2,3-5,0-8,10-9,0 0,-14-13,-5-13,-7 1,-7-24,-3 4,-3-16,0 3,0 3,0 6,0 20,0 20,10-1,6 10,10 0,-4 6,1 14,3 19,-4-1,1 4,-10 7,-13-7,0-13,0 6,-19-12,-10-7,0 6,-1-18,5-4,-1 0,13 0,16 0,23 0,-3 0,6 0,0 0,9 0,1 0,0-16,3 3,-3-20,-14 1,-9-16,-6-7,-10-6,0 2,0-2,-16 3,3 6,-6 17,12 12,1 14,6 18,0 24,0 15,0-9,13 9,0 1,-4 5,1-5,3-4,-3 0,9-9,-3-4,-3-13,13-6,-10-6,16-7,0 0,-2-13,-8-13,-6-13,-6-12,-10-4,0 3,0-9,0 16,0 9,0 7,0 16,3 13,23 13,0 23,9-1,-15 1,-1 5,-3 1,-6-6,-10 3,0-10,0-4,-13-12,-13 0,0-3,0-7,4-3,3 0,-4-3,10-20,3 4</inkml:trace>
  <inkml:trace contextRef="#ctx0" brushRef="#br4">9920 3657,'10'0,"29"0,19 0,3 0,-6 0,-4 0,-9 0,-19 0</inkml:trace>
  <inkml:trace contextRef="#ctx0" brushRef="#br4">10940 3767,'0'0,"0"3,0 23,0 6,0-9,0-1,9 1,-2-10,6 0,-4-10,8-3,-4 0,-1 0,-8-16,9-17,6 1,-13-16,4-4,-7-3,-3-3,0 6,0 11,0 15,0 13,-6 26,-7 25,0 21,3 2,10 10,0 6,0 7,0 3,0 7,0-23,0 0,0-13,0-6,0-14,-9-9,2-6,-6-10,-9-13,6 0,-1 0,-5-26,6-9,3-11,3-12,10 3,0 10,0 7,13 8,3 11,16 6,-3 0,10 10,0 0,3-4,-3 4,-1-7,-5 4,2-7,-19-6,4-1,-4 4,-10-19,1 9,-7-13,0 10,0-6,0-4,6 13,4-3,6 13,6 6,-5 10,2 0,0 0,-6 0,-10 0,4 7,-7-4,-7 0,-12 4,-7-1,4 17,-7-7,6 13,7 16,13-3,3 3,0 0,6-12,17 2,12-9,-9-13,6-10,-3-3,7 0,-20-13,10-16,-13-10,-4-3,-9-9,0-1,-3-9,-16 16,-7 3,10 6,0 23,-7 10,7 3,0 7,-3 28,15 4,4 6,0 7,10-4,13-9,-1-10,4-7,-3-2,-7-14,10-6,-10 0,-3-26,9-6,-15-7,2 1,1-8,-7-5,7 6,6 6,-3 16,0 14,3 9,7 0,-7 6,0 20,-7 3,4 3,-13-6,0 10,0-1,0-3,0-9,0 6,0-6,0-7,0 0,4-3,5-7,7-6,4 0,2-13</inkml:trace>
  <inkml:trace contextRef="#ctx0" brushRef="#br4">12114 3618,'0'-9,"0"2,-3 26,-3 4,-1 19,7 0,0-7,0 4,0-7,0 1,16-14,0 4,4-23,6 0,-7 0,-3-10,10-19,-13 3,0-16,-7 0,-3-3,-3 10,0-11,0 27,0 0,0 12,0 20,0 19,0 14,0 2,0-3,0 0,13-3,3-3,7-13,3-4,0-9,3-13,-7 0,-2-13,5-16,-12-9,0 2,-9-9,-4-13,0 13,0-4,-4 20,1 3,-7 17,1 9,2 0,-9 26,10 9,6 7,0 6,0-9,22 0,-2-7,18-9,1-7,9 0,4-10,-10-6,0-6,-16-13,0-4,-13-16,-10 7,-3-13,0 6,-7-3,-6 23,0-1,1 20,2 0,-13 0,14 10,-4 16,3 13,7-1,3 1,0 3,0 0,6-13,14 3,2-12,1-7,3-13,3 0,3 0,10-4,-13-12,6-16,-6-7,-12 7,-8-7,-6 4,-3 9,0-3,0 3,0-3,0 6,-3-9,3-3,0-4,0 13,-6-6,6 9,0 7,-3 6,-1 10,-5 0,5 10,1 22,-3 17,6 2,0 14,0-7,0 7,0-4,9-6,8-17,-5 8,11-11,-7-22,0-6,10-7,-3 0,-4-4,0-18,-12-14,3-12,-7 9,-3-16,0 7,0 6,0 3,0 20,0 9,-3 10,-7 3,7 23,-1 10,4 2,0 1,0 0,7-7,16-6,12-4,-6-2,0-10,0-10,-3 0,-7-4,-6-22,-10-6,1 3,5-10,-5-2,5-1,-2 6,2 4,8 12,2 20,-6 0,0 0,3 0,6 26,-9 13,3 0,-9-4,3 10,-10-3,0-6,0-1,-20-9,-2-3,-4-10,3-7,4-6,-4 0,7 0,3-19,13-10,0 3,0 0,0 10,0 6,3 10,10 0,0 0,10 7,3 6,3-7,0 13,13-15,3-1,-13-3,-6 0,-10 0,-6-3,-1-20,-9 7,0-7,0-9,0-10,0 7,0-7,0 6,0 10,0 13,-6 20,3 22,0 16,3 0,0 0,0-3,0-6,6 3,13-14,7-8,-13-1,16-16,-9 0,2-4,4-25,-13 0,-3-16,-4 0,4-16,-7 6,-3-13,0 4,0-1,0 7,0 10,0 28,-7-2,7 18,-6 4,3 29,3 10,0 13,0 6,0 6,0-2,3-1,10-9,6-1,1-9,9-3,3-13,7-7,6-12,-10-7,-2 0,-8-20,1-12,-13-7,-3-6,-10-10,0 4,0-4,0 10,0 6,0 23,0 12,-16 8,-7 21,10 17,3 10,7 3,3-16,0 6,0-13,16-9,10-7,0 0,9-10,-2-6,5 0,-12-6,3-20,-9 10,-14-16,-6-1</inkml:trace>
  <inkml:trace contextRef="#ctx0" brushRef="#br4">13579 3102,'-26'-13,"10"13,-3 0,-10 0,10 13,-1 13,17 3,3 0,0 3,16-6,10-7,13-9,-4 0,7-10,-3 0,-13-7,3-9,-16-10,-10-3,-3-6,0 9,-13-6,-19 12,3 14,-7 6,10 0,0 6,14 17</inkml:trace>
  <inkml:trace contextRef="#ctx0" brushRef="#br4">13741 3515,'35'0,"7"0,13 0,-13 0,6 0,-6-3,-19-7,-4 7,-9 3,-7-7,-3 4,-3 0,-20 3</inkml:trace>
  <inkml:trace contextRef="#ctx0" brushRef="#br1">2202 4418,'0'-3,"0"-3,0 3,3-1,10 4,-7 0,1 0,2 0,1 0,6 0,-3 13,0 7,0 2,3-6,-3 13,0 4,0-1,3-6,-6 12,-7 1,3-10,-3 10,1 0,2-4,-3-3,-3 4,4 3,-1-10,3 9,-2-2,5-7,-2 3,-7 0,6 1,-6-7,3 3,1 3,2-3,-3-3,-3 3,3-3,-3-1,0-2,7-4,-7 4,0-4,0 1,0-1,0 0,0-3,0-3,0 0,3 3,-3-3,0 10,0-7,0 0,0 4,0-4,0 0,0 3,0 1,0 2,0-9,0 0,0 0,0 0,0 0,-3-7,-4 13,7-12,0 3,0-4,-3 7,3 0,-3-3,3-1,0-2,-6 2,6 1,-4-4,4 7,0-6,-3-1,-3 4,6-7,0 4,0-4,-4-3,1 3,-6-3,5 0,4-16</inkml:trace>
  <inkml:trace contextRef="#ctx0" brushRef="#br1">2176 4438,'0'0,"0"-3,0-4,0 4,-3 3,-4 0,1 0,-4 0,-13 13,11 3,2 7,0 2,-6 1,3 6,3-6,10 10,-12 2,8-8,-5 5,-1-6,4 10,-1-13,1 12,-4-9,0 4,4 2,-7-6,10 7,-4-7,4-4,0 5,-4-5,7 1,-3-3,0 6,-4 0,4 3,0-6,-4 0,4-4,3 11,0-14,0 0,0 7,0-7,0 7,0-3,0-4,0 4,0-7,0 10,0 0,0-4,0 4,3 0,4 3,-4-10,0 4,4-1,-4-5,0-1,-3 6,7-6,-1 4,4-4,3 0,-7-3,4-3,0 2,-4 1,4-9,3 5,-10-2,7 2,-7-5,3 5,-3-5,-3 5,4-6,2 1,-3-4,1 6,2-3,-6 1,3 2,-3 1,0-1,0-3,0 0,10 7,-7-7,-3 7,3-7,-3 4,7-4,-4 0,0-3,1 7,2-7,-6 3,-6-6,-4-4</inkml:trace>
  <inkml:trace contextRef="#ctx0" brushRef="#br1">1427 5477,'0'0,"0"-10,26 7,0 3,13 0,-7 0,7 0,6 0,-10 0,4 0,0 0,-1 0,1 0,-3 0,2 0,4 0,-3 0,3-3,3 3,7 0,-1 0,-9 0,4 0,-5 0,-8 0,2 0,1 0,-17 0,17 0,-11 0,4 0,-3 0,-3 0,3 0,-7-7,10 7,-6 0,6 0,3 0,3-3,-12 0,6 3,-6-7,2 7,-8 0,5-3,-2 3,-1 0,-6-3,3 3,0 0,-3 0,0 0,0 0,-10 0,10 0,-3 0,-1 0,-5 0,-14 0,-6 0</inkml:trace>
  <inkml:trace contextRef="#ctx0" brushRef="#br1">1401 4993,'0'0,"4"0,9 0,19 0,-3 0,13 0,0 0,-4 0,4 0,4 0,-17 0,3 0,0 0,7-3,-13 3,16 0,0 0,0 0,3 0,0-7,7 7,-1 0,-19 0,7 0,0 0,-17 0,17 0,-10 0,10 0,-10 0,13-3,6 3,-9 0,0 0,0 0,-10 0,0 0,-4 0,11 0,-17 0,14 0,-4 0,3 0,-6 0,6 0,-3 0,0 0,-6 0,-7 0,0 0,3 0,7 0,-10 0,0 0,-3 0,10 0,-10 0,0 0,-7 0,4 0,-1 0,-9 3,-12-3,-8 7</inkml:trace>
  <inkml:trace contextRef="#ctx0" brushRef="#br1">1769 4380,'0'0,"-3"0,-3 0,2 0,1 0,-7 0,1 0,-4 0,0 0,7 9,-11-2,-5 6,-1 6,7-6,-10 3,10-3,6 6,-9 4,0-7,6 16,-3-15,0 15,-4 0,14 0,-14 1,4-1,3 7,0-14,1 1,-1 7,6 2,1-6,-1-6,1 15,6-5,-3-1,3 0,-4 4,4 2,0 1,0 0,-6-4,6 1,0-1,0 4,0-10,0 0,0-3,0 9,0-6,0-3,0 3,6 0,1-3,2 0,1 0,6 9,0-9,-3-10,3 20,7-17,-13 10,6-6,-3-7,9 3,-2 1,6 2,-4-6,4 0,3-3,0 7,3-7,-9 3,16-3,-4 3,-9-3,13 0,-7 0,3-1,-9-8,6 9,4-4,-1-6,11 4,2-7,-6 0,6 0,-2 0,2 0,-3 0,-9-7,2 1,-5-4,5 1,-9-4,4 0,-4 0,0-3,-7 0,7-7,0 7,4-7,-14 4,7-7,0-3,-1-3,-8 6,5-3,-6-10,4 10,-1 3,4-9,-10 9,3 4,-3-14,3 1,-3 6,0-1,-1-5,5 6,-8 3,1-3,-4 3,1-9,-4 9,-3-3,0 3,3-6,-3 0,0 3,0-1,0-8,0 9,0-7,0 7,0-6,0 6,-6 6,-4 4,0-14,-2 11,-5-4,1 3,-6-2,2-4,-5 3,-1-3,3 6,-3-6,10 7,-6-4,2 10,-2 3,-1-3,0-4,4 7,0 0,-7 7,3-13,1 12,2-3,-2 7,-4-10,10 10,-7-10,-3 0,10 4,-3-1,-7 7,4-7,5 7,-5 0,9-4,-3 7,-10-3,3-7,-2 10,5-3,-6 3,1 0,2-3,-3 3,7 0,6 0,-6 0,-1 0,4 0,3 0,-9 0,5 0,5 0,-14 0,6 3,1 0,-4 10,7-6,3-4,0 0,-3 3,3-2,1-4,2 0,-6 3,6-3,4 0,-4 6,-3-6,0 4,-3-1,3 3,0-3,0 7,-9-7,6 7,3-3,-10 2,7-2</inkml:trace>
  <inkml:trace contextRef="#ctx0" brushRef="#br1">3751 5690,'-4'0,"-2"0,12 0,7 3,13-3,6 0,7 0,0 0,12 0,1-3,6-7,-3 4,6-1,-9 1,3-1,-4 4,-5-7,2 7,4 0,2-3,-2 2,3 1,-3 0,-11 3,5 0,-11 0,14 0,-11 0,1-7,6 1,0-1,-3-5,10 5,0 1,9-1,0 7,17-6,-20 6,6 0,-15 0,-4 0,-3 0,-4 0,1 0,3 0,-3-3,19 3,0 0,16 0,-3 0,-3 0,-3 0,-11 0,-5 0,2 0,-5 0,8 0,8 0,2 0,4 0,0 0,-4 0,14 0,-10 0,-4 0,4 0,-13 0,9 0,-9 0,10-4,-1 4,1-6,2 6,11 0,-14 0,-2 0,2 0,-12 0,3-3,6 3,-16-4,13-2,-13 6,17-7,2 7,-6 0,4 0,-4 0,-10 0,4 0,-4 0,1 0,2 0,1 0,6 0,3 0,4 0,-7 0,6 0,-5 0,-1 0,-7 0,4 0,-13 0,10 0,-1 0,1 0,3 0,0 0,-1 0,8-6,-11 6,-2 0,-4 0,0 0,-3 0,3 0,-6 0,3 0,3 6,0-6,-3 0,10 0,-7 0,7 0,-17 0,-3 0,4 0,-7-6,0 6,-3-3,9 0,-6 3,7-7,-10 7,3-3,-3 3,3 0,-17 0,1 0,0 0,-3 0,6-3,-3 3,10 0,2-7,-5 7,9-3,-7 3,-5 0,2 0,-13 0,1-3,-4 3,0 0,7-3,6-4,0 7,4 0,-8-3,8 3,-10 0,-1 0,-6 0,-3-10,4 10,-4-3,0 0,6-4,-3 4,-3 0,0-7,0 0,0 4,-9-7,-7 3,-7 1,10-4,-3 6,-7-12,7 9,3-3,0 4,-6-4,6 0,0 10,7 3,12 0,10 0,20 0,-10 13,9-7,-3 7,-3-3,-12 3,5 3,-6-3,-6-1,-10 1,0 4,0 2,0 0,0 7,-19-10,-1 4,-2-8,2 14,-6-10,1 1,-4 8,3-2,-6-7,12-3</inkml:trace>
  <inkml:trace contextRef="#ctx0" brushRef="#br1">11404 4780,'13'0,"3"0,-3-3,7 3,-14 0,-3-10,-22 10,3 0,-10 0,-9 0,6 0,-10 0,-13 0,10 0,0 10,-3-10,-6 0,5 0,-2 0,6 0,-3 0,-13 0,9 0,-2 0,-7 0,9 0,1 0,-1 0,1 0,-10 0,13-10,-7 10,4 0,-1 0,-2 0,2 0,-2 0,6 0,-7 0,3 0,-2 0,-7 0,-4 0,-2 0,3 0,-1 0,4 0,-3 0,6 10,-9-7,9 0,0 4,3-7,-22 3,9-3,-2 0,-11 0,17 0,-13 0,9 0,7 0,16 0,-16 0,13 0,-7 0,1 3,2-3,-6 6,13-6,-9 0,9 0,-7 0,11 0,2 0,-9 0,3 0,10 4,-13-1,3-3,6 6,-6-6,0 0,0 0,-9 0,-4 0,6 0,-9 0,7 0,-4 0,3 0,7 0,-3 0,12 4,-6 5,0-9,-3 7,-10-1,4-6,-7 3,3 1,-7-4,14 3,3 3,3-2,3-4,4 0,-4 0,0 0,1 0,-11 0,4 0,13 0,3 0,9 0,4 0,3 0,0 0,-3 0,-6 0,-1 0,-6 0,13 0,-10 0,-9 0,5 0,1 3,-9-3,2 6,7-3,-3-3,-7 4,4-4,6 0,-7 6,7-6,-10 3,10 10,-13-10,4 4,2-7,-6 3,0 0,7 4,-4-4,7-3,9 0,-6 3,-3-3,3 0,-3 7,-7-7,-6 3,3 0,0 4,6-1,-2-6,2 7,1-7,-4 0,0 3,-3-3,-6 0,-10 0,3 0,6 0,-2 0,19 0,-7 0,3 0,17 0,6 0,3 0,-2 0,8 0,-9 0,4 0,-4 3,-3 3,3-2,0-1,0-3,3 0,-3 6,0-6,1 4,-5-4,1 3,-3-3,3 3,13-3,-10 0,3 0,4 0,-1 0,4 0,0 0,-7 0,7 0,-7 0,-6 0,6 0,-3 0,0 7,4-7,-7 6,-1-6,1 6,-6-6,9 0,3 4,7-4,-7 0,7 0,0 0,-4 0,1 0,-4 0,7 0,-3 0,2 0,1 0,6 0,13 0,10 0,6-10,7-6,-3 3,-10-3,9-7,-9 7,0-7,-13-6,-1 7,-5 6,-1 0,1 12,-7-2,-7 6,-12 0,0 6,-10 1,-7 15,7-2,0 12,3 0,0 1,1-1,2 3,13-9,-6 0,3-10,10-3,3-3,0-7,0 3,0 1,16-1,7 4,-4-7,17 4,-11-7,4 0,-12 0,8 0,11 0,-13 0,2 0</inkml:trace>
  <inkml:trace contextRef="#ctx0" brushRef="#br1">12360 5367,'0'0,"-13"0,0 0,0 0,-3 3,-10-3,3 7,-9-4,6 7,-9-4,2 4,-2 0,9-10,-9 6,12 0,0-2,11-4,8 0,-2 0,3 0,-7 0,7 0,-7-16,-3 16,10-13,-7 0,7 3,-7 7,10-7,-3 10,3-10,-3 10,-4 10,7 3,0 3,0-3,0 0,13 0,0 0,10-10,-7-3,3 0,-12 0,12 0,-12-3,2-7,-9-6,0 0,0 0,0 3,-13-10,-12 14,12 5,-10 4,4 0,6 4,3 8,7 14,3-3,0-7,0 7</inkml:trace>
  <inkml:trace contextRef="#ctx0" brushRef="#br1">12579 4709,'0'-13,"0"10,0-7,-13 7,0-4,-9 4,2 0,-6 3,-3 0,7 0,-7 0,-10 13,4 0,5 16,-8 0,12 10,0-4,7 7,9 6,7-6,3 10,0-10,19-3,13 3,4-7,16-12,-4-1,10-19,0-3,0 0,-9-3,2-19,-18-7,-4-13,-7 0,-9-13,-13-3,0 0,0-4,-13 17,-9-3,-4 19,-3 3,-10 13,-3 10,3 3,-6 0,6 6,1 14,9 5</inkml:trace>
  <inkml:trace contextRef="#ctx0" brushRef="#br1">12366 5303,'0'-10,"-3"10,3 19,0 10,0 0,0 7,0-4,0 7,0 0,-7-1,4 4,0 3,-4-3,1 0,0-3,2-10,-5 7,5-11,1 1,-3-6,6-8,0-2,-4-7,14-3,3-3,6 3,4 0,16 0,-1 0,8 0,15 0,-6 0,0 3,-7-3,-16 4,1 2,-17-6,-3 3,-17-3,-2 0,-1-9,1 2,0-9,-4-3,0-10,-3 0,7-10,-4 0,1-9,-1 3,-3 3,6-10,1 7,0 3,2 0,-5 3,2 10,-2-10,5 14,-9 2,7 7,3 6,-7-3,10 4,-3-4,0 6,3 1,0-1,0 4,-7 3,7 10,0 3</inkml:trace>
  <inkml:trace contextRef="#ctx0" brushRef="#br1">12689 5380,'0'0,"13"0,9 0,10 0,4 0,6 0,10 3,-1 4,7-4,4-3,-4 3,-7 7,-12-7,3 7,-7-7,-18-3,-1 0,-7 0,-5 0,2 0,-6-13,0 7,0-4,-10-3,-9 3,6-6,-13 7,4 2,-1 1,10 2,7 1,9 3,23 13,-10 0,7 6,-1 1,-6-4,-3 0,0-3,0 9,-13-9,0 4,0-1,0-7,0 4,-23 0,4-3,-4-4,-12-6,3 7</inkml:trace>
  <inkml:trace contextRef="#ctx0" brushRef="#br1">13741 5393,'0'-3,"0"6,0 13,0 16,0-3,9 0,7-3,-6-3,3-10,-7-7,4 1,-3-7,2 0,4-23,3-6,7-10,-7-16,-6-9,-1-10,4 9,-9 10,8 26,-8 16,2 4,1 9,2 9,-2 14,2-4,4 4,-9-10,-4-7,0 1,0-20,0 0,0 3,-13 4,0-1,-3 7,-4 0,-2 20,6 9,9 13,1 0,6 0,0 6,0-6,0 6,13-15,16-1,3-16,13-13,-6-3,3 0,3-19,-13-13,0-7,-9-16,-7 0,-6-22,-10 9,0 10,0 0,0 25,0 11,0 9,-7 7,4 6,0 0,-4 19,1 20,3 3,3 3,0 10,0-1,0-2,0 0,3-14,13-2,0 3,4-17,5-6,-5-6,2-10,4 0,-6-10,5-9,-5-16,-7-11,-10 1,0-6,-3 2,0 14,0-1,0 23,0 7,0 22,0 19,0-2,0 5,13 4,-3-6,-1-7,4 0,-6-3,6-7,12-12,-2-7,6 0,-6-4,6-18,-13-11,0-5,-6-4,-7-10,-3 4,0 3,0 12,0 17,-16 3,3 10,0 3,-6 0,6 3,6 33,4 6,3 0,0 0,0 3,10-13,-7 7,10-4,6-15,4-1,3-13,3-6,6 0,-3 0,1-6,-14-17,-6-12,0 6,-13-3,0-7,0-3,0 3,0 7,0 6,6 10,1 6,2 7,4 3,3 0,10 3,-10 20,-3 12,7-2,-17 2,0 4,-3 0,0-7,0-3,0 6,-3-12,3-17,-3 7,3-16,0-19,6-11,7-15,0 3,9-17,-5 11,-1 9,6 13,-9 16,-3 10,-7 3,0 0,7 9,-7 24,4 9,-4-7,7 1,-4 2,1-2,2-1,1-6,0-9,6-11,0-5,6-4,4 0,-3-20,-7-12,0 0,-6-10,-4-20,-6-2,0-7,0-7,0 14,-3 22,0 6,-4 30,7 0,-3 15,0 30,3 6,0 29,0-9,0 3,0-4,0-6,0-6,0-4,0-19,3-13,0-3</inkml:trace>
  <inkml:trace contextRef="#ctx0" brushRef="#br1">15251 5141,'35'0,"1"0,22 0,-7-3,-9 3,0 0,-13 0,-16-6,0 6,-13-4,-3 4</inkml:trace>
  <inkml:trace contextRef="#ctx0" brushRef="#br1">14670 4767,'-26'-13,"-3"13,6 0,-9 0,6 26,4 3,-1 0,17 10,6 6,0-19,16 6,19-9,4-7,-10-16,10 0,-13 0,3-16,-13-10,-10-10,-6 4,0-13,-13 9,-19 14,0 6,-10 16,3 0,0 6,1 17</inkml:trace>
  <inkml:trace contextRef="#ctx0" brushRef="#br4">5745 6277,'0'0,"0"10,0-4,0 17,0-1,0 7,0-9,0 6,0-1,0-12,13 0,-10-6,10-1,0-6,6 0,0 0,7-19,0-17,-3-2,-7-14,-3-6,-13 6,0-3,0 20,0-1,0 20,-4 10,-2-1,3 7,-1 0,-2 23,6-4,0 17,13 6,13-7,12 7,-9-3,-3-10,-3 6,-1-15,-12 6,-10-1,0-2,0-7,-16-3,-16-3,-7-7,4 0,-7-3,3 0,13 0,3-6,7-1,7 4,34 3,1 0,7 0,-8 3,1 4,3-4,-9-3,15 0,-9 0,6-3,-6-7,0-3,0-6,-1-4,-5-3,-11 1,1-4,-7-7,-3-3,0 10,0-6,0 15,-6-2,-7 9,0 10,0-1,-3 4,6 0,1 0,2 4,1 18,3 11,3 5,0-2,0 9,0-6,12-4,11-3,3-9,-4-7,11-6,-4-10,6 0,-6-3,-9-20,2-3,-12-9,-7 2,-3-15,0-7,-3 7,-7 3,7 6,-3 16,6 7,0 6,0 7,19 3,10 0,-3 10,9 9,-12 14,3-1,-7 3,-16-6,-3 0,0 7,-9-7,-4 0,0-6,10-7,3 6,0-9,3-10,23-3,-1 0,8 0,-11 0,1-16,-1-6,-9 6,-6-13,-7-10,0-3,0-7,0-2,-7 12,1 13,-1 7,1 9,6 7,0 22,0 17,0 6,10 0,3 3,-1-3,1-13,0 10,10-17,-4-6,4-3,3-3,-7-10,4 0,-7-10,6-19,-9-3,-10-10,-3-10,0 7,-3-6,-13 12,-3 16,12 7,-2 13,-1 3,7 0,-1 26,4 6,0 13,4-3,18-3,7 0,-3-10,3-4,7-18,2 3,-2-10,-4 0,-3 0,-3-17,-13-12,-3-3,-4-13,-6 0,0-10,0 10,-16 9,6 10,7 20,-7 6,4 0,-7 13,0 22,7 4,6 13,0-1,9-2,14-7,-4-4,10-18,-6 2,16-5,-10-17,6 0,-6 0,0-26,-6 0,-7-3,-6-10,-7-16,-3 4,0-14,0 10,0 10,0 10,0 22,6 3,10 7,10 3,3 0,7 13,-17 16,4 6,-14 7,-2-3,-7 0,0-1,0-9,0-3,0-3,0-7,0-6,13-7,3 0,6-3,8 0,-8 0,-6-6,-9-4,-7-6</inkml:trace>
  <inkml:trace contextRef="#ctx0" brushRef="#br4">8152 6484,'0'0,"0"9,0 4,0 13,0-7,0 4,0-4,0-6,10-3,-4 0,7-10,0 0,0 0,3-10,6-6,-5-20,-8-9,4-3,-3-23,-4 9,1-5,-4 15,7 17,-7 9,0 13,4 10,-1 3,7 0,9 9,-2 20,12 7,-6 6,0 3,-13 0,-7-3,-3-3,-3-10,0 0,-9-7,-17-9,0 3,3-9,-2-7,-1 0,-3 0,6-10,-3-3,20 4,-1 5,7 1,20 3,12 0,7 0,-4 0,10 0,4 0,-4 0,0 0,-3-6,-3-10,-10-7,0-3,-3-6,-17-7,-5-9,-4-1,0 1,0 13,-7 9,-2 13,-14 13,-3 0,10 6,0 27,9 2,7 13,0 1,0-1,20-6,6-3,12-10,-5-10,5-12,11-1,-7-6,-10 0,7-19,-17-7,-6-6,-3-10,-13-7,0-9,0 10,0 9,0 4,0 19,0 9,10 7,3 0,6 23,-6 15,7 8,-17-8,6-2,-9 3,0-17,0 4,0-10,0-6,0-7,0-6,0-26,13-4,0-5,-6-11,12 1,0 6,-6-3,3 25,-6 17,-7 3,4 3,-1 23,-6 16,7-3,-7 3,6 0,4-3,0-14,6 1,6 0,7-16,4-7,15-3,-6 0,10-13,-11-16,-5-7,-10-2,-10-7,-13 3,-3-10,0 4,-19 19,-17 6,7 20,-6 3,6 0,3 22,10 11,13 5,3 1,0 0,3 3,13-13,10-3,-4-14,4-2,-7-10,4 0,3-10,-10-9,-3-13,-3-4,3-15,-10-11,-3-2,0-1,0 4,0 3,-3 26,3 6,0 16,-7 10,7 20,0 15,0 23,0 0,0 7,0-7,13 13,-3-20,3-5,9-4,-15-20,9-6,3-3,7-3,-7-10,4 0,-1-29,-9 3,-3-19,-4 0,-6-7,0-9,0 12,0 4,0 13,4 12,12 14,-3 6,9 0,1 16,3 23,3 3,-3 0,-10 6,0-9,-10-4,-6-2,0-8,-25-2,-1-7,-10-6,10-7,7 0,-4-3,7 0,-6 0,9-3,0-10,6-3</inkml:trace>
  <inkml:trace contextRef="#ctx0" brushRef="#br1">12379 5990,'0'-3,"3"3,4 0,-4 6,-3 13,3 1,-3 6,0 3,0 6,0-6,0 10,0-4,-3-9,0 0,-4 0,4-7,3-6,0-3,0-4,0 1,0-4,-3-3,3-3,-10-4,7 1,-4 6,1-7,-13 4,15 3,-9 0,-3 0,-10 0,4 0,2 0,-2 0,-1 0,1 3,-1 4,13-1,4 1,0-7,12 0,-3 0,7 0,-4 3,1-3,6 0,0 0,-4 0,1 0,3 0,-10 0,4 3,-7 7,3-10,6 0,-2 0,6 0,0 0,-4 0,-9-3</inkml:trace>
  <inkml:trace contextRef="#ctx0" brushRef="#br1">12676 6113,'0'-10,"0"-3,0 6,0 1,0 3,0 0,3 6,3 10,-6 9,4 4,-4 0,0 6,0-3,0 3,0-6,0 3,0-9,0-1,0-3,0-3,0-3,0-4,0-9,3 3,7 0,-1 0,-2 0,2 0,-5 0,9 0,3 0,3 0,7 0,0 0,3 0,9 0,1 0,-19 0,2 0,-6 0,-6 0,-7 0,-3-3,0-7,0 0,-13 7,-6-13,0 10,2-1,1 1,7 2,12 14,-3-3,6-1</inkml:trace>
  <inkml:trace contextRef="#ctx0" brushRef="#br1">13734 6148,'0'-16,"3"6,4-3,-7 10,0-3,-20 12,-9 26,-16 7,0 3,0 19,16-6,3 10,7-4,12-3,7-6,0-4,0-3,16-16,10 7,-13-14,3-2,0-11,4-2,-4-7,-3 0</inkml:trace>
  <inkml:trace contextRef="#ctx0" brushRef="#br1">13850 6303,'0'-3,"4"-7,-4 45,0 11,0 15,0-6,-4 3,1-6,-7-1,7-12,-3-4,3-9,-1-6,-2-11,6-6,0-9,0-39,0 0,0-23,0-6,6-7,1 13,2 13,-5 23,5 3,1 16,6-3,-6 10,6 2,0 4,13 0,-6 0,3 26,-14 10,-2-4,-10 10,0 6,-19-19,-10 4,0-14,0-3,9-3,17-3,3-7,10 3,22-2,7-1,-1 6,1 4,-19 4,-1-5,-16 8,-3-7,-3 9,-26 1,-16-13,6 9,-3-6,-3 0,6-4,7-5,3-4,13 0,12 0,-2 0,6-4,0-5,0 2,6-2,7 5,3 4,4 0,2 0,7 0,4 0,2 7,-3-1,1 1,-7-7,6 0,-10 0,11 0,-14-13,13-7,-12-5,2-11,4-6,-13-9,-13-4,0 6,0 11,0 5,0 17,0-3,0 16,0-1,6-2,20 6,7 0,2 0,-3 0,1 23,-8-4,-2 3,-20 14,-3-10,0 3,-16 3,-10 4,-3-11,3 4,13-3,4 0,9-13,0 0,13-3,13-7,9-3,7 0,-16 0,6-13,-6-10,6-6,-16-9,-3-4,3-4,-3-2,-3 13,-4 2,4 14,3 9,3 1,3-4,-2 13,-1 0,10 0,-1 0,1 0,-13 3,-3 7,-7-10,-26 0,-6 3,-6 10,3 0,-4 16,7 3,3 7,4-7,15 10,7-7,0-6,0 0,20-3,18-16,11 3,2-4,1-9,-13 0,3 0,-10-22,-10-4,-9-16,-13-10,0-2,0-8,-9 11,-11 9,-12 16,13 13,3 10,-7 3,13 9,-3 21,10 8,3 14,0-10,0 3,16-10,4 1,9-17,-10 1,17-11,-1-2,7-7,0 0,-13-16,-3-17,-4-9,-9 4,0-27,-13 20,0-3,0 15,0 24,0 5,0 24,0 22,0 6,0-9,0 0,0-1,13-18,3 12,-3-16,16-3,-6-13,3 0,-7 0,0-16,-3-10,-6-9,-7-11,-3-5,0-1,0 10,0 10,0 16,0 6,0 33,0 15,0 14,0-10,4 6,5-12,7-10,7 0,0-14,-4-2,7-10,0 0,-4 0,-6-26,-6-3,-7-16,-3 0,0-7,0 1,-13 5,0 11,4 19,-4 6,10 10,-1 0,4 23,0 9,0 13,0-3,4 3,12-9,-3-7,12-3,1-13,10-4,-4-6,-9-3,-7-9,3-17,-13-9,4-11,-10-9,3-9,-3 12,0 10,4 13,2 13,1 3,5 13,1 0,7 0,-4 16,10 13,-1 20,1 2,-13-2,0-1,-13-9,0-3,0-14,-6 4,-14-7,-12-12,3-1,-3-6,-4 0,-3 0,10-10,0-2,10-5,6 8,13-1,26 10,6 0,0 10,-2-1,15 4,0-6,7-1,2-3,8-3,-7 0,-4-22,-12-4,-10-6,-6-10,-11-16,-12 3,0-3,0 6,-9 17,-7 2,3 21,-7 2,7 10,-6 0,-4 22,11 17,-1 0,13 16,0 0,0-1,9-2,17-10,-6-3,15-17,-6-6,7-12,-4-4,-6 0,-7 0,-13-20,4-18,0-14,-10 4,0-10,3-10,7 13,-7 10,7 6,3 20,-7-1,7 17,3 3,3 0,1 3,6 30,-14-4,1 13,-6-1,-7 11,0 0,-7-4,-6-6,1-6,8-11,1-2,3-4,0-6,7-10,15-3,4 0,0 0,6-12,4-24</inkml:trace>
  <inkml:trace contextRef="#ctx0" brushRef="#br1">16580 5838,'0'-13,"0"4,16 9,17 0,-11 0,17 13,0 19,-4 13,7 16,-13-6,-6 13,-10 0,-10-4,-3 14,0-11,-20-2,-18-7,-4 0,-3-13,-7-3,-3-3,3-16,1 2,15-18</inkml:trace>
  <inkml:trace contextRef="#ctx0" brushRef="#br1">963 6916,'0'-10,"0"4,0-1,0 4,0-7,0 36,0 7,0 9,0 12,0-2,12-7,-2 4,-3-11,6-2,-4-17,4-6,0-10,-7-3,7 0,-3-13,3-19,3-10,-9-16,-7 3,0 4,0 18,0 8,0 12,0 9,0 21,0 21,0 1,0 3,3 0,13 6,3-19,1 7,5-14,1-9,-3 0,6-13,0 0,0-19,-3-17,-7-6,-3-9,-6-7,-10-7,0 4,0 16,-10-1,-6 27,6 6,1 10,2-3,-2 6,-1 16,4 19,6 7,0 7,0 5,6-12,7-3,0 0,9-4,4-19,0-3,13-13,-1 0,-5 0,5-13,-12-9,3-7,-9 0,-14-7,1 10,-7 1,0 5,0 11,-10-4,-3 9,-3-2,-4 6,8 0,5 0,4 10,3 19,-7 9,7-5,0 9,0 0,13-7,3-3,10-6,0-10,10 4,-11-17,8-3,2 0,4-26,-17-6,1-13,0-1,-14-8,-5-11,-4-3,0 7,0 6,-13 13,0 7,3 12,7 10,0 10,3 6,0 29,0 1,0 9,0 9,0 1,0 0,0-4,0-3,6 4,7-8,0-11,9 2,-5-13,2-6,10-10,-3-3,3 0,-7-19,-15-7,-1-13,-6-9,0 3,-13 9,-9 4,-1 13,17 12,-4-2,10 5,16 4,10-9,-3 9,-1-4,4 4,-13 0,-7 0,-2 0,2 0</inkml:trace>
  <inkml:trace contextRef="#ctx0" brushRef="#br1">2402 7193,'0'10,"-4"6,4 13,0-6,0 6,0-6,0-11,13 5,-6-8,15-9,1 0,-7-9,10-17,-7-3,1-20,-4-2,0-14,-6 7,-7-10,3 13,-2 7,-1 13,10 18,-4 11,4 0,3 6,7 6,-4 17,7 22,0 0,-10 3,-6-2,-10 2,0 4,0-11,0-11,-16 8,-13-12,6-3,0-10,-2-10,5-3,-2-3,-4-23,7-13,-4-13,10 1,10 6,3 9,0 7,0 16,0 0,6 7,14 6,-7 0,3 19,6 10,-2-3,2 10,-9-7,13 0,-7-7,14-6,-11 0,10-9,-3-7,13 0,-6 0,9-26,-6 0,-13-19,-10 0,-3-3,-13-4,0 10,0 10,-13 9,-3 7,-1 6,1 10,-9 0,5 10,7 9,10 17,3-7,0 19,0-3,0-6,13 10,3-11,10-9,0 0,9-13,4 4,6-17,-6-3,0 0,-10-23,-17-6,-2-9,-10-7,0-10,0 3,0-3,-3 23,3 0,0 19,0 3,6 10,17 0,3 0,3 0,-7 16,-2 10,-1-3,-12-1,-7 10,0-2,0 2,-4-6,-9 3,-3-4,7 4,9-12,0 2,0-3,16-3,22-10,11-3,-4 0,0 0,-3-26,-13-6,-13-13,-3 0,-13-4,0-2,0 2,-13 4,0 19,7 10,6 7,0 18,0 27,0 2,0 1,0 6,3-3,7-9,-4 9,7-10,0-10,10 1,-7-4,6-9,-2-10,6 0,-1-13,-2-16,-7 6,0-18,-9-8,-7 7,0-9,0-1,0 10,0 13,-7 10,1 12,3 7,3 13,0 16,0 0,0 7,0 2,16-9,-10 0,14-9,5-7,4 0,10-13,0 0,13 0,-14-10,-15-6,-1-16,-12-7,-10-3,0 0,-10 3,-15 4,8 19,5 3,-11 6,7 7,3 0,-3 20,3 2,6 10,7 7,0 0,0 3,7-7,12 1,7-10,6-4,-9-2,12-8,4-8,0-4,6 0,3-4,-22-8,-3-11,-7-6,-16 3,0-16,0-6,-10-4,-3-3,10 13,3 0,0 17,0 5,10 14,9 6,4 0,6 0,-3 13,-4 12,4 5,-16-1,-1 6,-9 4,0 3,0-7,-3-3,-7-2,4 2,6-13,0 4,0-17,6 4,11-10,8 0,1-10,7-9,-14 3,0 3,-9-10,-10 1</inkml:trace>
  <inkml:trace contextRef="#ctx0" brushRef="#br4">6474 7536,'0'0,"0"3,0 3,0 1,10 2,-10 1,6-7,1-3,-1 0,7 0,-3 0,6 0,-7-16,4-10,-10-12,1-4,-4-16,0-1,0-2,-16 3,3 19,-7 10,11 16,-1 13,-3 0,7 7,-7 19,13 9,0 4,0-7,13 4,6-20,4-7,9-2,0-7,-3 0,0-7,10-9,-10-16,-16 6,6 7,-6-7,-10 13,1 7,-4 2,0 14,-4 29,-5 3,2 9,-2 4,5-3,4-7,0 0,0-16,7 0,15-12,7-11,0-6,4 0,5-13,-5-13,-4-3,-3-16,-7-3,-6-10,-13 6,0 7,0 3,-23 16,7 13,-3 13,-1 0,4 19,3 14,4 9,9 3,0 3,0-6,16 7,6-11,4-12,3-13,7 3,-7-16,-3 0,-1 0,1-22,-10 5,-3-21,-3-1,-4-3,-6-19,10 6,0 0,-7 13,10 23,3 9,0 10,3 0,1 10,6 22,-13 13,6 4,-13 2,-6-6,0-6,0 0,-3-4,-13-9,-3-13,-7 6,0-12,0-4,7-3,3 0,6-23,-3 4,10-7,3-9,0 12,0 4,0 9,16 10,-3 0,10 10,9 9,-3 4,6-1,-6-5,13-5,3-8,-12-4,5 0,-2 0,-17 0,4-16,0-10,-17 0,0-13,-6-3,0-9,0 9,-12-7,2 11,-6 21,9 8,7 28,0 26,0 13,7-3,-1 3,7-3,-3 6,-7-9,7 0,-7-14,7 4,-10-16,3-10,-3-6,0-16,0-24,0-8,0-7,0-13,0-10,0-13,9 4,11 6,-7 9,9 20,4 26,-3 3,-1 4,-2 9,-7 0,-1 29,8 9,-7 11,-7-7,-6 0,0 6,-19-19,-7 7,7-11,-10-8,16-1,3-10,10-3,10-3,12 0,1 0,12-9,-2-7,5 3,-15-3,3-7,-10-6,-3 0,-10-16,3 0,-2 3,-1 3,7 7,-1 19,-2 6,-1 4,-3-3,-3 12,0 10,0 16,-9 4,-7 3,-1-7,8 7,6-1,3-12,0 10,16-11,10-8,-1-1,17-7,-3-9,-10 0,0 0,-6-16,-14-16,-2 3,-7-10,0-16,-13 1,-6-8,-7 17,3 16,-3 10,7 19,-4 0,1 13,15 16,-2 16,9 0,0-10,9 7,20-6,0-17,7-6,-10-6,0-4,-7-3,-6 0,6-10,-6-3,-10-6,1-17,2 1,-6-7,0 0,0 0,3 23,-3 3,10 3,9 13,4 0,3 13,3 12,-13 14,10 3,-13 3,-13-3,0-3,0-10,0-6,-4-1,-5-9,5-7,4-2,0-17,4-13,5-3,1-19,3-7,-7 0,11 6,-5 11,1 18,0 4,-3 16,3 0,-3 20,-7 9,0 9,3 11,-2-14,-4 7,0 0,0-16,3 3,7-13,-1-3,1-3,3-10,6 0,-6-4,3-15,-3-10,0 3,-3-19,-4-16,14-4,-14 1,10 9,-3 13,10 19,-7 20,6 0,1 3,-4 13,-6 13,3 16,-6 9,0-9,-10 10,0-14,0 4,-26-3,10-13,-7-10,1 0,2-3,1-13,-1 0,11 0,-4-16,-3-10,13-3,-4-13,1-6,6 6,0 6,0 11,6 18,4 7,6 0,-3 19,13 17,-4 3,-2 3,5-17,-2 11,6-20,0-6,19-7,-6-3,7 0,-7 0,-7-10,-6-19,-9-6,-7-7,-4-3,-9-17,0 7,0-6,-9 13,-4 9,-3 13,6 20,-6 6,3 9,0 33,0 13,10 7,3-4,0 0,0-7,9-18,8-11,-1-6,6-12,4 2,-7-6,-6 0,7-13,-14-6,-6 3,0-10</inkml:trace>
  <inkml:trace contextRef="#ctx0" brushRef="#br5">6442 8103,'-4'-9,"4"2,0 11,0 21,0 4,7 7,-1 3,-2 6,-4 0,0 3,0-2,-4-1,-5-7,-1-12,7-13,3-3,0-20,3-12,10-17,-3 7,2-7,-8 16,9 7,-13 3,6 10,-3 3,1 0,5 0,-2 3,12 10,0-3,1-7,-1 0,0-3,-6 0,0 0,0-3,-3-10,-4-9,-2-1,-1-13,-3 7,0-9,0 12,6 0,-6 23,0-4,0 20,0 16,0 7,0 6,0 3,3 3,-3-9,4 9,2-6,-3-16,1 3,-4-9,6-14,-6 4,3-10,0 0,7 0,-10-23</inkml:trace>
  <inkml:trace contextRef="#ctx0" brushRef="#br5">6848 8200,'0'-3,"13"3,23-6,-4 6,10-4,6 4,-9 0,0-3,-14 3,-5-6,-7 6,-20 0,-19 0,1 0</inkml:trace>
  <inkml:trace contextRef="#ctx0" brushRef="#br5">6997 8194,'0'-3,"0"19,0 22,0 1,0 6,0 7,0-4,0-2,0-11,0-6,0-3,0-4,0-9,0-9,3-4,16 0</inkml:trace>
  <inkml:trace contextRef="#ctx0" brushRef="#br5">7261 8213,'0'-3,"0"-4,0 17,3 26,-3-4,7 16,-7-3,0 4,0-4,0-6,0-7,0-3,0-13,3-3,-3-10,3-3,4 0,-4-3,7-26,-4-6,1-7,-4-13,-3-7,0-2,0 16,0-1,0 20,0 7,0 12,0 20,10 19,6 3,13 7,-7-7,4-3,-7 3,1-13,-7-9,6 0,-6-10,0 0,0 0,0-13,0-13,-4-9,4-7,-6 6,12-6,-16 4,4 21,-1 1,-3 10,1 6,2 0,1 22,2 11,4 2,-3 7,-4 0,-6-3,0 9,0-9,0-7,0 4,7-14,-7-9,3-6,0-1,7-6,3 0</inkml:trace>
  <inkml:trace contextRef="#ctx0" brushRef="#br5">7920 8129,'0'-9,"0"2,0 39,0-6,9 16,-9 7,3-7,1 9,-4-9,0-3,0-4,6-2,-6-14,0-3,3-6,-3-7,10-3,-4 0,4 0,6 0,7 0,-4-10,1 4,5-1,-5 1,-1 6,-12-7,2 7</inkml:trace>
  <inkml:trace contextRef="#ctx0" brushRef="#br5">8487 8103,'0'-9,"0"6,4 3,2 0,1 12,-1 17,0 4,1 2,-7 10,0-12,0 9,0-4,0-12,0 0,-7-7,4-6,0-6,-3-7</inkml:trace>
  <inkml:trace contextRef="#ctx0" brushRef="#br5">8391 8258,'0'-3,"16"3,19-6,7 2,-3 4,3-3,-3 3,-10 0,3 0,-13 0,-6 0,7-6</inkml:trace>
  <inkml:trace contextRef="#ctx0" brushRef="#br5">9172 8032,'-13'-3,"0"-3,-3 3,-10 3,10 0,-10 0,0 12,0 24,0-4,13 10,4 3,6 1,3-8,0 4,9-3,14-10,16-10,9-3,-16-6,13-10,-6 0,-13 0,-13-10,3-6,-10 7,1-8,-7-5</inkml:trace>
  <inkml:trace contextRef="#ctx0" brushRef="#br5">9585 8032,'0'-12,"0"-1,-10 0,-3 3,-3 7,-10 3,0 0,-3 0,0 13,-6 13,15-4,-2 7,9 0,13 0,0-3,0-7,22 1,7-1,10-6,-10 6,13-9,-6-3,-11 2,-8 1,-5-4,-8 7,-4-3,0 3,0-3,-20 2,-6 5,-9-8,6 1,-7-10,11 6,-4-2,12-4,8 0,-4 0,13-10</inkml:trace>
  <inkml:trace contextRef="#ctx0" brushRef="#br5">9920 7955,'0'-10,"0"4,0-7,0 7,0 2,-3 4,-7 0,-6 0,-3 0,-1 0,4 23,3 3,-9 3,6 0,6 6,0-9,10 3,0-3,0-13,10 6,12-6,4 0,3 6,4-6,2 0,-6-6,-3 2,-3 1,-17-7,-6 7,0 6,0-9,-19 5,-4 1,-3 7,-6-14,-7 4,10-1,-3-9,6 0,10 0,0 0,3 0,3 0,7-9,3-4,0 0</inkml:trace>
  <inkml:trace contextRef="#ctx0" brushRef="#br5">10469 7961,'0'-3,"0"-3,0 28,0 14,0-7,0 13,-10 6,4-19,-4 13,0-3,7-13,0 0,3-10,-7-3,7-4</inkml:trace>
  <inkml:trace contextRef="#ctx0" brushRef="#br5">10307 8136,'0'-4,"10"-2,16 6,19 0,-3 0,16 0,-10 0,-9 0,10 0,-11 0,-12 0,3 0,-13 0</inkml:trace>
  <inkml:trace contextRef="#ctx0" brushRef="#br5">10901 7903,'0'-3,"0"-3,13 6,16-7,0 1,10 6,-4-3,4-7,-10 10,-6-3,-7 3,-7-4,4 4,-13-6,-13 29,4 2,-1 11,4-4,6 10,-10-3,0 0,7 2,-10 5,10-14,3 10,-3-16,-4 9,4-12,-7 3,7-14,-10-5,0 3,-3-10,3 0,-6 0,-7-7,7-3,-4-12,7-1,3 7,3 3,7 0,0 0,3 10</inkml:trace>
  <inkml:trace contextRef="#ctx0" brushRef="#br5">11514 8013,'13'-16,"-3"-3,-7 12,0-3,-3 7,0-3,0 3,-3 3,-10-4,-13 1,10 3,-16 0,12 0,-2 3,3 17,6 2,0 7,6-6,7 6,0-3,13 0,10-4,12-9,1 6,-4 1,0-7,-6 0,-7 3,-2-3,-11-7,-6 7,0-7,0 11,-19-8,-7-2,0 2,-9-5,2 2,7-3,1 1,-4 2,16-6,0 0,-7 0,8 0,2-6,3-1</inkml:trace>
  <inkml:trace contextRef="#ctx0" brushRef="#br5">2989 9762,'0'-3,"0"-4,0 4,0-7,-3 10,-4 13,7 20,-3 5,3 17,-3-13,-7 23,10-20,-3 13,3-10,0-9,0-3,0-7,0-13,0-7,0-5,0-17,0-20,0-21,0-8,0-9,0 10,0 3,0 13,0 3,0 9,0 8,0-8,0 17,13 3,3 0,10 10,0 3,-1 0,4 0,-6 16,-7 7,-3 6,-13-3,0 0,0-7,-13 7,0-4,-9-5,9-5,-3-5,12-4,4 7,0-7,4 0,25 7,3 0,0 3,4 6,-7-6,-13 3,-6-3,-1 9,-9 1,0-4,-19 7,-10-3,-10-10,-3 6,0-9,4-1,-1-9,23 0,-4 0,14 0,-4-6,7 3,3-1,16 4,7 0,-7 0,10 0,-1 4,4 5,1-5,-5-1,8 3,-4-6,-4 0,1 0,-6 0,2 0,1-13,-7-6,-3-7,-7-3,1-13,-4-6,-3 3,0-7,0 17,10 5,-4 5,4 12,3 6,13 7,-1 0,1 0,0 0,3 0,-3 4,-10-4,-3 3,-26-3,-3 0,-10 0,3 0,-2 0,-1 3,6 16,-2 10,9 0,6 17,7-11,0 4,0-4,13-6,13-3,-6-10,9-6,-4-10,11 0,-14-3,-2-20,-4-6,-10-6,-6-4,0-6,0 3,-6 6,0 1,-4 19,10 6,-3 10,3 10,0 19,0 6,0 7,19 0,-9-3,6-4,3-6,10-3,-6-10,6-6,-3-10,3 0,-7-3,-9-20,-6-6,-1-10,-6-3,0-19,0 10,0-1,-6 20,6 9,0 20,19 3,-3 0,16 3,1 23,-1-10,-13 3,-6-12,-10 2,-3-5,-16-4,3-16,-9 3,9 0,-3 6,3 1,-10 6,10 0,0 13,7 9,0 11,6-1,0 10,0 0,6-13,13 6,10-9,7-7,6-9,13-7,3-3,-13-3,-3-23,-3-3,-7-6,-13-10,-9-20,-10 1,0-4,-3-6,-23 16,7 6,2 13,14 26,-3 7,6 22,0 26,6 10,1 2,2 8,1-11,-4 4,7-16,-3 6,0-9,-4-17,-3-6,4-13,-4 0,0 0,-3-20,0-21,7-8,-1 7,1-13,-1 7,13 12,1 17,6 13,-4 6,7 0,-3 0,3 19,-10 7,-12-7,-7 0,0 11,-7-14,-25 9,6-12,-6 0,-3-9,2-4,11 0,9 0,-3-4,9-5,7-4,0 9,0-8,20 12,-14 0,17 0,-7 3,10 19,-4 1,-2-7,2 10,4-3,9-1,4-3,-3-12,12-1,1-6,-14 0,0 0,1-19,-17-10,4-3,-7-4,-6-15,-10 5,0-5,0 2,-13 11,-3 22,-4 12,7 4,-3 0,-6 13,9 16,10 4,-1 5,4 7,0-3,0 0,16-6,1-7,15 0,10-13,0-3,-3-7,2-6,-5 0,-4-19,-19-13,0 3,-13-10,0-9,0 2,-13-2,7 6,-1 16,4 4,3 18,0 1,10 3,6 0,19 0,-12 7,3 15,-7 4,-6 13,-7-10,-6 6,0-2,0 2,0-16,-6 7,0-6,6-14,-4 1,4-17,0-13,0-15,0-8,10-5,6 2,-6 4,6 10,0 15,0 11,4 5,-8 4,-5 0,16 13,-14 7,-2 5,6 5,-4 5,-6-9,4 3,-1 0,-6 3,7-12,-4-1,10 7,3-20,13 4,3-10,7 0,-7-13,7-13,0 4,-13-8,-1-8,-8-4,-8-10,-9 10,0 13,-6 3,-10 4,-13 12,6 10,-6 0,6 7,7 22,0 0,6 9,10 4,0-6,0-1,4-6,18 0,1-6,-4-17,13 1,-12-7,9 0,-3-7,6-18,-6-8,-20-9,4-6,-10-17,0 1,0-10,-13 0,0 12,3 17,7 16,-6 10,9 41,0 14,0 12,12 13,-5-6,-4 10,0-10,-3 0,7-4,-4-12,-3-4,10-9,-7-6,7-14,-7-3,0-3,0 0</inkml:trace>
  <inkml:trace contextRef="#ctx0" brushRef="#br6">3951 10672,'-4'0,"4"-3,0-4,4 7,12 0,3 0,10 0,13 0,6 0,7 0,0 7,10-4,-14-3,-12 0,-7 0,-9 0,-10 0,-10 0,-3-3,0-10,0-7,-16 4,0 0,-7 0,-3 3,4 0,9 4,-6 5,6-2,9 6,11 0,19 10,-1 12,14-6,-3 4,-7 2,-3-9,-14 0,1 0,-13 13,0-10,0 6,-22-5,-1 5,-6-6,3 10,1-3,-1-7,6 0</inkml:trace>
  <inkml:trace contextRef="#ctx0" brushRef="#br6">4893 10633,'0'-13,"0"10,0-3,0 12,0 20,0 13,0 15,9-2,-9 9,0 1,4 9,-4-20,0 14,3-23,-3-3,0-14,0-5,0-17,0-39,0-9,0-10,6-16,-2 4,-1 2,-3 10,10 4,-7 22,3 3,1 3,6 7,-4 0,-2 13,6-4,6 7,7 0,-10 26,13 10,-6 2,-11 7,-8-9,-4-7,0-3,-16 3,-10-7,-10-5,4-8,0 4,3-10,9-3,14 0,3 0,-1 0,8 0,9 0,16 0,0 0,9 0,-5 0,9 0,-4-3,-9-10,7 0,-10-3,-4-6,-9-7,0-10,-13-3,0-16,0 0,0-4,0 11,0 6,-3 19,-7 0,4 13,-4 10,0 3,7 0,3 16,-3 13,3 19,0 7,0 0,0 0,0-3,3-4,10-6,-10-16,7 0,-7-10,4-7,-4-5,0-4,-3-7,0-15,10-17,3 0,0-6,3 6,3 4,0 9,-3 13,4 0,6 13,-10 0,-3 0,0 13,0 10,-10 2,-3 1,0 3,0 0,0-3,0 0,6-3,1-4,6 0,-1-12,11-1,-4-6,4 0,6 0,-10-13,4-19,-10 3,-3-10,-10-12,0 9,0-3,0-1,-4 27,-5-4,5 14,4 28,0 13,0 17,0 2,0-5,4 8,5-5,-5 2,-4-9,3 0,-3-3,0-3,0-20,0 0,6-10,-6-2,0-14,0-16,0-9,0-17,0-9,-6-10,6-4,0 8,0 2,0 13,13 14,9 12,1 7,-4 9,17 10,2 0,-5 6,2 23,-15 0,-1 10,-13 3,-6-6,0-4,-29-6,4 6,-8-16,-12 0,13-13,3 4,3-7,0 0,7 0,6 0,10-10</inkml:trace>
  <inkml:trace contextRef="#ctx0" brushRef="#br6">3770 11588,'-3'0,"-4"4,7 2,0-3,20 0,18-3,-2 0,22 0,0 0,6-3,-2-10,-14 10,-9-10,-13 0,-17 4,-5-1,-4-3,0 3,-7-12,-19 6,-6 3,-7-7,17 14,-10-4,15 10,8 0,5 0,21 0,21 10,-2 9,9-6,0 7,-13-1,-3-6,-9 9,-14-5,-6 5,0-9,0 6,-16 7,-19-10,-1 7,-3 0,-6-7,16-7,10-5</inkml:trace>
  <inkml:trace contextRef="#ctx0" brushRef="#br6">4764 11595,'0'-10,"0"7,0 6,0 20,0 25,0 1,0 15,3-3,-3 7,0-3,0-1,0-15,0 2,0-12,0-20,0-6,0-35,0-20,0-10,0-3,0-9,0-14,-3 1,-1-14,4 24,0 2,0 26,0 17,13 12,7 7,2 3,7 6,0 20,7 16,-13 10,-11-1,-8-12,-4 3,-4-3,-18-17,-14-2,-2-1,5-16,11 1,2-4,14 0,6-4,0-5,10-4,19 10,-4-1,14-2,0 3,-10-1,6-2,-9 3,0-13,-13-10,-7-3,-6-10,7-6,-7 0,0 9,0 7,0 13,0 6,0 7,0 22,0 20,0 10,3-11,10 1,3 0,7-13,-4-14,13-5,-12-7,12 0,-6-13,-4-13,-9-6,-3-4,-10-9,0-3,0 22,0 0,-3 13,-4 10,4 3,0 16,-4 26,7 3,0 0,0 17,0-4,0-3,0 19,0-29,-3 26,-6-10,5-2,-2-21,-7-15,0-17,-10-6,7 0,-3-22,-7 2,4-18,-1 5,7-5,6 18,10-9,0 7,0 5,10-8,22 12,4 0,6 0,9-3,1 6,-1-3,1 4,-10-4,3-3,0-1,-22 4,3-12,-7-1,-12-13,-7 4,0-11,0-8,0 5,-7 4,-6 10,4 5,5 8,-2 12,-1 4,7 22,0 13,0 16,0 10,7-3,-1 2,1 1,6-19,-4 3,14-10,-4-13,1-13,2-3,4 0,-3-7,6-22,-10-6,0-13,-9-1,-7-12,-3 0,0 2,0 11,-13 16,7 6,-1 16,4 7,3 19,0 23,0 13,0-1,0 4,0-7,0 1,3-4,10-6,-3-10,-7-13,1 0,2-16,-3 0,7-19,-4-10,7-17,0 4,7-12,-8 12,5-3,-5 12,5 17,-8 6,11 10,-7 0,6 10,-6 19,0-3,-7 6,4 0,-7 1,-3-4,0 6,0-12,0 3,7-7,5-6,8-3,6-10,-4 0,4 0,-7-16,7-10,-16-13,-4 0,1-16,-4 10,-3-3,3 12,4 14,-4 9,7 0,-4 10,4 3,3 0,3 0,-3 0,0 0,-7 0,-6 9,-23 4,1-6,2 15,-2 4,6 3,6 0,7 3,3 7,0-7,0-2,13-5,6-2,17-7,6-3,6-7,4-6,-7 0,-16-12,-7-14,-9-7,-13 4,0-16,-9-6,-17 2,-6 4,-4 13,4 6,0 19,12 7,-2 0,5 7,14 25,3 7,0-4,20 4,5-3,4-1,7-16,-1-2,-6-8,4-9,-7 0,9 0,-19-22,-3-1,-6-3,-7-12,0-8,0 1,0 3,6 4,7 2,0 23,3 10,10 3,-4 0,4 29,-10 6,0-2,-3 12,0-3,-6-10,-7 13,0-16,0 0,-7-12,7-5,0-5,0-14,0-9,0-26,10-6,6 6,7-16,-7 6,6 4,-2 9,2 23,-9 13,0 3,-3 0,3 26,-10 6,0 16,-3-9,0 3,0 0,0-7,0 4,0-3,-3-14,3 1,-13-7,0-13</inkml:trace>
  <inkml:trace contextRef="#ctx0" brushRef="#br6">5480 11498,'-3'10,"3"-7,3-3,20 3,-4-3,10 0,3 0,1 0,-8 0,-12 0,7-3,-20 0,0-10</inkml:trace>
  <inkml:trace contextRef="#ctx0" brushRef="#br6">3718 12582,'0'0,"23"0,6 0,16 0,0 0,0 0,4 0,-7 0,6 0,-25 0,-1 0,-12 0,-10-3,0-7,-6-6,-27 3,-2-6,-10 3,9-10,7 13,3 0,17 10,18 3,27 0,9 0,10 3,6 16,-16 1,4 2,-17-2,-19-7,-3 13,-10-4,0 4,-13 0,-16-10,-7 13,-9-6,6 2,4-12,9-3</inkml:trace>
  <inkml:trace contextRef="#ctx0" brushRef="#br6">4719 12769,'0'-29,"0"-9,0-1,0 13,12 0,1 10,0 6,3 7,1 3,2 0,-3 13,10 26,-10 0,3 9,-12 10,-7-3,0-3,0-14,0-5,0-8,-3-12,3-3,0-23,0-22,0-4,9-13,4-9,0-4,-6-2,5 28,-2 0,6 17,-6 15,-4 1,7 6,0 0,10 16,-7 16,0 13,-3 0,-3 4,-7-1,-3-6,0-3,0-13,6-1,-2-8,5-8,7-9,10 0,-3-3,9-20,-9-2,-7-4,0-13,-6-7,-7 11,3-8,-3 8,-3 12,10 0,10 13,-1 3,-3 1,10 9,-10 0,-3 0,-10 0,-3 9,-3-5,-10 5,-16 4,6 10,-2 3,-1 3,13 0,6 13,1-4,6 1,0 0,10-13,6-1,22-12,-2-9,6-4,-3 0,-10-13,6-16,-19 3,-3-13,-13-3,0-9,0-4,-22 3,-17 10,10 20,-13 15,13 7,-3 0,15 16,11 13,6 10,6 0,20-1,13 1,-10-20,10 4,3-10,-4-10,8-3,-11 0,-9-13,-4-13,-12 10,-7-13,1-9,-4-4,0 9,0 1,6 13,7 12,6 4,7 3,-3 0,9 0,-6 3,0 1,-13-1,-7 3,-12-6,-11 0,-12 0,4 0,-11 0,17 0,-17 13,14 16,9 0,-3 10,12 0,4 3,0-7,13-3,13 1,0-17,9-7,4-9,-7 0,1-12,-8-14,-8-10,-8-6,-9 0,0-19,0-7,0 0,0 4,0 6,0 13,0 19,0 19,0 1,0 32,0 19,0-3,-9 3,2 7,-3 9,10-9,0 3,0-4,4-19,18 1,4-17,16-3,-3-13,9 0,4-13,-7-10,3-6,-19 0,-13-19,-3 3,-13 9,0-3,-3 14,-19 12,5-4,-5 17,3 0,-1 4,10 25,1 6,6 14,3-4,0 6,0-2,12-14,8 1,6-14,-1-5,1-17,3 0,0-10,-3-6,-3-7,-1-3</inkml:trace>
  <inkml:trace contextRef="#ctx0" brushRef="#br6">6616 12427,'0'0,"3"0,7 0,-1 0,-5 4,5-4,4 0,0 0,-3 0,3 0,0 0,6 0,-6 0,3 0,10 0,0 0,3 0,-7 0,-2 0,2 0,-9 0,-3 0,-10 19,0-3,0 7,-7 6,4-10,0 13,-3-12,2 15,4-6,-3 7,-3-4,-1 7,-3-14,7 11,-3-17,3 7,-1-16,-2 3,3-10,-7 3,7-6,-10 0,6 0,-12 0,6 0,-6-9,-1-4,4-10,3-3,-9 7,9-4,6 7,-2-6,6 6,3 0,0 6,0 0,0 7,0 6,-4 7</inkml:trace>
  <inkml:trace contextRef="#ctx0" brushRef="#br6">7287 12472,'0'-3,"0"-6,0 5,0-2,-3-1,-7 1,-3 6,0 0,-9 0,2 0,4 13,-19 6,12-3,4 13,6-6,13-7,0 10,0 0,29 0,10-1,3-8,6 8,-3-8,-13 5,1 1,-11-10,-15-1,-7 5,0-1,-3 0,-23 3,-3 1,0-11,-7 4,-3-10,7 4,0-7,3 0,0 0,6-10,7-3,3 4,4 2,5 1,4-7,0 6,0-2,13-4</inkml:trace>
  <inkml:trace contextRef="#ctx0" brushRef="#br5">1731 7748,'0'-3,"0"-3,0 32,0 9,0 10,0 0,0 7,0 3,0-10,0 10,-4-3,-5 6,-1-10,7 10,3-6,-10-7,10 7,-3-10,3 9,-3-2,-4-7,1-1,-1 8,4-4,-3 7,-1-4,1 0,-1-2,1-1,-1-3,-6-7,10 4,-7 3,7-7,0 4,-3 3,2-19,4 9,0-6,0 3,0-7,0-5,0 8,0-8,0 2,0-3,0 0,0 3,0 7,0-6,0 5,0 1,0-10,0-3,0 7,0-4,0-3,0 0,0 6,0 0,0-6,0 3,0 1,0-5,0 1,0 10,0-17,0 7,0 0,0-6,0-1,0 4,4-1,2-5,-3-4,0 0,7 3,6-3,4 0,9 0,0 0,13 0,9 0,1 0,25-3,-9 3,6-4,10 4,-13 0,0 0,-13 0,-9 0,-20 0,0 4,-16-4,0 0,-4 0,-2 0,-1 0,-3 0,-3-4,0-18,-16 6,0-7,-6-3,-7 1,9 8,-12 1,9 7,4 5,0-2,12 6,10 0,23 19,-6-3,15 1,-6 2,7-3,-7 0,-4 0,-2 4,-17-4,4 6,-10-5,0 8,-3-5,-16-1,-14 0,7-6,-9 0,16-3,-4 0,-3-4,10 4,-6-10,5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480 6 32335,'0'0'6,"0"0"0,0 0 0,0-1 1,0 1-1,0 0 0,0 0 0,0 0 0,0-1 1,0 1-1,0 0 0,0 0 0,0 0 0,0 0 1,0-1-1,0 1 0,-1 0 0,1 0 1,0 0-1,0 0 0,0-1 0,0 1 0,0 0 1,0 0-1,0 0 0,-1 0 0,1 0 0,0 0 1,0-1-1,0 1 0,0 0 0,0 0 0,-1 0 1,1 0-1,0 0 0,0 0 0,0 0 0,0 0 1,-1 0-1,1 0 0,0 0 0,0 0 0,0 0 1,-1 0-1,1 0 0,0 0 0,0 0 1,0 0-1,0 0 0,-1 0 0,1 0 0,0 0 1,0 0-1,-15 10 88,-22 24-157,28-24 100,-245 210-2,126-114-35,124-103 0,1 0 0,-1 1 0,1-1 0,-1 1 0,1 0 0,-4 6 0,7-9 0,-1 0 0,1-1 0,0 1 0,-1 0 0,1 0 0,0 0 0,0 0 0,0 0 0,0 0 0,0 0 0,0 0 0,0 0 0,0 0 0,0 0 0,0-1 0,0 1 0,1 0 0,-1 0 0,0 0 0,1 0 0,-1 0 0,1 0 0,-1-1 0,1 1 0,-1 0 0,1 0 0,-1-1 0,1 1 0,0 0 0,-1-1 0,1 1 0,0-1 0,0 1 0,0-1 0,-1 1 0,1-1 0,0 1 0,0-1 0,2 1 0,28 13 0,36 10 0,34 16 0,27 32 0,-85-45 0,1-2 0,53 21 0,-47-26 0,-8-3 0,45 12 0,-71-25-69,-13-4-150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504 0 32719,'-77'227'51,"-85"206"-54,75-263 3,42-88 0,5 1 0,-39 112 0,78-190 0,-2 4 0,0 1 0,1-1 0,-2 16 0,4-25 0,0 1-1,0-1 1,0 0 0,0 1 0,-1-1-1,1 1 1,0-1 0,0 1 0,0-1-1,0 1 1,0-1 0,0 0 0,0 1-1,0-1 1,1 1 0,-1-1 0,0 1-1,0-1 1,0 1 0,0-1 0,1 0-1,-1 1 1,0-1 0,0 1 0,1-1-1,-1 0 1,0 1 0,1-1 0,-1 0-1,0 1 1,1-1 0,-1 0 0,0 0-1,1 1 1,-1-1 0,1 0 0,-1 0-1,1 0 1,-1 0 0,0 0 0,1 1-1,-1-1 1,1 0 0,-1 0 0,1 0-1,-1 0 1,1 0 0,-1 0 0,1 0-1,-1-1 1,1 1 0,-1 0 0,0 0-1,1 0 1,-1 0 0,1 0 0,-1-1-1,1 1 1,0-1-6,2 1-85,-1 0 0,1-1 0,-1 1 0,1-1 0,0 0 0,-1 0 0,1 0 0,-1 0 0,3-3 0,32-30-4052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48 327 32303,'0'-1'12,"-1"1"-1,1-1 1,-1 1 0,1-1 0,-1 1 0,1-1-1,-1 1 1,1 0 0,-1-1 0,0 1 0,1 0-1,-1-1 1,0 1 0,1 0 0,-1 0 0,0-1-1,1 1 1,-1 0 0,0 0 0,1 0 0,-1 0-1,0 0 1,1 0 0,-1 0 0,0 0 0,0 0-1,1 1 1,-1-1 0,0 0 0,1 0 0,-1 1-1,1-1 1,-1 0 0,0 1 0,1-1 0,-2 1-1,0 2-4,1-1 0,-1 0 0,1 1 0,-1-1 0,1 1-1,0 0 1,0-1 0,0 1 0,-1 5 0,-1 6-21,0 1 1,0 28-1,3-36 14,0 0 0,0 0 0,1 0 0,0 0 0,0 0 0,4 12 0,-4-17 0,0 0 0,0 0 0,0-1 0,0 1 0,0 0 0,1-1 0,-1 1 0,0-1 0,1 1 0,-1-1 0,1 1 0,-1-1 0,1 0 0,0 0 0,0 0 0,-1 0 0,1 0 0,0 0 0,0-1 0,0 1 0,0-1 0,0 1 0,0-1 0,0 1 0,0-1 0,0 0 0,3 0 0,10 0 0,-8 0 0,-1 0 0,1 0 0,0 0 0,12-4 0,-16 3 0,-1 0 0,0 0 0,1 0 0,-1 0 0,0 0 0,0-1 0,1 1 0,-1-1 0,0 0 0,-1 0 0,1 1 0,0-1 0,0-1 0,-1 1 0,3-4 0,3-8 0,0 0 0,-1 0 0,0-1 0,-2 0 0,1 1 0,-2-2 0,0 1 0,1-17 0,-1-21 0,-4-53 0,-1 36 0,1 33 0,0 36 0,-1 7 0,-2 59 0,2-20 0,1 81 0,2-112 0,0-1 0,1 1 0,1 0 0,0-1 0,1 0 0,9 23 0,-11-32 0,1 0 0,0 0 0,0 0 0,0 0 0,0-1 0,1 1 0,-1-1 0,1 0 0,0 0 0,0 0 0,0 0 0,1-1 0,-1 0 0,0 0 0,8 2 0,-9-3 0,-1 0 0,1 0 0,-1 0 0,1-1 0,-1 1 0,1-1 0,0 0 0,-1 0 0,1 0 0,0 0 0,-1 0 0,1 0 0,-1-1 0,1 1 0,0-1 0,-1 0 0,1 0 0,-1 0 0,0 0 0,1 0 0,-1-1 0,0 1 0,0-1 0,0 1 0,0-1 0,0 0 0,0 0 0,0 1 0,2-4 0,1-4 0,0-1 0,-1 0 0,0 1 0,0-1 0,-1 0 0,3-20 0,5-67 0,-8 51 0,0 15 0,4-37 0,-6 62 0,0 0 0,0 1 0,1-1 0,0 1 0,0-1 0,1 1 0,-1 0 0,7-10 0,-8 15 0,-1-1 0,1 0 0,-1 1 0,1-1 0,-1 0 0,1 1 0,0-1 0,0 1 0,-1-1 0,1 1 0,0-1 0,0 1 0,-1 0 0,1-1 0,0 1 0,0 0 0,0 0 0,-1 0 0,1-1 0,0 1 0,0 0 0,0 0 0,0 0 0,0 0 0,-1 0 0,1 1 0,0-1 0,0 0 0,0 0 0,0 0 0,-1 1 0,1-1 0,0 1 0,0-1 0,1 1 0,0 1 0,0 0 0,1 0 0,-1 0 0,0 0 0,0 0 0,0 1 0,0-1 0,2 5 0,5 11 0,-1-1 0,0 1 0,-2 1 0,0 0 0,-1-1 0,5 37 0,-3 121 0,-7-148 0,0-63 0,1-1 0,3 1 0,1 0 0,1 0 0,2 0 0,1 1 0,2 0 0,18-38 0,-27 68 0,0 1 0,0-1 0,1 1 0,-1 0 0,1 0 0,0 0 0,0 0 0,0 0 0,0 0 0,5-2 0,-7 4 0,0 0 0,1 1 0,-1-1 0,0 1 0,1-1 0,-1 1 0,0-1 0,1 1 0,-1 0 0,0 0 0,1-1 0,-1 1 0,0 0 0,1 0 0,-1 1 0,1-1 0,-1 0 0,0 0 0,1 1 0,-1-1 0,0 1 0,0-1 0,1 1 0,-1-1 0,0 1 0,0 0 0,0 0 0,1-1 0,-1 1 0,0 0 0,0 0 0,0 0 0,-1 0 0,1 0 0,0 0 0,1 2 0,4 8 0,0 1 0,0 0 0,-1 0 0,-1 0 0,0 1 0,4 24 0,8 82 0,-15-26 0,0-111 0,1 0 0,1 0 0,0 1 0,2-1 0,0 1 0,9-19 0,1-1 0,37-61 0,-47 90 0,0 1 0,0-1 0,12-12 0,-15 18 0,1 0 0,-1 0 0,0 0 0,0 1 0,1-1 0,-1 1 0,1-1 0,0 1 0,-1 0 0,1 0 0,0 0 0,0 1 0,-1-1 0,1 1 0,0-1 0,3 1 0,-5 0 0,0 1 0,0-1 0,0 1 0,0-1 0,0 1 0,0 0 0,0-1 0,0 1 0,-1 0 0,1 0 0,0 0 0,-1-1 0,1 1 0,0 0 0,-1 0 0,1 0 0,-1 0 0,1 0 0,-1 0 0,1 0 0,-1 0 0,0 0 0,1 2 0,7 33 0,-7-30 0,11 74 0,-9-50 0,2 0 0,12 44 0,-16-71 0,0 0 0,0 0 0,1 0 0,-1 0 0,1-1 0,-1 1 0,1-1 0,0 1 0,0-1 0,0 1 0,1-1 0,-1 0 0,0 0 0,1 0 0,-1-1 0,1 1 0,0 0 0,0-1 0,0 0 0,-1 0 0,7 2 0,3-1 0,-1 0 0,1-1 0,-1 0 0,19-2 0,-9 1 0,-17 0 0,1 0 0,0 0 0,0-1 0,-1 0 0,1 0 0,0 0 0,-1-1 0,1 1 0,-1-1 0,1 0 0,-1 0 0,0-1 0,0 1 0,0-1 0,5-4 0,-4 1 0,0 1 0,0-1 0,0 0 0,-1 0 0,0-1 0,0 0 0,0 1 0,4-15 0,-1-1 0,-1-1 0,-2 1 0,0-1 0,-1-1 0,0-28 0,-3-37 0,0 87 0,-1 0 0,1 1 0,-1-1 0,1 0 0,-1 0 0,1 1 0,-1-1 0,0 1 0,0-1 0,1 0 0,-1 1 0,-1-1 0,1 1 0,0 0 0,0-1 0,0 1 0,-1 0 0,1 0 0,0 0 0,-1 0 0,1 0 0,-1 0 0,0 0 0,1 0 0,-1 1 0,-2-2 0,1 2 0,0-1 0,1 0 0,-1 1 0,0 0 0,0-1 0,1 1 0,-1 0 0,0 0 0,0 1 0,1-1 0,-1 1 0,0-1 0,0 1 0,1 0 0,-1 0 0,1 0 0,-5 2 0,2 1 0,1 1 0,-1-1 0,1 0 0,1 1 0,-1 0 0,0 0 0,1 0 0,0 0 0,1 1 0,-1-1 0,1 1 0,-3 10 0,-1 3 0,2-1 0,-4 36 0,5-23-13,3 54-1,0-84 14,0 1-1,0-1 0,0 1 1,1-1-1,-1 1 1,0-1-1,1 1 0,-1-1 1,1 0-1,0 1 0,-1-1 1,1 0-1,0 1 0,0-1 1,0 0-1,0 0 1,0 0-1,0 0 0,0 0 1,1 0-1,-1 0 0,0 0 1,0 0-1,1-1 1,-1 1-1,0 0 0,1-1 1,-1 1-1,3-1 0,3 2 1,0-1 0,0 0-1,0-1 1,15-1-1,-8 1 4,-11-1-3,0 1 1,0-1-1,0 0 1,0 0-1,0 0 1,0 0 0,0 0-1,-1-1 1,1 1-1,0-1 1,-1 0-1,0 0 1,1 0 0,-1 0-1,0 0 1,0-1-1,0 1 1,0 0-1,0-1 1,-1 0-1,1 1 1,-1-1 0,0 0-1,0 0 1,2-5-1,2-7 7,-1 0-1,0-1 0,3-25 1,0-99-2,-7 163-5,0 23 0,-1 1 0,-14 81 0,-60 511 0,71-594 0,1-2 0,1 3 0,-3 0 0,-1 0 0,-14 49 0,18-88 0,0-1 0,0 0 0,0 0 0,-1 0 0,0 0 0,0-1 0,-1 1 0,1-1 0,-1 0 0,0 1 0,-1-2 0,1 1 0,-1-1 0,0 1 0,0-1 0,-6 3 0,1-2 0,1-1 0,-1-1 0,0 0 0,1 0 0,-1-1 0,-1 0 0,1-1 0,0 0 0,-14-1 0,13 1 0,-100-4 0,98 2 0,0-1 0,1-1 0,0 0 0,0 0 0,0-2 0,-21-9 0,12 3 0,2-1 0,0-1 0,0-1 0,1 0 0,1-1 0,-20-22 0,29 27 0,0 0 0,0-1 0,1 0 0,0 0 0,0 0 0,2-1 0,-1 0 0,2 0 0,-1-1 0,2 1 0,-1-1 0,-1-17 0,4 14 0,0 0 0,1 0 0,3-29 0,-2 37 0,1 1 0,0-1 0,0 1 0,1-1 0,0 1 0,0 0 0,0 0 0,1 0 0,8-11 0,3 1 0,1 0 0,0 2 0,1-1 0,1 2 0,0 0 0,1 1 0,0 1 0,25-11 0,11-3 0,106-32 0,75-6 0,-5 1 0,-170 44 0,98-47 0,-135 53 0,-1 0 0,-1-1 1,-1-1-1,0-1 0,29-29 0,-40 35-1,-1 0 0,0 0 0,0-1 0,-1-1 0,-1 1-1,0-1 1,-1 0 0,0-1 0,-1 1 0,0-1 0,-1 0 0,3-15 0,-7 26-32,1 0-52,-1 0 0,1 0 0,-1 0 0,1 0 0,-1 0 0,0 0 0,0 0 0,0 0 0,0 0 0,0 0 0,0 0 0,-1 0 0,1 0 0,-1 0 0,1 0 0,-1 0 0,0 0 0,0 0-1,0 0 1,0 1 0,0-1 0,0 0 0,0 0 0,-3-2 0,-36-10-8388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11 32431,'-5'0'8,"0"1"0,1 0 1,-1 0-1,1 1 0,0-1 0,-1 1 1,1 0-1,0 0 0,0 0 1,0 0-1,0 1 0,0 0 0,1-1 1,-1 2-1,1-1 0,0 0 0,0 1 1,0-1-1,0 1 0,0 0 0,1 0 1,-2 4-1,1-3-8,0 0 0,1 1 0,0-1 0,0 0 1,0 1-1,0-1 0,1 1 0,0 0 0,0-1 0,1 1 0,0 0 0,0-1 0,0 1 1,0 0-1,1 0 0,0-1 0,4 12 0,-3-14 1,0 1 1,0-1 0,0 1-1,1-1 1,0 0-1,-1 0 1,1 0-1,1 0 1,-1 0-1,0-1 1,0 0-1,1 1 1,0-1-1,-1 0 1,1-1-1,0 1 1,0-1-1,0 0 1,0 0-1,5 1 1,10 1 2,-1 0 1,1-2-1,20-1 1,-35 0-4,-1 1 0,0-1 1,0-1-1,0 1 1,0 0-1,-1-1 1,1 1-1,0-1 1,0 0-1,-1 0 0,1 0 1,0 0-1,-1 0 1,1-1-1,-1 1 1,0-1-1,1 0 1,-1 0-1,0 1 1,0-1-1,0-1 1,0 1-1,0 0 1,-1 0-1,1-1 1,-1 1-1,1-1 1,-1 1-1,0-1 1,1-4-1,1-5 6,0-1-1,-1 0 1,-1 1 0,0-1-1,-1-16 1,0 22-3,0 3-4,0 1 0,-1-1 0,1 1 0,0-1 1,-1 1-1,0-1 0,0 1 0,0 0 0,0-1 1,-1 1-1,1 0 0,-1 0 0,0 0 0,0 0 1,0 0-1,0 0 0,-1 1 0,1-1 0,-1 1 1,1 0-1,-1-1 0,0 1 0,0 0 0,0 1 1,0-1-1,0 0 0,0 1 0,0 0 0,-7-2 0,-7-1 0,0 1 0,0 1 0,0 0 0,-31 1 0,48 1 0,-3 0-4,1 0-1,-1 0 1,0 1-1,1-1 1,-1 0-1,0 1 1,1 0-1,-1 0 1,0 0 0,1 0-1,-1 0 1,1 0-1,0 0 1,-1 1-1,1-1 1,0 1-1,0 0 1,0 0 0,0 0-1,0 0 1,0 0-1,1 0 1,-1 0-1,0 1 1,1-1-1,0 0 1,0 1-1,0-1 1,0 1 0,0 0-1,0-1 1,1 1-1,-1 0 1,1-1-1,-1 5 1,0 36-444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14 32415,'-2'0'10,"-14"-4"68,-1 1 0,1 0 0,-23 0 1,36 7-55,3-1-24,1 1 0,-1 0 1,1-1-1,0 1 1,1-1-1,-1 0 0,0 1 1,1-1-1,0 0 1,0 0-1,0 0 0,0 0 1,0 0-1,5 4 1,43 37-2,-43-38 1,40 29 0,1-2 0,74 37 0,111 40 0,-184-88 0,-48-22 0,0 0 0,0 0 0,-1 1 0,1-1 0,0 0 0,-1 0 0,1 1 0,0-1 0,-1 0 0,1 1 0,0-1 0,-1 1 0,1-1 0,-1 1 0,1-1 0,-1 1 0,1-1 0,-1 1 0,1-1 0,-1 1 0,0 0 0,1-1 0,-1 1 0,0 0 0,1-1 0,-1 1 0,0 0 0,0-1 0,0 1 0,0 0 0,0 0 0,0-1 0,1 1 0,-2 0 0,1 0 0,0-1 0,0 1 0,0 0 0,0-1 0,0 1 0,-1 0 0,1-1 0,0 1 0,-1 0 0,1-1 0,0 1 0,-1 0 0,1-1 0,-1 1 0,1-1 0,-1 1 0,1-1 0,-1 1 0,1-1 0,-1 1 0,0-1 0,0 1 0,-7 5 0,1-1 0,-1 0 0,-14 6 0,15-7 0,-119 57 0,-50 28 0,152-75 0,1 1 0,0 2 0,2 0 0,-39 39 0,57-54-10,1 0 0,0 0 0,1 1 0,-1-1 1,0 0-1,1 1 0,-1-1 0,1 1 0,0 0 0,0 0 0,0-1 0,0 1 0,0 0 1,0 0-1,1 0 0,-1 3 0,1 1-702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10 414 32111,'0'-3'14,"-1"-22"181,1 25-180,1-1 0,-1 0 0,0 1-1,0-1 1,0 0 0,-1 0 0,1 1 0,0-1-1,0 0 1,0 1 0,0-1 0,-1 0-1,1 1 1,0-1 0,-1 1 0,1-1-1,0 0 1,-1 1 0,1-1 0,-1 1-1,1-1 1,-1 1 0,1-1 0,-1 1-1,1-1 1,-2 0 0,2 6-2,0 50-11,-1 23 12,12 100 0,39 163-9,20 164-5,-38 4 0,-33-357 0,8 345 0,-6-487 0,0 1 0,1 0 0,0-1 0,1 1 0,0-1 0,0 1 0,1-1 0,7 12 0,-4-6 0,-6-12 0,0-1 0,1 1 0,0 0 0,0 0 0,0-1 0,0 1 0,1-1 0,-1 0 0,1 1 0,0-1 0,0-1 0,0 1 0,5 3 0,-3-3 0,1-1 0,-1 0 0,1 0 0,-1 0 0,1 0 0,0-1 0,0 0 0,9 0 0,55-2 0,-32 0 0,315-12 0,-8-6 0,204 7 0,-354 14 0,0-1 0,459-18 0,-61-16 0,0 32 0,-263 3 0,510-17 0,-520 10 0,246-17 0,-416 6 0,240-31 0,-48 9 0,-132 18 0,184-14 0,83-9 0,-280 21 0,109-17 0,277-59 0,-444 78 0,152-2 0,-105 10 0,366 3 0,-345 10 0,195 31 0,-220-12 0,243 47 0,-154-19 0,170 13 0,226 36 0,-569-83 0,117 2 0,99-16 0,8 1 0,-178 4 0,342 8 0,-341-12 0,168-3 0,-242-4 0,77-17 0,-8 0 0,254-16 0,-223 18 0,137-9 0,522 24 0,-822 6 0,227 6 0,-224-6 0,6 0 0,0 0 0,0-1 0,0-1 0,31-7 0,-45 8 0,0-1 0,-1 1 0,1-1 0,0 0 0,-1 0 0,0 0 0,1 0 0,-1-1 0,0 1 0,0 0 0,0-1 0,-1 0 0,1 1 0,-1-1 0,1 0 0,-1 0 0,0 0 0,0 0 0,1-4 0,2-8 0,0 0 0,1-23 0,0-109 0,-6 105 0,2 0 0,10-70 0,7 41 0,3 0 0,52-118 0,-23 64 0,-36 84 0,-1-2 0,-3 0 0,10-88 0,-7-137 0,-11 175 0,10-163 0,3-154 0,-15 406 0,-1-59 0,3 1 0,17-107 0,-16 158 0,2-17 0,-30 26 0,7 2 0,0 0 0,1 1 0,-1 1 0,1 0 0,-29 8 0,-3 5 0,-1-3 0,-64 7 0,-105 2 0,143-16 0,-592 8 0,439-15 0,-480 23 0,496-11 0,-345-7 0,298-5 0,-319-27 0,526 24 0,-760-8 0,542 38 0,-19-1 0,14-21 0,-574 32 0,105 8 0,-3-42 0,354-3 0,-204-10 0,43 6 0,314 8 0,-131-4 0,-397 5 0,719-1 0,-541 8 0,167-15 0,-254 3 0,406 25 0,119-8 0,28-4 0,-232 13 0,-185-19 0,-456 14 0,302 2 0,406-19 0,151-3 0,-24-3 0,-68 0 0,212 6 0,0 0 0,-23 7 0,24-5 0,1 0 0,-1-2 0,-20 1 0,-237 3 0,248-8 0,0 0 0,-35-9 0,36 6 0,0 1 0,-36-2 0,-259 6 0,320 1 0,1-1 0,0 1 0,0-1 0,0 1 0,0-1 0,0 1 0,0-1 0,0 1 0,0-1 0,0 1 0,0-1 0,0 1 0,0-1 0,0 1 0,0-1 0,0 1 0,1-1 0,-1 1 0,0-1 0,0 1 0,0-1 0,1 1 0,-1-1 0,0 0 0,1 1 0,-1-1 0,0 1 0,1-1 0,0 1 0,22 5-53,6-5-214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3 270 31791,'0'0'944,"0"3"-917,-1 36-24,0-15-2,0 0-1,2 0 1,5 27-1,-5-45 0,0 0 0,0 0 0,1 0 0,0 0 0,0-1 0,1 1 0,0-1 0,-1 1 0,2-1 0,-1 0 0,1 0 0,0 0 0,0 0 0,0-1 0,0 0 0,1 0 0,7 5 0,-9-7 0,-1 0 0,1-1 0,0 0 0,0 0 0,0 0 0,0 0 0,0 0 0,0 0 0,0-1 0,0 1 0,0-1 0,0 0 0,1 0 0,-1 0 0,0-1 0,0 1 0,0-1 0,0 1 0,0-1 0,0 0 0,0 0 0,0 0 0,0-1 0,-1 1 0,1-1 0,0 0 0,-1 1 0,1-1 0,-1 0 0,0-1 0,1 1 0,-1 0 0,0 0 0,-1-1 0,1 0 0,0 1 0,1-5 0,3-8 0,-1 0 0,0 0 0,-2-1 0,1 0 0,1-27 0,-4-86 0,-2 73 0,-2-17 0,1 63 0,1 46 0,2-11 0,1 0 0,1 0 0,1 1 0,1-2 0,1 1 0,1-1 0,2 0 0,0 0 0,2-1 0,0 0 0,1-1 0,25 33 0,-34-53 0,-1 1 0,1-1 0,-1 1 0,1-1 0,0 0 0,0 0 0,0-1 0,0 1 0,0-1 0,0 1 0,0-1 0,1 0 0,4 1 0,-6-1 0,0-1 0,0 0 0,0 0 0,0 0 0,0 1 0,0-2 0,-1 1 0,1 0 0,0 0 0,0-1 0,0 1 0,0-1 0,0 1 0,-1-1 0,1 0 0,0 0 0,0 0 0,-1 0 0,1 0 0,-1 0 0,1 0 0,-1-1 0,1 1 0,-1 0 0,0-1 0,2-2 0,1-4 0,0 0 0,0 0 0,-1-1 0,-1 0 0,1 1 0,-1-1 0,-1 0 0,2-17 0,-3-82 0,-2 60 0,2-132 0,0 180 0,1-1 0,-1 1 0,0-1 0,0 1 0,0-1 0,0 1 0,0-1 0,0 1 0,1 0 0,-1-1 0,0 1 0,0-1 0,1 1 0,-1-1 0,0 1 0,0 0 0,1-1 0,-1 1 0,1 0 0,-1-1 0,0 1 0,1 0 0,-1-1 0,1 1 0,-1 0 0,0 0 0,1 0 0,-1-1 0,1 1 0,-1 0 0,1 0 0,-1 0 0,1 0 0,-1 0 0,1 0 0,-1 0 0,1 0 0,-1 0 0,1 0 0,-1 0 0,1 0 0,-1 0 0,1 1 0,-1-1 0,1 0 0,-1 0 0,1 1 0,0-1 0,2 1 0,0 0 0,0 0 0,0 0 0,0 0 0,0 1 0,-1-1 0,1 1 0,0-1 0,-1 1 0,1 0 0,-1 0 0,0 0 0,0 1 0,0-1 0,0 0 0,3 5 0,25 46 0,-25-44 0,4 12 0,0 1 0,-2-1 0,0 1 0,-1 1 0,-1-1 0,2 25 0,0 139 0,-8-165 0,10-63 0,-1-52 0,-6 48 0,2 1 0,3 0 0,14-58 0,-18 96 0,0-1 0,0 2 0,0-1 0,1 0 0,0 1 0,0-1 0,1 1 0,7-8 0,-11 13 0,0 0 0,0 0 0,0 0 0,1 0 0,-1 0 0,0 0 0,1 0 0,-1 0 0,1 0 0,-1 0 0,1 1 0,-1-1 0,1 1 0,-1-1 0,1 1 0,0 0 0,-1-1 0,1 1 0,0 0 0,-1 0 0,1 0 0,0 0 0,-1 1 0,1-1 0,0 0 0,-1 1 0,1-1 0,-1 1 0,1-1 0,-1 1 0,1 0 0,-1 0 0,1 0 0,-1 0 0,0 0 0,1 0 0,-1 0 0,0 0 0,0 0 0,0 0 0,0 1 0,0-1 0,0 1 0,0-1 0,0 2 0,6 7 0,-2-1 0,1 1 0,-2 1 0,1-1 0,-1 1 0,-1 0 0,0-1 0,2 19 0,0 11 0,-2 46 0,-2-54 0,0 0 0,9 48 0,-5-69 0,0-12 0,0-13 0,23-134 0,-4 10 0,-19 120 0,0-1 0,1 1 0,2 0 0,-1 0 0,13-18 0,-19 33 0,1 1 0,-1 0 0,1 0 0,0 0 0,0 0 0,0 0 0,0 0 0,0 0 0,0 0 0,1 1 0,2-2 0,-4 2 0,0 1 0,0 0 0,0 0 0,0-1 0,0 1 0,0 0 0,0 0 0,0 0 0,0 0 0,0 0 0,-1 0 0,1 0 0,0 0 0,0 1 0,0-1 0,0 0 0,0 0 0,0 1 0,0-1 0,0 1 0,0-1 0,-1 1 0,1-1 0,0 1 0,0-1 0,-1 1 0,1 0 0,0 0 0,-1-1 0,1 1 0,0 0 0,-1 0 0,1-1 0,-1 1 0,0 0 0,1 0 0,-1 1 0,7 16 0,-1-1 0,-1 1 0,-1 1 0,0-1 0,-2 0 0,2 37 0,6 47 0,-8-91 0,1 0 0,0-1 0,0 1 0,1-1 0,0 0 0,1 0 0,6 10 0,-6-14 0,0 0 0,0-1 0,0 0 0,1 0 0,0 0 0,0-1 0,0 0 0,0 0 0,1-1 0,-1 1 0,1-1 0,0-1 0,0 1 0,0-1 0,0 0 0,0-1 0,1 0 0,6 0 0,-4 0 0,-1 0 0,1-1 0,0 0 0,-1-1 0,1 0 0,0-1 0,-1 1 0,0-2 0,1 0 0,-1 0 0,0 0 0,0-1 0,10-7 0,-12 6 0,1-1 0,-1 0 0,0-1 0,-1 0 0,0 0 0,0 0 0,0-1 0,-1 0 0,0 0 0,-1 0 0,0-1 0,0 1 0,0-1 0,3-15 0,-2-2 0,-1 0 0,0 0 0,-2-52 0,-1 72 0,-2 0 0,1-1 0,0 1 0,-1 0 0,0 0 0,-1 0 0,0 0 0,0 0 0,0 0 0,-4-8 0,3 10 0,0 0 0,0 1 0,0-1 0,0 1 0,-1 0 0,1-1 0,-1 2 0,0-1 0,0 0 0,0 1 0,0 0 0,0 0 0,-1 0 0,-5-2 0,3 2 0,0-1 0,0 1 0,-1 0 0,1 1 0,-1 0 0,0 0 0,1 1 0,-1-1 0,0 2 0,1-1 0,-1 1 0,-8 2 0,12-2 0,1 1 0,0-1 0,-1 1 0,1 0 0,0 0 0,0 0 0,0 0 0,0 1 0,0-1 0,0 1 0,1-1 0,-1 1 0,1 0 0,0 0 0,0 0 0,0 1 0,0-1 0,1 0 0,-1 1 0,1-1 0,0 1 0,0 0 0,0-1 0,0 1 0,1 0 0,-1 3 0,-1 7 0,1-1 0,1 1 0,0-1 0,1 1 0,0-1 0,1 1 0,1-1 0,7 22 0,-8-27 0,2-1 0,-1 1 0,1 0 0,0-1 0,1 0 0,0 0 0,0 0 0,0-1 0,1 0 0,0 0 0,0 0 0,1 0 0,-1-1 0,1 0 0,9 4 0,-9-6 0,0-1 0,0 1 0,0-2 0,1 1 0,-1-1 0,0 0 0,1 0 0,-1-1 0,10-1 0,-6 1 0,-9 0 0,0-1 0,1 1 0,-1-1 0,0 1 0,1-1 0,-1 0 0,0 0 0,0 0 0,0 0 0,0 0 0,0-1 0,0 1 0,0-1 0,0 1 0,0-1 0,-1 0 0,1 1 0,-1-1 0,1 0 0,-1 0 0,0 0 0,0 0 0,0-1 0,0 1 0,0 0 0,0 0 0,0 0 0,-1-1 0,1-3 0,2-8 0,0-1 0,-1 0 0,0-22 0,-1 7 0,0-11 0,-3-44 0,-1 77 0,-2 14 0,-1 15 0,4 15 0,3 71 0,0-93 0,0 0 0,2 0 0,0 0 0,0 0 0,1-1 0,1 0 0,0 0 0,9 15 0,-11-24 0,0 1 0,0-1 0,1-1 0,-1 1 0,1 0 0,0-1 0,0 0 0,0 0 0,0 0 0,1-1 0,-1 1 0,1-1 0,-1 0 0,11 3 0,-13-4 0,1-1 0,0 1 0,0 0 0,0-1 0,-1 0 0,1 0 0,0 0 0,0 0 0,0 0 0,0 0 0,0-1 0,-1 0 0,1 1 0,0-1 0,0 0 0,-1 0 0,1 0 0,-1-1 0,1 1 0,-1-1 0,1 1 0,-1-1 0,0 0 0,0 0 0,0 0 0,0 0 0,2-3 0,5-11 0,0-1 0,-2 0 0,0 0 0,-1-1 0,0 0 0,-2 0 0,0 0 0,2-22 0,-4 21 0,1 0 0,1 1 0,0-1 0,2 1 0,0 0 0,1 0 0,16-28 0,-21 43 0,0 1 0,0-1 0,0 1 0,0-1 0,1 1 0,-1 0 0,1 0 0,0 0 0,0 0 0,-1 1 0,1-1 0,0 1 0,0 0 0,1 0 0,-1 0 0,0 0 0,0 0 0,0 1 0,1-1 0,-1 1 0,0 0 0,1 0 0,-1 0 0,0 0 0,0 1 0,1-1 0,4 2 0,0 1 0,0-1 0,1 2 0,-1-1 0,0 1 0,-1 0 0,1 0 0,-1 1 0,13 11 0,-66-35 0,41 17 0,0 1 0,-1-1 0,1 1 0,-1 0 0,1 0 0,-1 0 0,0 1 0,1 0 0,-1 0 0,0 1 0,1-1 0,-1 1 0,-9 3 0,11-3 0,0 1 0,1 0 0,-1 0 0,0 0 0,1 1 0,-1-1 0,1 1 0,0 0 0,0-1 0,0 1 0,0 1 0,1-1 0,-1 0 0,1 1 0,0-1 0,0 1 0,0 0 0,-2 5 0,0 7 0,0 0 0,1 0 0,1 1 0,1-1 0,0 1 0,2 21 0,-1-10 0,0-20 0,1 0 0,0-1 0,0 1 0,0 0 0,1-1 0,0 1 0,0-1 0,1 1 0,0-1 0,1 0 0,7 12 0,-8-14 0,1-1 0,0 1 0,0-1 0,0 0 0,0 0 0,0-1 0,1 1 0,0-1 0,0 0 0,0 0 0,0 0 0,0-1 0,0 0 0,1 0 0,-1 0 0,12 1 0,-9-1 0,0-2 0,0 1 0,0-1 0,1 0 0,-1 0 0,11-3 0,-16 3 0,1-1 0,-1 0 0,0-1 0,0 1 0,0 0 0,1-1 0,-1 0 0,-1 0 0,1 0 0,0 0 0,0 0 0,-1 0 0,1-1 0,-1 1 0,0-1 0,0 0 0,2-2 0,1-5 0,0 0 0,0-1 0,-1 1 0,-1-1 0,0 0 0,0 0 0,-1 0 0,1-15 0,-2-95 0,-2 71 0,1-34 0,2 299 0,-8 318 0,-12-367 0,15-147 0,-1-1 0,-1 1 0,0-1 0,-2 0 0,0 0 0,-14 25 0,17-37 0,-1 0 0,1 0 0,-1 0 0,0-1 0,0 1 0,-1-1 0,1-1 0,-1 1 0,0-1 0,0 0 0,-1 0 0,1-1 0,-1 1 0,0-2 0,-13 5 0,4-4 0,-1 0 0,-1-1 0,1 0 0,0-2 0,-28-2 0,37 2 0,1-1 0,0 0 0,0 0 0,0 0 0,0-1 0,1 0 0,-1-1 0,0 0 0,1 0 0,0 0 0,-1 0 0,1-1 0,1 0 0,-1-1 0,0 1 0,1-1 0,0 0 0,0 0 0,1-1 0,-1 1 0,1-1 0,1 0 0,-1 0 0,1-1 0,0 1 0,0-1 0,1 1 0,-1-1 0,2 0 0,-1 0 0,1 0 0,0 0 0,0 0 0,1-12 0,1 12 0,-1 1 0,1 0 0,0-1 0,1 1 0,0 0 0,0 0 0,0 0 0,1 1 0,0-1 0,0 0 0,0 1 0,0 0 0,1 0 0,0 0 0,0 0 0,6-5 0,10-8 0,2 1 0,34-23 0,-35 26 0,98-64 0,-47 33 0,-2-3 0,68-61 0,-119 92 0,-1-1 0,-1-1 0,0 0 0,-1-2 0,-1 1 0,-2-2 0,0 0 0,-1-1 0,-1 0 0,-1-1 0,9-31 0,-11 16 0,-2 0 0,-1 0 0,-2-75 0,-3 112 0,1 1 0,-1-1 0,0 0 0,-1 1 0,1-1 0,0 1 0,0-1 0,-1 0 0,1 1 0,-1-1 0,1 1 0,-1-1 0,0 1 0,1-1 0,-1 1 0,0-1 0,0 1 0,0 0 0,0 0 0,0-1 0,0 1 0,-1 0 0,1 0 0,0 0 0,-3-1 0,2 1 0,-1 0 0,0 1 0,0-1 0,1 1 0,-1 0 0,0-1 0,1 1 0,-1 1 0,0-1 0,0 0 0,1 1 0,-1-1 0,0 1 0,-4 1 0,4 0 0,0-1 0,-1 1 0,1 0 0,0 0 0,0 0 0,1 1 0,-1-1 0,0 1 0,1-1 0,0 1 0,-1 0 0,1 0 0,0 0 0,0 0 0,1 0 0,-1 0 0,1 1 0,0-1 0,-2 7 0,-1 4 0,1 1 0,0 0 0,0 21 0,1-7 0,2-1 0,0 1 0,2-1 0,6 36 0,-5-53 0,0 1 0,0 0 0,2-1 0,-1 0 0,1 0 0,1 0 0,0-1 0,0 1 0,1-2 0,0 1 0,1-1 0,15 15 0,-12-15 0,0-1 0,1-1 0,0 1 0,1-2 0,-1 0 0,1 0 0,0-1 0,1-1 0,-1 0 0,1 0 0,0-2 0,0 0 0,0 0 0,0-2 0,0 1 0,0-2 0,18-2 0,-29 2 1,1 1-1,-1-1 1,0 0 0,1 0-1,-1 0 1,0-1 0,0 1-1,0-1 1,0 0 0,0 1-1,0-1 1,0-1 0,-1 1-1,1 0 1,-1-1 0,0 1-1,1-1 1,-1 0 0,0 0-1,-1 0 1,1 0 0,0 0-1,-1 0 1,0 0 0,2-6-1,-2 6-10,0-1 0,0 0 1,-1 0-1,1 0 0,-1 0 0,0 1 0,0-1 1,0 0-1,-1 0 0,1 0 0,-1 0 0,0 1 0,0-1 1,-1 0-1,1 1 0,-1-1 0,1 1 0,-1-1 0,0 1 1,0 0-1,-1 0 0,1 0 0,-6-5 0,-42-25-827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3: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301 17 32591,'-6'-3'10,"0"0"-1,0 1 1,0 0 0,0 1-1,0-1 1,0 1 0,0 0-1,0 0 1,-1 1 0,1 0-1,0 0 1,0 1 0,-11 1-1,8 1-6,0-1-1,0 1 0,1 1 1,0 0-1,-1 0 0,1 0 1,1 1-1,-14 10 1,10-5-4,1-1-1,0 2 1,0-1 0,1 1 0,1 1 0,0 0 0,0 0 0,1 0 0,1 1 0,0 0 0,-8 26 0,11-29 1,1-1 1,0 1-1,1 0 1,0 0-1,1 0 0,-1 0 1,2 0-1,0 0 0,0-1 1,1 1-1,0 0 1,0-1-1,5 11 0,-4-13 2,1-1-1,0 0 1,0 1-1,0-2 1,1 1-1,-1 0 1,1-1-1,1 0 1,-1 0-1,1 0 1,0-1-1,0 0 1,0 0-1,1 0 1,-1-1-1,1 0 1,13 4-1,-8-3-1,1-1 0,-1 0 0,0-1 0,1 0 0,-1-1 0,1 0 0,-1-1 0,1 0 0,-1-1 0,14-3 0,-18 2 0,1-1 0,0 1 0,-1-2 0,0 1 0,0-1 0,0 0 0,0-1 0,-1 0 0,1 0 0,-1-1 0,-1 0 0,1 0 0,-1 0 0,9-12 0,-9 10 0,0-2 0,-1 1 0,0-1 0,-1 0 0,0 0 0,0 0 0,-1 0 0,0-1 0,-1 1 0,0-1 0,-1 0 0,0 1 0,0-1 0,-2 0 0,1 0 0,-1 0 0,-5-20 0,4 24 0,1 0 0,-2 0 0,1 0 0,-1 0 0,0 1 0,0-1 0,-1 1 0,0 0 0,0 0 0,0 0 0,-1 1 0,0-1 0,0 1 0,0 0 0,-1 1 0,1-1 0,-1 1 0,0 0 0,-1 1 0,1-1 0,-1 1 0,1 0 0,-1 1 0,0 0 0,0 0 0,0 0 0,-9 0 0,10 1 0,0 0 0,0 1 0,0 0 0,0 0 0,-1 0 0,1 1 0,0 0 0,0 0 0,-9 3 1,12-2-2,0-1 1,0 1-1,1 0 1,-1 0-1,1 0 1,-1 0 0,1 1-1,0-1 1,0 0-1,0 1 1,0 0-1,1-1 1,-1 1 0,1 0-1,-1 0 1,1 0-1,0 0 1,0 0-1,-1 5 1,-1 8-68,0 0 1,0 22-1,1 40-793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3: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3 681 32527,'0'0'203,"0"3"-171,-1 28-29,0-18-2,1 1-1,0-1 0,1 0 1,0 1-1,4 14 0,-4-24 0,0-1 0,1 0 0,-1 1 0,1-1 0,-1 0 0,1 0 0,0 0 0,0 0 0,0 0 0,1-1 0,-1 1 0,1 0 0,-1-1 0,1 0 0,0 0 0,0 0 0,0 0 0,0 0 0,0 0 0,0-1 0,1 0 0,-1 1 0,0-1 0,6 1 0,-3-1 0,0 0 0,0 1 0,1-2 0,-1 1 0,1-1 0,-1 0 0,0-1 0,1 1 0,10-3 0,-14 2 0,0 0 0,0-1 0,-1 1 0,1-1 0,0 1 0,0-1 0,-1 0 0,1 0 0,-1 0 0,0 0 0,1-1 0,-1 1 0,0-1 0,0 1 0,0-1 0,-1 0 0,1 1 0,-1-1 0,0 0 0,2-5 0,4-20 0,-2 1 0,0-1 0,-2 0 0,-2 0 0,-2-52 0,0 24 0,0-6 0,-2 0 0,-3 0 0,-19-79 0,14 88 0,4 19 0,-2 0 0,-19-52 0,21 74 0,3 15 0,2 23 0,2 27 0,-1 15 0,2-1 0,15 91 0,39 68 0,-40-179 0,1-1 0,41 75 0,-55-117 0,1 0 0,-1-1 0,1 0 0,0 1 0,0-1 0,0 0 0,0 0 0,1-1 0,-1 1 0,1-1 0,-1 0 0,8 4 0,-9-6 0,0 1 0,0 0 0,0-1 0,0 1 0,0-1 0,0 1 0,0-1 0,0 0 0,0 0 0,0 0 0,0 0 0,0 0 0,0-1 0,0 1 0,0 0 0,0-1 0,0 0 0,0 1 0,-1-1 0,1 0 0,0 0 0,0 0 0,0 0 0,-1 0 0,1-1 0,-1 1 0,1 0 0,-1-1 0,1 1 0,0-3 0,3-4 0,0 1 0,-1-1 0,0 0 0,-1-1 0,0 1 0,3-13 0,11-62 0,-14 64 0,8-55 0,-9 47 0,2 1 0,0 0 0,2 1 0,1-1 0,11-26 0,-17 49 0,1 0 0,0 0 0,0 0 0,0 1 0,0-1 0,0 0 0,1 1 0,-1 0 0,1 0 0,-1 0 0,1 0 0,0 0 0,0 0 0,0 1 0,0-1 0,0 1 0,0 0 0,0 0 0,0 0 0,1 0 0,-1 1 0,0-1 0,1 1 0,4 0 0,-3 0 0,-1 0 0,1 1 0,0-1 0,-1 1 0,1 0 0,-1 0 0,1 1 0,-1-1 0,1 1 0,-1 0 0,0 0 0,0 1 0,0-1 0,0 1 0,6 5 0,11 19 0,-21-26 0,0-1 0,0 0 0,0 0 0,0 1 0,0-1 0,0 0 0,0 0 0,0 1 0,0-1 0,0 0 0,0 0 0,0 1 0,0-1 0,0 0 0,-1 0 0,1 1 0,0-1 0,0 0 0,0 0 0,0 1 0,-1-1 0,1 0 0,0 0 0,0 0 0,0 1 0,-1-1 0,1 0 0,0 0 0,0 0 0,-1 0 0,1 0 0,0 0 0,0 0 0,-1 1 0,1-1 0,0 0 0,0 0 0,-1 0 0,1 0 0,0 0 0,0 0 0,-1 0 0,1 0 0,0 0 0,-1 0 0,1-1 0,0 1 0,0 0 0,-1 0 0,1 0 0,-15-1 0,5-1 0,1-1 0,-1 2 0,1-1 0,0 1 0,-15 1 0,21 0 0,0 1 0,1-1 0,-1 1 0,0-1 0,1 1 0,-1 0 0,1 0 0,-1 0 0,1 0 0,-1 1 0,1-1 0,0 1 0,0 0 0,-1-1 0,1 1 0,0 0 0,1 0 0,-1 0 0,0 0 0,-1 3 0,-2 3 0,1 0 0,1 0 0,-1 0 0,1 1 0,0-1 0,1 1 0,0-1 0,-1 15 0,1 6 0,2 37 0,1-59 0,-1 0 0,0 1 0,1-1 0,0 0 0,1 0 0,-1 0 0,2-1 0,-1 1 0,1 0 0,-1-1 0,2 1 0,-1-1 0,1 0 0,0 0 0,0-1 0,1 1 0,-1-1 0,1 0 0,1 0 0,-1 0 0,1-1 0,-1 0 0,1 0 0,0 0 0,1-1 0,-1 0 0,1 0 0,-1 0 0,1-1 0,0 0 0,0 0 0,0-1 0,12 1 0,-16-2 0,0 1 0,0-1 0,0 0 0,0 0 0,1 0 0,-1-1 0,0 1 0,0-1 0,0 0 0,0 0 0,0 0 0,0 0 0,0 0 0,4-3 0,-5 2 0,0-1 0,0 1 0,0-1 0,-1 1 0,1-1 0,-1 0 0,1 0 0,-1 0 0,0 0 0,0 0 0,-1 0 0,1 0 0,0 0 0,-1 0 0,0-5 0,3-41 0,-3-1 0,-1 1 0,-3 0 0,-15-76 0,20 139 0,0 0 0,0 1 0,-3 13 0,1-13 0,1 0 0,0-1 0,5 27 0,-3-30 0,1-1 0,1 0 0,-1 0 0,2 0 0,0 0 0,0-1 0,0 0 0,1 0 0,12 13 0,-14-17 0,1 0 0,-1 0 0,1-1 0,1 0 0,-1 0 0,0 0 0,1 0 0,0-1 0,0 0 0,0 0 0,0-1 0,1 0 0,-1 0 0,0 0 0,1-1 0,8 1 0,-10-1 0,1-1 0,-1 0 0,1 0 0,-1-1 0,1 1 0,-1-1 0,1 0 0,-1-1 0,6-1 0,-8 1 0,-1 1 0,1-1 0,-1 0 0,0 0 0,0 0 0,1 0 0,-1 0 0,0-1 0,-1 1 0,1-1 0,0 1 0,-1-1 0,1 1 0,-1-1 0,0 0 0,0 0 0,1-5 0,2-11 0,0 1 0,-2-1 0,0 0 0,-1-38 0,-2 34 0,2 0 0,5-39 0,-5 59 0,-1 1 0,1-1 0,0 1 0,-1-1 0,1 1 0,0 0 0,1-1 0,-1 1 0,0 0 0,1 0 0,-1 0 0,1 0 0,0 0 0,-1 0 0,1 0 0,0 0 0,0 1 0,1-1 0,-1 1 0,0-1 0,0 1 0,1 0 0,-1 0 0,0 0 0,5-1 0,-2 1 0,-1 1 0,1-1 0,0 1 0,-1 0 0,1 1 0,-1-1 0,1 1 0,0 0 0,-1 0 0,1 0 0,-1 0 0,0 1 0,8 3 0,5 5 0,18 6 0,-75-13 0,31-4 0,1 2 0,-1-1 0,0 1 0,1 0 0,-1 0 0,1 1 0,-9 3 0,13-3 0,0 1 0,0-1 0,0 1 0,0-1 0,0 1 0,1 1 0,-1-1 0,1 0 0,0 1 0,0-1 0,0 1 0,0 0 0,1 0 0,-3 6 0,1-1 0,1 0 0,0 0 0,1 0 0,0 0 0,0 1 0,1-1 0,0 0 0,1 1 0,1 16 0,-1-7 0,0-14 0,0 1 0,1 0 0,0-1 0,0 1 0,0-1 0,0 1 0,1-1 0,0 0 0,0 0 0,0 1 0,1-1 0,0-1 0,0 1 0,0 0 0,1-1 0,-1 0 0,1 1 0,0-1 0,7 5 0,-6-5 0,1 0 0,0-1 0,1 0 0,-1 0 0,1 0 0,-1 0 0,1-1 0,0 0 0,0-1 0,0 0 0,0 0 0,0 0 0,0-1 0,0 0 0,7-1 0,-11 1 0,0-1 0,0 0 0,0 0 0,0 0 0,0 0 0,0-1 0,-1 1 0,1-1 0,0 0 0,-1 0 0,0 0 0,1 0 0,-1 0 0,0 0 0,0-1 0,0 1 0,0-1 0,-1 1 0,1-1 0,-1 0 0,1 1 0,-1-1 0,2-6 0,1-4 0,0-1 0,-1 0 0,0 0 0,1-15 0,0-174 0,-5 120 0,2 237 0,-35 268 0,15-318 0,-4-1 0,-4-1 0,-5-2 0,-5-1 0,-3-2 0,-5-1 0,-69 109 0,100-183 0,-1 0 0,-1-1 0,-1 0 0,-1-2 0,-27 24 0,39-38 0,0 0 0,-1 0 0,0-1 0,0 0 0,0 0 0,0-1 0,0 1 0,-1-2 0,0 1 0,1-1 0,-1 0 0,0-1 0,0 0 0,0 0 0,0-1 0,0 0 0,0 0 0,0-1 0,0 0 0,0 0 0,0-1 0,-9-3 0,10 3 0,0-1 0,0-1 0,0 0 0,0 0 0,0 0 0,1-1 0,-1 1 0,1-2 0,1 1 0,-1-1 0,1 0 0,-6-7 0,3 1 0,1 0 0,0 0 0,1-1 0,0 0 0,1 0 0,-4-20 0,2 3 0,2-1 0,1 1 0,1-1 0,2 0 0,5-52 0,-2 64 0,1 0 0,1 0 0,1 0 0,1 0 0,0 1 0,1 0 0,1 0 0,19-30 0,-12 26 0,1 0 0,1 1 0,1 1 0,1 1 0,38-31 0,-17 22 0,2 1 0,0 2 0,2 2 0,0 2 0,1 2 0,79-22 0,159-17 0,-179 41 0,129-39 0,-203 46 0,0-1 0,-1-1 0,0-1 0,-1-2 0,-1-1 0,0-1 0,-1-1 0,38-35 0,-57 47 0,0-1 0,0-1 0,0 0 0,-1 0 0,0 0 0,0 0 0,-1-1 0,0 0 0,0 0 0,-1-1 0,-1 1 0,1-1 0,-2 0 0,1 1 0,-1-1 0,-1-1 0,1-18 0,-2 26-3,1-1-1,-1 1 1,0-1 0,0 1-1,-1-1 1,1 1 0,-1-1 0,0 1-1,0 0 1,0-1 0,0 1-1,0 0 1,-1 0 0,1 0-1,-1 0 1,0 0 0,0 0-1,0 0 1,-1 0 0,1 1-1,0-1 1,-1 1 0,0 0 0,0 0-1,1 0 1,-1 0 0,0 0-1,-5-1 1,-58-27-285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3: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72 31759,'0'6'656,"0"-4"-464,18 4-112,26-6-64,18 0 16,11 0-32,7 0 32,2-8-32,-5-11 0,-10 3 0,-14 0 0,-23 3 0,-24 5-48,-6 3-176,-33 5-4626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1T14:54:59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  <inkml:brushProperty name="fitToCurve" value="1"/>
    </inkml:brush>
    <inkml:brush xml:id="br2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7746 6920,'2'3,"1"-1,-1 3,1 0,-1-3,1 3,-1-2,0 1,1 1,-1 0,1-2,-3 1,2 1,-2 0,3 0,-3 0,0-3,2 3,-2 0,0 0,0 0,0 0,0-3,-2 3,2 0,0 0,-3-3,3 3,-2 0,2-3,-3 3,1 0,2-3,-3 3,1-2,0-1,-1 3,-2-3,3 1,-1-1,1 3,-3-2,3-1,-1 0,-2-2,3 3,-3-1,3 1,-3-3,0 2,3-2,-3 3,0-3,0 0,3 2,-3-2,0 0,0 0,0 0,3 0,-3-2,0 2,0 0,0-3,3 3,-3-2,0 2,0-3,0 1,3-1,-3 1,0 0,3-1,-3 1,2-1,-1 1,1-1,-2-1,3 1,-1 1,-1-3,1 2,1-1,-1-1,1 2,-1-2,1 3,0-3,-1 0,1 0,-1 3,3-3,-2 0,2 0,-3 0,3 1,0 1,-2-2,2 0,0 1,0-1,0 0,0 2,2-1,-2-1,0 0,3 2,-3-1,2-1,-2 2,3-2,-1 1,-2 1,3-2,-1 3,0-1,1-1,2 1,-3 1,1-1,-1-2,3 3,-3-1,1 1,2 2,-3-2,3-1,-3 1,3 2,0-3,-3 3,3-2,0 2,0 0,-3-3,3 3,0 0,0 0,0 0,-3 0,3 3,0-3,0 0,0 2,-3-2,3 3,0-3,0 2,0 1,-3-1,3 0,0 1,-3-1,3 1,-2-1,1 1,-1-1,2 3,-3-3,3 3</inkml:trace>
  <inkml:trace contextRef="#ctx0" brushRef="#br1">1 9481,'0'0,"0"-3,0-1,7 4,5 0,5 0,0 0,8 0,-1 0,5 0,3 0,-3 0,0 0,5 0,-2 0,-3 0,3 0,-3 0,10 0,-8 0,8 0,0 0,-7-3,2 1,-5 2,-2-5,-5 5,7 0,-7-5,-3 5,6 0,-4 0,9-5,-1 3,2 2,1-3,5-2,-6 5,-2-2,3-1,-5-1,-5 4,2-3,3 3,4-2,-9-1,7 3,0-5,-9 3,9-5,-7 7,7 0,-12 0,12 0,-4 0,1 0,4 0,-6-3,5 1,-9-3,6 0,-4 5,5 0,2-5,-5 5,6-2,-1 2,-2 0,7 0,-5-3,0-1,3 4,-3 0,2 0,6 0,-3 0,2 0,-9-3,7 3,-2-2,-3-3,0 0,-2-2,-5 7,5-3,-3-2,7 5,3-2,5 2,-12-2,10-3,-6 5,-11-3,6 1,4-3,-6 3,8-3,11 0,-4 5,5-3,-5 3,-7-2,-6 2,-11 0,-1-5,-11 5,-20 5,-7 0</inkml:trace>
  <inkml:trace contextRef="#ctx0" brushRef="#br2">45 9714,'0'0,"0"-2,12 2,3 0,4 0,3 0,-3 0,6-5,-1 3,-2-1,-3 3,6-5,-1 3,0-5,5 7,-2 0,2 0,5-3,5 3,-2-7,7 7,-13 0,6-3,-6 1,-2-3,3 5,-3 0,-7-2,12 2,-2-3,-1 1,6 2,-6-5,4 2,-1 3,-3-2,3 2,3-5,-1 3,-4-6,2 6,5 2,0-2,-3-3,5 0,-9 0,7 3,-5-1,2-4,-4 4,-8 3,3-4,0 4,2 0,3-5,-3 0,2 2,4 3,-1-2,-3-3,3 5,0-2,-12-1,7-2,-2 5,-5 0,-3 0,1-2,-1 2,6-2,-6 2,10 0,8 0,2-3,4 3,-4 0,8 0,-18-5,2 5,-1-2,-11 2,-7 0,8-8,-6 6,6 0,-3-3,9 5,-1-3,11 3,-4-2,-10 2,4-5,-6 5,-1-2,-4 2,2-3,5 3,-3 0,3-5,-2 5,4 0,-9-2,2 2,-8 0,-4 0,0 0,-3 0,-9 0,-5 0</inkml:trace>
  <inkml:trace contextRef="#ctx0" brushRef="#br1">375 732,'0'-3,"0"18,0 14,0 7,-2-2,-5 13,-1 1,4-9,-4 2,6-6,-5-1,7-3,-3-11,3 1,-5-8,5-6,0-5,0-6,0-26,8 1,-1-10,3 0,-6 3,4 9,-6 10,3 7,-3 8,-2-3,8 5,2 0,4 5,8 7,5 10,-5-5,4 2,-9-4,-4-8,-4-4,-4 2,0-5,0 0,2-5,0-7,-4-10,-1-10,-2 3,0-10,0 0,0 8,0 4,0-2,0 16,0-6,0 12,0 4,0 1,0 7,0 14,0 3,8 17,-8 0,0 7,0-2,0 2,-8-5,6-2,-1-5,3-7,0 0,0-8,0-7,0-2,5-22,10-17</inkml:trace>
  <inkml:trace contextRef="#ctx0" brushRef="#br1">137 1622,'0'0,"7"0,6 0,-1 2,5-2,5 0,7 0,0 0,3 0,-1 0,6 0,-6 0,6 0,-3 0,2 0,-2 0,0 0,0 0,-2-2,-5 2,2-3,0 3,-7 0,0 0,2 0,1 0,-6 0,10 0,-7 0,2-5,1 5,2 0,-8 0,0-2,3 2,0 0,-2 0,2 0,-5-3,4 3,1 0,5 0,-10 0,7-4,-4 4,-1 0,-2 0,-4-3,6 3,-2 0,-2 0,6 0,-1-7,7 7,2 0,-10-3,6 3,1-2,1-3,-10 3,10 2,-5 0,2 0,-9-3,11-2,-11 5,9 0,-9 0,0-2,-1 2,-4 0,7 0,5 0,-5 0,-3 0,3 0,-7 0,0 0,-8 0,1 0,-23 0,-2 0</inkml:trace>
  <inkml:trace contextRef="#ctx0" brushRef="#br1">171 1451,'-2'0,"4"0,10 0,15 0,2 3,3-3,7 0,5 0,19 0,-2 0,4 0,-2 0,-9 0,7 0,-10 0,-5 0,3 0,-8 0,0 0,1 0,1 0,4 0,1 0,3 0,8 0,-1 5,3-3,-3-2,-7 0,5 0,-14 0,-1 0,-14 0,2 0,-12 0,2 0,-4 0,-5-2,-5 2,9 0,-4-5,0 5,-6 0,4 0,1 0,-6 0,-1 0,3 0,-5-3,-10 3,-11 0,1 0</inkml:trace>
  <inkml:trace contextRef="#ctx0" brushRef="#br1">701 766,'0'0,"3"0,14 0,2 0,10 0,3 0,0 0,7 0,-8 0,-11-8,4 8,-14-2,-8 2,-21 0,-11 0,4 0,4 0</inkml:trace>
  <inkml:trace contextRef="#ctx0" brushRef="#br1">823 770,'0'-2,"0"-3,0 10,0 7,0 17,0 5,0 5,0 7,0-7,0 3,0-8,0 0,2-12,3 4,-2-18,-3 1,0-4,2-5,5-14,6-11</inkml:trace>
  <inkml:trace contextRef="#ctx0" brushRef="#br1">1052 780,'0'-7,"0"4,2 1,3 4,-5 15,2 15,-2 7,0-5,0 10,0-3,0-2,3-7,-3 2,5-15,-5 1,0-6,4-14,-4-7,5-22,-5-10,0-5,0-12,0 5,0 2,5 10,0 15,-5 14,5 3,0 7,0 0,2 0,7 3,1 16,-3 8,8-3,-8 0,2 6,-1-9,-9 1,4-12,-6 0,3-8,-3-2,1 0,4-14,3-13,0-5,-3-7,5-2,-2 2,7 10,-12 12,4 10,-1 2,-6 5,1 0,6 7,1 15,-3 7,1 8,-6-1,0 1,3 4,-5-2,0-3,0-2,0-12,0 3,0-13,0-3,0 1,5-10,3 0,-1-12,7-12</inkml:trace>
  <inkml:trace contextRef="#ctx0" brushRef="#br1">1572 741,'0'-2,"0"-3,0 3,0 9,2 12,3 6,-2 13,-3 1,0 3,0 4,0-7,0-3,0-2,0 0,-3-7,3-12,0-1,0-4,0-5,5 0,15-5,-3 0,2 0,10 0,3 0,-10-5,4-5,-6 5,-8 0,-5 3,-7 0,0-3,-24 5</inkml:trace>
  <inkml:trace contextRef="#ctx0" brushRef="#br1">2435 576,'0'-7,"-7"7,-5 4,-10 16,2 9,-6 12,11 8,-4 7,-1 7,10-2,8 5,2-3,0-7,17-3,10-11,2-8,0-10,5-12,0-2,-5-10,-2-5,-10-12</inkml:trace>
  <inkml:trace contextRef="#ctx0" brushRef="#br1">2630 780,'0'-10,"2"8,-2-5,0-1,5 8,-5 17,0 10,0 17,0 2,0 5,-5-7,3 2,-1-14,3-1,0-6,0-11,0-9,10-24,-5-15,5 0,-1-3,-1 13,-1 0,-5 11,1 13,4 0,-2 0,10 3,-6 7,6-1,4 1,1-5,-1-5,-2 0,-5 0,-2-17,0 0,-8-5,-2-2,0-13,0 1,0 2,0 7,0 17,0 0,-2 10,-5 10,7 17,-3 14,3 5,0-2,0-2,0 1,0-9,10-4,0-9,7-4,2-7,-2-10,2 0,11-10,-4-11,-13-13,6-1,-7-11,-7 5,-5 0,0 11,0 11,-10 12,-7 7,8 0,-1 19,7 5,3 10,0 5,0-7,20-3,2 0,-3-12,10-2,-9-8,11-7,-1 0,-13-7,5-15,-8 3,-4-15,0-5,-10-3,0 3,0 13,0 4,0 12,0 8,0 6,0 18,0 15,0 11,0 1,-3 12,-4-8,2 3,-2 3,-5-8,2-3,0-9,0-2,-7-18,3-2,-6-7,-6-10,6 0,-4-12,-5-5,2-10,5 3,10-3,2 8,10-6,0 6,15-8,19 12,7-11,10 6,7-2,1 5,-6-5,-11 3,-3-8,-20 5,3 0,-12-7,-1-7,-9 2,0-5,0 2,0 6,-2 9,-5 10,4 4,-4 8,2 0,5 17,0 15,0 7,0 2,0 10,5-4,0-4,-5-1,0-3,0-13,0 6,0-15,0-2,0-8,0-10,2-21,1-5,2-8,-3-11,-2-8,0-2,2 11,3 1,-2 17,4 7,5 12,-2-2,0 7,2 5,7 0,1 0,-3 20,-5-1,-10 10,-2-7,0 12,0-2,-12-10,-5 7,2-7,1-3,4-6,5-6,0 5,5-7,0-3,5-2,15 0,2 0,7-7,-5-5,13 0,-6-5,1-8,-13-9,-4 3,-5-8,-10 0,0 15,0 4,-15 8,3-3,2 13,3 2,2 0,-5 0,10 17,0 5,0 7,0-5,10 13,0-6,2-4,0-3,12 3,-4-15,4 1,-2-6,2-7,-14 0,-5-3,2-14,-7-5,0-4,8-13,-8 2,2-6,3 13,5 6,-1 12,1-3,9 15,-2 0,5 0,0 0,3 20,-13-3,-5 5,-7-3,0 8,0-5,-10 7,1-14,-6 11,13-6,-1 2,3-13,0 4,3-6,14 3,-3-8,10-2,-2 0,-2 0,-8-12,-2 2,-8 0,3 5,-5-2,0-5,0 2,2 1,-2 1,0-4,3 7,2 0,0-2,2 0,-5 4,3-6,-2-6,4-4,-5-8,1 5,2-15,-5-1,0-4,0-6,0 4,0 5,-8 17,6 5,-3 15,3 2,-1 0,-4 19,4 3,-1 17,4 2,0 1,0 4,7-3,3-4,-1 3,8-13,-5 0,3-7,9-3,-2-9,5-3,-12-7,11 0,-6 0,-6-9,1-11,-5-9,-8 0,1-5,-3-5,0-2,0 2,0 14,0 11,0 7,-5 7,-3 0,-1 2,1 17,4 6,4 9,0-3,0 6,0-1,9-2,1-12,5 5,14-10,2-2,-1-11,-1-4,0 0,-10-14,-6-6,-6-9,0 0,-7-7,0-11,0 8,0 1,0 16,3 2,4 13,5 7,10 0,-5 7,-2 15,4 2,-4 8,-6 0,-6-6,-3 4,0-9,-10 1,-7-2,2-1,11-9,-1-8,5 3,5-14,14-18,8 0,2-14,0-1,3-6,-8 6,-5 11,-11 4,-6 17,-2 8,-14 2,-6 7,-2 15,5 10,8-6,6 8,-2 3,5-13,0 5,8-9,9-1,-3-9,15-3,3-7,4 0,-2-4,5-11,-5-14,-12-10,-2 0,-11-10,-6 1,-3-8,0 2,-7 3,-3 10,5 12,-2 17,7 9,-3 3,3 5,0 24,0 17,0-2,0 14,0-9,0 0,0-1,0-6,0-1,0-9,5-13,2-7,-4-2,4-10,-4 0</inkml:trace>
  <inkml:trace contextRef="#ctx0" brushRef="#br1">4035 727,'0'0,"0"-3,3-4,-3 4,0-1,0 1,-3 3,-9-2,2 2,3-5,0 5,2 0,0-3,-2 3,2 0,2 0,6 0,9 0,5 0,0 0,5-2,-3-3,6 0,-6 5,5-7,-9 2,-5 0,7 3,-5 2,0-3,-5 3,3 0,-7 0,-6 0,1 0,-8 0</inkml:trace>
  <inkml:trace contextRef="#ctx0" brushRef="#br1">4930 693,'0'-3,"20"3,9 0,5 0,10 0,-3 0,-7 0,-7 0,-1 0,-18 0,-11 0,-19-5</inkml:trace>
  <inkml:trace contextRef="#ctx0" brushRef="#br1">5701 542,'0'-17,"0"5,0 0,0 2,0 2,0 6,0 4,0 20,0 17,-7 10,4 2,3 2,0-1,0-9,0 6,0-13,0-2,0-7,0-15,0-4,0-6,0-19,0-15,0-9,0-5,0-8,0-6,0 9,0-3,0 20,0 7,0 5,0 10,3 5,4 5,-5-3,3 5,5 0,0 14,2 18,-2 4,4-4,-7 2,3 0,0-15,2-4,-5 2,1-14,-6-1,8-2,0 0,9-10,-7-17,8-2,-8-7,5-8,0-9,-5 14,-5 7,-2 10,-2 15,-3 4,0 23,0 7,0 4,0 11,4-4,-1 4,4-1,-4-4,-3-3,2 0,5-8,1-1,-4-3,11-13,0-6,2-3,7 0,0-5,1-22,-6 5,1-14,-11 4,-6-7,-3 5,0 0,-8 5,-11 14,2-2,-3 13,-1 4,4 0,2 2,5 17,5 6,5 9,0 0,8 2,4-6,7-6,-7-5,8 1,-3-13,-7-5,9-2,-7 0,-2-17,-3-4,-7 1,0-11,0-4,0 6,-7 3,0 6,2 13,2 4,-1 3,1 17,3 3,0 9,0-7,0 7,3-9,6 1,3-8,-2 1,7-7,-7-2,2-5,5 0,-5-17,0 3,-7-3,-2-15,-3 0,0-2,0 5,7 5,-5 4,6 13,1-3,1 10,10 0,-6 0,6 17,-1-2,-9 9,0-4,-8 4,-2-7,0 3,-5 4,-5-5,3-2,5 0,2-4,0-1,0-5,14-5,11-2,-4 0,1 0,-2 0,2-9,-8-3,-2 2,-2-2,0 4,-3-9,-4 3,-3-1,2 1,3-3,-5 4,0-6,2 2,-2 2,0-4,0-1,0-6,0-3,0-3,0 0,0 1,0 4,0 10,-2 10,-3-1,3 6,-1 2,-2 32,5 2,0 17,0 2,0-2,5-2,0-8,2-2,-4-7,-3-13,2-2,-2-2,0-6,5-6,-2-3,4 0,-2-10,2-14,0-3,-2-7,5-12,4 5,-1-6,4 16,5 9,-3 5,5 7,-7 10,5 0,-5 15,-7 9,-8 5,-2-7,0 5,-9-5,-13 2,-5-14,-5-1,3-4,5-2,4-3,1 0,12-5,4-5,3 0,0-2,3 5,9 5,5-3,-5 5,3 0,-1 7,3 12,-2-2,2 8,0-6,-5 8,10-12,0-1,5 1,-1-8,-4-7,3 0,-6-7,-4-8,-1-4,1 2,-6-15,-6-7,-1-2,-2-8,0 8,0 4,0 16,-2 3,-1 16,-1 2,-6 7,7 15,1 12,2 10,0-12,0 7,5-8,12-2,-3-7,6 0,-1-15,6-4,-1-3,-5 0,1-3,-3-16,-5-3,-5-14,-7 4,0-9,0-1,-7 6,0 7,2 17,0 7,0 5,0 5,3 16,2 11,0 4,0-4,7 0,8-6,-1-4,6-2,-3-13,2-2,6-5,4 0,-7 0,-3-12,-4-13,-8-9,0 3,-7-11,0-4,0 7,0 13,-5 1,3 13,2 10,0-3,0 12,0 20,0-5,0 2,0 3,0-8,0 3,0-10,0 5,0 3,2-3,3-3,-5 3,0 0,0-2,0 5,0-3,0 4,0 6,0 5,-5-1,5 6,0-10,0 2,0-5,0-2,0-7,5-1,-5-9,0-20,0-6,0-16,0-2,0-9,0-6,0-2,5-10,10 8,-1-3,3 8,3 19,2 7,-3 15,8 5,-5 7,2 7,-4 20,-1 4,-9 8,-5 0,-5-7,0-1,-8-2,-11-12,-1-2,-6 2,4-12,2 2,6-4,-1-3,1 0,6-3,8-9</inkml:trace>
  <inkml:trace contextRef="#ctx0" brushRef="#br1">7928 323,'0'-2,"0"-6,0 16,0 6,0 20,0 8,0 9,0-3,0 3,-7-2,-3-8,1-7,4-7,0 0,2-13,3 1,0-13,10-4,2-13,5 6,-7 4,10 0,4 3,5 2,-5-3,6 3,1 0,-9 0,5 0,-5 0,-3 0,-7 0,-2 0,0-5,0-9,-8-3,3-3,-5-14,0-5,0 3,-15 2,5 7,-2 7,0 8,-7 3,2 9,-5 0,10 7,2 20,3-1,7 13,0-5,0 3,2-8,8-5,7-7,0-7,2 0,3-10,-10 0,8-10,-8-7,-2 0,-5-17,-5 0,0-5,0 0,0 12,-5 8,2 12,1 7,-3 0,5 17,0 7,0 15,0-5,5 5,7-8,-2-1,7-11,-5-2,-7-12,9-5,-2 0,1 0,1-12,-4-10,2 0,-5-14,-2-6,0 3,5 3,2 12,-2 4,-5 18,4 2,1 0,5 22,-6 2,-6 12,-1-4,-2 4,0-6,0-6,0-5,0 1,0-13,0-2,0 0,5-15,0-14,2-1,5-4,5-12,-2 2,12-2,-10 12,10 9,-10 10,2 10,-9 0,-1 3,-1 19,-3 4,-5 6,0 4,0-11,-5 9,5-5,0-12,0 10,10-10,4-5,13-10,-5-2,14 0,-4 0,-10-14,4-6,-11-9,-5 0,-5-12,-5-1,0-4,-17 10,0 9,-5 3,10 21,-8 3,8 0,2 17,5 10,5 12,0 5,5-3,10-7,2 0,-3-19,-4-6,7-1,-5-8,3 0,-3-10,0-10,0-6,-4-8,-1-3,-5-11,-2 14,3 12,-3 5,0 14,0 23,0 11,-3 13,1 7,-5 5,-1-5,4 7,-6-4,0-1,3 8,2-7,-2-3,-3 2,3-16,-8-8,0-14,1-11,-8-4,2 0,-6-9,-3-16,4 1,-4-12,14-3,11 2,4 3,0 7,19-2,13 7,9 0,0 5,8-2,-3 2,5 5,-2-8,-5 6,-3-1,-2-7,-10 0,-9-7,1 0,-11-12,-3 4,-7-11,0 14,0 2,0 8,-7 14,2 5,0 5,-4 0,4 12,-2 20,4 4,3 8,0-5,0 2,3-7,9-9,5-8,2 2,1-14,2-5,4 0,-6-5,-8-19,0-1,-2-6,-5-13,-5 0,0-2,0 12,0 12,0 8,-5 11,2 3,3 27,0 5,0 2,0 9,0-9,3 3,4-6,3-6,4-1,1-12,0-4,-1-8,6 0,-6-5,3-10,-5-12,-2 3,-7-20,1 3,1 2,0 0,-2 20,4 2,3 9,-1 8,6 0,2 0,-5 8,5-1,-12 3,2-10,-19-5,-5-3,0 6,2 2,-2 2,3 20,-1 15,6-1,6 1,3 2,0-8,0-4,12 0,8-13,4 1,-7-13,2-2,6 0,-11-7,3-12,-7-6,-7-11,1-3,-4-2,0-1,0 3,0 18,0 6,0 12,-4 23,1 7,3 4,0 1,0-3,0 3,3-6,4-11,0 2,-2-5,7-4,3-6,-1-2,6 0,-6-5,-1-19,-4 2,-6-10,-3-4,0-1,2-6,-2 11,7 8,1 7,4 9,5 6,-5 2,0 2,5 13,-9-3,-4 3,-1-10,2-3,-5 0,-10-6,0-1,-2-8,-2 11,1 2,-4 0,3 10,-1 9,10 15,5-5,0 1,0-1,3-2,9-6,12-11,1 0,1-8,-1-2,4 0,-10-2,-2-15,-17-5,0-5,0-7,0-5,0 0,-2 13,-5-1,-1 17,8 5,0 20,-2 17,-1 16,3-2,-4 10,-1-2,-3 4,1-7,-3 3,5-8,1 0,-1-12,-3 0,-1-14,-3-8,-8-2,-7-10,3 0,-8 0,-2-17,5 2,12-12,3 3,11-13,3 8,3-2,18 4,14 5,6 2,3-1,9 8,3-4,-2 0,-1 3,-4-3,-6-5,-6 2,-8-9,-9-7,-6 4,1-9,-13 0,-2 2,0 2,-2 18,-15-3,0 12,2 10,-7 0,5 20,-5 11,8 15,9-2,5 2,0-4,12-6,10-14,-3 0,11-10,-9-5,6-4,-10-3,5 0,-5-5,-7-12,-3-5</inkml:trace>
  <inkml:trace contextRef="#ctx0" brushRef="#br1">10350 2,'0'-2,"17"11,13 23,-4 9,4 15,-4 5,-6 2,-8 3,0 0,-7-1,-5-6,0-4,-15-8,-7-1,-7-15,-5 4,-12-1,2-17,-2 2</inkml:trace>
  <inkml:trace contextRef="#ctx0" brushRef="#br2">1343 2229,'0'0,"0"3,10 2,2-5,17 2,8-2,-3 0,15 0,-3 0,-2 0,-6-7,11 2,-20-2,0-3,-14 3,-8 2,-7-2,0-1,0 1,-7-3,-8 1,-9 1,9-2,-2 3,3 7,-1-2,10 2,5-8,5 8,15 0,2 0,-3 10,10 0,-2 5,-8-3,-6 2,-6 3,-2 0,-5-2,0 2,-5 2,-12-4,-3 0,-4 4,-5-7,9-5</inkml:trace>
  <inkml:trace contextRef="#ctx0" brushRef="#br2">2360 2259,'-3'0,"-2"9,1 8,-1 3,2 4,3 3,0-8,0-4,0 9,0-16,3 1,14-4,-5-5,7 0,3-14,-2-3,9-13,-10-9,1 1,-6-14,-9 1,-5-5,0 13,0 6,0 10,0 18,0 4,0 10,0 19,17 5,3 5,9-2,-7 7,2-10,-7 0,0 0,-12-9,-5-3,0 0,-5-3,-19 6,-3-10,3-6,-5 1,7-5,0 0,5 0,5 0,2 0,7-5,6 5,16 0,1 0,2 0,4 0,6 5,-8 0,3-5,0 0,-3 0,-4 0,-1-10,3-2,-7-10,-3-2,-3-7,-9-11,0-2,0-9,0 2,-7 2,-3 10,6 15,-4 7,6 5,-3 9,5-1,0 23,0 10,0 10,0 10,0-8,0 8,0-8,0-2,7-3,3-11,2-3,8-8,-3-4,5-8,-3-2,0 0,-9-17,2-5,-4-2,-1-12,-7-3,0 0,5-3,-5 13,7 10,3 4,-5 6,9 4,1 5,2 0,2 0,-7 5,-2-3,-7 0,-6-2,-7 0,-2 0,-5 0,3 0,-3 0,-3 17,3 3,3 4,4 10,7 0,3-2,0 2,0-12,13 0,11-10,-5-5,6-4,-3-3,-1 0,-1-10,-3-12,-12 3,2-11,-7-9,0 5,0-12,-7 12,4 3,-4 14,2 4,0 13,5 10,-2 12,2 10,0 4,0-4,7 4,5-4,-4-1,4-9,0-2,7-8,-4-5,2-7,-2 0,-1-2,3-13,-5-7,-4-2,-1-13,-5-1,-2-4,0 3,0 10,0 10,0 9,3 8,7 2,-3 0,3 7,2 15,5 7,-5 2,-2-1,-3 1,-7-4,0-3,0-4,0-3,0-5,0-7,0 0,0-17,2-10,1-8,11-6,-11-3,9 0,0 5,5 5,-5 10,-2 6,-3 8,3 5,-3 0,-2 15,0 5,0 4,0 5,-3 0,1 3,-1-3,3-2,0 2,2-7,3-5,2 0,5-3,3-11,4-3,5 0,5-3,0-14,3-4,-18-9,-4-6,-6-1,-9-6,0 4,-12 2,-7 13,2 4,-8 16,-1 4,6 2,6 20,-3 7,7 10,10 0,0 2,0-12,7-2,13-5,-6-5,3-12,5-5,-2 0,1 0,-6-12,-3-8,0-11,-4-1,-1-16,-5-1,-2-7,0 7,0 3,0 10,-2 11,-3 16,5 1,0 16,0 6,0 18,0-3,0 10,0-3,0 6,0-1,0-4,0-3,7-5,8-7,4-5,1 0,7-12,4-5,-4 0,5-5,-6-15,-4-4,-12-3,-8-12,-2-7,0 14,0-6,-9 11,-1 12,0 8,-4-3,-1 10,3 0,0 27,2-3,5 13,5 2,0-5,0 2,0-14,10 0,7-5,0-7,-2-3,6-7,-6 0,4-15,-6 1,-4-13,-6 3,2-13,-5-2,0-2,-8 2,-1 17,-1 3,7 16,-1 3,4 15,0 12,0 4,4 8,6-5,0 0,2-5,5-14,-2 4,2-6,5-6,-3-7,3 0,-12 0,-1-12,1-5,-7-8,-3-9,0 0,0 3,-3-8,3 12,0 5,0 5,10 12,2 5,12 0,-9 0,-1 15,6 2,-8-3,0 11,-9-1,-3 3,0-8,0 6,-10 1,5-4,0-2,5-3,0-5,10-2,19 2,0-7,13-5,-3 0,4-10,-6-14,-8 2,-5-10,-9-9,-8-1,-7-4,0 7,-17 5,-2 10,-6 9,6 11,-10 4,2 4,5 18,10 10,2-1,10 8,0 3,0-8,15-10,-1 3,8-15,0-2,5-10,-5 0,0 0,2-12,-9-8,-3-11,-5-6,-4-2,-3-10,0 3,0-7,0-1,0-2,-5 0,5 18,0 11,0 7,0 37,0 17,5 15,4 7,-4-5,-2 0,-3-2,0-6,0 4,-3-6,-2-9,0-3,5-5,-4-9,4-8,-3-7</inkml:trace>
  <inkml:trace contextRef="#ctx0" brushRef="#br2">2603 2074,'0'0,"10"0,16 0,8 0,3 0,-3 0,5-7,-10 7,-9-3,-8 1,-5 2,-7-5</inkml:trace>
  <inkml:trace contextRef="#ctx0" brushRef="#br2">4928 1933,'0'-12,"0"-5,2 7,8 3,4 2,-1 2,-1 3,0 0,7 5,-4 15,-5 16,-1-4,-9 9,0 0,0 1,0-8,0-3,0-4,0-12,0-8,0-5,5-11,3-20,-1-1,-5-9,6-4,-4 1,9 1,-6 12,3 12,-1 7,-6 10,4 0,3 0,0 17,2 5,-3 2,6 13,-10-8,2-2,-4-1,4-9,-5 3,1-10,2-8,-5-4,0-15,2-13,0-1,6-8,-1-2,3 7,4-1,6 11,-3 10,2 9,-14 5,5 0,-3 9,0 16,-4 2,-3 2,0 2,2-2,3 3,7-3,-2-2,7-8,0-9,7-5,6-5,1 0,-6-5,4-14,-10-1,1-6,-13-4,-2-4,-5-5,0 3,-7 12,-8-3,-7 15,3 4,-8 8,12 0,-4 17,7 15,7-5,5 7,0 5,14-10,6 0,-8-7,7-5,1-15,-1-2,1 0,-8 0,3-17,-1-4,-9-4,0-4,-5-7,0 2,0 4,0 4,-5 9,3 14,-1 3,-4 0,4 12,3 15,0 0,0 7,0 2,13-6,-4-6,3 5,3-12,0-12,-1 5,-2-10,8 0,-8-5,-2-10,2-7,-7-7,-3-3,-2-6,0 4,0-1,0 11,0 5,7 9,6 3,9 7,-1 0,6 7,-7 8,-1 2,-7 9,-2-6,-10 4,0 5,0-7,-10 5,5-5,5 0,0-3,0-9,13 4,8-11,-1-3,7 0,-6 0,9-17,-16 2,11-14,-11-2,-4-6,4-7,-11-4,-3-11,0 3,0 5,-12 3,4 16,1 13,2 14,0 14,5 18,0 27,0-3,0 7,0-12,5 3,-5-3,0-5,0-9,3-3,-3-9,2-11,3-6,0-3,2-3,3-14,0-14,-6-8,4-2,4-8,12 5,-4 3,4 14,-7 8,5 16,-3 3,3 3,-7 23,-3-1,-2 4,-10 0,0-7,-10 2,-7-9,-7-3,-5-2,-1-3,8-7,-2 0,12 0,5-17,7 5,0 0,0 4,5 4,9-4,1 8,-1 0,-2 8,5 4,3 7,-3 5,5-4,-5 4,-5-4,12 2,-4-10,4-3,-12-9,10 0,-5 0,-2-2,2-15,-7-5,-3-7,-2-3,0-7,-5-2,0-5,0 5,0 9,0 12,-5 11,2 9,1 0,2 9,-5 16,5 4,0 10,0 0,0-8,5 1,0-3,2-4,5-6,-2-9,2-5,12-5,-4 0,4-3,-4-16,-11-8,3 3,-7-15,-5-3,0-1,0 9,0 7,-5 12,3 8,0 7,-6 0,6 17,-1 12,3 3,0 2,0-5,3 5,9-7,0-10,3-5,4 7,3-11,7-8,-9 0,4 0,-7-22,3 5,-13-15,-5 1,-2-6,0-4,-7-1,-5 3,5 10,4 12,1 12,2 1,0 23,0 10,9 10,4 0,-11 2,3-4,-5 7,0-3,0 8,0 2,0-3,0-6,0 4,0-15,0-9,0-5,0-9,-5-28,3-9,-8-12,10-13,0-7,0-4,10-1,2-4,0 14,7 9,-2 4,0 16,3 12,-6 6,3 6,3 3,4 12,1 15,-16 5,3 7,-12-8,0 1,-7-8,-5-2,-10-5,-7-5,0 0,9-9,-7 2,8-5,7 0,-5 0,14-8</inkml:trace>
  <inkml:trace contextRef="#ctx0" brushRef="#br2">7316 1972,'-8'17,"3"5,1-1,4-3,0-4,0-4,0-5,7-5,5 0,3 0,-1-17,3-10,-2 3,2-15,-7-8,-1-6,-1-10,-6-5,-2-8,0 3,0 25,0 14,0 14,0 13,-2 4,-3 3,2 5,1 22,-5 22,4 4,3 8,0 14,0-11,0-6,0-5,5-14,5-5,4-9,-2-13,-2-2,2-5,-2-5,7 0,-5-20,5-2,-5-12,1 0,-4-12,1 2,0-5,-3 11,3 6,4 15,3 14,0 3,-2 0,0 3,-3 9,0 3,-10-3,3-10,-12-2,-5 0,0 0,-3 0,-7 0,0 5,-2 17,7 7,2 10,3-5,10 5,2-2,0-8,2-5,20-5,-2-11,6 2,-1-10,-6 0,-2-15,-7 3,2-8,-10-11,-2-1,0-9,0-5,0 7,0 7,-2 10,2 12,0 6,0 18,-7 10,7 10,0 1,0 3,7 1,0-7,3-5,0 2,2-15,0-6,3-3,-6-5,6 0,-5-10,-1-5,-1-14,-6-2,5-6,3-12,-5 1,2-6,3 18,0 4,2 13,-5 16,3 3,0 8,-1 23,1 3,-5 10,0-3,-3-7,1 5,-3-12,7-7,-7-8,2-3,-2-6,5-3,-2-12,6-15,-1 5,1-10,4-6,1-1,1-3,-3 16,7-4,-6 18,-4 10,1 2,0 0,-8 19,3 10,-5 3,0 0,0-1,0-4,0 0,5-5,10-8,4-4,3-3,5-7,-3 0,5 0,3-7,-13-5,3-13,-7-9,-6 0,-9-7,0-3,0 3,-9 9,-6 15,-4 15,11 2,-9 10,5 19,7 10,5-5,0 5,0-8,5-11,7-3,-2-8,-3-6,1-3,6 0,-2-5,-2-19,-3 4,-2-11,-5-8,0 5,5-5,-5 10,0 9,3 3,-3 32,0 9,0 22,0 3,0 2,0 7,0-2,-3-2,-4 2,-3 0,3-5,-3 0,-2-5,2-2,0-3,-9-7,-3-14,-7-16,5-4,-10 0,2-14,10-13,0-2,8-5,9-10,5 3,0-3,14 5,15 3,1 6,6 8,1 8,9-1,2 1,4 4,1-5,3 1,-7-1,-6-2,-6-12,-15 0,-5-5,-8-3,-9-6,0 1,0 3,0 5,-4 15,-1 2,-5 14,3 3,-3 3,5 24,-2 7,0 14,7 3,0-5,7-4,7-11,6-4,-1-7,6-11,-6-6,5-3,-7 0,-7-12,2-18,-2-6,-8-1,3-16,-5 4,0 8,0 7,0 17,0 10,-5 24,1 12,4 7,0 6,0-1,0-2,2-7,5 4,3-12,2-7,0-7,1-10,-4 0,-1 0,4-15,-3-9,6-5,-5-10,2-5,-2 1,-3-1,0 12,-2 13,0 4,5 13,-3 2,3 0,-3 7,3 8,2 2,-2-15,-8 5,3-4,-5-6,-15 1,1-3,-6 5,-4 7,12 15,-3 5,8 7,-3 2,10-4,0-5,3-3,16-7,1-5,6-4,-6-8,4 0,-7-3,-2-16,-6-6,-4-4,-5-7,0-8,0 3,0 2,0 19,-5 8,5 2,-2 10,2 8,0 11,0 13,0 7,0-10,0 5,10-5,-1-9,1-11,7 1,-7-8,-5-2,0 0,-3-12,0-10,3-9,-5-8,5 5,0-12,0 12,5-5,12 12,-3 12,0 10,1 5,-8 0,3 5,-6 10,-4 0,0-3,-2-5,-3 0,0-12,0-4,0-3,-8-1,-11 6,4 5,-2 2,-2 0,4 7,5 17,-4 13,14-6,0 11,0-1,5-5,9-6,3-11,-5-9,8-5,7-5,-5 0,-5-5,2-15,-14-9,0-10,-5 3,0-6,0 8,0 0,0 13,2 6,-2 10,3 5,1 0,-1 10,-1 21,-2 18,0 7,0 2,0 6,0-4,-9-1,-1 1,5 1,-10-12,11-3,-13-17,-10-4,2-13,-4-12,-7 0,4-5,1-22,-1-4,0-11,15 1,5 2,12 5,0 12,15 3,14 4,17 5,5-7,8 8,4 1,-2-4,-3-3,10 1,-19-8,-6-7,-6-5,-13-10,1 3,-21-1,1 3,-5 1,0 8,-14 6,-6 7,1 10,-6 7,4 14,-4 25,16 7,4 8,5 7,0-13,2-6,20-13,5 0,4-10,6-4,-8-15,-2 0,0 0,-10-10,-15-9,-2-3</inkml:trace>
  <inkml:trace contextRef="#ctx0" brushRef="#br2">10136 1714,'0'-3,"-2"3,-3 5,3 15,-6 4,8-2,0-3,0 3,15-5,-3-7,0-7,8-1,-11-2,4 0,4-5,-8-14,1-15,0-3,-8-12,3-9,0-8,-5 11,0 8,0 8,0 20,-5 7,5 31,0 10,0 15,0 17,0 5,-5 4,0-2,-2 5,-3-2,1-3,-4 0,4-5,1-9,4-11,-1-6,2-8,-4-17,2-2,0-10,0 0,-4-5,-1-17,3-7,-5-3,4 3,6-5,2 5,0 2,2 3,18 7,-3 0,2 12,1 0,1 5,9 0,-6 0,-5 0,3-2,-5-6,3-1,-3-3,-5-5,-2-5,-1-3,1-11,-7-5,-1 2,3-8,0 16,2-1,3 5,9 18,-7 1,13 1,-8 7,-3 0,1 0,-8 0,-14 0,-13 0,6 15,-8-1,5 11,7 4,1 0,1 7,8-1,0-9,17 3,0-7,8-10,4-4,0-8,0 0,-7-3,0-11,-8-11,-9-4,0-2,-5-18,0 0,-14-2,-1 10,-12 14,3 15,4 2,1 10,2 10,5 10,5 14,7 4,0 4,7-6,12-4,3-5,-2-13,6-9,-6-5,2 0,-10 0,0-17,3-12,-6-3,-6-4,4-15,-2 17,2-5,5 10,-2 14,2 8,8 7,-3 0,0 2,2 18,-11 4,1 5,-9 8,0 1,0 1,-9-7,4 0,-5-3,10-10,0 1,0-8,10-5,4-4,13-3,-5 0,2 0,-12-10,1-7,-4-5</inkml:trace>
  <inkml:trace contextRef="#ctx0" brushRef="#br2">11240 1670,'-17'-31,"3"11,-1 3,-7 5,8 9,-11 3,6 0,7 20,-3 7,8 12,7-1,0 4,0-8,10-5,12-7,-3-10,3-12,-5 0,5 0,-3-2,-7-18,5-9,-9-10,-6-2,1-5,-3 4,0 13,0 10,0 14,0 0,0 29,0 18,0 11,0 8,0-3,0 3,0-3,0-7,-3-2,-7-8,-7 3,3-20,-3-2,-5-5,5-9,-5-8,0 0,0-5,5-17,-5-2,5-6,5-6,12-1,0 13,0-5,20 10,9-1,-3 10,18 1,-5-1,5 0,-3 5,1-4,-3-1,-5-7,-10 0,-5 0,-2-8,-14-9,4 5,-2-7,-5-3,0 5,0 12,0 2,-5 16,0 4,3 0,2 26,0 6,0 4,2 3,13-5,-5-12,2 7,0-12,7-2,-2-8,-2-7,0 0,-3 0,-3-14,4-13,-9-9,-1-3,-3-5,0 3,0-1,0 15,0 6,0 6,0 25,0 19,0 7,2 8,8-5,0 2,7-11,-3-1,3-10,5 1,-5-13,3-7,-6 0,1 0,0-20,-6-1,-1-13,-6-5,-2-3,0 8,0-2,0 7,0 14,0 5,0 3,0 29,0 7,0 3,0 4,10-4,2-10,5 4,0-13,5-9,0-1,-3-3,3-3,-3-11,-4-6,-5-6,-8-8,-2 2,0-2,0 0,0 5,-2 9,-3 6,2 11,1 3,-3 0,3 10,2 12,0 9,0 1,0 0,7 2,3-5,2-10,0 3,3-12,2-5,0-5,0 0,-3-5,1-19,-5 2,-5-7,4-3,-6 0,-3 1,0-3,5 14,-5 6,0 11,2 3,0 10,3 7,-2 19,-1 1,3-3,-5 5,0-3,0-4,0-13,0 1,0-15,0 2,5-7,0-7,0-18,2-1,0-13,3 5,2-12,8 7,-1 0,-4 14,4 6,-2 12,0 7,-5 0,-4 0,-4 14,-1 11,-3 1,0-1,0 11,0-2,0 0,0-2,0 2,10-15,4 1,6-11,1-4,9-5,-8 0,7-9,-7-18,-3 0,-9-9,-8-3,-2-7,0 4,-2 3,-10 5,-8 15,3 9,-2 10,4 0,1 15,9 21,-3 5,8-2,0 3,0-13,10 0,-3-9,6-8,4-12,2 0,-4-3,2-16,-8-8,1 3,-5-13,2-2,-7 8,0-1,0 3,0 17,0 4,3 8,-3 13,0 18,0 15,0 1,0 6,-5 1,-5 9,0-7,8 0,2 5,0-1,0-11,-5-3,-7-19,-8 0,-9-15,0-5,-10-7,0 0,5-17,-2-2,14-13,5 8,14-10,3 2,10 3,10-3,11 3,11 5,4-10,5 2,10 10,-5-7,2 0,-5 9,-14-1,-12 8,-10-1,-10 9,-7-5,0 3,-9-3</inkml:trace>
  <inkml:trace contextRef="#ctx0" brushRef="#br2">11503 1135,'-17'0,"-2"0,2 10,-3 17,5-1,11 8,4 0,2-4,18-11,1-7,1-7,7-5,-4 0,-1-7,-4-5,-3-15,-13 7,-4-9,0 7,-12-4,-14 11,-1 8,2 7,-4 0,10 17,4 7</inkml:trace>
  <inkml:trace contextRef="#ctx0" brushRef="#br2">11985 1087,'-13'-8,"-1"8,-1 0,-7 10,5 17,10-8,7 5,0-4,10-3,9-5,8-5,-3-7,1 0,-4-2,-1-15,-10 0,-6-3,-4-1,0-1,0 0,-19 5,-5 0,-5 17,-3 0,0 5,3 19,5 3</inkml:trace>
  <inkml:trace contextRef="#ctx0" brushRef="#br2">13249 1656,'-2'0,"-6"12,6 7,-5 18,4-6,3-2,0-7,3 5,6-15,3-4,5-8,-4 0,1 0,3-15,-7-12,0-9,-3-3,0-15,3-2,-8 5,6 5,-3 19,4 10,6 8,-1 6,4 3,6 0,-5 0,6 5,-13 10,-10-10,5 2,-7-5,0 1,-4-3,-1-8,-7 8,-8 0,1 0,-6 22,6 7,4 5,6 13,9-8,0-8,0-6,19-6,-7-9,10-3,-2-7,4 0,-5-7,-7-13,3-4,-5-13,0-4,-6-3,-1 1,-1-1,-2 17,0 5,0 12,0 8,0 4,0 25,0 2,-2 13,2-1,0 0,0-4,7-13,8 5,-1-7,-4-14,7-6,0-2,0-5</inkml:trace>
  <inkml:trace contextRef="#ctx0" brushRef="#br2">13867 1544,'0'0,"-3"17,-2 5,3 0,2 7,0-3,0-11,2 4,8-6,7-6,-5-5,5-2,-5 0,1-5,1-14,-9-3,10-17,-6-7,-4 5,5-8,0 8,7 4,-5 23,-2 4,7 8,-3 2,11 12,-11 19,3 11,-5 4,-9 5,-3-2,0-1,-15-11,-4-1,-8-14,5-3,3-9,-3-5,2-5,3-7,3-20,-3 5,9-17,3-2,-2 0,5 2,2 12,0 7,0 16,0-1,9 5,4 5,9 14,2 5,3 3,-1 2,4 0,-4-7,-1-2,-4-8,-1-10,7-2,-10 0,0-5,-3-12,-2-4,1-6,-6-7,-7-5,0-7,0 2,0-12,0 2,0-1,0 13,0 13,0 10,0 14,-3 7,-6 20,4 17,0 7,5 15,0-8,0-1,0 1,0-9,15 2,4-14,1-3,11-10,6-14,2-5,-1 0,1-12,-14-20,4 6,-10-13,-7-5,-12 3,0-1,0 3,-14 3,-6 19,-1 5,3 9,6 3,-5 3,8 16,1 18,6 4,2-2,0 2,0-14,2 0,13-8,4-2,-4-10,4-7,3 0,-2-14,-6-10,-4-3,-8-2,1-5,-3-5,0 9,0 9,0 11,0 5,0 12,-3 15,3 15,0-3,0 5,8-10,1 0,6-2,2-13,3-6,-1-8,3 0,5-8,-15-11,0-13,-10 1,3-11,-5-6,0 1,0-4,0-2,0 7,0 7,0 10,0 19,0 7,-5 20,3 15,2 9,-7 6,7 4,0-3,0-6,0-3,7-8,3-9,-1 0,4-7,6-11,-2-4,5 0,-5-2,2-15,-4-7,0-3,-11-12,4 2,-8-9,0 10,0 4,0 13,0 14,0 17,0 20,0-1,0 8,0-2,0-3,2-5,13-5,-8-9,10 2,5-12,-3-5,6 0,-16-5,-1-17,-1-2,-5-8,6-4,-6 1,6-3,1 4,1 4,0 13,7 5,-8 12,4 0,1 0,-4 12,-3-4,-4-4,-3 1,-3-5,-9 0,-5 0,2 0,-4 3,-5 19,9 4,0 13,11 0,4-5,0 3,0-8,19-2,3-8,7-2,3-7,9-10,-2 0,2 0,-7-17,-4-7,-18-8,-10 5,-2-12,0 8</inkml:trace>
  <inkml:trace contextRef="#ctx0" brushRef="#br2">15000 955,'-22'-2,"-2"2,-1 0,6 14,-1 13,11-5,9 7,0-2,7-8,12 1,3-8,0-2,5-10,-3 0,-4 0,-1-15,-9-2,-8-2,-2-10,0 9,-2-9,-13 9,-11 8,-4 7,4 5,1 8,3 11</inkml:trace>
  <inkml:trace contextRef="#ctx0" brushRef="#br2">14616 1330,'0'0,"22"0,7 0,2 0,6 0,-1 0,-11-3,1-2,-14 5,-2-2,-10 0,0-3</inkml:trace>
  <inkml:trace contextRef="#ctx0" brushRef="#br2">14066 1339,'0'0,"2"0,23 0,2 0,7 0,-3 0,1 0,-3 0,-10 0,-2-2</inkml:trace>
  <inkml:trace contextRef="#ctx0" brushRef="#br2">15749 1529,'-3'0,"-4"0,5 12,-8 8,5-1,5-2,0 3,0-1,0-4,0-8,5 0,-3-7,8 0,-3 0,3-5,0-16,4-6,1-5,-3-12,-2-4,0-8,-8 2,0 8,-2 17,0 7,0 15,5 2,-2 5,7 0,2 12,14 17,-1 3,-1 9,-12-7,8 0,-13 3,-7-15,0 0,-5-3,-17 0,3-6,-13-4,3-4,-3-5,3 0,7 0,3 0,12 0,14 0,15 0,7 0,3 5,4-5,0 0,-6 0,6-10,-4 1,-3-6,-7-7,2-2,-7-5,-10-3,3-12,0-4,-10-8,0 5,0 7,0 0,-10 17,8 13,-3 9,2 5,3 5,0 31,0 13,0 2,3 7,11 6,-11-6,4-9,-2-8,0-5,-3-14,1-7,2-8,-3-36,0 0,8-13,0-6,5-6,-3 13,12 4,-5 11,8 16,-7 8,2 2,-5 0,-3 9,-7 8,-7 5,0 0,-2 0,-22-5,2 2,0-6,-5-6,5-5,5-2,8 0,1 0,3-9,5 4,0-3,0 6,0-5,5 7,10 0,-3 7,7 5,8 5,-7 3,9-6,-5-4,0 7,-4-12,2 0,2-5,0 0,-2-5,-2-7,2-5,-5-5,-5-7,-10-10,-2 5,0-5,0 10,-2 2,-10 15,-3 7,-2 5,0 0,5 12,-3 12,10 5,5 10,0 3,0-8,13 0,6-12,1-5,4-5,3-5,2-7,0 0,0-10,-7-9,0-3,-5-10,-5-11,-2-4,0-6,-8-1,-2-4,0 0,0 7,-5 12,-9 7,4 13,5 11,2 4,-1 4,-1 0,-5 9,5 16,3 14,2 9,0 8,0 0,0-3,7-6,5 1,0-6,1-13,6-2,0-8,8-7,2-9,-4-3,4 0,-2-10,-3-12,-5-7,-2-3,-7-9,-10-5,0 12,0 4,-7 9,-5 11,0 5,-3 5,8 0,-8 10,10 19,0 3,5 11,0-1,10-8,7 2,-5-14,8 0,11-15,-2-4,1-3,-1 0,-2-5,-8-22,-2-2,-2-5,-6-15,-4-2,0-15,-2 13,-3-3,0 7,0 15,-3 8,-2 16,5 5,-2 5,-1 10,3 21,-5 8,5 5,0 5,0 2,0 0,0-3,10-4,-2-7,9-8,-8-5,3-9,5-6,-4-9,1 0,6-2,-11-20,6-2,-5-10,-1-8,1-1,-7-1,1 5,4 17,-1 3,-5 11,6 6,-6 2,-2 15,0 11,0 3,-10 1,1 4,6-5,3 5,0-7,0-1,20-6,-6-8,16-2,-4-10,3 0,-7 0,0-20,-7-2,-5-7,-10-10,0-2,0 0,-25-6,-4 9,5 11,-5 7,-3 11,12 9,-4 2,12 25,10 4,2 8,2 5,17-12,1 2,7-12,-3-8,5-9,-7-5,2 0,-11-5,-4-12,-1 0,1-12,-9 2,0-7,3-2,-3 2,5 7,-1 5,6 12,2 3,8 7,-3 0,5 7,-8 10,1 17,-1 3,-9-3,-5-2,0 2,0-5,0-10,0-2,0-2,0-10,0-20,5-12,5-4,0 2,9-13,-4 1,-1-5,6 12,-3 14,-5 3,-5 17,-2 0,2 17,-4 7,2 15,0 0,-1 3,-4-1,3-2,4-5,-7-7,0-10,0 0,0-12</inkml:trace>
  <inkml:trace contextRef="#ctx0" brushRef="#br2">17115 1169,'0'0,"13"0,23 0,5 0,10 0,1-2,1-13,-12 3</inkml:trace>
  <inkml:trace contextRef="#ctx0" brushRef="#br2">18098 1315,'0'7,"0"3,0 10,2-6,8 6,5-3,-3-8,-3-4,11 5,-5-5,-1-5,1 0,-1-15,-2 1,-4-3,1-13,-6-4,-1-9,-2-4,0-1,0-8,0-2,0 6,0 9,0 21,0 7,0 10,0 15,0 14,0 18,0 6,0 11,0-6,3 1,2-3,-1-12,4-5,2-5,7-7,-5-15,10-4,-3-3,0 0,3-13,-5-13,0 1,-7-6,-5-13,0 3,-5 7,0 4,0 8,0 13,-5 28,0 13,0 7,5 0,0-3,0-7,5 0,7-2,3-15,2-4,0-8,5 0,-5 0,-5-15,3-9,-6-3,-4-5,-5-7,0-2,-10 0,-11 2,1 17,-7 3,8 9,2 10,5 0,9 0,3 10,0 14,0-7,10 7,12-7,0-7</inkml:trace>
  <inkml:trace contextRef="#ctx0" brushRef="#br2">18166 1106,'29'0,"12"0,1 0,-3 0,-8 0,-11 0,-11-7</inkml:trace>
  <inkml:trace contextRef="#ctx0" brushRef="#br2">2642 2993,'0'-17,"0"-2,2 4,6 5,-6 3,-2-3,0 8,0 21,0 10,0 13,-5-3,0 9,3-6,2-1,0-2,0-3,0-11,10-6,7-12,-3-7,6 0,2-4,-3-11,0-17,-2-11,-4 1,-6-9,-2 3,0 6,-5 11,0 11,0 6,0 11,-5 10,2 18,1 11,2-2,0 0,10 5,-1 3,4-11,6 6,-7-13,3-5,-1-9,3-10,5 0,0 0,2-19,-11-3,-1-10,-5-7,-7-2,0-3,0 5,0 12,-5 13,0 4,-2 8,2 2,-2 0,4 19,3 1,0 11,3-2,14-9,5 7,-3-15,10 0,-4-10,11-2,-4 0,-5-2,-1-15,-6-5,-1 0,-9-9,-5-6,-5 8,0-3,0 6,-15 16,5 5,-4 5,-3 2,5 18,-5 9,14 7,3 1,0 2,0-5,10 0,9-5,-4-7,12 2,-5-16,7-3,0-5,-10-5,-2-10,3-12,-10 3,-1-15,4-2,-9-22,1 7,-2-5,-3-7,0 17,0 4,0 26,-8 8,6 9,-8 4,5 0,-2 26,5 3,2 20,0 2,0 3,0 2,0-8,2-4,5-8,-2-1,12-9,-5-6,10-11,5-6,2-3,5 0,0-7,-12-8,-12-19,-10 0,0-5,-17-2,-7 11,-3 1,7 7,8 15,12 0,0 4,22 3,10 8,4-3,-4-1,-5-4,-3 0,-9 0,-6 0,-6 0,-11 0,-1 0</inkml:trace>
  <inkml:trace contextRef="#ctx0" brushRef="#br2">4047 3022,'0'-22,"0"5,0 3,0 4,-9 5,-8 5,2 0,-12 15,8 9,-3 8,5-3,7 10,8 0,2 0,0-5,9-10,11-2,2-10,-5-7,5-5,-5-5,-3-10,-4-9,-3 0,1-13,-8-4,0-5,0 2,0 12,0 6,0 6,0 15,0 8,0 21,0 5,0 0,0 8,5-3,12-7,-5 2,5-10,2-4,-4-5,2-6,2-4,-7 0,3-9,-3-11,-7 1,0-13,-3-2,-2-7,0 7,0-3,0 13,0 9,0 13,0 0,0 4,0 25,3 9,2 10,-3 8,0-1,-2 1,0 2,0-3,0 6,0-16,0 1,0-17,0-3,0-14,0-15,0-17,0-12,0-12,0-5,0-10,0 3,0 2,5 2,8 8,-1 19,2 1,6 9,-3 2,-3 5,8 10,-2 0,2 5,-5 19,2 8,-9 2,-1 0,-9 0,0 3,-9-15,-16 4,4-4,-11-2,0-15,8 2,2-7,10 0,2 0,8 0,2-3,0-1,12 4,15 0,-3-3,13 1,1-6,-6-4,7 3,-7-9,-11-1,-1-3,-3-7,-17-10,0 5,0-2,0 1,-7 11,-1 10,6 6,2 28,0 9,0 12,0 1,0 6,2-2,-2 3,5-8,-5 3,0-2,0-13,0-3,0-13,0-4,0-23,0-6,0-16,0-3,0-10,0-2,10-7,0-8,2 10,-2 8,2 6,-3 18,1 17,-3-1,3 8,5 8,-1 16,-2 15,1-3,-4 6,-1-6,-8 3,0-12,-3-3,-21-4,4-8,1-2,0-10,9 2,7-2,11 0,11 0,5-2,3-6,5 3,9-2,-2-10,0 2,-7-2,-8-17,-9-9,-11-4,-4-11,0 0,0-3,-9 0,4 8,2 16,1 13,-3 9,3 10,-1 5,-7 5,1 24,1 8,8 19,0 5,0 4,0-4,8-7,1-6,4-9,4-10,5-4,2-16,5-4,7-5,-4-5,-5-9,-5-13,-13-7,-9-10,0-2,0-8,-17 11,3 4,4 12,0 12,3 13,0 2,2 5,5 22,0 7,0 5,0 7,0-5,12-7,0 0,3-5,4-9,-4-3,4-12,1-5,-3 0,2-5,-4-12,-8-7,-4-8,-3-5,4-9,1 0,0 2,2 8,8 16,0 11,-1-1,-2 10,-2 0,2 0,-7 0,-2 0,-11 0,-4 10,0 2,-7 12,-1 5,5 8,8 2,2 4,5-6,0-10,0 2,8-12,14-3,9-6,8-6,10-2,2 0,-3-7,-6-10,-3-7,-13-8,-16-5,-7-9,-3 0,-8 2,-6 5,-11 15,1 9,2 13,-2 2,2 2,0 23,5 14,7 0,10 7,0-5,0-9,0-3,8-10,11 1,5-18,3-2,0 0,2-5,-14-19,-3 2,2-9,-14-8,0-3,0 1,0 12,0 2,-5 17,-4 10,4 0,-2 22,4 7,3 10,0 3,0-13,0 0,3-2,14-18,2 1,5-7,6-3,-1 0,-2-8,-3-4,-10-17,-9-5,0-10,-5-2,0-3,0-7,-7 8,4 2,-1 2,1 10,1 17,-3 7,2 8,1 2,-5 12,7 10,0 17,0 2,0 5,0 0,0 5,0-2,0-3,0-2,7-10,3-2,4-13,8 1,5-13,5-7,-1 0,-11-3,-3-21,-8 2,-1-14,-8-8,2-2,-2 0,0-1,0 13,0 8,0 13,-10 18,3 20,5 9,-1 2,3 3,0 2,0-2,5-2,10-1,-6-19,11 5,-6-10,3-7,8-2,-6-3,1-3,-11-11,1-8,-3 0,-2-12,0-8,-5 3,0-4,0 11,3 3,-3 9,2 11,-2 6,0 6,0 11,0 20,0-4,0 4,0 2,0-4,0 7,0-8,10-4,7-5,9-3,6-7,7-9,-10-3,3 0,-8-17,-7-3,-10-6,-7-6,0-7,-4-7,-16 0,-4 12,-3 2,5 15,-7 15,7 2,0 2,12 17,3 11,7-1,0 7,0-7,10-4,7-3,7-5,5-5,-9-5,2-7,-3 0,-7-2,5-15,-7-3,-3-4,-2-5,15-15,-3 8,0-1,0 8,-3 9,-4 11,0 9,-5 0,2 9,-5 13,6 17,-6 0,5 7,-4-12,2 3,-5-13,0-4,0-3,0-10,0-14,5-10,2-8,3-11,-1 4,11-14,-1 5,-4 2,4 5,-2 17,-12 2,5 10,-3 5,-4 5,2 17,-3 17,-2 5,0 4,0 1,0-5,0-5,0-10,0-2,0-13,0-4</inkml:trace>
  <inkml:trace contextRef="#ctx0" brushRef="#br2">6080 2443,'-12'-2,"-7"2,-1 0,-7 10,6 9,8 1,9-3,4 7,4-9,16-1,4-9,5-5,1 0,-9 0,4-10,-16 1,-4-6,-2-4,-3-3,0 2,-12 3,-3 5,-9 5,4 7,-2 0,8 12</inkml:trace>
  <inkml:trace contextRef="#ctx0" brushRef="#br2">5638 2716,'22'0,"14"0,13 0,-6-3,4-6,-8 4,-13 0,-6 0,-6 0</inkml:trace>
  <inkml:trace contextRef="#ctx0" brushRef="#br2">5336 2443,'-19'-9,"-3"9,-5 0,-5 19,6 3,11 7,10 0,5-2,15-7,14-6,5-4,7-8,-4-2,2 0,-10-14,-7-3,-3-3,-11 1,-8-10,0 7,-27-3,-5 8,-7 5,-7 12,12 0,5 12</inkml:trace>
  <inkml:trace contextRef="#ctx0" brushRef="#br2">7359 2599,'0'-7,"0"4,-7 3,-17 0,-8 0,-4 0,-6 8,1 6,2 11,5-1,17 5,12 3,5 2,15-12,12 2,19-10,-3-11,4-3,-11 0,-9-10,-13 0,-11 1,-3 1,-10 4,-12-1,-14 5,-3 0,5 14,5 11,2-1,15 3,9 7,3-5,3-7,19-10,12-2,0-10,7 0,5-8,-4-6,-3-8,-8-12,1-7,-5-3,-6-7,-6-13,-13 11,-2-3,0 12,-9 8,-3 14,-5 19,-3 3,1 5,-1 25,10 16,6 2,4 13,0 7,0 5,0-2,0 7,0-8,0 3,0 2,0-4,0-8,0 0,0-19,0-17,-8-15,1-12</inkml:trace>
  <inkml:trace contextRef="#ctx0" brushRef="#br2">7748 2672,'0'-2,"0"-3,3 22,-3 10,0-1,0 3,0 10,0 3,0-8,0-3,0-6,0-8,10-10,-3-5,5-2,8 0,-3-7,-3-12,1-6,-3-11,-2-3,-1 2,-1-1,-8 11,0 15,0 2,0 17,0 15,0 7,0 5,0 5,2-7,8 2,2-7,5-13,-7-2,4-9,6-3,4 0,-2-5,-7-14,4-8,-4-12,-13 7,-2-12,0 6,0 4,-10 9,-2 8,5 12,4 0,-1 5,1 17,1 13,2 4,0-5,2 7,15-4,5-10,-3-3,6-4,-1-13,8-2,-3-2,-10-15,3-10,-10 8,-2-15,-3-3,-7 6,0 1,0 6,-2 7,-5 10,-3 2,0 5,1 0,-6 12,5 10,3 10,4 6,3 6,0-7,5 6,10-11,2-8,7-7,1 0,-1-17,3 0,2-4,-10-16,1 1,-1-13,-2-9,-7-3,0-10,-5 3,-5-2,4 2,-4 12,0 5,0 10,0 14,-4 10,-1 17,-5 10,3 7,4 9,-2-1,5 6,0-1,0-4,0-1,8-3,9-10,-5-7,0-15,12-5,-2-2,2 0,-4-9,9-13,-12-7,-2-10,-8 2,-7-9,0 10,0 1,-15 14,1 11,2 3,0 7,-5 0,9 12,6 14,2 6,0 0,7 2,15-3,-3-6,6-8,-8-5,10-12,-8 0,3 0,-10-10,-2-4,-3-8,3-5,-5-5,-5-4,4-3,1 10,3 7,1 5,1 5,10 9,-3 3,4 0,1 20,0 2,-2 4,-11 6,4 0,-9-1,-4 6,0-3,-12-10,-2 0,-8-4,-5-3,12-15,-4-2,9 0,1 0,-1-12,0-10,8-7,2 5,0 2,0 7,0 5,14 1,-4 9,0 0,9 0,-2 2,3 10,2 3,-1-5,1-3,3 3,-4-10,-3 0,1 0,-4 0,-3-15,5-2,-8 2,-1-11,-6-1,-2 0,0-7,0 5,0 5,-2 4,-3 11,2 6,1 3,-3 0,3 22,2 0,0 9,0 4,2-4,8-2,0 0,-1-9,8-3,-4-7,-1-5,7-5,-2 0,0-5,-2-12,-1-3,1-14,-5 3,-3-11,-5 1,-2-5,0 7,0-5,0 8,0 14,0 9,0 6,0 14,0 13,-2 14,2 12,0 3,0 2,0 0,0-7,5-1,5-11,7-3,0-14,7 2,-2-15,2-2,0 0,3-14,-7-6,-6-11,-4 1,-3-8,-4 1,-3 3,0 5,0 2,0 8,-5 9,-2 5,-1 5,-1 0,6 0,-2 10,-2 12,0 2,4 5,3 8,0-3,0-8,3 4,6-6,4-7,4-5,2-7,8-5,-5 0,0 0,-3-15,0-4,-9-5,0-6,-3 4,-2-11,5-2,-1 3,4 2,1 7,1 15,-1 5,-1 7,-1 0,5 19,-3 8,1 7,-5-3,-8 6,-2-8,0-7,-10 0,-7 2,3-9,-6-3,1 3,-1-6,1-6,2-1,0-2,0 0,-3-5</inkml:trace>
  <inkml:trace contextRef="#ctx0" brushRef="#br2">8969 2346,'-12'-7,"2"4,-4 3,-3 0,0 0,-3 13,8 11,2-5,10 8,0 0,0-5,15-8,12-1,-8-4,3-9,0 0,-3 0,-4-12,-5-5,-5 0,-5-5,0 3,0-6,-5 8,-15 0,-7 8,6 6,-1 3,5 0,9 20,6-8</inkml:trace>
  <inkml:trace contextRef="#ctx0" brushRef="#br2">9173 2575,'17'0,"13"0,4 0,-8 0,8 0,-2 0,-8 0,-4 0,-6 0,-9 0,-5-8,0 6</inkml:trace>
  <inkml:trace contextRef="#ctx0" brushRef="#br2">10234 2818,'0'-10,"-3"10,3-2,-5 2,3 0,-5 0,-6 0,-4 0,13 0,-6 9,0 1,8-5,2 10,0-13,0 1,0 1,2-4,10 0,-2 0,0-9,-1-1,-1 0,-3-4,-5 4,0-2,0 4,-5 4,-10 4,3 0,2 9,-4 11</inkml:trace>
  <inkml:trace contextRef="#ctx0" brushRef="#br2">1358 3844,'-10'0,"8"0,11 0,6 0,12 0,12 3,-8-3,20 0,-4 0,-6 0,-9 0,-3-10,-12 5,-5-2,-10-3,-2-2,0 0,-12-5,-7-3,-3 3,5 5,7 0,0 5,1 4,9-2,7 5,12 5,1 5,14 9,0-7,-10 5,-2 3,-5-6,-7 6,-10-3,0-5,-3 8,-21-3,2 0,-2 2,-5-9,2 7,0-7</inkml:trace>
  <inkml:trace contextRef="#ctx0" brushRef="#br2">2496 3975,'0'-7,"0"5,0-1,-2-2,2 1,-5-4,5-1,-3-1,3 0,-7 0,4-2,1 0,-3 5,5-3,0 3,-2-5,2 4,0 3,0-2,0 5,0-1,-3 3,3-5,-5 5,3 0,0-2,-3 2,2-7,1 7,2-3,-3 3,3-2,0-3,0 0,0-2,0-1,0 4,0-6,0 0,0 0,0 3,0 0,-7 2,7-5,0 8,0-8,-2 3,2-1,0 4,0-6,-5 0,2 5,1 0,-5 1,4 1,-2 1,3-6,0 1,-3 7,5-2,-3 2,-4 0,2 0,-5 0,-4 0,4 2,3 5,2-4,12-3,5 0,5-3,5-4,5 7,5-2,11 2,4-3,1 3,-9 0,-12 0,-8 0,-11 0,-6-5,-12 5,-4 0,-6 0</inkml:trace>
  <inkml:trace contextRef="#ctx0" brushRef="#br2">2384 3971,'-2'0,"4"0,18 0,1 0,9 0,9 0,-3 0,0 0,3-3,-5 3,-7 0,-7-5,-6 5,-9-2,-5-1,0-1,-5 1,-5 1,1 2</inkml:trace>
  <inkml:trace contextRef="#ctx0" brushRef="#br2">2797 3747,'0'0,"17"0,15 0,7 0,-5 0,12 0,-12 0,5-3,-10-1</inkml:trace>
  <inkml:trace contextRef="#ctx0" brushRef="#br2">2822 3966,'7'0,"3"0,0 0,-6 0,6 0,2 0,-2-8,-5-4,0-5,0 5,-3-7,0-13,-2-4,0-6,0-6,0 1,-4-6,-4 9,1 12,7 18,-2 9,2-2,-8 7,8 17,0 12,0 15,0 7,0 0,10-3,-3 1,3-10,0-3,-1-14,1-2,-2-10,-6-6,0-4</inkml:trace>
  <inkml:trace contextRef="#ctx0" brushRef="#br2">3308 3883,'0'0,"0"2,0 15,0-4,0 1,0-2,12 3,-2-5,0-3,-1-5,1-2,2 0,-2 0,0-9,0-11,4-4,-9-8,-5-11,0-1,0-5,0 10,0 10,0 7,-5 15,0 4,-4 3,4 0,-3 27,6 7,2 5,0 7,5-4,9-3,1-5,2-17,-5 5,8-13,-8-6,5-3,-5 0,-2-12,-1-8,8-2,-7-17,2 0,-4-9,4 4,-5-2,-4 7,-1 19,-2 8,5 10,-3 2,6 5,6 21,1 6,4 7,-2-7,-7 6,0-1,-3-5,-5-6,-2-1,0-8,-2-3,-8-6,0-1,-2-7,-5 0,-2-5,-3-17,5 0</inkml:trace>
  <inkml:trace contextRef="#ctx0" brushRef="#br2">3405 3382,'-17'0,"5"0,-5 0,5 0,2 12,8 15,2-3,0 5,7 1,15-6,2-12,6 0,-11-9,3-3,-5 0,-5-5,3-15,-13 3,-2-2,0-1,-10-9,-9 12,-3 3,0 2,-5 12,8 0,-3 12,12 7</inkml:trace>
  <inkml:trace contextRef="#ctx0" brushRef="#br2">4096 3873,'0'0,"-2"0,2 12,0 13,0-11,0 6,0-8,2-2,8-1,-3 1,5-10,-2 0,0 0,-1-5,4-9,-1-6,-5-4,0-8,-4-11,-1 1,-2 3,5 5,0 12,2 8,0 11,3 3,0 0,2 3,0 14,0-3,-4-6,1-1,-21-7,3 0,-8 0,-3 12,10 17,1 3,6-3,3 3,0-3,7-10,8 1,5-10,1-3,4-7,-6 0,-7 0,5-15,-9-7,-3 3,-5-10,0-10,0 5,0-8,-5 6,2 7,3 14,0 10,0 30,0 6,0-2,0 10,3-7,4 0,5-6,5-4,-7-12,2-5</inkml:trace>
  <inkml:trace contextRef="#ctx0" brushRef="#br2">4704 3698,'0'-7,"0"24,0 10,0-1,0 11,0-1,0-2,2-7,8-5,0-10,7-2,-7-3,2-7,-3 0,11-9,-8-4,3-11,-3-10,-5 2,-2-11,0-1,-5 7,0 8,0 10,0 9,0 20,0 24,0 0,0-3,2 13,8-10,-8-2,15-3,-2-5,12-11,2-1,3-7,6-5,-8 0,-8-17,-3-3,-9-12,-8-4,-2 4,0-14,0 12,-12 3,-7 6,6 13,4 5,-1 7,3 5,2 16,5 6,0 5,0 2,12-7,5-1,-2-4,11-10,-4-2,7-10,5 0,0 0,-2-12,-3-7,-9-1,-6-12,-14-4,0 7,0-5,-2 7,-10 10,-3 15,5-1,3 3,-3 3,6 14,1 12,3 5,0-3,3 8,4-5,5-2,0-8,8 1,-1-13,8-10,2-2,-5 0,-4-2,-6-10,-2-22,-2 0,-7-5,4-10,-5 0,-2-4,0 2,0 7,0 3,-2 16,-5 8,4 15,-4 2,4 0,-4 12,2 20,5 9,0 3,0 2,10 3,-5-3,2-5,1-2,1-17,3-3,-7-6,3-9,4-4,7 0,-2-9,-5-11,3-6,-8-9,-2-8,-2 1,-1-6,-2 2,0-8,0 10,0 3,0 12,0 9,-2 13,-1 7,-2 5,3 22,-1 12,3 16,0-3,0-1,0-3,0-2,0-4,5-3,-5-15,5 3,-5-15,3 0</inkml:trace>
  <inkml:trace contextRef="#ctx0" brushRef="#br2">6207 3747,'-3'-10,"3"0,-7-2,0 5,-3-3,-5 8,-4-1,-1 3,1 0,-8 5,3 12,7 8,15-1,2 7,0 1,17-3,17-2,2-5,-2-3,5-9,-20 5,-6-8,-4 0,-9-4,0-1,-14 3,-6-3,-14-2,3 3,9-3,2 5,8-5,7 5,5 2,0-5,0 6,8-6,11 5,-2-7,-5 0,13 0,-1 0,5 0,0-7,-2-5,2-10,-12-2,5-1,-5-11,-7-5,0-6,-1-6,-9 4,3 1,-3 4,0 12,0 13,0 2,0 9,-3 8,3 5,0 24,0 6,0 11,0-3,3 9,-1-6,5-2,1-6,4-1,0-15,3-3,-3-7,2-4,3-8,-4 0,4 0,-5-8,2-13,-2 1,-4-14,-3-2,-3-3,3 0,-3 5,1 0,4 17,5 2,-2 10,5 5,4 0,-4 0,-6 5,1 5,0-5,-8-3,-16-2,4 0,-10 2,-1 11,1 4,1 9,9 6,0 0,8-1,2 3,0-5,0-14,14-3,8-2,3 0,-1-10,-5 0,3-3,-5-14,-5 3,3-16,-13 1,-2-7,0-1,0 1,-7 4,-5 10,10 13,-3-1,2 10,1 0,-3 19,5 6,0 6,0 8,0 0,10-2,9-8,-2-5,0-7,0-2,0-8,3-7,-8 0,-2 0,-3-7,0-13,3 1,-5-8,0-9,-3 4,0-14,1 7,2 5,0 7,2 15,3 9,-3 3,3 5,-1 22,1 5,5 4,-8-2,0 3,-7-13,0 3,0-1,0-11,0-8,0-2,0 0,0-10,0-9,0-13,0-2,5-3,5-9,7-1,-5 6,0 7,8 7,-6 15,-2 4,-2 3,-5 3,2 14,1 14,-4 1,1-3,-2 10,-3-7,0-3,0-5,2-2,15-8,0-4,5-2,2-6,3-2,5 0,-3-5,-2-10,-5-2,-3-17,-9 3,-8-6,-2-4,0 9,-14-2,-11 8,6 16,-3 7,-2 3,-1 3,6 24,7 4,12 1,0 7,0 0,9-15,8 3,-2-10,5-8,-3-6,2-3,-4 0,-1-10,1-7,-1-5,-4-7,-5-10,2-5,1-2,-8-2,0-3,0 7,0 0,-8 12,1 20,5-5,-1 17,3 5,-5 17,5 12,0 10,0-3,0 3,8 0,-1 2,3-2,-6-3,6-12,2 0,8-7,-3-7,10-8,-3-5,12-2,-6 0,-1-14,-3-13,-9-2,0-3,-12-9,-5 0,0-1,0 3,-2 10,-10 10,-5 12,0 4,0 3,0 3,5 18,2 13,2-2,6 7,2-7,0 6,0-6,2-12,11 1,1-11,-2-5,8-5,-6 0,1-5,-5-7,-1-15,-4 3,-5-8,0-7,0 1,0-1,0 17,0 2,0 11,-2 9,-1 9,-1 16,4 9,0-3,0 1,4 4,1-4,5-13,0-4,7 2,-7-10,2-4,-3-3,8 0,-12-8,5-13,-3 1,-4-9,4-10,0 7,-7-7,0 1,0 6,3 13,4 4,0 10,8 5,4 0,-4 15,9-1,-4 8,-6 2,3 6,-14-8,-3-1,0-1,-7-3,-10 5,2-3,3 1,4-8,8 7,0-7,0-2,0-3,15-4,0 4,11 0,-1-7,9 0,-3 0,-16-19,4 0,-4-8,-10-2,-5-1,0-1,0 11,0-1,0 8,0 6,0 0,0 2,0 0,0 3,0-1,0-2,0 0,0 1,0-1,5-10,0 5,2 1,5-3,-2 7,2-5,5 5,-5 5,-2 0,4 0,1 20,-8-3,3-3,-3 10,6-11,-9-1,1-5,-2-5,-3 3,0-12,-10-10,-2 5,0 2,2 3,-10 4,6 3,-1 3,-4 14,4 12,10 3,5-1,0 6,0-6,3-11,14 2,2-5,3-10,0-5,2-2,1 0,1-7,-4-15,-14-4,-6-11,-2-9,0 5,0-11,0 4,-7-1,4-2,3 10,-2 2,2 10,0 17,0 7,0 2,0 6,2 19,1 16,4 6,-5 2,6 1,-6-4,5 4,-4-6,4-5,-2-11,5-1,7-12,-5 0,-2-9,7-3,0 0,-3-5,-2-15,3 1,-5-13,-10-2,2-2,1-1,-3-4,0 2,0 8,0 11,0 10,0 6,0 21,0 9,0 13,0 7,0-2,0-7,7-1,0-14,3 2,5-9,4 2,8-12,-8 0,3-5,-10-8,-2-14,-3-4,-7-3,0-10,0 2,0-2,0 8,0 1,0 21,0 1,5 8,10 0,-3 0,10 0,2 13,-2-4,-7 16,2-11,-10 3,-5-2,-2-5,0-1,-2 1,-13 5,3-6,10-1,-3 6,5-2,0-2,0 2,5 8,7-1,-2 10,-8-9,3 11,-5-4,0 2,-17-4,-3-8,-9 5,-2-1,-6-6,3 0,-2-6,16-9,6 0,6-9,6-13,2 2,0-11,7 2,10 9,3 5,9-2,-5 15,8-3,-3 5,3 0,-1 0,1-2,4 2,-9-8,5 6,-8-8,-5-9,-9 2,0-10,0-9,-3 6,-7-11,0 5,0-3,0 5,-5 12,-10 2,6 13,-3 7,-3 0,3 12,2 15,8 12,2 0,0 0,0-8,0 1,12-3,7-7,1 0,11-8,6-9,-6 0,3-5,3 0,-20-10,-2-9,-8-13,-7-4,0-5,0-1,0 6,7 4,3 3,2 19,-2 3,2 7,-2 0,7 0,-5 14,0 1,5 5,-5-3,-2-13,-3 4,-4-8,-13-10,-10 0,-4 8,-5 2,9 0,-6 10,11 14,5 0,3 8,7-1,0-9,3 7,14-9,4 2,-1-8,2-14,2 3,-2-3,-7-3,-1-11,-11-8,4-12,-2 5,-5-20,0 0,5-11,-3 1,0-9,6 7,-6 8,3 14,-3 17,1 12,-3 32,0 12,0 25,0-3,0 4,-5 4,-2-8,4-8,-4-2,0-7,2-5,0-9,3-6,-1-12,-2-7,-4 0,-4-4</inkml:trace>
  <inkml:trace contextRef="#ctx0" brushRef="#br2">6285 3654,'-3'0,"13"0,2 0,15 0,-5 0,9 0,-2 0,-2 0,-2 0,-13 0,-5 0,-7-2</inkml:trace>
  <inkml:trace contextRef="#ctx0" brushRef="#br2">8668 3231,'-13'-9,"4"1,-11 6,-6 2,-6 0,12 10,1 11,9 9,10-1,0 2,8-1,11-6,1-12,9-2,-5-5,3-5,2 0,-10-20,1 6,-13-13,-7 3,0-10,-2 9,-23 6,-11 11,4 8,-14 8,5 14,2 7</inkml:trace>
  <inkml:trace contextRef="#ctx0" brushRef="#br2">9621 3698,'0'0,"0"3,0 4,0 10,0-5,0 0,0 5,0-5,0 1,0-4,2 6,3-10,-2 2,-1-4,3-3,0 0,2 0,3-5,0-20,4 1,-4-12,4-6,-1-6,-4-1,-1-2,-4 2,1 15,-5 7,0 15,0 10,0 4,0 18,5 9,10 10,7-3,0 3,-3-2,0-6,1 6,-5-8,-8-10,-7-4,0 7,-10-8,-19 1,5-5,-6 0,-1-10,2 4,-1-4,11 0,2 0,7-4,5-1,5 0,13 5,6 0,3 5,5-3,2-2,5 0,-5 0,3-2,-6-8,-4-10,-10 3,5-4,0-1,-7-12,-5-5,0 5,-3-3,-2 6,0-1,0 15,0 5,0 5,-7 7,2 0,-2 0,0 19,2 8,5-3,0 13,19-1,-2-9,8 7,-4-15,6 1,-12-11,4-9,-9 0,2 0,8-4,-6-16,-2-9,-4-5,-4-5,-4-7,0 4,0 1,0 19,0 3,0 11,0 6,-4 2,4 2,0 25,0 7,0 12,4-2,4 10,-6-8,-2 7,0 3,0 3,0-3,-2-10,-15 0,2-9,-2-6,-2-9,-1-12,6-8,-3-2,-3 0,1-10,2-11,7-9,-5-1,6 4,9-5,0 1,0 11,14-9,13 12,5-5,2 10,2-10,8 3,-3-8,8 8,-15-11,2 1,-14-2,-2-3,-11-5,-6-3,2 6,-5 4,0 3,0 12,0 2,0 8,-5 0,10 26,14 1,3 9,0-2,-3 4,-2 1,-4-5,-6 4,-7-4,0-12,-20 2,-6-3,-4 1,-1-13,2-2,-8 0,6 0,9-7,2-5,11 2,1 0,8 8,15 2,7 0,2 0,13 5,-1 9,-2-9,-5 2,3-4,-3-3,-2 0,-3 0,-4-10,4-4,-14-3,-3-5,0 0,0-15,-7-2,0-4,0-4,0-4,-14 5,7 10,-3 9,3 5,-1 12,-1 3,6 7,1 0,-3 17,5 15,0 7,0 4,0 6,7 2,0-5,6-2,-1-5,0 0,7-20,-4 3,7-7,0-13,7-2,-7 0,7-7,0-15,-9 0,-3-14,-5-6,-5-1,-7-6,0 8,0 2,-5 22,-7-3,0 13,5 7,-6 0,1 0,3 19,1 6,1 9,7 5,0 0,0-1,10-6,4 0,6-3,-8-12,10-5,0-2,2-8,-9-2,4 0,-2-12,-5-5,-5-7,6-5,-6-10,-5 0,6-5,-3 7,-1 8,6 7,2 13,-2 6,0 3,-1 0,11 5,-8 19,-2 10,-1-2,1 5,-10-8,0 0,0 0,0-7,0 0,0-12,-2-1,2-6,0-15,0-10,0-7,10-10,2-3,7-4,1 2,-1 8,5 16,-7 8,3 10,-10 2,-6 19,4 6,-6 16,5 3,-4-3,-3-7,5 3,-3-8,-2-7,0-5,0-5,0-10,3-2,-3-2,0-18,4 1,-1-15,7-5,7-2,-3-8,3 0,3 3,-1 17,-7 7,5 17,-9 5,1 0,-1 22,4 12,-2 12,-3-2,-5 0,-2 0,0 2,0-7,0-8,0-1,-2-9,-1-8,-1-6,1-7,-4 0</inkml:trace>
  <inkml:trace contextRef="#ctx0" brushRef="#br2">10448 3367,'0'0,"12"0,15 0,4 0,8 0,7-7,-4-3,-3 6,-5-4,-15 1,-2 5,-7-1,-5-4,0 4,-5 1</inkml:trace>
  <inkml:trace contextRef="#ctx0" brushRef="#br2">11751 3581,'-2'0,"-6"0,1 3,2 14,-5-5,1 5,9 3,0-8,0 7,0-9,0-3,9-7,1 0,0 0,2 0,0 0,-2-14,-3-1,-7-2,0-5,0 5,0 5,-9 10,-4 2,-4 0,5 4,-2 13</inkml:trace>
  <inkml:trace contextRef="#ctx0" brushRef="#br1">176 5595,'0'2,"3"-2,1 0,1 0,3 0,-1 5,-2-5,9 3,8-3,-2 0,2 2,4-2,6 0,-3 0,5 0,-5 0,0 0,3 0,-5 0,-5 0,0 0,7 0,-5 0,-2 0,2 0,3 0,0 0,-8-2,3-1,0-2,0 3,-8 0,1 2,5 0,-3-5,-3 5,3 0,0 0,3 0,-8-3,2 3,6 0,-6-2,1 2,4 0,-4 0,-3 0,3 0,-1 0,-1 0,6 0,-7 0,5 0,3 0,-11 0,4 0,4 0,-5 0,-3 0,1 0,7 0,-12 0,5 0,2-8,3 8,-11 0,4 0,-1 0,3 0,-1-2,1 2,-5 0,2 0,3 0,0-5,-5 5,4 0,1 0,-3 0,1 0,-3-2,-1 2,-1 0,-20 0</inkml:trace>
  <inkml:trace contextRef="#ctx0" brushRef="#br1">191 5478,'0'0,"7"0,5 0,10 0,0 0,5 0,9 0,8 0,7 0,5 0,5 0,-1 0,-8 0,3 0,-6 0,2 0,-2 0,-5 0,-6 0,4 0,-3 0,0 0,0 0,-5-2,-5-3,2 3,3 2,-4-3,-6-2,3 5,-8-2,-4 2,4 0,-12-3,1 3,-3 0,-1 0,-1 0,2 0,-10 0,-7 0,-3 0</inkml:trace>
  <inkml:trace contextRef="#ctx0" brushRef="#br1">512 5084,'0'-2,"2"-5,-2-1,0 6,0-5,0 2,0 0,0-5,0 8,-2-3,-6 0,-6 2,-1 1,-2 2,-7 0,0 0,-11 12,11 10,2 5,3 4,4 4,6 3,9 1,0-7,0 2,17-2,12-11,0-1,10-10,2-8,0-2,1 0,-8-10,-3-9,-11 2,-5-7,-6 11,-4 4,-5-1,-17 10,0 0,2 0</inkml:trace>
  <inkml:trace contextRef="#ctx0" brushRef="#br1">891 4992,'7'-10,"-2"3,0 2,-5-2,0-3,0 3,0 4,0 1,0-1,-17 3,-2 0,-8 0,5 3,-2 16,4 1,1 2,4-1,10 6,5-2,0-1,10-5,19 6,3-6,-1 1,8-11,-7 1,-8 2,-2 3,-12-10,-8 4,1 1,-3 0,0 2,-12 3,-13-6,1 3,0-4,-3-3,3-1,4-4,3 0,7 0,1 0,9-7,0-3</inkml:trace>
  <inkml:trace contextRef="#ctx0" brushRef="#br1">1295 4992,'2'-12,"-2"2,0 0,0 1,0 1,-2 6,-10-1,-6-1,-3 4,-1 0,-5 0,8 12,-1 12,8-2,0 0,7 5,5-3,0-5,17 6,15-11,-1 11,10-11,-4 3,-1-12,-4 5,-17-3,-1 3,-11-3,-3 8,0-1,-13-2,-6 1,-13-1,-2-3,10 1,-5 0,2-5,5-5,10 0,2 0,-4-5,14-10,0 1,0 9</inkml:trace>
  <inkml:trace contextRef="#ctx0" brushRef="#br1">1971 4929,'12'-12,"-2"-6,7 9,-10-1,-5 8,-2-1,0 6,-17 16,-2 10,-3 10,-5 5,5 7,3-2,4 2,-4-5,12 3,7-8,0-2,0-5,19-3,3-6,2-1,-7-9,10-1,-5 1,-12-10,7-5,-10 0,-5 0,1 0</inkml:trace>
  <inkml:trace contextRef="#ctx0" brushRef="#br1">2608 4934,'-12'-3,"2"-2,-5 5,3 0,0 0,0 0,-5 5,-3 7,-2 15,-4 0,1 9,1 3,2 5,5 2,7-2,8 2,2-5,0-2,10-7,9-13,3 1,2-10,-4-3,4-7,3 0,-5-15,-3-7,1 1,-6-11,1-5,-5 3,-5 5,2 0,-5 17,8-8,-3 6,5 9,3 0,0 3,2 2,-5 0,0 0,-2 0,-5 0,-10 0,-5 0,5 0,-14 2,2 5,-3 3,1 2,-1 8,8 2,0 12,5-5,-1-5,8 5,0-9,0-1,15-7,0-2,4-5,0-5,3 0,-2 0,-3-15,-7 1,-1-13,-6-2,-3-10,0 0,0 5,0 15,0 2,0 14,0 10,0 13,0 7,0 9,0-4,0 4,5-7,-1-7,6-2,5-1,-3-9,2-8,3-2,3 0,-1-2,1-20,-8-2,5-8,-12-7,5 0,-3 0,3 5,-1 12,-1 8,1 9,1 0,0 5,2 0,-2 5,-1 14,4 6,-4 6,1 3,-8-4,-2 1,0-2,0-7,-2 0,-8-2,-7-3,5-8,0 1,0-10,2 0,3 0,-3-17,0-2,-2-11,5 6,0-3,2 1,5 13,0 4,0 6,0 6,5 14,9 7,1-5,4 6,3-11,-2 6,6-8,1-2,-3-5,3-3,2-2,-4 0,-8-7,-3-8,1-7,-10-2,0-8,-3-7,-2 5,2 0,6 10,1 12,4-5,-6 14,5-1,3 1,-1 3,-2 0,-2 0,-3 0,1 0,-6 3,-4 1,-13-4,3 3,-5 9,-7-5,11 8,-11 12,14-1,1-1,4 6,5-6,0-1,12-7,7 0,3-5,5-7,2 0,0-5,-9 0,2-7,-8-13,-4 6,-3-13,1 0,-6-9,-2-1,0-2,3 15,4 4,0 6,3 4,9 8,-7 2,3 0,5 0,-6 2,-2 5,0-4,-7 2,-5-3,-5-2,-7 0,0 0,-2 0,-6 7,5 8,-2 2,3 7,4 6,3-1,4 2,3-4,0-5,0-3,13 1,4-10,2-8,-2-2,7 0,-9 0,4-12,-4-8,-5-1,-8-9,-2-9,0 1,0-4,0 13,0 5,-2 9,-3 13,2 2,3 17,0 12,0-5,0 8,0-3,8 0,1 0,4-9,-4-3,4-5,4-5,-5-4,0-3,2 0,1-3,-5-14,0-5,-3-7,-5-7,6-6,-4 1,1 5,5 11,0 6,4 14,1 5,-5 0,2 5,2 14,-4-4,0-1,-3 1,3-10,-10-3,-7-2,-6-7,4-5,-3 9,-3-4,3 7,7 0,-10 3,1 21,4-2,5 7,5 3,0-11,0 6,15-7,4-8,-7 0,8-12,4 0,5 0,-9 0,6-2,-11-20,-5-3,-3-9,-4-5,-3-9,0-1,0-2,-3-7,-4 7,4 7,1 15,2 9,-5 15,5 30,0 6,0 8,0 2,0 6,7-4,1 4,-6-6,8-7,-3 3,3-18,0-4,4-1,6-11,-3-3,5 0,-10-10,7-12,-9-7,-3-3,-4-9,-3 2,0-7,0 14,0 10,-3 5,1 17,-3 3,5 26,0 2,0 8,0-2,10-3,-1 2,8-6,3-6,-6 0,13-12,-3-4,1-8,-11 0,6-8,-6-9,-9-9,0-4,-5-9,0 3,0-3,0 5,0 12,5 8,0 4,5 7,-3 3,3 0,4 0,-2 3,-4 14,-3 2,-1 6,-4 11,0-7,0 5,0-7,0 0,0-10,0 0,0-10,0-4,0-13,0-19,0 4,0-14,10 3,10-13,-8 10,7 8,-4 7,2 14,0 5,-5 5,-2 0,-3 24,5-4,-7-1,2 3,-4 2,-3 1,0-1,0-5,0 3,0-2,9-1,11-4,-1-3,8-10,2-2,3 0,-3 0,-5-12,1-5,-6-12,-14-3,2-2,-7-9,0 11,-9 3,-8 7,-5 12,0 10,0 0,7 10,3 17,5-1,7 1,0 5,0 2,7-20,3 3,2-2,-2-8,7-4,-5-3,7 0,-6-10,-4-9,1-8,-3-2,-4-10,-3 7,0 8,0 9,0 1,0 33,0 10,0 3,-3 7,-4 2,7 5,-2 1,-6-1,6-2,-1-1,3 4,-4-4,1 6,-4 0,-5-11,0 1,-1-19,-6-6,-1-6,-6-8,1 0,-1 0,-4-15,-1-9,4-5,8-3,6-9,4-3,9 0,9-2,18 12,5 2,7 8,-5 4,5 8,2 0,0-2,6 4,-6 5,5 3,-5-3,-9 5,-5-3,-13 3,-4-2,-10-5,0-10,0-3,-14-4</inkml:trace>
  <inkml:trace contextRef="#ctx0" brushRef="#br1">4222 4564,'-7'0,"-5"0,-5 0,0 12,0 8,7 6,8-4,2 0,0 2,10-2,11-7,4-8,4 0,-5-7,1 0,-4-7,-6-7,-10-11,-5-4,0 5,-5-3,-14 3,-3 9,-8 10,4 5,-6 0,3 12,12 15,2-3</inkml:trace>
  <inkml:trace contextRef="#ctx0" brushRef="#br1">5536 4977,'0'-17,"0"3,0 6,0-1,0 4,-20-2,3 7,0 0,-10 0,-2 0,7 7,-7 7,0 13,7 2,12-4,10 11,0-4,3-3,23 5,9-5,1-5,-2 6,-7-13,-5 2,-15-4,-5-6,-2 4,-9-1,-16-7,-1-1,-6-4,3 0,2 0,5-9,10 4,5-5,7 5,12 5,17 0,0 5,8-2,4-3,-7 0,10 0,-10 0,-7-13,2-1,-7-8,-3-2,-12-15,-2-7,-5-6,0-13,0 19,-5-1,-2 18,-5 10,7 9,3 8,-1 2,3 2,-5 22,3 3,2 12,0 0,0 2,0 5,2-7,8-5,5 0,-10-2,12-10,2-5,1-12,1 0,-8-5,13 0,-1-10,-8-17,5-2,-18-3,-4-4,0-1,0 1,0 7,-4 4,4 8,0 15,0-5,0 16,0 16,0 4,4 7,9-9,-4 0,6 2,0-12,-3-5,0-2,-2-3,7-7,2 0,-2 0,-2-19,-6-3,-6-12,-3-7,0 2,0 0,0 12,0 3,0 12,0 9,0-2,0 10,0 15,0 14,0 7,0 3,0 0,0 2,0 0,0-2,0-1,0-4,0-2,-5-8,-10-5,3-4,0-8,-7-7,2-5,-5 0,0-17,-5-3,5 1,0-1,8-4,11 5,3 2,0-3,22 6,7-3,10 0,3 7,-4 0,4-4,-3-1,-3 0,-4-7,4 3,-4-15,-13-3,3-6,-10-1,-4-2,-6-3,-2 15,0-2,-5 6,-4 13,-1 0,0 5,3 2,4 3,3 5,-5 2,5 24,0 13,0 1,0 14,0-9,0 6,0-3,10-7,10-10,-1-2,8-8,-3-2,10-9,-2-8,-10 0,7-8,-7-11,-3-3,-9-14,-5 2,-5-10,0 7,0 3,0 10,-10 14,0 10,-7 0,8 12,-1 20,3 4,7-1,0 8,0-9,9 3,8-6,5-11,-2-8,2 5,2-17,-2 0,-5 0,-3-19,-6-1,-8 3</inkml:trace>
  <inkml:trace contextRef="#ctx0" brushRef="#br1">5560 4997,'0'0,"17"7,-2-7,14 0,2 0,6 0,-3 0,0 0,-12 0,-3 0,-7 0,-4 0,-6 0,-14 0,-8 0</inkml:trace>
  <inkml:trace contextRef="#ctx0" brushRef="#br1">6844 5143,'0'2,"0"8,0 4,0 6,0-3,0 7,7-12,3-2,0 0,-1-8,1 6,2-8,-2 0,2-17,0-3,8-12,-1-2,1-12,-3-5,-5-7,-5-10,3 7,-8 7,-2 15,0 10,0 20,0 6,-2 8,-3 14,0 13,5 5,0 1,12 1,5 3,5-1,2-9,6 4,6-7,-9-4,-10 1,-7-9,-6-2,-4-5,-14 2,-18-2,-9-1,-3-1,-2-8,5 0,4 0,8 0,10 0,9-3,7 3,1 0,14 0,-2 5,12 2,2 1,3-8,-3 0,5 0,3 0,-10-5,7-7,0-8,-7-2,0 0,-5-12,0-5,-2-4,-8-13,-5 2,-2-2,0 5,0 12,-9 13,-1 6,-2 13,4 4,3 3,-2 0,7 13,0 13,0 16,3-1,11 13,-9-8,10-3,-6 4,-4-6,3-12,-1 0,-5-7,1-7,-3-10,7-3,-5-2,3-2,0-20,-2-5,6-12,-1 3,9-3,-5 5,5 12,-3 2,3 11,-4 6,4 3,-5 0,-2 0,-8 12,3 15,-5-3,0 1,0 4,-7-5,-3 5,2-2,6-2,2-1,0-10,2-4,16-3,1-7,0 0,6 0,-1-14,-4-3,-6-3,1-9,-3-10,-10 3,-2-6,0 4,-2 6,-10 5,-3 18,5-4,6 11,-1 2,-5 2,7 20,3 7,0 10,0 0,0 0,18-7,-9 4,6-11,4-1,3-12,2-7,-2 0,10-5,-3 0,-7-15,7 3,-12-17,-5-3,-2 3,-10-12,0 2,0 5,-7 5,0 12,-1 9,1 3,2 5,-5 0,-7 3,10 14,-3 7,8 5,-1 3,3 4,0-4,3-5,9 2,12-10,-4 1,-3-18,10 1,2-3,-7 0,4-5,-6-12,-6-5,-4-12,-3 0,-4-12,-3-1,0-11,0 2,0-5,-5 3,-2 17,-1 9,4 13,4 11,-5 6,2 2,1 0,-3 19,5 15,0 5,0 12,0-2,0 2,0-5,7 3,5-8,-2-2,5-7,-3-1,5-11,-7-6,2-1,2-11,3-2,3 0,-1-12,-6-8,-1-6,5-6,-10-9,5-6,0 4,3-3,-1 11,6 9,2 14,5 9,-10 3,4 3,-4 16,-4 13,1-3,-9 2,-5 6,0-6,0-1,-17-1,-2-7,-3 0,5 2,2-14,-4-1,4-6,8-3,-8 0,10-3,-4-14,4-9,2 1,1-4,-3-2,5 1,0 4,0 13,0 4,0 1,7 8,1 0,4 15,0 4,5 3,-5 0,8 5,-8-5,5-3,5-4,-3 4,3-9,-3-3,1 1,-1-8,-7 0,3 0,-5-8,-8-4,-2-12,0 4</inkml:trace>
  <inkml:trace contextRef="#ctx0" brushRef="#br1">7841 4797,'0'0,"17"0,14 0,8 0,10 0,-5 0,-3 0,-2 0,-12 0,-3 0,-9 0,-6-2</inkml:trace>
  <inkml:trace contextRef="#ctx0" brushRef="#br1">8444 4510,'10'0,"12"0,19 20,5-1,8 6,-1 11,-9 3,-15 10,0 2,-17 2,-4 3,-8 3,0-11,-12-2,-23 1,4-6,-13-2,-5-3,-9-9,9 9,1-9,6-12</inkml:trace>
  <inkml:trace contextRef="#ctx0" brushRef="#br2">881 6115,'0'0,"0"3,3-3,16 5,5-5,11 2,6-2,8 0,-3 0,0 0,-2 0,-13-2,-9-3,-5 2,-14 1,-3-3,0-5,0 1,-10 4,-10-10,1 1,-5 4,9 0,-4 3,9 2,5 0,3 5,2-5,4 5,23 0,-7 0,9 10,2 2,-11 5,-1-2,-4 2,-5-5,-5 7,-5-2,0 5,0-2,-10-6,-10 13,-4-8,2 3,-2-5,-5-2</inkml:trace>
  <inkml:trace contextRef="#ctx0" brushRef="#br2">1577 6359,'0'0,"0"7,0 3,0-1,0 1,0 0,0 2,2-2,3-1,-3-4,1 5,4 0,3-3,-3-7,3 0,-3 0,13-7,-1-13,5-4,-4-13,-5-4,4-8,-7-9,-7-3,-5 3,0 14,0 3,-7 14,-3 17,3 8,2 2,-7 0,2 2,3 15,4 13,3 1,0-2,3 5,9 3,10-8,4-5,6 10,-3-14,0 4,-7-4,-7-1,-10-2,-5 3,0-8,-5 5,-12-5,-12-7,-3 0,3-5,-3 0,6 0,11 0,5 0,5 0,3 0,9 0,5 0,13 0,4 0,5 0,0 0,-2 0,-8-5,5-7,-7 2,0-5,-5-4,2-1,-7-9,-2-2,-3-13,-4-2,-3-10,0 2,0 8,0 7,-7 17,7 3,0 7,0 4,-3 1,3 12,0 17,0 9,0 6,0 4,0-2,0 5,0-8,0 6,7-11,-2 3,12-12,-4 0,-1-12,7-8,-2-2,5 0,-2-5,-8-14,5-10,-8-8,-1 3,-8-7,0 12,0-1,0 13,0 10,-5 7,2 0,1 15,-3 7,5 9,0-4,0-3,15 6,-3-13,5 2,-7-7,2-7,2-5,3 0,0-7,3-10,-8-8,-2-9,-10-2,0 7,0-5,0 14,0 3,0 12,0 3,0 4,0 20,0 5,0 9,0-2,0 8,0-3,0 0,0 7,0-5,0-2,0-5,-3 3,-4-16,-3 1,3-5,-8-4,1-13,-1 0,-4 0,2-15,2-5,1-4,9 7,5-10,0 6,0-4,9 6,13-3,0 7,7-4,8 4,-6 3,1-7,0 6,-3-4,0 3,-2-3,-5-3,-3-2,-7-9,0 2,-2-10,-10-3,0-4,0 5,-10 2,1 7,1 13,-1-1,4 8,2 7,1 3,-5 2,7 17,0 15,0 9,0 8,0 2,0-10,9 5,1-12,2 0,8-12,-1-2,1-11,2-9,4 0,-4 0,5-17,-8-9,-6-6,-1 0,-12-9,0 0,0 2,0 10,-3 19,-4 0,2 10,-2 0,-3 12,0 18,3 6,7 3,0 2,0-7,0 0,7-9,6 1,4-16,2 0,0-5,1-5,-1 0,1-12,-8-1,-10-13</inkml:trace>
  <inkml:trace contextRef="#ctx0" brushRef="#br2">1903 6057,'0'0,"0"7,17-4,-3-3,15 0,1 0,8 0,1 0,0 0,0 0,-14-10,4 3,-17-3</inkml:trace>
  <inkml:trace contextRef="#ctx0" brushRef="#br2">3114 6213,'0'0,"0"2,0 8,2 7,5 0,1-3,-4 8,11-2,-5 4,-8-12,8-2,0-3,2-2,-2-5,-1 0,3-5,5-12,-7-5,2-12,-2-2,0-13,-8-2,3-7,-5 9,0 3,0 22,0 4,0 13,0 4,-5 3,5 13,5 13,10-4,9 15,-5-3,6 5,-8-3,-5-9,-5 9,-2-6,-5-11,-5 5,-14-7,-10 0,2-5,-7-9,-3 2,6-5,9 0,-2-5,11 2,11-4,2 5,0-8,12 8,15-3,2 5,-5 0,6 0,-4 0,3 5,-2-3,-2-2,-1 0,0 0,-2-10,-7 1,2-8,-5-5,-5 0,3-15,-8-2,3-12,-5 0,0-12,-7 12,-10 5,5 9,-5 23,4 4,1 10,0 0,7 10,3 12,2 14,0 5,10 3,9 5,-7-3,0-2,5-5,-9-3,-3-4,2-10,-5-13,-2 4,5-9,-2-11,6-15,-1-9,-4-8,6 7,2-12,5 13,-7 2,2 19,-2 5,-3 5,-4 0,2 5,-5 22,0-6,2 9,0 1,3-9,0 5,5-5,2 2,-2-9,4-8,6 5,2-12,4 0,-9 0,13-19,-6 4,-5-12,-9-4,-7-1,-3-7,0 0,-3 0,-7 18,-7 1,5 15,-5 5,0 0,7 17,6 10,4 0,0 2,0 5,4 0,14-12,-1 5,-3-8,6-7,-3-2,4-5,6-5,5 0,2-7,0-13,-5-2,-7-7,-12 0,-8-8,-2 6,0 2,-10 9,-9 10,9 8,-2 2,-5 0,7 19,5 11,5-9,0 16,3-5,9-8,5 5,0-10,-7 1,9-13,-2-4,12-3,-4 0,9-3,-5-14,-7-5,2-14,-9 9,-5-22,-1-2,-9-7,0 2,0 3,0 6,-9 16,4 9,5 15,-5 4,5 13,0 14,0 18,0 6,5 1,-3-1,1 4,4-14,-7 4,0-11,0-6,0-3,2-10,-2-3,3-9</inkml:trace>
  <inkml:trace contextRef="#ctx0" brushRef="#br2">4193 5984,'27'0,"-3"0,18 0,-3 0,2 0,3 0,-15 0,-2 0,-3 0,-9 0,-8 0</inkml:trace>
  <inkml:trace contextRef="#ctx0" brushRef="#br2">4704 6188,'-2'10,"2"0,0 7,0 0,0 2,0-2,9 0,3-5,8-2,-1-7,-4-3,12 0,-1-10,-6-10,-3-4,2-8,-2-11,0-1,-12-14,3-1,-8-2,0 1,0 9,0 12,-3 22,-2 2,3 15,-1 0,-6 0,4 15,2 9,3 17,0 1,0 11,3 6,4-4,5-6,-2-3,0-9,7-11,-8-4,4-12,-4-7,8-3,-5 0,1-10,4-15,-8-9,4-4,-6-9,5-1,-10-3,6 14,-6 8,5 12,1 5,4 12,0 0,3 0,-1 7,3 5,-12-2,2-3,-4-4,-3-1,-10-2,-2 0,-7 5,4 7,-2 5,0-2,2 14,-2 3,10-6,7 6,0-3,0-7,7-3,13-4,-1-10,3-5,-2 0,1 0,-4-12,-4-10,-6-2,0-8,-7-7,0-2,0-3,0 5,-7 10,4 9,3 13,0 14,0 23,0 8,0-3,0 1,0-4,10-1,-7-11,9 2,2-8,8-11,-2-3,2 0,-1 0,-3-13,-6-11,-10 0,-2-8,0-4,0-6,0 3,0 10,5 7,5 10,-1 12,1 0,5 0,2 3,0 21,-5 5,-5 5,-2-2,-5-3,0-5,0-4,-2-1,-6-4,6-10,0 2,-3-7,5-12,0-13,0 1,9-12,4-8,1 5,6 0,1 17,-1-2,-8 14,5 8,-12 2,5 0,-3 12,0 12,-2-9,-5 14,0 0,0-2,0 2,0-7,0 2,7-7,3 3,2-8,15-2,-3-10,10 0,-2 0,0-5,-3-15,0-6,-10 4,-4-15,-8-2,-7-2,0 2,0 10,-14 9,-3 11,0 9,-5 0,0 14,2 11,8-1,5 8,7-3,0-7,0 0,2-8,13-7,0-2,2-5,-3 0,11 0,-13-9,0-8,5-8,-12-2,0-4,-3 2,-2 9,0 3,0 15,0-1,0 6,3 16,1 8,1 7,0 5,-5 0,0 5,0 2,0 2,-7 1,-5 2,-5 7,-3-2,6 0,-11-14,13-6,-5-12,0-4,0-8,5-12,-12 0,4 0,-4-15,-3-6,3-6,-3-5,5 1,12 1,-2 4,12 4,0 5,15-3,4 6,13-3,12 5,-3-5,8 9,-3-4,0 0,-2 0,2 2,-7-5,-5-4,-7 0,-1-6,-13-4,-6-3,-5-6,-2-4,0-2,0 10,-7 8,2 4,-2 12,4 3,-1 7,1 5,-4 16,4 9,3 4,0 2,0-7,10 1,2-9,5-1,5-13,-5-2,8-5,-6 0,-4 0,-1-10,-7-12,-4 1,-3-16,0 3,0-5,0 12,-3 3,-1 9,4 13,0 0,0 11,0 13,0-2,0 11,4-2,1-2,3 2,4-7,-2 0,4-10,1-7,4-2,-7-3,15 0,-10-3,-5-11,0-11,-7-1,-2-9,-3-3,2-4,-2 8,7 10,-4-3,7 22,2-2,-3 7,6 0,-5 0,4 2,-6 3,1-2,-6-1,-6-7,-9 5,-5 0,0 0,5 12,-7 10,9 7,7 1,3 9,0-5,0-8,3 1,9-10,7-2,6-10,-1-5,0 0,3-3,-3-16,-11-3,-6-7,-7-3,0-9,-5 4,-5-4,5 4,-4 13,9 14,0 5,0 20,0 14,0 3,0 2,12 2,-2-2,2 0,-2-14,7 2,-5-10,5-10,-3-2,1 0,-5 0,4-14,-4-8,-3-5,1-9,-6-1,0-2,1 0,7 18,-3 1,3 13,-1 7,-1 0,11 0,-7 7,5 5,5-2,-10-3,8-7,-8 0,-5 0,0 0,-7-5,-7 1,-12 4,-1 0,-2 0,-4 9,6 6,6 12,6-3,1 5,7 3,0-6,0 1,10-12,14-1,-2-11,7-3,-9 0,1-12,-4-8,-12-7,5 1,-10-8,0 2,0-2,0 7,0 10,0 5,5 12,-5 12,0 10,0 17,0 7,0 10,0 10,0-5,0 9,0-12,0-4,0-1,0-9,0-5,0-10,0-17,-7-4,-15-8,-12 0,-3-17,-2-8,-4-1,-9-3,21 14,-1-5,15 11,8-1,9 0,0 1,21-6,16 3,4 0,15-10,-2 2,4-9,5 0,-9-3,-1-7,3-2,-22 2,-5-5,-16 1,-9 4,-4 0,0 0,-7 10,-5 4,-3 16,-2 6,-2 3,-8 15,8 21,2 3,14-2,3 9,0-12,0 0,20-5,6 0,6-14,2-5,5-3,-10-7,-2 0,-12 0,-11-10,-4-2,-7 2,-17-7</inkml:trace>
  <inkml:trace contextRef="#ctx0" brushRef="#br2">7423 6159,'2'-2,"-2"-3,7 12,-4 10,2-2,4 14,1-7,0 2,2-12,-2 0,-1-4,6-8,9 0,-4-10,2-17,-3-7,3-14,-10-4,-2-8,-5-16,-5 3,0 8,0 14,0 12,0 10,-5 19,2 7,1 3,2 20,0 21,0 8,0 9,0 1,0-1,5-7,5 0,-6-7,6-17,2-1,8-18,-1-4,6-4,-6-7,8-15,-8-7,-4-7,-1-8,-9-12,-5-7,0 4,0 6,0 9,0 17,-2 13,-1 9,3-2,-4 26,4 10,0 5,0 12,0 8,4-1,-1-1,-3-4,2-11,-2-1,0-14,5-3,-5-11,0-6,3-2,4 0,3-22,4 0,-4-17,2-7,8-2,-11 6,8 3,3 20,-11 7,-1 9,-3 3,-3 25,-2 1,5 6,5 5,-5-6,-1-4,6-3,0-4,9-1,-7-9,8-3,2-7,0 0,7-10,0-9,-10-5,1-10,-10-3,-8-4,-2 7,0-3,-5 11,-12 16,-2 7,4 1,-9 2,2 0,5 15,5 11,9 11,3-8,0 5,3-5,9-9,12-1,-9-9,4-5,-2-5,-2 0,4-5,1-17,-6 2,-1-9,-6-5,-5 7,-2-7,0 10,0 10,0 11,-2 3,-5 12,-6 17,9 10,4-7,0 2,0-5,14-2,-2-10,3-5,9 3,-2-15,7 0,-4-10,1-10,1-6,-15-3,0-13,3-2,-15-9,0-3,0 0,-7 15,-5 4,4 18,6 16,-3 3,3 0,-6 17,6 17,2 8,0 2,0 2,0 0,0-5,2-2,3-2,-2-15,-1-1,3-8,-5-6</inkml:trace>
  <inkml:trace contextRef="#ctx0" brushRef="#br2">8371 5862,'22'0,"24"0,12 0,-2 0,10-2,-17-3,-15 5,-8 0,-16 0,-10-2,-12 2</inkml:trace>
  <inkml:trace contextRef="#ctx0" brushRef="#br2">7603 5906,'0'0,"9"0,11 0,4 0,10 0,0 0,0 0,3 0,-8 0,-2 0,-6-2,-13-3</inkml:trace>
  <inkml:trace contextRef="#ctx0" brushRef="#br2">9008 6003,'0'0,"0"3,0 14,0 0,0 0,0 12,0-12,10 5,2-5,3 0,-1-14,6-3,-3 0,2 0,-7-20,5-2,-5-7,-4-7,-6-8,-2-2,0-3,0 5,0 5,0 20,0 9,-2 0,-3 10,2 22,3 12,0 8,0-8,0 12,3-5,7-2,2-7,2-15,8 2,-2-14,2 0,-3-5,3 0,-5-17,0-5,-7 3,-8-18,1-2,-3-2,0-3,4-2,1 5,3 11,4 13,10 15,4 2,1 10,0 19,2-2,-10 9,-9 1,-10-1,0-4,-10-8,-14 0,-5-4,2-8,-4 0,1-12,9 0,4 0,4-12,4-8,6-9,3 2,0-7,0-2,12 16,-2 1,0 14,2 5,0 0,5 5,3 19,6-2,-11 10,14-3,-2-7,-5 2,7-4,-7-13,5 3,-8-10,-7 0,-2 0,-3-17</inkml:trace>
  <inkml:trace contextRef="#ctx0" brushRef="#br2">9130 5444,'0'0,"-8"0,6 10,0 12,-3 9,5 3,0-9,7 2,12-8,3-7,0-9,2-3,1 0,-6-10,-4-7,-10-12,-5-1,0-4,-10 3,-14 6,-3 8,-2 10,4 7,-4 0,5 20,12-1,4 13</inkml:trace>
  <inkml:trace contextRef="#ctx0" brushRef="#br2">9869 5848,'0'0,"0"12,0 7,0 8,0 2,0-4,2 1,18-6,-1-5,1-6,2-1,2-8,-2 0,-10-8,5-11,2 2,-9-20,-7 1,-3-1,0-9,0 10,0 2,-8 7,6 17,-1 10,-4 15,0 16,4 8,3 0,0 2,3-9,14 0,0-3,2-12,-7-7,8-5,2-5,-3 0,3-15,-12-5,4-6,-11-6,-1 3,-2-10,0-2,0 7,-2 0,-1 14,3 15,0 25,0 11,0 3,0 3,5-8,10 0,-8 3,10-10,0 2,-5-12,1-9,1-3,-4 0,-5 0,0-10,-3-12,1 3,-3-13,0 5,0-12,4 0,4-2,6 7,-2 10,8 7,2 12,2 5,-2 12,2 17,1 10,-11 0,1-10,-13 8,-2-6,0-11,-22 9,3-15,-8 6,5-13,-5 0,6-7,1 0,8 0,5-9,-1-16,8 4,0-11,0 10,8-5,1 10,1 5,7 12,-7 0,2 0,5 17,-2-2,4 9,8-12,-8 3,6 2,-6-5,10-5,10 1,0-4,2-4,-9 0,0 0,-6-14,-13-6,-9-9,-4-2,0-8,0 5,-9-3,-6 3,1 20,4-1,0 15,-2 0,2 17,3 5,7 17,0-3,0 3,0 2,7-11,10-1,0 0,10-17,-8-2,6-10,1 0,-1 0,-6-7,1-6,-3-16,-10-2,-5 1,1-11,-1 2,6-7,-1 12,3 10,2 9,10 13,-5 2,5 0,-5 17,-8-3,1-2,0 1,-5-4,-8-9,-16-9,-1 6,-2 1,1 2,-6 5,10 24,-3 2,15 3,5-2,0 2,0-5,20-2,-5-8,11-9,1-10,0 0,-3 0,0-12,-4-15,-1-2,-11 0,-6-15,-2-9,0-8,0 5,0-12,0 7,0 8,0 16,0 20,0 5,0 36,0 18,0 16,0 10,0 0,0 0,0-7,-2 2,2-14,0-3,0-19,12-3</inkml:trace>
  <inkml:trace contextRef="#ctx0" brushRef="#br2">11518 5916,'0'19,"0"1,0 11,0-11,2 9,8-9,4-1,-1-9,1-8,6-2,-1 0,-4 0,-1-14,3-16,-5-4,1 0,-6-17,0-2,-4-8,-1-10,3 1,-5 2,2 17,-2 19,0 15,0 12,0 17,-2 27,-5 15,7 16,0-2,0 8,0-15,0-3,0-7,2-12,8-10,4-7,1-12,2-10,2 0,1-8,-1-16,1-5,-8-10,7-7,-9-3,0-7,-8 10,-2 7,0 20,0 14,0 0,0 20,0 16,0 11,0 4,0-3,0-4,3 3,11-16,1-1,9-8,-4-10,4-7,3 0,2-14,-7-6,-3-9,-14-5,0-5,-5-2,0-6,-20 4,-1 4,-9 12,1 8,2 16,3 3,0 3,9 16,1 0,11 8,3-7,0 4,3-9,16-6</inkml:trace>
  <inkml:trace contextRef="#ctx0" brushRef="#br2">11537 5707,'32'0,"9"0,13 0,1 0,1 0,-5-7,-4-6,-13 1</inkml:trace>
  <inkml:trace contextRef="#ctx0" brushRef="#br2">12335 5882,'-10'19,"10"1,-2 4,2 0,0 1,0-11,14 6,1-15,4 0,3-5,0 0,0-10,2-15,0 4,-4-11,-3-9,-2-6,4-6,-12-13,1-4,-8-1,0-4,-8 14,-9 17,3 8,4 16,0 16,-4-6,6 10,-1 5,1 21,1 23,7 12,0 7,0 5,0 5,0-18,0-4,7-9,-4-11,4-4,-5-13,6-2,-8-12,2-5,1 0,4-2,3-20,-1-3,4-6,11-3,-2-8,0-1,-1-1,6 7,-7 13,-1 9,-9 11,2 4,0 4,3 16,-10 9,-1-2,-4 2,0 3,0-13,0 13,0-13,0 3,0-5,0-7,10 2,10-10,2-2,7 0,-5-2,5-13,0 1,-7-8,3-7,-16-3,-6-4,-3-3,0 12,-3-2,-14 9,-5 15,3 5,0 0,6 20,4 16,-1-2,10 10,0-12,0 2,10-7,2-10,5-5,7-5,-2-2,5-5,0 0,-6 0,-6-15,0-2,-11-9,-4-4,0-4,0-5,0 8,-2 11,0 13,2 5,-8 2,1 7,5 8,-1 16,3 6,0-8,0 2,5-1,10-11,-6 3,1-10,5-5,-6-4,6-3,-8 0,1-3,1-16,-6-5,-3-3,0-5,0-4,0 2,7-3,0 15,-4 3,9 12,2 4,-1 3,-1 3,5 23,-7-4,-1 10,-9 4,0-4,0-5,0 2,0-10,0-4,0-5,-5-3,5-5,0-9,0-10,0-7,5-1,0-9,12-2,3-10,6 7,-11 0,-3 19,5 6,-7 9,0 5,-3 10,-5 16,-2 6,0-3,0 3,3 2,2-12,-1 0,6 0,7-3,5-4,7-6,3 1,0-10,4 0,-7 0,-7-10,-10-7,-2-12,-10 0,0-5,0-10,-10 8,-7 7,0 9,-5 10,3 10,2 0,5 15,-5 14,12 0,0 13,5-6,0 3,0-7,7-10,5-3,8-7,2-7,2-5,-9 0,4-7,-9-13,0 1,-3-13,-2-9,-5-5,7-8,-7-7,0-7,0 7,0 3,0 17,0 14,-10 15,10 5,-2 7,-5 0,4 26,-2 8,3 15,2 7,0 5,0-8,0 3,0-7,7-10,3-5,4-8,3-4,-4-14,11-3,-2-5,2 0,-9-3,4-14,-7-7,-2-10,2 0,-2-17,-3-5,-4-5,-3 0,0 8,0 4,0 20,0 9,0 13,-3 7,-7 10,1 21,1 16,6 1,2 11,0 1,0-6,2-6,15-6,-2-6,0-14,9 0,3-12,12-10,4 0,4 0,-8-15,-8-14,-11-7,-6-3,-4-12,-10 2,0 0,0 13,-3 7,-6 14,-3 13,2 2,-2 7,-3 22,5 12,6 1,4 4,0-10,0-2,0-4,4-4,16-6,4-6,0-4,-2-10,8 0,-13 0,-3-14,-9-1,-5-12</inkml:trace>
  <inkml:trace contextRef="#ctx0" brushRef="#br2">14475 5828,'2'0,"-2"3,0 4,5 5,-3-2,6 5,-4-8,1 7,-2-11,4 4,3-7,-3 0,8 0,-6 0,1 0,0 0,-5-10,4-11,1-6,-3-10,3-9,-3-17,-4 2,4 0,-7 8,0 7,0 21,0 6,0 12,0 4,-7 3,4 0,-1 0,-1 29,-3-2,6 19,-3 5,0 5,0-2,5-3,0-3,0-9,0-9,8-11,11-7,3-5,5-7,-3-4,10-18,-9-12,-4-10,-4-10,-4-6,-4-6,-9 5,0 13,0 11,0 13,-5 14,-2 5,5 5,-6 0,1 15,5 16,2 16,0 4,0 14,0-9,0 0,0-2,0-11,0-13,0-9,0-11,0-7,7-3,3 0,4-17,1-17,-3-8,7-14,-9 3,2 4,1 20,1 7,-4 12,0 10,-1 0,3 0,-7 15,3 12,-1 9,-7 6,0-11,0 8,0-7,2-1,1-6,7-8,7-8,2-4,8-5,-5 0,9-17,-2-12,-7-10,5-2,-15-10,-4 0,-8 9,0 6,-5 16,-15 8,-2 12,3 0,-3 15,5 12,12 9,5 8,0-3,0 3,15-8,4-9,-2-5,5-5,0-5,7-9,-9-3,4 0,-10-17,-4-10,-7-2</inkml:trace>
  <inkml:trace contextRef="#ctx0" brushRef="#br2">14533 5624,'0'0,"22"0,9 0,6-2,14 2,-15-8,6 6,-11-3,1 3</inkml:trace>
  <inkml:trace contextRef="#ctx0" brushRef="#br2">15564 5634,'2'-3,"-2"-1,5 4,-5 4,0 18,0 17,0 12,0 3,-5 2,3-5,-8 0,10-5,-2-2,2-5,0-10,-5-10,5-6,0-18,0-22,0-7,0-20,0-2,0-9,0 6,0 3,0 8,5 11,7 8,0 7,-2 5,17 5,-5-5,7 12,-7 0,4 5,-11 0,4 25,-4-3,-10 19,0 0,-5 3,0-3,-10-7,-7-7,-5-3,3-9,-8-3,7-2,-4-10,5 0,-1 0,8-10,5 1,-1 1,8 6,0-1,0-4,8 2,9-5,9 6,11-1,-10 0,7 0,-5-2,-10-1,1-6,-3-3,-7 0,-6-15,6-2,-3-2,-4-3,-1 10,-2 4,5 11,-5 6,0 1,3 7,4 0,-2 0,14 15,1 4,6 1,-11-1,-5 8,4-8,-14 3,0-2,0 6,-14-6,4 2,0-10,3 0,2 5,5-15,0 3,17-5,-2 0,12-7,2-15,0-2,-7-8,5-2,-6-5,-4-2,-7 12,-7-5,1 12,-4 12,0 0,-14 10,-3 0,-3 0,1 20,7 7,4 7,4-5,4 12,0-2,4-3,6-1,7-11,5-2,2-10,1-5,1-7,4 0,-16-10,8-16,-7-3,-6-13,1 1,0-10,-5 5,5 4,-1 11,8 14,0 4,-5 11,8 2,-6 0,4 22,-6-3,2 11,-9 4,0-5,-5 10,0-8,-15 6,-4-11,-1-1,-4-8,-5-3,2-9,8-2,4-3,-2-3,10-21,4 12,3-5,0 2,0 13,10 2,0 0,7 0,2 5,3 7,7 5,10-5,3-2,-1-1,5-9,-12 0,-2 0,-3-19,-9 0,-3-16,-3-6,-9-5,-5-5,0 5,0 4,0 13,0 17,-5 5,-7 7,-3 0,-4 19,2 10,5 10,7 3,2 1,3 1,0-7,13 1,6-13,8-8,4-3,-1-9,1-5,1 0,-3-14,0-8,-9-12,-13-12,-2 4,-5-6,0 11,0 10,0 3,0 19,0 0,10 5,4 0,1 10,-1 7,-2 12,-4 0,-3-4,-5 6,0-1,0-11,0 5,0-12,-5-2,5-7,0-6,5-16,-1-13,6-2,2-7,-2 7,10-8,-8 13,-3 12,4 5,-9 12,1 0,5 5,-3 19,3 8,2-3,-9 5,2 5,-3-3,-2-11,2 4,6-7,-1-5,5-10,0-4,13-3,-1 0,3-17,-13-10,3-7,0 0,-5-17,-2 2,-7-9,-1-1,-2-2,0 3,0 17,0 9,0 18,0 9,-2 5,-3 0,0 9,2 23,3 7,0 10,0-6,0 8,3-7,7 0,-3-8,5-6,-2-4,7-1,5-13,7-2,0-8,5-2,0 0,-12-15,0-14,-3-2,-6-3,-4-8,-4 1,-2 0,-3 9,0 15,-13 5,-4 12,-4 0,-6 12,7 17,1 5,9 5,8-2,2 1,0-13,2 4,15-10,3-2,-6-12,3-5,3 0,-3-2,-3-20,1-5,-13-7,1-2,2-6,-5 3,0 10,0 10,0 14,-5 5,0 0,0 5,0 22,0-3,5 5,0 3,0-6,10 4,-3-4,5-4,8-2,-3-15,-2-1,9-4,-12 0,7-17,-9-7,0-12,-5-3,2-12,3-5,-8-5,6 3,-8 4,0 8,0 19,0 10,0 15,0 26,-3 12,-2 13,5-5,0 7,-2 0,2-2,0-13,0-2,0-7,0-5,10-5,-3-10,7-5,6-2,-1 0,3-12,-7-12,-1 2,3-14,-4-1,-4-2,-6 0,2 13,-3 4,-2 14,0 4,0 16,0 17,-7 0,4 10,3-5,0 3,0-6,0-11,17 1,3-6,-6-8,16-2,-4-5,-6 0,-6-12,3-15,-7 1,-3-13,-2-5,0 5,-2-2,4 14,-7 12,2 10,-2 13,0 18,-2-1,-5 11,4-4,3 4,0-9,0 2,0-4,12-4,0-8,5-4,5-1,-5-8,13 0,-16-10,8-10,-5-9,-7 0,-3-12,-7-1,0-6,0 6,-10 4,-4 11,-1 15,-4 12,-3 0,-3 12,11 17,4 7,10-4,0 2,0-5,10-4,9-3,1-10,-6-5,-1-5,4-2,-8 0,3-7,-2-7,5-13,-6 2,4-13,-4-4,11 3,-6 0,6 18,-3-4,-7 20,-1 5,6 0,-5 25,-1 4,6 12,-10 5,0 3,-3-8,1 1,1-13,-1-10,-1 1,3-13,-2-7,-3-10,2-19,13-5,-6-12,4-3,6-7,0 8,-4 6,4 13,-4 17,-10 10,2 2,3 0,-8 19,6 15,-6 12,-2-2,0 5,0-8,0 5,0-14,-2-1,-6-9,6-7,-3-3,0-12,3-17,-8-5</inkml:trace>
  <inkml:trace contextRef="#ctx0" brushRef="#br2">18015 4938,'-7'-2,"-5"2,-10 0,0 10,2 12,11-1,9 6,0-5,12 7,17-12,3-5,-3-2,3-10,-3 0,-10 0,3-10,-12-11,-3-6,-7-5,0 3,-7-3,-13 15,-9 8,-5 9,-2 2,4 18</inkml:trace>
  <inkml:trace contextRef="#ctx0" brushRef="#br2">17616 5362,'0'0,"3"0,26 0,3 0,6 0,1 0,3 0,-8 0,-3 0,-11 0,-10-3</inkml:trace>
  <inkml:trace contextRef="#ctx0" brushRef="#br2">17169 5376,'2'0,"28"0,11 0,12 0,8 0,-2-7,-8 2</inkml:trace>
  <inkml:trace contextRef="#ctx0" brushRef="#br2">18934 5546,'0'0,"0"3,0 11,0 6,0 2,0 2,3 0,4-2,0-2,6-1,-4-9,3-8,-2 1,10-3,-3 0,-3-10,1-7,-5-10,2-4,-5-6,-2-14,5 5,-3 0,-2 7,2 10,5 12,-2 12,7 0,0 5,-5 0,8 0,-6 5,1 4,-10-4,-5 0,-3-5,-14 3,-2 1,-3 4,-2 9,-1 5,1 0,4 14,11-4,1-3,8 0,0 0,20-14,9 2,8-8,-1-6,8-3,-13 0,-6-15,-1-2,-14-5,-8-4,-2-8,0-10,-10 3,-11 2,4 14,2 8,-5 17,3 0,0 20,15 9,2 7,0 1,2-3,23-10,-1-4,-4-11,9-6,-3-3,4 0,1-7,-9-13,-2-9,-11-8,1-6,-3-6,-2-2,2-12,1 12,-6 9,-2 20,0 5,0 13,0 23,-2 13,-13 16,13 13,2 0,0 7,0-2,0 2,0-8,7 16,3-13,-10 3,0-5,0-8,0-9,-15-10,5-15,1-11,-1-8,-14 0,-13 0,8-15,-10 3,12-8,10-2,10 1,7-16,0-4,24-5,20-3,5 3,4 7,1 12,-8 8,-7 9,-3-2,-6 9,-1-4,-10 5,-7 2,-2 0</inkml:trace>
  <inkml:trace contextRef="#ctx0" brushRef="#br2">20014 5371,'0'-2,"0"-5,0 4,-2 6,-6 16,-1 17,1 6,3 2,1-6,4 1,0-9,0-9,0-8,9-6,1-5,5-2,6 0,-3-9,-1-8,-3-10,-4-5,-5-2,2-10,0 5,-7 8,0 11,0 8,0 5,0 19,0 20,0 7,3 4,6-1,4-8,1-7,1-3,-5-10,7-4,4-5,1-5,5 0,-7-19,4 2,-5-20,-2-2,-9-2,-4-5,-4 7,0 14,0 4,-2 11,-5 5,4 5,-4 0,-3 15,5 14,1 2,4 1,0 0,0-8,4-2,16-8,-6 1,18-10,-5-5,4 0,-1 0,-4-22,-1 2,-8-11,-5-8,-5 2,-7 6,0-1,-7 20,-13-3,6 13,-10 2,6 2,4 23,4 9,8 12,2-5,0 1,12-11,7 3,11-4,-4-18,8-3,3-4,-6-5,1 0,7-12,-10-2,-9-20,-1-1,-9-6,-5-7,-5-8,0 2,0-4,0 9,-5 5,2 18,3 4,-5 12,3 0,0 5,-8 3,5 2,0 0,-2 0,-3 17,-2 17,-5 12,15 8,2 4,0 3,0-10,4-2,21-11,-6-1,13-15,-10-3,9-7,3-12,-7 0,-3 0,-2 0,-5-19,-5 0,-9-11,-3-1,0-8,0 0,0 15,-5 2,-2 7,-1 10,4 5,-4 0,1 0,2 0,5 20,-5-3,5 9,0-6,0 2,10-5,7-5,-5-2,-2-3,9-5,-2-2,-5 0,8 0,-8-2,-2-15,9-2,-9-6,2-2,-5-2,3-5,-7 10,-3 2,0 10,0 2,0 3,-5-3,-5 8,5 2,5 17,0 5,0 9,0 11,0-4,-2 4,-1 6,3-6,0 6,0 3,0 1,0 1,0-9,0-5,0-10,0-10,-7-2,2-9,0-8,3 0,-1 0,-1-22,4-7,0-15,0-15,0-4,0-5,14 0,-2 0,0 0,8 14,-3 13,-7 7,4 12,-4 12,0 8,2 2,2 0,-1 10,-1 19,2 10,-4 9,-7-6,-3-1,0-7,-3-14,-11 4,-6-14,-4-1,-3-6,8-3,4 0,8 0,4 0,13 0,5-3,9 3,-2-4,0 1,0-4,-3-5,-2 2,2-2,-9-10,-5-2,2-8,-4 5,-3-4,7 1,0 9,-2-1,5 5,0 7,4 7,-2-4,1 7,4 0,-13 0,4 0,-6 0,3 0,-10 0,-5 7,-4 3,-6 5,-1 9,3 0,1 13,8-3,4 2,5-4,0-3,5-2,19-12,-4-1,4-11,3-3,-15 0,5-3,-3-16,-9-11,-2-6,-3-5,0-6,0 4,0 11,-3 3,3 17,0 4,0 18,0 12,0 10,10 11,0-9,-5 5,7-9,-5-9,3-1,2-3,-2-12,7 0,-5-5,2 0,-1-8,-4-18,-4 4,5-17,-3-3,3 1,0 2,-1 8,3 9,3 5,-10 14,5 3,-1 0,1 3,0 9,-3-2,-2-1,0-1,-5-6,-7-4,-6-6,-6 8,2 0,2 8,-2 14,8 4,6 11,3-3,0-3,0-1,5-9,10-4,4-7,-7 0,0-10,8 0,-10 0,-1-20,-6 1,2-17,-5-3,0 0,0 2,0 8,0 2,0 18,0 6,2 3,0 5,-2 29,0 15,0 2,0 12,0-2,0 0,0 14,0-14,0 2,0-5,0-16,0-8,-9-20,-3-4,-10-5,0-5,-5-5,-9-10,11-14,-1-7,11 7,5-10,5 5,5 4,0 4,20 4,9 2,12 8,8-10,2 3,3-8,-1 5,-7-9,-4-8,-8-3,-5-6,-10 2,-9-3,-10 8,0 2,0 14,-12 8,0 8,-3 6,-4 3,-1 10,1 22,4 9,8 8,4-8,3 0,0-12,5 8,12-13,10-7,-3-5,13-4,-6-8,-14 0,-2 0,-15-13</inkml:trace>
  <inkml:trace contextRef="#ctx0" brushRef="#br2">2092 6801,'0'-7,"0"2,-2 0,-13 5,6 0,-6 0,-7 20,-2 14,2 9,2 8,3 8,15-1,2-9,0-10,27-8,-5-9,7-10,2-4,-9-8,5 0,-5-22,0-3,-5-1,-5-13,-5-3,1-11,-6-1,5-2,-4 22,6-2,4 14,1 12,-2 3,3 7,0 0,-1 10,3 7,-7 0,-8-7,-2-1,0-6,-2-6,-8-2,-7 3,-2 0,-1 2,6 0,-3 2,-3 17,8 3,2 10,8 7,-3 0,5 2,0-4,15-6,4-2,5-9,-2-6,12-6,-2-8,-10 0,4-8,-6-6,-8-8,-5-7,-4-5,-3-10,0 3,-7-8,-13 10,5 12,-2 10,3 12,-3 5,-3 8,3 23,8 1,9 14,0-5,5 1,9-11,10-4,-2-7,0-11,0-6,2-3,-4 0,-10-20,4 1,-4-5,-8-6,6-11,-1 2,3 0,-5 10,2 17,0 5,3 7,2 0,0 9,-2 13,2 12,-2 8,-5-3,-3 2,0-12,-2-7,0 0,0-12,0-3,0-5,5-2,-5-14,5-11,3-4,1-5,8-12,-2 5,7-3,-3 15,-2 12,-7 9,0 8,-8 0,3 17,-3 15,1 7,-3 0,5-3,-3-2,5-5,6-7,-4-2,3-10,-2-3,2-7,3 0,0-3,4-16,-4-8,-8-4,3-6,-3-16,-5 4,3-7,-5 3,0 6,0 11,0 9,-7 17,4 8,-6 2,1 0,4 12,-4 17,8 13,0-1,0 15,3-5,4 0,-2 5,9-15,-1-9,4-3,7-12,3-10,-3-2,10-5,0-5,-7-12,4-9,-1-11,-18-4,2-8,-11 3,-3 0,0 14,-17 10,5 8,-10 11,2 3,-6 8,13 16,6 5,2 12,5 6,0 1,5-11,5-3,2-10,12-9,-9-6,4-9,1 0,-1-4,1-11,-8-12,-5-4,-7 1,0-11,0 2,0 3,0 14,-2 12,-3 10,2 10,1 19,2 5,0 5,0 5,10-13,-1-2,4-4,-4-11,8-4,5-7,-7-3,2 0,0-10,-7-10,-1-11,-4-3,0-8,-5-1,0-6,0 10,0 17,0 3,0 11,-5 8,3 5,-1 17,-2 2,5 20,0-2,0-1,10-2,0-8,0 1,-1-12,1-6,7-11,-5-3,-2 0,0 0,2-17,-5-5,-7-10,3-4,1-8,-4 0,3 3,4 11,-4 16,2 4,9 5,-4 5,0 0,2 10,7 9,-9 18,0-3,-3 5,-5 0,3-8,-5-1,0-4,0-9,0-7,0-3,0-11,0-16,0-7,5-4,5-8,0-5,9-2,-4 7,4 10,0 17,-11 2,4 10,-5 0,5 7,-9 15,2 5,-5 4,0-1,0 4,0 0,0-12,0 2,0-5,5-2,4-9,1-6,9-2,-9 0,7-7,3-5,-11-15,-4-2,0-13,-2 1,-3 2,0 0,0 10,0 10,0 11,0 30,0 2,0 13,0 4,2-4,8-6,4-1,-4-9,7-4,2-4,11-11,-11-2,5 0,-7-12,-9-15,-6 0,-2-16,0 4,0-5,0 5,0 12,0 5,0 10,7 5,3 5,2 2,3 0,7 9,-5 8,0 10,-7 2,-1 10,-9-7,0 2,0-5,-2-5,-5-7,2-7,0-5,5-17,0-13,0-9,10 0,7-5,-5-7,15 7,-8 5,0 15,-6 7,-13 4,2 8,3 8,-5 11,0 10,0 3,2 0,-2-1,10-2,0 0,0-7,-1 3,8-13,-5-7,3 0,14-5,10 0,-2-8,-6-11,1-5,-15-6,-3-6,-6-3,-8 0,0-2,-10 9,-9 10,-1 8,-4 14,4 0,-4 9,12 18,7 5,-2 7,7-3,0-7,0-2,17-10,-10 0,17-12,-9-5,9 0,-9-5,-1-14,1-3,-3-7,-5-8,1 8,-6 0,1 9,-3 6,0 9,0 2,0 25,0 12,-3 12,-9 13,-5 2,2 7,1-3,2-9,2 10,-2-5,2 0,3-6,-3-3,-9-14,6-3,-18-18,-8-8,2-6,-11-3,4-10,5-9,7-11,6-4,14-7,9-5,3-3,3 10,26-2,-5 7,22-3,3-2,14 8,8 4,14 3,5 7,-5 0,-10 2,-12-2,-11 5,-16 2,-9 0,-15 8,-10-5,-2-5,0 4,-22-6,-9-13,-8 0</inkml:trace>
  <inkml:trace contextRef="#ctx0" brushRef="#br2">2705 6821,'0'0,"3"0,16 0,13 0,6 0,6 0,-10 0,-2 0,2 0,-12 0,-10-3,-10 3,-2-7,-4 7</inkml:trace>
  <inkml:trace contextRef="#ctx0" brushRef="#br2">3478 6568,'0'-8,"0"3,-7 1,-5 1,-8 3,6 0,-3 0,5 17,4-2,8 12,0-8,0 0,17 1,3-10,-6-6,13-4,-12 0,9-4,-12-13,-2 0,0-5,-10 0,0-5,0 5,-20 5,-6 12,-16 5,-2 5,-9 22,12 5</inkml:trace>
  <inkml:trace contextRef="#ctx0" brushRef="#br2">3877 6461,'-2'-10,"-3"10,0 0,-12 0,5 19,5 8,4 0,3 0,3-5,23 4,-4-14,10-4,-3-6,-2-2,-3-2,-7-8,-5-12,-5-2,-7-5,0 4,-7-6,-15 1,-4 21,1 1,-11 8,2 8,-3 14,3 0</inkml:trace>
  <inkml:trace contextRef="#ctx0" brushRef="#br2">5506 6704,'3'-10,"4"0,-4 3,1 2,-4 0,0 15,0 17,0 12,0 9,-4 3,-1 8,0-1,2-7,1-9,2-11,0-4,0-8,0-9,0-7,0-6,0-16,0-15,0-3,2-9,6 7,-3 0,9 7,-4 23,0-1,2 8,2 2,1 0,4 2,1 8,2-3,-3-5,-7 6,1-8,1 0,-4 0,0-15,-1 1,1-13,-8 3,1-6,-3-4,0 8,0 6,0 3,0 10,0 4,0 11,-3 11,3 10,0 13,0-1,0 8,0-1,0-4,3-3,2-4,-5-13,2-4,-2-11,3-4,-1-2,3-3,-3-3</inkml:trace>
  <inkml:trace contextRef="#ctx0" brushRef="#br2">5973 6718,'0'0,"8"0,6 0,13 3,-3 4,13-7,2 0,-8 0,-2 0,-7-10,-12 8,-5 2,-5-5,-5 5,-14 0,-13 0</inkml:trace>
  <inkml:trace contextRef="#ctx0" brushRef="#br2">6051 6714,'7'0,"3"-3,-7-2,-1 3,3 2,-5 10,0 11,0 16,0 4,0-2,-5 2,3 6,2-6,0-7,-3-5,3-4,0-11,0-4,3-10</inkml:trace>
  <inkml:trace contextRef="#ctx0" brushRef="#br2">6285 6714,'0'-3,"7"-2,-5 5,1 0,2 5,-3 15,-2 4,0 12,0-2,0 5,0 3,0 1,0-11,0 2,0-5,0-12,0-7,0-5,2-5,3 0,-2-5,4-12,-2-15,0-7,0-4,-3-13,3-3,0 1,2 7,-4 22,1 7,-1 12,4 15,-4 17,6 10,1 4,0 8,7-5,-5 2,-2-4,-1-13,1 0,-5-14,2-8,-4-2,4 0,3-17,2-12,-2-5,-1-7,1-5,7 4,-2-6,-6 18,8 1,-7 17,-3 5,-2 7,0 0,-2 19,4 10,-2 1,-5 6,5 0,-5 1,0 9,2-12,-2 3,0-6,0-6,0-6,0-12,0 1,12-16</inkml:trace>
  <inkml:trace contextRef="#ctx0" brushRef="#br2">6824 6660,'0'-2,"3"6,7 21,-3 2,-5 7,-2 7,0 0,0 1,-9 1,-4-1,-4-13,8 0,9-7,0-12,0-5,0-1,14-4,8 0,-5 0,7 0,-2 0,5-4,-7 1,1-4,1 4,-2-6,-3 1,-15 6,-2 0,-19 2</inkml:trace>
  <inkml:trace contextRef="#ctx0" brushRef="#br2">1042 7808,'-12'-3,"-5"3,0 0,12 0,2 0,3 5,22 3,10-1,7 3,2-8,8-2,-8 0,0 0,-11-2,-4-8,-6 3,-15-3,-5-2,0 4,0-9,-22 5,-3 2,6 1,-8-1,10 8,7 2,6-3,13 3,11 0,9 0,3 5,-3 5,0 4,-15-6,6 9,-13 0,-2-3,-5 11,0-6,-2 5,-18-7,-4 13,-15-9,-2 1,4-12</inkml:trace>
  <inkml:trace contextRef="#ctx0" brushRef="#br2">2049 7672,'0'0,"9"0,8 0,10 0,9 0,3 0,5-8,0 6,-5-1,-8-6,-16 4,-5 2,-15 3,-22 0,-4 3,-1 7</inkml:trace>
  <inkml:trace contextRef="#ctx0" brushRef="#br2">2199 7686,'3'0,"2"0,-3-2,0-3,6 24,-8 6,2 9,-2 5,0-3,0-2,5 5,-3-2,-2-3,3-8,-3-4,0-2,0-6,0-6,-3-1,-6-7,-11 0,3 0,-5-7,8-3,-6-2,11 4,1 4,6-1,-3 2,20 3,14 8,2 1,3-4,5 5,3-10,-3 0,-3-3,-2-16,-7 2,-5-12,-5 7,-8-19,-6-1,-3-9,0-5,0 3,-10 9,-2 12,5 13,4 14,1 5,-3 0,5 22,0 17,0 0,0 7,10 0,-1 3,-1-8,-3-4,2-6,0-16,-4-1,-3-4</inkml:trace>
  <inkml:trace contextRef="#ctx0" brushRef="#br2">2413 7803,'12'0,"13"0,6 0,8 0,-5 0,3 0,-8 0</inkml:trace>
  <inkml:trace contextRef="#ctx0" brushRef="#br2">2807 7871,'0'-2,"-2"-3,2 0,0-2,0-3,0 0,0-2,2 0,5-3,3-7,2 5,1-2,4 7,2 0,-7 9,5 3,-2 0,-1 0,-9 10,3 14,-8 5,0 1,0 8,0-6,0-3,0 0,-8-7,6-5,-1-7,3-15,3-19,9-3,5-12,-7-2,2-8,5 5,-5 3,-2 14,-3 15,-2 7,0 5,5 8,-8 11,8 13,-1 4,-4-4,10-3,-10 0,0-9,-3-1,0-4,-2-8,0 3,0-8,5-16,-2-6,6-14,9-2,-4-3,13-5,-8 17,3-7,-12 19,0 11,-3 4,-5 0,1 17,-3 14,0-2,0 8,5-5,2-8,3 5,4-5,-2-12,8-4,-1-8,11 0,-1 0,-7-10,7-14,-10 2,1-7,-15-3,-5 0,0 1,-10 4,-10 10,-2 12,-7 5,5 0,5 5,-3 15,12 6,3 8,7 3,0-8,2 3,17-6,-1-11,1-5,0-3,1-7,2 0,-8-10,11-9,-13-8,0-7,-5 2,-7-7,0 8,0 7,0 14,-2 10,-8 0,0 24,1 10,-1-2,5 2,5-3,0-11,15-1,-3-14,5 0,7-5,-4 0,6-19,-13-1,4-7,-5-2,-3-12,-1-3,-3-9,-5-3,0 0,0 7,0 8,-3 21,1 3,-6 17,1 0,5 20,-1 24,3 7,0 7,10 3,2-3,-9-4,1-6,-4-4,0-8,5-4,-5-12,5-8,-2-7,-1-5,0 0,3-17,0-15,3 0,-1-14,5-5,0 0,5 5,5 4,-5 21,5 11,-5 10,-5 0,5 19,-12 13,0 0,-5-3,0 2,-15-6,-7-3,1-5,-9-10,8 3,-2-6,12-4,2-4,8-11,2-2,0 7,0 5,2-2,10 7,-2 0,5 17,-1 3,1-3,-3 0,8 0,-6-5,6-5,6-5,6 6,0-3,4-5,-4 0,-3-5,-10-12,-2-12,-5-5,-4-3,-8-2,0 5,0 0,-8 10,1 9,-7 10,4 5,-5 3,3 23,2 6,8 2,2 12,0-7,0 3,0-6,5-14,12 2,2-9,8-5,-3-6,8-4,-5-4,-8-16,-7-9,0-3,-4-11,-1 1,-5-2,-2 3,3 14,4 15,-4 5,6 7,11 0,-1 12,3 15,-5-3,-7 10,2 0,-5-7,-7 2,0 0,-2-17,-15 8,0-5,0-6,-7-1,4-8,-2 0,-5 0,1-8</inkml:trace>
  <inkml:trace contextRef="#ctx0" brushRef="#br2">4777 7677,'0'17,"0"7,-3 12,3 3,0-7,0-1,3-4,9-12,5-5,0-3,5-7,-3 0,1-10,-6-9,1-13,0-4,-8-6,-5-6,1-3,2-1,-3 11,5 5,3 16,2 18,5 2,5 0,-5 0,0 2,-2 8,-3 0,-10-3,3-7,-10 0,-7 0,0 0,-5 0,-2 0,-3 12,2 10,3 12,-2 2,12 11,2-8,5-1,0-6,12 0,15-10,-1-3,6-14,2-5,0 0,-5-7,-7-15,-2-3,-8-6,0-3,-12-10,0 0,0-7,-20 5,1 12,2 10,-7 19,2 5,2 5,8 24,2 17,10-5,0 8,15-10,4 0,8-15,0-4,-3-3,8-13,2-4,-10 0,3-14,-8-3,-6-8,-4-4,-6-10,-3 1,0-9,0 13,0 12,0 5,-3 15,-6 2,6 12,-4 15,7 4,0 11,0-1,0-2,7-3,8-6,-6-6,8-7,8-7,-8-8,5-2,-8 0,-2-19,1-6,-6-4,-7-15,0 3,0-10,0 10,0 2,0 17,0 7,0 13,0 12,-5 19,5 7,0-2,0 8,7-8,6 0,4-8,2-4,0-5,1-12,-6 3,-4-8,5 0,-10-8,0-11,-3 4,-2-14,2-5,-2 0,5-3,-2 1,-1 2,8 12,4 3,-1 9,6 10,0 0,3 17,-2 7,-3 3,-12 5,-5-1,0 3,-3-9,-14 4,5-7,0 2,12-9,0 2,2-8,20-9,7 0,-7 0,15-9,-6-13,-4 2,-3-14,-6 0,-9-5,1-7,-10 5,0-1,0 13,-10 7,-2 10,2 7,1 3,-8 2,4 7,6 15,2 12,0 5,5 2,0 3,5-10,5-5,2 0,8-7,-8-12,5 0,-5-10,-2 0,-3 0,-7-5,2-5</inkml:trace>
  <inkml:trace contextRef="#ctx0" brushRef="#br2">6440 7390,'-2'-8,"-3"16,0 18,-2 8,-3 13,8-4,2 4,0-9,12-6,-3-10,4-10,-4-5,11-7,-3 0,5-9,-3-11,3-11,-5 4,-7-14,-3-1,3 1,-10 2,0 10,0 12,0 14,-7 13,-1 19,6 13,2 4,0 0,0 0,17-7,-3-7,3-6,5-6,-2-10,7-8,4-2,-7-7,1-13,-6 1,-4-13,2-7,-15-2,-2 0,0-1,0 6,-7 14,-8 10,3 12,-5 0,0 2,12 23,0 11,5 0,0-1,8-6,11-3,1-6,9-6,-5-6,10-8,-2 0,-8 0,10-15,-5-9,-14 4,-5-16,-1-1,-9 1,0 0,-9 11,-1 8,-10 12,1 5,-3 0,5 20,12 4,0 15,5 2,0 6,0-9,10-4,10-4,-1-8,5-5,-2-5,0-12,0 0,7 0,-9-20,2-2,-3-9,-2-11,-10-4,-4-5,-3-10,0 3,0-3,-8 5,-1 17,-3 5,4 15,3 12,-2 4,0 3,2 10,-2 26,4 6,3 11,0 8,0-3,0 1,12-6,5 1,-4-13,4-9,-3-6,3-11,3 0,-1-13,3-2,0 0,2-22,-9-5,-3-9,3-5,-15-3,0-2,0 4,-8 11,-9 11,7 18,-2 2,-2 0,6 12,1 17,7 3,0-1,5 6,7-6,5-9,-2 0,4-7,-2-10,3-5,-1 0,-4 0,4-10,-7-12,5-2,-4-10,-6-8,0 1,3-5,-5 14,4 10,11 13,-3 9,2 0,3 19,0 10,-10 15,-2 0,-5-3,-5-7,0 3,-7-8,-8-7,-12-3,5-7,-4-2,4-10,-5 0,12 0,1-10,4-4,5-15,5-1,0-1,0-3,12 4,1 16,1 7,-2 7,0 0,8 14,-1 11,1 4,2-3,4 1,-4-7,-2-3,2-5,2-7,-7-5,2 0,-4 0,-3-8,5-13,-7-9,-5 1,2-10,-4-5,-3-4,0 2,0 12,0 7,-5 17,-3 10,6 0,-5 22,4 12,3 3,0 9,0-5,10-2,0-7,2-8,2-2,3-10,5-5,-2-7,-3 0,0 0,-5-19,-2-10,-10-1,2-11,-2-5,0-15,0 3,0-6,-2 9,-6 11,6 12,-3 18,3 9,2 7,0 27,0 10,0 10,0 2,0 2,0-4,2 0,8-8,-3-2,10-7,-2-13,-1 0,6-9,-3-7,7-3,-4 0,1-15,-1-12,-8 5,5-14,-7-1,-5-6,-5-1,0 5,0 7,0 13,-10 12,-2 7,0 0,2 26,8 13,2-5,0 13,0-9,2-3,8-9,2-4,0-2,3-11,4 1,-4-10,2 0,2 0,-4-17,4-5,-4-7,-3-8,5 1,-5-13,0 8,5-3,-5 20,-2 4,2 18,13 2,-6 7,3 20,-12 12,-1 2,-4 6,-5-6,0 0,-2-4,-15-13,2 5,-12-9,8-3,-3-8,5-6,-2-3,4 0,-4 0,2-12,2-13,-9 1</inkml:trace>
  <inkml:trace contextRef="#ctx0" brushRef="#br2">7821 7307,'37'0,"4"0,-2 0,2 0,-9 0,-20 0,-4 0</inkml:trace>
  <inkml:trace contextRef="#ctx0" brushRef="#br2">8775 7506,'-3'0,"-2"20,5 2,-2 7,2 2,0-4,0-5,12-2,-2-8,7-3,-5-9,-5 0,3 0,2-9,0-11,-2-7,0-7,-1-7,-1-10,-6-7,-2-3,0-2,0-3,0 17,-2 8,-1 19,-6 12,4 10,0 0,-2 15,-1 14,8 20,0 7,0 7,5 3,7-6,5-9,-4-2,-4-15,11-7,-6-5,6-12,6-3,-6-7,9 0,0-15,-7-9,-5-3,-5-4,-9-11,-3 1,0 4,0 8,-5 15,-5 6,0 8,3 0,5 8,2 16,0 5,0 0,5 0,14-7,3 0,5-12,-1-3,4-7,1 0,-9-7,-2-12,-8-6,-3-4,-9-3,0-9,-2 2,-15 10,-2 10,4 16,-2 3,-5 12,5 27,12 0,0 12,5-10,0 1,10-6,7-14,7 0,1-10,-1-7,3-5,2 0,-7-7,0-15,-5-5,-5-4,-2-11,-6-4,-1-5,-1 2,1 6,4 11,5 12,3 11,-1 9,6 0,-1 5,-9 9,2-4,-7 0,-5-8,0 0,-5-2,0 0,-4-2,-1 2,-2 0,-8 0,3 17,0 10,3 9,4 1,7-1,3 1,0-8,5 0,8-9,11-6,-5-7,3-7,-2 0,-6 0,3-9,-7-13,-3-2,-2-11,-5-1,0-8,0 3,0-3,0 20,0 4,0 13,0 14,0 20,0 14,0 1,0-8,0 10,0-13,10 1,4-5,1-8,4-7,1-9,2-3,2 0,-9-5,2-12,-5-10,-2-5,-10 1,0-11,0-4,0 7,0 0,0 15,0 14,0 8,-10 14,7 17,-1 13,4-1,0 5,0-7,4-5,9-7,-1-8,5-9,0-8,2-2,3 0,-7-9,-1-11,-9-9,0-10,0-2,-5-10,0-5,0 12,0 12,0 8,0 14,0 18,0 21,0 10,0 5,0 2,0-15,7 8,5-10,3 1,4-11,-4-7,4-4,-1-8,-6 0,7 0,-7-15,-2 0,-3-7,-4-4,-1-13,5-3,-7-6,3-3,-3-5,0 5,0 0,0 12,-3 7,-4 13,5 9,-1 10,-2 2,5 25,-2 12,2 10,0 7,0 0,0-5,2 0,3-10,7 3,-2-13,0-9,7 0,-2-12,-1-3,1-7,2 0,-5 0,0-17,-2-7,-3-3,-4-7,1-7,-4 2,0 0,0 12,0 13,0 4,-4 12,1 20,3 10,0 7,0-3,0-2,7 0,6-12,-1 3,5-11,2-4,3-8,0-2,2 0,-7-2,3-15,-6-12,-4-3,-5-14,2 0,-7-8,0 3,0 0,0 10,0 4,0 15,-2 5,-3 12,5 27,0 15,0 7,0 7,0-3,0 8,0-5,-5 8,-2-3,-1-3,-1-2,-3-2,2-6,0-4,-2 10,-5-10,2 0,-2-15,0-9,5-10,7-5,-2 0,-3-5,3-22,2 0,-5-4,3-8,0-3,7 3,0 5,5 8,14 4,10 7,-7 10,10-2,-3 7,-5-2,5 2,-2 0,0-8,-3 6,-2-5,-2-6,-6 4,-2-18,1 3,1-13,-9 3,-3-7,-2 2,0 0,0 17,-2 5,-8 15,1 2,-1 0,5 14,-2 15,7 10,0-2,0-3,0 2,7-14,8 0,2-10,2-4,0-8,-6 0,-1 0,5-10,-5-12,-2-7,-1-3,-6-9,7-3,-10 3,0 19,0 2,0 13,0 24,-3 12,3 10,0-5,0 5,0-7,10-6,0 4,9-11,8-7,7 0,-3-7,6-5,-8 0,-9-24,-1-8,-9-2,-8-22,-2 5,0-9,0 4,0-5,0 0,0 10,-7 10,4 11,1 18,-5 7,4 5,-6 8,1 14,6 16,-3 6,0 5,5 7,0-5,0-2,0-1,0-7,3 1,9-13,12-7,-5-3,6-2,-6-7,8-10,-5 0,0 0,-8-10,-4-9,2-1,-7 1,-5 0,0 2,0 4,-5 13,-12 0</inkml:trace>
  <inkml:trace contextRef="#ctx0" brushRef="#br2">10341 6845,'-17'-12,"-5"4,-10 8,3 0,-3 13,10 11,15 0,7 5,0 1,15-9,14-4,0-4,0-9,3-4,-5 0,-5-19,-8 0,-4-11,-5 4,-5-4,-5 6,-15 7,-9 10,0 7,-7 5,4 24,0 0</inkml:trace>
  <inkml:trace contextRef="#ctx0" brushRef="#br2">9922 7273,'37'0,"9"0,8 0,-8 0,-7-3,-10-1,-17-1,-7-3</inkml:trace>
  <inkml:trace contextRef="#ctx0" brushRef="#br2">11659 7360,'7'-2,"5"-5,-5-1,-2 3,3-2,-1-3,-5-2,-2-5,3-2,-3-1,0 1,-3-8,-9 3,-12 2,-8 10,3 7,-5 5,7 15,5 23,13 14,9 6,0 3,2-5,10-10,13-5,-4-14,6-13,-3-4,-2-10,5 0,-7-14,-11-11,3 1,-9-15,-3-2,0-5,0 4,0 1,0 19,-3 7,3 25,0 19,0 10,0 0,0 0,0-5,3 0,2-10,-3-2,5-12,3-3,5-7,2 0,-5-7,3-10,-1-10,-7-12,3 0,-7-9,-1 4,5 8,-4 11,2 16,-3 4,5 5,-2 5,5 16,-3 16,5 4,-4 1,-1-1,-5-12,3 0,0-7,-2-10,4-4,-7-6,2-2,6 0,-4-10,11-16,0-13,2 0,0-10,7 0,-5 6,-2 9,-4 14,-4 15,-6 5,2 15,4 19,-6 0,4 7,-4-4,1-3,6 0,-3-12,6 5,-4-13,6-2,7-12,0 0,0 0,4-14,3-8,-7-12,-2 0,-10-8,-8-1,-2-1,-5 12,-12 13,-7 9,-10 10,5 5,4 24,8 10,3 2,9 8,5-8,5-4,17-6,7-9,-5-7,12-10,-4-5,-5 0,2-20,-10-2,-4-12,-8-9,-2-11,-5-2,5-5,-5-2,0 7,0 3,0 16,-5 8,5 24,-2 5,-1 3,-4 26,7 10,-2 14,2 1,0 7,0-3,0-5,0-4,0-8,7-4,-2-15,2-8,3-6,9-8</inkml:trace>
  <inkml:trace contextRef="#ctx0" brushRef="#br2">12763 7346,'0'-17,"0"5,0-5,2 0,13 2,-6 3,6 0,2 4,-5 1,0 7,-2 0,5 5,-10 17,-1 7,1 12,0-2,-5 0,0-7,0-5,0-3,0-10,3-9,-3-2,7-3,-5-8,6-21,-4-5,1-5,-2-7,6 0,1 2,5 15,-1 9,-4 6,0 14,0 0,-6 0,4 24,-6 1,5 11,-2-2,0 5,0 0,5-10,-3-7,0-5,-7-10,3-2,-1-5,3 0,0-12,10-10,-11-7,11-10,-3 0,3-2,-1 2,-2 10,5 2,-4 20,-6 2,-2 5,2 5,-4 16,4 9,-5 4,3 5,0-3,2-4,-2-3,12-7,0-5,-2-7,9-8,-12-2,0 0,8-12,-10-5,2-12,-3-5,1-3,-3-7,3 8,2-6,5 11,-4 11,-1 11,2 9,-4 0,-5 0,-5 5,0 4,0 6,0-10,0 2,-3 3,-6 4,-8 3,5 5,2 7,7 3,3 2,0-12,0 7,15-14,9 2,-4-15,4 5,3-7,2 0,-7-2,-3-15,-9-5,-5-14,0 4,-5-12,0 1,-10-1,-7 12,-2 8,4 12,-9 12,9 2,3 22,-3 8,15 7,0-5,10 2,7-11,5-1,5-9,-5-1,0-11,-3-3,0 0,-9-8,0-11,2-5,-7-6,-3-11,1 5,2-6,-1 6,13 12,-2-1,2 20,10 5,-3 0,3 3,-3 9,-7 5,-5-7,-4-3,-8-5,-12-2,-8-9,1 1,-3 6,-7 2,4 0,6 19,4 8,5 5,3 9,7-2,0-5,7 0,13-5,-5-7,9-10,-5-9,3-3,-2 0,-6-12,1-13,-3-4,-2-10,2-9,-5-11,-4 6,1-15,-1-3,-3 5,0 13,0 21,0 13,0 12,-3 16,-4 28,5 4,-3 13,5 6,0-4,0 3,0-8,0 0,7-12,5-5,8-7,2-8,7-9,-2-10,4 0,1-3,-8-21,-2 0,-10-15,-2 0,-8-3,-2-4,0 3,0 4,0 9,-9 18,-1 12,-2 0,-3 22,5 12,1 12,4 1,5-4,0 4,7-11,3-7,2-4,7-13,1 0,2-12,-5 0,0 0,-3-22,-1-5,-6-2,3-12,-8-1,3 1,0 0,2 2,3 10,7 12,-5 12,7 5,6 0,4 9,-2 18,-1 7,-4 0,-7-2,-10 4,-5-4,0-5,0 2,-10 0,0-5,10 3,0-12,0 2,5-10,19-5,8-2,0 0,-3 0,-2-19,-15-10,-2-5,-3-10,-5 0,-2-2,0 2,0 5,0 8,0 11,0 11,3 9,9 0,2 0,-1 14,6 15,-7 1,-4 6,-6 3,-2-5,0 2,0-6,0-8,-5-1,-2-4,-1-7,6-10,2-5,0-12,0-7,0-5,7-5,3-5,5-10,2 5,-3-2,6 15,-3 11,-8 13,-1 7,1 7,-4 17,-5 15,0 5,0-3,0 1,0-13,0 3,0-3,0-12,0-5,0-2,0-3,5-7</inkml:trace>
  <inkml:trace contextRef="#ctx0" brushRef="#br2">15331 7424,'9'12,"-1"-5,-4 5,4 3,-1-1,-2-6,7-3,-7-1,0-4,2 0,-5 0,8-9,7-18,-5-2,-2-5,5-17,-3-8,-2-2,-6-7,1 0,-2 0,-3 15,0 7,0 16,0 25,-8 5,4 0,-16 15,1 24,7 12,4 15,8 4,0-2,3 0,6-12,1-5,0-7,7-12,-5-13,0-4,8-8,-3-7,0 0,2-12,-7-15,0-2,5-5,-7-12,-5-5,0 2,0 5,5 5,-3 10,3 7,2 13,7 9,3 0,-2 2,-3 10,-10 5,-2-7,0-3,-5-4,0-1,-8-2,-1 0,-11 0,-7 0,1 12,9 8,-5 14,7 0,13 2,2 6,0-11,22 1,-3-8,10-9,-2-6,2-4,-7-5,2 0,3-14,-10-6,-7-11,-8-1,-2-9,0-1,0-1,-12 4,-15 12,8 10,-5 10,7 7,4 0,-4 19,15 10,2 8,0-3,2 2,18-4,-8-10,12-8,-9-4,2-10,2 0,-4 0,4-19,-2-6,-2-6,2-1,-7-7,2-2,-5 2,5 0,-2 17,0 5,0 12,7 5,-5 0,-3 0,-6 8,2-4,-3 1,-2 0,-2-5,-3 0,2 0,-6 0,-3 3,-5 14,4 7,1 10,2-2,6 6,4-3,0 1,17-7,5-7,7-5,-7-12,7-5,5 0,-17-2,7-15,-9-5,-6-8,1-4,-10-2,0-10,-5 2,-12 3,0 7,-2 12,-3 17,0 5,5 10,5 16,5 13,7 5,0-10,7-2,10-3,2-15,6-1,4-11,0-2,10 0,-10-12,0-5,1-15,-16-4,3-6,-5-9,-4-12,-6-3,-2-2,0 15,0 14,-10 19,3 11,2 6,-2 3,-3 20,8 21,2 17,0 13,2 2,20-3,-5-4,2-5,-9-12,-3-6,-2-9,0-9,-5-8,0-12,0-8,0-19,0-9,0-13,0-2,3-8,9 3,5 2,5 15,4 13,-1 6,4 10,0 5,-12 0,-2 20,-6 1,-9 4,0 4,-12-2,-14-8,-8 1,-3-8,3 5,-5-15,12 1,5-3,5 0,13-5,4-10,0 5,4 1,16 6,-3 3,0 0,0 0,2 12,8 8,-5-1,5 1,-3-3,-4-3,4 1,-5-10,3 0,-7-5,2 0,-5 0,5-17,-5-3,5 1,-5-13,-4-7,-6 0,-2-9,0 6,0 1,0 12,0 17,0 4,-2 16,2 21,0 15,0 4,0 1,5-8,2 1,3-8,-1-10,1-5,2-6,5-6,-7-7,4 0,4-3,-11-16,5-10,-2-3,2-7,-2-2,-1-8,1 10,0 8,-1 4,-1 15,-6 12,1 0,-3 5,7 24,-5 7,-2 3,0 3,0-11,0 1,0-8,0-9,0-1,0-9,0-10,5-19,0-5,10-10,-3-2,0-8,7 5,-2 3,-2 12,0 17,-6 12,-9 14,0 18,0 12,0-8,0 8,-7-13,7 1,0-3,0-7,10-5,2-7,7-5,8 0,2-5,1 0,-9-13,1-11,-2 0,-8-15,3-2,-15-8,0 3,-5 4,-15 20,1 8,-3 14,2 0,6 17,4 22,5 2,5-2,0 0,0-7,10-11,5-1,-11-10,6-6,5-4,-3 0,-2-9,2-18,0-5,3-4,-6-13,3 8,5 0,-4 14,-9 15,1 9,-5 32,0 20,0 7,-7 12,-5 0,-8 0,3 10,13-3,-14 3,11-7,2 4,-2-12,5 1,-6-11,-4-14,0-15,2-7,1-14,-11-3,3-7,-10-23,3-4,-8-12,-2 0,12-3,1 3,11-3,10 11,0-6,29 5,5 0,24-2,11-1,1 6,10-6,-12 8,3 5,-15-5,-15 12,-9-7,-10 7,-8-9,-11 1,-3 4,-17-3,-13 4,-4 1,-7 7</inkml:trace>
  <inkml:trace contextRef="#ctx0" brushRef="#br2">16804 6611,'-17'-17,"5"3,-7 14,-3 0,-5 0,-2 24,14 3,3 7,12 0,0-12,17 5,10-15,9-3,-2-9,5 0,-10-17,-7-2,-5-3,-14-14,-3 4,0-2,-17 0,-10 12,-7 7,-5 15,7 0,1 27,4 17,5-5</inkml:trace>
  <inkml:trace contextRef="#ctx0" brushRef="#br1">74 8781,'0'0,"0"2,10-2,2 0,17 5,0-3,0-2,1 0,-1 0,-5 0,0 0,-4-7,-1 5,-11-1,-1-2,-7 3,-3 2,-1 0,1 10,3 2,-2 17,2 2,0-4,0 12,0-5,0 5,0 0,0-10,0 10,0-7,-3-1,-2-4,-7 0,3-8,-4-2,-4 0,5-7,-2 7,1-15,1 1,3-3,1 0,-4 0,0-20,-3 6,3-8,-7-2,4 2,1-5,1 5,6 10,2 2,5 3,0 5,5 14,5 0,4 7,-1-2,-1 5,0-5,-2 0,4 0,-2-2,8-3,-1 5,6-7,-1-5,5-5,3 0,-1 0,1-5,4-10,-11-4,1-3,-4-7,-7-13,-5 3,-8-4,1 4,-3 12,4 8,1 4,-2 5,6 3,6-3,4 8,-4 2,5 0,-3 0,-8 2,-4 8,0-10,-3 0,-9 0,-7 0,-8 0,2 7,-9 3,5 9,7 6,-3 4,6 2,14 6,0-8,0-5,14 1,6-13,-3-5,2-7,5 0,-4 0,-5-9,-1-16,-11 1,-3-10,0-3,0-9,-3 12,-7 0,1 12,4 15,2 4,3 6,0 21,0 5,0 8,3-1,7 3,4-10,-7-4,8-1,4-12,1-2,-6-10,4 0,-4 0,6-20,-6-9,-4-7,-5 4,-5-9,0 7,0 0,-3 19,-4 1,5 9,-1 5,-2 0,3 2,2 18,0 2,0 9,0 3,7 0,-2-2,5-5,-1 2,6-10,0-7,-1-4,3-1,-2-7,4 0,-9-10,0-9,-5-10,-1-15,-4 7,0-9,-7 12,-3 0,3 12,2 15,5 4,5 3,12 3,15 4,-3 3,7-10,-4 0,-3 0,-14 0,2 0,-5-7,-2-3,-5 10,-3-10,-2 8,0-1,0-2,-2 5,-15 0,-5 20,2 4,-4 5,7 5,0 3,10 2,4-8,3-1,0-6,7-5,15-11,0 1,5-9,5 0,-6 0,1-12,-10-7,-7-15,-10-5,0-3,0 1,-3 12,-6 5,1 9,6 13,-3 2,3 0,-6 19,3 10,5-7,0 15,0-6,0-2,5-7,5 5,-5-7,5-11,-1 3,6-9,2-3,5 0,-5 0,-2-15,9-9,-12-15,0-2,5-10,-7-3,-5-2,2 12,0 8,6 9,-6 15,3 0,2 5,7 7,1 0,4 2,-5 25,6 2,-16 7,-6 1,-3 7,0-3,0-9,-3 7,-6-15,-8 10,5-12,-6-3,-3-7,8-7,-11-5,5 0,-1-7,6-15,1-14,4-3,-1-3,10 6,0 12,0 4,0 8,10 7,-1 5,-1 0,16 15,-4 9,4-2,-7 7,0 5,-3-10,4-4,-9-3,6-7,-5 2,-1-10,11-2,-1 0,-2-2,5-20,-12-12,0 7,-3-12,3 5,-10 0,0 12,0 3,0 11,0-1,2 1,0 6,8 0,2 2,3 0,-3 2,-2 5,0-2,-1 0,-6-3,-18-2,5 0,-9 0,-1 8,3 14,-2 4,14 8,0-2,5 5,0-8,5 0,15-5,-3-9,9-5,-4-10,7 0,3 0,-3-15,-2-9,-10-3,-12-7,0-12,-5 2,0 0,0 12,0 13,0 4,9 8,-1 5,6 2,6 0,-1 5,1 14,-1 0,-7 1,-7-1,-5 11,0-11,0 5,-2 1,-8-1,0-5,8 3,2-5,0 3,0-11,19-1,6-8,1 0,11 0,-10-8,-1-13,4-9,-13-6,-5-5,-12-1,0 1,0 12,-3 9,-6 11,4 6,2 3,1 0,2 17,-5 10,5 5,0 6,0-6,5 2,0-10,12-2,-3-5,13-5,2 3,3-15,4 0,-11-5,1-17,-9-7,-4-2,-11-8,-2-3,0 3,0 13,0 13,0 6,0 5,0 9,0 15,0 10,7 9,-4 3,-3 2,0 10,0-8,0 11,0-3,-3 2,3-7,0-7,0-20,0-4,3-13,-1-7,3-7,-3-23,6-8,-6-14,-2-6,0-5,0 5,0 4,3 8,6 7,-1 7,1 3,3 17,3-5,0 2,2 6,2-1,1 5,-1 5,-4 0,-3 17,-5 5,3 5,-10 2,0 3,0-8,-10 5,-7 0,2-9,-6-6,1-2,1-7,2-5,2 0,-2 0,10 0,4-5,3-7,0 7,17 3,5 2,0-2,7-6,0 1,-4-5,2-5,-6-3,6-2,-2-12,-11-5,1-12,-6-2,-1-3,-8 0,0 7,0 10,-12 10,2 17,0 2,5 6,3 4,-1 0,-1 12,4 12,0 15,0 10,0 2,14 7,-4-9,2 2,5-10,-5-2,5-12,-7-5,-8-10,1-7,-3-10,-3-17,-9-10</inkml:trace>
  <inkml:trace contextRef="#ctx0" brushRef="#br1">2253 8586,'-27'-17,"0"12,-7 5,10 0,-10 10,10 12,11 7,6-5,7 5,3-9,16 4,17-12,3-4,-5-8,-2 0,-5-10,-10-7,-7-5,-8 3,-2-11,-2 4,-23 6,1 10,-15 8,3 2,-6 10,3 9,15 10</inkml:trace>
  <inkml:trace contextRef="#ctx0" brushRef="#br1">2627 8863,'0'0,"8"0,13 0,13 0,10 0,5-7,-8 4,-2 1,-15-8,-4 10,-10-5,-8 3,-4 2,-15-2,-10-3</inkml:trace>
  <inkml:trace contextRef="#ctx0" brushRef="#br1">3702 8693,'7'-12,"-2"2,5 0,-10 3,5 5,-22 2,-3 24,-19 12,-2 13,0 5,2 6,2 16,13-3,5-8,11-4,8 2,0-16,27-4,12-4,0-7,7-8,0-12,-2-9,-10-3,3 0,-8-12</inkml:trace>
  <inkml:trace contextRef="#ctx0" brushRef="#br1">3887 8849,'0'0,"10"-3,11 3,11 0,2-7,0 4,-2 3,-13-4,-2 4,-9 0,-8 14,-8 8,1 5,2 0,5 11,0-4,0 3,0-3,0-2,0-1,0-2,0-9,0-1,0-4,-7-8,-3 1,3-6,-5-2,-8 0,6 0,-13-10,10-2,-3-5,6 5,4 5,0-3,8 7,2 1,0-5</inkml:trace>
  <inkml:trace contextRef="#ctx0" brushRef="#br1">4393 8824,'0'-9,"0"1,-8 3,-4 5,-7 0,-3 0,2 0,-1 13,4 4,4 7,9-5,4 13,0 2,4-12,16 9,9-1,3-8,-1 4,6-6,-13-1,-7-4,-12-5,-5-6,0 9,-5-6,-22-2,3 2,-12-5,4-2,10 0,3 0,4 0,10 0,0-4</inkml:trace>
  <inkml:trace contextRef="#ctx0" brushRef="#br1">4495 8639,'0'-7,"10"7,19 7,10 15,2 10,0 14,-12-4,3 6,-8-2,-14-2,-10 2,0-2,-5 2,-17-2,-7-3,-7-4,-6 4,3-9,-2-5,10-6</inkml:trace>
  <inkml:trace contextRef="#ctx0" brushRef="#br2">1475 10035,'-3'0,"6"3,16 2,8-3,0 0,19 3,2-5,13 0,-7 0,2 0,-13 0,-9-5,-24 3,-5 0,-5-6,0-9,-2 5,-18 0,-9-5,0 5,0 2,4 8,6-8,4 5,8 3,14 2,20 2,12 13,0-3,5 0,-8 5,-7-5,-4-2,-18 2,0 3,-7-6,0 3,-7 8,-10-6,-10 4,-9 1,6-7,-1 8</inkml:trace>
  <inkml:trace contextRef="#ctx0" brushRef="#br2">2316 10259,'0'7,"0"3,0 5,0 2,0-5,0 5,7-5,-2-2,2-8,3 3,-7-5,11 0,-7 0,8-7,5-13,-1-2,3-17,0-9,0-3,2-15,-12 0,5-4,-5 4,-9 5,-3 13,0 19,0 7,0 14,-12 8,-8 25,3 9,5 14,5 6,7 2,0 2,7-4,3 7,2-13,-5-2,5-4,-4-6,-6-19,3 0,-5-5,0-33,0-4,2-19,8 3,2-3,5 5,3 3,2 12,-1 7,1 7,-5 10,-4 0,-4 0,6 17,-5 12,-6 3,6-3,-5 5,-3 2,1-11,2 4,0-5,2-12,3-7,-1-5,3 0,1 0,4-12,0-12,-8-3,1-9,-5-1,-5-7,0 10,0 7,0 3,0 14,-10 10,8-4,-1 4,-1 0,1 7,3 20,0 2,0 5,7 5,10-5,-7-7,7 2,0-10,-5-2,5-12,-2-5,-5 0,7-5,-3-19,3-5,-4 0,4-8,-10-9,3 7,2 5,-3 14,6 3,0 10,-3 7,0 0,-7 0,0 5,2 7,-5-5,3-4,-14-3,-1 0,-7 0,0 0,-8 2,6 23,7 6,-3 1,15-1,0-1,8-8,4-5,7-10,8-2,-8-5,1 0,-6-5,1-12,-3-5,-7-5,-5-7,0-2,0 6,-10-1,3 19,7-3,0 39,0 6,5 23,2-2,-4 0,-3 5,0-5,0 5,0-5,-10-2,0-8,5-9,-2-13,-3-9,3-3,-5-7,2 0,-2-9,-3-6,3-7,7 3,0-6,5 6,0-8,13-2,21-5,-5-5,7-10,1-7,2-7,2-7,-5-8,-1 5,-9 0,-6 7,-11 6,-9 1,0 13,0 14,-14 3,-8 12,0 12,-7 5,7 0,-2 25,12 18,12 11,0 12,9 6,13-3,-5-6,0 2,-2-11,-5-8,-3-5,0-6,-7-11,0-5,0-14,0 2,0-16,0-20,3-13,1-6,13 4,0 0,5 20,-2-1,-8 13,5 10,-12 2,0 5,0 19,-5 8,0 6,0-3,0 1,0-9,0-3,0-12,7 3,10-3,-7-10,-6-2,6 0,0 0,0 0,-3 0,-5 0,-2-2,0-5,0 2,0 0</inkml:trace>
  <inkml:trace contextRef="#ctx0" brushRef="#br2">2866 9826,'0'-12,"0"7,-10 5,-7 20,-5 4,10-2,9 2,3 0,0-9,12 2,13-15,-6 3,8-5,-10 0,0-7,3-15,-11 5,-4-12,-5 7,0-7,-7 7,-15 7,0 11,-5 4,-2 4,2 26,13 8,6 1</inkml:trace>
  <inkml:trace contextRef="#ctx0" brushRef="#br2">3892 10171,'0'0,"0"8,-3 4,3 5,-5 0,5 0,0 0,0-5,8-2,9-8,-3-2,6 0,-3 0,-5-14,7-13,-6 3,1-20,-9 0,-5-14,0 4,0-9,0 0,-5 4,-2 8,0 12,4 8,1 19,-3 4,2 8,-9 0,3 3,-1 24,0 14,5 12,5 11,0-1,0 3,5-11,5 6,2-15,15-4,-3-20,5 2,10-22,-7-2,-3 0,3-19,-3 0,-10-13,-9-7,2 5,-12-15,0 3,0 7,-2 10,-8 14,7 8,1 5,-3 2,5 2,-5 18,0 1,5 16,0-3,0 2,0-4,10-3,-3-2,8-8,2-6,5-1,-5-12,0 0,5 0,-7-12,-1-5,-2-8,-4 1,-6-8,-2-7,0 5,0 3,0-3,0 19,0 1,-2 11,2 20,0 5,0 15,4-1,6 0,-3-4,13-5,-10 2,2-14,5-1,-5-11,-2-3,-1 0,4 0,-4-13,1-6,0-15,-1 0,-9-7,0 2,0 0,0 10,0 9,0 8,-4 17,4 22,0 2,0 7,7-9,7-3,-1 1,4-8,2-8,3 1,0-10,-5 0,5-5,-3-17,-2 3,-7-13,-5 1,-5-8,0 7,0-2,0 10,-5 12,-5 7,-7 5,5 5,-2 19,11 8,3 6,0 6,0-12,3 2,6-7,8-5,3-13,-3 1,5-8,0-2,4 0,-4-9,7-6,1-14,-9-3,1-2,-7-12,-10 0,-3-5,-2 0,0-5,0 12,-12 3,0 14,0 7,-3 13,5 2,-9 5,9 0,8 20,2 14,0 17,9 2,11 13,-3-10,-7-5,2-5,-5-4,-2-8,5-8,-3-11,-2 0,0-11,4-4,-6 0,4-4</inkml:trace>
  <inkml:trace contextRef="#ctx0" brushRef="#br2">5288 10011,'0'-2,"0"6,0 13,0 3,0 4,2 3,5-10,3 2,2-6,-5-6,3-5,-5-2,0 0,0 0,2-2,3-15,-3-5,-2-7,0-8,0 3,0-10,4 13,-4 2,5 7,7 12,-3 8,1 2,-3 0,5 12,-7 10,2-8,-2-4,0 2,-10-9,2-3,-14-10,0-2,-5 4,5 4,-5 4,-1 0,1 4,3 26,2 1,9 8,3 2,0-2,0-5,12-2,5-17,0-1,3-11,4-3,-12 0,8-17,2-8,-10-4,-2-10,-1-5,-9-9,0-8,0 0,0 1,0-1,0 10,-2 12,2 10,-7 16,7 9,-3 4,1 0,-6 7,-1 22,4 5,-2 20,7-1,0 8,0 0,12-10,5-3,5-4,-3-10,8-7,-5-8,0-14,0-5,2 0,-5-2,3-18,-12-9,0-5,-8-5,-2-5,0 13,0 7,-2 4,-3 20,2 0,1 10,2 14,0 8,0 12,14-6,11-11,-6 2,6-4,-13-16,2-6,1-3,-5 0,-1-7,6-18,-10-9,2 3,-4-11,-3-2,0 8,0 7,0 12,0 12,0 7,-5 25,-3 17,6 12,2-3,0 13,0-3,-10-4,5 4,5-10,-2-7,0-2,-3-7,-5-13,-5-2,6-10,-8-5,-3-7,1 0,-1-2,-2-18,3-14,-3 8,10-3,-5-6,14 11,3-3,3 3,24 5,7-6,5 3,12-2,-3 5,1-15,-5 2,-5-2,-8-3,-11 3,-6-9,-2 9,-9 7,2 3,-3-3,0 10,-2 5,0-3,5 5,0 5,0 3,-2 2,6 0,-1 0,4 22,-3 7,6 10,-5-3,-3 1,-5-8,3-2,-2-8,-1-4,-2-8,0-4,5-3,5 0,-10-13,5-18,4-1,1-7,2 3,5-3,-5 10,-2 14,-3-2,6 15,-9-1,-1 3,-1 0,3 10,5 14,-5 13,7 4,-5-7,1 3,-4-6,1-2,5-9,5-8,4-5,5 1,1-8,6-8,3-9,-9-5,4-12,-10-4,1-9,-13-1,-7-1,0 13,-15 2,-6 19,-1 10,-3 5,3 0,-2 27,7 12,5 2,12 5,0-4,0-3,19-5,1-15,2 0,-3-9,3-7,-2-3,1 0,-1-13,-10-11,-1-3,-6-9,-3-1,0-1,0 4,0 14,0 8,0 9,-3 6,3 24,-5 7,5 5,0-8,0 6,15-11,-5-9,2 3,5-10,0-10,-12 0,12 0,-5-13,-2-16,0-2,7-8,-8 0,1-10,-5 8,0 9,0 10,2 13,-5 9,3 0,0 14,5 20,-1 3,9 9,-9-7,1 0,-5-10,-5-7,5-3,-5-4,2-8,-2-4,0-8,0-22,7 3,-4-13,7-4,-1 0,3-8,8 12,-3 8,-7 15,4 9,-4 5,0 0,-3 24,-5 10,8-2,-10 7,0-3,0-12,0 3,0-7,0-3,0-8,5-9,-3 3,1-3,4-12,-4-15,4-5,-5-4,1-8,7 5,4-2,-2 2,8 12,-3 15,-5 10,0 2,-2 4,-1 26,1-1,-2 12,4-4,-3 2,-1-8,-3-11,-1-1,1-4,5-1,0-11,-1-1,4-2,4 0,0-10,-8-9,4-3,-6-7,-2-3,-3-7,-2 0,0 5,0 10,0 9,0 8,0 19,-2 15,-1 12,3 0,0 0,0-10,0-5,3-4,4-1,3-11,-1-4,11-4,-1 0,1 0,-3-12,7-10,-12-4,0-8,3-5,-10 2,0 3,0 7,2 8,0 7,-2 4,7 8,3 0,-5 0,-1 5,3 3,-9-4,4 1,-9-5,-15 0,-5 10,-7 5,7 14,5 0,7 5,8 5,2-3,0-9,22 7,-5-12,14-10,-2-2,1-8,-6-2,-2 0,-3 0,-4-7,-6-3,-4-16,-5-1,0-7,0-5</inkml:trace>
  <inkml:trace contextRef="#ctx0" brushRef="#br2">7408 9452,'-10'-10,"1"7,-11 3,6 3,-11 24,13 2,10 2,2 1,0-5,9-5,13-8,0-6,0 1,2-9,-2 0,-5-9,-5-8,-7 2,-5-7,0-2,-5 2,-17 12,-7 8,-5 2,8 9,-4 13</inkml:trace>
  <inkml:trace contextRef="#ctx0" brushRef="#br2">8196 10035,'2'10,"8"2,-3-2,6-5,-6-3,0-2,-4 0,1-7,4-8,4-9,-7-5,-3-5,-2-8,0-4,0 5,0 2,0 15,0-1,0 16,0 4,0 17,-2 15,-3-3,5 12,0-2,0 3,0-5,5-6,7-1,0-6,7-7,-4-2,0-10,4 0,-7-2,5-18,0-2,-7-7,0-7,-10-1,0-7,0 5,0 15,-5 2,5 15,0 0,7 7,10 4,-2 16,2 4,2 8,-9 2,-5 0,0-2,-5 2,0-13,0 1,0-9,0-6,0-5,0-11,12-16,0-4,-2-12,7-8,-3 3,3 5,-4 11,4 18,-8 10,-1 14,-4 17,1 5,0 10,-2-8,2 3,-3-5,5-9,3-3,2-5,5-8,-5-1,-2-8,9 0,1-15,-1-4,1-8,-8-2,0-18,-5-1,1-13,-8 3,0-1,-5-4,-5 19,-2 8,5 16,7 11,-3 9,3 17,0 14,0 8,0 10,10 2,2 2,-5-2,6 3,-4-13,8-7,-2-5,2-9,2-3,3-12,0-5,-2 0,9-12,-5-8,3-4,-13-13,1-4,-8 2,-7-9,0 4,0 7,-2 13,-5 14,-6 5,4 5,-6 10,8 12,-3 14,5 1,5-3,0 5,15-8,-1-1,-4-1,10-7,-3-13,-5-1,5-1,-3-7,-1 0,6-15,-4-6,-3-6,-2-7,-8-5,-2-7,0 4,0 8,7 8,3 11,2 5,15 5,2 5,-5 0,3 17,-3 5,-4 7,-10-2,-3-2,-7 1,0 3,-10 1,-2-11,-3 5,13-7,2-4,0-1,17-7,5-5,5 0,-1-10,8-7,-12-3,-5-11,-7-6,-10-4,0 0,0 2,-7 12,0 12,4 8,3 5,0 21,0 13,0 9,0 5,0 3,0 2,0 0,0-2,0-1,0 6,0-6,0-4,-2-10,-3-14,2-6,3-9,0-2,0-11,0-21,0-10,0-12,8-2,1-18,1 1,0-6,2 15,0 8,-2 16,0 11,-8 16,5 8,3 2,0 7,2 17,10 20,-5-8,0 11,-15-11,-2-2,0-2,0-13,-9 1,-11-1,-4-7,4-2,-4-3,14-7,5 0,1 0,8 0,11 0,19 0,-2-9,2-1,5-2,-3-5,-7 2,3-9,-13-8,-4-2,-10-5,-5-5,0 10,0 8,-10 4,8 10,2 4,12 8,7 3,13 11,-1 1,-4-1,2-1,-7-4,-5 4,-14-1,-3 2,0 6,0-6,-12 11,-8-6,6 3,-1-3,8 1,7-8,0-5,0-4,17 4,2-7,5 0,-2-7,12-5,-9-15,1-2,-1-3,-8-7,-7-7,-3 12,-7 2,0 8,0 19,-10 0,-4 5,-1 5,3 10,4 19,8-5,0 3,0-1,8-4,4-3,3-4,-1-1,-2-9,5-3,-2-7,4 0,-2 0,-2-10,0-7,-6-12,-4 0,0-12,-5-3,0-12,0 5,-5-5,-5 12,-2 3,3 17,1 11,6 11,2 7,0 14,0 15,0 8,7 1,3 11,2-10,-5 2,3-12,2 2,0-6,-2-11,2-4,-2-6,5-1,-11-8,1 0,-2 0,-1 0,3 0,-5-5,0 2,2 3,1 0,2 0,-3 0,8 0,-8 0,3 0,-2 0,-1 0,-4 0,2 3,0 2,0-3,0 1,0 1,2-4,3 0,0 0,2-4,0 1,5 1,-2-8,0 0,2-2,5 2,-7 1,0-11,-1 3,-6-10,4 8,-5-5,-2-3,0-2,0 14,0-4,-2 11,-13 8,11 0,-6 0,0 5,-4 12,9 3,-3 14,6-5,2-2,0 9,0-9,0-3,10-4,2-1,0-9,3-3,4-4,-7-3,3 0,4 0,-2-10,-7-2,2-15,-7 5,-3-7,1-8,2 3,-3 3,-2-6,5 13,5 4,7 11,-5 4,3 5,-1 0,3 0,-7 5,9 0,-4 2,-5-7,-3 2,-5-2,-14 0,-5 0,-5 0,8 15,-3 7,0 2,7 10,5-7,5 0,0-1,5-11,10 2,-1-10,3-2,-5-5,8 0,-3 0,-5-10,7-4,-9-10,-7-8,1-2,-4-12,0-3,0-4,0-3,-7-3,5 6,-6 4,6 8,-3 19,5 7,0 45,0 18,15 8,-6 5,1 0,2-8,-7 3,2-12,1 0,-6-20,5 5,-4-9,-3-1</inkml:trace>
  <inkml:trace contextRef="#ctx0" brushRef="#br2">8366 9437,'-22'-10,"-2"3,-8 7,1 0,2 19,4 11,11-1,14 2,0 6,9-15,21 0,6-5,-4-10,2-5,2-2,-9-2,-5-15,-3-2,-14-3,-5-8,0-1,-24 2,-8 0,-4 11,-3 9,7 9,1 5,4 14,12 13,10-1,5 6</inkml:trace>
  <inkml:trace contextRef="#ctx0" brushRef="#br2">8677 9661,'3'-10,"16"0,13-2,2 5,0 4,-10-1,1 4,-13 0,-5 0</inkml:trace>
  <inkml:trace contextRef="#ctx0" brushRef="#br2">10239 9632,'0'0,"0"-8,2 6,25-5,7-3,14 5,1 0,0 0,-10 0,-1 3,-16 2,-9 0,-9 0</inkml:trace>
  <inkml:trace contextRef="#ctx0" brushRef="#br2">11347 9622,'0'-12,"0"-3,0 3,0 0,0 5,3-3,2 5,-3-5,5 20,-4 17,4 19,-2 15,2 7,-4 0,-3-5,0 5,0-7,0-10,0 0,0-7,0-8,0-11,0-16,0-6,5-23,-3-19,0-9,8-13,-7-7,6-7,-1-6,-6-4,3 15,-5 6,0 21,0 16,0 7,2 13,11 5,4 2,4 2,9 18,-1 11,0 6,-2 4,-15 0,-10-2,-2-7,0-3,-14-2,-15-13,-1 3,4-4,6-13,1 0,16 0,11 0,13 0,1 0,8 0,1-5,-9-10,2 3,-9-5,-5-7,-3-3,-7-5,0-14,0 10,0-11,0 16,0 9,17 5,2 10,3 7,0 0,5 0,-8 17,-4 5,-3 7,-7-3,-5 6,0 0,0-1,-17 3,7-9,5-3,1 2,4-10,0 1,9-5,18-10,-3 0,3-10,-5-9,-3-8,-6-2,4-5,-10-10,-5 2,1 1,2 12,-3 10,5 4,3 5,5 10,2 0,2 0,-4 0,-1 0,-4 10,-8-10,-4 0,-15 0,-2 0,-6 2,1 11,2 4,3 12,2 5,12 5,5-3,0-2,12-7,7-5,1-3,9-11,5-8,0 0,-2-5,-3-15,-5-2,-14-2,-3-10,-7-7,0-3,-17-2,-7 7,4 10,-6 16,4 13,5 0,5 22,4 17,8 3,0 6,17-9,10 0,2-17,5-5,-2-7,-5-8,2-2,-5-2,-14-15,0-13,-6-1,-1-1,-3-16,0 9,0-5,0 5,0 12,10 18,9 6,-2 3,0 10,3 9,4 3,-12-2,-2-8,-8-5,-2-4,-2-3,-10-10,-8-2,1 2,4 7,-7 3,8 0,-6 22,6 8,9 8,5 4,0-3,5 0,19-15,-5-5,6-6,-8-6,2-7,3 0,-10-7,5-8,-9-7,-6-7,0-10,-2-2,0-6,0 9,0 3,0 16,0 9,0 22,0 25,0 9,0 17,0-2,-2 5,2-1,-2-1,2-8,0-5,-8-10,-2 8,3-13,-5-2,0-12,-8-7,3-15,-4 0,-1-8,-5-16,5 5,7-8,13 5,2-2,2-8,25 8,10-15,-1 0,1-2,11-11,-9-6,2-3,-9-4,-5 4,-13 3,1 9,-5 15,-8 7,5 12,-7 6,3 4,7 5,2 0,10 0,4 19,-4 11,-2 1,-3 6,-15 2,-2-8,0 8,0-7,-10-1,1-4,6-8,3-1,0-11,17-2,8-5,6 0,8-12,-2-13,-8 1,0-13,-5-4,-12 0,-7-5,-5 7,0 7,-9 13,-18 9,7 7,-4 3,7 13,0 13,5 8,9 13,3-13,0 4,5-8,5-4,10-6,-6-15,8 0,-3-5,3 0,-5-15,-7-7,0 0,0-9,-10-8,0 5,0 0,0 12,-8 7,6 10,-5 5,-1 0,6 20,-1 11,3 3,0 3,0 2,0-8,5-4,5-3,5-7,-6-7,1-10,2 0,5 0,-10-19,3-3,0-15,0 3,-5-12,-3 5,0-5,6 12,-1 7,5 7,5 15,-5 1,8 4,4 9,-4 21,-1 1,-9 3,-3 3,-5-3,-2 0,0-5,0-7,0-3,-4 1,-1-11,2-4,3-19,0-11,0-4,0-10,10-7,5 0,4-3,-2 3,3 14,-8 11,2 13,-2 6,-7 2,5 10,0 14,-1 15,-1-3,-8 3,2 3,-2-13,0 2,0-9,0-2,0-8,0-5,0-4,5-3,5-10,-5-2,12-13,-8-4,1-5,-5 3,5-8,-1 5,-1-3,1 13,-1 4,-6 6,5 11,-2 1,10 2,-5 0,-1 19,6 3,-5 10,-3-1,3 3,-8 1,-2-6,3-7,-3 7,0-10,0 1,0-11,4-1,6-6,2-2,1 0,6-2,-2-15,-7-5,-5-10,2-2,3-2,-3-3,-2 2,2 6,0 9,-2 2,2 15,-4 3,7 2,-1 0,-1 7,6 15,-4 7,0 3,-3 4,-5-1,-2-6,0 0,0-2,0-5,0-8,0 1,8-10,1-1,1-4,2 0,-4-14,4-8,-2-2,-8-15,3 2,0-4,0 4,4 6,1 9,0 5,-1 7,4 5,-1 5,0 0,3 0,-3 22,5 7,-12 1,-5 1,0 1,0-3,0-2,-5-5,-3-1,6-6,2 0,2-15,8-12,-3-10,-2-8,3-4,-6 0,13-7,-3 0,2 4,3 10,-4 13,-4 7,-1 7,4 2,-5 22,-5 1,3 11,-2-7,-3 3,0 0,0-3,7-7,0 7,13-10,-1 1,8-11,-5-6,7-3,-2 0,-5-10,-3-7,-12-10,-4-4,-3-6,0-4,0 2,-7-2,4 11,-4 13,7 8,0 18,0 16,0 9,0 2,0 3,0-2,0-8,10 5,-3-12,0-3,5-9,3-5,0-5,4 0,0 0,1-12,-3-8,-12-11,0-6,2 1,-5-11,6 6,-1-8,5 18,-2 2,0 17,-8 7,5 5,-4 9,2 28,4-3,-6 12,-1-5,1-2,-3-7,4-3,-4-9,0-1,0-9,0-8,0-16,3-13,4-2,5-10,5-3,-2-1,9-1,-9 12,2 10,-5 10,-2 12,-8 0,-2 25,0 1,0 13,0-2,0-3,0-5,5-5,5-2,9-5,3 0,7-2,5-10,0-5,3 0,-3 0,-5-25,-12 1,-2-8,-10-11,-5-1,0-7,-15 7,3 8,-8 19,3 14,5 3,-7 24,2 13,7 4,8 1,2-4,0-1,0-15,12-10,-3 0,8-12,-7 0,2 0,5-2,-2-20,-3-7,-5-1,1-6,-3 2,-5 7,0 13,4 6,-4 20,0 22,0 8,0 6,0 6,-4 7,-9-3,4 3,-1 0,0-5,1-5,-1-5,5 0,-5-7,-7 0,-2-12,4-22,-14-5,0 0,-5-10,0-19,2-5,3-5,14-12,15-5,0 5,25 2,16 8,8 2,4 5,22 5,-4-1,9 1,-2 2,-5 6,-5-4,-14 6,-20-6,-20 4,-11-4,-3 1,-17 4,-27 6</inkml:trace>
  <inkml:trace contextRef="#ctx0" brushRef="#br2">14236 8956,'-29'0,"-3"2,11 22,4 8,9 7,8-5,8 2,21-14,2-2,6-11,-3-6,2-3,-4-5,0-14,-15-1,-8-16,-9 2,0 0,-7 2,-15 8,-14 16,2 8,-5 0,2 29,3 10,7-5</inkml:trace>
  <inkml:trace contextRef="#ctx0" brushRef="#br2">18307 9554,'0'0,"0"2,-7 3,-8-2</inkml:trace>
  <inkml:trace contextRef="#ctx0" brushRef="#br2">15506 9598,'0'0,"0"9,0 8,0 5,0 0,9-2,4-3,-4-8,11-6,-3-3,-5 0,10-10,-5-9,0-13,2-7,-11-7,6-8,-2-14,-2-5,-3-7,-4 0,-1 7,-2 17,0 12,0 17,-2 18,-1 9,-6 0,-1 31,-10 13,13 17,5 22,2-3,0 2,0-4,5-15,4-7,11-12,-11-7,6-15,0-13,-6-6,6-3,-3-3,8-16,-8-10,-5-5,3-10,-8 0,1-5,4 1,0 6,3 13,5 12,2 12,-5 5,7 0,-2 5,-12 12,10 5,-6-7,-4-6,-5-4,0 0,0-15,0 1,-5-6,-9 10,4-4,-2 9,-10 0,-2 19,7 10,2 0,5 8,8 2,2-3,0-7,7-7,5-10,10-4,-2-8,2 0,-3 0,5-17,-11-5,-1-5,-5-7,-7-5,0-2,0-1,0 6,-5 14,3 15,-1 7,3 22,0 17,0 7,0-2,10-6,5-6,-1-8,-4-9,4-8,1-4,-3-3,8 0,-6-10,1-12,-1-5,-4-7,-3-2,-4-8,-3 8,0 4,5 15,-5 12,2 8,1 28,6 3,-6 10,4-5,-4-3,-3-9,0-7,0-3,0-15,0 3,4-5,-1 0,4-5,-2-10,10-9,-6-10,3-2,5-8,3-2,-5 7,-8 17,5 10,-12 9,0 20,0 20,0-1,0 1,0 6,2-11,8 0,5-13,-1 1,3-13,-2-5,12-2,2 0,0-2,0-13,0-7,-7-2,-10-5,-7-8,-5-6,0 4,-7 0,-12 10,-11 21,4 8,4 0,7 20,1 16,9 3,5 5,0-5,5-8,14-1,0-13,3-8,-2-6,7-3,-8 0,0-10,-4-9,-5-11,4-1,-11-8,-1 0,3 5,-5 5,0 12,0 14,0 23,0 21,0 5,0 10,0 5,-7-3,-10 8,2-12,-7 2,5 2,0-2,-2-8,4 1,1-10,6-17,-1-5,1-15,1-2,-3-2,-4-20,-11-2,1-10,-5-3,-8 3,16 0,1 2,15 1,5 2,12 2,20 5,17 0,4-5,10 6,10 1,-2 1,-10-3,-10 2,-8-2,-16-4,-7-8,-3-3,-15 1,-2 9,0 3,0 9,0 8,0 4,0-4,0 24,0 7,0 10,0 3,0 2,10-3,4-11,1-1,0-12,-3-2,10-10,-10 0,5 0,5-12,-13-5,-1-15,-6-5,-2-4,0-3,0 5,0 13,0 9,0 12,0 7,0 25,0 12,7 5,3 2,-5-5,5-7,-1-7,8 0,1-13,-4-4,6-10,-3 0,4 0,-4-17,-7-7,0-3,0-5,-8-9,5-5,1 0,6 9,6 1,-6 21,6 15,-6 0,-1 10,-9 12,6-3,-5-2,-5-7,0-5,0 0,-15-5,1-8,2 1,-13 7,6 0,-3 24,7 8,6-3,4 5,5-5,0 1,7-18,13 2,1-11,-1-3,2 0,-3-3,-7-11,3-8,-10 0,-5-15,0-1,0-6,0 2,0-1,-3 18,3 13,0 39,0 17,0-3,0 8,0-15,10 2,2-11,5-8,-5-8,8-6,2-3,-3 0,6-10,-16-9,1-6,-8-6,1-6,2-7,0 1,9 4,-2 14,8 8,-8 17,0 0,-2 5,0 12,-6 0,-4 0,0-12,0 0,0-3,-14-2,2-7,-5 5,-8 2,4 2,-6 25,10 2,2 3,8-1,7-2,0 1,10-11,9-7,0-2,8-10,-10 0,3 0,-11-2,1-18,0-7,0 1,-6-11,-4-4,3-1,4 4,-7 11,3 12,-1 15,-2 15,0 24,0 7,0 7,-2-2,-1 5,-4 3,4-3,3 9,0-4,0-10,-4-5,-6-12,-5-7,-2-5,-17-12,-2-10,-3 0,-2-3,11-21,1 0,2-5,13-8,7 5,7 1,0-1,21 6,9 4,6 2,8 3,9-2,3 7,10-10,-5 2,2-9,-10-3,-4-2,-12-12,-11-2,-6-8,-18 2,-2 5,0 11,-5 13,-19 16,5 9,-11 0,16 17,-8 21,12 16,10 2,0 0,3-5,18-12,-1 0,9-15,0-7,3-5,0-12,-6 0,3 0</inkml:trace>
  <inkml:trace contextRef="#ctx0" brushRef="#br2">1567 10886,'-12'-12,"5"7,4 0,-2 5,5-4,25 4,-1 0,17-3,15 3,5-10,-3 1,1-6,-16 5,-11 1,-8 1,-19-1,0 1,-5 4,-7-4,-20-4,-5-5,8 5,-3 5,10 4,13 1,4-3,4 5,16 0,4 0,-2 14,2-4,1 7,-3 0,-13-5,1 8,-3-3,-7 2,0 3,0-5,0 5,-17 7,-2-9,-3-8</inkml:trace>
  <inkml:trace contextRef="#ctx0" brushRef="#br2">2355 10969,'0'-2,"2"2,6 4,-6 14,8 13,4-9,-1 7,-1-2,-3-10,1-7,-7-8,4 1,-5-3,3-5,-5-22,0-10,0-4,3-8,4 6,3-3,12 14,-1 5,6 15,2 10,-4 2,-6 0,-2 12,-7 5,-8-5,-2-5,0-2,0 0,-7-5,-3 0,-2 0,-2 0,-1-15,0 13,1-1,2 3,-1 0,-1 15,7 19,-1 7,8-2,0 5,0-12,15-3,4-2,1-10,4-15,-9-2,4 0,-2-2,-5-23,-4-4,-8-5,0-5,0-7,0 2,-5 5,2 20,1 7,2 26,0 30,5 2,4 1,6-4,-5-4,-1-10,1-4,2-20,1-3,4-2,2-7,3-10,-3-20,-2-2,-4-12,-1-7,-12-5,0 4,0 8,-3 10,-6 19,1 12,-2 10,1 0,4 29,-5 13,5 6,5 8,0 3,0 1,8-8,4-9,2-4,-1-17,6-7,-4-6,4-9,-2-2,2-17,11-6,-11-14,-4-4,-6-9,-4 1,-5-12,0 7,0 8,0 14,-5 17,3 4,0 13,-3 0,5 17,0 8,0 11,0 13,5-3,4 15,-4-13,2 8,3-12,-5-5,2-7,1-6,-3-9,4-12,6-5,-5 0,4-5,10-21,-7-8,8-3,-13-9,10 5,-5 7,5 4,-3 9,3 11,2 3,-11 7,-4 0,-1 0,-8 2,-8 5,-4 5,-5 8,-2-1,2 13,7 7,-2-3,7-2,5-7,0-3,0-4,17-6,2-11,11-3,4 0,-13-20,4-6,-6 1,-4-14,-5-2,-10-5,0 2,-17 8,-3 14,-2 2,-2 20,9 0,3 13,2 13,10 8,0 10,13-7,11 1,-7-1,10-10,-5-10,4-3,-1-9,6-5,-2 0,-9-19,2-3,-8-10,-4-4,-8-8,-2-7,0 10,0 2,0 12,0 15,0 7,-2 24,2 15,0 8,0 1,0 1,5-12,10 2,-6-5,3-12,5-7,-2 0,-3-10,12 0,-11-5,6-12,1-17,-6 4,-7-8,3-6,-10-2,0 4,0 8,0 20,0 9,0 0,0 15,0 16,0 13,3 0,4 3,0-8,-2 0,5-10,4 0,-1-12,-1-4,7-8,-2 0,7 0,3-17,-5-13,-5-1,-12-1,0-12,-5-4,0 2,0 7,-7 7,4 8,-2 19,0 5,-2 5,-3 29,8 2,2 8,0-3,10-9,2-5,0-3,7-12,-2-7,3-5,2 0,-5 0,12-14,-10-8,3-8,-9 1,-4-12,1-3,-3 5,-4-2,4 17,3 4,4 10,1 10,-1 5,6 20,-3 4,-2 10,-1-3,-11 3,-1-5,-2-7,0 5,-5-6,-14-9,2-7,-3 5,8-11,-5 1,2-5,8 0,0-5,2-14</inkml:trace>
  <inkml:trace contextRef="#ctx0" brushRef="#br2">4947 10736,'0'-17,"0"2,-7-2,-5 15,0 2,-8 0,-7 12,5 19,1 8,1 12,10-2,8 7,2-15,0-7,15-9,11-11,3-7,13-7,-3 0,0-12,-5-7,-5-10,-7-3,-3-12,-9-2,-3-3,-4-7,-3 3,0-13,0 13,0 4,0 8,0 24,-5 5,-3 12,-4 2,3 27,-1 17,10 1,0 16,0-10,0 3,2-5,6-7,-4 2,13-7,-4-10,4-14,2-3,5-4,3-8,2 0,-9-20,4 1,-7-11,-5-4,-4-12,-4 7,1 3,-5 9,0 5,0 12,0 6,-9 21,6 12,3 5,0 5,0-3,0-4,3 4,6-7,1-9,2-5,10-8,2-5,-2-2,-2-7,2-10,-3-3,-2-9,-5-10,-4 0,-6-2,-2 5,0 4,0 10,-10 8,-2 11,-2 3,-1 10,-5 17,13-3,5 8,2 4,0 1,2-11,15 3,-2-2,2-7,5-8,4-10,-1-2,1 0,-13 0,4-12,-8-3,1-14,-7 5,-3-10,2-3,-2-1,5 4,0 12,4 2,8 10,-7 10,-3 0,6 13,-6 13,3-1,-1 6,-6 8,-1 0,6-2,-6-13,-2 3,2-15,-2 0,0-7,5-5,-2 0,4-7,-2-13,2-12,3 3,2-12,8-5,1 2,6 12,-5 3,5 15,-10 11,-3 3,-4 3,-10 23,3 1,1 7,-4-2,0-3,3 3,-1-6,6-9,4-5,2 1,1-9,9-4,-9 0,7-19,-3 4,1-14,-6-2,-9-8,2-10,-4 5,-3-12,0 13,0-4,0 26,0 8,0 4,0 18,0 11,0 21,0 5,0-2,0 2,0-4,7-3,3-5,-8-8,6-4,-6-10,-2-7</inkml:trace>
  <inkml:trace contextRef="#ctx0" brushRef="#br2">5409 10366,'-27'-7,"3"7,-5 7,12 20,5-5,12 2,0 3,22-1,4-11,8 0,0-13,-4-2,-8-10,-3-7,-14-2,0-10,-5-3,0 8,-8-5,-11 9,-1 6,-4 14,0 0,2 19,0 10,0 5</inkml:trace>
  <inkml:trace contextRef="#ctx0" brushRef="#br2">6071 10736,'21'-8,"9"-1,1 6,3-7,-5 8,-2 2,-10-5,-7 5,-10-2,-2 2</inkml:trace>
  <inkml:trace contextRef="#ctx0" brushRef="#br2">6401 10843,'0'0,"0"-3,17 3,3-7,4 0,-2 4,5 1,-10 2,-5-5,-10 5</inkml:trace>
  <inkml:trace contextRef="#ctx0" brushRef="#br2">6820 10672,'0'-17,"-13"3,-1 4,-1 3,-7 2,5 5,-5 0,8 0,2 2,9 13,-2 12,5-1,0 6,17 0,10-3,-3 7,-2-4,-2-8,-3 1,-7-1,-10-7,-10-5,-17 7,-7-11,-5 2,0-10,10 0,5 0,14 0,5 0,10 0,17 0,9 0,6 0,4 0,-2 0,0-8,-10-2,-2-7,-3 5,-9-7,-5-5,-3-6,-5 1,-2-10,0 0,0 8,0 4,0 8,0 9,0 7,0 16,0 13,5 13,-2 3,6-1,1 0,0-4,2-6,5-9,-5-7,5-10,-2-5,4 0,-4-5,-1-15,-4-4,-7-8,1-7,-4-2,3-3,-1 1,3 11,7 8,5 16,-4 6,6 2,-7 2,-2 11,-3 6,3-4,-10-11,0 4,0-6,-10-12,0-2,-4 0,-3-2,-3 11,-6 3,6 3,-4 21,7 3,7 12,10 4,0-6,0 2,20-5,4-17,3-3,9-2,-2-12,-2 0,-3-19,-5 2,-9-15,-3-7,-7-4,-3-8,-2-5,0-3,-7-11,-5 9,0 0,4 13,4 26,4 12,-5 10,2 19,3 25,0 10,0 11,0-6,10-8,2 0,5-12,3 5,1-13,6-11,-2-6,1-9,6-5,-5 0,-3-15,5-4,-7-8,-2-9,-11 4,-1-9,-8 4,0 1,-3 19,-11 2,-6 15,1 8,-1 21,10 5,8 10,2-3,0-7,10 2,9-14,1 0,2-7,-5-13,2-2,3 0,-10-12,-5-15,-7-2</inkml:trace>
  <inkml:trace contextRef="#ctx0" brushRef="#br2">6985 10293,'-3'-2,"-1"2,-6 0,0 4,0 16,1-3,9 7,0-4,0-1,19-9,8 0,2-10,-5 0,1 0,-3-13,-10-6,-7-3,-5-7,0 7,-8-7,-18 5,-4 11,-1 11,-8 2,7 15,8 9,4 5</inkml:trace>
  <inkml:trace contextRef="#ctx0" brushRef="#br2">8191 10556,'0'-20,"-2"3,-15 3,-3 6,-9 8,-5 0,0 10,2 17,18 7,-3-5,17 10,0-3,26 3,8-2,8-10,-6 2,-2-10,-5 1,-19-11,-10-4,0 2,-12-4,-27 4,-5-4,-2-3,2 0,5 0,10 5,12-5,12 2,5 0,0 3,15 0,14 2,8-4,-6 4,8-2,0 0,-5-5,3 0,-18 0,3-10,-10-2,-5-7,-4-11,-3 1,0-2,0-6,0-4,-3-1,3 13,0 5,0 9,10 13,12 2,-5 0,7 7,-4 10,-1-5,-7 5,-7-14,-5 2,-5-5,-7 0,-7-5,7 2,-8 3,8 0,2 0,1 13,1 6,1 13,7 6,0-1,10-3,4-10,6 6,4-16,8-4,-6-10,6 0,5 0,-18-10,3-9,-5-6,-12 1,-5-10,0-3,0-4,0-3,0 5,0 8,0 11,14 13,3 7,13 0,-4 3,3 14,-12 7,-2 10,-8-10,-7 10,0-9,-19 4,2-2,2-6,6 1,9-10,0-2,12-3,10-4,14-3,3 0,-5-5,-7-5,-5-9,-5-10,-15-3,1-4,-3 2,0-10,-3 5,1 12,-3 17,5 3,-3 7,1 7,2 13,0 16,0 3,0 3,2-6,6-4,4-6,7-4,-4-10,12-7,-5-5,2 0,-2-5,-8-9,1-15,-10 0,0-1,-5-11,2 2,-2 0,0 8,0 18,0 6,0 19,0 20,0 7,0 0,0 0,0 7,0 5,-2-2,-3 2,0-3,-2 3,-1-9,-4-1,2-12,8-12,0-14,2-13,0-17,2-5,5-21,-4-5,2-15,4 0,1-3,0 18,-3 9,5 18,-2 9,0 15,4-1,3 8,3 0,4 8,-2 13,-3 9,-4 1,-8 6,-7-3,0-7,-12 2,-15-5,3-5,-10-4,0-10,7 5,13-5,4-5,5 0,10 2,14-2,13 0,9 0,-2 0,3-2,-6-13,-4 0,-6-2,-11-12,-3-10,-7-2,-5-13,0-2,0-4,0-4,0 11,0 9,-5 13,5 14,0 7,-2 17,2 17,0 18,0 14,0 2,0 0,0-11,7-1,-2-5,2-2,0-12,3-3,2-7,1-7,4-8,4-2,6-2,-3-20,-6-2,-1-8,-10-7,0-5,-4-2,-3 5,0 12,0 12,0 14,0 10,0 23,-3 1,3 18,0-17,0 2,12-5,8-5,-3-4,5-11,2-6,-2-3,-8 0,1-8,-13-11,6 4,-6-14,-2 0,3-10,4-7,0 9,5 1,1 14,-4 17,3 5,-2 7,5 20,-6 5,1 2,-5 5,0-10,-5 0,0-9,0-1,0-12,-5-2,3 0,2-12,0-5,7-18,5 4,0-13,5-3,-2-1,4 6,6 8,-6 17,-4 12,2 0,-8 12,-4 20,0 7,-5-1,0 1,0-12,0 2,0-12,3 3,14-6,-3-14,13 3,-3-3,13 0,-6-3,-4-14,-3-12,-7-5,-7-5,-3-9,-7 6,0 13,-17 2,-2 25,-3 2,5 2,5 27,0 1,4-1,6 5,2 0,0-15,2 1,6-6,4-4,-2-7,2-3,0 0,7-5,-4-17,-3 2,0-14,-7 0,-2 12,-3-4,0 9,0 14,0 1,0 16,0 20,0 3,0 16,-3-6,-2 9,3 4,-1 1,-4 0,7 7,0-7,-2 0,-3-13,0-9,-5-19,-9-13,-6-7,-6 0,-13-7,3-10,-8 0,10-8,0-6,13-1,16 5,10-4,0-1,29 10,17-12,5 5,10 0,10-8,-3-7,2 1,-9 1,-10 3,-12 20,-20 0,-9 16,-29 3,-6 0</inkml:trace>
  <inkml:trace contextRef="#ctx0" brushRef="#br2">9480 10274,'0'-10,"0"3,0-3,0 5,-3 0,-11 5,-1 0,-4 0,-3 7,5 15,10-2,7 6,0-11,4 9,18-9,3 0,-6-13,10-2,-2 0,-10-7,-5-8,-7-9,2 2,-7 0,0-5,-7 5,-10 5,-12 15,2 2,5 0,0 7,-2 8,9 9</inkml:trace>
  <inkml:trace contextRef="#ctx0" brushRef="#br2">9164 10497,'0'0,"17"0,12-2,12 2,-2 0,-5 0,3 0,-8 0,-5 0,-7-5,-14 5</inkml:trace>
  <inkml:trace contextRef="#ctx0" brushRef="#br2">8697 10317,'-10'-9,"-7"6,-5 3,-7 0,5 10,-1 5,16 11,9-1,0-1,14-5,15-4,-4-5,-6-10,8 0,-8-3,-4-14,2-2,-10 4,-7-12,0 6,-5-9,-16 18,1-7,-9 14,7 5,-7 10,0 14</inkml:trace>
  <inkml:trace contextRef="#ctx0" brushRef="#br2">10686 10488,'0'-13,"10"4,12 1,16 1,4 7,6 0,-1 0,-13-5</inkml:trace>
  <inkml:trace contextRef="#ctx0" brushRef="#br2">10705 10721,'-2'12,"2"8,0-3,0 5,0-5,10-5,-1 0,4-7,4-5,-10 0,8-10,-11-9,11-11,-13 4,1-23,-3-12,0-7,0-15,0 3,-3 10,-6 21,-1 20,3 14,4 8,1 7,2 10,0 21,0 11,0 16,5 8,4-3,6 5,-5-7,-5-13,4 1,8-17,-5-3,-2-15,2-4,5-10,-4 0,4-12,4-15,-6 0,0-19,-13-2,3-11,-5 8,0 10,0 19,0 3,0 14,-5 5,5 19,-2 10,2 15,0-7,7 6,3-6,-1-3,1-12,5 0,-1-13,1-4,4-5,-2 0,5-5,-2-17,-1-4,-9-8,-8-3,-2-2,-2 15,-20 2,-5 5,-2 7,-3 8,6 2,1 0,11 0,4 0,5 5,-2 12,7-5,0 7</inkml:trace>
  <inkml:trace contextRef="#ctx0" brushRef="#br2">11459 10648,'-2'0,"-8"2,5 18,5-1,0 13,10-5,9-8,8-2,-3-2,1-8,-1-4,3-3,-8 0,-7-13,-2-8,-3-4,-7-16,3-3,-3-14,0-1,0 1,7 7,-2 19,12 10,-7 15,2 7,3 0,2 0,-8 10,1 4,0-9,-5-2,-5-1,-17-2,0 0,-5 7,10 3,-8 12,-2 12,8-7,4 19,0-5,10 1,0-6,10-2,7-5,10-2,-3-17,5-3,10-7,-10 0,3-5,-5-7,-8-5,-7-7,-9-13,6-2,-9-9,0 2,0-10,0 12,5 5,0 15,5 12,2 7,7 5,6 0,-1 9,0 13,-7 10,-7-3,-5 5,-5 5,-5 5,-7-10,2-3,1-4,6-2,3-8,7-10,18-5,4-2,3 0,9-7,-5-12,1-6,-10-2,-10-7,-8-4,-6-11,-3-2,0 5,-10 21,-5 3,-4 15,0 7,-1 3,8 23,2 13,10 5,0 7,0-5,12-4,8-6,-3-12,-3-4,6-8,-1-7,8-5,-5 0,-3-7,-4-15,2 2,0-16,-7-3,-1-5,6-5,-5 8,7 12,2 7,-4 15,2 4,0 3,-7 0,2 10,-2 0,-1 2,-9-2,0-8,0 3,-17-5,3 0,-3 0,-10 12,3 10,-1 0,11 14,-3 3,12-5,5-5,0 1,2-4,18-13,-6-6,11-5,-1-2,3 0,-10-17,0-5,-3-2,-4-12,-10-6,0-6,0 4,0 5,0 15,0 14,-5 10,3 24,-1 8,3 7,0 9,0-6,0-3,3-8,14 1,7-13,3-7,7 3,2-15,1 0,-10-19,2-8,-10-5,-2-19,-7 0,-8-22,3 10,-2-5,-3 17,0 9,0 13,0 17,0 7,0 25,-3 16,-2 3,5 12,0 0,0 10,0-10,8-2,1-10,6-8,0-14,4-5,5-12,8 0,-8-4,8-16,-5-9,-13-10,-2 0,3-10,-13 1,-2 6,0 21,0 4,0 14,-12 3,-2 7,4 15,-2 12,0 13,9-4,3 4,0-16,3 1,14-5,-3-15,8-3,-2-1,-1-8,5 0,-12-8,-2-11,-5-5,-5-6</inkml:trace>
  <inkml:trace contextRef="#ctx0" brushRef="#br2">12607 10468,'39'0,"10"-2,4-8,3 5,-7-7,-15 0,-8 4,-21 6,-5 0</inkml:trace>
  <inkml:trace contextRef="#ctx0" brushRef="#br2">13609 10541,'0'0,"0"10,0 12,0 0,7 14,-2 1,2-13,1 5,4-2,0-13,0-4,3-5,-10-5,9 0,-4 0,2-20,-2-16,-1-13,1-2,-2-19,-8 7,4-6,4 21,-6 21,5 13,6 6,-4 8,1 0,9 8,-2 6,-4 3,-1 0,-5-12,-4 5,-3-8,-8-2,-1-5,1-2,-6 7,1 0,-6 0,7 17,-3 7,3 15,10 7,2 6,0-1,0-5,0-15,19 1,3-10,7-8,-7-9,7-5,3 0,-5-9,-5-11,-3-9,-9-3,-1-7,-6-7,-3-10,0-4,0 11,10 10,-1 20,8 9,0 7,-2 3,2 0,-7 0,-5 13,2-4,-7 1,0-3,0-4,0-1,-3-2,-4 5,-3-3,3 1,-7 14,4 5,-2 14,-3-7,10 10,0 0,5-5,0 3,8-15,11 2,1-9,9-11,-10 4,3-8,-3 0,1-12,-8-15,-2 5,-8-17,-2-10,0-4,-5-5,-12 2,-2 22,4 14,1 10,-1 10,1 3,4 26,10 10,0 19,0-9,14 2,1-10,12-4,-3-18,-4-7,4 1,-2-13,0 0,-3-15,1-9,-8-6,-5-11,0-3,-4-9,4 7,-5 2,8 22,-7 17,4 5,-5 0,6 22,-4 12,6 15,0-3,-5 3,-3-13,1 3,4-15,0 3,-2-12,2-13,-4-2,7 0,-6-2,1-25,3 3,-6-15,5-8,-2-11,5 2,0 3,4 21,-2 13,1 14,-6 5,0 5,-2 26,2 8,1 7,-1-4,-7-3,5-10,-3-5,1-7,1-10,-4-2,3-5,-1 0,6-12,-1-17,5 5,-5-20,3 0,0-5,0 8,-1 5,1 21,-5 5,-3 10,-2 12,5 18,-5 1,5 11,5-4,-1-6,1-3,5-4,4-13,-7-7,13-5,-1 0,5-3,-9-11,2-16,-10-6,-5-5,-7-6,0 6,0 9,0 11,-5 11,0 5,-2 5,5 10,-3 19,5 17,0 3,0 7,0 7,0-12,5 2,-5-6,0-6,0-2,0-5,0-10,0-4,0-15,0-27,-5-5,5-10,0-11,0-13,0-7,5-10,7 5,5 10,2 19,1 15,-1 17,-4 7,2 5,-3 7,-4 20,0 7,-1 5,-1 10,-6-6,-2 4,0-9,-19-4,4-4,-9-13,7-5,-7 0,9-12,5 0,5 0,5-12,0 2,5 0,10 10,12-4,-6-4,6-4,-3-3,11 1,-11-13,-5 5,1-19,-8-5,-2-15,-5 3,-3 4,-2-4,0 9,0 15,0 0,0 24,0 1,-2 9,-6 4,6 26,-3 6,5 18,0 1,0 9,0-8,10 9,4-21,3-7,3-11,6-9,11-2,-13-15,13 0,-6-15,-9-7,0-9,-12-11,-3 1,-7-12,0 9,-2 5,-8 19,-5 11,1 9,2 0,2 12,3 22,7 0,0 5,0 2,9-4,3-6,1-9,11-2,-5-11,6-9,-6 0,8 0,-5-14,-3-11,-7-6,3-1,-3-19,-5 0,-4-5,-3 3,0-3,0 2,0 15,0 13,0 13,0 4,0 11,0 25,0 7,0 12,0-2,0 5,0-3,2 5,6-7,1-1,4-9,-4-2,1-13,12-4,5-3,7-9,2-3,5 0,-11-20,-1-9,-12-7,-3-3,-9-8,-5 13,0 0,0 12,-9 3,-6 7,10 5,-2 4,4 1,-1 2,1 0,-4 0,2 14,-5 13,1-5,4 7,0 5,0-7,5 5,0 2,0-17,15 7,-3-10,7-4,1-2,1-8,-4 0,5 0,-2-8,-1-4,-2-7,-5-11,3 1,2-10,-5 5,5-12,-7-5,-3 0,-4 0,-1 0,-2 7,0 8,0 16,0 3,-5 10,-4 4,4 3,-5 0,5 3,0 24,3 4,2 20,0-2,0 2,0-2,2-8,6 5,1-5,1-4,2-8,-5-2,8-8,0-2,-3-9,7-6,-2-2,-5 0,8-7,-8-18,-2-1,7-16,-8-4,4 0,-4 2,-6 13,2 16,-5 8,-5 7,0 19,-10 13,6-3,4 7,5-2,0-2,0-5,5-5,4-13,6-6,0-3,2 0,-3-3,1-18,-6 1,-6-16,-3 4,0 0,0-4,0 7,0 14,2 5,-2 8,5 2,-2 10,-1 12,3 9,-5 15,0-2,0 7,0 8,-5-1,0-5,0 1,3 16,2-14,0 8,0-11,2-24,-2 1,0-21,-5-9,-24 0,-10 0,-2-9,-5-9,2 4,-2-3,14-3,3-4,17-3,12 1,0-6,24-2,22 7,13-4,4-8,-2 12,7-5,-12 10,-12 5,-8 8,-4 6,-13-6,-7 6,0 3,-7-5</inkml:trace>
  <inkml:trace contextRef="#ctx0" brushRef="#br2">15447 10283,'17'0,"20"0,21 0,0-2,3-3,7 5,-19-2,-10 2,-15-8,-7 3</inkml:trace>
  <inkml:trace contextRef="#ctx0" brushRef="#br2">16780 10463,'0'0,"0"27,0 7,17-2,-5 2,5-5,0-12,-2 0,-3-10,5-4,-7-3,-6 0,6-10,-3-12,3-10,-7-2,4-19,-2-3,5 2,-1 3,8 15,-5 7,3 19,0 5,4 5,0 3,1 16,-8 3,3-10,-13 5,1-10,-3-2,0-14,0-6,-5 0,-12 10,0 3,-5 2,0 0,0 12,5 17,7 15,10 2,0 3,10-8,17-7,-5-14,2-6,-5-9,6-5,-13 0,0-9,7-6,-6-22,-6-1,0-13,-4-3,-3-12,0 6,0 1,0-2,-3 20,-4 12,4 9,-1 13,1 14,1 25,2 7,0 17,0-3,0 6,2-6,5 3,6-5,6-5,-7-12,5-7,5-17,-5-8,5-2,-5-2,3-25,-6-4,-4-8,-8-10,-2-2,0 12,0 10,0 17,-2 2,-1 8,1 2,2 12,0 7,0 20,0 2,12-2,3 0,-8-19,3-6,-8-4,6-10,-1 0,7 0,1-19,0-6,2-21,-13 2,1-12,-5 15,0 9,0 8,-5 14,3 10,2 5,0 29,0 15,0 19,0 5,0 5,0 0,0-8,0 1,0-11,-12-9,-5-2,5-17,-8-6,1-8,7-18,-8 0,1 0,-3-15,2-7,6-7,-6-5,15-3,5 3,0-2,5 9,20 3,4 2,5-2,5 4,2-4,-2 2,-7-5,-6 5,4-12,-18-2,5-1,-5-9,-5 19,-2-7,-5 12,5 10,-5 5,0 4,2 3,1 0,2 5,-3 25,5 6,-4 8,-3 2,0-7,0 0,0-10,0-10,2-6,3-6,0-7,5 0,9-17,-7-10,5-12,0-7,-7-10,0-5,2 13,0 16,-5 15,-2 12,0 5,-2 0,-1 12,3 15,0 7,4 3,-1-1,-1 3,-2-3,2-2,13-9,-6-3,6-13,6-9,1 0,5 0,-1-12,-4-15,-5-4,-10-1,-2-14,-10 2,0 5,-12 5,-8 20,-11-6,6 18,-6 2,2 0,9 24,10 5,6 20,4 2,0-2,21-8,6-12,-2-7,6-12,-4-5,2-5,0 0,-14-15,9-14,-14-3,-8-2,-2-12,0-5,0 15,-9 4,1 20,3 4,1 8,4 20,0 12,0 14,0 2,9 1,1-13,5-1,-6-11,11-7,-6-5,8-12,-2 0,-3-10,2-9,-7-10,-4-13,-3-1,4-13,-4 7,0 8,0 11,-3 18,1 5,4 7,-5 0,6 10,4 19,-2 10,-1 7,-1-2,-6-3,8-2,-8-10,3-2,-5-15,3-2,-1-8,3-2,0-19,0-5,-1-13,6-4,-3-15,3 10,2 2,-2 17,9 3,-6 14,1 10,1 0,-1 10,-4 19,-7 7,-1 3,5-2,-4 2,-3-5,0-8,0-6,0-5,0-6,0-6,0-20,0-5,9-12,1-10,10-7,-3 7,2 0,1 13,-6 11,-2 11,-4 9,-6 0,-2 14,0 10,0 8,0 7,0-3,0-4,5 0,5-3,2 0,-2-12,7-5,-3-4,6-4,-3-4,-3 0,3-14,-7-11,0-6,-8-1,-2-14,0 5,0-3,0 7,0 13,0 5,0 11,0 21,5 13,-3 8,1 10,7-5,-3-5,0-5,0-2,3-12,7-6,0-1,3-8,-6 0,1-17,-8-3,3-9,-5-5,0-5,4 3,1 1,10-1,-3 17,2-1,-4 18,-1 2,1 0,-6 2,-1 5,-6-4,3 2,-20-5,-6 0,-1 0,0 19,2 3,1 7,9 10,10 2,0-6,0-1,20-5,2-7,4-8,-1-9,11-5,-12 0,3-5,-5-7,-5-7,-7-3,-8-10,-2-4</inkml:trace>
  <inkml:trace contextRef="#ctx0" brushRef="#br2">18852 9957,'-27'0,"0"0,-2 10,12 12,10 10,7-3,0 5,19-15,5-2,-7-2,3-13,-3-2,-7 0,-1 0,-6-19,-3 4,0-11,0 4,0-3,-15 4,-2-1,-2 14,-1 8,-2 5,5 20,5 4</inkml:trace>
  <inkml:trace contextRef="#ctx0" brushRef="#br2">19669 10181,'0'-2,"0"-3,0 10,0 17,0 9,0 8,0 7,0-4,0 6,0-11,2 2,8-15,0-2,4-15,3-7,3 0,4-19,-5-8,1-9,-10-8,-8-5,0 0,-2 1,0 14,0 12,0 15,0-1,0 16,8 18,-3 8,12 13,-8-6,8 3,3 2,-6-14,8-6,3-6,4-11,-7-9,7 0,-5-24,-7 5,-7-20,-8 2,-2-11,0-1,0 3,-2 9,-5 11,4 13,-4 13,2 0,-9 13,11 16,3 5,0 10,0-13,17 8,-2-10,14 3,0-17,3-8,4-7,3 0,-15-10,10-19,-14 0,-6-5,-11-5,-3-3,0 6,-17 14,-7 3,-1 11,6 8,-3 0,5 25,5-1,12 17,0-2,0 3,9 1,6-1,4-8,-6-10,4-2,9-12,-6-8,4-2,-4 0,2 0,-8-10,-2 5,-9-4,2 4,-5 2,0 1,0-3,0 3,2-1,0-4,3 0,0-8,2 1,3-1,10-14,-8 2,0-7,5-7,-10-6,-7-4,0-5,0 5,-5 10,-4 9,-1 13,0 9,0 8,6 2,-4 5,1 31,7 3,0 22,0-8,5 6,5 1,2-8,0-6,7-5,1-9,2-15,2-5,0-12,-4 0,2-5,-8-12,-4-15,-10-4,0 2,-7-5,-13 7,1 6,9 13,8 6,-1 7,6 0,9 0,17 0,0 7,-2-2,-3 0,-4-2,-3-3,-5 0</inkml:trace>
  <inkml:trace contextRef="#ctx0" brushRef="#br2">21050 10225,'0'-20,"0"3,0 8,0 1,-7 8,-6 0,-13 0,11 17,-2 18,5-1,5 2,4 3,3-5,0 2,0-14,10 0,2-12,8-5,-1-5,3-7,-3-13,-4-7,-3 3,-5-8,-4-4,-3-3,0 0,0 15,0-1,0 21,-3 4,-1 0,4 19,-3 10,3 10,0-5,0-7,7 2,8-9,7-8,5-7,2-5,0 0,-5-17,-4-3,-6-7,-4 5,-7-12,-3-2,0-3,0 10,0 2,-3 15,-2 12,3 0,2 12,0 20,0 12,0-1,0 6,0 2,0-2,0 2,0-10,0 3,0-20,0-14,0 0,2-20,3-22,-2-9,-3-5,0-15,0 7,2-9,5 2,10 13,-2 4,7 7,-3 18,8 4,-5 15,-3 0,-2 15,-2 14,2 5,-15 8,-2-1,0-2,-5 0,-19-10,2-5,-9 1,-1-8,3-13,12-1,5-3,9 0,3-3,0-6,12-1,8 8,9-3,3-5,-1 5,-2-5,3-9,-3 2,-9-5,-3-5,2-7,-14-5,2-7,-7 12,0 7,0 8,0 14,0 0,-2 5,-3 22,5 12,-2 5,2 7,0 8,0 2,0 0,0-5,0 14,0-21,7-3,3-19,-5-12,2-10,-5 0,-2-15,5-24,-5-9,0-10,3-6,1 6,6 0,0 19,9 5,-4 7,7 12,-10 6,10-8,2 14,-9 3,2 0,-8 5,4 19,-6 8,0-1,-7 1,0 7,0 0,-17-7,0-3,-7-3,-3-6,-2-5,5-8,-1-7,3 0,13-10,6-12,3 5,0-5,5 13,10 1,7 6,-3 2,8 0,0-3,-3-1,0 1,1-9,1 5,11-3,-8 0,5-12,0 3,-5-18,-17-2,-2-7,-8-2,-2-1,0-2,-2 10,-15 4,-2 10,4 15,8 2,-1 10,-1 0,9 10,0 22,0 12,0 2,0 2,5 11,4-11,-4 3,2-9,3-11,0-1,2-16,3-4,-3-8,7-2,-7 0,5-12,-2-7,-5-10,-1-10,-1 0,-6-10,3 8,-5 7,0 14,0 15,-7 20,-1 17,8 7,0-5,0 2,0-2,10 0,7-17,-7 3,5-13,9 0,-2-7,2 0,0-5,1-7,-8-15,-5-4,-5-1,-4-16,-3 6,4-4,-1 14,2 13,0 14,-1 5,4 0,-6 0,6 12,1-2,-1 0,-6-3,0-5,-6-2,-11 0,3 0,-10 8,12 6,-9 6,7 9,4-2,8 4,0 1,0-10,8 5,13-8,-4-4,15-8,-3-7,3 0,7 0,2 0,-2-10,0-9,-17-1,-3-14,-9-2,-10-8,0 0,0 0,-10 18,-7 4,8 12,-4 10,-4 3,3 23,4 1,3 9,4 1,3-5,0-3,3-2,9-13,5-4,5-5,-5-5,5 0,-8-5,-6-10,-1-2,-7-10,0 6,0-9,0 18,-7 3,2 9,2 0,-2 9,1 8,4 8,0-6,0 8,4-15,9 0,6-2,0-5,-1-5,3 0,-4-8,-2-4,-8-7,1-10,-8-10,0-3,0-9,0-2,0 2,0-10,0 12,0 8,0 19,0 10,0 7,0 27,0 17,-5 7,5 8,-3-3,3 2,0-9,0 2,8-12,4-2,10-8,2-4,3-16,-3 1,10-5,3 0,-13-7,0-15,-4-5,-15-12,-1 5,-4-7,0-3,0 10,0 15,0 9,-4 10,-1 22,-5 10,5 4,5-2,0 3,0-6,7 1,10-8,-4-4,4-16,0 1,2-5,5 0,-9-9,-5-16,4 3,-11-12,-1-2,-2-6,0 6,0 2,0 7,0 15,0 10,-5 2,-2 12,-3 10,8 9,-3 3,5 0,0-4,0-1,5-3,7-9,3-2,9-3,0-9,10-3,-7 0,2 0,-14-20,-3-4,-5-8,-7-4,0-6,-7 4,-13-4,1 13,-8 7,3 15,4 7,-1 2,4 23,9-1,8 8,0 4,0-9,15-3,7-4,-5-3,7-15,-4-2,-3 0,-8 0,-4-7,2-13,1-2,-6-2,10-3,-2-12,5 8,2 4,-3 12,-4 8,-5 7,0 3,-5 21,9 3,-9 9,0 3,0-5,0 3,0-11,0-1,0-8,0-8,0-6,3-3,4-3,5-16,0-10,8 0,-3-13,-2 3,4-2,-2 0,2 11,-6 11,-4 12,-9 26,0 18,-2 4,-5 8,4-8,3 3,0-15,0 2,0-6,0-13,5-5,10-7,7 0,-3-5,10-9,-7-15,-2-8,-8-2,5-5,-10-4,-5 2,6 12,-6 7,5 5,-7 15,0 4,3 3,4 8,3 13,2 6,0 5,0-3,-4 3,-6-1,-2-2,0 1,0-11,0 0,-5 3,-12-10,0-2,5-5,-12-5</inkml:trace>
  <inkml:trace contextRef="#ctx0" brushRef="#br2">23044 9510,'-12'-2,"-13"2,8 0,-7 9,12 6,2 14,10-7,0 7,17-2,8-8,4-9,0-5,-2-5,-5 0,-1-2,-4-11,-7-4,-7-5,-3 3,0-3,0 0,-17 3,-8 4,-6 13,-6 2,-2 9,0 18,1-2</inkml:trace>
  <inkml:trace contextRef="#ctx0" brushRef="#br2">22665 9875,'2'0,"25"0,14 0,5-3,5-4,-12 7,-7-7,-15-3,-15 0</inkml:trace>
  <inkml:trace contextRef="#ctx0" brushRef="#br2">22256 9476,'-27'0,"1"17,-1 7,17 8,10 2,0-2,27-3,-3-7,8-5,4-15,-4-2,-10 0,5-2,-6-23,-1 6,-10-5,-10-6,0 4,-3-4,-19 9,-2 8,0 6,-3 7,-5 7,3 10,12 8</inkml:trace>
  <inkml:trace contextRef="#ctx0" brushRef="#br2">2608 11460,'0'-19,"0"9,-12 3,-13 7,3 0,-7 0,0 14,-5 8,7 5,8 5,9 7,10-5,0-3,10 3,17-12,11-5,4-17,-1 0,-2 0,-10-14,-9-1,-13 10,-7-5,-24 10,-10 5,-8 17,3 5,5 7,15-2,12 4,7-7,7-5,22-6,5-9,0-9,12 0,-4-7,1-17,-6-6,-5-8,-11-11,-1-12,-15-2,-5-5,0 2,-17 15,-3 12,-2 15,3 9,2 15,-5 0,5 34,5 10,12 22,0 14,0 3,0 4,0-7,0-7,7-5,-7-7,0-10,3-14,-3-13,2-4,-2-13</inkml:trace>
  <inkml:trace contextRef="#ctx0" brushRef="#br2">3225 11606,'-7'-10,"7"8,0 12,0 19,0 5,7 7,1 3,1-3,-4-7,0-4,0-11,2-9,3 0,5-10,2 0,5-22,-5 0,-5-12,2-5,-11-7,-3-10,0 12,0 5,-10 20,3 9,4 10,-4 2,2 25,5 17,0 7,0 5,5-8,5-9,9-7,-2-13,-2-4,9-10,-4-5,9 0,-5-17,-4-5,-3-5,-3-2,-7-5,-7-5,0 0,0 3,-7 11,-3 6,-4 12,4 7,3 0,4 9,-1 20,4 3,0 7,14-3,1-11,9 2,-2-15,2-5,10-7,-5 0,-2-19,7-8,-12 2,0 4,-12-18,-5 5,-5-3,0 3,0 10,-8 7,1 12,-8 5,-2 2,0 23,3 11,9 10,5-2,0-3,5-9,14-5,1-8,4-2,3-12,12 0,2-5,8 0,-6-10,-4-7,-7-9,-13-6,1 0,-13-14,-4-7,-3 2,0-1,0-1,0 2,0 12,-3 10,3 14,0 13,0 4,0 27,0 10,0 17,3 0,-3 3,0 1,0-11,4 0,4-18,9-6,0-8,-3-10,11-7,-3 0,2-20,0-6,1 1,-1-14,-10 1,-6-4,-8 6,0 9,0 12,-10-2,0 17,-2 0,-2 8,9 16,0 5,2 8,3 2,0-5,10 2,2-14,5-5,-2-15,2-2,10 0,2-19,-5-1,5-4,-7-10,5 0,-10-7,-2 2,-3 0,-3 10,11 9,-10 8,4 12,-4 0,9 3,-2 16,8 10,-11 10,1 0,-3 10,-5-8,-7 8,0-15,-9 5,-11-18,-4-4,-5-7,2-10,7 0,-4-10,10-11,4-13,5-3,5-2,0 5,5 15,5 11,4 3,3 5,-5 0,3 5,0 10,2 7,-3 2,6-4,-6-6,-2-4,5 0,-4-3,1-7,6 0,-1-5,-2-7,0 0,-2-10,-3-5,-5-4,-4-8,-3 2,0 8,0-3,0 20,0 5,-3 4,-4 3,2 3,-5 16,8 18,2-3,0 5,0-3,12-4,0-3,0-12,3-5,7-12,-3 0,3 0,-2-19,-3-8,-5-2,-5-5,-2-12,0 2,-3-7,-2-3,0 3,0 10,0 9,0 5,0 23,0-1,-2 12,-3 22,5 5,0 5,0 10,0-8,0 5,0-2,5-7,4 2,1-10,2-10,1 1,4-20,4 0,6 0,-3-15,-2-7,8 0,-11-5,-2-4,-7-6,-3 11,-5-11,-2 6,0 6,0 8,-7 10,-5 7,0 0,-5 19,5 6,4 9,6 0,2 5,0-8,0 6,0-13,15-4,2-6,4-4,6-10,7 0,3-20,-8 1,3 0,-6-8,-16 2,-5-9,0 3,-5-3,0 0,0 9,2 4,5 11,6 5,-4 5,4 0,4 10,-3 9,1 13,-1-3,-4 7,-5-2,-5 5,0 0,0-2,-15-6,1-9,-1-5,10-7,-12-10,8 0,-4 0,-9-10,3-9,-8-3</inkml:trace>
  <inkml:trace contextRef="#ctx0" brushRef="#br2">4714 11173,'-10'-9,"0"1,0 6,-2 2,0 0,-7 2,9 15,3 5,7-2,0 6,12-4,12-2,0-11,-2-1,3-8,-3 0,-10 0,-3-8,-9-4,8-5,-8-2,0-3,-15 10,1-5,-8 5,5 7,0 5,4 9,11 8,2 3</inkml:trace>
  <inkml:trace contextRef="#ctx0" brushRef="#br2">4952 11378,'22'-3,"9"-4,6 0,4 7,-2-5,-10 0,-7 2,-5 3,-14 0</inkml:trace>
  <inkml:trace contextRef="#ctx0" brushRef="#br2">5774 11616,'0'0,"0"7,-3 8,3 2,0-7,0-1,0-4,0 0,0-3,5-4,3-8,-1-2,3-3,-8 11,-2 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8 236 30526,'-2'-6'224,"1"0"0,-1-1 0,1 1 0,0 0 0,1 0 1,0-1-1,0 1 0,0 0 0,3-12 0,-3 17-224,0-1 0,1 1 0,0 0 0,-1 0 0,1 1 0,0-1 0,-1 0 0,1 0 0,0 0 0,0 0 0,0 1 0,0-1 0,-1 0 0,1 1 0,0-1 0,0 1 0,1-1 0,-1 1 0,0-1 0,0 1 0,0 0 0,0-1 0,0 1 0,0 0 0,3 0 0,34-1 0,-27 2 0,-9-1 0,1 0 0,-1 1 0,1 0 0,-1 0 0,0-1 0,1 1 0,-1 1 0,0-1 0,0 0 0,0 0 0,0 1 0,0 0 0,0-1 0,0 1 0,0 0 0,-1 0 0,1 0 0,-1 0 0,1 0 0,-1 0 0,2 4 0,3 5 0,0 1 0,6 22 0,-6-11 0,-1-1 0,-1 1 0,-2 1 0,1 23 0,-5 82 0,2-102 0,-3-116 0,1 43 0,6-85 0,8 88 0,-12 41 0,1 1 0,0-1 0,-1 1 0,1-1 0,0 1 0,0-1 0,0 1 0,0-1 0,0 1 0,0 0 0,0 0 0,1 0 0,-1-1 0,0 1 0,1 0 0,-1 0 0,0 1 0,1-1 0,0 0 0,-1 0 0,1 1 0,-1-1 0,3 0 0,-3 2 0,0-1 0,1 1 0,-1-1 0,0 1 0,1-1 0,-1 1 0,0 0 0,0-1 0,0 1 0,0 0 0,0 0 0,0 0 0,0 0 0,0 0 0,0 0 0,0 0 0,0 0 0,-1 0 0,1 0 0,0 1 0,0 1 0,14 33 0,-12-27 0,7 25 0,12 62 0,-11-44 0,-7-40 0,0-15 0,0-19 0,-2 2 0,1 0 0,0-1 0,11-34 0,-11 47 0,0-1 0,1 1 0,0-1 0,0 1 0,1 0 0,0 1 0,1-1 0,-1 1 0,1 0 0,13-11 0,-18 17 0,-1 1 0,0 0 0,1-1 0,-1 1 0,0 0 0,1-1 0,-1 1 0,0 0 0,1-1 0,-1 1 0,1 0 0,-1 0 0,1 0 0,-1-1 0,1 1 0,-1 0 0,1 0 0,-1 0 0,1 0 0,-1 0 0,1 0 0,-1 0 0,1 0 0,-1 0 0,1 0 0,-1 0 0,1 0 0,-1 0 0,1 0 0,-1 1 0,1-1 0,-1 0 0,1 0 0,-1 0 0,0 1 0,1-1 0,-1 0 0,1 1 0,0 0 0,4 16 0,-2 38 0,-2-28 0,1 0 0,6 27 0,-7-47 0,1 1 0,0-2 0,0 1 0,1 0 0,0 0 0,0-1 0,0 1 0,1-1 0,0 0 0,0 0 0,1-1 0,7 8 0,-10-10 0,0-1 0,1-1 0,-1 1 0,0 0 0,1-1 0,0 1 0,-1-1 0,1 0 0,0 0 0,0 0 0,-1 0 0,1 0 0,0 0 0,0-1 0,0 0 0,0 1 0,0-1 0,0 0 0,0-1 0,0 1 0,0 0 0,0-1 0,0 0 0,0 1 0,-1-1 0,1-1 0,0 1 0,0 0 0,-1 0 0,1-1 0,3-3 0,0 1 0,0-1 0,-1 0 0,1-1 0,-1 1 0,-1-1 0,1 0 0,-1 0 0,0 0 0,0-1 0,-1 0 0,4-10 0,-2 0 0,-2 0 0,0-1 0,-1 1 0,0-1 0,-2 1 0,-2-29 0,2 38 0,0 5 0,0 0 0,0 0 0,0 0 0,-1-1 0,1 1 0,-1 0 0,0 0 0,0 0 0,0 0 0,0 0 0,0 0 0,-1 0 0,0 0 0,1 0 0,-1 1 0,0-1 0,0 1 0,0-1 0,-1 1 0,1 0 0,0 0 0,-1 0 0,0 0 0,1 0 0,-1 1 0,0-1 0,0 1 0,0 0 0,0 0 0,0 0 0,0 0 0,0 0 0,-5 0 0,7 1 0,0 0 0,0 1 0,0-1 0,-1 0 0,1 1 0,0-1 0,0 1 0,0-1 0,0 1 0,0-1 0,1 1 0,-1 0 0,0 0 0,0-1 0,0 1 0,0 0 0,1 0 0,-1 0 0,0 0 0,1 0 0,-1 0 0,1 0 0,-1 0 0,1 0 0,0 0 0,-1 0 0,1 0 0,0 0 0,0 0 0,-1 2 0,-2 42 0,3-36 0,-1 5 0,1 0 0,1-1 0,0 1 0,1 0 0,0 0 0,1-1 0,9 25 0,-10-33 0,0 1 0,1-1 0,0 0 0,0-1 0,1 1 0,-1-1 0,1 1 0,0-1 0,0 0 0,0 0 0,1-1 0,-1 1 0,1-1 0,0 0 0,0 0 0,0-1 0,0 1 0,0-1 0,1 0 0,-1-1 0,11 3 0,-12-4 0,-1 1 0,1-1 0,-1 1 0,0-1 0,1-1 0,-1 1 0,1 0 0,-1-1 0,0 1 0,1-1 0,-1 0 0,0 0 0,0 0 0,1-1 0,-1 1 0,0-1 0,5-3 0,-4 1 0,0 0 0,0 0 0,0 0 0,-1-1 0,1 1 0,-1-1 0,0 0 0,0 0 0,3-10 0,1-3 0,-2 0 0,-1-1 0,0 1 0,-1-1 0,1-30 0,-3 27 0,0-98 0,-2 104 0,-1 1 0,0 0 0,-1 0 0,0 0 0,-11-26 0,14 41 0,0 0 0,0 1 0,0-1 0,0 0 0,0 0 0,0 0 0,0 0 0,-1 0 0,1 0 0,0 1 0,0-1 0,0 0 0,0 0 0,0 0 0,0 0 0,0 0 0,-1 0 0,1 0 0,0 0 0,0 0 0,0 0 0,0 0 0,0 0 0,0 0 0,-1 1 0,1-1 0,0 0 0,0 0 0,0 0 0,0 0 0,0 0 0,-1 0 0,1-1 0,0 1 0,0 0 0,0 0 0,0 0 0,0 0 0,-1 0 0,1 0 0,0 0 0,0 0 0,0 0 0,0 0 0,0 0 0,0 0 0,0 0 0,-1-1 0,1 1 0,0 0 0,-2 29 0,4 41 0,1-38 0,1-1 0,2 1 0,1-1 0,1 0 0,2-1 0,20 45 0,-27-70 0,0 0 0,0-1 0,1 1 0,-1-1 0,1 0 0,0 0 0,0 0 0,0-1 0,0 1 0,1-1 0,0 0 0,-1-1 0,1 1 0,6 2 0,-8-4 0,-1 0 0,1-1 0,0 1 0,-1-1 0,1 1 0,0-1 0,-1 0 0,1 0 0,0 0 0,-1 0 0,1-1 0,-1 1 0,1-1 0,0 1 0,-1-1 0,1 0 0,-1 0 0,1 0 0,-1 0 0,0-1 0,1 1 0,-1-1 0,0 1 0,0-1 0,0 0 0,0 0 0,0 0 0,-1 0 0,4-4 0,-1-1 0,1 0 0,-1-1 1,-1 1-1,0-1 0,0 0 0,0 0 1,-1-1-1,3-13 0,-3-5-7,0-39-1,-2 43 2,0 0-1,7-36 1,-7 57 6,1-1 0,0 1 0,0-1 0,0 1 0,0-1 0,0 1 0,0-1 0,1 1 0,-1 0 0,1 0 0,0 0 0,0 0 0,0 0 0,0 0 0,0 0 0,0 0 0,0 1 0,0-1 0,1 1 0,-1 0 0,1 0 0,-1 0 0,1 0 0,-1 0 0,4-1 0,2 1 0,-1 0 0,0 0 0,0 1 0,1 0 0,-1 0 0,0 0 0,1 1 0,8 2 0,0 10-7,-15-12 7,0 0-1,-1 0 1,1 0-1,0 0 1,0-1 0,0 1-1,0 0 1,0 0 0,0-1-1,0 1 1,0 0-1,0-1 1,0 1 0,1-1-1,-1 1 1,1-1 0,-16-18 13,13 16-13,-1 0 0,0 1 0,0-1 0,-1 1 0,1 0 0,0-1 0,0 1 0,-1 0 0,1 0 0,0 1 0,-1-1 0,1 0 0,-1 1 0,1 0 0,-1-1 0,1 1 0,-1 0 0,1 0 0,-1 0 0,1 1 0,-5 0 0,4 0 0,-1 1 0,1 0 0,0 0 0,0 0 0,0 0 0,0 0 0,0 0 0,0 1 0,1-1 0,-1 1 0,1 0 0,-1 0 0,-1 4 0,-2 2 0,1 1 0,0 1 0,0-1 0,1 0 0,0 1 0,1 0 0,0 0 0,-1 18 0,3-23-1,0 2-1,1 0 1,-1 1-1,1-1 0,1 1 0,0-1 0,3 14 0,-3-20 2,-1 0-1,1 0 0,1 0 1,-1 0-1,0 0 1,0 0-1,1 0 0,-1-1 1,1 1-1,0 0 1,-1-1-1,1 0 0,0 1 1,0-1-1,0 0 0,0 0 1,0 0-1,0 0 1,0 0-1,0 0 0,0-1 1,1 1-1,-1-1 1,0 0-1,0 1 0,0-1 1,1 0-1,-1 0 1,3-1-1,-1 1 1,-1 0 1,0 0-1,0-1 0,1 1 0,-1-1 1,0 0-1,0 0 0,0 0 1,1 0-1,-1-1 0,0 1 1,-1-1-1,1 0 0,0 0 0,0 0 1,-1 0-1,1 0 0,-1-1 1,0 1-1,0-1 0,0 1 0,0-1 1,0 0-1,0 0 0,-1 0 1,1 0-1,-1 0 0,0 0 1,0 0-1,0 0 0,0-4 0,3-12 4,-2 1-1,0-1 1,-1 0-1,-2-26 1,1 19 1,-1 7-1,1 19-4,0 0 0,0 1 0,0-1 0,0 0 0,0 0 1,0 0-1,0 0 0,0 0 0,0 0 0,0 0 0,0 0 0,-1 0 0,1 0 0,0 0 0,0 0 0,0 0 0,0 0 0,0 0 0,0 0 0,0 0 0,0 0 0,0 0 1,0 0-1,0 0 0,0 0 0,0 0 0,0 0 0,0 0 0,0 0 0,0 0 0,0 0 0,-1 0 0,1 0 0,0 0 0,0 0 0,-2 32-6,2-17 6,1 1 0,1-1 0,1 0 0,6 23 0,-7-30 0,1 1 0,1 0 0,-1-1 0,1 0 0,1 0 0,-1 0 0,1 0 0,12 12 0,-16-19 0,0 0 0,-1 0 1,1 0-1,0 0 0,0 0 0,0 0 0,0-1 1,0 1-1,0 0 0,0-1 0,0 1 0,0-1 1,0 1-1,0-1 0,0 1 0,0-1 0,1 0 1,-1 0-1,0 0 0,0 1 0,0-1 0,0 0 1,1 0-1,-1-1 0,0 1 0,0 0 0,0 0 1,1 0-1,-1-1 0,0 1 0,0-1 0,0 1 1,0-1-1,0 1 0,0-1 0,0 0 1,0 1-1,0-1 0,1-1 0,1-1-18,-1 0 0,0-1 0,0 1 0,0 0 0,0-1 0,0 1 0,-1-1 0,1 0 0,-1 0 1,1-6-1,2-26-609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44 29582,'-2'0'3137,"7"0"-3121,9 0-16,3-9 0,3 0 0,1 5 0,3-2-48,-2-3-208,-3 2-1073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50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53 28413,'-1'-1'270,"-1"-1"1,1 0-1,0 1 1,0-1-1,-1 1 0,1-1 1,-1 1-1,1 0 1,-1-1-1,0 1 1,0 0-1,-2-1 0,-1 0-158,1 1 0,0-1 0,-1 1 0,1 1-1,-1-1 1,1 0 0,-1 1 0,1 0 0,-7 0-1,6 1-137,-1-1 0,0 1-1,1 0 1,-1 1-1,1-1 1,-1 1-1,1 0 1,0 0 0,0 1-1,0-1 1,0 1-1,-8 7 1,6-3 26,1 1 0,0-1 0,0 1 0,1 1 0,0-1 0,0 1 0,1 0 0,0 0 0,1 0 0,0 0 0,0 1 0,1-1 0,0 1 0,1 0 0,0 0 0,1 17 0,0-24 0,0 0 1,1 0-1,-1 0 0,1 0 1,0 0-1,-1 0 0,2 0 1,-1 0-1,0 0 0,0-1 1,1 1-1,0 0 1,-1-1-1,1 1 0,0-1 1,0 0-1,0 0 0,1 1 1,-1-2-1,0 1 0,1 0 1,0 0-1,-1-1 0,1 1 1,0-1-1,0 0 0,-1 0 1,1 0-1,0 0 1,0 0-1,4 0 0,6 1 3,1 0 0,-1 0 0,1-2 0,0 0 0,25-3 0,-35 3-2,1-1 0,-1 0 0,1 0 0,-1-1-1,1 1 1,-1-1 0,0 0 0,0 0 0,0 0 0,0-1-1,0 0 1,0 1 0,-1-1 0,1-1 0,-1 1-1,0 0 1,0-1 0,0 1 0,-1-1 0,1 0 0,-1 0-1,0 0 1,0-1 0,0 1 0,2-6 0,-1-1 0,-1 0 0,0 0 1,0-1-1,-1 1 0,-1 0 1,1 0-1,-2-1 0,0 1 1,-3-19-1,3 26-1,0 0 0,0 0 0,-1 0 0,1 0 0,-1 0 0,0 1 0,0-1 0,0 0 0,0 1 0,0-1 0,-1 1 0,0 0 0,0 0 0,0 0 0,0 0 0,0 0 0,0 1 0,-1 0 0,1-1 0,-6-1 0,0 1 0,0-1-1,0 2 1,0 0-1,0 0 0,0 0 1,-1 1-1,1 0 0,-11 1 1,17 0-9,0 0 1,-1 0 0,1 1-1,0-1 1,0 1 0,0 0-1,-1 0 1,1 0 0,0 0-1,0 0 1,0 0 0,0 1 0,1 0-1,-1-1 1,0 1 0,1 0-1,-1 0 1,1 1 0,0-1-1,-1 0 1,-1 4 0,-11 24-2589,6 6-9777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2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12 384 31807,'-1'0'28,"0"1"0,1-1 1,-1 1-1,0-1 0,0 1 1,1 0-1,-1-1 0,0 1 1,1 0-1,-1 0 0,1 0 1,-1-1-1,1 1 0,-1 0 1,1 0-1,0 0 0,-1 0 1,1 0-1,0 0 1,0 0-1,0 0 0,0 0 1,0 0-1,0 0 0,0 0 1,0-1-1,0 3 0,2 31-56,-2-33 30,1 0 0,0 0-1,-1 0 1,1 0 0,0 0 0,0 0-1,0 0 1,-1 0 0,1-1 0,0 1-1,0 0 1,0 0 0,1-1 0,-1 1-1,0-1 1,0 1 0,0-1 0,0 1-1,0-1 1,1 0 0,-1 0 0,0 1-1,0-1 1,1 0 0,-1 0 0,0 0-1,0 0 1,1-1 0,0 1-1,1 0 3,0 0 0,-1 0 0,1-1 0,-1 1 0,1-1-1,-1 1 1,1-1 0,-1 0 0,1 0 0,-1 0-1,0 0 1,1-1 0,-1 1 0,3-2 0,-2-3-3,1 1 1,-1-1 0,0 1 0,0-1-1,0 0 1,-1 0 0,0 0-1,0 0 1,-1-1 0,2-11 0,-1-8 6,-2-36 0,0 33-6,0-5 2,-2 0-1,-2 0 1,-1 1-1,-1-1 1,-13-37-1,14 62 13,1 10-26,1 17-1,3 14 10,-1 32 2,12 94 1,-8-139-4,1 1 0,0-1 0,1 0 0,1 0 0,1-1 0,1 0-1,1 0 1,0-1 0,15 22 0,-22-37 1,-1 1-1,1-1 0,0 0 1,0 1-1,1-1 0,-1 0 0,0 0 1,1-1-1,-1 1 0,1 0 1,-1-1-1,1 1 0,0-1 0,0 0 1,-1 0-1,1 0 0,0 0 1,0-1-1,0 1 0,0-1 1,0 0-1,0 0 0,0 0 0,0 0 1,0 0-1,0-1 0,0 1 1,0-1-1,0 0 0,0 0 1,0 0-1,0 0 0,-1 0 0,1-1 1,0 1-1,-1-1 0,1 0 1,-1 0-1,0 0 0,1 0 0,-1 0 1,0 0-1,0 0 0,-1-1 1,1 1-1,1-4 0,4-11-4,-1-1 1,0 0-1,-2 0 0,0 0 0,-1 0 0,1-21 0,-1 12 11,12-51-1,-14 76-4,-1-1 0,1 1 0,1 0 0,-1-1 0,0 1 0,1 0 0,-1 0 0,1 0 0,-1 0 0,1 0 0,0 1-1,0-1 1,0 0 0,0 1 0,0-1 0,0 1 0,0 0 0,0 0 0,1 0 0,3-1 0,-5 1-2,0 1 0,1 0 0,-1-1 0,1 1 0,-1 0 0,0 0 0,1 0 0,-1 0 0,1 0-1,-1 0 1,1 0 0,-1 1 0,0-1 0,1 0 0,-1 1 0,0 0 0,1-1 0,-1 1 0,0-1 0,0 1 0,1 0 0,-1 0 0,0 0 0,0 0 0,0 0 0,0 0 0,0 0 0,0 0 0,0 0 0,-1 0 0,1 1 0,0-1 0,-1 0 0,1 0 0,0 2 0,-2-4 6,0-1 0,0 1 0,0-1 0,0 1 0,0 0 0,0-1 0,0 1 0,-1 0 0,1 0 0,0 0 0,-1 0 0,1 0 0,-1 0 0,1 0 0,-1 1 0,1-1 0,-1 0 1,0 1-1,1-1 0,-1 1 0,0 0 0,1-1 0,-1 1 0,0 0 0,0 0 0,1 0 0,-1 0 0,0 1 0,0-1 0,1 0 0,-4 2 0,2-1-5,0-1 1,0 1-1,0 1 0,0-1 0,0 0 0,0 1 0,0-1 0,0 1 0,1 0 0,-1 0 1,0 0-1,1 0 0,0 0 0,0 1 0,0-1 0,0 1 0,0 0 0,0-1 1,-1 4-1,0 3 0,0 0 1,1 1 0,0-1 0,1 0 0,0 1-1,0 0 1,2 11 0,-1-15-1,0-1 0,0 1 0,1-1 0,0 1 0,0-1 0,1 1 0,-1-1 0,1 0 0,0 0 0,1 1 0,-1-2 0,1 1 0,4 6 0,-4-8 1,0-1 0,0 1 0,0-1 0,0 0 1,0 0-1,1-1 0,-1 1 0,1-1 1,-1 1-1,1-1 0,-1 0 0,1-1 0,0 1 1,-1-1-1,1 1 0,0-1 0,-1 0 1,7-1-1,-7 1 1,-1 0-1,1-1 1,-1 1 0,1-1 0,-1 0 0,1 0 0,-1 0-1,0 0 1,1 0 0,-1 0 0,0-1 0,0 1 0,0-1-1,0 1 1,0-1 0,0 0 0,0 0 0,-1 0 0,1 0-1,-1 0 1,1 0 0,-1-1 0,0 1 0,0 0 0,0-1-1,1-3 1,1-9 5,-1 0 0,0 0 0,-1 0 1,-1-1-1,0 1 0,-1-1 0,-1 1 0,-1 0 0,0 0 0,-6-17 0,7 27-1,2 4-5,0 0 1,0 1 0,0-1-1,0 1 1,-1-1-1,1 0 1,0 1-1,0-1 1,-1 1-1,1-1 1,-1 1-1,1-1 1,0 1-1,-1-1 1,1 1-1,-1-1 1,1 1-1,-1-1 1,1 1-1,-2-1 1,2 2-1,0-1-1,-1 0 1,1 0-1,0 0 1,0 1 0,-1-1-1,1 0 1,0 1-1,0-1 1,0 0 0,-1 0-1,1 1 1,0-1-1,0 0 1,0 1 0,0-1-1,0 0 1,0 1 0,0-1-1,0 0 1,0 1-1,0-1 1,0 1 0,0-1-1,0 0 1,0 1-1,0-1 1,0 0 0,0 1-1,0 1 0,0 13 0,0 11-1,5 43 0,-4-61-1,1 0 0,0 0 0,0 0 0,1-1 0,0 1 0,0-1 0,1 1 0,-1-1 0,10 13 0,-11-19 0,-1 1 1,1-1-1,-1 1 1,1-1-1,0 0 1,-1 0-1,1 1 1,0-1-1,0 0 0,0-1 1,0 1-1,0 0 1,0 0-1,0-1 1,0 0-1,0 1 0,0-1 1,0 0-1,0 0 1,0 0-1,0 0 1,0 0-1,1 0 1,-1-1-1,0 1 0,0-1 1,0 1-1,0-1 1,0 0-1,0 0 1,-1 0-1,1 0 1,0 0-1,0 0 0,-1 0 1,1-1-1,-1 1 1,1-1-1,-1 1 1,1-1-1,-1 0 1,0 1-1,0-1 0,0 0 1,0 0-1,0 0 1,1-3-1,2-6 0,-1-1 1,-1 0-1,1 0 0,-2 0 0,0 0 0,0 0 0,-3-24 0,1 18 9,1 0 0,4-26 0,-4 43-6,1 0 0,-1 1 0,0-1 0,1 1 1,-1-1-1,1 1 0,0-1 0,-1 1 0,1 0 0,-1-1 0,1 1 1,0 0-1,-1-1 0,1 1 0,0 0 0,-1 0 0,1-1 0,0 1 1,-1 0-1,1 0 0,0 0 0,-1 0 0,1 0 0,0 0 0,0 0 1,-1 0-1,1 0 0,0 1 0,-1-1 0,1 0 0,1 1 0,21 7-36,-12 5 11,-9-11 23,-1 0 0,1 0 0,0 0 0,0 0 0,-1 0-1,1 0 1,0 0 0,1-1 0,-1 1 0,3 1 0,-5-10 49,1 6-44,-1 1 1,0-1-1,1 1 1,-1-1 0,0 1-1,1-1 1,-1 0-1,0 1 1,0-1 0,0 1-1,0-1 1,0 0-1,0 1 1,0-1 0,0 1-1,0-1 1,0 0 0,0 1-1,0-1 1,0 1-1,0-1 1,-1 0 0,1 1-1,0-1 1,0 1-1,-1-1 1,1 1 0,0-1-1,-1 1 1,1-1-1,-1 1 1,1-1 0,0 1-1,-1-1 1,1 1-1,-1 0 1,1-1 0,-1 1-1,1 0 1,-1-1 0,0 1-1,1 0 1,-2-1-1,0 1-3,-1 0 1,0-1-1,1 1 0,-1 0 0,0 1 0,0-1 1,1 0-1,-1 1 0,1-1 0,-1 1 0,0 0 0,1 0 1,-1 0-1,1 0 0,0 0 0,-3 2 0,2 0 0,1-1 0,-1 1 0,1 0-1,0 0 1,0 0 0,0 0 0,0 0-1,1 1 1,-1-1 0,1 0 0,-2 7-1,0 5-4,0 0 0,2 0 1,-1 0-1,2-1 0,1 17 0,-1-5-8,0-24 12,0 1 1,0-1-1,1 1 1,-1-1 0,1 1-1,-1-1 1,1 1 0,0-1-1,0 1 1,0-1-1,0 0 1,0 1 0,1-1-1,-1 0 1,1 0 0,-1 0-1,1 0 1,0 0-1,0 0 1,0-1 0,0 1-1,0-1 1,0 1-1,0-1 1,0 0 0,1 0-1,-1 0 1,0 0 0,1 0-1,-1 0 1,1-1-1,-1 1 1,1-1 0,0 1-1,-1-1 1,1 0 0,-1 0-1,1 0 1,-1-1-1,1 1 1,2-1 0,-3 0 0,0 0 1,0 0-1,-1 0 1,1 0 0,0 0-1,-1 0 1,1 0 0,-1 0-1,1-1 1,-1 1-1,1 0 1,-1-1 0,0 1-1,0-1 1,0 0-1,0 1 1,0-1 0,0 0-1,0 0 1,-1 0 0,1 1-1,-1-1 1,1-3-1,2-4 3,-1 0 0,-1-1 0,1-15 0,-1-5 2,1 9 10,-1 0 1,-1 0-1,-6-38 1,6 59-15,0 0-1,0-1 1,0 1 0,0 0-1,1 0 1,-1 0-1,0-1 1,0 1 0,0 0-1,0 0 1,0 0 0,0-1-1,0 1 1,0 0 0,0 0-1,0 0 1,0-1 0,-1 1-1,1 0 1,0 0-1,0 0 1,0-1 0,0 1-1,0 0 1,0 0 0,0 0-1,0 0 1,0-1 0,-1 1-1,1 0 1,0 0 0,0 0-1,0 0 1,0 0-1,-1 0 1,1-1 0,0 1-1,0 0 1,0 0 0,0 0-1,-1 0 1,1 0 0,0 0-1,0 0 1,0 0 0,-1 0-1,1 0 1,0 0-1,-4 12-5,0 21-5,-4 303 10,7-168 0,2-101 0,0-33 0,-4 50 0,2-83 0,1 0 0,0 0 0,0-1 0,-1 1 0,1 0 0,0-1 0,-1 1 0,1 0 0,-1-1 0,1 1 1,-1-1-1,1 1 0,-1-1 0,1 1 0,-1-1 0,1 1 0,-1-1 0,0 1 0,1-1 0,-1 0 0,0 1 0,1-1 0,-1 0 0,0 0 0,1 1 0,-1-1 0,0 0 0,0 0 0,1 0 1,-1 0-1,-1 0 0,0 0 2,0 0 0,0 0 0,0 0 1,0-1-1,0 1 0,0 0 1,0-1-1,0 1 0,0-1 0,-2-1 1,-1-1-3,0-1 1,1 1-1,0-1 1,0 0-1,0 0 1,1-1-1,-1 1 0,1-1 1,0 1-1,0-1 1,1 0-1,-1 0 1,1-1-1,0 1 1,1 0-1,-2-7 1,-1-7-9,1 0 1,1 0 0,1-30-1,1 40 8,2-1 0,-1 1 0,1 0 0,0 0 0,1-1 0,0 1-1,0 1 1,1-1 0,1 1 0,-1-1 0,1 1 0,11-13 0,8-8 13,53-49 1,-52 54-13,-12 11-1,0-1 0,-1 0 0,0-1 0,-1 0 0,13-25 0,-19 29 0,1-1 0,-2 0 0,0 0 0,0 0 0,-1 0 0,0-1 0,-2 1 0,1-1 0,-1-13 0,0-5 0,0 17 0,-1 1 0,0 0 0,-1-1 0,-3-17 0,0 21 0,4 10 0,0 0 0,0 0 0,0 0 0,0 0 0,0 0 0,0 0 0,0 0 0,0 0 0,0 1 0,0-1 0,0 0 0,0 0 0,0 0 0,0 0 0,0 0 0,0 0 0,0 1 0,0-1 0,0 0 0,0 0 0,0 0 0,0 0 0,0 0 0,0 0 0,0 0 0,0 0 0,0 1 0,0-1 0,0 0 0,0 0 0,0 0 0,0 0 0,-1 0 0,1 0 0,0 0 0,0 0 0,0 0 0,0 0 0,0 0 0,0 1 0,0-1 0,0 0 0,-1 0 0,1 0 0,0 0 0,0 0 0,0 0 0,0 0 0,0 0 0,0 0 0,0 0 0,-1 0 0,1 0 0,0 0 0,0 0 0,0 0 0,0 0 0,0 0 0,0 0 0,0-1 0,-1 1 0,1 0 0,0 0 0,0 0 0,0 0 0,0 0 0,-1 11 0,1 8 0,0 1 0,2-1 0,0 0 0,1 0 0,1 0 0,0-1 0,2 1 0,12 28 0,-13-36 0,1-1 0,0 2 0,-1-1 0,-1 1 0,0-1 0,0 1 0,-2 0 0,1 1 0,-1-1 0,0 16 0,-2-27 1,-1 0 0,1 0 0,-1 0 0,1 0-1,-1 0 1,1-1 0,-1 1 0,0 0 0,1 0 0,-1-1 0,0 1 0,0 0-1,1-1 1,-1 1 0,0-1 0,0 1 0,0-1 0,0 1 0,0-1 0,0 1-1,0-1 1,0 0 0,0 0 0,0 1 0,0-1 0,0 0 0,0 0 0,0 0-1,-1 0 1,-41 1-337,35-1 3,-10 0-1601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46 31294,'5'0'529,"17"0"-1,11 0-336,4 0-80,6-11-64,3 2-32,-5 1-16,-7-3 0,-10 6 0,-12 3 0,-7 2 0,-10 0-736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3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1 126 31406,'0'0'710,"2"0"-424,98 1-76,212-5-52,-220-1-160,126-24 1,-175 21 1,-3 1 0,53-16 0,-93 23 0,1 0 0,-1 0 0,0 0 0,1 0 0,-1 0 0,0 0 0,0 0 0,1-1 0,-1 1 0,0 0 0,1 0 0,-1 0 0,0 0 0,0 0 0,1-1 0,-1 1 0,0 0 0,0 0 0,0 0 0,1-1 0,-1 1 0,0 0 0,0 0 0,0-1 0,1 1 0,-1 0 0,0 0 0,0-1 0,0 1 0,0 0 0,0 0 0,0-1 0,0 1 0,0 0 0,0-1 0,0 1 0,-9-7 0,-15-2 0,-188-19 0,225 29 0,1 0 0,-1 0 0,0 1 0,1 1 0,-1 0 0,17 7 0,-24-8 0,0 1 0,-1-1 0,0 1 0,1 0 0,-1 0 0,0 0 0,-1 1 0,1 0 0,-1 0 0,1 0 0,-1 0 0,0 1 0,-1-1 0,1 1 0,-1 0 0,0 0 0,3 7 0,-5-10 0,0 1 1,0 0-1,0 0 1,-1-1-1,1 1 0,-1 0 1,1 0-1,-1 0 0,0 0 1,0 0-1,0 0 1,-1-1-1,1 1 0,-1 0 1,0 0-1,1 0 0,-1 0 1,0-1-1,-3 5 0,2-4-8,0 0 0,-1 0-1,0 0 1,1-1 0,-1 1-1,0-1 1,0 1 0,-1-1-1,1 0 1,0 0 0,-1-1-1,1 1 1,-7 1 0,-23 5-411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3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265 24 30670,'0'-1'104,"0"0"1,0 0-1,0 0 1,0 0-1,0 0 0,0 0 1,0 0-1,0 1 0,0-1 1,-1 0-1,1 0 1,0 0-1,-1 0 0,1 0 1,-1 0-1,1 0 0,-1 0 1,1 1-1,-1-1 1,1 0-1,-2-1 0,-21-1-443,18 3 479,-6 1-140,1-1 0,-1 1 0,0 1 0,1 0 0,0 1 0,0 0 0,-1 0 0,2 1 0,-1 0 0,0 1 0,1 0 0,0 1 0,0 0 0,0 0 0,1 0 0,0 1 0,1 1 0,-9 9 0,11-12 0,1 0 0,0 0 0,0 1 0,1-1 0,0 1 0,0 0 0,0 0 0,0 0 0,1 0 0,0 0 0,1 1 0,-1-1 0,0 8 0,2-10 0,0 0 0,0 0 0,0-1 0,1 1 0,-1 0 0,1 0 0,0 0 0,0-1 0,0 1 0,1 0 0,-1-1 0,1 1 0,0-1 0,0 0 0,0 0 0,0 1 0,1-1 0,-1-1 0,1 1 0,0 0 0,0-1 0,0 1 0,3 1 0,12 6 0,-1-1 0,1 0 0,1-2 0,37 11 0,-35-13 0,-1 2 0,1 0 0,34 19 0,-54-25 0,1-1 0,-1 1 0,0 0 0,0 0 0,0 0 0,0 0 0,1 0 0,-1 0 0,0 1 0,-1-1 0,1 0 0,0 0 0,0 1 0,0-1 0,-1 1 0,1-1 0,-1 0 0,1 1 0,-1-1 0,0 1 0,1-1 0,-1 1 0,0-1 0,0 1 0,0 0 0,0-1 0,0 1 0,-1-1 0,1 1 0,0-1 0,-1 1 0,0 1 0,-1 1 0,1-1 0,-1 0 0,1 0 0,-1 0 0,0 0 0,-1 0 0,1 0 0,0-1 0,-1 1 0,1-1 0,-1 0 0,-4 3 0,-8 4 0,0-2 0,-1 0 0,1-1 0,-1 0 0,-1-1 0,1-1 0,-1-1 0,0 0 0,1-1 0,-1-1 0,0-1 0,-31-2 0,47 2 0,1-1 0,-1 1 1,0 0-1,0-1 0,0 1 0,1-1 0,-1 1 1,0-1-1,1 1 0,-1-1 0,1 1 0,-1-1 1,0 0-1,1 1 0,-1-1 0,1 0 0,-1 1 1,1-1-1,0 0 0,-1 0 0,1 0 0,0 1 1,0-1-1,-1 0 0,1 0 0,0 0 0,0 0 1,0 1-1,0-1 0,0 0 0,0 0 1,0 0-1,1-1 0,-1 0-15,0-1 0,0 0 1,1 0-1,-1 1 0,1-1 1,0 0-1,-1 1 0,2-1 1,-1 1-1,2-5 0,22-16-566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3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33 92 32431,'0'0'8,"0"0"0,0 0 0,0 0 1,0-1-1,0 1 0,0 0 0,0 0 1,0-1-1,0 1 0,0 0 0,0 0 0,0 0 1,0-1-1,0 1 0,0 0 0,0 0 0,0 0 1,0-1-1,0 1 0,0 0 0,0 0 0,-1 0 1,1-1-1,0 1 0,0 0 0,0 0 1,0 0-1,0 0 0,-1-1 0,1 1 0,0 0 1,0 0-1,0 0 0,0 0 0,-1 0 0,1 0 1,0 0-1,0-1 0,0 1 0,-1 0 1,-3 13-10,1 227 1,4-144 0,0-88 0,0-10 0,2-11 0,-4-43 0,-14-91 0,10 123 0,2 1 0,1-1 0,0 1 0,4-47 0,-1 67 0,0 0 0,0 0 0,1 0 0,-1 1 0,1-1 0,-1 0 0,1 0 0,0 1 0,0-1 0,0 1 0,0 0 0,1-1 0,-1 1 0,0 0 0,1 1 0,0-1 0,-1 0 0,1 1 0,0-1 0,0 1 0,0 0 0,0 0 0,6-2 0,-3 2 0,0-1-1,0 1 1,0 0 0,0 0-1,0 1 1,1 0-1,-1 0 1,0 0-1,0 1 1,1 0-1,8 2 1,-13-2-5,0 0 1,-1 0 0,1 0-1,0 0 1,0 0 0,-1 0-1,1 1 1,-1-1 0,1 1-1,-1-1 1,1 1 0,-1-1-1,0 1 1,0 0 0,0 0-1,0-1 1,0 1-1,0 0 1,0 0 0,0 2-1,1 3-129,-1 0 0,0 0-1,0-1 1,-1 13 0,0 17-1531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3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167 0 31246,'0'0'846,"-10"0"-382,3 2-455,0-1-1,0 0 1,0 1-1,0 1 1,1-1 0,-1 1-1,1 0 1,-1 0-1,1 1 1,0 0-1,-8 7 1,7-6-5,1 0 0,0 0 0,1 0 0,-1 1 0,1 0 0,0 0 0,0 0 0,1 1 0,0 0 0,-5 11 0,7-15-4,1 1 0,0 0 0,0 0 0,0-1 1,0 1-1,1 0 0,0 0 0,0 0 0,0 0 0,0 0 0,0 0 1,1-1-1,0 1 0,0 0 0,0 0 0,0-1 0,3 7 0,-2-7 1,1 0 0,-1-1 0,0 1 0,1-1-1,-1 0 1,1 1 0,0-1 0,-1 0 0,1-1-1,0 1 1,0 0 0,0-1 0,1 0 0,-1 0 0,0 0-1,0 0 1,1 0 0,-1-1 0,7 1 0,-9-1-1,23 2 15,43-1 0,-62-1-14,0 0-1,0 0 1,-1-1 0,1 0 0,0 0 0,-1 0 0,1 0 0,-1-1 0,1 0 0,-1 0 0,0 0-1,0-1 1,0 1 0,0-1 0,0 0 0,5-5 0,-9 8 0,1-1-1,-1 0 1,1 1-1,-1-1 1,1 0-1,-1 1 1,1-1 0,-1 0-1,0 0 1,1 0-1,-1 0 1,0 1 0,0-1-1,0 0 1,0 0-1,1 0 1,-1 0-1,-1-1 1,1 2-15,0-1-1,0 1 1,-1 0 0,1-1 0,0 1-1,-1-1 1,1 1 0,0 0 0,-1-1-1,1 1 1,-1 0 0,1-1-1,-1 1 1,1 0 0,0 0 0,-1 0-1,1-1 1,-1 1 0,1 0 0,-1 0-1,1 0 1,-1 0 0,0 0 0,1 0-1,-1 0 1,1 0 0,-1 0-1,0 0 1,-17 0-1584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3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108 51 32559,'-1'-1'7,"1"1"1,-1-1-1,0 0 1,0 0 0,0 1-1,0-1 1,0 1-1,0-1 1,0 1-1,0-1 1,0 1-1,0 0 1,0-1-1,0 1 1,-1 0-1,1 0 1,0 0-1,0 0 1,0 0-1,0 0 1,0 0 0,0 0-1,-1 0 1,1 1-1,-2 0 1,1 0-6,-1 1 1,1-1 0,-1 1 0,1 0 0,0 0-1,0 0 1,0 0 0,0 0 0,0 0-1,-2 3 1,-2 6-7,-1 1-1,1-1 1,-7 22-1,7-13 5,1 1 0,1 0 0,1 0 0,1 0 0,1 0 0,1 0 0,3 26 0,-3-44 0,0 0 0,0 0 0,1 0 0,-1 0 0,1 0 0,0 0 0,0-1 0,0 1 0,0 0 0,0 0 0,1-1 0,-1 1 0,1 0 0,-1-1 0,1 1 0,0-1 0,0 0 0,0 0 0,1 0 0,-1 0 0,0 0 0,1 0 0,2 1 0,1-1 0,-1 0 0,1 0 0,-1-1 0,1 1 0,0-1 0,0-1 0,0 1 0,0-1 0,-1 0 0,12-1 0,-12 0 0,0 0 0,0-1 0,0 1 0,0-1 0,0 0 0,0 0 0,-1-1 0,1 1 0,-1-1 0,1 0 0,-1 0 0,0-1 0,0 1 0,-1-1 0,1 0 0,-1 0 0,0 0 0,0 0 0,0 0 0,0-1 0,-1 1 0,0-1 0,4-9 0,-1-1 0,0-1 0,-1 0 0,-1 1 0,0-1 0,-1-1 0,0-23 0,-2 31 0,-1-1 0,0 1 0,0 0 0,-1-1 0,0 1 0,0 0 0,-1 0 0,-1 0 0,1 0 0,-1 1 0,-1-1 0,-9-13 0,11 18 0,-1 0 0,0 0 0,1 0 0,-2 0 0,1 1 0,0-1 0,0 1 0,-1 1 0,0-1 0,1 0 0,-1 1 0,0 0 0,0 0 0,-1 1 0,1-1 0,0 1 0,0 0 0,-1 1 0,1-1 0,-1 1 0,1 0 0,0 0 0,-11 3 0,14-3-3,0 0-1,0 1 1,0 0-1,0-1 1,0 1 0,0 0-1,0 0 1,1 0-1,-1 0 1,0 0-1,1 1 1,-1-1 0,1 0-1,-1 1 1,1-1-1,-1 1 1,1-1 0,0 1-1,0 0 1,0 0-1,0 0 1,0-1-1,0 1 1,0 3 0,-8 27-296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1 423 26956,'0'-24'5295,"-1"27"-4348,5 41-1378,0-25 431,1-1 0,0 1 0,2-1 0,8 18 0,-11-29 0,-1 1 0,1-1 0,1 0 0,-1 0 0,1-1 0,0 0 0,0 1 0,1-1 0,0-1 0,0 1 0,0-1 0,9 5 0,-13-9 0,-1 0 0,0-1 0,1 1 0,-1 0 0,1-1 0,-1 1 0,1-1 0,-1 0 0,1 1 0,-1-1 0,1 0 0,-1 0 0,1 0 0,0 0 0,-1 0 0,1 0 0,-1-1 0,1 1 0,-1 0 0,1-1 0,-1 1 0,1-1 0,-1 0 0,1 1 0,-1-1 0,0 0 0,1 0 0,-1 0 0,0 0 0,0 0 0,0 0 0,0 0 0,0 0 0,0-1 0,0 1 0,0 0 0,0-1 0,0 1 0,-1 0 0,1-1 0,-1 1 0,1-1 0,0-2 0,2-7 0,0 0 0,-1-1 0,-1 1 0,1-18 0,-2 27 0,2-179 0,-3 101 0,1 79 0,0 0 0,0 0 0,0 0 0,0 1 0,1-1 0,-1 0 0,0 0 0,0 0-1,0 1 1,1-1 0,-1 0 0,0 1 0,1-1 0,-1 0 0,1 1 0,-1-1 0,1 0 0,-1 1 0,1-1 0,-1 1 0,1-1 0,0 1 0,-1-1 0,1 1 0,0-1-1,0 1 1,25-4 4,-18 5-11,-1 1 1,0-1-1,1 1 0,11 4 0,-16-5 12,-18-1 11,10 0-14,-1 0 0,0 0 0,1 0 0,-1 1 0,-10 2 1,13-2-3,1 0-1,0 0 1,-1 1 0,1-1 0,0 0 0,0 1 0,0 0 0,0-1 0,0 1 0,0 0 0,1 0-1,-1 0 1,1 0 0,-1 0 0,1 1 0,-2 3 0,-2 6 0,1 1 0,1 0 0,0 0 0,0 0 0,1 1 0,1-1 0,0 1 0,1-1 0,2 15 0,-2 1 0,0-25-1,0 1 1,0-1-1,1 0 0,-1 0 0,1 0 1,0 0-1,0 0 0,0 0 0,1 0 1,-1 0-1,1-1 0,0 1 1,0 0-1,1-1 0,-1 0 0,1 1 1,-1-1-1,5 4 0,-2-4 0,-1 0 0,1 0-1,0 0 1,0-1 0,0 1-1,0-1 1,0-1 0,1 1-1,-1-1 1,0 1 0,1-2 0,-1 1-1,9 0 1,-7-1 3,0 0-1,0 0 1,0 0 0,0-1-1,0 0 1,-1-1-1,1 1 1,0-1 0,9-4-1,-13 4 0,0 0 0,0 0 0,0 0-1,-1 0 1,1-1 0,0 1 0,-1-1-1,1 0 1,-1 1 0,0-1 0,0 0-1,0 0 1,-1-1 0,1 1 0,-1 0-1,1 0 1,-1-1 0,0 1 0,0-1-1,0-4 1,1-3-1,0 0 0,-1 0 0,-1 0 0,0 0 0,0-1 0,-1 1 0,0 0 0,-1 1 0,0-1 0,-1 0 0,0 0 0,-1 1 0,0 0 0,-1 0 0,0 0 0,0 0 0,-1 1 0,-1 0 0,1 0 0,-1 0 0,-1 1 0,-10-10 0,14 15 0,-1 1 0,1 0 0,0 0 0,-1 0 0,-8-2 0,12 3 0,-1 1 0,1-1 0,0 1 0,0 0 0,0-1 0,-1 1 0,1 0 0,0 0 0,-1 0 0,1 0 0,0 0 0,0 0 0,-1 0 0,1 1 0,0-1 0,0 0 0,-1 1 0,1-1 0,0 1 0,0-1 0,0 1 0,0-1 0,0 1 0,0 0 0,0 0 0,-2 1 0,0 6-2,1 1 0,1-1 0,-1 1 1,2-1-1,-1 1 0,1-1 0,0 1 0,3 15 0,-2-7-8,-1-10 10,1 1-1,0-1 0,0 1 1,1-1-1,0 0 1,1 0-1,-1 0 0,1 0 1,1 0-1,-1 0 0,1-1 1,0 0-1,1 1 1,0-1-1,0-1 0,0 1 1,0-1-1,1 0 0,0 0 1,0-1-1,0 0 1,1 0-1,-1 0 0,1-1 1,0 0-1,0 0 0,0 0 1,0-1-1,10 1 1,-11-2 0,0 0 1,0-1-1,1 0 1,-1 0-1,0-1 1,0 0-1,0 0 1,0 0-1,0-1 0,0 0 1,9-4-1,-11 4 1,-1-1-1,1 1 1,-1-1-1,1 0 1,-1 0-1,0 0 1,0-1-1,0 1 0,0-1 1,-1 1-1,1-1 1,-1 0-1,0 0 1,0 0-1,-1 0 1,3-8-1,0-11 5,0 1 1,-2-1-1,-1 0 0,0 1 1,-5-38-1,4 57-5,0 3 0,0-1 0,0 0 0,0 1 0,0-1 0,0 1 0,0-1 0,0 1 0,0-1 0,0 0 0,0 1 0,0-1 0,-1 1 0,1-1 0,0 1 0,0-1 0,-1 1 0,1-1 0,0 1 0,-1-1 0,1 1 0,-1 0 0,1-1 0,0 1 0,-1-1 0,1 1 0,-1-1 0,0 2 0,0 0 0,1 0 0,-1-1 0,0 1 0,1 0 0,-1 0 0,1 0 0,-1 0 0,1 0 0,-1 0 0,1 0 0,0 0 0,0 0 0,-1 0 0,1 0 0,0 0 0,0 2 0,-10 80 0,0 138 0,6-70 0,2-90 0,2-33 0,0-27 0,-1-12 0,0-95 0,4-127 0,-1 220 0,0 0 0,1 0 0,0 0 0,1 1 0,1 0 0,0 0 0,12-22 0,-14 29 0,-1 0 0,1 1 0,0 0 0,0-1 0,1 1 0,0 0 0,-1 0 0,1 1 0,0-1 0,1 1 0,-1 0 0,0 0 0,1 0 0,0 1 0,0-1 0,0 1 0,0 0 0,0 1 0,0-1 0,0 1 0,9-1 0,-12 2 0,-1 0 0,1 1 0,0-1 0,0 0 0,-1 1 0,1-1 0,0 1 0,-1-1 0,1 1 0,0 0 0,-1 0 0,1 0 0,-1 0 0,0 0 0,1 0 0,-1 0 0,0 0 0,1 1 0,1 1 0,-1 1 0,1 1 0,-1-1 0,1 0 0,-1 1 0,-1-1 0,1 1 0,1 5 0,0 6 0,0 0 0,-1 1 0,-1 22 0,-1-27 0,0 1 0,-1 0 0,0 0 0,-1-1 0,-1 1 0,0-1 0,-5 13 0,6-20 0,0 0 0,0-1 0,-1 1 0,0-1 0,0 0 0,0 0 0,-1 0 0,1 0 0,-1 0 0,0-1 0,0 0 0,0 0 0,0 0 0,-1 0 0,1-1 0,-1 1 0,0-1 0,1 0 0,-1 0 0,-7 1 0,-31-2 0,42-1 0,1 0 0,-1 0-1,1-1 1,-1 1 0,1 0 0,-1-1-1,1 1 1,0-1 0,-1 1 0,1 0-1,0-1 1,-1 1 0,1-1 0,0 1 0,-1-1-1,1 1 1,0-1 0,0 1 0,0-1-1,-1 0 1,1 1 0,0-1 0,0 1-1,0-1 1,0 1 0,0-1 0,0 0 0,0 1-1,0-1 1,0 1 0,1-1 0,-1 1-1,0-1 1,0 1 0,1-2 0,-1 1-2,0-1 1,1 1-1,-1-1 1,0 1-1,1-1 1,0 1-1,-1-1 1,1 1-1,0 0 1,0-1-1,-1 1 1,1 0-1,0-1 1,1 1-1,0-1 1,13-5 1,0 1 0,0 1 0,0 1 0,1 0 0,26-3 0,28-8 0,-63 14 0,0-1-1,0-1 1,0 1 0,-1-1 0,1 0-1,-1-1 1,0 1 0,12-10 0,-15 10 1,-1 0 1,1-1 0,-1 1-1,0-1 1,1 1-1,-2-1 1,1 0 0,0 0-1,-1 1 1,0-1-1,0 0 1,0 0 0,0-1-1,0 1 1,-1 0-1,0 0 1,0-5 0,0-22-1,-1 1-1,-1-1 1,-1 1 0,-2 0 0,-13-42 0,11 56-1,8 33 0,0 3 0,-1 22 0,2 81 0,0-107 0,0-1 0,0 0 0,2 0 0,0 0 0,11 27 0,-14-40 0,-1 0 0,1-1 0,0 1 0,-1-1 0,1 1 0,0-1 0,0 1 0,0-1 0,0 0 0,0 1 0,0-1 0,1 0 0,-1 0 0,0 0 0,1 0 0,-1 0 0,1 0 0,-1 0 0,1 0 0,-1 0 0,1-1 0,-1 1 0,1-1 0,0 1 0,-1-1 0,1 0 0,0 0 0,-1 1 0,1-1 0,0 0 0,0 0 0,-1-1 0,1 1 0,0 0 0,-1-1 0,1 1 0,2-2 0,0 0 0,0 0 0,0 0 0,-1 0 0,0-1 0,1 0 0,-1 0 0,0 0 0,0 0 0,0 0 0,-1-1 0,1 1 0,-1-1 0,4-6 0,-1-7 0,0 0 0,-1 1 0,0-1 0,-2-1 0,0 1 0,-1 0 0,-1 0 0,-2-24 0,1-5 0,-6 204 0,7-143 0,-1-7 0,1 0 0,0 0 0,1 0 0,0 0 0,3 15 0,-3-22 0,0 1 0,-1 0 0,1 0 0,0 0 0,0-1 0,0 1 0,1 0 0,-1-1 0,0 1 0,0-1 0,1 0 0,-1 1 0,1-1 0,0 0 0,-1 0 0,1 0 0,0 0 0,-1 0 0,1 0 0,0 0 0,0-1 0,0 1 0,0-1 0,0 1 0,0-1 0,0 0 0,0 0 0,0 0 0,2 0 0,-1 0 0,0 0 0,0-1 0,0 1 0,-1-1 0,1 0 0,0 0 0,0 0 0,-1 0 0,1 0 0,-1 0 0,1-1 0,-1 1 0,1-1 0,-1 0 0,0 0 0,0 0 0,0 0 0,0 0 0,0 0 0,0 0 0,-1-1 0,1 1 0,-1-1 0,0 1 0,1-1 0,-1 1 0,0-1 0,-1 0 0,1 0 0,1-4 0,1-11 0,-1 1 0,0-1 0,-1-32 0,-1 42 0,0-95 0,1 102 0,-1 0 0,1 1 0,-1-1 0,0 1 0,1 0 0,0-1 0,-1 1 0,1-1 0,-1 1 0,1 0 0,-1-1 0,1 1 0,0 0 0,-1 0 0,1-1 0,0 1 0,-1 0 0,1 0 0,0 0 0,0 0 0,-1 0 0,1 0 0,0 0 0,-1 0 0,1 0 0,0 0 0,0 0 0,23 3 0,-20-1 0,-1 0 0,1 0 0,0 0 0,-1 1 0,1-1 0,-1 1 0,0 0 0,0 0 0,0 0 0,0 0 0,-1 0 0,1 1 0,-1-1 0,0 1 0,0 0 0,3 7 0,-1-1 0,0 0 0,-1 0 0,0 1 0,-1-1 0,2 19 0,-3-14 0,2 45 0,-3-55 0,0 0 0,0 0 0,-1 1 0,1-1 0,-1 0 0,-1 0 0,1 0 0,-3 6 0,3-43 0,1 22 0,0-15 0,0-1 0,7-33 0,-6 52 0,0 0 0,1 0 0,0 0 0,0 1 0,1-1 0,0 0 0,0 1 0,1 0 0,0-1 0,0 2 0,0-1 0,1 0 0,5-5 0,-9 10 0,0 0 0,0 0 0,0 0 0,0 0 0,0 0 0,0 1 0,0-1 0,0 0 0,0 0 0,0 1 0,1-1 0,-1 1 0,0-1 0,0 1 0,1 0 0,-1-1 0,0 1 0,1 0 0,-1 0 0,0 0 0,0 0 0,1 0 0,-1 0 0,0 0 0,1 0 0,-1 1 0,0-1 0,1 0 0,-1 1 0,0-1 0,0 1 0,0 0 0,1-1 0,-1 1 0,0 0 0,0 0 0,0-1 0,0 1 0,0 0 0,0 0 0,-1 0 0,1 0 0,0 0 0,0 1 0,-1-1 0,1 0 0,-1 0 0,1 2 0,3 4 0,-1 0 0,0 1 0,-1-1 0,1 1 0,-2 0 0,2 10 0,1 123 0,2-175 0,1 0 0,2 1 0,1 0 0,27-59 0,-37 91 0,1-1 0,0 1 0,-1-1 0,1 1 0,0 0 0,0-1 0,0 1 0,0 0 0,0 0 0,0-1 0,0 1 0,0 0 0,0 0 0,1 0 0,-1 0 0,0 1 0,1-1 0,-1 0 0,1 1 0,-1-1 0,0 0 0,1 1 0,0 0 0,-1-1 0,1 1 0,2 0 0,-4 0 0,1 1 0,0 0 0,-1 0 0,1-1 0,0 1 0,-1 0 0,1 0 0,-1 0 0,1 0 0,-1 0 0,0 0 0,1 0 0,-1-1 0,0 1 0,0 0 0,0 0 0,0 0 0,0 0 0,0 0 0,0 2 0,2 28 0,-2-27 0,-1 66 0,0-43 0,1 0 0,3 29 0,-2-54 0,-1-1 0,0 1 0,1-1 0,0 1 0,-1-1 0,1 0 0,0 1 0,0-1 0,0 0 0,0 1 0,0-1 0,0 0 0,0 0 0,0 0 0,0 0 0,0 0 0,1 0 0,-1 0 0,0 0 0,1-1 0,-1 1 0,1-1 0,-1 1 0,1-1 0,-1 1 0,1-1 0,-1 0 0,1 1 0,-1-1 0,1 0 0,0 0 0,-1 0 0,1 0 0,-1-1 0,4 0 0,-1 1 0,0-1 0,1 0 0,-1 0 0,0 0 0,0 0 0,0-1 0,0 1 0,0-1 0,-1 0 0,1-1 0,6-4 0,-4 0 0,-1-1 0,0 0 0,-1 0 0,0 0 0,0 0 0,-1-1 0,0 1 0,0-1 0,-1 0 0,0 0 0,1-18 0,0-2 0,-3-50 0,0 67 0,-2 65 0,1-25 0,0 0 0,6 44 0,-4-68 0,0-1 0,0 1 0,0 0 0,1-1 0,-1 1 0,1 0 0,0-1 0,0 0 0,0 1 0,0-1 0,1 0 0,-1 0 0,1 0 0,5 4 0,-7-6 0,0 0 0,1 0 0,-1-1 0,1 1 0,-1 0 0,1-1 0,-1 1 0,1-1 0,-1 1 0,1-1 0,-1 0 0,1 0 0,-1 0 0,1 0 0,0 0 0,-1 0 0,1 0 0,-1 0 0,1 0 0,0-1 0,-1 1 0,1-1 0,-1 1 0,1-1 0,-1 0 0,0 0 0,1 1 0,-1-1 0,0 0 0,1 0 0,-1 0 0,0 0 0,0-1 0,0 1 0,0 0 0,0 0 0,1-3 0,2-2 0,0 1 0,-1-1 0,0 0 0,0 0 0,0-1 0,-1 1 0,0 0 0,3-14 0,0-54 0,-4 57 0,-1 1 0,2-1 0,5-25 0,-7 41 0,1 0 0,-1-1 0,0 1 0,1-1 0,-1 1 0,1 0 0,-1 0 0,1-1 0,0 1 0,0 0 0,-1 0 0,1 0 0,0 0 0,0 0 0,0 0 0,0 0 0,0 0 0,1 0 0,-1 0 0,0 0 0,0 1 0,0-1 0,1 0 0,-1 1 0,0-1 0,1 1 0,-1 0 0,0-1 0,1 1 0,-1 0 0,1 0 0,-1 0 0,1 0 0,-1 0 0,0 0 0,1 0 0,-1 0 0,1 1 0,-1-1 0,3 2 0,0-1 0,-1 1 0,1-1 0,0 1 0,-1 1 0,1-1 0,-1 0 0,0 1 0,0-1 0,0 1 0,0 0 0,0 0 0,3 6 0,0 1 0,0 1 0,0 1 0,-1-1 0,-1 1 0,0 0 0,-1 0 0,0 0 0,-1 0 0,0 1 0,0 23 0,-2-34 0,0 0 0,0 0 0,0 1 0,-1-1 0,1 0 0,-1 0 0,1 1 0,-1-1 0,0 0 0,0 0 0,0 0 0,0 0 0,0 0 0,0 0 0,-1 0 0,1 0 0,-1-1 0,1 1 0,-1 0 0,0-1 0,0 0 0,1 1 0,-4 1 0,-10 9 0,21-13 0,0 0 0,0 1 0,0 0 0,0 0 0,6 0 0,-5 1 0,-5-2 0,-1 1 0,1 0 0,0 0 0,-1 0 0,1 1 0,0-1 0,-1 0 0,1 0 0,-1 1 0,1-1 0,-1 1 0,1 0 0,-1-1 0,1 1 0,-1 0 0,1 0 0,-1 0 0,0 0 0,0 0 0,1 0 0,-1 0 0,1 2 0,0 1 0,-1-1 0,1 1 0,-1 0 0,0 0 0,0 0 0,0 0 0,-1 0 0,1 6 0,1 2 0,-2 0 0,1 0 0,-1 1 0,-1-1 0,0 0 0,-5 17 0,4-22 0,-1 1 0,0-1 0,0 0 0,0 0 0,-1 0 0,-1 0 0,1-1 0,-1 1 0,0-1 0,-10 9 0,9-8 0,-1 0 0,0-1 0,-1 0 0,0 0 0,0-1 0,0 0 0,0 0 0,-1-1 0,0 0 0,0 0 0,0-1 0,0-1 0,-1 1 0,1-2 0,-1 1 0,1-1 0,-1 0 0,0-1 0,-14-2 0,23 2 0,0-1 0,0 0 0,0 1 0,0-1 0,0 0 0,0 0 0,0 0 0,1 0 0,-1 0 0,0 0 0,1 0 0,-1 0 0,0 0 0,1-1 0,-1 1 0,1 0 0,0 0 0,-1 0 0,1-1 0,0 1 0,0 0 0,0 0 0,0-1 0,0 1 0,0-2 0,3-36 0,-1 35 0,-1 1 0,1 0 0,-1 0 0,1 0 0,0 0 0,0 1 0,0-1 0,1 0 0,-1 1 0,0-1 0,1 1 0,0 0 0,4-3 0,44-24 0,-34 21 0,11-6 0,11-6 0,54-38 0,-80 48 0,0 0 0,-2-1 0,1 0 0,-1 0 0,-1-1 0,0-1 0,15-24 0,-7 3 0,25-64 0,-42 97 0,-1 0 0,1 1 0,-1-1 0,1 0 0,0 0 0,-1 0 0,1 1 0,0-1 0,-1 0 0,1 1 0,0-1 0,0 1 0,0-1 0,0 1 0,0-1 0,0 1 0,0 0 0,0-1 0,0 1 0,1 0 0,5-1 0,-8 1 0,-4 1 0,0 0 0,0 1 0,0 0 0,0-1 0,0 1 0,0 1 0,1-1 0,-1 1 0,1 0 0,0 0 0,0 0 0,0 1 0,0-1 0,0 1 0,1 0 0,0 0 0,-4 5 0,2-2 0,1 0 0,0-1 0,0 2 0,0-1 0,1 0 0,0 1 0,0 0 0,1-1 0,0 1 0,-1 15 0,3-22 0,-1 6 0,1 0 0,0 1 0,0-1 0,1 0 0,0 0 0,2 9 0,-2-15 0,-1 1 0,1 0 0,0 0 0,0 0 0,0-1 0,0 1 0,1-1 0,-1 1 0,0-1 0,1 1 0,-1-1 0,1 0 0,-1 1 0,1-1 0,0 0 0,-1 0 0,1 0 0,0-1 0,0 1 0,0 0 0,-1-1 0,1 1 0,0-1 0,0 1 0,0-1 0,4 0 0,2 1 0,1 0 0,-1-1 0,0 0 0,1-1 0,-1 0 0,0 0 0,0 0 0,12-5 0,-17 5 0,0-1 0,1 0 0,-1 1 0,0-2 0,0 1 0,0 0 0,0-1 0,0 1 0,-1-1 0,1 0 0,-1 0 0,1 0 0,-1 0 0,0 0 0,0 0 0,-1-1 0,1 1 0,-1-1 0,0 1 0,2-8 0,0-2 0,-1 0 0,-1 0 0,0 0 0,0-1 0,-2 1 0,0 0 0,0-1 0,-1 1 0,-1 0 0,0 0 0,-8-22 0,10 76 0,0-28 0,2 0 0,-1 0 0,2-1 0,0 1 0,6 22 0,-7-32 0,0 0 0,0 0 0,0 0 0,1 0 0,0-1 0,-1 1 0,1 0 0,0-1 0,0 1 0,1-1 0,-1 0 0,0 0 0,1 0 0,-1 0 0,1 0 0,0 0 0,0 0 0,0-1 0,-1 0 0,2 0 0,-1 1 0,0-2 0,0 1 0,0 0 0,0-1 0,0 1 0,1-1 0,4 0 0,-1 0 0,0 0 0,0 0 0,0 0 0,0-1 0,-1 0 0,1-1 0,11-3 0,-15 4 0,-1-1 0,1 0 0,-1 1 0,0-1 0,0 0 0,0 0 0,0 0 0,0 0 0,-1 0 0,1 0 0,0-1 0,-1 1 0,0-1 0,1 1 0,-1-1 0,0 1 0,-1-1 0,1 0 0,0 0 0,-1 1 0,1-6 0,4-42 0,-3 0 0,-5-70 0,2 91 0,-3-92 0,3 118 0,-3 23 0,5 333 0,-1-342 0,2 0 0,0 0 0,0-1 0,1 1 0,0-1 0,1 1 0,8 17 0,-11-26 0,0 0 0,0 1 0,1-1 0,-1 0 0,1 0 0,-1 0 0,1 0 0,-1 0 0,1 0 0,0 0 0,0-1 0,0 1 0,0-1 0,0 1 0,1-1 0,-1 0 0,0 0 0,1 0 0,-1 0 0,0 0 0,1 0 0,-1-1 0,1 1 0,-1-1 0,1 1 0,0-1 0,-1 0 0,1 0 0,-1-1 0,1 1 0,-1 0 0,1-1 0,-1 0 0,1 1 0,-1-1 0,1 0 0,-1 0 0,0 0 0,4-3 0,1-1 0,0 0 0,-1 0 0,0-1 0,0 0 0,0 0 0,-1-1 0,0 1 0,0-1 0,6-13 0,-4 6 0,0 0 0,-1 0 0,-1-1 0,6-23 0,-6 3 0,-2 1 0,-1-1 0,-4-56 0,2 91 0,-3-21 0,3 21 0,0-1 0,0 1 0,-1-1 0,1 0 0,0 1 0,0-1 0,-1 1 0,1-1 0,0 1 0,-1-1 0,1 1 0,0-1 0,-1 1 0,1 0 0,-1-1 0,1 1 0,-1-1 0,1 1 0,-1 0 0,1 0 0,-1-1 0,0 1 0,1 0 0,-1 0 0,1 0 0,-1-1 0,1 1 0,-1 0 0,0 0 0,-1 3 0,1 1 0,0-1 0,1 0 0,-1 0 0,0 1 0,1-1 0,0 0 0,0 1 0,0-1 0,1 5 0,-1-4 0,-2 47 0,1-19 0,3 47 0,-2-71 0,1 0 0,0-1 0,1 1 0,0 0 0,0-1 0,1 0 0,0 1 0,0-1 0,1 0 0,0 0 0,5 7 0,-8-13 0,0 1 0,0-1 0,0 1 0,1-1 0,-1 0 0,0 0 0,1 0 0,-1 0 0,0 0 0,1 0 0,-1 0 0,1 0 0,0-1 0,-1 1 0,1-1 0,-1 1 0,1-1 0,0 1 0,0-1 0,-1 0 0,1 0 0,0 0 0,-1 0 0,1 0 0,0 0 0,0 0 0,-1-1 0,1 1 0,0-1 0,-1 1 0,1-1 0,-1 0 0,1 1 0,0-1 0,-1 0 0,0 0 0,1 0 0,1-2 0,1-1 0,0 0 0,0 0 0,0 0 0,0-1 0,-1 1 0,0-1 0,0 0 0,0 0 0,-1 0 0,4-9 0,-2-3 0,0 0 0,-1-1 0,1-31 0,3-25 0,-11 174 0,4-100 0,-4 23 0,2 0 0,1 0 0,1 31 0,1-53 0,-1 1 0,0-1 0,0 1 0,1-1 0,-1 0 0,1 0 0,-1 1 0,1-1 0,0 0 0,0 0 0,-1 0 0,1 0 0,0 1 0,0-1 0,0 0 0,0-1 0,0 1 0,0 0 0,0 0 0,1 0 0,1 1 0,1-1 0,0 1 0,-1-1 0,1 0 0,0 0 0,0-1 0,0 1 0,8 0 0,-5-1 0,1-1 0,0 1 0,-1-1 0,1 0 0,-1-1 0,1 0 0,-1 0 0,9-4 0,-11 2 0,0 0 0,0 1 0,-1-1 0,1-1 0,-1 1 0,0-1 0,0 0 0,-1 0 0,1 0 0,-1 0 0,0 0 0,-1-1 0,1 1 0,-1-1 0,0 0 0,0 0 0,-1 0 0,0 0 0,0 0 0,0 0 0,-1 0 0,0 0 0,0 0 0,0 0 0,-3-12 0,2 12 0,0 0 0,0 1 0,0-1 0,-1 0 0,0 1 0,0-1 0,0 1 0,-1 0 0,1 0 0,-1 0 0,-1 0 0,1 0 0,-1 1 0,1-1 0,-1 1 0,-1 0 0,1 0 0,0 0 0,-1 1 0,0 0 0,0 0 0,0 0 0,0 0 0,0 1 0,-1 0 0,1 0 0,-9-2 0,12 3 0,0 1 0,0-1 0,0 1 0,0 0 0,0 0 0,0-1 0,0 1 0,0 0 0,-1 1 0,1-1 0,0 0 0,0 1 0,0-1 0,0 1 0,0 0 0,0-1 0,0 1 0,0 0 0,1 0 0,-1 0 0,0 0 0,0 1 0,1-1 0,-1 0 0,1 1 0,-2 2 0,1 0 0,0 1 0,0 0 0,1 0 0,0 0 0,0 0 0,0 1 0,1-1 0,0 0 0,0 9 0,0-10 0,-1-1 0,1 1 0,1-1 0,-1 1 0,0 0 0,1-1 0,0 1 0,-1-1 0,1 1 0,1-1 0,-1 0 0,0 1 0,1-1 0,0 0 0,0 0 0,0 0 0,0 0 0,0 0 0,1-1 0,-1 1 0,1-1 0,-1 1 0,1-1 0,0 0 0,0 0 0,0 0 0,0 0 0,1-1 0,-1 1 0,0-1 0,1 0 0,-1 0 0,1 0 0,-1 0 0,7 0 0,3 1 0,0-1 0,0 0 0,0 0 0,19-3 0,-28 2 0,-1 0 0,1-1 0,-1 0 0,1 0 0,-1 0 0,1 0 0,-1-1 0,0 1 0,1-1 0,-1 0 0,0 0 0,0 0 0,0 0 0,-1-1 0,1 1 0,0-1 0,-1 0 0,0 1 0,0-1 0,4-6 0,18-52 0,-21 50 0,0 0 0,2 0 0,-1 0 0,1 0 0,14-19 0,-19 30 0,0-1 0,0 1 0,0-1 0,1 1 0,-1-1 0,0 1 0,0-1 0,1 1 0,-1 0 0,0-1 0,1 1 0,-1-1 0,1 1 0,-1 0 0,1-1 0,-1 1 0,1 0 0,-1-1 0,1 1 0,-1 0 0,1 0 0,-1 0 0,1-1 0,-1 1 0,1 0 0,-1 0 0,1 0 0,-1 0 0,1 0 0,-1 0 0,1 0 0,0 0 0,-1 0 0,1 0 0,-1 1 0,1-1 0,-1 0 0,1 0 0,-1 0 0,1 1 0,-1-1 0,1 0 0,-1 0 0,1 1 0,-1-1 0,0 1 0,1-1 0,-1 0 0,1 1 0,-1-1 0,0 1 0,1-1 0,-1 1 0,0-1 0,0 1 0,0-1 0,1 1 0,11 39 0,-9-30 0,5 26 0,4 41 0,-2-8 0,-5-63 0,1-13 0,4-16 0,11-47 0,-11 34 0,2-1 0,1 1 0,23-42 0,-36 77 0,1 0 0,-1 0 0,1 0 0,-1 0 0,1 0 0,-1 0 0,1 0 0,0 0 0,-1 0 0,1 0 0,0 0 0,0 1 0,0-1 0,-1 0 0,1 1 0,0-1 0,0 1 0,0-1 0,0 1 0,0-1 0,2 0 0,-2 2 0,0-1 0,-1 1 0,1-1 0,-1 1 0,1-1 0,0 1 0,-1-1 0,1 1 0,-1 0 0,1-1 0,-1 1 0,0 0 0,1-1 0,-1 1 0,0 0 0,1 0 0,-1-1 0,0 1 0,0 0 0,1 0 0,-1 1 0,4 58 0,-4-53 0,1 300 0,-1-307 0,0 1 0,0-1 0,0 0-1,0 0 1,0 1 0,0-1 0,0 0 0,1 0 0,-1 1 0,0-1 0,0 0-1,0 0 1,0 0 0,1 0 0,-1 1 0,0-1 0,0 0 0,0 0 0,1 0-1,-1 0 1,0 1 0,0-1 0,1 0 0,-1 0 0,0 0 0,0 0 0,1 0-1,-1 0 1,0 0 0,0 0 0,1 0 0,-1 0 0,0 0 0,1 0 0,-1 0-1,0 0 1,0 0 0,1 0 0,-1 0 0,0 0 0,0-1 0,1 1 0,-1 0-1,0 0 1,0 0 0,0 0 0,1 0 0,-1-1 0,0 1 0,0 0 0,0 0-1,1 0 1,-1-1 0,0 1 0,0 0 0,0 0 0,0-1 0,0 1 0,0 0-1,0 0 1,1-1 0,-1 1 0,7-25-136,-2-6-392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85 12 32095,'-2'-1'26,"-1"0"1,1 0-1,-1 1 1,0 0-1,1-1 1,-1 1-1,1 0 1,-1 0-1,0 0 1,1 0-1,-1 1 1,0-1-1,1 1 1,-1-1-1,1 1 1,-1 0 0,1 0-1,0 0 1,-1 1-1,1-1 1,0 0-1,0 1 1,0 0-1,0-1 1,-4 5-1,3-2-30,1 1 1,0 0-1,0-1 0,0 1 0,0 0 0,1 0 1,0 0-1,0 1 0,0-1 0,1 0 1,-1 0-1,2 7 0,-2-10 4,1-1 0,0 1 0,0-1 0,0 1 0,0-1 0,0 1 0,1-1 0,-1 1 0,0-1 0,1 1 0,-1-1 0,1 1 0,-1-1 0,1 0 0,0 1 0,-1-1 0,1 0 0,0 0 0,0 1 0,0-1 0,0 0 0,0 0 0,0 0 0,2 1 0,0-1 0,1 0 1,0 0-1,0 0 1,0 0-1,-1-1 1,1 0 0,0 0-1,5 0 1,-7 0-1,1 0 2,0 0 0,0 1 0,0-1 0,0-1 0,0 1 0,-1 0 0,1-1 0,0 0-1,0 1 1,0-1 0,0 0 0,-1 0 0,1-1 0,4-1 0,-6 0-2,1 1 0,-1 0 0,0-1-1,0 1 1,0-1 0,0 1 0,0-1 0,0 0 0,0 1 0,-1-1 0,0 0 0,1 1-1,-1-1 1,0 0 0,0 0 0,-1-2 0,1-1 0,1 0 0,-2-1 0,1 1 0,-1 0 0,1 0 0,-2 0 0,-2-10 0,3 14 0,-1 1 0,1-1 0,0 0 0,-1 1-1,1-1 1,-1 1 0,0-1 0,1 1-1,-1 0 1,0 0 0,0-1 0,0 1 0,0 0-1,1 1 1,-2-1 0,1 0 0,0 1-1,0-1 1,0 1 0,0 0 0,0-1 0,0 1-1,0 0 1,-1 0 0,-2 1 0,3-1-7,-1 0-11,0 0-1,0 0 0,1 0 1,-1 0-1,0 0 1,0 1-1,0 0 1,1-1-1,-1 1 0,-5 2 1,-7 13-646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 25 30750,'-2'0'1937,"14"0"-1905,15 0-16,4 0-16,8 0 32,-1 0-32,-4-7-32,-5 1 0,-12-5-512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52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27 435 31695,'0'0'960,"-6"3"-880,3 1-80,0 1 0,1 0 0,0-1 0,0 1 0,1 0 0,-1 0 0,1 0 0,0 0 0,0 9 0,-1 52 0,2-51 0,0 1 0,-1-3 0,1 0 0,1-1 0,0 1 0,0 0 0,5 14-1,-5-24 2,0-1-1,0 1 0,0 0 0,1 0 1,-1 0-1,1-1 0,-1 1 0,1-1 0,0 1 1,0-1-1,0 0 0,0 0 0,1 0 1,-1 0-1,1 0 0,-1 0 0,1-1 0,0 1 1,-1-1-1,1 0 0,0 0 0,0 0 0,0 0 1,0 0-1,0-1 0,4 1 0,0 0 5,0 0 0,0-1-1,0 1 1,0-2 0,13-1-1,-17 2-4,-1-1 0,1 0 0,-1 0 0,1 0 0,-1 0 0,1-1 0,-1 1 0,0-1 0,1 1 0,-1-1-1,0 0 1,0 0 0,0 0 0,-1 0 0,1 0 0,2-5 0,3-5 0,-1 0 0,0-1 0,-1 0 0,-1 0 0,0 0 0,-1 0 0,2-15 0,6-102 0,-8 82 0,-2 21 0,6-52 0,-6 74 0,0 0 0,0 0 0,0 0 0,1-1 0,0 1 0,0 0 0,0 1 0,0-1 0,1 0 0,0 1 0,4-6 0,-5 8 0,0 1 0,1-1 0,-1 1 0,0 0 0,0 0 0,1 0 0,-1 0 0,0 0 0,1 0 0,-1 1 0,1-1 0,-1 1 0,1-1 0,0 1 0,-1 0 0,1 0 0,-1 0 0,6 2 0,-4-2 0,-1 1 0,1 0 0,0 0 0,-1 0 0,1 0 0,0 1 0,-1 0 0,0-1 0,1 1 0,-1 0 0,5 5 0,5 8 0,-1 0 0,14 24 0,2 4 0,-28-43 0,0-1 0,0 1 0,0 0 0,0 0 0,0 0 0,0 0 0,0 0 0,0 0 0,0 0 0,0 0 0,0 0 0,0 0 0,0 0 0,0-1 0,0 1 0,0 0 0,0 0 0,0 0 0,0 0 0,0 0 0,0 0 0,0 0 0,0 0 0,0 0 0,0 0 0,0 0 0,0-1 0,0 1 0,0 0 0,0 0 0,0 0 0,0 0 0,0 0 0,0 0 0,1 0 0,-1 0 0,0 0 0,0 0 0,0 0 0,0 0 0,0 0 0,0 0 0,0 0 0,0 0 0,0 0 0,0 0 0,0 0 0,1 0 0,-1 0 0,0 0 0,0 0 0,0 0 0,0 0 0,0 0 0,0 0 0,0 0 0,0 0 0,0 0 0,0 0 0,0 0 0,1 0 0,-1 0 0,0 0 0,0 0 0,0-3 0,0 0 0,0 1 0,0-1 0,-1 0 0,1 0 0,-1 1 0,0-1 0,0 0 0,0 0 0,0 1 0,0-1 0,0 1 0,-1-1 0,1 1 0,-1 0 0,1-1 0,-1 1 0,0 0 0,0 0 0,0 0 0,-3-1 0,2 0 0,-1 0 0,0 0 0,0 1 0,0 0 0,0 0 0,0 0 0,-1 0 0,1 1 0,-1-1 0,1 1 0,-1 0 0,1 1 0,-7-1 0,2 1 0,7-1 0,-1 1 0,0-1 0,0 1 0,0 0 0,0 0 0,1 1 0,-1-1 0,0 1 0,0-1 0,0 1 0,1 0 0,-1 0 0,0 0 0,1 0 0,-1 0 0,1 1 0,-1-1 0,1 1 0,0 0 0,0 0 0,0 0 0,0 0 0,-4 4 0,1 4 0,-1 0 0,1 1 0,0-1 0,1 1 0,1 0 0,0 1 0,0-1 0,-2 20 0,1 99 0,4-100 0,0-21 0,0 1 0,1 0 0,0 0 0,0 0 0,1-1 0,1 1 0,0 0 0,0-1 0,6 12 0,-7-17 0,0 0 0,1-1 0,-1 1 0,1-1 0,0 0 0,0 0 0,0 0 0,0 0 0,1 0 0,-1-1 0,1 0 0,0 1 0,-1-1 0,1 0 0,0-1 0,0 1 0,0-1 0,0 0 0,1 0 0,-1 0 0,0 0 0,0-1 0,9 0 0,-9 1 0,0-1 0,0 0 0,0 0 0,0-1 0,0 1 0,0-1 0,-1 0 0,1 0 0,0 0 0,0 0 0,-1-1 0,1 0 0,0 1 0,-1-1 0,0 0 0,1-1 0,-1 1 0,0-1 0,0 1 0,0-1 0,-1 0 0,1 0 0,-1 0 0,1-1 0,-1 1 0,0 0 0,0-1 0,-1 1 0,1-1 0,-1 0 0,0 0 0,1-4 0,5-21 0,-1-1 0,-2 0 0,-1 0 0,-2 0 0,-3-50 0,1 20 0,1 43 0,1 9 0,-1 0 0,0 0 0,-1 0 0,0 0 0,0 0 0,-3-11 0,0 39 0,3 36 0,0-15 0,1 0 0,8 53 0,-7-83 0,1 0 0,0-1 0,1 1 0,1-1 0,-1 1 0,2-1 0,-1 0 0,1-1 0,1 1 0,0-1 0,0 0 0,1-1 0,13 14 0,-18-19 0,1-1 0,0 1 0,0-1 0,0 0 0,0 0 0,1-1 0,-1 1 0,0-1 0,1 1 0,-1-1 0,1 0 0,0 0 0,-1-1 0,1 1 0,0-1 0,-1 0 0,1 0 0,0 0 0,0 0 0,-1-1 0,1 1 0,0-1 0,-1 0 0,1 0 0,-1 0 0,1-1 0,-1 1 0,0-1 0,0 0 0,1 0 0,-1 0 0,0 0 0,-1-1 0,1 1 0,0-1 0,-1 1 0,1-1 0,-1 0 0,0 0 0,0 0 0,0-1 0,0 1 0,2-6 0,4-17 0,-1 1 0,-2-2 0,0 1 0,-1 0 0,-2-1 0,-1-44 0,-1 28 0,8-53 0,-8 95 0,0 0 0,0 0 0,0 0 0,1 0 0,-1 0 0,0 0 0,1 0 0,-1 0 0,0 0 0,1 0 0,-1 1 0,1-1 0,-1 0 0,1 0 0,0 0 0,-1 0 0,2 0 0,-2 1 0,1 0 0,-1-1 0,1 1 0,-1 0 0,1 0 0,-1 0 0,1 0 0,-1 0 0,0 0 0,1 0 0,-1 0 0,1 0 0,-1 0 0,1 1 0,-1-1 0,1 0 0,-1 0 0,0 0 0,1 0 0,-1 1 0,1-1 0,-1 0 0,0 0 0,1 1 0,0-1 0,19 27 0,-5 1 0,-2 1 0,-2 1 0,0 0 0,8 42 0,16 130 0,-33-197 0,2-15 0,3-25 0,-6 30 0,1-8 0,32-158 0,-26 141 0,1 0 0,1 0 0,22-42 0,-31 69 0,0 0 0,0 0 0,1 0 0,-1 0 0,1 0 0,0 1 0,0-1 0,0 1 0,0-1 0,0 1 0,1 0 0,-1 0 0,1 0 0,-1 0 0,1 1 0,0-1 0,0 0 0,-1 1 0,1 0 0,0 0 0,0 0 0,1 0 0,-1 0 0,0 1 0,0-1 0,0 1 0,4 0 0,-5 0 0,-1 1 0,1-1 0,-1 1 0,0-1 0,1 1 0,-1 0 0,0-1 0,1 1 0,-1 0 0,0 0 0,0 0 0,0 0 0,1 0 0,-1 0 0,0 0 0,0 1 0,-1-1 0,1 0 0,0 0 0,0 1 0,-1-1 0,1 1 0,-1-1 0,1 2 0,13 42 0,-13-38 0,5 23 0,-2 0 0,0 59 0,2 18 0,-5-93 0,2-1 0,0 0 0,0 1 0,1-1 0,9 20 0,-10-29 0,0 1 0,0-1 0,0 1 0,1-1 0,-1 0 0,1 0 0,0 0 0,1-1 0,-1 0 0,0 1 0,1-1 0,0-1 0,0 1 0,0-1 0,0 0 0,0 0 0,0 0 0,0-1 0,1 0 0,-1 0 0,0 0 0,1 0 0,7-1 0,-5 0 0,1 0 0,-1-1 0,1 0 0,-1 0 0,0-1 0,1 0 0,-1 0 0,0-1 0,0 0 0,0 0 0,-1-1 0,1 0 0,-1-1 0,9-6 0,-7 3 0,0-1 0,0-1 0,-1 1 0,-1-1 0,0-1 0,0 1 0,-1-1 0,0 0 0,-1-1 0,0 1 0,-1-1 0,4-17 0,-3 5 0,-1-1 0,-1 0 0,-2 0 0,0 0 0,-4-29 0,3 51 0,0 0 0,0-1 0,-1 1 0,0 0 0,0 0 0,0 0 0,0 0 0,0 0 0,0 0 0,-1 0 0,1 0 0,-1 0 0,0 1 0,0-1 0,0 1 0,0-1 0,-1 1 0,1 0 0,-1 0 0,1 0 0,-1 0 0,0 0 0,1 0 0,-1 1 0,-6-3 0,1 2 0,1 0 0,-1 0 0,0 1 0,0 0 0,0 1 0,0-1 0,1 2 0,-1-1 0,-14 3 0,18-2 0,0 0 0,1 1 0,-1-1 0,0 1 0,1 0 0,-1 0 0,1 0 0,-1 0 0,1 1 0,0 0 0,0-1 0,0 1 0,1 0 0,-1 0 0,0 0 0,1 1 0,0-1 0,0 1 0,0-1 0,0 1 0,1 0 0,0 0 0,-1-1 0,1 1 0,-1 8 0,-2 10 0,1 1 0,2-1 0,0 32 0,1-42 0,0 0 0,1 1 0,0-1 0,1 0 0,0 0 0,0 0 0,2 0 0,0 0 0,0 0 0,8 15 0,-9-22 0,1 1 0,-1-1 0,1 0 0,0 0 0,0 0 0,1 0 0,-1-1 0,1 0 0,0 0 0,0 0 0,0 0 0,1-1 0,-1 0 0,1 0 0,0 0 0,0-1 0,0 0 0,0 0 0,0-1 0,7 2 0,-6-2 0,1 0 0,0-1 0,-1 1 0,1-2 0,0 1 0,13-3 0,-18 2 0,0 0 0,0 0 0,0 0 0,0-1 0,0 1 0,0-1 0,0 0 0,-1 0 0,1 0 0,0 0 0,-1 0 0,0-1 0,1 1 0,-1-1 0,0 0 0,2-4 0,2-3 0,-2 1 0,1-1 0,-2-1 0,1 1 0,-1 0 0,-1-1 0,2-18 0,0-80 0,-5 75 0,1-54 0,-4-1 0,-16-88 0,16 138 0,4 31 0,-1 0 0,0 0 0,0 0 0,0 0 0,-6-15 0,4 50 0,3 584 0,0-609-1,-1 6 2,2 1 1,-1 0-1,1-1 1,0 1-1,3 8 1,-4-15-5,1-1 1,-1 1-1,1-1 0,-1 0 1,1 1-1,0-1 0,0 0 1,-1 1-1,1-1 0,0 0 1,0 0-1,0 0 0,0 0 1,1 0-1,-1 0 0,0 0 1,0 0-1,0-1 0,1 1 1,-1 0-1,1-1 0,-1 1 1,0-1-1,1 1 0,-1-1 1,1 0-1,-1 1 0,1-1 1,-1 0-1,1 0 0,-1 0 1,1 0-1,-1-1 0,1 1 1,1-1-1,13-4-309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5 31342,'0'0'1217,"12"0"-1201,5 0 48,-2 0-32,-3 0-16,0 0-16,-3 0 16,6 0-16,-1 0 0,1 0-16,-3 0-96,-5-5-608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98 6 24203,'-28'-5'7018,"25"5"-6800,0 0 1,0 0-1,0 0 0,0 0 0,0 1 0,0-1 0,0 1 0,0 0 0,-6 2 0,7-2-252,0 1 0,0-1 1,-1 1-1,1 0 0,0-1 0,0 1 0,1 0 0,-1 0 1,0 0-1,1 1 0,-1-1 0,1 0 0,0 1 0,0-1 1,0 1-1,0-1 0,0 1 0,0-1 0,1 1 0,-1 0 0,1 4 1,-1-2 32,0 1 1,1 0 0,-1 0-1,2-1 1,-1 1 0,0 0-1,1 0 1,0-1 0,1 1-1,-1-1 1,1 1 0,4 8-1,-4-11 2,0-1 0,0 1 0,0 0 0,1 0 0,-1-1 0,1 0 0,0 1 0,0-1 0,0 0-1,0 0 1,0 0 0,0-1 0,0 1 0,1-1 0,-1 0 0,0 0 0,1 0 0,-1 0 0,1-1 0,-1 1 0,5-1 0,-2 1 5,1-1 1,0 1-1,0-1 1,0 0 0,0 0 0,0 0 0,10-3 0,-16 2-7,1 1 0,0-1 0,-1 0 1,1 0-1,-1 0 0,1 1 0,-1-2 1,0 1-1,1 0 0,-1 0 0,0 0 1,0-1-1,0 1 0,0 0 0,0-1 0,0 1 1,0-1-1,0 1 0,0-1 0,-1 0 1,1 1-1,-1-1 0,1 0 0,-1 1 1,0-1-1,0 0 0,1 1 0,-1-1 1,0 0-1,-1-2 0,1-2 0,0 0 0,0-1 0,0 1 0,0-1 0,-1 1 0,0 0 0,-3-8 0,4 13 0,-1-1 0,0 0 0,0 1 0,0-1-1,0 0 1,0 1 0,0-1 0,-1 1-1,1 0 1,0-1 0,-1 1 0,1 0 0,-1 0-1,1 0 1,-1 0 0,0 0 0,0 0-1,1 0 1,-1 1 0,0-1 0,0 0 0,0 1-1,1 0 1,-1-1 0,-3 1 0,-35-1-1062,25 1-3025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196 26 17128,'-22'-14'12774,"-18"4"-8711,-1 9-6515,15 3 3645,23-2-1193,0 1 0,0 0 1,0 0-1,0 0 0,0 0 1,0 1-1,0-1 0,0 1 1,1 0-1,-1 0 0,1 0 1,-1 0-1,1 0 0,0 0 1,0 1-1,0-1 0,0 1 1,0-1-1,1 1 0,-1 0 1,1 0-1,-1 0 0,1 0 1,0 0-1,-1 6 0,0-2 1,0 1-1,1-1 1,0 1-1,0 0 0,0-1 1,1 1-1,1 0 1,-1-1-1,1 1 1,2 7-1,-3-13 0,1-1 1,0 0 0,-1 1-1,1-1 1,0 0-1,0 1 1,0-1-1,0 0 1,0 0-1,0 0 1,0 0-1,0 0 1,0 0-1,0 0 1,1 0-1,-1 0 1,0-1-1,1 1 1,-1 0-1,1-1 1,-1 1-1,1-1 1,-1 0-1,3 1 1,42 0 22,-30-1-16,-14 0-7,-1 0 0,1 0 0,0 0 0,0-1 1,-1 1-1,1 0 0,0-1 0,-1 1 0,1-1 1,-1 0-1,1 0 0,0 1 0,-1-1 0,1 0 0,-1 0 1,0 0-1,1 0 0,-1-1 0,0 1 0,0 0 1,0 0-1,0-1 0,0 1 0,0-1 0,0 1 0,0-1 1,0 1-1,-1-1 0,1 0 0,-1 1 0,1-4 1,1-4-2,-1 0 1,0-1 0,-1 1 0,-1-17 0,0 17 0,1 7 1,0-1 0,0 1 0,0 0 0,-1 0 0,1 0-1,-1 0 1,0 0 0,0 0 0,1 0 0,-1 0 0,-1 0 0,1 0 0,0 0 0,0 0 0,-1 1-1,1-1 1,-1 0 0,1 1 0,-1-1 0,0 1 0,1 0 0,-1 0 0,0-1 0,0 1 0,0 0-1,-2 0 1,-2-1-41,0 0 0,0 1 0,0 0 0,0 0 0,-1 0 0,1 1 0,0 0 0,-7 0 0,-2 2-825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8 598 30062,'0'-1'108,"-1"1"1,0-1 0,1 1-1,-1-1 1,1 1-1,-1-1 1,1 1 0,-1-1-1,1 0 1,-1 1 0,1-1-1,0 0 1,-1 1-1,1-1 1,0 0 0,0 0-1,-1 1 1,1-1-1,0 0 1,0 0 0,0 0-1,0 1 1,0-1 0,0 0-1,0 0 1,1 0-1,-1-33-561,0 23 679,0-9-226,1 0 0,1 0 0,0 0 0,2 1 0,0-1 0,13-34 0,-11 41 0,0 1 0,0 0 0,1 0 0,1 0 0,-1 1 0,2 1 0,0-1 0,0 1 0,1 1 0,21-17 0,-9 11 0,0 1 0,1 1 0,0 1 0,1 2 0,40-14 0,-18 12 0,0 2 0,58-6 0,-87 14 0,-4 1 0,0-1 0,0 0 0,0 0 0,0-2 0,17-6 0,-30 10 0,0 0 0,1 0 0,-1 0 0,0-1 0,0 1 0,0 0 0,1 0 0,-1-1 0,0 1 0,0 0 0,0 0 0,0-1 0,0 1 0,0 0 0,1-1 0,-1 1 0,0 0 0,0 0 0,0-1 0,0 1 0,0 0 0,0-1 0,0 1 0,0 0 0,0-1 0,-1 1 0,1 0 0,0 0 0,0-1 0,0 1 0,0 0 0,0 0 0,0-1 0,0 1 0,-1 0 0,1 0 0,0-1 0,0 1 0,-1 0 0,-7-10 0,-3 3 0,0 0 0,0 1 0,-1 0 0,0 1 0,0 0 0,0 1 0,0 1 0,-1 0 0,0 0 0,1 1 0,-21 0 0,51 3 0,1 1 0,34 9 0,11 1 0,-45-10 0,-11-2 0,0 1 0,0 0 0,0 0 0,13 4 0,-20-4 0,1-1 0,-1 1 0,1 0 0,-1-1 0,1 1 0,-1 0 0,0 0 0,1 0 0,-1 0 0,0 0 0,0 0 0,0 1 0,0-1 0,0 0 0,0 1 0,0-1 0,0 0 0,0 1 0,-1-1 0,1 1 0,0 0 0,-1-1 0,0 1 0,1-1 0,-1 1 0,0 0 0,0-1 0,0 3 0,0 0 0,0 0 1,0 0-1,-1 0 0,0 0 1,0 0-1,0 0 0,0 0 0,-1 0 1,1-1-1,-1 1 0,0 0 1,0-1-1,-1 0 0,-4 7 1,-2-1-14,-1 0 0,0 0 0,-14 9 0,18-14-4,-12 10-175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9 348 31839,'-2'-2'19,"1"0"-1,0 0 1,0 0 0,0 0 0,1-1 0,-1 1 0,0 0 0,1-1 0,0 1 0,-1-1 0,1 1 0,0 0 0,0-1 0,0 1 0,1-1 0,-1 1 0,1 0 0,-1-1 0,1 1 0,0 0-1,-1-1 1,1 1 0,1 0 0,-1 0 0,0 0 0,0 0 0,1 0 0,-1 0 0,1 0 0,0 1 0,-1-1 0,1 0 0,0 1 0,0-1 0,0 1 0,0 0 0,0 0 0,0 0-1,1 0 1,-1 0 0,0 0 0,0 0 0,1 1 0,-1-1 0,1 1 0,-1 0 0,0 0 0,5 0 0,-4-1-19,1 1 0,-1 0 0,1 0 0,0 0 0,-1 0 0,1 1 0,-1-1 0,1 1 0,-1 0 0,1 0 0,-1 0 0,0 1 0,1-1 0,-1 1 0,0 0 0,0 0 0,0 0 0,0 0 0,0 0 0,-1 1 0,1-1 0,-1 1 0,0 0 0,1-1 0,-1 1 0,3 6 0,0 0 0,0 0 0,-1 1 0,0-1 0,0 1 0,-1 0 0,-1 0 0,3 17 0,-2 3 0,-2 40 0,-1-49 0,10-56 0,1-41 0,-8 44 0,1 0 0,2 1 0,16-49 0,-21 75 0,1 1 0,0 0 0,1 0 0,-1 0 0,0 1 0,1-1 0,5-5 0,-8 9 0,1-1 0,0 1 0,-1-1 0,1 1 0,0-1 0,-1 1 0,1-1 0,0 1 0,0 0 0,-1-1 0,1 1 0,0 0 0,0 0 0,0-1 0,-1 1 0,1 0 0,0 0 0,0 0 0,0 0 0,0 0 0,0 0 0,-1 0 0,1 1 0,0-1 0,0 0 0,0 0 0,-1 1 0,1-1 0,0 0 0,0 1 0,-1-1 0,1 1 0,0-1 0,-1 1 0,1-1 0,0 1 0,-1-1 0,1 1 0,-1 0 0,1-1 0,-1 1 0,1 0 0,-1 0 0,1-1 0,-1 1 0,0 0 0,0 0 0,1 0 0,-1 1 0,10 20 0,-1 2 0,-2 0 0,0 0 0,5 41 0,2 4 0,-14-68 0,0 0 0,1 0 0,-1 0 0,0 0 0,0 0 0,1 0 0,-1 0 0,1 0 0,-1 0 0,1 0 0,-1-1 0,1 1 0,-1 0 0,1 0 0,0 0 0,-1-1 0,2 2 0,-1-2 0,-1 0 0,0 0 0,1 0 0,-1 0 0,1 0 0,-1 0 0,0 0 0,1 0 0,-1 0 0,1 0 0,-1-1 0,0 1 0,1 0 0,-1 0 0,0 0 0,1-1 0,-1 1 0,1 0 0,-1 0 0,0-1 0,0 1 0,1 0 0,-1-1 0,0 1 0,0 0 0,1-1 0,-1 0 0,15-32 0,0-38 0,-14 58 0,1 0 0,0-1 0,1 1 0,1 0 0,0 0 0,1 1 0,0-1 0,1 1 0,10-16 0,-16 27 0,0 1 0,0-1 0,1 1 0,-1 0 0,0-1 0,1 1 0,-1-1 0,0 1 0,1 0 0,-1-1 0,1 1 0,-1 0 0,0 0 0,1-1 0,-1 1 0,1 0 0,-1 0 0,1 0 0,-1-1 0,1 1 0,-1 0 0,1 0 0,-1 0 0,1 0 0,-1 0 0,1 0 0,-1 0 0,1 0 0,-1 0 0,1 0 0,-1 0 0,1 1 0,10 14 0,0 24 0,-5 8 0,7 34 0,-11-74 0,0 0 0,0 0 0,1 0 0,0-1 0,0 1 0,0-1 0,1 1 0,6 7 0,-7-11 0,-1 0 0,1-1 0,0 0 0,-1 0 0,1 0 0,0 0 0,0 0 0,1 0 0,-1-1 0,0 1 0,1-1 0,-1 0 0,0 0 0,1 0 0,-1-1 0,1 1 0,-1-1 0,1 0 0,0 0 0,-1 0 0,1 0 0,-1-1 0,1 1 0,-1-1 0,1 0 0,-1 0 0,6-3 0,-2 1 0,1 0 0,-1-1 0,0 0 0,0 0 0,0-1 0,-1 0 0,0 0 0,0 0 0,0-1 0,9-12 0,-10 10 0,-1 0 0,0 0 0,-1-1 0,0 1 0,0-1 0,-1 0 0,0 1 0,0-1 0,-1 0 0,-1 0 0,1-1 0,-3-16 0,2 15 0,0 8 0,0 0 0,0 0 0,-1 0 0,1 0 0,-1 0 0,0 0 0,0 0 0,0 0 0,0 0 0,0 1 0,-1-1 0,1 0 0,-1 1 0,0-1 0,0 1 0,0 0 0,0-1 0,0 1 0,0 0 0,-1 0 0,1 1 0,-1-1 0,1 0 0,-1 1 0,1 0 0,-1-1 0,0 1 0,0 0 0,0 0 0,0 1 0,0-1 0,0 1 0,0-1 0,0 1 0,0 0 0,0 0 0,0 0 0,0 1 0,0-1 0,0 1 0,0-1 0,-5 3 0,7-2 0,-1 0 0,1-1 0,0 1 0,0 0 0,0 0 0,0 0 0,0 0 0,0 0 0,0 0 0,1 0 0,-1 0 0,0 0 0,0 0 0,1 0 0,-1 1 0,1-1 0,-1 0 0,1 1 0,0-1 0,-1 0 0,1 2 0,-3 33-2,3-28-1,-1 13-5,1 1 1,1-1 0,6 40 0,-6-56 7,1 1 0,-1-1 0,1 0 0,0 0 0,0 1 0,0-1 1,1 0-1,0-1 0,0 1 0,0 0 0,0-1 0,1 0 0,0 1 0,0-2 0,0 1 0,0 0 1,0-1-1,1 0 0,0 0 0,7 4 0,-8-5 0,1-1 0,0 1 1,0-1-1,0 0 0,1 0 0,-1 0 1,0-1-1,0 1 0,0-1 0,1-1 1,-1 1-1,0-1 0,0 0 0,0 0 1,0 0-1,0-1 0,0 0 0,0 0 1,0 0-1,-1 0 0,1-1 0,-1 0 1,0 0-1,0 0 0,0 0 0,0-1 0,0 1 1,-1-1-1,6-8 0,-2 3 2,0-1 0,-1 0 0,0 0 0,-1-1 0,0 0 0,0 0 0,-1 0-1,-1 0 1,0-1 0,0 1 0,-2-1 0,2-14 0,-2-4-2,-2 0 0,0 0 0,-2 0 0,-2 0 0,0 1 0,-16-46 0,18 63 0,-5-11 0,5 22 0,2 14 0,1-11 0,7 189 0,-5-168 0,2-1 0,0 0 0,1 0 0,1 0 0,1-1 0,16 34 0,-20-51 0,-1 1 0,1-1 0,0 0 0,0 0 0,0 0 0,0 0 0,1-1 0,-1 1 0,1-1 0,0 0 0,0 0 0,0-1 0,1 1 0,-1-1 0,0 0 0,1 0 0,5 2 0,4-1 0,0-1 0,0 0 0,0-1 0,24-1 0,-35 0 0,28 1 0,-20 0 0,0 0 0,0-1 0,0-1 0,0 0 0,-1 0 0,13-4 0,-20 4 0,-1 0 0,1 0 0,-1 0 0,1-1 0,-1 1 0,0-1 0,0 1 0,1-1 0,-1 0 0,0 0 0,-1 0 0,1 0 0,0 0 0,0 0 0,-1-1 0,0 1 0,1 0 0,-1-1 0,0 1 0,0-1 0,0 1 0,-1-1 0,1 0 0,0 0 0,-1 1 0,0-1 0,0 0 0,0 1 0,0-5 0,0-3 0,0 1 0,0 0 0,-1-1 0,-1 1 0,1 0 0,-5-12 0,4 16 0,0 0 0,-1 1 0,0-1 0,0 1 0,0-1 0,0 1 0,-1 0 0,0 0 0,0 0 0,0 1 0,0-1 0,-7-3 0,10 6 0,0 0 0,1 1 0,-1-1 0,0 1 0,1 0 0,-1-1 0,0 1 0,0-1 0,0 1 0,1 0 0,-1 0 0,0-1 0,0 1 0,0 0 0,0 0 0,1 0 0,-1 0 0,0 0 0,0 0 0,0 0 0,0 0 0,1 1 0,-1-1 0,0 0 0,-1 1 0,1 0 0,0 0 0,0 0 0,0 0 0,0 0 0,0 0 0,0 0 0,1 0 0,-1 1 0,0-1 0,1 0 0,-1 0 0,1 1 0,-1-1 0,1 3 0,-2 7 0,1 0 0,0 1 0,1 14 0,0-17 0,0 11 0,-1-13 0,1 0 0,0 1 0,0-1 0,0 1 0,3 7 0,-3-14 0,0 1 0,1-1 0,-1 1 0,1-1 0,0 0 0,-1 0 0,1 1 0,0-1 0,-1 0 0,1 0 0,0 0 0,0 0 0,0 0 0,0 0 0,0 0 0,0 0 0,1 0 0,-1 0 0,0-1 0,0 1 0,1 0 0,-1-1 0,0 1 0,1-1 0,-1 1 0,0-1 0,1 0 0,-1 0 0,1 0 0,-1 0 0,3 0 0,-1 0 0,1 0 0,-1 0 0,0 0 0,1-1 0,-1 0 0,1 1 0,-1-1 0,0-1 0,0 1 0,1 0 0,-1-1 0,0 0 0,0 1 0,-1-1 0,1 0 0,0-1 0,0 1 0,-1 0 0,0-1 0,1 0 0,-1 1 0,0-1 0,0 0 0,-1 0 0,1 0 0,0 0 0,-1 0 0,0-1 0,0 1 0,0 0 0,1-5 0,2-11 0,-1 0 0,0 1 0,-2-1 0,0 0 0,-2-26 0,0 8 0,-4 62 0,5 114 0,0-136 0,0-1 0,0 1 0,0 0 0,1-1 0,-1 1 0,0-1 0,1 1 0,0-1 0,-1 1 0,1-1 0,0 1 0,0-1 0,1 0 0,-1 1 0,0-1 0,1 0 0,-1 0 0,1 0 0,0 0 0,0 0 0,2 1 0,0-1 0,-1 0 0,1 0 0,1 0 0,-1-1 0,0 0 0,0 0 0,0 0 0,1 0 0,-1-1 0,0 1 0,8-2 0,-9 1 2,0-1 0,0 0 0,1 0 0,-1 0 0,-1 0-1,1-1 1,0 1 0,0-1 0,0 0 0,-1 0 0,1 0 0,-1 0 0,0 0 0,1 0 0,-1-1 0,0 1-1,0-1 1,0 1 0,-1-1 0,1 0 0,2-6 0,1-2-169,0 0 0,-1 0 0,0-1 0,4-19 1,-4 0-2275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13 31262,'0'0'705,"17"0"-657,16 0 352,6 0-256,12 0-112,-6 0-16,1 0-16,-5-4-16,-9-5-608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5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1 337 28333,'-1'3'83,"1"0"-1,1 0 1,-1 0-1,0 0 1,1 0 0,-1 0-1,1 0 1,0-1-1,0 1 1,0 0 0,1 0-1,-1-1 1,1 1-1,-1 0 1,1-1 0,0 1-1,0-1 1,0 0 0,0 0-1,0 0 1,5 3-1,-4-3-15,1 0-1,-1 0 0,1-1 0,0 0 0,0 0 1,0 0-1,0 0 0,0 0 0,0-1 0,0 0 0,0 1 1,0-2-1,0 1 0,0 0 0,0-1 0,4-1 1,-6 1-32,0 0 0,0 0 0,0 0-1,0 0 1,0-1 0,0 1 0,0-1 0,-1 1 0,1-1 0,0 0 0,-1 1 0,1-1 0,-1 0 0,0 0 0,0 0 0,0 0 0,0 0 0,0-1 0,0 1 0,-1 0 0,1 0 0,0-5 0,1-4 62,0-1 0,-1 1 0,1-16 0,-2-30 15,2 15-71,-3-1 0,-10-75 0,3 92-15,8 26-26,0 0 1,-1 0-1,1 0 0,0 1 0,0-1 0,-1 0 0,1 0 1,0 0-1,0 0 0,-1 0 0,1 0 0,0 1 0,0-1 0,0 0 1,-1 0-1,1 0 0,0 1 0,0-1 0,0 0 0,0 0 1,0 0-1,0 1 0,-1-1 0,1 0 0,0 0 0,0 1 1,0-1-1,0 0 0,0 0 0,0 1 0,0-1 0,0 0 1,0 1-1,0-1 0,0 0 0,0 0 0,0 1 0,0-1 1,0 0-1,0 0 0,1 1 0,-4 50-1,3-1 1,-1-6 0,1-1 0,8 46 0,-7-78 0,1 1 0,1-1 0,0 0 0,0-1 0,1 1 0,0 0 0,1-1 0,0 0 0,1 0 0,0-1 0,1 1 0,15 15 0,-20-23 0,0 0 0,0 0 0,0-1 0,0 1 0,0-1 0,1 0 0,-1 0 0,1 0 0,-1 0 0,1 0 0,-1 0 0,1-1 0,0 1 0,-1-1 0,1 0 0,0 0 0,-1 0 0,1 0 0,0 0 0,-1 0 0,1-1 0,-1 1 0,1-1 0,0 0 0,-1 0 0,1 0 0,-1 0 0,0 0 0,1-1 0,-1 1 0,0-1 0,0 1 0,0-1 0,0 0 0,0 0 0,0 0 0,0 0 0,-1 0 0,1 0 0,-1 0 0,1 0 0,0-4 0,3-8 0,0 0 0,-1 0 0,-1 0 0,-1-1 0,0 0 0,0 1 0,-1-1 0,-2-20 0,0 20 0,1-1 0,0 0 0,2 1 0,0-1 0,0 1 0,2 0 0,5-17 0,-8 31-1,-1-1 1,1 1-1,-1 0 1,1 0-1,0 0 1,0-1-1,0 1 1,0 0-1,0 0 1,0 0-1,0 0 1,0 1-1,0-1 1,0 0-1,0 0 1,0 1-1,1-1 1,-1 0-1,0 1 1,1-1-1,-1 1 0,0 0 1,1-1-1,-1 1 1,0 0-1,1 0 1,-1 0-1,1 0 1,-1 0-1,0 0 1,2 1-1,-1-1-2,1 1-1,-1-1 1,0 1-1,0 0 1,0 0-1,0 0 1,1 0-1,-2 0 1,1 1-1,0-1 1,0 1-1,0-1 1,0 1-1,-1-1 0,1 1 1,-1 0-1,2 3 1,-3-5 3,0 0 0,0 0 1,0 1-1,0-1 0,1 0 0,-1 0 0,0 0 1,0 1-1,-1-1 0,1 0 0,0 0 0,0 0 1,0 1-1,0-1 0,0 0 0,0 0 0,0 0 1,0 1-1,0-1 0,0 0 0,0 0 1,-1 0-1,1 0 0,0 1 0,0-1 0,0 0 1,0 0-1,0 0 0,-1 0 0,1 0 0,0 0 1,0 1-1,0-1 0,0 0 0,-1 0 0,1 0 1,0 0-1,0 0 0,0 0 0,-1 0 0,1 0 1,0 0-1,0 0 0,-1 0 0,1 0 0,0 0 1,-20 2 20,16-2-18,0 0 0,1 1-1,0-1 1,-1 1 0,1-1 0,-1 1-1,1 0 1,0 0 0,-1 1 0,1-1-1,-3 2 1,3 0-4,1 1 1,0-1-1,0 1 1,0-1-1,0 1 1,0 0-1,1 0 1,0 0-1,0-1 1,0 1-1,0 0 1,0 8-1,1 54-7,1-49 7,-1-14 1,0 0 0,1 0 0,-1 1 0,1-1 0,0 0 0,0 0 0,0 0 0,0 0 0,0 0-1,0 0 1,1-1 0,0 1 0,-1 0 0,1-1 0,0 1 0,0-1 0,1 0 0,-1 1 0,0-1 0,1 0 0,-1 0 0,5 1 0,-3 0 1,1-2 0,-1 1 0,1 0 0,-1-1 0,1 0 0,0 0 0,0 0 0,0 0 0,0-1-1,0 0 1,0 0 0,-1-1 0,1 1 0,6-2 0,-9 1-1,-1 1 1,1-1-1,-1 1 0,1-1 0,-1 0 0,1 0 0,-1 0 0,0 0 0,1 0 1,-1 0-1,0 0 0,0-1 0,0 1 0,0 0 0,0 0 0,0-1 0,0 1 0,0-1 1,-1 1-1,1-1 0,0 1 0,-1-1 0,0 0 0,1 1 0,-1-1 0,1-1 1,1-51-2,-3 40 1,-9-122 16,9 121-16,2 67-16,-1-34 16,0 0 0,4 23 1,-3-35-3,0 0 1,1 0-1,0 0 1,0 0 0,0-1-1,1 1 1,-1-1 0,1 1-1,1-1 1,-1 0-1,5 5 1,-6-9 1,0 1 0,0-1 0,0 0 0,0 0 0,0 0 0,0 0 0,0 0 0,0-1 0,0 1 0,0-1 0,1 1 0,-1-1 0,0 0 0,0 0 0,0 0 0,1 0 0,-1 0 0,0 0 0,0 0 0,1-1 0,-1 1 0,0-1 0,0 0 0,0 0 0,0 0 0,0 0 0,0 0 0,0 0 0,0 0 0,0-1 0,-1 1 0,1 0 0,0-1 0,-1 0 0,1 1 0,-1-1 0,0 0 0,0 0 0,2-3 0,2-10 0,0-1 0,-1 0 0,0 0 0,-2-1 0,1-20 0,8-41 0,-10 76-1,-1 1 0,1-1 1,0 1-1,-1-1 0,1 1 0,0-1 1,0 1-1,0-1 0,0 1 0,0 0 1,0 0-1,1-1 0,-1 1 0,0 0 1,0 0-1,1 0 0,-1 0 0,1 1 1,-1-1-1,1 0 0,-1 0 0,1 1 1,0-1-1,-1 1 0,1 0 0,0-1 1,-1 1-1,1 0 0,0 0 0,0 0 1,-1 0-1,1 0 0,0 1 0,-1-1 1,1 0-1,0 1 0,-1-1 0,1 1 1,-1 0-1,1-1 0,-1 1 0,1 0 1,-1 0-1,1 0 0,1 2 0,-3-3-5,6 7 5,-6-7 2,0 0-1,0 0 1,0 0 0,0 0-1,0 0 1,0 0 0,0 0-1,0 0 1,0-1 0,0 1-1,0 0 1,0 0 0,0 0-1,0 0 1,0 0 0,0 0 0,0 0-1,0 0 1,0 0 0,0-1-1,0 1 1,0 0 0,0 0-1,1 0 1,-1 0 0,0 0-1,0 0 1,0 0 0,0 0 0,0 0-1,0 0 1,0 0 0,0 0-1,0 0 1,0 0 0,1 0-1,-1 0 1,0 0 0,0 0-1,0 0 1,0 0 0,0 0-1,0 0 1,0 0 0,0 0 0,1 0-1,-1 0 1,0 0 0,0 0-1,0 0 1,0 0 0,0 0-1,0 0 1,0 0 0,0 0-1,0 0 1,1 0 0,-1 0 0,0 0-1,0 0 1,0 0 0,0 1-1,0-1 1,0 0 0,0-1-1,0 1 0,-1 0 0,1-1 1,0 1-1,-1 0 0,1-1 0,0 1 1,-1 0-1,1-1 0,0 1 0,-1 0 1,1 0-1,-1 0 0,1-1 0,0 1 1,-1 0-1,1 0 0,-1 0 0,1 0 1,-1 0-1,1 0 0,0 0 1,-1 0-1,1 0 0,-1 0 0,1 0 1,-1 0-1,1 0 0,-1 0 0,1 0 1,0 0-1,-1 0 0,0 1 0,-14 2 5,10 1-5,1-1 0,0 1 0,0 0 0,0 0 0,1 0 0,0 1 0,-1-1 0,1 1 0,1 0 0,-1 0 0,1 0 0,0 0 0,0 0 0,0 0 0,1 1 0,-2 9 0,0 1 0,2 1 0,0-1 0,0 1 0,3 24 0,-1-38 0,-1-1 1,1 0-1,0 0 0,-1 0 0,1 0 1,0 0-1,0 0 0,0 0 1,1 0-1,-1-1 0,0 1 0,1 0 1,-1-1-1,1 1 0,-1-1 1,1 1-1,0-1 0,0 0 0,0 1 1,0-1-1,0 0 0,0-1 1,0 1-1,0 0 0,0 0 0,0-1 1,4 1-1,-3 0 0,-1-1 1,1 1-1,0-1 0,-1 0 1,1 0-1,0 0 0,-1 0 1,1-1-1,0 1 0,-1-1 1,1 0-1,0 1 0,-1-1 1,1 0-1,-1-1 1,0 1-1,1 0 0,-1-1 1,0 1-1,0-1 0,0 0 1,3-2-1,-1-2 0,0 0 0,-1-1 0,0 1 1,0-1-1,-1 1 0,1-1 0,-1 0 0,-1 0 0,1 0 0,-1-11 1,1-11 10,-4-37 0,1 37-3,1 28-8,0-5 0,0 0 0,-1-1 0,1 1 0,-1 0 0,0-1 0,-1 1 0,0 0 0,-3-8 0,3 35 0,2 497 0,0-516 0,0 0 0,0 0 0,0-1 0,0 1 0,0 0 0,0 0 0,-1-1 0,1 1 0,-1 0 0,1 0 0,-1-1 0,1 1 0,-1 0 0,0-1 0,0 1 0,0-1 0,0 1 0,0-1 0,0 0 0,-1 1 0,1-1 0,0 0 0,-1 0 0,-1 2 0,-1-2 0,0 1 0,0-1 0,-1 0 0,1 0 0,0-1 0,-1 1 0,1-1 0,-9 0 0,4 0 0,4 0 0,0 1 0,0-1 0,0-1 0,0 1 0,0-1 0,0 0 0,0 0 0,-7-3 0,10 3 0,1 0 0,-1-1 0,0 1 0,1-1 0,-1 1 0,1-1 0,-1 0 0,1 0 0,0 0 0,0 1 0,0-1 0,0 0 0,0-1 0,0 1 0,0 0 0,1 0 0,-1 0 0,1 0 0,0 0 0,-1-1 0,1 1 0,0 0 0,1-3 0,-2-3 0,1 1 0,0-1 0,0 1 0,1-1 0,0 1 0,0-1 0,3-7 0,-2 10 0,0 1 0,1-1 0,-1 1 0,1-1 0,0 1 0,0 0 0,0 0 0,1 1 0,0-1 0,-1 1 0,7-5 0,75-49 0,-56 40 0,-1-2 0,43-37 0,-64 49 0,0 1 0,-1-1 0,0 0 0,-1 0 0,0-1 0,0 1 0,0-1 0,-1 0 0,0-1 0,-1 1 0,0-1 0,0 1 0,0-1 0,1-15 0,-2-23 0,-3-51 0,1 98 0,0-2 0,0 1 0,0-1 0,0 1 0,0-1 0,0 1 0,0-1 0,-1 1 0,1-1 0,0 1 0,-1-1 0,1 1 0,-1 0 0,0-1 0,1 1 0,-1 0 0,0-1 0,0 1 0,0 0 0,0 0 0,0 0 0,-1-2 0,2 3 0,0 0 0,0 0 0,0 0 0,0 0 0,-1 0 0,1 0 0,0 0 0,0 0 0,0 0 0,0 0 0,0 0 0,0 0 0,0 0 0,0 0 0,-1 1 0,1-1 0,0 0 0,0 0 0,0 0 0,0 0 0,0 0 0,0 0 0,0 0 0,0 0 0,0 0 0,0 0 0,-1 0 0,1 0 0,0 0 0,0 1 0,0-1 0,0 0 0,0 0 0,0 0 0,0 0 0,0 0 0,0 0 0,0 0 0,0 0 0,0 0 0,0 1 0,0-1 0,0 0 0,0 0 0,0 0 0,0 0 0,0 0 0,0 0 0,0 0 0,0 1 0,0-1 0,0 0 0,0 0 0,0 0 0,0 0 0,0 0 0,0 0 0,1 0 0,-1 2 0,-1 21 0,2 0 0,1 0 0,0 0 0,2 0 0,12 42 0,-9-46 0,0 0 0,-2 0 0,0 0 0,-2 1 0,0 0 0,1 21 0,-4-39 0,-1 0-1,1-1 1,0 1 0,0-1-1,-1 0 1,1 1 0,0-1 0,-1 1-1,0-1 1,1 1 0,-1-1-1,0 0 1,0 0 0,1 1-1,-1-1 1,0 0 0,0 0-1,-1 0 1,-1 2 0,0-1 2,0 0 0,-1 0 0,1 0-1,-1-1 1,1 1 0,-1-1 0,-6 2 0,-6-1-40,1 0 1,-31 0-1,27-2-290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5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29 26060,'25'0'4395,"27"0"-1469,-33 0-3029,0-1 1,0-1 0,-1-1 0,1 0-1,18-7 1,-32 9 93,-4 1 2,-1 0-1,1 0 1,-1 0-1,1 0 0,-1 0 1,1 0-1,-1-1 0,1 1 1,-1 0-1,1 0 1,-1 0-1,1-1 0,-1 1 1,1 0-1,-1-1 0,1 1 1,-1 0-1,0-1 0,1 1 1,-1 0-1,0-1 1,1 0-1,-1-1-656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09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10 628 30190,'0'0'58,"-1"0"0,1-1 0,-1 1 0,1 0 0,-1 0 0,1 0 0,0-1 0,-1 1 0,1 0 0,-1 0 0,1-1 0,-1 1 0,1 0 0,0-1 0,-1 1 0,1-1 0,0 1 0,0 0 0,-1-1 0,1 1 0,0-1 0,0 1 0,-1-1 0,1 1 0,0-1 0,0 1 0,0-1 0,0 1 0,0-1 0,0 1 0,0-1 0,0 1 0,0-1 0,0 1 0,0-1 0,0 1 0,0-1 0,0 1 0,1-1 0,-1 1 0,0-1 0,0 1 0,0-1 0,1 1 0,-1 0 0,0-1 0,1 0 0,14-26-265,38-39 207,99-95 0,77-42 0,-101 79 0,-127 124 0,-1-1 0,1 1 0,-1 0 0,0 0 0,1-1 0,-1 1 0,1 0 0,-1-1 0,0 1 0,1 0 0,-1-1 0,0 1 0,1-1 0,-1 1 0,0 0 0,0-1 0,1 1 0,-1-1 0,0 1 0,0-1 0,0 1 0,0-1 0,0 1 0,0-1 0,0 1 0,0-1 0,0 1 0,0-1 0,0 1 0,0-1 0,0 1 0,0-1 0,0 1 0,0-1 0,0 1 0,-1-1 0,1 1 0,0 0 0,0-1 0,-1 1 0,1-1 0,0 1 0,0-1 0,-1 1 0,1 0 0,-1-1 0,1 1 0,0 0 0,-1 0 0,1-1 0,-1 1 0,1 0 0,0 0 0,-1-1 0,1 1 0,-1 0 0,1 0 0,-1 0 0,-30-4 0,28 4 0,-116-1 0,155 17 0,2-8 0,-28-6 0,-1-1 0,0 1 0,1 0 0,-1 1 0,0 0 0,-1 1 0,1 0 0,-1 0 0,9 6 0,-15-8 0,-1 0 0,0 0 0,0 1 0,-1-1 0,1 0 0,0 0 0,-1 0 0,1 0 0,-1 1 0,0-1 0,0 0 0,0 1 0,0 3 0,-4 31 0,0-26-63,0-1 0,-1 0 0,0 0-1,0-1 1,-13 18 0,3-7-1511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1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16 76 31486,'-16'-2'1080,"21"-3"-824,28-5-311,49-4 55,-52 10 0,-1-1 0,1-1 0,-1-2 0,30-12 0,-64 18-304,-13 2-545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57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16 707 32319,'0'0'352,"-4"10"-320,0 9-29,1 0-1,1 0 1,0 0 0,2 1-1,3 35 1,-3-52-3,1-1 0,0 1 0,0 0 0,0 0 0,0-1 0,1 1 0,-1-1 0,1 1 0,0-1 0,-1 0 0,1 1 0,0-1 0,0 0 0,0 0 0,1 0 0,-1-1 0,0 1 0,1 0 0,-1-1 0,1 0 0,0 1 0,-1-1-1,1 0 1,0-1 0,0 1 0,-1 0 0,1-1 0,0 1 0,4-1 0,-2 1 0,0-1 1,-1 0-1,1 0 0,0 0 0,-1 0 0,1-1 1,-1 0-1,1 0 0,0 0 0,-1 0 0,0-1 1,1 0-1,-1 0 0,0 0 0,0 0 0,0-1 0,7-5 1,-3-1 0,-1-1 1,0-1-1,-1 1 1,0-1 0,0 0-1,-1 0 1,-1-1-1,7-23 1,-1-10-1,4-47 0,-12 77 1,3-45 16,-4 38-16,1 0 0,1 0-1,1 0 1,10-33 0,-14 54-2,1 0 0,-1 0 0,0 0 0,1 0 0,-1 1 0,1-1 0,-1 0 0,1 1 0,-1-1 0,1 0 0,-1 1 0,1-1 0,0 1 0,-1-1 0,1 1 0,0-1 0,0 1 0,-1-1 0,1 1 0,0 0 0,0-1 0,0 1 0,0 0 0,-1 0 0,1-1 0,0 1 0,0 0 0,0 0 0,0 0 0,0 0 0,-1 0 0,1 1 0,0-1 0,0 0 0,0 0 0,0 0 0,0 1 0,-1-1 0,1 0 0,0 1 0,0-1 0,-1 1 0,1-1 0,1 2 0,2 0 0,-1 1 0,0-1 0,0 1 0,1 0 0,-2 0 0,1 0 0,4 6 0,42 80 0,-49-93 0,0 1 0,0 0 0,0-1 0,0 1 0,0 0 0,-1 0 0,1-1 0,-1 1 0,-1-3 0,0 4 0,0 0 0,0 0 0,0 0 0,0 0 0,0 0 0,0 1 0,-1-1 0,1 1 0,-1-1 0,1 1 0,-1 0 0,1 0 0,-1 0 0,0 1 0,0-1 0,1 1 0,-1-1 0,0 1 0,0 0 0,1 0 0,-1 0 0,0 0 0,0 1 0,0-1 0,1 1 0,-1 0 0,0-1 0,1 1 0,-1 1 0,1-1 0,-4 2 0,2 1 0,1 0 0,0 1 0,0 0 0,0-1 0,0 1 0,1 0 0,0 0 0,0 0 0,0 1 0,1-1 0,0 0 0,0 1 0,-1 6 0,0 15 0,0 35 0,2-56 0,0 5 0,0 1 0,1-1 0,0 1 0,1-1 0,0 0 0,0 1 0,9 20 0,-8-27 0,0 0 0,0 0 0,0 0 0,1 0 0,0 0 0,0-1 0,0 1 0,0-1 0,1 0 0,0 0 0,0-1 0,0 0 0,0 1 0,0-2 0,1 1 0,9 3 0,-2-3 0,1 0 0,-1 0 0,1-1 0,-1-1 0,1-1 0,17 0 0,-7-1 0,-19 1 0,0 0 0,0 0 0,0-1 0,1 0 0,-1 0 0,0 0 0,0 0 0,0-1 0,-1 0 0,1 0 0,0 0 0,-1-1 0,1 0 0,-1 0 0,0 0 0,4-4 0,-3 2 0,0-1 0,0 0 0,0 0 0,-1-1 0,0 1 0,-1-1 0,1 0 0,-1 0 0,3-13 0,1-9 0,-2-1 0,-1 1 0,-2 0 0,-1-43 0,1-46 0,1 37 0,-12-110 0,9 189 0,-5-25 0,5 26 0,0 1 0,0-1 0,0 1 0,0-1 0,0 1 0,0-1 0,-1 0 0,1 1 0,0-1 0,0 1 0,0-1 0,-1 1 0,1 0 0,0-1 0,-1 1 0,1-1 0,-1 1 0,1-1 0,0 1 0,-1 0 0,1-1 0,-1 1 0,1 0 0,-1 0 0,1-1 0,-1 1 0,1 0 0,-1 0 0,1 0 0,-1-1 0,1 1 0,-1 0 0,1 0 0,-2 0 0,-2 9 0,-3 37 0,3-1 0,2 1 0,4 55 0,-1-19 0,-2 12 0,3 109 0,-2-199 0,0 0 0,1 0 0,-1 0 0,1 0 0,0 0 0,1 0 0,1 5 0,-3-8 0,1 0 0,-1 0 0,1 0 0,-1 0 0,1-1 0,0 1 0,-1 0 0,1 0 0,0 0 0,0-1 0,-1 1 0,1-1 0,0 1 0,0 0 0,0-1 0,0 1 0,0-1 0,0 0 0,0 1 0,0-1 0,0 0 0,0 0 0,0 1 0,0-1 0,0 0 0,0 0 0,0 0 0,0 0 0,0 0 0,0 0 0,0-1 0,0 1 0,2-1 0,-2 0 0,1 0 0,-1 0 0,0 0 0,1 0 0,-1 0 0,0 0 0,0-1 0,0 1 0,1-1 0,-2 1 0,1 0 0,0-1 0,0 0 0,0 1 0,-1-1 0,1 0 0,0 1 0,-1-1 0,0 0 0,1 1 0,-1-4 0,2-3 0,23-113 0,-21 92 0,2 1 0,0-1 0,2 1 0,1 1 0,15-34 0,-23 59 0,1-1 0,-1 1 0,1-1 0,-1 1 0,1-1 0,0 1 0,0 0 0,0 0 0,0 0 0,0 0 0,0 0 0,1 0 0,-1 1 0,1-1 0,-1 1 0,1-1 0,-1 1 0,1 0 0,0 0 0,0 0 0,0 1 0,-1-1 0,1 1 0,0-1 0,0 1 0,0 0 0,0 0 0,4 1 0,-6-1 0,1 0 0,-1 0 0,0 1 0,1-1 0,-1 1 0,0-1 0,1 1 0,-1 0 0,0 0 0,0-1 0,1 1 0,-1 0 0,0 0 0,0 0 0,0 0 0,0 0 0,0 0 0,-1 0 0,1 1 0,0-1 0,0 0 0,-1 0 0,1 1 0,-1-1 0,1 1 0,0 1 0,9 44 0,-10-45 0,5 50 0,-4 94 0,-2-71 0,1-72-1,0-1 1,0 0-1,0 1 0,0-1 1,1 0-1,-1 1 0,1-1 1,0 0-1,0 0 0,-1 1 1,1-1-1,1 0 0,-1 0 0,0 0 1,0 0-1,1 0 0,-1 0 1,1-1-1,0 1 0,-1 0 1,1-1-1,0 0 0,0 1 1,0-1-1,0 0 0,0 0 1,0 0-1,1 0 0,-1 0 1,0 0-1,0-1 0,1 1 1,2 0-1,8 0-1,0 0 0,0 0 0,0-1-1,24-4 1,-33 4 4,8-2-2,0-1 0,0 0 0,0-1 0,0 0 0,-1 0 0,1-1 0,-1-1 0,-1 0 0,1-1 0,-1 0 0,0 0 0,0-1 0,10-11 0,-11 10 0,-1 0 0,0 0 0,-1 0 0,0-1 0,0 0 0,-1-1 0,-1 0 0,1 0 0,-2 0 0,0 0 0,0-1 0,-1 1 0,3-19 0,-4 18 2,-1 1 0,-1-1 0,0 0 0,-1 0 0,0 0 1,-4-17-1,4 25-2,0 0 1,-1 0 0,0 0 0,1 1 0,-2-1-1,1 1 1,0-1 0,0 1 0,-1 0 0,0 0-1,0 0 1,0 0 0,0 0 0,0 1-1,-1-1 1,1 1 0,-1 0 0,1 0 0,-1 0-1,0 0 1,-6-1 0,0 0-1,-1 1 0,1 0 0,0 1 0,-1 0 0,1 1 0,-1 0 0,-13 2 0,22-1 0,-1-1 0,1 1 0,-1 0 0,1 0 0,0 1 0,0-1 0,-1 0 0,1 1 0,0-1 0,0 1 0,1 0 0,-1-1 0,0 1 0,0 0 0,1 0 0,-1 0 0,1 1 0,0-1 0,-1 0 0,1 0 0,0 1 0,1-1 0,-1 1 0,0-1 0,1 1 0,-1 4 0,-2 9 0,1-1 0,1 0 0,0 17 0,1-28 0,-1 47 0,-1-26 0,2 0 0,1 0 0,6 40 0,-6-59 0,0 1 0,1-1 0,0 0 0,0 0 0,0 0 0,1 0 0,0 0 0,0-1 0,1 1 0,-1-1 0,1 0 0,0 0 0,1 0 0,-1-1 0,1 1 0,0-1 0,0 0 0,0-1 0,6 4 0,-5-4 0,0-1 0,0 0 0,0 0 0,0-1 0,1 0 0,-1 0 0,12 0 0,-16 0 0,0-1 0,1 0 0,-1 0 0,0 0 0,1 0 0,-1-1 0,0 1 0,1-1 0,-1 1 0,0-1 0,0 0 0,0 0 0,0 0 0,1 0 0,-1 0 0,0 0 0,-1 0 0,1-1 0,0 1 0,0-1 0,-1 0 0,1 1 0,2-4 0,0-10 0,0 0 0,-1-1 0,-1 1 0,-1 0 0,0-1 0,0 1 0,-4-28 0,1-2 0,2-131 0,0 210 0,-1 8 0,1-1 0,3 0 0,1 0 0,17 72 0,-20-109 0,0-1 0,0 1 0,1-1 0,0 1 0,0-1 0,0 0 0,0 0 0,0 0 0,0 0 0,1 0 0,0-1 0,-1 1 0,1-1 0,0 0 0,0 1 0,0-1 0,1-1 0,-1 1 0,6 2 0,-3-2 0,-1-1 0,1 1 0,-1-1 0,1-1 0,0 1 0,-1-1 0,1 0 0,0 0 0,0 0 0,-1-1 0,1 0 0,6-2 0,-9 2 0,0-1 0,-1 1 0,1-1 0,0 0 0,-1 0 0,0 0 0,1 0 0,-1-1 0,0 1 0,0 0 0,0-1 0,-1 0 0,1 1 0,-1-1 0,1 0 0,-1 0 0,0 0 0,0 0 0,0 0 0,1-5 0,1-7 0,0 0 0,2-29 0,-3-37 0,4-46 0,-6 125 0,1-1 0,-1 0 0,0 1 0,1-1 0,0 0 0,-1 1 0,1-1 0,0 1 0,0-1 0,1 1 0,-1 0 0,0-1 0,1 1 0,0 0 0,-1 0 0,1 0 0,0 0 0,0 0 0,0 1 0,0-1 0,0 0 0,1 1 0,2-2 0,1 1 0,1 0 0,0 1 0,0 0 0,0 0 0,1 0 0,-1 1 0,7 0 0,-11 0 0,0 0 0,1 1 0,-1-1 0,0 0 0,0 1 0,0-1 0,0 1 0,1 0 0,-1 0 0,0 0 0,0 1 0,-1-1 0,1 1 0,0-1 0,0 1 0,-1 0 0,5 4 0,-3-2 0,-1 1 0,0-1 0,0 1 0,0-1 0,-1 1 0,1 0 0,-1 0 0,0 0 0,2 7 0,0 10 0,-1-1 0,0 1 0,-2 43 0,-1-55 0,-1 14 0,-1 1 0,-6 23 0,3-24 0,2 1 0,-1 24 0,5-47 0,-1 0 0,1 0 0,-1 0 0,1 0 0,0-1 0,-1 1 0,1 0 0,0-1 0,0 1 0,1-1 0,-1 1 0,0-1 0,0 1 0,1-1 0,-1 0 0,1 0 0,-1 1 0,1-1 0,-1 0 0,1-1 0,0 1 0,-1 0 0,1 0 0,0-1 0,0 1 0,0-1 0,0 1 0,2-1 0,10 3 0,0 0 0,23 0 0,-33-3 0,18 2 0,0-1 0,0-2 0,35-4 0,-49 4 0,0-1 0,0 0 0,0-1 0,0 0 0,0 0 0,-1-1 0,0 0 0,0 0 0,0-1 0,0 1 0,-1-2 0,12-10 0,-11 7 0,0 1 0,-1-1 0,0 0 0,-1-1 0,0 1 0,0-1 0,-1 0 0,0-1 0,-1 1 0,0 0 0,-1-1 0,2-16 0,-1-11 0,-1-1 0,-5-42 0,3 80 0,0-3 0,0 1 0,-1-1 0,1 1 0,-1-1 0,0 1 0,0-1 0,0 1 0,-1 0 0,1-1 0,-1 1 0,0 0 0,0 0 0,0 0 0,0 0 0,0 1 0,-4-4 0,4 4 0,0 1 0,0 0 0,1 0 0,-1-1 0,-1 1 0,1 0 0,0 1 0,0-1 0,0 0 0,0 1 0,-1-1 0,1 1 0,0 0 0,0-1 0,-1 1 0,1 0 0,0 0 0,-1 1 0,1-1 0,0 0 0,0 1 0,-1 0 0,1-1 0,0 1 0,0 0 0,-4 2 0,3-1 0,0 1 0,0-1 0,0 1 0,0-1 0,1 1 0,-1 0 0,1 0 0,0 1 0,-1-1 0,1 0 0,1 1 0,-1-1 0,-2 8 0,-14 52 0,14-33 0,1 0 0,1 0 0,3 38 0,-1-22 0,0-40 0,0-1 0,1 1 0,-1-1 0,1 1 0,0-1 0,1 0 0,-1 1 0,1-1 0,4 9 0,-4-11 0,0-1 0,-1 0 0,1 1 0,0-1 0,0 0 0,0 0 0,0 0 0,1 0 0,-1 0 0,1-1 0,-1 1 0,1-1 0,-1 1 0,1-1 0,0 0 0,0 0 0,0 0 0,-1 0 0,6 0 0,3 1 0,0-1 0,0-1 0,13 0 0,-21 0 0,0 0 0,0 0 0,-1-1 0,1 1 0,0-1 0,-1 0 0,1 0 0,0 0 0,-1 0 0,1 0 0,-1 0 0,1-1 0,-1 1 0,0-1 0,1 0 0,-1 0 0,0 1 0,2-4 0,0-2 0,0-1 0,0 0 0,0 0 0,-1 0 0,-1 0 0,1 0 0,-1-1 0,0 1 0,0-15 0,0-12 0,-3-38 0,0 26 0,1-91 0,-2 188 0,-1-16 0,2 0 0,1 0 0,6 36 0,-5-64 0,0-1 0,0 0 0,1 0 0,0 1 0,0-1 0,1-1 0,-1 1 0,1 0 0,0 0 0,0-1 0,1 0 0,-1 0 0,1 0 0,0 0 0,0 0 0,0-1 0,1 1 0,-1-1 0,1-1 0,0 1 0,-1 0 0,10 2 0,2 0 0,-1-1 0,1-1 0,0 0 0,0-1 0,1-1 0,19 0 0,-35-1 0,1 0 0,-1-1 0,1 1 0,-1 0 0,0 0 0,1-1 0,-1 1 0,1-1 0,-1 1 0,0-1 0,1 0 0,-1 1 0,0-1 0,0 0 0,1 0 0,-1 0 0,0 0 0,0 0 0,0 0 0,1-2 0,0 0 0,0-1 0,0 1 0,0-1 0,-1 0 0,0 1 0,1-1 0,0-7 0,1-6 0,-2-1 0,0-30 0,-1 36 0,-1-21 0,0 8 0,4-37 0,-3 57 0,1-1 0,0 0 0,0 0 0,1 1 0,0-1 0,0 0 0,0 1 0,0 0 0,1 0 0,0-1 0,7-7 0,-8 11 0,1 0 0,-1 1 0,1-1 0,0 1 0,-1 0 0,1 0 0,0 0 0,0 0 0,0 0 0,0 0 0,0 1 0,0 0 0,0-1 0,0 1 0,0 0 0,0 1 0,5 0 0,0 0 0,0 0 0,-1 0 0,1 1 0,0 0 0,11 5 0,-1 4 0,-13-9 0,-1 1 0,1 0 0,-1-1 0,1 0 0,0 0 0,0 0 0,0 0 0,0-1 0,8 1 0,-13-2 0,1 0 0,-1 0 0,0 0 0,0 0 0,0 0 0,0 0 0,0 0 0,1 0 0,-1 0 0,0 0 0,0 0 0,0 0 0,0 0 0,0 0 0,0 0 0,1 0 0,-1 0 0,0 0 0,0-1 0,0 1 0,0 0 0,0 0 0,0 0 0,0 0 0,0 0 0,0 0 0,0 0 0,1-1 0,-1 1 0,0 0 0,0 0 0,0 0 0,0 0 0,0 0 0,0 0 0,0-1 0,0 1 0,0 0 0,0 0 0,0 0 0,0 0 0,0 0 0,0-1 0,0 1 0,0 0 0,0 0 0,0 0 0,0 0 0,-1 0 0,1 0 0,0-1 0,0 1 0,0 0 0,0 0 0,0 0 0,0 0 0,0 0 0,-5-7 0,-1 4 0,0 0 0,-1 0 0,1 1 0,-1 0 0,1 0 0,-1 0 0,0 1 0,0 0 0,1 0 0,-1 1 0,0 0 0,0 0 0,0 1 0,0-1 0,0 1 0,0 1 0,1 0 0,-1 0 0,1 0 0,-1 0 0,-6 4 0,8 0 0,0-1 0,1 0 0,-1 1 0,1 0 0,0 0 0,1 0 0,0 1 0,-1-1 0,2 1 0,-1 0 0,1 0 0,0 0 0,1 0 0,-1 0 0,1 7 0,-2 12 0,2 1 0,3 44 0,-2-65 0,1 0 0,0-1 0,0 1 0,1-1 0,-1 1 0,1-1 0,0 0 0,0 1 0,1-1 0,0 0 0,0-1 0,0 1 0,0 0 0,1-1 0,0 0 0,0 0 0,0 0 0,0 0 0,1 0 0,-1-1 0,1 0 0,0 0 0,0 0 0,0-1 0,10 4 0,3 0 0,1-1 0,0-1 0,0-1 0,0-1 0,0 0 0,25-1 0,-37-1 0,1 0 0,-1-1 0,0 0 0,1 0 0,-1 0 0,0-1 0,1 0 0,-1-1 0,-1 1 0,1-1 0,0-1 0,0 1 0,-1-1 0,11-8 0,-11 5 0,0 1 0,0-1 0,-1 1 0,0-1 0,0-1 0,-1 1 0,0-1 0,0 0 0,-1 0 0,0 0 0,0 0 0,2-15 0,4-32 0,-3-1 0,-3 0 0,-5-80 0,1 38 0,-11-151 0,7 228 0,2 21 0,-1 14 0,-2 42 0,3 0 0,4 75 0,1-36 0,-2-44 0,4 103 0,-2-136 0,1 0 0,1 0 0,0 0 0,1-1 0,1 1 0,11 22 0,-14-36 0,0 1 0,-1-1 0,2 0 0,-1 0 0,0 0 0,1-1 0,-1 1 0,1-1 0,0 0 0,0 0 0,1 0 0,-1 0 0,1-1 0,-1 0 0,1 0 0,0 0 0,-1 0 0,1-1 0,0 0 0,0 0 0,0 0 0,0-1 0,0 1 0,1-1 0,-1 0 0,0-1 0,0 1 0,0-1 0,0 0 0,7-3 0,-8 2 0,1 0 0,-1-1 0,0 0 0,0 0 0,0 0 0,0 0 0,0 0 0,-1-1 0,1 0 0,-1 0 0,0 0 0,0 0 0,4-9 0,4-7 0,13-37 0,-17 35 0,0-1 0,-2 0 0,0 0 0,2-37 0,-4-98 0,-4 103 0,1 52 0,0 0 0,-1 0 0,1 0 0,-1 0 0,0 0 0,0 0 0,0 0 0,0 0 0,0 0 0,-1 0 0,-2-4 0,4 7 0,-1-1 0,1 0 0,-1 0 0,0 1 0,1-1 0,-1 0 0,0 1 0,0-1 0,0 0 0,1 1 0,-1-1 0,0 1 0,0 0 0,0-1 0,0 1 0,0 0 0,0-1 0,0 1 0,0 0 0,0 0 0,0 0 0,0 0 0,0 0 0,0 0 0,0 0 0,0 0 0,0 0 0,0 0 0,0 1 0,0-1 0,0 0 0,0 1 0,1-1 0,-1 1 0,0-1 0,0 1 0,0-1 0,0 1 0,1 0 0,-2 0 0,-1 2 0,1 0 0,0 0 0,-1 0 0,1 0 0,0 0 0,0 0 0,1 1 0,-1-1 0,1 1 0,0-1 0,-1 1 0,2 0 0,-2 4 0,-5 53 0,7-60 0,-2 33 0,1 1 0,1-1 0,2 0 0,9 48 0,-9-71 0,1-1 0,1 0 0,-1 0 0,1-1 0,1 1 0,0-1 0,0 0 0,8 10 0,-8-14 0,0 1 0,0-1 0,1 0 0,-1 0 0,1-1 0,0 0 0,0 0 0,1 0 0,-1-1 0,1 0 0,0 0 0,0 0 0,7 1 0,-2-2 0,-1 0 0,1-1 0,0 0 0,17-2 0,-8 1 0,-19 0 0,0-1 0,-1 1 0,1 0 0,0-1 0,-1 1 0,1-1 0,0 0 0,-1 1 0,1-1 0,-1 0 0,1 0 0,-1 0 0,1 0 0,-1 0 0,0-1 0,0 1 0,1 0 0,-1 0 0,0-1 0,0 1 0,0-1 0,-1 1 0,1-1 0,0 1 0,0-1 0,-1 0 0,1 1 0,-1-1 0,1 0 0,-1 1 0,0-4 0,2-7 0,0-1 0,-2 0 0,0-16 0,0 16 0,1-222 0,-1 230 0,0 0 0,0 1 0,0-1 0,1 1 0,0-1 0,0 1 0,0-1 0,1 1 0,-1-1 0,1 1 0,0 0 0,3-5 0,-2 6 0,-1 1 0,0 0 0,1 0 0,-1 1 0,1-1 0,-1 0 0,1 1 0,0 0 0,-1-1 0,1 1 0,0 0 0,0 1 0,0-1 0,0 0 0,0 1 0,0-1 0,0 1 0,0 0 0,4 1 0,-1-2 0,0 2 0,0-1 0,0 0 0,-1 1 0,1 0 0,0 1 0,10 3 0,-13-4 0,0 1 0,0 0 0,0 0 0,0 1 0,0-1 0,0 1 0,-1-1 0,1 1 0,-1 0 0,0 0 0,0 0 0,0 0 0,0 0 0,2 4 0,1 5 0,-1 0 0,0 1 0,0-1 0,-1 1 0,-1 0 0,0 0 0,-1 0 0,0 0 0,-1 1 0,-1-1 0,0 0 0,0 0 0,-1 0 0,-1 0 0,0-1 0,-8 19 0,2-11 0,0-1 0,2 1 0,0 0 0,2 1 0,0 0 0,1 0 0,1 0 0,0 29 0,3-49 0,0 0 0,0 1 0,1-1 0,-1 0 0,1 1 0,-1-1 0,1 0 0,-1 0 0,1 1 0,0-1 0,0 0 0,-1 0 0,1 0 0,0 0 0,0 0 0,0 0 0,0 0 0,1 0 0,-1 0 0,0-1 0,0 1 0,0 0 0,1-1 0,-1 1 0,0-1 0,1 1 0,-1-1 0,0 0 0,1 1 0,-1-1 0,3 0 0,8 1 0,0 0 0,22-1 0,-19 0 0,-13 0 0,12 0 0,-1 0 0,23-4 0,-31 3 0,-1 0 0,0-1 0,1 1 0,-1-1 0,0 0 0,0 0 0,0-1 0,0 1 0,0-1 0,0 1 0,4-6 0,2-2 0,-1-1 0,-1 0 0,0 0 0,0 0 0,-2-1 0,1 0 0,-1-1 0,-1 1 0,4-14 0,3-17 0,9-64 0,-15 69 0,1 1 0,16-47 0,-21 80 0,-1 1 0,1 0 0,0 0 0,0 0 0,0 0 0,0 0 0,1 1 0,-1-1 0,1 1 0,-1-1 0,1 1 0,0 0 0,0 0 0,0 0 0,0 0 0,1 1 0,-1-1 0,0 1 0,1 0 0,-1 0 0,0 0 0,1 0 0,0 1 0,-1-1 0,1 1 0,-1 0 0,1 0 0,-1 0 0,1 1 0,-1-1 0,1 1 0,-1 0 0,1 0 0,-1 0 0,1 0 0,-1 1 0,0-1 0,0 1 0,6 4 0,2 2 0,-1 1 0,0 1 0,0-1 0,-1 2 0,0-1 0,-1 1 0,0 1 0,-1-1 0,0 1 0,-1 1 0,0-1 0,-1 1 0,0 0 0,3 15 0,-2-3 0,-1 0 0,-1 1 0,-1-1 0,-2 1 0,0 0 0,-6 46 0,3-63 0,0-1 0,0 0 0,-1 1 0,0-1 0,0 0 0,-1-1 0,0 1 0,-1-1 0,0 0 0,0 0 0,0 0 0,-1 0 0,0-1 0,0 0 0,-1-1 0,1 1 0,-9 4 0,7-4 0,0-1 0,-1-1 0,1 1 0,-1-1 0,0-1 0,0 1 0,0-2 0,0 1 0,-1-1 0,1-1 0,-1 1 0,0-2 0,1 1 0,-1-1 0,-10-2 0,17 1 0,1 1 0,-1-1 0,1 0 0,0-1 0,0 1 0,0 0 0,0-1 0,0 1 0,0-1 0,0 0 0,0 1 0,0-1 0,1 0 0,-1 0 0,1 0 0,-1 0 0,1 0 0,0-1 0,0 1 0,0 0 0,0-1 0,0 1 0,0 0 0,1-1 0,-1-2 0,-2-10 0,1 0 0,-1-29 0,3 43 0,-2-35 0,1 12 0,0 0 0,1-1 0,1 1 0,9-48 0,-9 69 0,0 0 0,0 0 0,1 0 0,-1 0 0,1 0 0,0 0 0,0 1 0,0-1 0,0 0 0,0 1 0,0 0 0,1 0 0,-1-1 0,1 1 0,-1 0 0,1 1 0,0-1 0,3-1 0,-4 2 0,1 0 0,-1 1 0,0-1 0,0 1 0,1-1 0,-1 1 0,0 0 0,1 0 0,-1 0 0,0 0 0,1 0 0,-1 0 0,0 1 0,0-1 0,1 1 0,-1 0 0,0-1 0,0 1 0,0 0 0,0 0 0,0 1 0,0-1 0,0 0 0,0 1 0,0-1 0,2 4 0,9 10 0,-2 0 0,0 1 0,17 33 0,-18-31 0,0 0 0,2 0 0,21 26 0,-27-38 0,0 0 0,1-1 0,-1 1 0,1-2 0,0 1 0,0-1 0,0 0 0,1 0 0,-1-1 0,1 0 0,0 0 0,11 2 0,4-2 0,1 0 0,46-1 0,-56-2 0,-10 0 0,0-1 0,-1 1 0,1 0 0,0-1 0,-1 0 0,1 0 0,-1 0 0,1 0 0,-1-1 0,1 1 0,-1-1 0,0 0 0,0 0 0,0 0 0,4-3 0,-3 0 0,0 1 0,0-1 0,0 0 0,0 0 0,-1-1 0,0 1 0,0-1 0,3-7 0,1-10 0,-1 0 0,0-1 0,3-41 0,-8 59 0,8-114 0,-7-119 0,-3 129 0,-2 272 0,4 174 0,1-317 0,1 0 0,7 27 0,-8-39 0,0 1 0,1-1 0,0 0 0,0 1 0,1-1 0,0-1 0,0 1 0,7 8 0,-8-13 0,-1 1 0,1-1 0,-1 0 0,1 0 0,0 0 0,0-1 0,0 1 0,0-1 0,0 0 0,0 0 0,0 0 0,1 0 0,-1 0 0,0-1 0,1 1 0,-1-1 0,0 0 0,1 0 0,-1 0 0,0 0 0,1-1 0,-1 1 0,4-2 0,-1 0 0,-1 0 0,0 1 0,1-2 0,-1 1 0,0-1 0,0 0 0,-1 0 0,1 0 0,-1 0 0,1-1 0,-1 0 0,5-6 0,-3 1 0,0 0 0,-1 0 0,0-1 0,-1 0 0,0 1 0,0-2 0,-1 1 0,-1 0 0,0-1 0,2-16 0,-2-14 0,-3-59 0,-1 37 0,1-7 0,-7 162 0,4 141 0,5-228 0,-1-1 0,0 1 0,1 0 0,0-1 0,0 1 0,0-1 0,1 1 0,-1-1 0,1 1 0,0-1 0,1 0 0,-1 0 0,1 0 0,3 4 0,-4-6 0,1 1 0,0-1 0,0 1 0,0-1 0,0 0 0,0 0 0,0-1 0,1 1 0,-1-1 0,1 1 0,-1-1 0,1 0 0,-1 0 0,1-1 0,0 1 0,-1-1 0,7 0 0,-1 0 0,0 0 0,0 0 0,0-1 0,13-3 0,-19 3 0,0 0 0,0 0 0,0-1 0,-1 1 0,1-1 0,0 0 0,-1 1 0,1-1 0,-1-1 0,0 1 0,1 0 0,-1 0 0,0-1 0,0 1 0,2-6 0,1-1 0,0-1 0,-1 1 0,-1-1 0,0 0 0,0 0 0,-1 0 0,2-11 0,3-79 0,-2 20 0,-3 55 0,0 6 0,0-1 0,9-29 0,-10 46 0,0-1 0,0 0 0,0 0 0,1 1 0,0-1 0,-1 1 0,2-1 0,-1 1 0,0 0 0,0 0 0,1 0 0,0 0 0,0 0 0,-1 0 0,2 1 0,-1-1 0,0 1 0,6-3 0,-6 4 0,-1 0 0,1 1 0,0-1 0,-1 1 0,1 0 0,0 0 0,0 0 0,-1 0 0,1 0 0,0 0 0,-1 1 0,1-1 0,0 1 0,-1 0 0,1 0 0,-1 0 0,1 0 0,-1 0 0,0 1 0,1-1 0,-1 1 0,3 2 0,-2-1 0,1 0 0,-1 0 0,1 0 0,-1 1 0,0 0 0,-1-1 0,1 1 0,-1 0 0,1 0 0,-1 1 0,3 7 0,-6-12 0,0 1 0,0-1 0,1 1 0,-1-1 0,0 1 0,0-1 0,0 0 0,0 1 0,1-1 0,-1 0 0,0 0 0,0 0 0,0 1 0,0-1 0,0 0 0,0 0 0,0 0 0,1-1 0,-1 1 0,-2 0 0,2 0 0,-7-1 0,-1 1 0,1 1 0,-1 0 0,1 0 0,-14 3 0,18-2 0,0 0 0,0 0 0,1 0 0,-1 0 0,1 1 0,-1-1 0,1 1 0,0 0 0,0 0 0,0 0 0,0 0 0,0 1 0,-2 4 0,-6 12 0,1 0 0,0 0 0,2 1 0,0 0 0,2 0 0,0 1 0,1 0 0,2 0 0,0 0 0,1 0 0,1 0 0,1 1 0,6 39 0,-6-59 0,1 1 0,0 0 0,1-1 0,-1 1 0,1-1 0,-1 0 0,1 1 0,0-1 0,0 0 0,1 0 0,-1 0 0,0 0 0,1-1 0,0 1 0,0-1 0,0 1 0,0-1 0,0 0 0,0 0 0,0 0 0,1-1 0,-1 1 0,1-1 0,-1 0 0,1 0 0,6 1 0,10 2 0,0-2 0,0 0 0,37-2 0,-35 0 0,-8 1 0,1-2 0,-1 1 0,1-2 0,-1 0 0,0-1 0,20-6 0,-28 7 0,0-1 0,-1 0 0,1 0 0,-1 0 0,0-1 0,0 0 0,-1 0 0,1 0 0,-1 0 0,1-1 0,-1 0 0,-1 1 0,1-2 0,-1 1 0,0 0 0,0-1 0,0 1 0,2-9 0,3-13 0,-1 0 0,-2 0 0,-1-1 0,2-52 0,-5 52 0,1 0 0,1 0 0,1 0 0,15-49 0,-18 74 0,0 1 0,0 0 0,0-1 0,0 1 0,0 0 0,0 0 0,0 0 0,1 0 0,-1 0 0,1 0 0,0 1 0,-1-1 0,1 0 0,0 1 0,0-1 0,0 1 0,4-2 0,-2 1 0,1 1 0,0 0 0,1 0 0,-1 1 0,0-1 0,9 2 0,-8-1 0,-2 0 0,0 1 0,1 0 0,-1 0 0,0 0 0,0 1 0,0-1 0,-1 1 0,1 0 0,0 0 0,-1 0 0,1 0 0,-1 1 0,0 0 0,0-1 0,0 1 0,0 0 0,0 1 0,0-1 0,-1 0 0,0 1 0,1-1 0,1 8 0,4 5 0,0 0 0,-2 1 0,9 34 0,-10-28 0,-1 0 0,-1 1 0,-1 0 0,-1-1 0,-2 1 0,-4 37 0,3-54 0,1 0 0,-2-1 0,1 1 0,-1-1 0,0 0 0,0 0 0,-1 0 0,1 0 0,-2-1 0,1 1 0,0-1 0,-1 0 0,0 0 0,0 0 0,-1-1 0,1 0 0,-8 4 0,4-2 0,-1-1 0,0 0 0,0 0 0,-1-1 0,1 0 0,-1-1 0,0 0 0,0-1 0,-21 2 0,-79-4 0,108 0 0,1 0 0,-1-1 0,1 1 0,-1-1 0,1 0 0,-1 0 0,1 1 0,0-2 0,-1 1 0,1 0 0,0 0 0,0-1 0,0 1 0,0-1 0,0 0 0,0 1 0,0-1 0,1 0 0,-1 0 0,1 0 0,-1 0 0,1-1 0,0 1 0,-1 0 0,1 0 0,1-1 0,-1 1 0,0-1 0,0 1 0,0-5 0,-1-8 0,0-1 0,1 0 0,1 1 0,1-17 0,0 3 0,-1 23 0,0 0 0,1 0 0,0 0 0,0 1 0,0-1 0,0 0 0,1 1 0,0-1 0,0 1 0,1 0 0,-1-1 0,7-8 0,-6 11 0,0 0 0,-1 0 0,1 0 0,0 1 0,1-1 0,-1 1 0,0-1 0,1 1 0,-1 0 0,1 1 0,0-1 0,0 0 0,0 1 0,-1 0 0,1 0 0,0 0 0,0 1 0,1-1 0,6 1 0,-8 0 0,1-1 0,0 1 0,-1 1 0,1-1 0,-1 0 0,1 1 0,-1 0 0,1 0 0,-1 0 0,1 0 0,-1 0 0,0 1 0,1-1 0,-1 1 0,0 0 0,0 0 0,0 0 0,-1 1 0,1-1 0,0 1 0,-1-1 0,1 1 0,-1 0 0,0 0 0,0 0 0,0 0 0,-1 0 0,3 6 0,27 54 0,-20-36 0,31 48 0,-38-68 0,1-1 0,0 0 0,0 0 0,1 0 0,-1 0 0,1-1 0,0 0 0,1 0 0,-1-1 0,1 0 0,14 7 0,-14-10 0,0 1 0,0-1 0,1 0 0,-1 0 0,0-1 0,13-1 0,-2 1 0,-16-1 0,0 0 0,0 1 0,0-1 1,1 0-1,-1 0 0,0 0 0,0 0 0,0 0 0,-1 0 0,1-1 0,0 1 1,0-1-1,-1 1 0,1-1 0,-1 0 0,1 0 0,-1 1 0,0-1 0,1 0 1,-1 0-1,0 0 0,-1 0 0,1-1 0,0 1 0,0 0 0,-1 0 0,1-3 1,2-8-24,0 0 0,-1 0 0,1-18 0,-3-8-537,0-7-1529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12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75 308 31759,'0'0'960,"0"3"-947,2 29-12,2 1 0,1-1-1,15 54 1,-10-50-1,-2 0 0,5 56 0,-12-37-19,-36-54 6,-67-4 13,322 14-80,-216-11 81,-1 1 0,1-2 0,-1 1 0,1 0 0,0-1 0,-1 0 0,0 0 0,1 0 1,-1 0-1,0 0 0,1-1 0,-1 1 0,0-1 0,0 0 0,0 0 0,0 0 0,0 0 0,-1-1 0,1 1 0,-1-1 0,0 1 0,1-1 0,-1 0 1,0 0-1,-1 0 0,1 0 0,0-1 0,-1 1 0,0 0 0,2-7 0,0-7 11,0 0 0,-1 0 1,-1 0-1,-1 0 0,-2-20 0,1 15-19,-3-96 52,4 117-45,0 0 0,1 0 0,-1 0 0,0 1 0,1-1 0,-1 0 0,1 1 0,-1-1 0,1 0 0,-1 1 0,1-1 0,-1 1 0,1-1 0,-1 0 0,1 1 0,0 0 0,-1-1 0,1 1 0,0-1 0,0 1 0,-1 0 0,1-1 0,0 1 0,0 0 0,0 0 0,-1 0 0,1 0 0,0 0 0,0-1 0,0 1 0,-1 1 0,1-1 0,0 0 0,0 0 0,0 0 0,0 1 0,3-1 0,0 0 0,-1 1 0,1-1 0,0 1 0,-1 0 0,1 1 0,4 1 0,-3 1-1,0 0 0,-1 0-1,1 1 1,-1-1 0,0 1 0,0 0 0,0 0 0,-1 1-1,1-1 1,-1 1 0,-1 0 0,1 0 0,-1 0-1,0 0 1,0 0 0,-1 0 0,1 9 0,1 8-10,0 1 1,-3 40-1,0-49-3,0-45 23,7-58 0,-5 78-7,0 1-1,0-1 1,1 0-1,1 1 1,-1 0-1,2 0 1,-1 0-1,1 0 1,0 1-1,8-9 1,-13 15-2,1 1 0,0 0 0,0 0 0,0 0-1,0 0 1,0 0 0,0 0 0,0 0 0,1 0 0,-1 0 0,0 0 0,0 0 0,1 1-1,-1-1 1,1 0 0,-1 1 0,0 0 0,1-1 0,-1 1 0,1 0 0,2-1-1,-3 2 1,0-1 0,0 1 0,0-1-1,1 1 1,-1 0 0,0-1 0,0 1-1,0 0 1,0 0 0,-1 0-1,1 0 1,0 0 0,0 0 0,0 0-1,-1 0 1,1 0 0,0 0 0,-1 0-1,1 2 1,3 8-2,-1-1 1,0 1-1,-1-1 1,2 15-1,-2 1 1,-1-14-1,0 0 0,0 1 1,2-1-1,4 17 0,-6-27 2,0 1 0,0-1-1,0 1 1,0-1 0,1 0 0,-1 0 0,1 1-1,-1-1 1,1 0 0,0 0 0,0-1-1,0 1 1,0 0 0,0 0 0,0-1-1,0 0 1,0 1 0,1-1 0,-1 0 0,0 0-1,1 0 1,-1 0 0,1-1 0,0 1-1,-1-1 1,4 1 0,-3 0 0,0-1 1,0 0-1,0 0 1,0 0-1,0 0 1,-1 0-1,1-1 1,0 1-1,0-1 1,0 0-1,-1 1 1,1-1-1,0-1 1,-1 1-1,1 0 1,-1-1-1,1 1 0,3-4 1,-3 1 0,-1 1 1,0-1-1,0 0 1,-1 0-1,1 1 1,-1-1-1,1 0 1,-1-1-1,-1 1 0,1 0 1,0 0-1,-1 0 1,0-5-1,2-29 4,-2 0 0,-2 0 0,-1 0 0,-2 0 0,-2 1 0,-15-50 0,19 122-5,1 1 0,3 37 0,2-54 0,0 0 0,1 0 0,11 29 0,-12-39 0,0-1 0,1 0 0,0 0 0,1 0 0,-1-1 0,2 1 0,-1-1 0,1 0 0,0-1 0,7 7 0,-9-10 0,1-1 0,-1 1 0,1-1 0,0 0 0,0 0 0,0-1 0,0 0 0,0 1 0,0-2 0,0 1 0,0-1 0,7 1 0,-8-1 0,1 0 0,-1 0 0,0-1 0,0 1 0,0-1 0,0 0 0,0 0 0,0 0 0,0-1 0,0 1 0,0-1 0,0 0 0,-1 0 0,1-1 0,4-3 0,-3 1 0,-1-1 0,1-1 0,-1 1 0,-1-1 0,1 1 0,-1-1 0,0 0 0,-1 0 0,1 0 0,-2-1 0,1 1 0,1-14 0,-2-4 0,0-1 0,-4-35 0,3 57 0,-1 0 0,1 1 0,-1-1 0,0 1 0,0-1 0,0 1 0,-2-6 0,2 8 0,0 0 0,1 0 0,-1 0 0,0 0 0,0 0 0,0 0 0,0 0 0,0 0 0,0 0 0,0 1 0,0-1 0,0 0 0,0 1 0,0-1 0,0 1 0,0-1 0,0 1 0,-1-1 0,1 1 0,0 0 0,0 0 0,-1 0 0,1-1 0,-1 1 0,1 1 0,0 0 0,0-1 0,0 1 0,0-1 0,1 1 0,-1 0 0,0 0 0,0-1 0,1 1 0,-1 0 0,1 0 0,-1 0 0,1 0 0,-1 0 0,1 0 0,0 0 0,-1 0 0,1 0 0,0 0 0,0 0 0,-1 0 0,1 0 0,0 2 0,-3 32 0,2-32 0,0 14 0,0 0 1,1 1-1,1-1 1,1 1-1,7 33 1,-8-47-2,0 0 0,1 0-1,-1 0 1,1 0 0,0 0 0,0 0 0,0 0 0,1-1 0,-1 1 0,1-1-1,-1 0 1,1 0 0,1 0 0,-1 0 0,0 0 0,0-1 0,1 1 0,0-1-1,-1 0 1,1 0 0,0 0 0,0-1 0,0 1 0,0-1 0,0 0 0,1 0-1,-1-1 1,0 1 0,0-1 0,5 0 0,-6 0 2,-1 1 0,0-1 0,0 0 0,1 0 0,-1-1 1,0 1-1,1 0 0,-1-1 0,0 0 0,0 1 0,0-1 0,0 0 0,0 0 0,1 0 0,-2 0 1,1 0-1,0-1 0,0 1 0,2-2 0,-3 0 0,1 0 0,-1-1-1,1 1 1,-1 0 0,0-1 0,0 1 0,0 0 0,-1-1-1,1 1 1,-1-1 0,0-6 0,-1-25-1,-8-62 0,0-17 0,9 113 0,0 1 0,0-1 0,0 0 0,0 1 0,0-1 0,0 1 0,0-1 0,1 1 0,-1-1 0,0 1 0,0-1 0,0 1 0,1 0 0,-1-1 0,0 1 0,1-1 0,-1 1 0,0 0 0,1-1 0,-1 1 0,1-1 0,-1 1 0,1 0 0,-1 0 0,0-1 0,1 1 0,-1 0 0,1 0 0,-1 0 0,1-1 0,-1 1 0,2 0 0,22 1 0,-18 1 0,0-1 0,0 1 0,0 0 0,-1 1 0,1-1 0,5 5 0,-3-2-2,-2 1 0,1 1 0,-1-1 0,0 1 0,0 0 0,-1 0 0,0 1 0,0 0 0,-1-1 0,0 2 0,5 12 0,-4-5-2,-2 0 0,1-1 0,-2 2 0,0-1 0,-1 26 0,-2-29-1,2 14-27,0-26 31,-1 0 0,1-1 1,-1 1-1,1 0 0,-1 0 0,1-1 0,-1 1 0,1 0 1,0-1-1,-1 1 0,1-1 0,0 1 0,0-1 0,-1 1 0,1-1 1,0 1-1,0-1 0,0 0 0,-1 0 0,1 1 0,0-1 1,0 0-1,0 0 0,0 0 0,0 0 0,0 0 0,0 0 0,1 0 1,4 0-1,0 0 1,0 0 0,0-1 0,0 1-1,1-1 1,-1-1 0,0 1 0,-1-1-1,11-4 1,-13 4 2,0 0-1,-1 0 1,1-1-1,-1 1 1,1 0-1,-1-1 1,0 0-1,0 1 1,0-1-1,-1 0 1,1 0-1,0 0 1,-1 0-1,0 0 1,0 0-1,0-1 1,0 1-1,0 0 1,-1-1-1,1-3 1,2-36 22,-4-64 1,0 39 6,1 67-31,0 1 0,1 0 0,-1 0 0,0-1 0,1 1 0,-1 0 0,0 0 0,1 0 0,-1 0 0,0-1 0,1 1 0,-1 0 0,0 0 0,1 0 0,-1 0 0,0 0 0,1 0 0,-1 0 0,1 0 0,-1 0 0,0 0 0,1 0 0,-1 0 0,0 0 0,1 0 0,-1 0 0,1 0 0,-1 0 0,0 1 0,1-1 0,-1 0 0,0 0 0,1 0 0,-1 1 0,0-1 0,1 0 0,4 4 0,1 0 0,-1 1 0,0-1 1,0 1-1,-1 0 0,1 0 0,-1 0 0,0 1 0,-1 0 0,1 0 0,-1-1 1,0 2-1,-1-1 0,1 0 0,-1 1 0,-1-1 0,2 9 0,1 12-7,-1 0-1,-1 52 0,-2-62-3,29-202 11,-26 169 0,-2 5 0,10-34 0,-11 44 0,0 0 0,1-1 0,-1 1 0,1 0 0,-1 0 0,1 0 0,0 0 0,-1 0 0,1 0 0,0 0 0,0 0 0,0 0 0,-1 0 0,1 1 0,0-1 0,0 0 0,0 0 0,0 1 0,0-1 0,1 1 0,-1-1 0,0 1 0,0-1 0,0 1 0,0 0 0,1 0 0,-1-1 0,0 1 0,0 0 0,2 0 0,-2 1 0,0-1 0,0 1 0,1 0 0,-1 0 0,0-1 0,0 1 0,0 0 0,0 0 0,-1 0 0,1 0 0,0 0 0,0 0 0,0 0 0,-1 0 0,1 0 0,-1 0 0,1 1 0,-1-1 0,1 0 0,0 2 0,8 32 0,-8-31 0,6 53 0,-7-47 0,0 0 0,1 0 0,1-1 0,0 1 0,0 0 0,1 0 0,0-1 0,7 14 0,-9-21 0,1 0 0,0 0 0,-1 0 0,1-1 0,0 1 0,0 0 0,0-1 0,0 1 0,0-1-1,1 0 1,-1 0 0,0 0 0,1 0 0,-1 0 0,0 0 0,1-1 0,-1 1 0,1-1 0,-1 1 0,1-1 0,-1 0 0,1 0 0,0 0 0,4-1 0,-3 0 2,0 0 0,0 0 0,1 0 0,-1 0 0,0 0 0,0-1 0,0 0 0,0 0 0,-1 0 0,1 0 0,0-1 0,-1 1 0,6-6 0,-4 2-2,-1 0 1,0 0-1,-1 0 1,1 0-1,-1 0 1,0-1-1,-1 0 1,1 0-1,-1 1 1,1-14 0,0-4-2,-1-44 1,-2 53 0,0 10 0,0 1 0,0 0 0,0 0 0,-1-1 0,1 1 0,-1 0 0,0 0 0,-1 0 0,-2-6 0,4 9 0,-1-1 0,0 1 0,0 0 0,-1 0 0,1 0 0,0-1 0,0 1 0,-1 0 0,1 0 0,0 1 0,-1-1 0,1 0 0,-1 0 0,1 1 0,-1-1 0,1 1 0,-1-1 0,0 1 0,1 0 0,-1 0 0,0-1 0,1 1 0,-1 0 0,0 0 0,-2 1 0,2 0 0,0-1 0,0 1 0,0 0 0,0-1 0,1 1 0,-1 0 0,0 0 0,1 1 0,-1-1 0,1 0 0,-1 0 0,1 1 0,-1-1 0,1 1 0,0-1 0,0 1 0,0 0 0,0-1 0,0 1 0,0 0 0,0 0 0,0 0 0,1 0 0,-1 0 0,1 0 0,-1 3 0,-1 6 0,0 0 0,1 1 0,0 14 0,1-16-3,-1 3-1,1-1 0,1 1-1,0-1 1,1 0 0,3 16 0,-3-24 3,-1-1 1,1 1 0,0 0-1,0-1 1,0 1 0,1-1-1,-1 1 1,1-1 0,0 0-1,-1 0 1,1 0 0,1 0 0,-1-1-1,0 1 1,1-1 0,-1 0-1,1 0 1,0 0 0,7 2-1,3 0 0,0-1 0,1-1-1,0 0 1,0 0 0,-1-2-1,1 0 1,0 0 0,0-2-1,15-2 1,-26 2 1,0 1 1,-1-1-1,1 0 0,-1 0 0,1 0 1,-1 0-1,1 0 0,-1-1 1,0 0-1,0 1 0,-1-1 1,1 0-1,0 0 0,-1-1 0,0 1 1,0-1-1,0 1 0,0-1 1,0 1-1,-1-1 0,1 0 1,-1 0-1,0 0 0,-1 0 0,1 0 1,0-6-1,0-7 2,0 0-1,-1-1 1,0 1-1,-7-33 1,-3 5 10,-2 1 0,-27-60 0,20 53-16,20 57 4,0 0 0,-1 0 0,1 0 0,-1 0 0,0 0 0,-2 6 0,1 22 0,6 2 0,2-1 0,1 0 0,13 36 0,7 26 0,-25-85-3,-3-7 0,1 0-1,0 0 1,0 0-1,1-1 1,-1 1-1,1 0 1,0-1 0,0 0-1,4 7 1,-3-12-1374,-3-6-3868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1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61 30990,'0'-6'1441,"0"4"-1233,21-5-144,16 1-32,1 1 0,3-4-32,-7 3 0,-5-1 0,-10 3 0,-9-2 0,-8 3 0,-9 3-704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1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42 31422,'0'0'897,"2"0"-673,25 0-112,4-11-64,8 5-32,-3 1-16,0 1 0,-4-5 0,-6 7 0,-6-2-16,-8 4-48,-10 0-112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14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33 98 32031,'-9'-17'545,"9"17"-541,0 0-1,0 0 1,0-1-1,0 1 1,0 0-1,0 0 0,0 0 1,0 0-1,0 0 1,-1 0-1,1 0 1,0 0-1,0 0 1,0 0-1,0 0 1,0 0-1,0-1 1,0 1-1,-1 0 1,1 0-1,0 0 1,0 0-1,0 0 1,0 0-1,0 0 1,0 0-1,0 0 1,-1 0-1,1 0 1,0 0-1,0 0 1,0 0-1,0 0 1,0 0-1,0 1 1,0-1-1,-1 0 1,1 0-1,0 0 1,0 0-1,0 0 1,0 0-1,0 0 0,0 0 1,0 0-1,0 0 1,0 0-1,0 1 1,0-1-1,-1 0 1,1 0-1,0 0 1,0 0-1,0 0 1,0 0-1,0 0 1,0 1-1,-4 31-46,2-14 75,-6 66-32,4 0 0,7 104 0,6-151 0,-6-70 0,-12-318 0,7 327 0,1 14 0,1 0 0,0 0 0,0 0 0,2-13 0,-1 20 0,-1 1 0,1 0 0,0-1 0,0 1 0,0 0 0,0 0 0,0 0 0,0 0 0,0 0 0,0 0 0,1 0 0,-1 0 0,1 0 0,0 0 0,0 1 0,-1-1 0,1 1 0,0-1 0,0 1 0,0 0 0,0 0 0,1 0 0,1-1 0,4 0 2,0 0 0,0 0 0,0 1 0,0 0 0,10 0 0,-14 1-18,0 0 0,0 0 0,0 0 0,0 1 0,0 0 1,0 0-1,-1 0 0,1 0 0,0 0 0,0 1 0,-1-1 0,6 5 0,10 15-573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17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131 398 31983,'-4'-1'77,"1"1"1,-1-1 0,0 1-1,0 0 1,0 0 0,0 0 0,-5 1-1,5 0-77,0-1 1,0 1-1,0 0 0,0 1 0,0-1 0,0 1 0,1 0 0,-1 0 1,0 0-1,1 0 0,0 0 0,0 1 0,-1 0 0,2-1 0,-1 1 0,0 0 1,0 1-1,1-1 0,0 0 0,0 1 0,0-1 0,0 1 0,-2 6 1,0 2-1,0 0-1,1 0 1,1 0 0,0 1 0,1-1 0,0 20 0,1-28 1,1-1 1,-1 0 0,1 0-1,-1 0 1,1 0-1,0 0 1,1 1-1,-1-2 1,0 1-1,1 0 1,0 0-1,-1 0 1,1-1 0,0 1-1,0-1 1,1 1-1,-1-1 1,0 0-1,1 0 1,0 0-1,-1 0 1,1 0-1,0-1 1,0 1-1,0-1 1,0 0 0,0 0-1,6 1 1,0 1 2,0-1 1,1-1 0,-1 1 0,1-2 0,-1 1 0,1-1 0,-1-1 0,1 0-1,10-2 1,-15 2-4,0-1 1,-1 0-1,1 1 0,-1-2 0,0 1 0,0 0 0,0-1 0,0 0 0,0 0 1,0 0-1,-1 0 0,1-1 0,-1 1 0,0-1 0,0 0 0,-1 0 0,1 0 1,-1-1-1,0 1 0,0 0 0,0-1 0,0 1 0,-1-1 0,0 0 0,1-5 1,2-15-1,-1 1 1,-1-1 0,-3-42 0,1 33-4,-1 15-1,0 12 8,1 0 0,-1 0 0,2 0 0,0-11 0,0 17-5,-1 0 0,0 0 1,1-1-1,-1 1 0,0 0 1,1 0-1,-1 0 0,1 0 1,0 0-1,-1 0 0,1 0 1,0 0-1,0 0 0,0 0 1,-1 0-1,1 0 0,0 0 1,0 1-1,0-1 0,0 0 1,1 1-1,-1-1 0,0 0 1,0 1-1,0 0 0,0-1 1,1 1-1,-1 0 0,0 0 1,2-1-1,2 1 0,1-1-1,-1 1 1,0 0-1,1 1 1,-1-1-1,0 1 1,1 0 0,-1 1-1,0-1 1,9 5-1,-11-4 0,1 0-1,-1 0 0,0 0 1,0 1-1,-1-1 1,1 1-1,-1 0 0,1 0 1,-1 0-1,0 0 1,0 0-1,0 1 0,0-1 1,-1 0-1,1 1 1,1 6-1,0 2 2,-1-1 1,0 0-1,0 1 1,-2-1-1,1 1 0,-3 19 1,2-26-3,-1 1 0,1-1 0,-1 1 0,-1-1 0,1 0 0,-1 0-1,0 1 1,0-1 0,-1-1 0,1 1 0,-1 0 0,0-1 0,0 1 0,-1-1 0,1 0 0,-5 4 0,8-8 1,0 1-1,-1-1 1,1 0-1,0 0 1,0 1-1,0-1 1,0 0-1,-1 0 1,1 1 0,0-1-1,0 0 1,-1 0-1,1 0 1,0 0-1,0 1 1,-1-1 0,1 0-1,0 0 1,0 0-1,-1 0 1,1 0-1,0 0 1,0 0 0,-1 0-1,1 0 1,0 0-1,-1 0 1,1 0-1,0 0 1,-1 0-1,1 0 1,0 0 0,0 0-1,-1 0 1,1 0-1,0 0 1,0 0-1,-1-1 1,1 1 0,0 0-1,0 0 1,-1 0-1,1 0 1,0-1-1,0 1 1,0 0 0,-1 0-1,1 0 1,0-1-1,0 1 1,0 0-1,0 0 1,-1-1-1,1 1 1,0 0 0,0-1-1,0-19-4,0 13 1,1-4 5,0 1 0,0 0 0,1 0 0,1 0 0,0 0 0,0 0 0,0 0 0,2 1 1,-1 0-1,1-1 0,9-11 0,-2 4 12,1 0 0,1 1 0,0 1 0,28-22 0,-33 28 8,-10 8 4,-16 17-7,12-10-17,0 0-1,1 0 1,0 1-1,1-1 1,0 1 0,0 0-1,0 0 1,1 0-1,-4 15 1,3-1-3,1 0 0,1 28 0,1-46 3,0 0 0,1 0-1,-1 0 1,1 0 0,0 0 0,0 0 0,0 0 0,0 0-1,0 0 1,0-1 0,1 1 0,-1 0 0,1-1 0,0 1-1,0-1 1,0 0 0,0 1 0,0-1 0,0 0 0,1 0-1,-1 0 1,1-1 0,0 1 0,-1-1 0,1 1 0,0-1-1,5 2 1,0-1 0,-1 0-1,1 0 0,0-1 0,0 0 0,-1-1 1,1 1-1,0-1 0,0-1 0,0 0 0,9-2 1,-13 2 0,0 0-1,-1-1 1,1 0 0,0 0 0,-1 0 0,0 0 0,0-1 0,1 1-1,-1-1 1,-1 0 0,1 0 0,0 0 0,-1 0 0,1 0 0,-1 0 0,0-1-1,0 1 1,-1-1 0,1 0 0,-1 0 0,2-5 0,1-4 0,0-1 0,-1 0 0,-1-1 0,1-24 0,-2 9 2,1 5 4,-2 0-1,-4-38 1,4 61-4,0 1 0,0-1 0,-1 0 1,1 0-1,-1 1 0,1-1 0,-1 0 0,0 1 1,0-1-1,1 0 0,-1 1 0,0-1 1,0 1-1,-1 0 0,1-1 0,0 1 0,-3-2 1,2 22-25,2 9 19,-1 7 2,2-1 1,1 1-1,8 36 1,2-10-4,-2 1 0,-3 1 0,-2 72 0,-7-267 15,5-165 26,-3 292-37,1 0 0,0 1 0,0-1 0,0 0 0,0 0 0,1 0 0,0 1 0,0-1 0,0 1 0,3-6 0,-4 9 0,0 0 0,0-1 0,0 1 0,1 0 0,-1 0 0,0 0 0,0 0 0,0 0 0,1 0 0,-1 0 0,1 1 0,-1-1 0,1 0 0,-1 1 0,1-1 0,-1 1 0,1 0 0,-1-1 0,1 1 0,-1 0 0,1 0 0,0 0 0,-1 0 0,1 0 0,-1 0 0,1 0 0,-1 1 0,1-1 0,0 1 0,-1-1 0,0 1 0,1 0 0,-1-1 0,1 1 0,1 2 0,1-1 0,-1 1 0,0 0 0,0-1 0,0 1 0,0 1 0,-1-1 0,1 0 0,-1 1 0,0-1 0,0 1 0,0 0 0,-1 0 0,1 0 0,-1 0 0,0 0 0,1 7 0,1 6 0,-1 0 0,0 30 0,-2-41-1,0 0 0,-1 0-1,0-1 1,0 1 0,0-1 0,-1 1-1,1-1 1,-1 1 0,-1-1 0,1 0-1,-1 0 1,0 0 0,0 0 0,0-1 0,-1 1-1,0-1 1,0 0 0,0 0 0,0 0-1,0 0 1,-1-1 0,0 0 0,0 0-1,0 0 1,-6 2 0,-4-4-16,15-1 17,0 0-1,0 0 1,0 0-1,0 0 0,1 0 1,-1 0-1,0 0 1,0 0-1,0 0 1,0 0-1,1 0 1,-1 0-1,0 0 1,0-1-1,0 1 0,0 0 1,0 0-1,1 0 1,-1 0-1,0 0 1,0-1-1,0 1 1,0 0-1,0 0 1,0 0-1,0 0 0,0-1 1,0 1-1,0 0 1,0 0-1,0 0 1,0 0-1,0-1 1,0 1-1,0 0 1,0 0-1,0 0 0,0 0 1,0-1-1,0 1 1,0 0-1,0 0 1,0 0-1,0 0 1,0-1-1,0 1 1,0 0-1,0 0 0,0 0 1,-1 0-1,1 0 1,0-1-1,0 1 1,0 0-1,0 0 1,0 0-1,-1 0 1,1 0-1,0 0 0,0 0 1,0 0-1,12-7-2,2 1-1,-1 0 1,16-3 0,16-7 3,-43 15 0,16-6 0,0-1-1,0-1 1,-1 0 0,21-16 0,-33 21 0,-1 0 1,1 0 0,-1 0 0,0 0 0,-1-1 0,1 0 0,-1 0 0,0 0 0,0 0 0,0 0 0,-1-1 0,1 0-1,-1 1 1,-1-1 0,1 0 0,-1 0 0,0 1 0,0-12 0,1-2 4,-2-1 1,0 1-1,-1-1 0,-1 1 1,-1 0-1,0 0 0,-2 0 1,-9-25-1,9 31-6,3 8 5,0-1 1,0 1 0,-1 0 0,0 0-1,0 0 1,-6-8 0,4 9-5,5 7 0,0-1 0,-3 156 0,4-94 0,-1-52 0,1-1 1,0 1-1,1 0 0,1 0 0,-1-1 1,2 0-1,0 1 0,6 12 0,-8-20-1,0 0 0,0 1 0,1-1-1,-1 0 1,1-1 0,0 1 0,0 0-1,0-1 1,1 1 0,-1-1-1,1 0 1,0 0 0,0-1 0,0 1-1,0-1 1,0 0 0,1 0 0,-1 0-1,1 0 1,-1-1 0,1 0 0,9 1-1,-10-1 2,1-1-1,0 0 1,0 0-1,-1 0 1,1-1-1,0 1 1,-1-1-1,1 0 1,-1-1-1,1 1 1,4-3 0,-7 2 0,1 0 0,-1 0 0,1 0 0,-1 0 0,0-1 0,0 1 0,0-1 0,0 1 0,-1-1 0,1 0 0,-1 1 0,0-1 0,1 0 0,-1 0 0,0 0 0,-1 0 0,2-4 0,1-16 0,0 1 0,-1-1 0,-1 0 0,-3-27 0,1 18 0,3-44 0,-1 75 0,-1 1 0,0-1 0,1 0 0,-1 0 0,1 0 0,-1 0 0,1 0 0,-1 0 0,1 1 0,0-1 0,-1 0 0,1 1 0,0-1 0,-1 0 0,1 1 0,0-1 0,0 1 0,0-1 0,0 1 0,0-1-1,0 1 1,-1 0 0,1-1 0,0 1 0,0 0 0,0 0 0,0 0 0,0-1 0,0 1 0,0 0 0,0 1 0,0-1 0,0 0 0,0 0 0,0 0 0,2 1 0,3-1-2,-5 0 2,-1 1 0,0-1 0,1 0-1,-1 0 1,0 0 0,0 0 0,1 1-1,-1-1 1,0 0 0,0 0 0,0 1 0,1-1-1,-1 0 1,0 0 0,0 1 0,0-1-1,1 0 1,-1 1 0,0-1 0,0 0 0,0 1-1,0-1 1,0 0 0,0 1 0,0-1-1,0 0 1,0 1 0,0-1 0,0 0-1,0 1 1,0-1 0,0 0 0,0 1 0,0-1-1,0 0 1,-1 0 0,1 1 0,-5 13-5,-16 7 7,15-16 0,1 0-1,0 0 0,1 0 0,-1 0 0,1 1 0,0 0 0,0-1 0,1 2 1,-1-1-1,1 0 0,-3 11 0,4-9-1,0 0 0,0 0 0,1 0 0,0 1 0,0-1 0,1 0 0,0 0 0,3 14 0,-3-19 0,1-1 0,0 1 0,0 0 0,0 0 0,1-1 0,-1 1 0,1-1 0,-1 1 0,1-1 0,0 0 0,0 0 0,0 1 0,0-1 0,0-1 0,1 1 0,-1 0 0,0 0 0,1-1 0,0 1 0,-1-1 0,1 0 0,0 0 0,-1 0 0,1 0 0,0-1 0,5 2 0,4 0 0,-1 0 0,1-1 0,0 0 0,-1-1 0,1 0 0,17-2 0,-26 1 1,0 0 0,0 1 0,0-1 0,0 0 0,0 0 0,0 0 1,-1-1-1,1 1 0,0-1 0,-1 1 0,1-1 0,-1 0 0,0 0 0,1 0 0,-1 0 0,0-1 0,0 1 0,-1-1 0,1 1 0,0-1 0,-1 1 0,0-1 1,1 0-1,-1 0 0,0 0 0,0 0 0,-1 1 0,1-1 0,0-5 0,0-1-1,-1 0 0,0 1 0,-1-1 0,0 0 0,0 0 0,-1 0 0,0 1 0,0-1 0,-1 1 0,0-1 0,0 1 0,-1 0 0,0 0 0,-1 1 0,0-1 0,0 1 0,-1 0 0,1 0 0,-1 1 0,-1 0 0,1 0 0,-1 0 0,0 1 0,-1 0 0,-10-6 0,13 9 0,0-1 0,0 1 0,0 0 0,-1 0 0,1 1 0,-1-1 0,-7 0 0,11 2 0,1 0 0,0 0 0,0-1 0,-1 1 0,1 0 0,0 0 0,-1 0 0,1 0 0,0 1 0,-1-1 0,1 0 0,0 1 0,0-1 0,-1 0 0,1 1 0,0-1 0,0 1 0,0 0 0,0-1 0,0 1 0,0 0 0,0 0 0,0 0 0,0 0 0,0 0 0,0 0 0,0 0 0,0 0 0,1 0 0,-1 0 0,0 0 0,1 0 0,-1 1 0,1-1 0,-1 3 0,0 3-1,0 1-1,1 0 1,-1-1 0,2 1-1,-1 0 1,1-1 0,0 1-1,1-1 1,0 1 0,0-1-1,0 1 1,1-1 0,0 0-1,1 0 1,4 7 0,-4-10 0,-1 1 1,1-1-1,0 1 1,0-1-1,1-1 1,-1 1-1,1 0 1,0-1-1,0 0 1,0 0-1,1-1 1,-1 0-1,0 1 1,1-2-1,0 1 1,-1-1-1,1 0 1,0 0-1,0 0 1,10-1-1,-11 1 1,-1-1 0,1-1 0,-1 1 0,0 0 0,1-1 0,-1 0 0,0 0 0,8-3 0,-9 2 0,-1 1 0,0-1 0,-1 1 0,1-1 0,0 0 0,0 1 0,-1-1 0,1 0 0,-1 0 0,1 0 0,-1 0 0,0-1 0,0 1 0,0 0 0,0 0 0,0-1 0,0-3 0,8-58 24,-9 53-23,1 0 1,1 0-1,0 1 0,0-1 1,5-12-1,-7 21-1,1 1 0,0-1 0,0 0 0,0 1 0,0-1 0,1 1 0,-1 0 0,0-1 0,0 1 0,1 0 0,-1 0 0,1 0 0,-1 0 0,1 0 0,0 0 0,-1 0 0,1 0 0,0 1 0,0-1 0,-1 1 0,1-1 0,0 1 0,0 0 0,0-1 0,0 1 0,-1 0 0,1 0 0,4 1 0,-3-1 0,0 1 0,0 0 0,0-1 0,1 1 0,-1 0 0,0 0 0,0 1 0,-1-1 0,1 1 0,0-1 0,0 1 0,-1 0 0,1 0 0,-1 0 0,3 4 0,0 0-2,-2 0 1,1 0-1,-1 1 1,1-1-1,-2 1 1,1 0-1,-1 0 1,0 0-1,-1 0 1,2 13-1,-1 5-8,-4 46-1,0-19 17,2-52-6,0 1 0,0 0 0,1 0 0,-1 0 0,0 0 0,0 0 0,1-1 0,-1 1 0,0 0 0,1 0 0,-1-1 0,1 1 0,-1 0 0,1-1 0,-1 1 0,1 0 0,0-1 0,-1 1 0,1-1 0,0 1 0,-1-1 0,1 1 0,0-1 0,0 1 0,-1-1 0,1 0 0,0 1 0,0-1 0,0 0 0,0 0 0,-1 0 0,3 1 0,33-1 0,-24-1 0,-6 1 1,-1 0 0,1 0-1,0-1 1,-1 0 0,1 0 0,-1 0 0,1-1-1,-1 0 1,0 0 0,0 0 0,0-1 0,0 1-1,0-1 1,0-1 0,-1 1 0,1-1 0,-1 1 0,0-1-1,0 0 1,-1-1 0,1 1 0,-1-1 0,0 1-1,0-1 1,0 0 0,-1 0 0,1 0 0,-1-1-1,-1 1 1,1-1 0,-1 1 0,1-11 0,2-4 1,-2-1 0,-1-42-1,-2 56-1,1 0 0,-1 1 0,0-1 0,0 0 0,-1 1 0,0-1 0,0 1 0,-1 0 0,1 0 0,-1 0 0,-1 0 0,1 0 0,-6-6 0,8 11 0,0 0 0,0 0 0,0 0 0,0 0 0,0 0 0,0 0 0,0 0 0,0 1 0,0-1 0,0 0 0,0 1 0,-1-1 0,1 1 0,0-1 0,0 1 0,-1 0 0,1-1 0,0 1 0,-2 0 0,2 0 0,0 0 0,0 1 0,0-1 0,0 0 0,0 1 0,0-1 0,0 1 0,0-1 0,1 1 0,-1 0 0,0-1 0,0 1 0,0 0 0,1 0 0,-1-1 0,0 1 0,1 0 0,-2 1 0,-1 5 0,0 0 0,0 0 0,1-1 0,0 2 0,-2 8 0,1-2 0,1 0 0,0 1 0,1-1 0,0 1 0,2 0 0,2 24 0,-2-32 0,1 0 0,-1 0 0,2 0 0,-1 0 0,1-1 0,-1 1 0,2-1 0,-1 0 0,1 0 0,0 0 0,0 0 0,1 0 0,0-1 0,0 0 0,11 9 0,-12-12 0,1 1 0,0-1 0,0 0 0,1-1 0,-1 1 0,0-1 0,0 0 0,1-1 0,-1 1 0,1-1 0,-1 0 0,9-1 0,0 1 0,-12 0 0,1-1 0,-1 1 0,1-1 0,0 0 0,-1 1 0,1-1 0,-1 0 0,0 0 0,1-1 0,-1 1 0,0 0 0,0-1 0,0 0 0,0 1 0,0-1 0,0 0 0,0 0 0,0 0 0,-1 0 0,1 0 0,-1-1 0,0 1 0,1 0 0,-1-1 0,0 1 0,-1-1 0,1 1 0,0-1 0,-1 1 0,1-5 0,2-9 0,0 0 0,-2-1 0,0-24 0,-1 36 0,-2-56 0,-12-74 0,13 134 0,1 1 0,0 0 0,0 0 0,0 0 0,0 0 0,0-1 0,-1 1 0,1 0 0,0 0 0,0 0 0,0-1 0,0 1 0,0 0 0,0 0 0,0-1 0,0 1 0,0 0 0,0 0 0,0-1 0,0 1 0,0 0 0,0 0 0,0 0 0,0-1 0,0 1 0,0 0 0,0 0 0,0-1 0,0 1 0,0 0 0,0 0 0,1 0 0,-1-1 0,0 1 0,0 0 0,0 0 0,0 0 0,0 0 0,1-1 0,-1 1 0,0 0 0,0 0 0,0 0 0,1 0 0,-1 0 0,0 0 0,0-1 0,0 1 0,1 0 0,-1 0 0,0 0 0,0 0 0,1 0 0,-1 0 0,0 0 0,0 0 0,0 0 0,1 0 0,-1 0 0,0 0 0,0 0 0,1 0 0,-1 1 0,1-1 0,3 1 0,-1 0 0,1 0 0,0 0 0,-1 1 0,1-1 0,-1 1 0,0 0 0,1 0 0,-1 0 0,0 0 0,0 1 0,-1-1 0,1 1 0,4 4 0,1 3 0,0 0 0,0 0 0,8 15 0,-13-19 0,0 0 0,-1 0 0,0 0 0,0 0 0,0 0 0,-1 1 0,0-1 0,0 0 0,0 10 0,-8 59 0,0-7 0,7-67 0,0 0 0,1 0 0,-1 0 0,0 0 0,1 0 0,-1 0 0,0 0 0,1 0 0,0 0 0,-1 0 0,1 0 0,-1 0 0,1 0 0,0 0 0,0-1 0,0 1 0,-1 0 0,1 0 0,0-1 0,0 1 0,0-1 0,0 1 0,0-1 0,0 1 0,0-1 0,0 0 0,0 1 0,0-1 0,1 0 0,-1 0 0,0 0 0,2 0 0,44 1 0,-33-2 0,-12 1-22,0 0 0,-1-1 0,1 1 0,-1-1 0,1 1 1,-1-1-1,0 1 0,1-1 0,-1 0 0,0 0 0,1 0 0,-1 0 0,0 0 0,0 0 0,0 0 0,0 0 0,0 0 1,0-1-1,0 1 0,0 0 0,0-1 0,0 1 0,-1-1 0,1 1 0,-1-1 0,1 1 0,-1-1 0,0 1 0,1-1 1,-1 1-1,0-1 0,0 1 0,0-1 0,0 0 0,0 1 0,0-1 0,-1 1 0,1-1 0,-1 1 0,1-1 0,-1-1 1,-7-4-3461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29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83 5 31374,'-20'-2'1248,"17"2"-1243,-1-1-1,1 0 0,0 1 0,0 0 1,0 0-1,0 0 0,-1 0 0,1 0 1,0 1-1,0-1 0,0 1 0,0 0 1,0 0-1,0 0 0,0 0 0,0 1 0,0-1 1,-3 3-1,6-2-4,15 3 11,1 0-1,23 4 1,-7-7-5,0-1 1,0-2-1,0 0 1,58-13-1,-60 9-6,-1 1 0,1 2 0,32 0 0,29-2 0,-52 2-5,-39 2-27,0 0-78,-4 0-207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688 0 32191,'-19'7'44,"-1"-1"-1,-17 11 1,-27 9 22,-98 20 123,-115 41-95,269-84-94,0 1 0,0 0 0,0 0 0,1 1 0,-1 0 0,-11 10 0,18-14 0,0 0 0,1 0 0,-1 0 0,1 1 0,-1-1 0,0 0 0,1 0 0,0 0 0,-1 0 0,1 1 0,0-1 0,0 0 1,-1 0-1,1 1 0,0-1 0,0 0 0,0 0 0,1 1 0,-1-1 0,0 0 0,1 2 0,-1 0 2,-1 166 44,10 295-26,49 8 7,-9-64-27,-29-1 0,-15-269 0,27 258 0,3 71 0,-35-419 0,10 250 0,23-1 0,-7-163 0,39 236 0,-51-256 0,1 144 0,-11 2398 0,-12-2384 0,-1-61 0,-15 516 0,-57 185 0,61-759 0,-36 395 0,43-199 0,-2 151 0,15 695 0,-17-873 0,1-89 0,-49 515 0,37-407 0,20-188 0,-30 152 0,31-252 0,2 0 0,4 89 0,1-78 0,1-55 0,0-1 0,0 0 0,1 0 0,0 0 0,3 9 0,-2-8 0,0 0 0,-1-1 0,0 1 0,-1 0 0,1 12 0,-1-7 0,6-11 0,57-1 0,47-2 0,-96-1 0,-1 0 0,1-2 0,-1 1 0,1-2 0,16-6 0,102-36 0,-73 26 0,93-43 0,-132 52 0,-21 12 0,-1 1 0,1-1 0,-1 0 0,1 0 0,-1 0 0,1 0 0,-1 0 0,1 0 0,-1 0 0,0 0 0,0 0 0,1 0 0,-1 0 0,0-1 0,-1 2 0,-26 6-325,-7-7-1303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1416 32527,'0'0'7,"-1"0"0,1 0-1,-1 0 1,1 0 0,0 0 0,-1 0 0,1-1 0,-1 1 0,1 0 0,0 0-1,-1 0 1,1-1 0,0 1 0,-1 0 0,1 0 0,0-1 0,-1 1-1,1 0 1,0-1 0,0 1 0,-1 0 0,1-1 0,0 1 0,0 0-1,0-1 1,-1 1 0,1-1 0,0 1 0,0 0 0,0-1 0,0 1 0,0-1-1,0 1 1,0 0 0,0-1 0,0 1 0,0-1 0,3-20-46,-2 17 57,4-19-18,2 1 0,1 0 0,1 0 0,20-34 0,10-24 0,6-34 0,36-144 0,4-124 0,-78 341 0,-2 0 0,1-62 0,-8 89 0,-2 13 0,0 3 0,-1-1 0,-1 0 0,1 1 0,0 0 0,0 0 0,0 1 0,0-1 0,0 1 0,0 0 0,1 0 0,-1 1 0,1 0 0,0-1 0,0 1 0,0 1 0,1-1 0,-1 0 0,1 1 0,-4 8 0,0-1 0,0 0 0,1 1 0,1 0 0,0 0 0,0 0 0,2 1 0,-3 13 0,3-3 0,0 1 0,2 32 0,1-47 0,1 0 0,0 0 0,1 0 0,0-1 0,1 1 0,0 0 0,0-1 0,9 16 0,3-2 0,2-1 0,1 0 0,0-2 0,1 0 0,37 29 0,-21-20 0,30 36 0,-53-53 0,-2 1 0,1 0 0,-2 0 0,0 1 0,0 0 0,-1 1 0,-1 0 0,-1 0 0,0 0 0,0 1 0,-2 0 0,0 0 0,-1 0 0,-1 1 0,1 25 0,-3-40 0,1 21 0,-2-1 0,-4 30 0,3-43 0,0-1 0,-1 0 0,0 0 0,0 0 0,-1 0 0,0 0 0,0 0 0,0-1 0,-7 8 0,3-5 0,0 0 0,0 0 0,-1-1 0,0 0 0,-1-1 0,1 0 0,-2 0 0,1-1 0,-1 0 0,-1-1 0,1 0 0,-1-1 0,0 0 0,0-1 0,0 0 0,-18 2 0,12-3 0,0-1 0,0-2 0,0 1 0,0-2 0,-35-6 0,43 5 0,0-1 0,0 0 0,0-1 0,1 0 0,-1 0 0,1-1 0,0 0 0,0-1 0,1 0 0,0-1 0,-12-10 0,14 11 0,1 0-1,-1-1 1,1 1 0,0-1 0,1 0-1,0-1 1,0 1 0,0-1-1,1 0 1,0 1 0,0-1-1,1-1 1,0 1 0,1 0 0,0 0-1,0-1 1,1-8 0,0 15-1,0 0 0,1 0 0,-1 0 0,1 0 0,0 1 0,-1-1 0,1 0 0,0 0 0,0 0 1,0 1-1,0-1 0,1 1 0,-1-1 0,0 1 0,1-1 0,-1 1 0,1 0 0,-1-1 0,1 1 0,0 0 0,-1 0 1,1 0-1,0 0 0,0 1 0,0-1 0,-1 0 0,1 1 0,0 0 0,0-1 0,0 1 0,3 0 0,10-2 3,1 0 0,30 1-1,-32 2-3,-11-1 2,0 0 0,1 1 0,-1-1 0,0 1 0,0 0 0,0 0 0,0 0 0,0 0 0,0 0 0,-1 1 0,1-1 0,0 1 0,2 2 0,32 32 1,-16-14 3,-13-14 3,13 12 0,0-1 0,25 17 1,-38-31-9,0 0 1,0-1 0,1 0 0,-1 0 0,1 0 0,0-1 0,0-1-1,1 0 1,-1 0 0,10 1 0,-6-2 0,13 1 0,44-2 0,-63-1 0,0 1 0,-1-1 0,1-1 0,-1 1 0,0-1 0,1 0 0,-1 0 0,0-1 0,0 0 0,0 0 0,-1 0 0,7-5 0,-1-2 0,-1-1 0,0 0 0,-1-1 0,0 0 0,-1 0 0,0 0 0,-1-1 0,0-1 0,-1 1 0,-1-1 0,0 0 0,-1 0 0,5-27 0,-2-12 0,-3 0 0,-2-80 0,-2 84 0,0 45 0,0-82 0,-3 0 0,-15-91 0,10 130 0,-21-93 0,25 168 0,4 9 0,0 66 0,13 105 0,-1-112 0,-3-7 0,5 0 0,30 104 0,-41-182 0,0 0 0,1-1 0,1 0 0,0 0 0,0 0 0,13 17 0,-15-23 0,1-1 0,-1 0 0,0 1 0,1-1 0,0-1 0,0 1 0,0-1 0,0 1 0,0-1 0,0 0 0,1-1 0,-1 1 0,1-1 0,-1 0 0,1 0 0,-1 0 0,1 0 0,9-1 0,-12 0 0,1 0 0,-1-1 0,0 1 0,1-1 0,-1 1 0,0-1 0,0 0 0,0 0 0,1 0 0,-1 0 0,0 0 0,0 0 0,0-1 0,-1 1 0,1-1 0,2-2 0,1-1 0,-1 0 0,0-1 0,0 1 0,-1-1 0,6-10 0,-2-2 0,0 0 0,-1-1 0,4-24 0,-2-14 0,-2-1 0,-3 0 0,-7-103 0,-8 87 0,8 58 0,1-1 0,-2-33 0,5 50 0,1-1 0,-1 0 0,0 0 0,1 0 0,-1 1 0,0-1 0,1 0 0,-1 0 0,1 1 0,-1-1 0,1 0 0,-1 1 0,1-1 0,-1 1 0,1-1 0,0 0 0,-1 1 0,1 0 0,0-1 0,0 1 0,-1-1 0,1 1 0,0 0 0,0-1 0,0 1 0,-1 0 0,1 0 0,0 0 0,0 0 0,0 0 0,0 0 0,-1 0 0,1 0 0,2 0 0,2-1 0,21-2 0,0 1 0,1 1 0,44 5 0,-67-4 0,-1 1 0,1 0 0,-1 0 0,0 0 0,1 1 0,-1-1 0,0 1 0,0-1 0,0 1 0,0 0 0,0 1 0,0-1 0,0 0 0,-1 1 0,0-1 0,1 1 0,-1 0 0,0 0 0,0 0 0,0 0 0,0 0 0,-1 0 0,0 0 0,1 1 0,-1-1 0,0 1 0,1 5 0,1 10 0,-1 1 0,0-1 0,-2 39 0,-1-29 0,-1 0 0,-1 0 0,-1-1 0,-11 39 0,7-38 0,2 0 0,1 0 0,-1 41 0,6-69 0,0 1 0,0-1 0,0 0 0,0 1 0,0-1 0,0 1 0,0-1 0,1 0 0,-1 1 0,1-1 0,-1 0 0,1 1 0,-1-1 0,1 0 0,0 0 0,0 0 0,-1 1 0,1-1 0,0 0 0,0 0 0,0 0 0,0 0 0,0-1 0,0 1 0,1 0 0,-1 0 0,0-1 0,0 1 0,1 0 0,1 0 0,3 0 0,0 0 0,0-1 0,0 1 0,0-1 0,12-1 0,2 0 0,-11 0 0,0 0 0,0 0 0,-1-1 0,1 0 0,-1-1 0,1 0 0,-1 0 0,0-1 0,0 0 0,0 0 0,-1-1 0,1 0 0,-1 0 0,-1-1 0,1 0 0,7-8 0,-5 4 0,-1 0 0,0 0 0,0 0 0,-2-1 0,1 0 0,-1 0 0,-1-1 0,0 0 0,0 0 0,-1 0 0,2-16 0,-1-13 0,-3-81 0,-2 76 0,0 36 0,0 0 0,-1 0 0,0 0 0,0 1 0,-1-1 0,0 0 0,-1 1 0,0-1 0,0 1 0,-9-16 0,3 11 0,8 23 0,2 4 0,-2 30 0,0-17 0,1 0 0,0-1 0,2 1 0,2-1 0,0 1 0,9 28 0,-5-31 0,0 0 0,2-1 0,13 22 0,-20-39 0,0 0 0,0 0 0,0 0 0,1-1 0,0 0 0,0 0 0,0 0 0,0 0 0,0 0 0,1-1 0,0 0 0,-1 0 0,1 0 0,1 0 0,-1-1 0,0 0 0,0 0 0,1-1 0,6 2 0,-5-2 0,0 0 0,0-1 0,0 0 0,0 0 0,-1-1 0,1 0 0,0 0 0,0-1 0,0 1 0,11-6 0,-13 4 0,0 0 0,-1 0 0,1-1 0,-1 1 0,1-1 0,-1 0 0,0 0 0,-1 0 0,1-1 0,-1 0 0,0 1 0,0-1 0,4-9 0,0-3 0,0-1 0,-2 1 0,0-1 0,-1 0 0,-1 0 0,2-27 0,-4-116 0,-3 89 0,2 51 0,1 11 0,-1-1 0,0 1 0,-1 0 0,-4-18 0,2 22 0,0 7 0,2 9 0,0-1 0,0 0 0,1 1 0,1 13 0,0 3 0,-1 3 0,-1 5 0,2 1 0,8 57 0,-7-82 0,0-1 0,1 0 0,-1 0 0,2 0 0,-1 0 0,1-1 0,1 1 0,-1-1 0,1 0 0,1 0 0,0-1 0,0 0 0,0 0 0,13 11 0,-14-15 0,0-1 0,0 0 0,0 1 0,1-2 0,-1 1 0,0-1 0,1 0 0,-1 0 0,1 0 0,0-1 0,-1 0 0,1 0 0,-1 0 0,9-2 0,0 1 0,-10 1 0,1-1 0,-1 0 0,0 0 0,1 0 0,-1 0 0,0 0 0,0-1 0,0 0 0,0 0 0,0 0 0,-1-1 0,1 1 0,5-6 0,-2 2 0,-1-1 0,0 0 0,0-1 0,0 1 0,-1-1 0,5-9 0,0-5 0,-1-1 0,0 0 0,-2 0 0,6-27 0,15-125 0,-27 174 0,-1 1 0,0-1 0,0 1 0,1-1 0,-1 1 0,0-1 0,1 1 0,-1-1 0,0 1 0,1 0 0,-1-1 0,1 1 0,-1 0 0,1-1 0,-1 1 0,1 0 0,-1 0 0,1-1 0,-1 1 0,1 0 0,-1 0 0,1 0 0,-1 0 0,1 0 0,-1 0 0,1 0 0,0 0 0,-1 0 0,1 0 0,-1 0 0,1 0 0,19 5 0,11 21 0,-27-22 0,0 0 0,0 0 0,0 0 0,0 0 0,1-1 0,0 0 0,0 0 0,0 0 0,0-1 0,0 1 0,7 1 0,-12-4 0,1 0 0,-1 0 0,0 0 0,0 0 0,1 0 0,-1 0 0,0 0 0,1 0 0,-1 0 0,0 0 0,1 0 0,-1 0 0,0 0 0,1 0 0,-1 0 0,0 0 0,0 0 0,1-1 0,-1 1 0,0 0 0,1 0 0,-1 0 0,0 0 0,0-1 0,1 1 0,-1 0 0,0 0 0,0-1 0,0 1 0,1 0 0,-1 0 0,0-1 0,0 1 0,0 0 0,0 0 0,0-1 0,0 1 0,0 0 0,1-1 0,-1 1 0,0 0 0,0-1 0,0 1 0,0 0 0,0-1 0,0 1 0,0 0 0,-1-1 0,1 1 0,0 0 0,0-1 0,-4-11 0,2 9 0,0 1 0,0 0 0,0 0 0,0 0 0,-1 0 0,1 1 0,-1-1 0,1 1 0,-1-1 0,0 1 0,1 0 0,-1 0 0,0 0 0,0 0 0,0 1 0,0-1 0,0 1 0,0 0 0,-4 0 0,0-1 0,0 1 0,0 0 0,-1 1 0,1-1 0,0 1 0,0 1 0,-11 2 0,12 0 0,-1 0 0,1 0 0,-1 0 0,1 0 0,0 1 0,1 0 0,-1 1 0,1-1 0,0 1 0,1 0 0,-1 0 0,1 0 0,0 1 0,1-1 0,0 1 0,0 0 0,-3 9 0,0 2 0,1 0 0,1 0 0,1 1 0,0 0 0,0 33 0,3-41 0,0 0 0,0 0 0,1 0 0,1 0 0,-1 0 0,7 19 0,-6-26 0,0 0 0,0-1 0,0 1 0,1-1 0,-1 1 0,1-1 0,0 0 0,0 0 0,0 0 0,0-1 0,1 1 0,-1-1 0,1 0 0,-1 1 0,1-1 0,0-1 0,0 1 0,0-1 0,0 1 0,6 0 0,3 1 0,0 0 0,1 0 0,-1-1 0,1-1 0,-1 0 0,1-1 0,-1-1 0,1 0 0,0-1 0,-1 0 0,0-1 0,0 0 0,1-1 0,-2-1 0,1 0 0,-1-1 0,15-8 0,-11 2 0,0 1 0,-1-2 0,0 0 0,-1-1 0,-1 0 0,0-1 0,-1-1 0,0 0 0,-2 0 0,0-1 0,-1-1 0,0 0 0,-1 0 0,-2 0 0,1-1 0,-2 0 0,-1 0 0,3-23 0,-5 2 0,-1-1 0,-2 1 0,-2 0 0,-1 0 0,-2 0 0,-2 0 0,-2 1 0,-16-41 0,-39-98 0,61 169 0,4 10 0,0-1 0,0 0 0,0 0 0,0 0 0,0 0 0,0 0 0,0 0 0,0 1 0,-1-1 0,1 0 0,0 0 0,0 0 0,0 0 0,0 0 0,0 0 0,0 0 0,0 0 0,0 1 0,0-1 0,0 0 0,0 0 0,0 0 0,-1 0 0,1 0 0,0 0 0,0 0 0,0 0 0,0 0 0,0 0 0,0 0 0,0 0 0,0 0 0,-1 0 0,1 0 0,0 0 0,0 0 0,0 0 0,0 0 0,0 0 0,0 0 0,-1 0 0,1 0 0,0 0 0,0 0 0,0 0 0,0 0 0,0 0 0,0 0 0,0 0 0,-1 0 0,1 0 0,0 0 0,0 0 0,-2 135 0,3-65 0,1-11 0,1 1 0,4 0 0,2-1 0,3 0 0,2-1 0,23 60 0,-29-99 0,0 0 0,1 0 0,1-1 0,1-1 0,24 31 0,-30-43 0,0 1 0,1-1 0,-1 0 0,1-1 0,0 1 0,0-1 0,1 0 0,10 4 0,-12-6 0,-1-1 0,0 0 0,1 0 0,-1 0 0,1 0 0,-1-1 0,1 0 0,0 0 0,-1 0 0,1 0 0,-1-1 0,1 1 0,-1-1 0,1-1 0,4-1 0,-3 0 0,0 0 0,0 0 0,-1-1 0,1 0 0,-1 0 0,0 0 0,0-1 0,-1 1 0,1-1 0,-1 0 0,0-1 0,6-9 0,1-5 0,0-1 0,10-28 0,-12 23 0,-2-1 0,0 1 0,-1-1 0,3-42 0,-5-110 0,-4 136 0,0 43 0,0 0 0,1-1 0,-1 1 0,0-1 0,0 1 0,0-1 0,0 1 0,0-1 0,0 0 0,0 1 0,0-1 0,0 1 0,0-1 0,0 1 0,0-1 0,0 1 0,0-1 0,-1 1 0,1-1 0,0 1 0,0-1 0,0 1 0,-1 0 0,1-1 0,0 1 0,-1-1 0,1 1 0,0 0 0,-1-1 0,0 1 0,-3 8 0,0 23 0,2 1 0,3 54 0,0-27 0,-1-34 0,2-1 0,0 0 0,8 33 0,-8-47 0,1-1 0,0 1 0,0-1 0,1 0 0,0 0 0,0 0 0,1-1 0,0 0 0,1 0 0,0 0 0,9 9 0,-12-15 0,0 0 0,0 0 0,0 0 0,0 0 0,1-1 0,-1 0 0,0 1 0,1-1 0,-1 0 0,1-1 0,0 1 0,-1-1 0,1 1 0,0-1 0,-1 0 0,7-1 0,-5 0 0,0 0 0,0 1 0,0-2 0,0 1 0,-1-1 0,1 1 0,0-1 0,-1-1 0,1 1 0,-1-1 0,7-5 0,-3 0 0,0 0 0,-1-1 0,-1 0 0,1 0 0,-1-1 0,-1 1 0,0-1 0,0-1 0,-1 1 0,0-1 0,-1 0 0,0 1 0,2-20 0,0-13 0,-2 0 0,-4-53 0,0 42 0,2 39 0,0 11 0,-1 0 0,1 0 0,-1 0 0,0 0 0,0 0 0,-1 0 0,1 0 0,-1 0 0,0 0 0,0 0 0,0 0 0,0 0 0,-4-5 0,5 8 0,0 1 0,0 0 0,-1 0 0,1 0 0,0 0 0,0 0 0,-1 0 0,1 0 0,0 0 0,0-1 0,0 1 0,-1 0 0,1 0 0,0 0 0,0 0 0,-1 0 0,1 0 0,0 0 0,-1 0 0,1 1 0,0-1 0,0 0 0,0 0 0,-1 0 0,1 0 0,0 0 0,0 0 0,-1 0 0,1 0 0,0 1 0,0-1 0,0 0 0,-1 0 0,1 0 0,0 1 0,0-1 0,0 0 0,0 0 0,0 0 0,-1 1 0,1-1 0,0 0 0,0 0 0,0 1 0,0-1 0,0 0 0,0 0 0,0 1 0,0-1 0,0 0 0,0 0 0,0 1 0,0-1 0,0 0 0,0 0 0,0 1 0,-2 18 0,0 146 0,3-91 0,-1-58 0,0 0 0,2-1 0,0 1 0,0-1 0,2 1 0,-1-1 0,2 0 0,0 0 0,1-1 0,1 1 0,0-2 0,1 1 0,0-1 0,1 0 0,1 0 0,11 11 0,-17-21 0,0 1 0,0-2 0,0 1 0,1 0 0,-1-1 0,1 0 0,0 0 0,0 0 0,0-1 0,0 0 0,0 0 0,0 0 0,0 0 0,0-1 0,0 0 0,0 0 0,1 0 0,-1 0 0,6-2 0,-4 1 0,0-1 0,0 0 0,0 0 0,-1 0 0,1-1 0,0 0 0,-1 0 0,0-1 0,0 1 0,0-1 0,0-1 0,-1 1 0,6-7 0,-3 2 0,-1 0 0,-1-1 0,0 0 0,0-1 0,-1 1 0,0-1 0,-1 0 0,-1 0 0,1-1 0,-2 1 0,3-19 0,-1-12 0,-4-81 0,-2 54 0,2-26 0,0 94 0,0 0 0,0 0 0,0 0 0,1-1 0,-1 1 0,0 0 0,1 0 0,-1 0 0,1 0 0,-1 0 0,1 0 0,-1 0 0,1 1 0,0-1 0,-1 0 0,1 0 0,0 0 0,0 0 0,0 1 0,0-1 0,-1 1 0,1-1 0,0 0 0,0 1 0,0-1 0,0 1 0,1 0 0,-1-1 0,0 1 0,0 0 0,2 0 0,41-3 0,-33 3 0,-7 0 0,1 0 0,0 1 0,-1-1 0,1 1 0,0 0 0,-1 0 0,1 0 0,-1 0 0,1 1 0,7 4 0,-9-4 0,-1 0 0,1 0 0,-1 0 0,1 1 0,-1-1 0,0 1 0,0-1 0,0 1 0,-1 0 0,1 0 0,-1-1 0,1 1 0,-1 0 0,0 0 0,0 1 0,0-1 0,0 4 0,3 27 0,-2 0 0,-1 0 0,-7 65 0,2-62 0,-10 37 0,7-46 0,2 1 0,-4 57 0,9-77 0,0-8 0,-1 0 0,1-1 0,0 1 0,0 0 0,0 0 0,0 0 0,0 0 0,-1-1 0,1 1 0,1 0 0,-1 0 0,0 0 0,0-1 0,0 1 0,0 0 0,1 0 0,-1 0 0,0-1 0,1 1 0,-1 0 0,0 0 0,1-1 0,-1 1 0,1 0 0,-1-1 0,1 1 0,0-1 0,-1 1 0,1-1 0,0 1 0,-1-1 0,1 1 0,0-1 0,-1 1 0,1-1 0,0 0 0,0 1 0,-1-1 0,1 0 0,0 0 0,0 0 0,0 0 0,0 0 0,-1 0 0,1 0 0,0 0 0,0 0 0,0 0 0,1 0 0,14 0 0,0 1 0,0-2 0,0 0 0,-1-1 0,1-1 0,0 0 0,-1-1 0,0-1 0,0 0 0,27-14 0,-24 9 0,0-1 0,-1-1 0,-1-1 0,0 0 0,0-1 0,-1 0 0,-1-1 0,-1-1 0,0 0 0,-1-1 0,0-1 0,-2 1 0,0-2 0,-1 1 0,-1-1 0,-1-1 0,0 0 0,-2 0 0,5-25 0,-6 5 0,-2-54 0,-1 92 0,-1-1 0,0 0 0,0 1 0,0-1 0,-1 1 0,1-1 0,0 1 0,-1-1 0,0 1 0,0-1 0,1 1 0,-1 0 0,-1-1 0,1 1 0,0 0 0,-1 0 0,1 0 0,-2-2 0,0 2 0,0 0 0,0 1 0,0 0 0,1 0 0,-1 0 0,-1 0 0,1 0 0,0 0 0,0 1 0,0-1 0,0 1 0,0 0 0,-6 0 0,-5 0 0,7 0 0,-1 0 0,0 0 0,0 1 0,-9 2 0,15-3 0,-1 1 0,0 0 0,1 0 0,-1 0 0,1 1 0,0-1 0,-1 1 0,1-1 0,0 1 0,0 0 0,0-1 0,0 1 0,0 0 0,0 0 0,-2 5 0,0 1 0,0 0 0,0 0 0,1 0 0,0 0 0,0 1 0,1 0 0,0-1 0,-1 18 0,3 77 0,1-55 0,-1-18 0,2 1 0,0-1 0,2 0 0,9 34 0,-10-53 0,0 0 0,1 0 0,1 0 0,-1-1 0,2 1 0,-1-1 0,1-1 0,1 1 0,0-1 0,0 0 0,1 0 0,0-1 0,1 0 0,9 7 0,-13-12 0,0 0 0,0 0 0,0 0 0,0-1 0,1 0 0,-1 0 0,1 0 0,-1 0 0,1-1 0,0 0 0,0-1 0,-1 1 0,1-1 0,0 0 0,0 0 0,0-1 0,0 0 0,6-1 0,-4 0 0,-1-1 0,0 0 0,0 0 0,0-1 0,0 1 0,-1-1 0,1-1 0,-1 1 0,0-1 0,0-1 0,-1 1 0,0-1 0,6-7 0,0-2 1,-1 0-1,0-1 1,-2 0-1,1-1 1,9-30-1,-15 36-5,1-1 0,-2 1 0,0-1 0,0 0 0,-1 0 0,0 0-1,-1 0 1,-1 0 0,-3-23 0,3 32-8,1 1 0,-1 0-1,0-1 1,1 1 0,-1 0 0,0 0 0,-1 0-1,1 0 1,0 0 0,0 0 0,-1 0 0,0 0-1,1 0 1,-1 1 0,0-1 0,0 1 0,-2-2 0,-5-2-138,0 1 0,-1 0 0,1 1 0,-12-3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97 32287,'-4'0'432,"8"0"-416,50 0 16,11 0-32,18-11 0,-5-8 0,0 5 0,0-1 0,-16 0 0,-13 4 0,-20 0 0,-21 11 0,-61 4-560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9 123 31070,'-8'0'1537,"53"0"-1457,17-22-64,12 0 16,4-4-32,4 11 32,-8 4-32,-12-4 0,-13 8-32,-24 7 0,-13-4-240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58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60 29998,'0'-3'195,"-1"-1"0,1 1 1,-1 0-1,0 0 0,0 0 0,0 0 1,0 0-1,-1 0 0,1 0 0,-1 0 1,1 1-1,-1-1 0,0 0 0,-3-2 1,2 3-208,0 0 1,-1 1-1,1-1 1,0 1 0,0 0-1,-1 0 1,1 0-1,-1 1 1,1-1 0,0 1-1,-1 0 1,1-1-1,-6 2 1,6-1 11,0 0 0,0 0 0,0 0 0,0 0 0,0 0 0,0 1 0,0 0 0,0-1 0,0 1 0,0 0 0,0 1 0,0-1 0,1 0 0,-5 3 0,5-1 0,1-1 0,-1 0 0,0 1 0,0-1 0,1 1 0,0 0 0,-1-1 0,1 1 0,0 0 0,0 0 0,1 0 0,-1 0 0,1 0 0,-1 5 0,-1 6 0,1-1 0,0 1 0,1-1 0,0 1 0,3 18 0,-2-28 0,0 0 0,0 0 0,1 0 0,-1 1 0,1-1 0,0-1 0,0 1 0,0 0 0,1 0 0,-1-1 0,1 0 0,0 1 0,0-1 0,0 0 0,0 0 0,1-1 0,-1 1 0,1-1 0,7 5 0,0-3 0,1-1 0,-1 0 0,1 0 0,0-1 0,0 0 0,0-1 0,0-1 0,20-1 0,-7 0 0,-23 1 0,0 0 0,0 0 0,-1 0 0,1 0 0,0-1 0,0 1 0,0-1 0,-1 0 0,1 1 0,0-1 0,-1 0 0,1 0 0,-1 0 0,1 0 0,-1 0 0,1 0 0,-1-1 0,0 1 0,1 0 0,-1-1 0,0 1 0,0-1 0,0 1 0,0-1 0,0 1 0,-1-1 0,1 0 0,0 0 0,-1 1 0,1-1 0,-1 0 0,1-2 0,0-8 0,1 1 0,-2-1 0,0 0 0,-1-13 0,0 3 0,1 14 0,0 0 0,0 0 0,-1 0 0,0 0 0,-1 1 0,0-1 0,-3-9 0,3 14 0,1 1 0,0-1 0,0 1 0,-1 0 0,1-1 0,-1 1 0,0 0 0,0 0 0,0 0 0,0 0 0,0 1 0,0-1 0,0 1 0,-1-1 0,1 1 0,-1 0 0,1-1 0,-1 1 0,1 0 0,-1 1 0,1-1 0,-1 0 0,0 1 0,-4-1 0,-46 1-64,24 3-128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5 858 32351,'-4'82'416,"4"-46"-416,-1-5 0,2 0 0,8 58 0,-8-81 0,1 0 0,0 1 0,1-1 0,0 0 0,0-1 0,1 1 0,0 0 0,0-1 0,1 0 0,-1 0 0,2 0 0,-1-1 0,1 1 0,0-1 0,9 7 0,-13-12 0,-1 1 0,1-1 0,0 0 0,0 1 0,0-1 0,0 0 0,0 0 0,0 0 0,1 0 0,-1-1 0,0 1 0,0 0 0,1-1 0,-1 0 0,0 1 0,1-1 0,-1 0 0,0 0 0,1-1 0,-1 1 0,0 0 0,1-1 0,-1 1 0,0-1 0,0 0 0,0 0 0,1 0 0,-1 0 0,0 0 0,0 0 0,0 0 0,-1-1 0,1 1 0,0-1 0,0 0 0,-1 1 0,1-1 0,-1 0 0,1 0 0,-1 0 0,0 0 0,2-3 0,4-9 0,-1 1 0,0-1 0,-1-1 0,0 1 0,2-16 0,7-45 0,-5 0 0,-2-1 0,-4-77 0,7-80 0,-9 231 0,-1-8 0,1 1 0,0-1 0,0 1 0,1-1 0,1 1 0,-1 0 0,2-1 0,-1 2 0,8-14 0,-10 20 0,1 1 0,0-1 0,-1 0 0,1 1 0,0-1 0,0 1 0,0-1 0,1 1 0,-1 0 0,0 0 0,0 0 0,1 0 0,-1 1 0,0-1 0,1 0 0,-1 1 0,1 0 0,-1-1 0,1 1 0,-1 0 0,0 0 0,5 1 0,-2 0 0,-1 0 0,0 0 0,1 0 0,-1 0 0,0 1 0,1-1 0,-1 1 0,0 0 0,0 1 0,0-1 0,5 5 0,1 3 0,-1 0 0,0 1 0,0 0 0,-1 1 0,-1 0 0,0 0 0,-1 0 0,8 20 0,-13-56 0,-2 21 0,1 1 0,-1 0 0,0 0 0,-1 0 0,1 0 0,0 0 0,0 0 0,-1 1 0,1-1 0,-1 0 0,0 1 0,1-1 0,-1 1 0,0 0 0,0-1 0,0 1 0,0 0 0,0 0 0,0 0 0,0 0 0,0 1 0,-1-1 0,1 0 0,0 1 0,0 0 0,-1-1 0,1 1 0,0 0 0,-3 1 0,2-1 0,-1 0 0,0 0 0,1 1 0,-1-1 0,0 1 0,1 0 0,-1 0 0,1 1 0,-1-1 0,1 1 0,0 0 0,0-1 0,-1 1 0,1 1 0,0-1 0,1 0 0,-1 1 0,-3 4 0,-2 5 0,1 0 0,0 1 0,1 0 0,1 1 0,0 0 0,0-1 0,2 1 0,0 1 0,-2 19 0,0 24 0,2 57 0,3-102 0,0 5 0,1 0 0,0 0 0,1 0 0,1 0 0,1 0 0,0-1 0,11 27 0,-12-37 0,0-1 0,1 1 0,0-1 0,0 0 0,0 0 0,1 0 0,-1-1 0,2 1 0,-1-1 0,0-1 0,1 1 0,0-1 0,0 1 0,1-2 0,-1 1 0,1-1 0,-1 0 0,1 0 0,0-1 0,0 0 0,12 2 0,-12-2 0,1-1 0,0 1 0,1-1 0,-1-1 0,0 0 0,0 0 0,0-1 0,0 1 0,0-2 0,0 1 0,0-1 0,0-1 0,-1 1 0,1-1 0,-1 0 0,1-1 0,-1 0 0,0 0 0,8-8 0,-5 4 0,-1-1 0,-1-1 0,0 0 0,0 0 0,-1 0 0,0-1 0,-1 0 0,0-1 0,6-18 0,-6 11 0,-1 1 0,-1-1 0,-1 0 0,0-1 0,-1-34 0,-2 41 0,-1 0 0,0 0 0,-1 0 0,-1 0 0,0 1 0,0-1 0,-1 1 0,-1 0 0,0 0 0,-1 0 0,0 1 0,-1-1 0,0 1 0,-1 1 0,0 0 0,0 0 0,-1 0 0,0 1 0,-1 1 0,0-1 0,-1 2 0,0-1 0,0 1 0,-13-5 0,15 7 0,-1 1 0,1 1 0,-1 0 0,0 0 0,0 1 0,-12-2 0,19 4 0,-1-1 0,1 1 0,-1 0 0,1 0 0,0 0 0,-1 1 0,1-1 0,0 1 0,-1 0 0,1 0 0,0 0 0,0 0 0,-1 0 0,1 1 0,0-1 0,0 1 0,1 0 0,-1 0 0,0 0 0,1 0 0,-1 1 0,-2 2 0,2 0 0,0 1 0,1-1 0,-1 0 0,1 1 0,0 0 0,0 0 0,1-1 0,0 1 0,-1 8 0,-1 60 0,3-67 0,0 5-2,1 1 1,0 0-1,1 0 1,0-1-1,1 1 1,0-1-1,1 1 1,0-1-1,1-1 1,1 1-1,0-1 1,0 1-1,1-2 1,0 1-1,1-1 1,0 0-1,1-1 1,0 0-1,1 0 1,10 7-1,-8-6 0,1-1 1,1 0-1,0-1 0,0-1 1,0 0-1,1-1 0,-1-1 1,25 6-1,-18-7-1,1-1 0,-1-1 0,1-1 1,0 0-1,36-5 0,-45 2 4,-1-1 0,1 0 0,-1 0 0,0-1 0,0 0 0,-1-1 0,1-1 0,-1 0 0,0 0 0,-1-1 0,0-1 0,0 0 1,0 0-1,-1-1 0,0 0 0,-1 0 0,0-1 0,0 0 0,-1-1 0,7-14 0,-1 1 4,-2 0-1,-1-1 1,-2 0 0,0 0-1,-1-1 1,-1-1 0,-2 1-1,2-48 1,-5-199-5,-4 227 0,-1 0 0,-3 1 0,-22-81 0,27 121 0,1 1 0,0 0 0,-1 0 0,0-1 0,0 1 0,0 0 0,-1 1 0,-3-6 0,5 8 0,1 1 0,0 0 0,-1 0 0,1-1 0,0 1 0,-1 0 0,1 0 0,0 0 0,-1-1 0,1 1 0,0 0 0,-1 0 0,1 0 0,-1 0 0,1 0 0,0 0 0,-1 0 0,1 0 0,-1 0 0,1 0 0,0 0 0,-1 0 0,1 0 0,-1 0 0,1 0 0,0 0 0,-1 1 0,1-1 0,0 0 0,-1 0 0,1 0 0,0 1 0,-1-1 0,0 1 0,0 1 0,-1 0 0,0 0 0,1 0 0,0 1 0,-1-1 0,1 1 0,0-1 0,0 1 0,0 3 0,-8 24 0,2 1 0,1 0 0,-2 39 0,3 101 0,5-141 0,28 813 0,2-594 0,20 192 0,-44-265 0,-7-139 0,-2-30 0,-1-19 0,-28-59 0,4 0 0,2-2 0,4 0 0,3-2 0,3 0 0,4-1 0,2-1 0,2-89 0,8 151 0,1 1 0,0-1 0,1 0 0,1 1 0,0-1 0,1 1 0,10-25 0,-5 21 0,1-1 0,1 2 0,1 0 0,26-30 0,-21 28-6,2 1 0,0 1 0,1 1 0,0 0 0,2 2 0,0 0 0,0 2-1,1 0 1,0 2 0,32-10 0,11-3-199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53 139 32383,'-4'-12'80,"-1"1"-30,1-1 0,1 1-1,0-1 1,1 0 0,-2-19 0,2 22-45,-1 12-5,-4 18 0,-3 96 0,6 179 0,5-166 0,-2-41 0,-1-28 0,2 0 0,4 0 0,16 95 0,-20-154 0,1 1 0,0-1 0,-1 0 0,1 1 0,0-1 0,0 0 0,0 0 0,1 0 0,-1 0 0,0 0 0,1 0 0,-1 0 0,1-1 0,3 4 0,-4-5 0,-1 0 0,1 1 0,0-1 0,-1 0 0,1 1 0,0-1 0,-1 0 0,1 0 0,0 0 0,0 0 0,-1 0 0,1 0 0,0 0 0,0 0 0,-1 0 0,1 0 0,0 0 0,-1 0 0,1 0 0,1-1 0,-1 0 0,1 0 0,0 0 0,-1 0 0,1 0 0,-1 0 0,0-1 0,1 1 0,-1 0 0,0-1 0,0 1 0,2-4 0,5-9 0,0-1 0,-2-1 0,0 1 0,0-1 0,6-32 0,10-95 0,-17 98 0,0 7 0,8-53 0,-10 80 0,-1 1 0,1 1 0,1-1 0,-1 0 0,2 1 0,7-13 0,-10 19 0,0 1 0,0 0 0,0 0 0,1 0 0,-1 0 0,1 0 0,-1 0 0,1 1 0,0-1 0,0 1 0,0 0 0,0 0 0,0 0 0,0 0 0,0 0 0,6 0 0,54-1 0,-46 2 0,-4 0 0,0 0 0,0-1 0,-1-1 0,1 0 0,0-1 0,-1 0 0,0-1 0,21-10 0,-27 11 0,0 0 0,0 0 0,-1-1 0,0 0 0,1-1 0,-1 1 0,-1-1 0,1 0 0,-1 0 0,0 0 0,0-1 0,0 1 0,-1-1 0,0 0 0,0 0 0,0 0 0,-1 0 0,3-12 0,-1-12 0,-1 0 0,-1 1 0,-2-1 0,-6-53 0,5 70 0,-2 1 0,1-1 0,-2 1 0,-7-20 0,9 26 0,-1 1 0,0-1 0,0 0 0,0 1 0,-1 0 0,0 0 0,0 0 0,0 0 0,-1 0 0,1 1 0,-7-5 0,10 9 0,1-1 0,-1 0 0,0 1 0,1-1 0,-1 1 0,0 0 0,0-1 0,0 1 0,1-1 0,-1 1 0,0 0 0,0 0 0,0-1 0,0 1 0,1 0 0,-1 0 0,0 0 0,0 0 0,0 0 0,0 0 0,0 0 0,0 1 0,0-1 0,1 0 0,-1 0 0,0 1 0,0-1 0,0 0 0,1 1 0,-1-1 0,0 1 0,0-1 0,1 1 0,-1-1 0,0 1 0,1 0 0,-1-1 0,1 1 0,-1 0 0,1-1 0,-1 1 0,1 0 0,-1 0 0,1 0 0,0-1 0,-1 3 0,-2 4 0,1 1 0,1-1 0,-1 1 0,0 12 0,1-12 0,-5 228 0,7-159 0,0 4 0,14 95 0,-7-129 0,1 0 0,2-1 0,23 60 0,-33-102-2,4 8 4,0-1 0,0 1 0,14 21 0,-17-31-5,0 1-1,0-1 0,0 1 1,0-1-1,0 0 0,1 0 0,-1 0 1,1 0-1,0-1 0,-1 1 0,1-1 1,0 1-1,0-1 0,0 0 0,0 0 1,0 0-1,0 0 0,0-1 0,0 0 1,5 1-1,16-1-228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97 32111,'53'0'417,"123"-3"-141,-146 0-285,0 0-1,0-3 1,56-16 0,-64 14 9,0 0 0,0-2 0,31-18 0,-46 23-24,-16 7-1,5-1 10,-47 17-265,-17 13-625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 32175,'0'-14'501,"0"17"-385,0 29-141,10 382 25,-3-189 0,-6-214 0,-2 21 0,3 0 0,0-1 0,2 1 0,12 45 0,-15-76 0,-1 0 1,0 1-1,1-1 0,-1 0 1,1 0-1,0 0 0,-1 0 0,1 0 1,0 0-1,0 0 0,-1 0 1,1 0-1,0-1 0,0 1 1,0 0-1,0 0 0,0-1 1,0 1-1,0-1 0,1 1 1,-1-1-1,0 1 0,2 0 1,0-1-75,1 0 0,-1 0 1,0 0-1,1 0 0,-1 0 1,1-1-1,4-1 0,25-10-2193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5 191 32687,'-4'95'80,"8"-13"-80,15 88 0,3 29 0,-17-122 0,2 60 0,-7-213 0,14-496 0,-14 557 0,1 0 0,0 0 0,2 0 0,-1 0 0,2 1 0,0-1 0,1 1 0,7-15 0,-12 29 0,0 0 0,1-1 0,-1 1 0,0 0 0,0 0 0,1-1 0,-1 1 0,0 0 0,1 0 0,-1-1 0,1 1 0,-1 0 0,0 0 0,1 0 0,-1 0 0,0 0 0,1 0 0,-1 0 0,1 0 0,-1 0 0,0 0 0,1 0 0,-1 0 0,1 0 0,-1 0 0,0 0 0,1 0 0,-1 0 0,1 0 0,-1 1 0,0-1 0,1 0 0,-1 0 0,0 0 0,1 1 0,-1-1 0,0 0 0,1 0 0,-1 1 0,0-1 0,0 0 0,1 1 0,-1-1 0,15 18 0,15 41 0,26 69 0,-38-81 0,2-1 0,2-1 0,2-1 0,30 41 0,-53-83 0,0-1 0,-1 1 0,1-1 0,0 0 0,0 1 0,1-1 0,-1 0 0,0 0 0,0 0 0,0 0 0,1 0 0,-1 0 0,1 0 0,-1 0 0,1 0 0,-1-1 0,1 1 0,-1-1 0,1 1 0,-1-1 0,1 1 0,0-1 0,-1 0 0,1 0 0,0 0 0,-1 0 0,1 0 0,0 0 0,-1-1 0,1 1 0,0 0 0,2-2 0,-1 0 0,0 0 0,-1 0 0,1-1 0,0 1 0,-1-1 0,0 1 0,0-1 0,0 0 0,0 0 0,0 0 0,0 0 0,-1 0 0,1-1 0,0-4 0,12-43 0,-2-1 0,-3 0 0,-2-1 0,1-66 0,-5 55 0,3-1 0,17-72 0,-19 128 0,-3 16 0,0-3 0,13 100 0,-4 0 0,-5 115 0,0-19 0,5-83 0,-8-105 0,0 0 0,1 1 0,1-1 0,0 0 0,0 0 0,1-1 0,8 13 0,-12-22-3,-1-1 0,1 1 0,0-1 0,0 0 0,0 0 0,0 1 1,0-1-1,0 0 0,1 0 0,-1 0 0,0 0 0,0 0 0,1 0 0,-1 0 0,1 0 0,-1-1 0,1 1 0,-1-1 0,1 1 0,-1-1 1,1 1-1,1-1 0,-1 0 11,-1-1 0,1 1 0,0-1 0,-1 1 0,1-1 1,-1 0-1,1 1 0,-1-1 0,1 0 0,-1 0 0,0 0 0,1 0 1,-1 0-1,0-1 0,0 1 0,0 0 0,2-2 0,2-6-311,1 0-1,-2 0 1,1 0-1,-1-1 0,5-18 1,9-46-7351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32735,'12'218'35,"1"16"-38,-13 184 3,0-417 0,0 0 0,0 0 0,0 0 0,0 0 0,1 0 0,-1 0 0,0 0 0,1 0 0,-1 0 0,0 0 0,1 0 0,-1 0 0,1-1 0,0 1 0,-1 0 0,1 0 0,0 0 0,-1-1 0,1 1 0,0 0 0,0-1 0,-1 1 0,1-1 0,1 1 0,1 1 0,0-1 0,0 0 0,1 0 0,-1 0 0,0 0 0,0-1 0,6 1 0,6-1 0,-1-1 0,22-3 0,-34 4 0,34-7 0,53-18 0,0 0 0,-49 16 0,-17 5 0,0-1 0,-1-1 0,28-12 0,-48 18-4,0-1-1,0 0 1,-1 0 0,1 0-1,0 0 1,0-1 0,0 1-1,-1 0 1,1-1-1,-1 1 1,1-1 0,-1 1-1,0-1 1,1 0 0,-1 0-1,0 1 1,0-1 0,1-3-1,-1-10-280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391 843 18585,'0'-17'3334,"0"-59"6170,-1 52-8687,-1 0 1,-10-43 0,10 58-880,0 0 0,-1 0 1,0 0-1,-1 0 1,0 0-1,-1 1 1,1 0-1,-2 0 0,1 0 1,-1 0-1,0 1 1,0 0-1,-1 0 0,0 1 1,-1 0-1,1 0 1,-16-9-1,14 12 62,-1-1 0,0 2 0,0-1 0,1 1 0,-1 1 0,0-1 0,-1 2 0,1-1 0,0 2 0,0-1 0,0 1 0,-15 4 0,19-4 0,1 1 0,0 1 0,-1-1 0,1 1 0,0 0 0,0 0 0,0 0 0,1 1 0,-1-1 0,1 1 0,0 0 0,0 1 0,0-1 0,0 1 0,1 0 0,0-1 0,0 1 0,0 1 0,0-1 0,1 0 0,-3 10 0,-2 6 0,1 0 0,1 0 0,1 1 0,-2 31 0,3 60 0,4-79 0,-2-27 0,2 1 0,-1-1 0,1 0 0,0 0 0,0 1 0,1-1 0,0 0 0,0 0 0,1-1 0,0 1 0,7 12 0,-7-15 0,0-1 0,1 1 0,-1-1 0,1 1 0,-1-1 0,1 0 0,0-1 0,0 1 0,0-1 0,0 1 0,1-1 0,-1 0 0,1-1 0,-1 1 0,1-1 0,0 0 0,-1 0 0,10 0 0,-2 0 0,0 0 0,-1-1 0,1-1 0,0 1 0,0-2 0,-1 0 0,1 0 0,-1-1 0,0-1 0,19-8 0,-22 8 0,0-1 0,0 0 0,-1-1 0,0 0 0,0 0 0,0-1 0,-1 0 0,0 0 0,0 0 0,-1-1 0,0 1 0,0-1 0,-1-1 0,5-9 0,-1-4 0,-1 1 0,-1-1 0,-1 0 0,-1 0 0,3-31 0,-4-118 0,-3 111 0,1 10 0,-3 0 0,-1 0 0,-2 0 0,-22-88 0,18 109 0,-25-71 0,34 100 0,0 0 0,0 0 0,0 0 0,0 0 0,0 0 0,0 0 0,0 0 0,0 0 0,0 0 0,0 0 0,-1 0 0,1 0 0,0 0 0,0 0 0,0 0 0,0 0 0,0 0 0,0 0 0,0 0 0,0 0 0,0 0 0,0 0 0,-1 0 0,1 0 0,0 0 0,0 0 0,0 0 0,0 0 0,0 0 0,0 0 0,0 0 0,0 0 0,0-1 0,0 1 0,0 0 0,0 0 0,0 0 0,-1 0 0,1 0 0,0 0 0,0 0 0,0 0 0,0 0 0,0 0 0,0 0 0,0-1 0,0 1 0,0 0 0,0 0 0,0 0 0,0 0 0,0 0 0,0 0 0,0 0 0,0 0 0,-1 15 0,1 14 0,-1 18 0,3-1 0,14 94 0,17-9 0,68 171 0,-92-276 0,1 0 0,2-1 0,0-1 0,2 0 0,20 28 0,-33-50 0,0 0 0,1 0 0,0 0 0,-1 0 0,1 0 0,0 0 0,0 0 0,0 0 0,0-1 0,0 0 0,1 1 0,-1-1 0,0 0 0,1 0 0,-1 0 0,1 0 0,-1 0 0,1-1 0,-1 1 0,1-1 0,0 1 0,-1-1 0,1 0 0,0 0 0,-1 0 0,1-1 0,-1 1 0,1-1 0,0 1 0,2-2 0,-1 0 0,1-1 0,-1 1 0,0-1 0,0 0 0,-1 0 0,1 0 0,-1-1 0,1 1 0,-1-1 0,0 0 0,-1 0 0,1 0 0,-1 0 0,4-8 0,6-17 0,-2 0 0,0-1 0,7-50 0,4-94 0,-17 123 0,2 0 0,2 0 0,29-96 0,-37 145-1,0 0 1,1 1-1,-1-1 0,1 1 0,0-1 1,-1 1-1,1-1 0,0 1 0,0 0 1,0-1-1,0 1 0,0 0 0,0 0 1,0 0-1,0 0 0,1 0 0,-1 0 1,0 0-1,1 0 0,-1 0 0,0 0 1,1 1-1,-1-1 0,1 1 0,0-1 1,-1 1-1,1-1 0,-1 1 0,1 0 1,-1 0-1,1 0 0,0 0 0,-1 0 1,1 0-1,3 1 0,-3-1-4,-1 1 5,0-1 0,-1 1 0,1 0 0,-1-1 0,1 1 0,-1 0 0,0 0 0,1-1 0,-1 1 0,0 0 0,0 0 0,1 0 0,-1-1 0,0 1 0,0 0 0,0 0 0,0 0 0,0 0 0,0-1 0,0 3 0,-1 27 1,1-21 3,-1 1-1,-1 1 0,-1-1 0,0 1 0,0-1 0,-1 0 0,-1 0 0,1 0 0,-13 17-1,-7 18-1,15-22-1,0 1 0,1 0 0,2 1 0,-7 44 0,5 102 0,8-163 0,0-1 0,1 1 0,0-1 0,0 1 0,1-1 0,0 0 0,0 0 0,0 1 0,1-1 0,0-1 0,6 10 0,-6-11 0,0-1 0,0-1 0,1 1 0,-1 0 0,1-1 0,0 0 0,0 0 0,0 0 0,0 0 0,1-1 0,-1 1 0,1-1 0,-1 0 0,1-1 0,0 1 0,0-1 0,0 0 0,6 1 0,-2-1 0,1 0 0,-1 0 0,1-1 0,0-1 0,-1 1 0,0-2 0,1 1 0,-1-1 0,0-1 0,0 1 0,16-9 0,-17 7 0,-1 0 0,0-1 0,0 0 0,-1-1 0,1 1 0,-1-1 0,-1-1 0,1 1 0,-1-1 0,0 0 0,0 0 0,-1 0 0,5-13 0,-4 9 0,-1 0 0,-1-1 0,0 1 0,-1-1 0,0 0 0,1-23 0,-8-75 0,2 91 0,-1-1 0,0 1 0,-1 0 0,-1 1 0,-1-1 0,-1 1 0,0 0 0,-1 1 0,-1 0 0,-1 1 0,-1 0 0,0 0 0,0 1 0,-2 1 0,-22-20 0,30 30 0,0 0 0,0 0 0,-1 1 0,1 0 0,-1 0 0,1 0 0,-1 1 0,-10-2 0,15 3 0,0 0 0,0 1 0,0 0 0,-1-1 0,1 1 0,0 0 0,0 0 0,0 0 0,0 1 0,0-1 0,0 0 0,0 1 0,0 0 0,0-1 0,0 1 0,0 0 0,0 0 0,0 0 0,0 0 0,0 0 0,1 0 0,-1 1 0,0-1 0,1 1 0,-1-1 0,1 1 0,0-1 0,-1 1 0,1 0 0,0 0 0,0-1 0,-1 4 0,-2 12 0,0 1 0,1 0 0,0 0 0,2 0 0,0 0 0,4 34 0,-2-24 0,-1-16 0,1 0 0,0-1 0,1 1 0,1-1 0,0 0 0,0 0 0,1 0 0,0 0 0,1 0 0,0-1 0,1 0 0,0 0 0,11 13 0,-10-15 0,0-1 0,0 0 0,1 0 0,0-1 0,0 0 0,1-1 0,0 1 0,0-2 0,0 1 0,0-1 0,1-1 0,0 0 0,-1 0 0,1-1 0,18 3 0,-16-4 0,-1 0 0,0-1 0,1 0 0,-1-1 0,1 0 0,-1-1 0,0 0 0,0-1 0,0 0 0,19-8 0,-18 5 0,0-1 0,0-1 0,-1 0 0,0-1 0,-1 0 0,0 0 0,0-1 0,14-19 0,-13 14 0,-2 0 0,0 0 0,0-1 0,-2 0 0,0-1 0,0 0 0,-2 0 0,4-18 0,2-22 0,3-63 0,-13 115 0,-1 3 0,0-1 0,0 1 0,0 0 0,0-1 0,1 1 0,-1 0 0,1-1 0,-1 1 0,1 0 0,0-1 0,0 1 0,0 0 0,0 0 0,1 0 0,-1 0 0,0 0 0,3-2 0,-1 2 0,1 1 0,-1 0 0,0 0 0,1 0 0,-1 1 0,0-1 0,1 1 0,-1 0 0,1 0 0,5 1 0,-9-1 0,91 0 0,-92 0 0,-6-1 0,-1 0 0,0 1 0,0 1 0,0-1 0,1 1 0,-1 1 0,0-1 0,1 1 0,-1 1 0,1-1 0,0 1 0,-1 1 0,2-1 0,-8 6 0,0 1 0,0 1 0,1 1 0,1 0 0,0 0 0,1 2 0,0-1 0,1 1 0,0 1 0,1 0 0,1 0 0,1 1 0,-7 19 0,6-11 0,2-1 0,1 1 0,1 0 0,0 0 0,2 0 0,1 1 0,1-1 0,4 28 0,-3-46 0,0-1 0,0 1 0,0-1 0,1 1 0,0-1 0,0 0 0,0 0 0,1 0 0,0 0 0,0 0 0,0 0 0,0-1 0,1 1 0,0-1 0,0 0 0,0 0 0,0-1 0,1 1 0,-1-1 0,1 0 0,0 0 0,0 0 0,0-1 0,0 0 0,10 3 0,5 1 0,1-2 0,0 0 0,0-1 0,0-1 0,32-1 0,-34-1 0,0-1 0,0 0 0,28-7 0,-38 6 0,0-1 0,0 0 0,0-1 0,-1 1 0,0-2 0,0 1 0,0-1 0,0 0 0,7-7 0,-5 4 0,-1-1 0,0-1 0,16-20 0,-22 26 0,0-1 0,0 0 0,-1 1 0,0-1 0,0 0 0,0 0 0,0 0 0,-1-1 0,0 1 0,0 0 0,0-11 0,-1 15 0,0 1 0,0-1-1,0 0 1,0 1 0,0-1 0,-1 0 0,1 1 0,0-1-1,-1 0 1,1 1 0,0-1 0,-1 0 0,1 1-1,-1-1 1,1 1 0,-1-1 0,1 1 0,-1-1 0,1 1-1,-1 0 1,1-1 0,-1 1 0,0 0 0,1-1-1,-1 1 1,1 0 0,-1 0 0,0-1 0,0 1 0,1 0-1,-1 0 1,0 0 0,1 0 0,-1 0 0,0 0 0,1 0-1,-1 0 1,0 0 0,0 0 0,1 0 0,-1 1-1,0-1 1,0 1 0,-8-1-11,-37 0-82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5 679 30190,'-3'-29'1209,"1"-57"1,3 50-1084,-1 32-125,0-1 0,1 0 0,0 1 0,0-1 0,0 1 0,0-1 0,1 1 0,-1 0 0,1 0 0,0-1 0,1 1 0,-1 1 1,1-1-1,0 0 0,0 1 0,0-1 0,0 1 0,0 0 0,1 0 0,7-5 0,-4 4 0,0 0 0,0 0-1,1 0 1,-1 1 0,1 1 0,0-1 0,-1 1 0,1 0-1,0 1 1,0 0 0,11 0 0,-15 2-1,0-1 0,0 1 0,0 0 0,0 0 0,0 0 0,0 1 0,-1-1 0,1 1 0,0 0 0,-1 0 0,1 0 0,-1 1 0,0-1 0,1 1 0,-1 0 0,-1 0 0,1 0 0,0 0 0,-1 0 0,1 0 0,1 5 0,6 10 0,0 0 0,14 39 0,-22-52 0,13 39 0,-2 0 0,-2 1 0,-2 0 0,3 58 0,0 191 0,-9-136 0,-2-86 0,1-60 0,1-10 0,-1-6 0,4-22 0,7-62 0,3-20 0,32-113 0,-40 190 0,2 0 0,2 0 0,1 1 0,1 0 0,1 2 0,2-1 0,0 2 0,28-31 0,-40 51 0,-3 4 0,0 1 0,0-1 0,0 1 0,0 0 0,0 0 0,0 0 0,1 0 0,-1 0 0,1 0 0,-1 0 0,1 1 0,0 0 0,-1-1 0,1 1 0,0 0 0,0 0 0,6-1 0,-7 3 0,-1-1 0,1 1 0,-1 0 0,1 0 0,-1 0 0,0 0 0,1 0 0,-1 0 0,0 0 0,0 0 0,0 0 0,0 1 0,0-1 0,0 0 0,0 1 0,0-1 0,0 1 0,0-1 0,-1 1 0,1-1 0,-1 1 0,1 0 0,-1-1 0,0 1 0,0-1 0,1 4 0,1 3 0,48 186 0,27 80 0,-77-273 0,0-1 0,1 1 0,-1 0 0,0 0 0,1-1 0,-1 1 0,1 0 0,-1-1 0,1 1 0,-1 0 0,1-1 0,-1 1 0,1-1 0,0 1 0,-1-1 0,1 1 0,0-1 0,-1 1 0,1-1 0,0 0 0,0 0 0,-1 1 0,1-1 0,0 0 0,0 0 0,0 0 0,-1 1 0,1-1 0,1 0 0,-1-1 0,1 1 0,-1-1 0,0 1 0,1-1 0,-1 1 0,0-1 0,0 0 0,0 0 0,1 1 0,-1-1 0,0 0 0,0 0 0,0 0 0,0 0 0,0 0 0,-1 0 0,1-1 0,0 1 0,0 0 0,-1 0 0,1-3 0,24-56 0,21-78 0,-5 11 0,2 20 0,-37 93 0,1 1 0,1 0 0,0 0 0,1 1 0,14-16 0,-23 28 0,0-1 0,0 1 0,1 0 0,-1-1 0,0 1 0,1-1 0,-1 1 0,0-1 0,1 1 0,-1 0 0,1-1 0,-1 1 0,0 0 0,1-1 0,-1 1 0,1 0 0,-1 0 0,1 0 0,-1-1 0,1 1 0,-1 0 0,1 0 0,-1 0 0,1 0 0,-1 0 0,1 0 0,-1 0 0,1 0 0,0 0 0,-1 0 0,1 0 0,-1 0 0,1 0 0,-1 0 0,1 1 0,-1-1 0,1 0 0,0 1 0,8 21 0,-9-21 0,25 103 0,19 62 0,-37-146 0,0-1 0,2 1 0,0-1 0,2-1 0,0 0 0,14 17 0,-21-29 0,0-1 0,1 0 0,0-1 0,0 1 0,0-1 0,0 0 0,1 0 0,0 0 0,-1-1 0,1 0 0,1 0 0,-1-1 0,0 1 0,1-1 0,-1-1 0,1 1 0,0-1 0,-1 0 0,1-1 0,0 0 0,0 0 0,-1 0 0,1-1 0,8-1 0,-10 1 0,1 0 0,-1 0 0,1-1 0,-1 0 0,0 0 0,0 0 0,1-1 0,-1 1 0,-1-1 0,1-1 0,0 1 0,4-5 0,-2 1 0,1 0 0,-1-1 0,-1-1 0,0 1 0,0-1 0,5-11 0,-2 3 0,-1-1 0,-2 0 0,1 0 0,-2-1 0,-1 0 0,5-34 0,-7 31 0,-1 0 0,-1 0 0,-1 0 0,-1 0 0,-8-42 0,7 55 0,0-1 0,0 1 0,-1 0 0,-1 0 0,1 0 0,-2 0 0,1 1 0,-1 0 0,0 0 0,-1 0 0,0 1 0,0 0 0,0 0 0,-1 1 0,-10-7 0,14 10 0,-1 1 0,0-1 0,1 1 0,-1 0 0,0 0 0,0 0 0,-1 1 0,1 0 0,0 0 0,0 0 0,-1 1 0,-8 0 0,13 0 0,-1 0 0,1 1 0,-1-1 0,1 1 0,-1-1 0,1 1 0,-1-1 0,1 1 0,0 0 0,-1 0 0,1 0 0,0 0 0,0 0 0,0 0 0,0 0 0,-1 0 0,2 0 0,-1 1 0,0-1 0,0 0 0,0 1 0,0-1 0,1 0 0,-1 1 0,1-1 0,-1 1 0,1-1 0,0 1 0,-1 2 0,-5 52 0,6-51 0,0 211 0,1-201-1,1 0 0,0-1 0,0 1 0,2-1 0,0 1 0,1-1 0,0 0-1,1-1 1,15 26 0,-17-31 1,1-1-1,0 0 1,1 0-1,-1-1 1,1 0-1,0 0 0,1 0 1,0 0-1,0-1 1,0 0-1,0-1 1,1 0-1,-1 0 0,1 0 1,0-1-1,1-1 1,-1 1-1,13 1 1,-10-2 1,1-1 0,-1 0 1,0-1-1,1 0 0,-1-1 1,1-1-1,20-4 0,-26 4 0,1-1 0,-1 0 0,0 0-1,0-1 1,0 1 0,0-1 0,0 0-1,-1-1 1,0 0 0,0 0 0,0 0-1,-1 0 1,7-10 0,-5 6-1,-1 0 0,0-1 0,0 0 0,-1 0 0,0 0 0,-1-1 0,0 1 0,2-18 0,-1-6 0,-2-49 0,-1 27 0,1-346 0,-3 368 0,-2 0 0,-2 0 0,-1 1 0,-1 0 0,-2 0 0,-19-47 0,16 66 0,12 13 0,-1 1 0,1 0 0,0 0 0,-1 0 0,1-1 0,0 1 0,-1 0 0,1 0 0,0 0 0,-1 0 0,1 0 0,-1 0 0,1 0 0,0 0 0,-1 0 0,1 0 0,0 0 0,-1 0 0,1 0 0,-1 0 0,1 0 0,0 0 0,-1 0 0,1 1 0,0-1 0,-1 0 0,1 0 0,0 0 0,-1 1 0,1-1 0,0 0 0,0 0 0,-1 1 0,1-1 0,0 0 0,0 1 0,-1-1 0,1 0 0,0 1 0,0-1 0,0 0 0,0 1 0,-1-1 0,1 0 0,0 1 0,-3 9 0,1-1 0,-1 1 0,2 0 0,-1 0 0,1 0 0,1 0 0,1 14 0,-1 5 0,-2 24 0,2 163 0,2-168 0,2 0 0,16 71 0,7-8 0,48 125 0,-72-228 0,0 0 0,1 0 0,0 0 0,1-1 0,-1 0 0,2 0 0,-1 0 0,1 0 0,0-1 0,7 6 0,-10-9 0,1-1 0,-1 0 0,1 0 0,-1 0 0,1 0 0,0 0 0,0-1 0,0 0 0,0 0 0,0 0 0,0 0 0,0-1 0,0 1 0,0-1 0,0 0 0,0 0 0,0-1 0,0 1 0,0-1 0,0 0 0,0 0 0,0 0 0,5-2 0,-4 0 0,0 0 0,0 0 0,0-1 0,0 1 0,-1-1 0,1 0 0,-1 0 0,0-1 0,0 1 0,-1-1 0,1 0 0,-1 0 0,4-10 0,5-9 0,13-44 0,-24 65 0,8-29 0,-1 0 0,-1-1 0,3-53 0,-5-102 0,-6 154 0,1 31 0,0 0 0,0 0 0,0 0 0,1 0 0,-1 0 0,1 0 0,-1 0 0,1 1 0,0-1 0,0 0 0,0 0 0,1 1 0,-1-1 0,1 0 0,-1 1 0,1 0 0,0-1 0,0 1 0,0 0 0,4-4 0,-1 4 0,-1-1 0,0 1 0,1 1 0,-1-1 0,1 1 0,-1-1 0,1 1 0,0 1 0,0-1 0,0 1 0,8 0 0,3-1 0,21 0 0,-35 1 0,-1 0 0,1 0 0,-1 0-1,0 0 1,1 0 0,-1 0-1,1 1 1,-1-1 0,0 1-1,1-1 1,-1 1 0,0-1-1,0 1 1,0 0 0,1-1 0,-1 1-1,0 0 1,1 1 0,0 5-28,-6-7 31,2-1-5,1 1 2,-11-3 0,-1 0 0,-1 1 0,1 1 0,-17-1 0,26 3 0,0-1 0,1 0 0,-1 1 0,0 0 0,0 0 0,0 0 0,1 0 0,-1 1 0,0-1 0,1 1 0,-1 0 0,1 0 0,0 0 0,0 0 0,0 1 0,0-1 0,0 1 0,0 0 0,1 0 0,-3 3 0,-3 8 0,0-1 0,1 1 0,1 0 0,0 1 0,1 0 0,1 0 0,0 0 0,-3 26 0,2 12 0,3 64 0,2-91 0,0-18 0,0-1 0,1 1 0,0-1 0,0 1 0,0-1 0,1 1 0,0-1 0,1 0 0,-1 0 0,6 8 0,-6-11 0,1 0 0,0-1 0,-1 1 0,1-1 0,0 0 0,1 0 0,-1 0 0,1 0 0,-1-1 0,1 1 0,0-1 0,0 0 0,0 0 0,0 0 0,0-1 0,0 0 0,0 1 0,8 0 0,-8-1 0,0-1 0,1 1 0,-1-1 0,1 0 0,-1 0 1,1 0-1,-1 0 0,1-1 0,-1 0 0,1 0 0,-1 0 0,0 0 0,0-1 0,0 0 0,1 0 0,-2 0 1,6-3-1,-3-1 2,0 1 1,0-1 0,0-1 0,-1 1 0,0-1-1,-1 0 1,1 0 0,4-11 0,-3 5-2,0 0-1,-2-1 1,1 1 0,-2-1 0,1 0 0,1-26 0,-3-87-2,-3 74 1,2 7 0,0 26 0,0 0 0,-2 0 0,0 0 0,-8-36 0,2 40 0,4 22 0,1 30 0,1 13 0,3-1 0,13 86 0,-8-100 0,-1 0 0,2-1 0,1 0 0,1 0 0,21 44 0,-30-74 0,0-1 0,0 1-1,0-1 1,0 0 0,0 1 0,1-1-1,0 0 1,-1 0 0,1 0 0,0 0 0,0 0-1,0 0 1,0-1 0,0 1 0,0 0-1,0-1 1,1 0 0,-1 0 0,1 1 0,-1-1-1,1-1 1,-1 1 0,5 1 0,-6-2-3,-1 0 1,1 0-1,0 0 1,-1 0 0,1-1-1,0 1 1,-1 0-1,1 0 1,0 0 0,-1 0-1,1-1 1,0 1-1,-1 0 1,1-1 0,-1 1-1,1-1 1,-1 1-1,1 0 1,-1-1 0,1 1-1,-1-1 1,1 1 0,-1-1-1,0 1 1,1-1-1,-1 0 1,0 1 0,1-1-1,-1-1 1,3-24-836,-3 18 307,1-57-5963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0 104 31999,'0'0'272,"45"3"-256,25-3 176,21 0-112,7 0-48,-3-11-16,-4-18-16,-17-5-64,-25 1-1249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0 770 32607,'0'15'0,"1"-1"1,1 0-1,-1 0 1,2 1-1,0-1 1,1-1-1,7 19 1,-9-27-1,0-1 1,0 1-1,1-1 1,0 1-1,-1-1 1,1 0-1,1 0 1,-1 0-1,0 0 1,1-1-1,0 0 1,0 1-1,0-1 1,0-1-1,1 1 1,-1 0-1,1-1 1,-1 0-1,1 0 1,0-1-1,0 1 1,0-1-1,9 1 1,-10-1 2,-1-1 0,1 0 1,0 0-1,0 0 0,0 0 0,0-1 0,0 0 0,0 0 1,-1 0-1,1 0 0,0 0 0,-1-1 0,1 1 1,-1-1-1,1 0 0,3-3 0,-3 1 0,1-1-1,-1 0 1,-1 0-1,1 0 1,-1 0 0,0 0-1,0-1 1,0 1-1,3-12 1,1-6 3,-1 1-1,0-1 1,-2 1 0,2-35 0,-4-98-3,-3 98-3,2-22 4,-4-147 20,0 174-23,-3 0 1,-15-67-1,15 109-1,2 10 0,2 8 0,-1 234 0,5-127 0,10 130 0,-7-210 0,1 0 0,2-1 0,1 1 0,26 59 0,-31-85 0,0 0 0,0-1 0,1 0 0,1 0 0,-1 0 0,1-1 0,0 0 0,10 9 0,-12-13 0,-1-1 0,0 0 0,0 0 0,1 0 0,-1 0 0,1 0 0,0-1 0,-1 1 0,1-1 0,0 0 0,0 0 0,0-1 0,0 1 0,0-1 0,0 0 0,-1 0 0,1 0 0,0 0 0,0-1 0,0 0 0,0 1 0,5-3 0,-6 1-1,1 1 1,-1-1-1,0 1 1,-1-1-1,1 0 0,0 0 1,0 0-1,-1 0 1,1-1-1,-1 1 0,0-1 1,0 0-1,2-2 0,21-43-16,-24 44 16,14-36-1,-2-1 0,-2 0 1,-2-1-1,7-73 0,-8 54-7,-7 56 8,1-12 0,0 1 1,2 0-1,6-19 0,-10 33 1,1-1 0,0 0 0,0 0 0,1 1 0,-1-1 0,1 1 1,-1-1-1,1 1 0,0 0 0,-1-1 0,1 1 0,0 0 0,1 0 0,-1 0 0,0 1 0,1-1 0,-1 0 0,1 1 0,-1 0 0,1-1 0,-1 1 0,1 0 0,0 0 0,5 0 0,4-1-5,1 2 0,-1 0 0,1 0 0,-1 1-1,0 0 1,1 1 0,-1 1 0,0 0 0,0 1 0,-1 0 0,14 6 0,11 4 2,-33-11 6,-3-3 13,-11 0 13,3 0-29,1 0 0,-1 1 0,0 0 0,1 0 0,-15 4 0,18-4 0,0 1 0,0 0 0,1 0 0,-1 0 0,1 1 0,-1-1 0,1 1 0,0 0 0,0 0 0,0 0 0,1 0 0,-1 0 0,-2 5 0,-7 12 0,0 0 0,2 1-1,1 1 1,0 0 0,2 0 0,0 0 0,1 1-1,2 0 1,0 0 0,2 0 0,0 1 0,4 45-1,-2-67 0,0 0 1,0 0-1,1 0 0,-1 0 0,0 0 0,1 0 0,0 0 0,-1-1 0,1 1 0,0 0 1,0 0-1,0-1 0,0 1 0,1-1 0,-1 1 0,0-1 0,1 1 0,-1-1 0,0 0 1,1 0-1,0 0 0,-1 0 0,1 0 0,0 0 0,-1 0 0,1 0 0,0 0 0,3 0 1,4 1-1,1-1 0,-1 0 1,0 0-1,17-1 1,-15 0 2,-6 0-2,-1 0 1,1-1 0,-1 1-1,1-1 1,-1 0 0,0 0-1,1-1 1,-1 1 0,0-1 0,0 0-1,0 0 1,0 0 0,0-1-1,0 1 1,3-4 0,-2 1-1,0 0 1,-1 0 0,1-1-1,-1 0 1,0 0 0,-1 0-1,0 0 1,5-13 0,-2 1 1,0-2 1,-2 1-1,-1 0 1,0-1-1,0-39 1,-3-108 13,0 161-14,0 5-2,1 0 0,-1 0 0,0 0 1,0 1-1,0-1 0,0 0 1,1 0-1,-1 0 0,0 1 0,0-1 1,0 0-1,-1 0 0,1 0 1,0 1-1,0-1 0,0 0 1,-1 0-1,1 1 0,0-1 0,-1 0 1,1 0-1,0 1 0,-1-1 1,1 0-1,-1 1 0,1-1 0,-1 1 1,1-1-1,-1 0 0,0 1 1,1-1-1,-1 1 0,0 0 1,1-1-1,-1 1 0,0 0 0,0-1 1,-1 1-1,-2 8 0,1 24 0,2 66 0,1-52 0,0-29 0,1 0 0,1 0 0,0 0 0,1 0 0,8 25 0,-8-34 0,0-1 0,0 1 0,1-1 0,-1 0 0,2 0 0,-1 0 0,1-1 0,0 1 0,0-1 0,1 0 0,0 0 0,0-1 0,11 8 0,-14-11 0,0 0 0,1 0 0,-1 0 0,0-1 0,1 1 0,-1-1 0,1 0 0,-1 0 0,1 0 0,0-1 0,-1 1 0,1-1 0,0 0 0,0 0 0,-1 0 0,1 0 0,0-1 0,-1 0 0,1 1 0,-1-1 0,1-1 0,0 1 0,-1 0 0,0-1 0,1 0 0,-1 0 0,0 0 0,0 0 0,0 0 0,0 0 0,-1-1 0,1 0 0,-1 1 0,1-1 0,-1 0 0,0 0 0,0 0 0,2-5 0,15-35 0,-2-1 0,17-67 0,-22 68 0,1 1 0,31-66 0,-43 106 0,0 0 0,0 0 0,0 0 0,0 1 0,0-1 0,0 0 0,0 1 0,1-1 0,-1 1 0,1-1 0,-1 1 0,1 0 0,-1 0 0,1-1 0,0 1 0,0 0 0,-1 0 0,1 1 0,3-2 0,-3 2 0,0 0 0,-1 0 0,1 0 0,0 0 0,0 1 0,0-1 0,-1 1 0,1-1 0,0 1 0,-1-1 0,1 1 0,-1 0 0,1 0 0,0 0 0,-1 0 0,0 0 0,3 2 0,4 5 0,0 1 0,-1 0-1,0 0 1,0 1 0,5 11-1,-8-14 0,3 5-1,-3-4 1,0-1 0,0 1 0,1-1 0,0 0 0,1 0 0,-1-1 0,1 1 0,1-1 0,-1-1 0,14 10 0,-19-14 1,0 0 0,0-1 0,0 1 1,0-1-1,0 1 0,0-1 0,1 1 0,-1-1 0,0 0 0,0 0 1,0 0-1,0 1 0,0-1 0,0 0 0,1 0 0,-1 0 0,0-1 1,0 1-1,0 0 0,0 0 0,0-1 0,0 1 0,0 0 0,0-1 1,0 1-1,0-1 0,0 0 0,0 1 0,0-1 0,0 0 0,0 1 1,0-1-1,-1 0 0,1 0 0,0 0 0,0 0 0,-1 0 0,1 0 1,-1 0-1,1 0 0,-1 0 0,1 0 0,-1 0 0,0 0 0,1-1 1,0-7 0,1 1 1,-1-1 0,-1 1 0,0-17-1,0 14 0,0-8-2,1 10-1,-1 0 0,0 0 1,-1 0-1,-2-13 0,3 20 2,-1 0 0,0 0-1,1 0 1,-1 0 0,0 0 0,0 0-1,0 1 1,0-1 0,0 0 0,0 1-1,-1-1 1,1 1 0,-1-1 0,1 1-1,-1-1 1,1 1 0,-1 0 0,0 0-1,0 0 1,1 0 0,-1 0 0,0 0 0,0 0-1,-3 0 1,-4-1 0,1 0 0,0 1 0,-1 0 0,1 0 0,-1 1 0,1 0 0,-1 1 0,1-1 0,-9 3 0,12-1 0,0-1 0,0 1 0,0 0 0,0 1 0,1-1 0,-1 1 0,1 0 0,-1 0 0,1 0 0,0 0 0,0 1 0,1 0 0,-1 0 0,1 0 0,-4 5 0,0 2 0,0 1 0,1 0 0,0 1 0,1-1 0,1 1 0,0 0 0,0 1 0,-1 19 0,0 9 0,3 58 0,2-98 0,0 6 0,0 0 0,0 0 0,1 0 0,1 0 0,-1 0 0,2 0 0,-1-1 0,1 1 0,0-1 0,7 14 0,-6-16 0,-1 0 0,1 0 0,0 0 0,0-1 0,1 0 0,0 0 0,-1 0 0,1 0 0,0-1 0,1 0 0,-1 0 0,1 0 0,-1-1 0,12 4 0,-7-3 1,1-1 0,-1 0 0,1-1 0,21 0 0,-28-1-1,0 0 1,1 0-1,-1-1 1,0 1 0,1-1-1,-1 0 1,0 0-1,0-1 1,0 1-1,0-1 1,0 0 0,0 0-1,0 0 1,5-5-1,-3 0 2,-1 0-1,0 0 0,0 0 1,-1-1-1,0 1 1,0-1-1,-1 0 0,0 0 1,-1-1-1,0 1 0,0 0 1,1-12-1,0-14 10,-2-60-1,-1 56-14,0-84 4,-17 210 0,-20 150 0,10 2 0,5 245 0,22-108 0,0-357 0,-1-1 0,-1 0 0,0 0 0,-7 25 0,7-37 0,-1 1 0,0-1 0,0 1 0,0-1 0,-1 0 0,0 0 0,0-1 0,-1 1 0,1-1 0,-2 0 0,1 0 0,-10 8 0,11-11 0,-1 0 0,0-1 0,1 0 0,-1 1 0,0-2 0,-1 1 0,1 0 0,0-1 0,0 0 0,-1 0 0,1-1 0,0 0 0,-1 0 0,1 0 0,-10-2 0,7 1 0,1 0 0,0-1 0,0 1 0,0-2 0,0 1 0,1-1 0,-1 0 0,0-1 0,1 1 0,0-1 0,-7-6 0,4 1 0,0-1 0,0 0 0,1-1 0,1 1 0,-1-2 0,2 1 0,-1-1 0,2 0 0,0 0 0,0 0 0,1-1 0,0 0 0,-1-14 0,-1-19 0,1 0 0,3-66 0,2 93 0,0 3 0,1 0 0,1 0 0,0 0 0,1 0 0,1 0 0,0 0 0,8-17 0,-1 9 0,1 2 0,1-1 0,29-37 0,11-6 0,83-80 0,73-48 0,-60 59 0,-107 95 0,66-80 0,-95 104 0,-2 0 0,0-1 0,0-1 0,-2 0 0,0 0 0,-1-1 0,-1 0 0,8-36 0,-10 16 0,-2 0 0,-4-62 0,1 101 0,0-11 0,0 1 0,-1-1 0,0 1 0,-1 0 0,-1-1 0,1 1 0,-2 0 0,1 0 0,-1 1 0,-1-1 0,0 1 0,0 0 0,-1 0 0,0 0 0,0 1 0,-1 0 0,0 0 0,0 1 0,-1 0 0,0 0 0,-1 0 0,1 1 0,-1 1 0,0 0 0,-1 0 0,1 0 0,-1 1 0,-19-5 0,24 8 0,-1 0 0,1 0 0,-1 0 0,1 1 0,-1-1 0,1 2 0,-9 0 0,12-1 0,0 1 0,1-1 0,-1 1 0,0-1 0,1 1 0,-1 0 0,1 0 0,-1-1 0,1 1 0,-1 0 0,1 1 0,0-1 0,0 0 0,-1 0 0,1 1 0,0-1 0,0 0 0,0 1 0,0-1 0,0 1 0,1-1 0,-1 1 0,0-1 0,1 1 0,-1 0 0,1-1 0,-1 4 0,-1 13 0,1 0 0,0 0 0,2 0 0,0 0 0,0 0 0,2 0 0,0 0 0,2 0 0,0-1 0,0 0 0,2 0 0,0 0 0,1-1 0,0 0 0,18 24 0,104 132 0,-29-42 0,-94-123 0,-1 1 0,0 0 0,-1 1 0,0-1 0,-1 1 0,1 0 0,-2 0 0,1 1 0,-1-1 0,-1 1 0,0 0 0,0-1 0,1 19 0,-3-20 0,0 0 0,0 0 0,0 1 0,-1-1 0,0 1 0,-3 11 0,2-16 0,0 0 0,0-1 0,0 1 0,0-1 0,0 1 0,-1-1 0,0 0 0,0 1 0,0-1 0,0-1 0,0 1 0,0 0 0,-6 2 0,-4 3 0,0 0 0,-1-1 0,0 0 1,0-1-1,0-1 0,-1 0 0,-21 4 0,3-4-5,0-2 0,-48 0 1,81-3 4,-5 0-36,0 0 0,0 0 0,0 0 0,0-1 1,0 0-1,-7-2 0,6 0-164,0 0 0,1 0 0,-1-1 0,-9-7-1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58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29389,'0'9'2514,"20"3"-1986,22-6-320,14-3-144,0-3-32,-4 0-32,-16 0 0,-10 0 0,-10 0 0,-9 0-16,-7-3-272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85 30830,'-33'4'1233,"12"3"-945,13-3 48,49-4-320,21 0 0,24 0 0,5-22-16,-9 3 0,-12 1 0,-29 3 0,-20 4-16,-21-4-368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221 585 29630,'-220'0'2910,"352"2"-2822,224-10-16,24-43-58,-131 15-9,733-109-5,305-39 0,-224 52 0,-790 102 0,-261 30-5,-92 2-278,10 10-293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8 682 27148,'-1'2'5151,"-6"4"-4718,8-5-433,0-1 1,1 1-1,-1-1 0,0 1 0,0-1 0,0 0 0,1 1 1,-1-1-1,0 0 0,0 0 0,1 0 0,-1 0 0,0 0 0,0 0 1,2-1-1,0 1 0,83 0 16,163-21 0,182-44-16,-21 4 0,400-67 0,-748 119 0,73-12 0,627-88 0,-25 12 0,-278 41 0,-289 30 0,57-6 0,-182 25 0,71-20 0,-4 1 0,-112 26 0,0 0 0,0 0 0,1 0 0,-1 0 0,0 0 0,0 0 0,0 0 0,0 0 0,0 0 0,0 0 0,1 0 0,-1 0 0,0 0 0,0 0 0,0 0 0,0 0 0,0 0 0,0 0 0,1 0 0,-1 0 0,0 0 0,0 0 0,0 0 0,0 0 0,0 0 0,0 0 0,0 0 0,1 0 0,-1 0 0,0 0 0,0-1 0,0 1 0,0 0 0,0 0 0,0 0 0,0 0 0,0 0 0,0 0 0,0 0 0,1-1 0,-1 1 0,0 0 0,0 0 0,0 0 0,0 0 0,0 0 0,0 0 0,0-1 0,0 1 0,0 0 0,0 0 0,0 0 0,0 0 0,0 0 0,0 0 0,0-1 0,0 1 0,0 0 0,-1 0 0,1 0 0,0 0 0,-9-3-8,-18 3-75,-9 0-178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2193 31662,'-1'0'32,"0"0"-1,0 1 0,0-1 0,0 1 0,1-1 0,-1 1 0,0-1 0,0 1 0,0-1 0,1 1 0,-1 0 0,0-1 0,1 1 0,-1 0 0,1 0 0,-1-1 0,1 1 0,-1 0 0,1 0 1,-1 0-1,1 0 0,0 0 0,-1 0 0,1 0 0,0 0 0,0 0 0,0-1 0,0 1 0,0 0 0,0 2 0,-1 40-143,2-32 187,-2-1-73,1 26 8,-1-36-9,1 1-1,0 0 1,0 0-1,0 0 1,0-1-1,0 1 0,1 0 1,-1 0-1,0-1 1,0 1-1,0 0 1,1 0-1,-1-1 1,0 1-1,1 0 1,-1-1-1,1 1 1,-1 0-1,1-1 0,-1 1 1,1 0-1,-1-1 1,1 1-1,0-1 1,-1 1-1,1-1 1,0 0-1,-1 1 1,1-1-1,0 0 1,1 1-1,7-1 12,-3 1-6,0-1 1,0 0-1,0-1 0,0 1 1,0-1-1,0 0 1,-1-1-1,1 0 1,0 1-1,7-5 1,7-8-2,-1-2 1,0 0 0,-1-1 0,0-1 0,26-37-1,13-20 6,-4-2 0,82-157 0,-74 103-10,53-162 0,-61 119-1,-7-1 0,-9-2 0,-7-2 0,-8-1 0,-2-270 0,-20 449 0,1-1 0,-1 0 0,0 0 0,0 0 0,0 0 0,0 0 0,-1 1 0,1-1 0,0 0 0,-1 0 0,1 0 0,-1 1 0,0-1 0,0 0 0,0 1 0,1-1 0,-1 1 0,-1-1 0,1 1 0,-1-2 0,-1 2 0,1 0 0,-1 0 0,1 0 0,-1 1 0,1-1 0,-1 1 0,0 0 0,1-1 0,-1 1 0,1 1 0,-4-1 0,-8 0 0,8 1 0,-1 0 0,0 0 0,1 0 0,0 1 0,-1-1 0,1 2 0,0-1 0,0 1 0,0 0 0,0 0 0,0 0 0,1 1 0,0 0 0,-1 0 0,1 1 0,1-1 0,-1 1 0,1 0 0,0 0 0,-6 10 0,-3 6 0,1 0 0,1 1 0,1 0 0,-11 36 0,7-8 0,2 0 0,3 1 0,-6 82 0,9 158 0,7-204 0,-1-8 0,3 291 0,27-3 0,-9-227 0,40 137 0,-53-255 0,-8-22 0,1 1 0,-1-1 0,1 1 0,-1 0 0,1-1 0,0 1 0,-1-1 0,1 1 0,-1-1 0,1 0 0,0 1 0,-1-1 0,1 0 0,0 1 0,-1-1 0,1 0 0,0 0 0,0 0 0,-1 1 0,1-1 0,0 0 0,1 0 0,3-6 0,0-23 0,-1 0 0,0-35 0,5-42 0,-1 58 0,3 0 0,23-64 0,-24 86 0,1 1 0,1 0 0,1 0 0,2 2 0,29-39 0,-20 40 0,-23 22 0,0-1 0,0 1 0,0-1 0,0 1 0,0-1 0,-1 1 0,1 0 0,0 0 0,0-1 0,0 1 0,0 0 0,0 0 0,0 0 0,0 0 0,0 0 0,0 0 0,0 1 0,0-1 0,0 0 0,0 0 0,0 1 0,0-1 0,0 0 0,-1 1 0,1-1 0,0 1 0,0-1 0,0 1 0,-1 0 0,1-1 0,0 1 0,0 0 0,10 15 0,-1 1 0,-1 0 0,-1 1 0,0-1 0,5 21 0,-11-33 0,21 65 0,-13-40 0,0 1 0,17 32 0,-24-59 0,0 0 0,0 0 0,0 0 0,0 0 0,0-1 0,1 1 0,0-1 0,0 0 0,0 0 0,0-1 0,0 1 0,1-1 0,-1 0 0,1 0 0,-1 0 0,1 0 0,0-1 0,0 0 0,0 0 0,-1 0 0,1-1 0,0 1 0,0-1 0,0-1 0,0 1 0,0-1 0,0 1 0,0-1 0,0-1 0,0 1 0,-1-1 0,1 0 0,-1 0 0,1 0 0,-1 0 0,0-1 0,0 0 0,0 0 0,6-5 0,5-7 0,-1-1 0,-1 0 0,0-1 0,-2 0 0,0-1 0,0 0 0,-2-1 0,-1 0 0,0 0 0,9-35 0,-7 11 0,-2 0 0,-2-1 0,-2 0 0,-2-46 0,-2 88 0,0 1 0,0-1 0,-1 1 0,1 0 0,0-1 0,-1 1 0,0-1 0,1 1 0,-1 0 0,0-1 0,1 1 0,-1 0 0,0 0 0,0-1 0,0 1 0,0 0 0,0 0 0,0 0 0,0 0 0,-1 0 0,1 1 0,0-1 0,0 0 0,-1 1 0,1-1 0,-1 0 0,1 1 0,0 0 0,-1-1 0,1 1 0,-1 0 0,1 0 0,-1-1 0,-2 2 0,-2-2 0,0 1 0,-1 0 0,1 1 0,0-1 0,0 1 0,0 1 0,-8 2 0,11-3 0,0 1 0,0-1 0,0 1 0,0 0 0,0 1 0,1-1 0,-1 0 0,1 1 0,0-1 0,-1 1 0,1 0 0,0 0 0,0 0 0,1 0 0,-1 0 0,1 0 0,-1 0 0,1 0 0,-1 6 0,-2 6 0,1 0 0,1 0 0,-1 19 0,0 10 0,2 0 0,10 85 0,-7-112 0,1-1 0,1 1 0,1-1 0,0 0 0,2-1 0,-1 0 0,2 1 0,0-2 0,1 1 0,18 23 0,-23-34 0,0 0 0,0 0 0,0 0 0,1-1 0,-1 0 0,1 1 0,0-1 0,0-1 0,0 1 0,0-1 0,0 0 0,11 3 0,-3-3 0,0 0 0,0-1 0,1 0 0,15-2 0,-24 1 0,0-1 0,0 0 0,0 0 0,0 0 0,0 0 0,-1-1 0,1 0 0,-1 1 0,1-2 0,-1 1 0,1-1 0,-1 1 0,4-5 0,-1 1 0,-1 0 0,0 0 0,0-1 0,0 0 0,-1-1 0,8-13 0,-1-4 0,-1-1 0,-2 0 0,13-51 0,2-60 0,-16 84 0,18-64 0,-24 110 0,0 1 0,0-1 0,1 0 0,0 0 0,1 1 0,-1 0 0,1 0 0,5-6 0,-7 9 0,1 1 0,0-1 0,-1 1 0,1 0 0,0 0 0,0 0 0,0 0 0,0 1 0,0-1 0,1 1 0,-1 0 0,0 0 0,1 0 0,-1 0 0,1 1 0,-1-1 0,1 1 0,3 0 0,0 0 0,1 0 0,-1 0 0,0 1 0,0 0 0,1 0 0,-1 1 0,9 3 0,-13-4 0,-1 1 0,1-1 0,-1 1 0,1 0 0,-1-1 0,0 1 0,1 0 0,-1 1 0,0-1 0,0 0 0,-1 0 0,1 1 0,0-1 0,-1 1 0,0 0 0,1-1 0,-1 1 0,0 0 0,0 0 0,0 5 0,5 9 0,-4-22 0,-3 3 0,1 0 0,0 0 0,-1-1 0,0 1 0,1 0 0,-1 0 0,0 0 0,0 0 0,0 0 0,0 0 0,0 0 0,-1 0 0,1 1 0,-3-4 0,2 4 0,-1-1 0,1 0 0,-1 1 0,0-1 0,1 1 0,-1 0 0,0 0 0,0 0 0,0 0 0,0 0 0,0 1 0,0-1 0,0 1 0,0 0 0,0 0 0,0 0 0,-1 0 0,1 1 0,0-1 0,0 1 0,0 0 0,0 0 0,1 0 0,-1 0 0,0 0 0,-4 3 0,1 0 0,0 0 0,0 0 0,0 1 0,1 0 0,0 0 0,0 0 0,0 1 0,0 0 0,-6 11 0,2-1 0,2-1 0,0 1 0,1 1 0,1-1 0,0 1 0,1 0 0,-1 18 0,0 16-2,3 54-1,2-99 3,0-3-2,0 0 1,0 1-1,0-1 1,0 1-1,1-1 0,0 1 1,0-1-1,0 0 1,0 1-1,0-1 1,0 0-1,1 0 1,0 0-1,-1 0 1,1 0-1,5 5 1,-4-6 1,0 0 0,0 1 0,1-1-1,-1-1 1,1 1 0,-1 0 0,1-1 0,-1 0 0,1 0 0,0 0 0,0 0 0,-1-1 0,1 1 0,0-1 0,6 0 0,-4 0 0,0-1 1,0 1-1,0-1 0,0 0 0,0 0 1,0-1-1,0 0 0,-1 0 0,1 0 1,0-1-1,-1 0 0,0 0 0,0 0 1,0-1-1,0 1 0,0-1 0,-1 0 1,0-1-1,0 1 0,6-9 0,2-2 3,-2 0 0,0-1 0,0 0 0,-2-1 0,0 0 0,-1 0 0,0 0-1,-2-1 1,6-29 0,-4-2-4,-2 0 1,-2-67-1,-3 115 1,0 1 0,0-1 0,0 1 0,0-1 0,0 1 0,0-1 0,0 1 0,0-1 0,0 1 0,0-1 0,-1 1 0,1-1 0,0 1 0,0 0 0,0-1 0,-1 1 0,1-1 0,0 1 0,-1 0 0,1-1 0,0 1 0,-1 0 0,1-1 0,0 1 0,-1 0 0,1 0 0,-1-1 0,1 1 0,-1 0 0,1 0 0,0 0 0,-1-1 0,0 1 0,0 0 0,1 0 0,-1 1 0,1-1 0,-1 0 0,0 0 0,1 1 0,-1-1 0,1 0 0,-1 1 0,1-1 0,-1 1 0,1-1 0,0 0 0,-1 1 0,1-1 0,-1 1 0,1-1 0,0 1 0,0-1 0,-1 1 0,1 0 0,0-1 0,0 1 0,-1-1 0,1 1 0,0-1 0,0 1 0,0 0 0,0-1 0,0 1 0,0-1 0,0 1 0,0 0 0,0 181 0,0-161 0,0-5 0,1 0 0,1-1 0,0 1 0,1 0 0,0-1 0,1 1 0,1-1 0,1 0 0,0 0 0,1-1 0,0 0 0,1 0 0,19 24 0,-24-35 0,0 0 0,1 0 0,-1 0 0,0-1 0,1 0 0,0 1 0,-1-1 0,1-1 0,0 1 0,0 0 0,0-1 0,0 0 0,1 0 0,-1 0 0,0-1 0,0 1 0,0-1 0,1 0 0,-1 0 0,0-1 0,0 1 0,1-1 0,-1 0 0,0 0 0,0 0 0,0-1 0,0 1 0,0-1 0,0 0 0,-1 0 0,1 0 0,-1-1 0,1 1 0,-1-1 0,6-6 0,1-6 0,-1 1 0,0-2 0,-1 1 0,-1-1 0,0-1 0,5-20 0,20-111 0,-2 11 0,-28 131 0,0 0 0,0 0 0,1-1 0,0 1 0,0 1 0,0-1 0,1 0 0,0 1 0,5-6 0,-7 9 0,-1 1 0,1-1 0,0 1 0,0 0 0,-1 0-1,1 0 1,0 0 0,0 0 0,0 0 0,0 0 0,1 1-1,-1-1 1,0 1 0,0-1 0,0 1 0,0 0-1,1 0 1,-1 0 0,0 0 0,0 0 0,0 0 0,0 1-1,1-1 1,-1 1 0,0 0 0,0 0 0,0-1 0,0 1-1,0 0 1,0 1 0,-1-1 0,3 1 0,4 5-5,0 0-1,0 0 1,-1 0 0,9 12 0,27 25 4,-34-36 1,-6-5 0,1 0 0,-1 0 0,0-1 0,1 1 0,0-1 0,0 0 0,-1 0 0,1 0 0,0 0 0,1-1 0,-1 0 0,0 1 0,8 0 0,-11-3 2,0 0-1,0-1 1,-1 1-1,1 0 1,-1 0 0,1-1-1,-1 1 1,0 0-1,1-1 1,-1 1 0,0 0-1,0-1 1,0 1-1,0 0 1,0-1-1,0 1 1,0 0 0,-1-2-1,1-3 1,0-1-2,0 0 0,0-1 0,-1 1 0,0 0 0,0 0 0,0 0 0,-1 0 0,-4-10 0,4 14 0,0 0 0,0 0 0,0 1 0,0-1 0,0 1 0,-1-1 0,1 1 0,-1 0 0,0 0 0,0 0 0,1 0 0,-1 0 0,0 1 0,-1-1 0,1 1 0,0 0 0,0 0 0,-1 0 0,1 0 0,-6 0 0,3 0 0,0 0 0,1 1 0,-1-1 0,0 1 0,0 0 0,0 1 0,0-1 0,1 1 0,-1 0 0,0 1 0,1-1 0,-1 1 0,1 0 0,-1 1 0,1-1 0,-5 4 0,3-1 0,1 1 0,0-1 0,0 1 0,1 0 0,-1 1 0,2-1 0,-1 1 0,1 0 0,0 0 0,0 0 0,-3 10 0,-1 9-5,1 1 1,1-1-1,1 1 1,2 0-1,0 0 1,3 44-1,0-65 5,0 1 0,0 0 0,1 0 0,0-1 0,0 1 0,1 0 0,0-1 0,0 1 0,0-1 0,1 0 0,0 1 0,0-1 0,0-1 0,1 1 0,0 0 0,0-1 0,1 0 0,-1 0 0,1 0 0,0 0 0,0-1 0,1 0 0,-1 0 0,1-1 0,0 1 0,0-1 0,0 0 0,1-1 0,7 3 0,-8-3 0,1 0 0,-1-1 0,1 0 0,0 0 0,0 0 0,0-1 0,0 0 0,-1 0 0,1-1 0,0 0 0,0 0 0,-1-1 0,1 1 0,0-1 0,-1-1 0,0 1 0,1-1 0,-1-1 0,0 1 0,-1-1 0,1 0 0,-1 0 0,1 0 0,-1-1 0,0 0 0,-1 0 0,9-11 0,0-5 2,-1 0 0,-1-1 0,-1-1 0,-1 0 0,0 0 0,-2-1 0,-1 0 0,-1 0 1,2-26-1,0-30 6,-7-115 0,-2 126-13,1 30 5,-1 1 0,-2-1 0,-2 1 0,-1 0 0,-21-60 0,22 90 0,2 14 0,0 23 0,-2 496 0,7-510 0,0 0 0,1 0 0,0 0 0,1 0 0,1-1 0,0 0 0,1 1 0,0-2 0,2 1 0,-1 0 0,2-1 0,-1-1 0,2 1 0,0-1 0,0-1 0,1 1 0,1-2 0,0 1 0,0-2 0,25 17 0,-22-17 0,1-2 0,1 1 0,-1-2 0,1 0 0,0-1 0,1-1 0,-1 0 0,1-1 0,-1-1 0,1-1 0,31-1 0,-42 0 0,0 0 0,1 0 0,-1-1 0,0 0 0,0 0 0,1-1 0,-1 0 0,0 0 0,0 0 0,-1-1 0,1 0 0,0 0 0,-1 0 0,6-5 0,-3 1 0,-1 0 0,0-1 0,0 0 0,0-1 0,-1 0 0,0 0 0,6-14 0,-6 12-6,-1-1 0,-1 0-1,0-1 1,-1 1 0,0-1 0,-1 1-1,0-1 1,0-19 0,-2 27-54,1-1 0,-1 1 0,-1-1 0,1 1 0,-1-1 0,0 1 0,-3-9 0,2 8-200,-1 2 1,0-1-1,-1 0 1,1 1-1,-1-1 0,-7-6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58 700 31550,'-56'0'956,"55"0"-743,2 0-202,24-1-10,0-2-1,0 0 1,-1-2 0,45-14 0,-8 2 0,75-17-1,406-109 0,-482 126 0,738-202 0,10 48 0,-790 168 0,66-10-1,133-38-1,-215 50-16,-45 5-200,5-1-34,-33 13-682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46 751 30670,'-3'3'154,"0"0"1,-1-1-1,0 0 0,1 0 0,-1 0 1,0 0-1,0 0 0,0-1 0,0 0 1,-4 2-1,7-2 131,9 1-215,7-3-68,0-2-1,0 1 1,-1-2 0,1 0 0,-1-1 0,25-12 0,18-5-2,557-146 0,-446 126 0,246-54 0,13-11 0,-189 42 0,-144 42 0,303-85 0,-289 79 0,0 3 0,128-11 0,-144 22 0,-83 13-3,-53 14-138,15-7-163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19 32335,'-13'-19'403,"13"19"-403,-1 0 0,1 0 1,0 0-1,0 0 1,0 0-1,0 0 1,-1 0-1,1 0 0,0 0 1,0 0-1,0 0 1,0 0-1,-1 0 1,1 0-1,0 0 0,0 0 1,0 0-1,0 1 1,0-1-1,-1 0 0,1 0 1,0 0-1,0 0 1,0 0-1,0 0 1,0 0-1,0 0 0,-1 1 1,1-1-1,0 0 1,0 0-1,0 0 0,0 0 1,0 0-1,0 1 1,0-1-1,0 0 1,0 0-1,0 0 0,0 0 1,0 1-1,0-1 1,0 0-1,0 0 0,0 0 1,0 0-1,0 1 1,0-1-1,0 0 1,0 0-1,0 0 0,0 0 1,0 0-1,0 1 1,0-1-1,0 0 0,0 0 1,0 0-1,0 0 1,1 0-1,-1 1 1,0-1-1,0 0 0,0 0 1,0 3 1,0 76-2,3 0 0,16 87 0,144 612 0,55 296 0,-214-1037 0,-2-18 0,0 0 0,2 0 0,8 30 0,-8-45 0,-1-11 0,-1-14 0,-1-27-9,-4-99-289,-7 63-980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344 6 30910,'-1'0'51,"0"-1"0,0 1 0,0-1 0,1 1-1,-1-1 1,0 1 0,0-1 0,0 1 0,0 0 0,0-1 0,0 1 0,0 0-1,0 0 1,0 0 0,0 0 0,0 0 0,0 0 0,0 0 0,0 0 0,0 0-1,0 0 1,0 1 0,0-1 0,1 0 0,-1 1 0,0-1 0,0 1-1,0-1 1,0 1 0,0-1 0,1 1 0,-1-1 0,0 1 0,0 0 0,1-1-1,-1 1 1,1 0 0,-2 1 0,-25 40-383,21-32 492,-175 263-147,102-160-13,68-99 0,7-12 0,7-29 0,-1 17 0,8-37 0,2 1 0,3 0 0,1 1 0,2 1 0,2 1 0,48-77 0,-67 119 0,0 0 0,-1 0 0,1 0 0,0 0 0,0 0 0,0 0 0,0 1 0,0-1 0,0 0 0,0 0 0,0 1 0,0-1 0,0 0 0,1 1 0,-1-1 0,0 1 0,0 0 0,0-1 0,1 1 0,-1 0 0,0 0 0,1 0 0,-1 0 0,0 0 0,0 0 0,1 0 0,2 1 0,0 0 0,0 1 0,0-1 0,0 1 0,0 0 0,0 0 0,0 1 0,4 3 0,27 24 0,-1 1 0,32 38 0,15 16 5,11 8 16,-53-51-64,2-1 1,2-2-1,68 47 1,-80-66-550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9 830 32607,'0'0'3,"0"0"-1,0-1 1,0 1 0,0 0-1,-1 0 1,1 0-1,0 0 1,0 0 0,0 0-1,0 0 1,0 0 0,-1 0-1,1 0 1,0 0 0,0 0-1,0 0 1,0 0 0,-1 0-1,1 0 1,0 0 0,0 0-1,0 0 1,0 0 0,-1 0-1,1 0 1,0 0 0,0 0-1,0 0 1,0 1-1,0-1 1,-1 0 0,1 0-1,0 0 1,0 0 0,0 0-1,0 0 1,0 0 0,0 1-1,0-1 1,0 0 0,-1 0-1,1 0 1,0 0 0,0 0-1,0 1 1,0-1 0,0 0-1,0 0 1,0 0 0,0 0-1,0 1 1,0-1 0,0 0-1,0 0 1,0 0-1,0 1 1,-2 18 16,3 23-56,-1-38 37,0-1 0,1 0 0,-1 0-1,1 1 1,0-1 0,0 0 0,0 0 0,1 0-1,-1 0 1,1 0 0,0 0 0,0 0 0,0-1-1,0 1 1,0 0 0,0-1 0,1 0 0,-1 0-1,1 1 1,-1-1 0,1-1 0,0 1 0,0 0-1,0-1 1,0 1 0,0-1 0,4 1 0,7 1 0,-1 0 0,1 0 0,-1-2 0,1 1 0,18-2 0,-23-1 1,0 0 0,-1-1-1,1 0 1,0 0 0,0-1 0,-1 0 0,0 0-1,0-1 1,0 0 0,0 0 0,0-1 0,-1 0-1,0-1 1,0 0 0,12-12 0,-2-1 3,-1 0 0,0-1-1,-2 0 1,21-40 0,-20 28-4,-1 0 0,-2-1 0,-1-1 0,-2 0 0,-1 0 0,4-51 0,0-211 0,-13 265 0,2 4 0,0 19 0,0-1 0,-1 0 0,0 0 0,-1 1 0,1-1 0,-2 0 0,1 1 0,-1-1 0,-1 1 0,1 0 0,-1-1 0,-5-8 0,7 16 0,1 0 0,-1 0 0,1 1 0,-1-1 0,1 0 0,-1 0 0,0 1 0,1-1 0,-1 0 0,0 1 0,0-1 0,1 0 0,-1 1 0,0-1 0,0 1 0,0 0 0,0-1 0,0 1 0,0 0 0,-1-1 0,1 1 0,1 1 0,-1-1 0,0 0 0,1 0 0,-1 1 0,1-1 0,-1 0 0,1 1 0,-1-1 0,1 1 0,-1-1 0,1 1 0,-1-1 0,1 1 0,-1-1 0,1 1 0,0-1 0,-1 1 0,1 0 0,0-1 0,-1 2 0,-10 44 0,11-44 0,-14 158 0,7 225 0,8-239 0,11 441 0,1 24 0,-15-629 0,0 0 0,-1 1 0,-1-1 0,-9-24 0,-3-13 0,4-8 0,2 0 0,3-1 0,2-92 0,4 143 0,2 0 0,-1 0 0,1 0 0,1 0 0,1 0 0,-1 0 0,2 0 0,0 1 0,1 0 0,0-1 0,0 2 0,1-1 0,1 1 0,9-12 0,18-20 0,58-56 0,-63 73 0,-2-3 0,-1 0 0,-1-1 0,-2-2 0,22-37 0,-29 31 0,-2 0 0,-1-1 0,-2-1 0,-2 1 0,6-56 0,-15 92 0,0 3 0,0 0 0,0-1 0,0 1 0,0-1 0,0 1 0,0 0 0,0-1 0,1 1 0,-1-1 0,0 1 0,0 0 0,0-1 0,0 1 0,0 0 0,1-1 0,-1 1 0,0 0 0,0-1 0,1 1 0,-1 0 0,0 0 0,0-1 0,1 1 0,-1 0 0,0 0 0,1-1 0,-1 1 0,0 0 0,1 0 0,-1 0 0,0 0 0,1-1 0,-1 1 0,1 0 0,-1 0 0,0 0 0,1 0 0,-1 0 0,0 0 0,1 0 0,-1 0 0,1 0 0,-1 0 0,0 0 0,1 1 0,-1-1 0,0 0 0,1 0 0,-1 0 0,1 0 0,-1 0 0,0 1 0,1-1 0,-1 0 0,0 0 0,0 1 0,1 0 0,-8 16 0,4-12 0,-12 20 0,2 0 0,0 1 0,2 0 0,0 1 0,2 0 0,-8 40 0,12-23 0,3 70 0,3-68 0,-2-41 0,1 0 0,0 0 0,1 0 0,-1 1 0,1-1 0,0 0 0,1 0 0,-1 0 0,1 0 0,0 0 0,0-1 0,0 1 0,1-1 0,0 1 0,0-1 0,0 0 0,0 0 0,1 0 0,-1 0 0,1-1 0,0 1 0,0-1 0,0 0 0,1 0 0,-1 0 0,1-1 0,-1 0 0,1 0 0,0 0 0,0 0 0,0-1 0,9 2 0,-4-1 0,-1-1 0,1 1 0,0-2 0,0 1 0,0-1 0,-1-1 0,1 0 0,0 0 0,9-3 0,-14 2 0,-1 1 0,0-1 0,0 0 0,0 0 0,0-1 0,0 1 0,-1-1 0,1 1 0,-1-1 0,1-1 0,-1 1 0,0 0 0,0-1 0,-1 1 0,1-1 0,-1 0 0,1 0 0,-1 0 0,0 0 0,-1 0 0,3-7 0,0-11 0,0 0 0,-1-1 0,-1 1 0,-1-1 0,-1 0 0,-1 1 0,-1-1 0,-1 0 0,-1 1 0,-1 0 0,-1 0 0,-11-26 0,5 21 0,-1 0 0,-1 0 0,-1 2 0,-2 0 0,0 0 0,-31-32 0,46 54 0,-1 0 0,1 0 0,-1 1 0,1-1 0,-1 1 0,0-1 0,0 1 0,0 0 0,-1 0 0,1 0 0,0 0 0,-1 1 0,1 0 0,-1-1 0,1 1 0,-1 0 0,0 1 0,1-1 0,-1 1 0,0-1 0,0 1 0,1 0 0,-1 1 0,-5 0 0,8-1 0,-1 1 0,1-1 0,0 1 0,0-1 0,0 1 0,0 0 0,0 0 0,0-1 0,0 1 0,0 0 0,0 0 0,0 0 0,0 0 0,1 0 0,-1 0 0,0 0 0,1 0 0,-1 0 0,0 0 0,1 1 0,0-1 0,-1 2 0,-3 30 0,3-23 0,-1 20 0,1 1 0,7 58 0,-4-77 0,0-1 0,1 0 0,0 1 0,0-1 0,2 0 0,-1-1 0,1 1 0,1-1 0,0 0 0,13 16 0,-10-15 0,0 0 0,1-1 0,1 0 0,0-1 0,13 9 0,-17-14 0,-1 0 0,1-1 0,0 0 0,0 0 0,0-1 0,0 0 0,0 0 0,1-1 0,-1 1 0,0-2 0,9 1 0,1-1 0,-10 1 0,-1-1 0,1 0 0,-1-1 0,12-1 0,-16 1 0,0 0 0,0 1 0,0-1 0,0 0 0,0-1 0,0 1 0,0 0 0,0 0 0,0-1 0,0 1 0,-1-1 0,1 0 0,0 1 0,-1-1 0,0 0 0,1 0 0,0-3 0,3-4 0,-1-1 0,0 1 0,-1-1 0,0 0 0,-1 0 0,0-1 0,1-14 0,-2-80 0,-2 59 0,-7-176 0,8 221 0,0 0 0,0 0 0,1 0 0,-1 0 0,0 0 0,0 0 0,1 0 0,-1 0 0,0 0 0,1 0 0,-1 1 0,1-1 0,-1 0 0,1 0 0,0 0 0,-1 1 0,1-1 0,0 0 0,-1 1 0,1-1 0,0 1 0,0-1 0,1 0 0,1-1 0,0 1 0,0 0 0,0 0 0,0 0 0,0 1 0,0-1 0,6 0 0,-3 1 0,0 0 0,0 0 0,0 1 0,0-1 0,0 1 0,0 1 0,0-1 0,10 5 0,-9-1 0,-1-1 0,1 2 0,-1-1 0,-1 1 0,1-1 0,-1 1 0,0 1 0,0-1 0,-1 1 0,0 0 0,5 11 0,2 6 0,-1 1 0,9 32 0,-11-21 0,-1 0 0,3 61 0,-2-8 0,-7-83 0,0 0 0,0 0 0,0-1 0,1 1 0,0 0 0,0 0 0,1-1 0,0 1 0,0-1 0,6 9 0,-6-11 0,-1 0 0,1-1 0,0 1 0,1 0 0,-1-1 0,0 0 0,1 0 0,-1 0 0,1 0 0,0 0 0,-1-1 0,1 1 0,0-1 0,0 0 0,0 0 0,8 0 0,11 1 0,0 0 0,0-2 1,0 0-1,29-5 0,-46 4-1,0-1 1,0 1-1,0-1 0,0 0 1,0 0-1,-1-1 0,1 0 1,-1 0-1,1 0 0,-1 0 1,0-1-1,0 0 0,-1 0 0,1-1 1,-1 1-1,0-1 0,0 0 1,0 0-1,-1 0 0,5-10 1,-5 9-52,0-1 1,-1 0-1,0 0 0,0 0 1,0-8-1,0-31-1242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1237 32495,'-4'127'224,"4"-123"-224,0 0 0,0 1 0,0-1 0,1 1 0,-1-1 0,1 0 0,0 1 0,0-1 0,1 0 0,-1 0 0,1 0 0,0 0 0,0 0 0,0 0 0,1 0 0,-1-1 0,1 1 0,0-1 0,0 0 0,0 1 0,0-2 0,1 1 0,-1 0 0,1-1 0,0 1 0,0-1 0,0 0 0,0 0 0,0-1 0,0 1 0,0-1 0,6 1 0,-7-1 0,0-1 1,0 0-1,0 1 1,0-1-1,0-1 1,0 1-1,0 0 1,0-1-1,-1 0 1,1 1-1,0-1 1,0 0-1,0 0 1,-1-1-1,5-2 1,-4 2 0,0-1-1,0 0 1,0 0 0,-1 0-1,1-1 1,-1 1 0,0-1-1,0 1 1,0-1 0,-1 0-1,2-4 1,4-12-1,-1-1 0,-1 0 0,-1 0 0,3-36 0,-5-90 1,-2 86 3,-1-10 3,-3 0 0,-3 1-1,-22-98 1,23 143-7,-45-170 0,48 188 0,3 6 0,0 0 0,0 0 0,0 0 0,-1 0 0,1 0 0,0 0 0,-1 0 0,1 0 0,-1 0 0,0 0 0,1 0 0,-1 0 0,0 0 0,1 0 0,-1 0 0,0 1 0,-2-2 0,-1 6 0,2 5 0,1 0 0,-1 0 0,1 0 0,1 0 0,0 0 0,1 12 0,0 13 0,-1 43 0,2 121 0,1-160 0,1 0 0,2-1 0,13 43 0,-8-41 0,3 0 0,1-1 0,32 58 0,-38-81 0,0 0 0,1-1 0,1 0 0,1-1 0,0 0 0,0 0 0,1-1 0,1-1 0,0 0 0,29 16 0,-33-23 0,1 0 0,0 0 0,0-1 0,0-1 0,0 0 0,1 0 0,-1-1 0,0-1 0,18-1 0,-19 1 0,-7 0 0,0 0 0,1 0 0,-1 0 0,0-1 0,-1 1 0,1-1 0,0 0 0,0 0 0,0 0 0,0 0 0,0-1 0,-1 1 0,1-1 0,-1 1 0,1-1 0,3-4 0,-2 2 0,-1 0 0,0 0 0,-1 0 0,1 0 0,-1 0 0,0-1 0,0 1 0,0-1 0,2-8 0,-1-8 0,1 0 0,-2 0 0,-2-42 0,0 44 0,0-9 0,-1 0 0,-2 1 0,-9-45 0,9 60 0,0 0 0,-2 0 0,1 0 0,-1 0 0,-1 1 0,0 0 0,-1 0 0,0 1 0,0-1 0,-13-11 0,20 21 0,-1 0 0,1 1 0,0-1 0,-1 1 0,1-1 0,-1 1 0,1-1 0,-1 0 0,1 1 0,-1 0 0,1-1 0,-1 1 0,0-1 0,1 1 0,-1 0 0,0-1 0,1 1 0,-1 0 0,0 0 0,1 0 0,-1-1 0,0 1 0,0 0 0,1 0 0,-1 0 0,0 0 0,-1 0 0,2 2 0,-1-1 0,0 0 0,1 1 0,-1-1 0,1 1 0,-1-1 0,1 1 0,0-1 0,0 1 0,0-1 0,0 1 0,0-1 0,0 3 0,0 21 0,-1-6 0,1 1 0,5 28 0,-4-43 0,0 1 0,0 0 0,1-1 0,-1 0 0,2 1 0,-1-1 0,0 0 0,1 0 0,0 0 0,0-1 0,1 1 0,-1-1 0,7 6 0,-3-4 0,0 0 0,0-1 0,1 0 0,0-1 0,0 0 0,0 0 0,0 0 0,1-1 0,0-1 0,-1 1 0,1-1 0,0-1 0,0 0 0,0 0 0,0-1 0,9 0 0,-15 0 0,0 0 0,0 0 0,0-1 0,-1 1 0,1-1 0,0 0 0,-1 0 0,1 0 0,-1 0 0,1 0 0,-1 0 0,1-1 0,-1 1 0,0-1 0,1 1 0,-1-1 0,2-2 0,0 0 0,-1-1 0,0 1 0,0-1 0,0 0 0,0 0 0,-1 0 0,0 0 0,2-7 0,1-4 0,-2-1 0,0-1 0,0 1 0,-1-32 0,-1 27 0,-1 0 0,-2 1 0,0-1 0,-1 0 0,0 1 0,-2 0 0,-1-1 0,-15-35 0,-1 15 0,15 31 0,0 0 0,2 0 0,-1-1 0,1 1 0,1-1 0,0 0 0,1 0 0,0-1 0,-1-17 0,4 27 0,1 1 0,6 1 0,-3 1 0,31 0 0,57 8 0,-79-6 0,1 1 0,-1 0 0,0 1 0,0 1 0,0 0 0,-1 0 0,19 12 0,-16-8 0,-1 1 0,-1 1 0,1 0 0,21 24 0,-30-29 0,0 1 0,0-1 0,-1 1 0,0 0 0,0 0 0,0 1 0,-1-1 0,-1 1 0,1 0 0,-1-1 0,0 1 0,0 13 0,0-2 0,-1 1 0,-1 0 0,-1 0 0,0-1 0,-2 1 0,0-1 0,-1 1 0,-1-1 0,-15 36 0,12-39 0,1 0 0,1 1 0,1 0 0,0 0 0,1 0 0,1 0 0,1 1 0,0 20 0,2-37 0,0 1 0,0-1 0,0 1 0,1 0 0,-1-1 0,1 0 0,-1 1 0,1-1 0,-1 1 0,1-1 0,0 0 0,0 1 0,-1-1 0,1 0 0,0 0 0,0 1 0,0-1 0,1 0 0,-1 0 0,0 0 0,0-1 0,1 1 0,-1 0 0,0 0 0,1-1 0,-1 1 0,1 0 0,-1-1 0,0 0 0,1 1 0,-1-1 0,4 0 0,6 2 0,0-1 0,0-1 0,19-1 0,-8 0 0,-15 1-1,0-1 0,1 0-1,-1 0 1,0 0 0,0-1 0,0 0-1,0 0 1,-1-1 0,1 0 0,-1 0-1,1-1 1,-1 0 0,0 0 0,0 0 0,-1-1-1,1 0 1,-1 0 0,0 0 0,0 0-1,-1-1 1,0 0 0,0 0 0,0 0-1,-1-1 1,5-11 0,-2 4 1,0-1 0,-2 1 0,0-2 0,0 1 0,-2 0 0,2-17 0,-2-94 13,-3 77 1,1-147-9,0 194-5,0-1 0,0 1 0,0 0 0,0-1 0,0 1 0,0-1 0,1 1 0,-1 0 0,1-1 0,0 1 0,0 0 0,0 0 0,0 0 0,0-1 0,0 1 0,0 0 0,1 0 0,-1 1 0,1-1 0,-1 0 0,1 0 0,0 1 0,0-1 0,0 1 0,0-1 0,0 1 0,3-2 0,3 1 0,0 0-1,-1 1 1,1 0-1,0 0 1,0 0-1,14 2 1,-9-1-2,-13 0 1,1 0 0,-1 0 0,1 0 1,-1 0-1,0 0 0,1 0 0,-1 0 0,1 0 1,-1 1-1,1-1 0,-1 0 0,0 0 0,1 0 1,-1 1-1,0-1 0,1 0 0,-1 1 1,0-1-1,1 0 0,-1 1 0,0-1 0,0 0 1,1 1-1,-1-1 0,0 0 0,0 1 1,1-1-1,-1 1 0,0-1 0,0 0 0,0 1 1,0 20-4,-1-17 4,0 1 0,-1-1 1,1 1-1,-1-1 0,0 0 0,0 0 1,-3 5-1,-9 9 4,1 2 1,1 0-1,0 0 0,1 1 0,2 0 1,0 1-1,-11 44 0,11-25-4,2 1-1,3-1 1,0 67-1,3-101 1,1 0 0,1 0 0,-1 0 0,1 0 0,1-1 0,-1 1 0,1 0 0,0-1 0,1 1 0,-1-1 0,1 0 0,0 0 0,5 6 0,-4-7 0,-1-1 0,1 0 0,1-1 0,-1 1 0,0-1 0,1 0 0,0 0 0,0 0 0,0 0 0,0-1 0,0 0 0,1 0 0,-1-1 0,0 1 0,1-1 0,6 0 0,2 2 0,0-2 0,0 0 0,1-1 0,-1 0 0,0-1 0,0-1 0,0 0 0,23-7 0,-28 6 0,0-1 0,-1 0 0,1 0 0,-1-1 0,0 0 0,0-1 0,0 1 0,-1-2 0,0 1 0,0-1 0,-1 0 0,1 0 0,6-12 0,-7 9 0,-1 1 0,0-1 0,0 0 0,-1 0 0,0-1 0,-1 1 0,-1-1 0,3-12 0,-2-8 0,-1-48 0,-2 58 0,-1 0 0,-1-1 0,-1 1 0,-1 0 0,0 0 0,-10-25 0,8 33 0,1 0 0,-2 0 0,0 0 0,0 1 0,-2 0 0,1 0 0,-1 1 0,-1 0 0,0 0 0,-12-9 0,17 16 0,-1 0 0,0 0 0,1 0 0,-1 1 0,-1 0 0,1 0 0,0 0 0,-1 1 0,1 0 0,-1 0 0,0 1 0,0 0 0,0 0 0,1 0 0,-1 1 0,0 0 0,-11 2 0,16-2 0,0 1 0,0-1 0,0 1 0,0 0 0,0-1 0,1 1 0,-1 0 0,0 0 0,0 0 0,1 1 0,-1-1 0,1 0 0,-1 1 0,1-1 0,-1 1 0,1-1 0,0 1 0,0-1 0,0 1 0,0 0 0,0 0 0,0 0 0,0-1 0,1 1 0,-1 0 0,0 0 0,1 0 0,-1 3 0,-1 7 0,1 1 0,0 0 0,2 19 0,-1-15 0,0-12 0,0 34 0,1 0 0,12 77 0,-10-104 0,-1-1 0,2 1 0,0-1 0,0 0 0,1 0 0,1 0 0,-1-1 0,2 0 0,-1 0 0,2-1 0,-1 1 0,1-2 0,0 1 0,13 9 0,-14-13 0,0 0 0,1-1 0,0 0 0,0 0 0,0 0 0,0-1 0,0-1 0,1 1 0,-1-1 0,13 1 0,3-1 0,1-1 0,35-4 0,-54 3 0,0-1 0,1 0 0,-1 0 0,0-1 0,0 0 0,0 0 0,-1 0 0,1-1 0,0 0 0,-1 0 0,0 0 0,1-1 0,-1 1 0,-1-1 0,1-1 0,-1 1 0,1-1 0,-1 1 0,0-1 0,-1 0 0,1-1 0,-1 1 0,0-1 0,-1 1 0,1-1 0,-1 0 0,2-9 0,3-11 0,-2 0 0,-1-1 0,-1 0 0,-1-54 0,-2 46 0,-1 0 0,-2 0 0,-1 0 0,-2 0 0,-15-50 0,20 80 0,-5-14 0,4 17 0,1 11 0,1 39 0,-1 13 0,11 89 0,-8-130 0,2 0 0,1 0 0,1 0 0,0 0 0,1-1 0,1 0 0,1 0 0,17 25 0,-23-39 0,0-1 0,0 0 0,0 1 0,1-1 0,0-1 0,0 1 0,0 0 0,0-1 0,0 0 0,0 0 0,1 0 0,0 0 0,0-1 0,-1 0 0,1 0 0,1 0 0,-1-1 0,0 0 0,0 0 0,0 0 0,1 0 0,-1-1 0,6 0 0,-9 0 0,1 0 0,-1 0 0,1-1 0,-1 1 0,0-1 0,1 0 0,-1 1 0,0-1 0,0 0 0,0 0 0,1-1 0,-1 1 0,0 0 0,0-1 0,-1 1 0,4-4 0,-1 0 0,0 0 0,0 1 0,-1-2 0,0 1 0,0 0 0,4-10 0,-1-4 0,0 0 0,-1 0 0,3-28 0,0-39 0,-5-146 0,-5 118 0,0 202 0,0-42 0,1-1 0,3 1 0,10 61 0,-11-99 0,1 1 0,0-1 0,1 0 0,-1 0 0,2 0 0,5 10 0,-8-15 0,1-1 0,0 0 0,0 0 0,0 0 0,0 0 0,0 0 0,0 0 0,1 0 0,-1-1 0,1 1 0,-1-1 0,1 0 0,0 0 0,-1 0 0,1 0 0,0 0 0,0 0 0,-1-1 0,1 1 0,0-1 0,0 0 0,4 0 0,4 0 0,0 0 0,1-1 0,-1 0 0,11-2 0,-17 1 0,-1 1 0,0-1 0,1 0 0,-1-1 0,0 1 0,0-1 0,0 1 0,0-1 0,-1 0 0,1-1 0,5-6 0,0-1 0,0-1 0,-1 0 0,0-1 0,-1 1 0,-1-1 0,0-1 0,-1 1 0,0-1 0,-1 0 0,4-25 0,-4 11 0,-2 0 0,0-1 0,-2 1 0,-6-44 0,-5 21 0,11 49 0,0 1 0,-1-1 0,1 0 0,-1 1 0,0-1 0,1 1 0,-1-1 0,0 1 0,0-1 0,0 1 0,0-1 0,0 1 0,0 0 0,-1 0 0,1-1 0,0 1 0,-1 0 0,1 0 0,-1 0 0,1 0 0,-1 1 0,1-1 0,-1 0 0,0 1 0,1-1 0,-3 0 0,3 2 0,0-1 0,0 1 0,0-1 0,1 1 0,-1 0 0,0-1 0,0 1 0,1 0 0,-1 0 0,1-1 0,-1 1 0,0 0 0,1 0 0,-1 0 0,1 0 0,0 0 0,-1 0 0,1 0 0,0 0 0,0 0 0,-1-1 0,1 1 0,0 0 0,0 0 0,0 0 0,0 0 0,1 2 0,-2 39 0,1-32 0,0 28 0,-1-3 0,7 56 0,-5-80 0,1 0 0,1 0 0,0-1 0,0 1 0,1-1 0,0 0 0,1 0 0,0 0 0,10 13 0,-13-20 0,1 1 0,-1-1 0,1 0 0,0-1 0,0 1 0,0 0 0,0-1 0,1 0 0,-1 0 0,1 0 0,-1 0 0,1 0 0,0-1 0,3 2 0,4-1 0,0 0 0,-1-1 0,1-1 0,11 0 0,-19 0 0,2 0 0,1-1 0,-1 0 0,0-1 0,0 1 0,0-1 0,0 0 0,0 0 0,-1-1 0,1 1 0,0-1 0,-1 0 0,0 0 0,0-1 0,0 1 0,0-1 0,0 0 0,-1 0 0,0 0 0,0 0 0,0-1 0,2-4 0,5-9 0,-1 1 0,0-1 0,-2 0 0,8-27 0,-5-2 0,-2-1 0,-2-1 0,-3 1 0,-3-74 0,0 69 0,0 53 0,0-1 0,0 0 0,0 1 0,0-1 0,0 1 0,0-1 0,0 1 0,1-1 0,-1 1 0,0-1 0,0 1 0,1-1 0,-1 1 0,0-1 0,0 1 0,1-1 0,-1 1 0,1 0 0,-1-1 0,0 1 0,1 0 0,-1-1 0,1 1 0,-1 0 0,1-1 0,-1 1 0,1 0 0,-1 0 0,1 0 0,-1-1 0,2 1 0,19-1 0,-14 2 0,0-1 0,-1 1 0,1 0 0,-1 0 0,1 0 0,-1 1 0,1 0 0,-1 1 0,0-1 0,0 1 0,0 0 0,0 1 0,-1 0 0,1-1 0,-1 2 0,0-1 0,0 1 0,-1-1 0,9 11 0,3 8 0,-1 0 0,-1 1 0,14 31 0,-22-44 0,2 7 0,-1-1 0,-1 1 0,-1 0 0,0 0 0,-1 1 0,-1-1 0,-1 1 0,0 0 0,-2 19 0,0-25 0,-1 0 0,-1 0 0,0 0 0,0 0 0,-1 0 0,-1-1 0,0 1 0,-1-1 0,0 0 0,-1 0 0,0-1 0,-1 0 0,-13 17 0,6-13 0,-1 0 0,0-2 0,-1 1 0,0-2 0,-32 19 0,40-26 0,-1-1 0,0 0 0,0 0 0,0-1 0,0 0 0,0 0 0,0-1 0,-1 0 0,1-1 0,-1 0 0,0-1 0,1 0 0,-1 0 0,-12-3 0,20 3 0,0-1 0,1 0 0,-1 0 0,0 0 0,1-1 0,-1 1 0,1 0 0,0-1 0,-1 1 0,1 0 0,0-1 0,0 0 0,0 1 0,0-1 0,0 0 0,0 1 0,0-1 0,1 0 0,-1 0 0,1 0 0,-1 0 0,1 0 0,0 1 0,0-1 0,0 0 0,0 0 0,0 0 0,0-3 0,0-1 0,-2-23 0,1 1 0,3-34 0,-2 61 0,1-1 0,-1 1 0,0-1 0,1 1 0,-1 0 0,1-1 0,0 1 0,0 0 0,-1-1 0,1 1 0,0 0 0,0 0 0,0 0 0,0 0 0,0 0 0,0 0 0,0 0 0,1 0 0,-1 0 0,0 1 0,0-1 0,1 0 0,-1 1 0,0-1 0,1 1 0,-1-1 0,1 1 0,-1 0 0,1 0 0,2-1 0,6 1 0,-1-1 0,1 1 0,15 2 0,-18-1 0,9 1 0,-1 2 0,1-1 0,-1 2 0,22 9 0,-21-8 0,0 0 0,0-1 0,33 6 0,-31-9 0,-1-1 0,1 0 0,34-4 0,-44 2 0,1-1 0,-1 0 0,0 0 0,0-1 0,0 0 0,0 0 0,0-1 0,-1 0 0,12-8 0,-3 1 0,-2-1 0,0-1 0,0 0 0,-2 0 0,1-2 0,15-23 0,-21 25 0,1 0 0,-2-1 0,0 0 0,-1-1 0,0 1 0,-1-1 0,-1 0 0,3-21 0,0-151 0,-7 136 0,2 37 0,-1 1 0,0 0 0,-1-1 0,-1 1 0,0 0 0,0 0 0,-2 0 0,1 0 0,-2 1 0,0-1 0,0 1 0,-8-12 0,12 22 0,0 1 0,0-1 0,-1 0 0,1 0 0,-1 1 0,1-1 0,-1 1 0,1-1 0,-1 1 0,0 0 0,0 0 0,0 0 0,0 0 0,0 0 0,0 0 0,0 0 0,0 1 0,0-1 0,0 1 0,0-1 0,-3 1 0,3 0 0,1 0 0,-1 1 0,1-1 0,-1 1 0,1-1 0,-1 1 0,1 0 0,-1-1 0,1 1 0,0 0 0,-1 0 0,1 0 0,0 0 0,0 0 0,0 0 0,0 1 0,0-1 0,0 0 0,0 0 0,0 1 0,0-1 0,1 1 0,-1-1 0,1 1 0,-1-1 0,1 1 0,-1-1 0,1 1 0,0-1 0,0 4 0,-5 40 0,2 1 0,5 55 0,-1-65 0,1-8 0,1 0 0,2 0 0,1 0 0,1 0 0,1-1 0,2-1 0,0 1 0,2-1 0,1-1 0,1 0 0,1-1 0,27 34 0,-38-54 0,0 0 0,0 0 0,0 0 0,1 0 0,-1 0 0,1-1 0,0 0 0,0 0 0,0 0 0,0-1 0,1 0 0,9 3 0,-5-3 0,1 0 0,0-1 0,-1 0 0,1-1 0,21-2 0,-29 2 0,-1-1 0,1 1 0,0-1 0,-1 0 0,1 0 0,0 0 0,-1 0 0,1 0 0,-1-1 0,0 1 0,1-1 0,-1 1 0,0-1 0,0 0 0,0 0 0,0 0 0,2-3 0,0 0 0,-1 0 0,0-1 0,0 0 0,0 0 0,-1 0 0,0 0 0,2-8 0,1-10 0,-1 0 0,0-49 0,-4 71 0,1-335 0,-1 186 0,-1 148 0,1 1 0,0 0 0,0-1 0,0 1 0,1-1 0,-1 1 0,1-1 0,-1 1 0,1-1 0,0 1 0,0 0 0,0-1 0,0 1 0,0 0 0,0 0 0,1 0 0,-1 0 0,1 0 0,-1 0 0,3-2 0,-1 3 0,0-1 0,0 1 0,0 0 0,0 0 0,0 0 0,1 0 0,-1 0 0,0 1 0,1-1 0,-1 1 0,0 0 0,1 0 0,6 1 0,-8 0 0,1-1 0,-1 1 0,1 0 0,-1 0 0,1 0 0,-1 0 0,0 0 0,1 0 0,-1 1 0,0-1 0,0 1 0,0-1 0,0 1 0,0 0 0,0 0 0,0 0 0,-1 0 0,1 0 0,-1 0 0,0 1 0,1-1 0,1 5 0,2 5 0,-1 0 0,0 1 0,3 16 0,-6-24 0,6 36 0,3 73 0,-10-87 0,2 0 0,0 0 0,2 0 0,1 0 0,1-1 0,17 45 0,-20-65 0,0-1 0,1 0 0,-1 0 0,1 0 0,0 0 0,0 0 0,1-1 0,-1 0 0,1 0 0,0 0 0,0 0 0,1-1 0,-1 0 0,0 0 0,1 0 0,0-1 0,0 0 0,0 0 0,0 0 0,0-1 0,0 0 0,0 0 0,0-1 0,0 1 0,1-1 0,-1-1 0,11-1 0,-8 1 0,1 0 0,0-1 0,-1-1 0,1 1 0,-1-2 0,0 1 0,0-1 0,0-1 0,-1 1 0,1-2 0,-1 1 0,0-1 0,-1 0 0,1-1 0,-1 1 0,11-16 0,-16 19 0,0 0-1,0 0 1,0-1-1,-1 1 1,1-1 0,-1 0-1,0 1 1,0-1 0,0 0-1,-1 1 1,1-1-1,-1 0 1,-1-7 0,1 10-6,0 1 1,0-1 0,0 0 0,0 1-1,0-1 1,0 0 0,0 1 0,-1-1-1,1 0 1,0 1 0,-1-1 0,1 1-1,0-1 1,-1 1 0,1-1 0,-1 1-1,1-1 1,0 1 0,-1-1 0,1 1-1,-1-1 1,0 1 0,1 0 0,-1-1-1,1 1 1,-1 0 0,0-1 0,1 1-1,-1 0 1,0 0 0,0 0 0,-55-9-734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59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30014,'68'-1'3020,"52"-1"-3287,-116 1 155,-12-1-1582,-12 2-4920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14 32671,'-8'-14'64,"7"27"-23,2 2-50,-2 13 9,2 0 0,2 0 0,0 0 0,2 0 0,14 46 0,122 455 0,-86-305 0,-19-85 0,6-2 0,84 184 0,-121-303 0,-1-6 0,-4-16 0,-1 0 0,-1 0 0,1 0 0,-1 0 0,0 1 0,0-1 0,0 0 0,0 1 0,-1 0 0,0-1 0,1 1 0,-1 0 0,0 0 0,-1 0 0,1 1 0,-7-5 0,-5-2 0,-1 0 0,-20-8 0,29 14 0,-10-5-8,0 1 0,0 1 0,-1 1 0,0 0 0,-34-3 0,-76 1-5,128 8 13,0-1 1,0 0-1,-1 0 0,1 0 1,0 0-1,0 1 1,0-1-1,0 0 1,0 0-1,0 0 1,0 1-1,0-1 0,0 0 1,0 0-1,0 0 1,0 1-1,0-1 1,0 0-1,0 0 1,0 1-1,0-1 0,0 0 1,0 0-1,0 0 1,0 1-1,0-1 1,0 0-1,0 0 0,0 0 1,0 1-1,0-1 1,1 0-1,-1 0 1,0 0-1,0 1 1,0-1-1,0 0 0,0 0 1,1 0-1,-1 0 1,0 0-1,0 0 1,0 1-1,1-1 1,-1 0-1,0 0 0,0 0 1,0 0-1,1 0 1,11 12 3,18 13-2,56 35-1,-69-50-1,1-1 0,-1-1 0,1-1 0,1 0 0,28 6 0,-20-7 0,0-2 0,1-1 0,-1-1 0,1-1 0,31-4 0,-56 3 0,0-1 0,-1 0 0,1 0 0,0 0 0,0 0 0,-1 0 0,1 0 0,-1-1 0,1 1 0,-1-1 0,1 0 0,-1 0 0,0 0 0,0 0 0,0 0 0,0 0 0,0-1 0,0 1 0,-1 0 0,1-1 0,-1 0 0,0 1 0,0-1 0,0 0 0,0 0 0,1-3 0,1-9 1,0 0 0,-1 1 1,1-30-1,-2-58 13,-17-139-1,11 155-82,5 113-380,0 15-1194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0 145 32095,'21'-1'151,"-1"-1"0,1-1 1,29-8-1,7-8-137,73-37-1,-11 5 22,-119 51-35,0-1 0,0 1 0,1 0 0,-1 0 0,0 0 0,0 0 1,1 0-1,-1 0 0,0-1 0,0 1 0,1 0 0,-1 0 0,0 0 1,1 0-1,-1 0 0,0 0 0,0 0 0,1 0 0,-1 0 0,0 0 1,1 1-1,-1-1 0,0 0 0,0 0 0,1 0 0,-1 0 0,0 0 0,0 0 1,1 1-1,-1-1 0,0 0 0,0 0 0,0 0 0,1 1 0,-1-1 1,0 0-1,0 0 0,0 0 0,0 1 0,1-1 0,-1 0 0,0 1 1,0 11-2,0-8 1,1 161 0,-3 209 0,2-344 0,-2 0 0,-1-1 0,-2 1 0,0-1 0,-2 0 0,-19 48 0,25-75 0,0 0 0,0 0 0,0-1 0,-1 1 0,1-1 0,0 1 0,-1-1 0,1 1 0,-1-1 0,0 0 0,0 0 0,1 0 0,-1 0 0,0 0 0,0 0 0,0 0 0,0-1 0,0 1 0,0-1 0,0 1 0,0-1 0,0 0 0,0 1 0,0-1 0,0 0 0,0-1 0,0 1 0,-4-1 0,-6 1 0,9-1 0,-1 0 0,0 0 0,1 0 0,-1 0 0,1 0 0,-1-1 0,1 0 0,0 0 0,0 0 0,0 0 0,0 0 0,0 0 0,0-1 0,0 0 0,1 1 0,-1-1 0,1 0 0,0 0 0,0 0 0,-3-6 0,-1-2 0,0 1 0,1-1 0,1-1 0,0 1 0,-4-14 0,0-30 123,8 51-291,-1-1-1,1 0 1,0 0 0,1 0-1,-1 1 1,1-1-1,0 0 1,0 0 0,3-6-1,17-14-6770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552 153 32463,'-3'-8'11,"0"-1"0,-1 0 1,0 1-1,0 0 0,-1 0 0,1 0 1,-2 1-1,1-1 0,-1 1 1,-1 1-1,1-1 0,-1 1 0,0 0 1,0 0-1,-1 1 0,0 0 0,0 1 1,0-1-1,0 2 0,-1-1 0,0 1 1,1 0-1,-1 1 0,0 0 0,0 0 1,-14 0-1,21 2-11,-11-1 0,0 1 0,1 0 0,-22 4 0,29-3 0,1 0 0,-1 0 0,1 1 0,0 0 0,-1 0 0,1 0 0,0 1 0,0-1 0,1 1 0,-1 0 0,0 0 0,1 0 0,-4 5 0,0 0 0,1 0 0,1 1 0,-1-1 0,2 1 0,-1 0 0,1 1 0,1-1 0,-1 1 0,2-1 0,-1 1 0,-1 19 0,1 2 0,3 1 0,3 49 0,-1-69 0,0 0 0,0 0 0,1-1 0,1 1 0,0-1 0,0 0 0,1 0 0,0 0 0,1-1 0,1 0 0,-1 0 0,2 0 0,-1-1 0,15 14 0,11 6 0,1-1 0,65 40 0,10 8 0,-105-73 0,-1 0 0,1 0 0,0 0 0,-1 1 0,0 0 0,0 0 0,0-1 0,0 2 0,0-1 0,-1 0 0,0 0 0,0 1 0,0-1 0,-1 1 0,1 0 0,-1 0 0,0-1 0,1 10 0,-3-10 0,1 1 0,-1-1 0,0 1 0,0-1 0,0 1 0,-1-1 0,1 0 0,-1 1 0,0-1 0,0 0 0,-1 0 0,1 0 0,-1-1 0,0 1 0,0 0 0,0-1 0,0 0 0,-1 0 0,-5 4 0,-20 12 0,0 0 0,-2-2 0,0-2 0,0-1 0,-2-1 0,0-1 0,0-3 0,-1 0 0,0-2 0,0-2 0,-60 3 0,11-8-43,79 0-42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2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30 32431,'0'-1'9,"0"0"1,-1 0 1,1 0-1,0 1 1,0-1-1,0 0 0,0 0 1,0 0-1,1 0 0,-1 0 1,0 1-1,0-1 1,0 0-1,1 0 0,-1 0 1,0 0-1,1 1 0,-1-1 1,1 0-1,-1 0 1,1 1-1,-1-1 0,1 0 1,0 1-1,-1-1 0,1 1 1,0-1-1,-1 1 1,1-1-1,0 1 0,1-1 1,-1 1-11,0 1 0,-1-1 0,1 1 0,0-1 1,-1 1-1,1 0 0,0-1 0,-1 1 0,1 0 1,-1-1-1,1 1 0,-1 0 0,1 0 0,-1-1 1,0 1-1,1 0 0,-1 0 0,0 0 0,0 0 1,1 0-1,-1 0 0,0-1 0,0 1 0,0 2 1,1 4-1,12 55 0,-4 1 0,-2 1 0,-2 78 0,2 17 0,-7-152 0,3 31 0,1 0 0,15 62 0,-13-84 0,-3-13 0,-1-14 0,-2 11 0,2-137 0,-17-152 0,10 229 0,5 54 0,-3-22 0,2-1 0,1 1 0,4-41 0,-3 66 0,0 0 0,-1 0 0,1 0 0,1 0 0,-1 0 0,0 0 0,1 0 0,-1 1 0,1-1 0,0 0 0,0 1 0,0-1 0,0 1 0,1 0 0,-1 0 0,1 0 0,-1 0 0,1 0 0,0 0 0,-1 1 0,1-1 0,0 1 0,0 0 0,0 0 0,5-2 0,6 1 0,0-1 0,1 2 0,-1-1 0,20 2 0,-23 0 0,-9 0 17,1 0-1,0 0 1,-1 1 0,1-1-1,0 0 1,-1 1-1,1-1 1,-1 1 0,1 0-1,-1 0 1,1 0 0,-1 0-1,1 1 1,-1-1-1,0 1 1,0-1 0,0 1-1,0 0 1,0 0 0,0-1-1,0 2 1,-1-1-1,1 0 1,-1 0 0,1 0-1,0 3 1,8 31-958,-10 4-4495,-2-24-3281,-1 7-9405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170 539 31518,'-3'0'104,"0"1"-1,0 0 0,0 0 0,0 1 0,0-1 0,0 1 1,1-1-1,-1 1 0,0 0 0,1 0 0,-5 4 0,-29 30-278,32-31 249,-8 7-71,2 0-1,-1 1 1,2 1 0,0 0-1,-13 25 1,19-31-1,0 0 0,0-1 0,1 1 0,-1 0 0,2 0 1,-1 1-1,1-1 0,1 0 0,-1 0 0,1 1 0,1-1 0,0 0 0,2 11 0,-2-15-1,1-1 0,0 1-1,-1-1 1,1 1 0,1-1 0,-1 0-1,0 0 1,1 0 0,0 0 0,0-1-1,0 1 1,0-1 0,0 1-1,0-1 1,0 0 0,1 0 0,-1-1-1,1 1 1,0-1 0,-1 0-1,1 0 1,0 0 0,4 1 0,10 1 0,1 0 0,0-1 0,26-1 0,-41-1 0,10 1 2,1-2 0,-1 0 0,22-4 0,-31 4-3,0-1 0,0 1 0,0-1 0,-1 0 0,1-1 0,0 1 0,-1-1 0,0 0 0,0 0 0,0-1 0,0 1 0,0-1 0,3-5 0,-1 2 0,0 0 0,-1-1 0,0 0 0,-1 0 0,0 0 0,0-1 0,-1 1 0,3-12 0,-1-2 0,-2 0 0,2-24 0,-3 18 0,-1 16 1,1 0 0,0 0-1,1 0 1,1 1 0,0-1 0,0 1-1,1 0 1,12-20 0,-14 26 0,0 0 0,0 1 0,1-1 1,-1 1-1,1 0 0,0 0 0,0 1 0,1-1 0,-1 1 0,1 0 1,0 0-1,0 0 0,0 1 0,0 0 0,0 0 0,0 0 0,1 0 0,-1 1 1,0 0-1,1 0 0,8 0 0,-12 1-1,1 0 0,-1 0 0,1 0 0,-1 0 0,1 1 0,-1-1 0,1 1 0,-1 0 0,1-1 0,-1 1 0,1 0 0,-1 0 0,0 1 0,4 1 0,-3 0 0,-1 0 0,0 0 0,1 0 0,-1 0 0,0 1 0,0-1 0,-1 1 0,1-1 0,1 5 0,2 11 0,0 0 0,-2 0 0,0 1 0,-1-1 0,-1 1 0,-2 34 0,0-16 0,1-23-1,-2 0-1,0 0 1,-1 0 0,0 0 0,-9 22-1,-6 24-22,24-96 35,-2 15-4,0 0 0,8-22 0,0 7-7,2 0 0,1 1 0,2 1 0,1 0 0,2 1 0,1 1 0,40-46 0,-27 50 0,-33 27 0,0-1 0,-1 1 0,1-1 0,0 1 0,0-1 0,-1 1 0,1-1 0,0 1 0,0 0 0,0-1 0,-1 1 0,1 0 0,0 0 0,0 0 0,0-1 0,0 1 0,0 0 0,0 0 0,0 0 0,-1 1 0,1-1 0,0 0 0,0 0 0,0 0 0,0 1 0,0-1 0,-1 0 0,1 1 0,0-1 0,0 1 0,-1-1 0,1 1 0,0-1 0,0 1 0,-1-1 0,1 1 0,-1 0 0,1-1 0,0 1 0,-1 0 0,0 0 0,1-1 0,-1 1 0,1 0 0,0 1 0,5 29 0,-2 0 0,0 0 0,-2 0 0,-2 0 0,-3 33 0,2 8 0,1-24 3,0-30-8,0-23-25,0-25 30,2 0 0,1 0 0,1 0 0,2 1 0,10-33 0,-11 47 0,0-1 0,2 1 0,0 0 0,0 1 0,2 0 0,-1 0 0,2 1 0,0 0 0,0 0 0,1 1 0,16-13 0,-22 21 0,0 1 0,0 0 0,0 0 0,0 1 0,0-1 0,1 1 0,-1 0 0,8-1 0,-11 2 0,-1 1 0,1-1 0,0 1 0,-1 0 0,1 0 0,0 0 0,0 0 0,-1 0 0,1 0 0,0 0 0,-1 0 0,1 1 0,0-1 0,-1 1 0,1-1 0,0 1 0,-1 0 0,1-1 0,-1 1 0,1 0 0,-1 0 0,1 0 0,-1 0 0,0 1 0,0-1 0,0 0 0,1 0 0,-1 1 0,0-1 0,0 1 0,-1-1 0,2 2 0,5 15 0,-1 0 0,-1 0 0,-1 1 0,0 0 0,1 23 0,-3 98 0,1 5 0,-3-144 0,0 1 0,1-1-1,-1 1 1,0 0 0,1-1 0,-1 1 0,1-1-1,-1 1 1,1 0 0,0-1 0,0 0 0,0 1-1,0-1 1,0 1 0,0-1 0,0 0 0,0 0-1,0 0 1,0 0 0,1 0 0,-1 0 0,1 0-1,-1 0 1,0 0 0,1 0 0,0-1 0,-1 1-1,1-1 1,-1 1 0,1-1 0,0 0 0,-1 1-1,1-1 1,0 0 0,-1 0 0,1 0 0,-1 0-1,1-1 1,2 1 0,1-1-1,1 0 1,-1-1-1,1 1 0,-1-1 0,0 0 1,0 0-1,0-1 0,0 1 0,0-1 1,5-4-1,-4 1 1,0 0 1,0 0-1,-1 0 0,1-1 0,-2 0 1,1 0-1,-1 0 0,0 0 1,0-1-1,-1 1 0,0-1 0,0 0 1,2-14-1,-1-4 2,-2-1 1,0-52 0,-3 56-2,1-1 0,1 0 0,9-43 0,-10 63-1,1 1 0,0 0 0,0-1 0,0 1 0,1 0 0,-1 0 0,1 0 0,0 0 0,0 0 0,0 0 0,0 1 0,0-1 0,0 0 0,1 1 0,-1 0 0,1 0 0,0 0 0,0 0 0,4-3 0,0 3 0,0 0 0,0 0 0,0 0 0,1 1 0,-1 0 0,0 1 0,14 0 0,-18 0 0,0 0 0,0 1 0,0 0 0,-1-1 0,1 1 0,0 0 0,0 1 0,-1-1 0,1 0 0,0 1 0,-1-1 0,1 1 0,-1 0 0,0 0 0,0 0 0,0 0 0,0 0 0,0 1 0,0-1 0,0 0 0,-1 1 0,1-1 0,0 4 0,5 7 0,-1 1 0,-1-1 0,5 21 0,-4-2 0,0 1 0,1 64 0,-7 41 0,-1-123 0,1-56 4,2 0 0,2 0-1,1 0 1,2 1 0,2 0 0,24-67 0,-29 98-8,0 0 0,1 1 1,0-1-1,1 1 1,11-13-1,-16 19 5,0 0 0,1 0 0,0 1 0,-1-1-1,1 0 1,0 1 0,0 0 0,0-1 0,0 1 0,0 0 0,0 0-1,0 0 1,0 0 0,0 0 0,0 1 0,1-1 0,-1 1 0,0-1 0,0 1-1,1 0 1,-1 0 0,0 0 0,1 0 0,-1 0 0,0 1 0,0-1 0,1 1-1,-1-1 1,0 1 0,4 2 0,-4-2-2,0 1-1,1 0 1,-1 0 0,0 1 0,0-1-1,-1 0 1,1 1 0,0-1-1,-1 1 1,1-1 0,-1 1 0,0 0-1,0 0 1,1 4 0,9 47-10,-10-47 14,4 45 10,-3 103 0,-3-69-12,3-110-7,1 1 0,1 0 0,11-37 1,-1 6 23,-7 21-12,-2 6-7,1 2 0,1-1 0,1 1 0,1 0 0,14-25 0,-10 33-4,-13 17 4,0-1 1,1 1 0,-1 0-1,0-1 1,0 1-1,1 0 1,-1 0 0,0-1-1,0 1 1,1 0-1,-1-1 1,0 1 0,1 0-1,-1 0 1,0 0-1,1 0 1,-1-1 0,0 1-1,1 0 1,-1 0-1,1 0 1,-1 0 0,0 0-1,1 0 1,-1 0-1,0 0 1,1 0 0,-1 0-1,1 0 1,-1 0-1,0 0 1,1 0 0,-1 0-1,0 0 1,1 1 0,-1-1-1,1 0 1,-1 0-1,0 0 1,0 1 0,1-1-1,-1 0 1,0 0-1,1 1 1,-1-1 0,0 0-1,0 0 1,1 1-1,-1-1 1,0 0 0,0 1-1,0-1 1,1 1-1,-1-1 1,6 23 0,-1 1 0,-2-1 0,0 1 0,0 35 0,1 6 0,-3-47 0,1-1 0,1 1 0,1 0 0,0-1 0,8 20 0,-10-32 0,0-1 0,0 1 0,1-1 0,-1 0 0,1 0 0,0 0 0,0 0 0,0 0 0,0-1 0,1 1 0,0-1 0,-1 0 0,1 0 0,0 0 0,1 0 0,-1-1 0,0 0 0,1 0 0,0 0 0,-1 0 0,1-1 0,0 0 0,8 1 0,-3-1 1,0 0 1,0-1-1,-1 0 0,1-1 1,0 0-1,-1-1 0,1 0 1,-1 0-1,1-1 0,-1-1 1,0 1-1,0-1 0,0-1 1,-1 1-1,0-2 0,0 1 1,0-1-1,0 0 0,-1-1 1,0 0-1,-1 0 0,1 0 1,9-15-1,-8 10-1,0 0 0,-1 0 0,-1-1 0,0 0 0,0 0 0,-1 0 0,6-26 0,-7 11 0,0 0 0,-1-55 0,-2 78 0,-2 0 0,1 0 0,-1 0 0,0 1 0,0-1 0,0 0 0,0 1 0,-1-1 0,0 1 0,0-1 0,0 1 0,-5-8 0,5 10 0,0 0 0,0 0 0,0 0 0,0 1 0,0-1 0,0 1 0,0-1 0,0 1 0,-1 0 0,1 0 0,0-1 0,-1 2 0,1-1 0,-1 0 0,1 1 0,-1-1 0,0 1 0,1-1 0,-1 1 0,1 0 0,-1 0 0,0 1 0,1-1 0,-1 0 0,1 1 0,-5 1 0,5-1 0,1-1 0,-1 1 0,1 0 0,-1 0 0,1 1 0,-1-1 0,1 0 0,0 0 0,-1 1 0,1-1 0,0 0 0,0 1 0,0-1 0,0 1 0,0 0 0,0-1 0,1 1 0,-1 0 0,0 0 0,1-1 0,0 1 0,-1 2 0,-5 44 0,6-43 0,0 167 0,0-165 0,1 1 0,0 0 0,0 0 0,1-1 0,0 1 0,1-1 0,-1 1 0,1-1 0,1 0 0,-1 0 0,6 8 0,-6-12 0,0 1 0,0-1 0,0 0 0,0 0 0,1 0 0,-1 0 0,1 0 0,0-1 0,0 0 0,0 0 0,0 0 0,0 0 0,0 0 0,0-1 0,1 0 0,-1 0 0,1 0 0,-1 0 0,1-1 0,5 0 0,-1 0 0,0 0 0,-1-1 0,1 0 0,0-1 0,0 0 0,-1 0 0,0-1 0,1 0 0,-1 0 0,12-8 0,-5 1 0,-1 0 0,-1-1 0,1 0 0,16-20 0,-16 15 0,-1 0 0,-1 0 0,0-1 0,-1 0 0,-1-1 0,-1-1 0,-1 1 0,0-1 0,-1-1 0,-1 1 0,5-31 0,-8 32 0,-2 0 0,1 0 0,-2 1 0,0-1 0,-2 0 0,0 0 0,0 0 0,-2 1 0,0 0 0,-1-1 0,-1 2 0,0-1 0,-13-21 0,-39-66 0,55 100 0,1 7 0,0 24 0,1 0 0,2 0 0,1 0 0,1-1 0,9 39 0,-2-7 0,3 71 0,-9-76 0,2 0 0,16 59 0,-21-108 0,0 0 0,1 1 0,0-1 0,0 0 0,0 0 0,5 6 0,-7-9 0,1 0 0,-1-1 0,1 1 0,-1 0 0,1-1 0,-1 1 0,1-1 0,0 1 0,0-1 0,-1 1 0,1-1 0,0 1 0,0-1 0,-1 1 0,1-1 0,0 0 0,0 0 0,0 0 0,0 1 0,-1-1 0,1 0 0,0 0 0,0 0 0,0 0 0,0 0 0,0 0 0,-1 0 0,1-1 0,0 1 0,0 0 0,0 0 0,0-1 0,-1 1 0,1-1 0,0 1 0,0 0 0,-1-1 0,1 1 0,0-1 0,-1 0 0,1 1 0,0-1 0,0 0 0,2-3-1,-1 1-1,1-1 1,-1 0-1,1 0 1,-1 0-1,0 0 1,-1 0-1,1-1 1,-1 1-1,1 0 1,-1-1-1,0-6 1,3-59-867,-4 69 856,0-56-3139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40 32399,'0'0'96,"3"0"80,24 0-128,14 0 0,9 0-48,6 0 0,6 0 0,-6 0 0,-9 0 0,-3-8 0,-9 0 0,-8-2 0,-13-1 0,-14 9-176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54 86 30430,'-6'0'181,"-24"1"831,30-1-980,-1 0 0,0 0 0,0 0 0,1 0 0,-1 0 0,0 1 0,0-1 0,1 0 0,-1 0 1,0 1-1,1-1 0,-1 0 0,0 1 0,1-1 0,-1 1 0,1-1 0,-1 1 0,1-1 0,-1 1 1,1-1-1,-1 1 0,1-1 0,-1 1 0,1 0 0,0-1 0,-1 1 0,1 0 0,0-1 0,-1 1 0,1 0 1,0 1-1,0-2-30,0 0 0,0 1 0,1-1 0,-1 0-1,0 1 1,0-1 0,1 0 0,-1 0 0,0 1 0,0-1 0,1 0 0,-1 0 0,0 1 0,1-1 0,-1 0 0,0 0 0,1 0 0,-1 1 0,1-1 0,-1 0 0,0 0 0,1 0 0,-1 0 0,0 0 0,1 0 0,-1 0 0,1 0 0,-1 0 0,0 0 0,1 0 0,2 0 3,82 6 20,110-5-1,-85-3-22,619 2-2,-312-24 0,-186 8 0,-31-7 0,-120 12 0,103-2 0,-126 12 0,109-16 0,-116 12-1,89 4 1,-112 1-4,-53 0-44,-8 0-91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45 149 30270,'-43'0'2284,"42"0"-2132,10 0-96,365 9-51,4 0-5,-312-9 0,414-10 0,-346 4 0,83-7 0,-160 6 0,-9 1 0,64-15 0,-89 16 0,0 2 0,1 0 0,26 1 0,42-4 0,-44-3 0,-11 2 0,0 2 0,41 0 0,-46 3 0,56-11 0,-45 6 0,21 0 0,91 1 0,-180-5-339,-3-2-1163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19 32351,'0'0'368,"6"0"-352,32 0-16,6 0 32,6 0-32,0-3 0,-9-2 0,-2 2 0,-13-2 0,-11 2 0,-33 3-992,-29 11-2290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0 359 28445,'0'0'120,"0"1"-1,0 0 1,0-1 0,1 1-1,-1 0 1,0-1-1,0 1 1,1-1 0,-1 1-1,0 0 1,1-1 0,-1 1-1,1-1 1,-1 1 0,0-1-1,1 1 1,-1-1-1,1 1 1,-1-1 0,1 0-1,0 1 1,-1-1 0,1 0-1,-1 1 1,1-1-1,0 0 1,-1 0 0,1 0-1,0 0 1,-1 1 0,1-1-1,-1 0 1,2 0 0,29 0-530,-18-1 730,-1 1-310,0 0 0,0-1-1,0 0 1,0-1 0,0 0 0,0-1 0,-1 0 0,1-1-1,-1 0 1,0-1 0,0 0 0,-1-1 0,1 0 0,-1-1-1,11-10 1,-15 12-3,0 0-1,-1-1 1,0 0 0,0 0-1,0 0 1,-1-1-1,0 1 1,0-1 0,-1 0-1,5-13 1,-7 15-6,1 0 0,-1 0 0,0 0 0,-1 0 1,1 0-1,-1 0 0,0-1 0,-1 1 0,1 0 0,-1 0 1,0 0-1,0 0 0,0 0 0,-1 0 0,0 1 0,0-1 0,-4-7 1,-1 2 1,-1 0 0,0 0 0,-1 1 0,0 0 0,-10-8 0,6 6 1,1 0-1,-18-23 1,27 28 3,5 5 10,11 9-9,10 12-7,-2 2 0,0 0-1,-2 1 1,0 1 0,-1 1 0,17 33-1,-30-45 3,0 1 0,0 0-1,-1-1 1,-1 1 0,-1 1-1,0-1 1,0 0 0,-2 1-1,0 17 1,0-28 10,0 0 0,-1-1 1,1 1-1,-1 0 0,0-1 0,0 1 0,0-1 0,0 1 1,-1-1-1,1 1 0,-1-1 0,0 0 0,0 0 1,0 1-1,0-1 0,-1-1 0,1 1 0,-1 0 0,0-1 1,1 1-1,-1-1 0,-5 3 0,0-1-518,0 0 1,-1 0-1,0 0 0,0-1 0,0-1 1,0 1-1,-18 1 0,-16-1-16714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2:01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26 423 31999,'-1'20'144,"-1"1"1,-6 21-1,4-20-48,0 1-1,0 29 1,3-32-97,0-10 0,1 0-1,0 0 1,3 18-1,-3-26 2,0-1 0,0 1 0,1-1 0,-1 1 0,0-1 0,1 1-1,0-1 1,-1 1 0,1-1 0,0 1 0,0-1 0,0 0 0,0 0-1,0 1 1,0-1 0,0 0 0,0 0 0,0 0 0,1 0 0,-1 0 0,0 0-1,1-1 1,-1 1 0,0 0 0,1-1 0,-1 1 0,1-1 0,-1 1 0,1-1-1,1 1 1,0-1 1,0 0 0,0 1 1,1-1-1,-1 0 0,0-1 0,0 1 0,0 0 0,0-1 0,0 0 0,0 0 0,-1 0 0,1 0 0,0 0 0,0 0 1,-1-1-1,1 1 0,0-1 0,-1 0 0,0 0 0,4-3 0,-2-1 2,0 1 0,-1-1 0,0 0 0,0 0 0,-1 0 0,1 0 0,-1 0 1,-1 0-1,2-7 0,6-42-1,-2 0-1,0-71 1,4-40-2,-10 160 0,0-1 0,0 0 0,1 1 0,0-1 0,4-8 0,-6 13 0,1 1 0,0-1 0,0 1 0,0 0 0,0-1 0,0 1 0,0 0 0,0 0 0,0 0 0,0-1 0,1 1 0,-1 1 0,0-1 0,1 0 0,-1 0 0,1 0 0,-1 1 0,1-1 0,-1 1 0,1-1 0,0 1 0,-1 0 0,1-1 0,0 1 0,1 0 0,10 0 0,-8 0 0,0-1 0,0 1 0,0 0 0,0 0 0,-1 1 0,1-1 0,0 1 0,0 0 0,-1 0 0,1 1 0,-1 0 0,1-1 0,-1 2 0,1-1 0,6 5 0,31 29 0,-38-34 0,-4-4 0,-8-6 0,0 6 0,1 1 0,-1-1 0,0 1 0,1 1 0,-1-1 0,0 1 0,0 1 0,1-1 0,-1 1 0,0 1 0,-13 3 0,15-1 0,1 1 0,0-1 0,-1 1 0,2 0 0,-1 1 0,1-1 0,-1 1 0,1 0 0,1 0 0,-1 0 0,1 0 0,0 0 0,-2 10 0,-2 5 0,0 1 0,2-1 0,-2 23 0,6-36 0,-3 12 0,2 0 0,1 1 0,0-1 0,3 23 0,-2-37 0,1-1 0,0 0 0,0 0 0,1 0 0,-1 0 0,1 0 0,0 0 0,1-1 0,-1 1 0,1 0 0,0-1 0,0 0 0,0 0 0,1 0 0,-1 0 0,1 0 0,0-1 0,0 0 0,0 1 0,9 4 0,-3-4 0,1 0 0,-1 0 0,0-1 0,1 0 0,0-1 0,-1 0 0,20 0 0,5-1 0,38-5 0,-68 3 0,0 1 0,0-1 0,0 0 0,0 0 0,0 0 0,0-1 0,0 1 0,0-1 0,-1-1 0,1 1 0,0-1 0,-1 1 0,0-1 0,0-1 0,0 1 0,0-1 0,0 1 0,-1-1 0,0 0 0,1 0 0,-1 0 0,-1-1 0,1 1 0,-1-1 0,4-8 0,-2-3 0,0 1 0,-1-1 0,0 0 0,-2 0 0,0 0 0,0 0 0,-3-20 0,1 25 0,-1 0 0,1 0 0,-2 0 0,0 0 0,0 1 0,-1-1 0,0 1 0,-1 0 0,0 0 0,-13-18 0,14 22 0,0 1 0,0 0 0,-1 0 0,0 0 0,0 1 0,0-1 0,0 1 0,-1 1 0,1-1 0,-1 1 0,0 0 0,0 0 0,0 0 0,-1 1 0,1 0 0,-1 0 0,1 1 0,-1 0 0,-11-1 0,16 2 0,0 0 0,0 1 0,0-1 0,0 0 0,0 1 0,0 0 0,0-1 0,0 1 0,0 0 0,0 0 0,0 0 0,0 0 0,1 0 0,-1 1 0,0-1 0,1 0 0,-1 1 0,1-1 0,0 1 0,-1 0 0,1-1 0,0 1 0,0 0 0,0 0 0,0 0 0,0 0 0,0 0 0,1 0 0,-1 0 0,0 4 0,-1 6 0,0 1 0,1 0 0,0 25 0,1-27 0,0-2-1,0 1-1,1-1 1,0 1 0,1-1-1,0 1 1,1-1 0,-1 0 0,2 0-1,-1 0 1,10 15 0,-9-18 0,0 0-1,1 0 1,-1 0 0,1-1 0,1 0 0,-1 0-1,1-1 1,0 1 0,0-1 0,0 0 0,1-1 0,-1 0-1,1 0 1,13 4 0,-5-4 1,0 0 1,0-1-1,0-1 1,0 0-1,22-3 1,-25 2 1,-8-1 0,0 1-1,1-1 1,-1 1 0,0-1-1,1 0 1,-1-1-1,0 1 1,0-1-1,0 0 1,0 0 0,0 0-1,0 0 1,-1-1-1,1 0 1,3-3-1,-2 0 0,0 0-1,0 0 1,-1 0-1,1-1 1,-1 1-1,-1-1 0,0 0 1,4-9-1,-1-5 0,0-1 0,-2 0-1,0 0 1,-2-1-1,1-25 1,-3-226 0,1 273 0,-1 0 0,0 1 0,0-1 0,0 0 0,0 1 0,0-1 0,0 1 0,-1-1 0,1 0 0,0 1 0,0-1 0,0 0 0,-1 1 0,1-1 0,0 1 0,0-1 0,-1 0 0,1 1 0,-1-1 0,1 1 0,0-1 0,-1 1 0,1-1 0,-1 1 0,1 0 0,-1-1 0,0 1 0,1 0 0,-1-1 0,1 1 0,-1 0 0,0 0 0,1-1 0,-1 1 0,1 0 0,-1 0 0,0 0 0,1 0 0,-1 0 0,0 0 0,1 0 0,-1 0 0,0 0 0,1 0 0,-1 0 0,0 0 0,1 1 0,-1-1 0,1 0 0,-1 0 0,0 1 0,1-1 0,-1 0 0,1 1 0,-1-1 0,1 1 0,-1-1 0,1 0 0,-1 1 0,1-1 0,-1 1 0,1-1 0,0 1 0,-1 0 0,1-1 0,0 1 0,0-1 0,-1 1 0,1 0 0,-7 18 0,1 0 0,1 0 0,1 0 0,1 1 0,1-1 0,-1 31 0,1-22 0,-4 442 0,8-275 0,-1-52 0,-3 160 0,3-300 0,-1-1 0,0 1 0,0 0 0,-1 0 0,1 0 0,0 0 0,-1 0 0,0 0 0,0 0 0,0 0 0,0-1 0,0 1 0,-1 0 0,1-1 0,-1 1 0,1-1 0,-1 1 0,-4 3 0,3-4 0,-1 0 0,0-1 0,0 1 0,0-1 0,0 0 0,-1 0 0,1 0 0,0 0 0,0-1 0,-1 0 0,1 0 0,-6 0 0,6-1 0,0 0 0,0 0 0,0 0 0,0-1 0,0 1 0,0-1 0,0 0 0,0 0 0,1 0 0,-1-1 0,1 1 0,-1-1 0,1 0 0,0 0 0,0 0 0,1 0 0,-1-1 0,0 1 0,-3-8 0,-3-4 0,0-1 0,1 0 0,-8-26 0,9 19 0,1 0 0,2-1 0,0 1 0,2-1 0,0 0 0,3-35 0,0 47 0,1 0 0,0 0 0,1 1 0,0-1 0,1 1 0,0 0 0,1 0 0,0 0 0,1 1 0,0-1 0,1 1 0,9-11 0,9-9 0,1 2 0,45-38 0,-20 26 0,78-48 0,-97 68 0,-15 8-12,-15 10 0,1 0 1,0 0-1,-1 0 0,1 0 1,0 0-1,0 1 1,1-1-1,-1 1 0,0 0 1,0 0-1,1 0 0,-1 1 1,1-1-1,6 0 0,-4 1-793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12 544 31566,'-4'13'132,"2"-1"0,0 1 0,0 0-1,1 0 1,1 0 0,0 0 0,2 18-1,-1-29-128,0 0-1,0 0 0,0 0 1,0-1-1,0 1 1,0 0-1,0 0 0,0-1 1,1 1-1,-1-1 1,1 1-1,-1-1 0,1 1 1,0-1-1,-1 0 1,1 0-1,0 0 0,0 0 1,0 0-1,0 0 1,0-1-1,0 1 0,0-1 1,0 1-1,0-1 1,0 0-1,0 1 0,0-1 1,0 0-1,0-1 1,0 1-1,0 0 0,0-1 1,1 1-1,-1-1 1,0 1-1,-1-1 0,1 0 1,3-1-1,1-3 0,0 0 1,-1 0-1,0-1 0,0 0 0,0 0 0,-1 0 0,1 0 0,-2-1 1,6-9-1,25-68 22,-24 50-23,-2 0 0,-1-1 1,5-70-1,8-43-1,-20 146 0,0 0 0,0 1 0,1-1 0,-1 0 0,1 0 0,-1 1 0,1-1 0,-1 0 0,1 1 0,0-1 0,0 1 0,0-1 0,0 1 0,0-1 0,0 1 0,1 0 0,-1 0 0,0-1 0,1 1 0,1-1 0,-1 1 0,-1 1 0,0 0 0,0 0 0,1 0 0,-1 0 0,0 1 0,1-1 0,-1 0 0,0 0 0,0 1 0,0-1 0,1 1 0,-1-1 0,0 1 0,0-1 0,0 1 0,0 0 0,0-1 0,0 1 0,0 0 0,1 1 0,6 7 0,0-1 0,0 2 0,-1-1 0,7 14 0,8 13 0,-3 0 0,-1 1 0,14 40 0,-26-59 0,-1-1 0,0 1 0,-2 0 0,0 0 0,0 0 0,-2 1 0,0-1 0,-2 0 0,-2 24 0,2-41 0,1 1 0,-1-1 0,1 0 0,-1 0 0,1 0 0,-1 1 0,0-1 0,0 0 0,1 0 0,-1 0 0,0 0 0,0 0 0,0 0 0,0-1 0,0 1 0,-1 0 0,1 0 0,0-1 0,0 1 0,0-1 0,-1 1 0,1-1 0,0 1 0,0-1 0,-1 0 0,1 0 0,-3 0 0,-42 1 0,32-1 0,3-1 0,0 1 0,0-1 0,0-1 0,0 0 0,0-1 0,1 0 0,-1 0 0,1-1 0,-16-9 0,27 13 0,-1 0 0,0 0 0,0 0 0,0 0 0,1 0 0,-1 0 0,0 0 0,0 0 0,0 0 0,1 0 0,-1 0 0,0 0 0,0-1 0,0 1 0,0 0 0,1 0 0,-1 0 0,0 0 0,0 0 0,0-1 0,0 1 0,0 0 0,0 0 0,1 0 0,-1 0 0,0-1 0,0 1 0,0 0 0,0 0 0,0 0 0,0-1 0,0 1 0,0 0 0,0 0 0,0 0 0,0-1 0,0 1 0,0 0 0,0 0 0,0-1 0,0 1 0,0 0 0,0 0 0,0 0 0,0 0 0,-1-1 0,1 1 0,0 0 0,0 0 0,0 0 0,0-1 0,0 1 0,-1 0 0,87 1 0,121-3 0,-195 0 0,0-1 0,0 0 0,0 0 0,0-1 0,-1 0 0,1-1 0,-1-1 0,0 0 0,-1 0 0,0-1 0,0 0 0,0-1 0,-1 0 0,0-1 0,0 0 0,-1 0 0,-1 0 0,1-1 0,-1-1 0,-1 1 0,0-1 0,-1 0 0,0 0 0,0-1 0,-1 1 0,-1-1 0,0 0 0,2-17 0,-4 16 0,1-1 0,0 0 0,-1-1 0,-1 1 0,-1-1 0,-2-15 0,3 29 0,-1 0 0,0 0 0,0 0 0,1 0 0,-1 1 0,0-1 0,0 0 0,0 1 0,0-1 0,0 0 0,0 1 0,0-1 0,0 1 0,0 0 0,-1-1 0,1 1 0,0 0 0,0 0 0,0 0 0,0-1 0,-1 1 0,1 1 0,0-1 0,-1 0 0,-32 2 0,32-1 0,0 0 0,0 0 0,1 0 0,-1-1 0,0 2 0,1-1 0,-1 0 0,1 0 0,-1 0 0,1 1 0,0-1 0,0 1 0,-1-1 0,1 1 0,0 0 0,0-1 0,0 1 0,1 0 0,-1-1 0,0 1 0,1 0 0,-1 0 0,1 0 0,0 0 0,-1 0 0,1 3 0,-2 11 0,1-1 0,1 21 0,0-24 0,0 4 0,0 1 0,2-1 0,-1 0 0,2 0 0,0 0 0,6 17 0,-7-27 0,0-1 0,1 0 0,-1 0 0,1 0 0,0 0 0,1 0 0,-1 0 0,1-1 0,0 0 0,0 0 0,0 0 0,0 0 0,1-1 0,0 1 0,0-1 0,-1 0 0,2 0 0,-1-1 0,0 0 0,1 0 0,7 2 0,-6-2 0,1 0 0,1 0 0,-1-1 0,0 0 0,0-1 0,0 0 0,0 0 0,1-1 0,-1 0 0,0 0 0,0-1 0,0 0 0,0 0 0,-1-1 0,1 0 0,-1 0 0,1-1 0,11-8 0,-10 4 0,-1 0 0,0 0 0,-1 0 0,0-1 0,-1 0 0,1-1 0,-2 0 0,1 1 0,-2-2 0,1 1 0,-1-1 0,5-20 0,-5 4 0,0 0 0,-2 0 0,-1 0 0,-3-35 0,-1 32 0,-2-1 0,-2 1 0,0 1 0,-23-57 0,23 72 0,4 16 0,1 11 0,2 416 0,0-422-2,0 5 4,0 0-1,4 23 1,-4-33-3,0-1 0,1 1 0,-1-1-1,0 1 1,1-1 0,-1 0 0,0 1 0,1-1-1,0 1 1,-1-1 0,1 0 0,0 1-1,0-1 1,0 0 0,0 0 0,0 0-1,0 1 1,0-1 0,0 0 0,0 0 0,0-1-1,1 1 1,-1 0 0,0 0 0,1-1-1,-1 1 1,1 0 0,-1-1 0,1 0 0,2 1-1,-4-1-16,1 0 0,-1 0 0,1 0 0,0 0-1,-1 0 1,1 0 0,-1 0 0,1-1 0,-1 1 0,1 0-1,0 0 1,-1-1 0,1 1 0,-1 0 0,1-1 0,-1 1-1,0 0 1,1-1 0,-1 1 0,1-1 0,-1 1 0,0 0-1,1-1 1,-1 1 0,0-1 0,1 0 0,-1 1 0,0-1-1,0 1 1,0-1 0,1 1 0,-1-1 0,0 0 0,0 1-1,0-1 1,0 0 0,1-27-1836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40 31230,'-3'0'1505,"18"0"-1473,14 0-32,4 0 0,-1 0 0,0-3 0,-2-2 0,-4-5-48,-8-1-192,-3 0-2834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5 467 32047,'-1'4'78,"0"0"1,0 0-1,0 0 1,1 0 0,0 0-1,0 0 1,1 8-1,-1-6-18,-1 6-60,2 1 0,-1-1 0,2 0 0,-1 0 0,7 21 0,-7-29 0,1 0 0,0 0 0,0 0 0,0 0 0,1 0 0,-1-1 0,1 1 0,0-1 0,0 1 0,0-1 0,0 0 0,1 0 0,-1-1 0,1 1 0,0-1 0,0 1 0,0-1 0,0 0 0,6 2 0,-4-2 0,0 0 0,0-1 0,0 1 0,1-1 0,-1 0 0,0-1 0,0 0 0,1 0 0,-1 0 0,0 0 0,0-1 0,1 0 0,6-3 0,-9 3 0,1-1 0,-1 0 0,0 0 0,0 0 0,0-1 0,0 0 0,0 1 0,-1-1 0,1-1 0,-1 1 0,0 0 0,0-1 0,0 0 0,0 1 0,-1-1 0,0 0 0,1 0 0,1-7 0,1-3 0,-1 0 0,-1 0 0,0 0 0,-1 0 0,1-17 0,-3-76 0,-1 50 0,-1 23 0,1 26 0,0-1 0,1 0 0,0 0 0,0 0 0,1 1 0,0-1 0,3-9 0,-3 16 0,0 0 0,1 1 0,-1-1 0,0 1 0,1-1 0,-1 1 0,1 0 0,0 0 0,-1 0 0,1 0 0,0 0 0,0 0 0,0 0 0,0 0 0,0 1 0,0-1 0,0 1 0,0-1 0,0 1 0,0 0 0,0 0 0,0 0 0,0 0 0,3 1 0,0-1 0,-1 0 0,1 0-1,0 1 1,-1-1 0,1 1-1,-1 1 1,0-1 0,1 1 0,7 3-1,-6 0-7,-10-5 10,1 0-1,-1 0 0,1 0 0,-1 1 0,1-1 0,0 1 1,-1 0-1,-6 2 0,5 1-1,-1-1 0,1 1 0,0 0 0,0 0 0,0 1 0,1-1 0,-1 1 0,1 0 0,0 0 0,1 1 0,-1-1 0,1 1 0,0 0 0,-3 10 0,-1 0 0,2 1 0,0 0 0,1 0 0,-3 23 0,5-25 0,1 1 0,0-1 0,0 1 0,2-1 0,3 25 0,-3-36 0,0-1 0,0 1 0,0-1 0,0 1 0,1-1 0,0 1 0,-1-1 0,1 0 0,0 0 0,1 1 0,-1-2 0,1 1 0,-1 0 0,1 0 0,0-1 0,0 1 0,0-1 0,0 0 0,0 0 0,0 0 0,1-1 0,-1 1 0,1-1 0,-1 0 0,1 1 0,-1-2 0,1 1 0,4 0 0,2 1 0,-1-1 0,0-1 1,1 0-1,-1 0 0,1-1 0,-1 0 0,0 0 1,1-1-1,-1-1 0,0 1 0,0-2 0,0 1 1,-1-1-1,1 0 0,-1-1 0,0 0 0,0 0 1,-1-1-1,1 0 0,-1 0 0,-1-1 0,1 0 1,-1 0-1,0 0 0,-1-1 0,5-8 0,-6 9 2,-1 1 0,0-1-1,-1 0 1,1 0-1,-1 0 1,-1 0 0,0 0-1,0-1 1,0 1-1,-1 0 1,0-1 0,0 1-1,0 0 1,-1 0-1,-1-1 1,1 1 0,-4-10-1,1 7-1,0-1 0,-1 1 0,0 0-1,0 0 1,-1 1 0,-1 0 0,1 0 0,-2 0-1,1 1 1,-12-11 0,15 16 0,0 0 0,0 1 0,-1-1 0,1 1 0,-1 0 0,1 0 0,-9-2 0,12 3 0,-1 1 0,1-1 0,-1 1 0,1 0 0,-1 0 0,0-1 0,1 1 0,-1 0 0,1 0 0,-1 0 0,0 1 0,1-1 0,-1 0 0,1 1 0,-1-1 0,1 1 0,-1-1 0,1 1 0,-1 0 0,1-1 0,-1 1 0,1 0 0,0 0 0,-1 0 0,1 0 0,0 0 0,-1 2 0,-1 3 0,0 1 0,0 0 0,1-1 0,0 1 0,0 0 0,1 0 0,0 0 0,0 1 0,1 8 0,3 69 0,-2-81-1,-1 0 0,1 0-1,0 0 1,0 0 0,0 0 0,1 0 0,-1 0-1,1 0 1,0 0 0,0 0 0,0-1 0,1 1-1,-1-1 1,1 0 0,0 0 0,0 0 0,0 0-1,0 0 1,1-1 0,-1 1 0,1-1 0,5 3-1,0-2 1,-1 0-1,0 0 0,1-1 0,-1 0 1,1-1-1,0 0 0,-1 0 0,1-1 0,15-1 1,-19 0 1,1 0 0,-1 0 1,0-1-1,0 0 0,0 0 1,-1 0-1,1 0 0,0-1 0,-1 0 1,1 0-1,-1 0 0,0 0 1,0-1-1,0 1 0,-1-1 1,1 0-1,-1 0 0,0-1 1,0 1-1,0-1 0,-1 1 1,1-1-1,2-8 0,1-3 5,-1 0-1,0 0 1,-2 0 0,1-1-1,-2 1 1,1-24 0,-2-4-1,0-80-3,-2 114-1,0 0 0,0 0 0,-1 0 0,-1 0 0,1 0 0,-2 0 0,1 1 0,-1-1 0,-8-12 0,12 22 0,0 0 0,0 0 0,0 0 0,0-1 0,0 1 0,0 0 0,0 0 0,-1 0 0,1 0 0,0-1 0,0 1 0,0 0 0,0 0 0,-1 0 0,1 0 0,0 0 0,0-1 0,0 1 0,0 0 0,-1 0 0,1 0 0,0 0 0,0 0 0,0 0 0,-1 0 0,1 0 0,0 0 0,0 0 0,-1 0 0,1 0 0,0 0 0,0 0 0,0 0 0,-1 0 0,1 0 0,0 0 0,0 0 0,0 0 0,-1 0 0,1 0 0,0 1 0,-6 12 0,-2 41 0,3 1 0,2 0 0,5 72 0,0-29 0,0-1 0,19 144 0,-8-142 0,1 154 0,-14-251 0,0-1 0,0 1 0,0 0 0,0-1 0,-1 1 0,1 0 0,-1-1 0,1 1 0,-1-1 0,1 1 0,-1-1 0,0 1 0,0-1 0,0 1 0,0-1 0,0 0 0,0 1 0,0-1 0,0 0 0,-1 0 0,1 0 0,0 0 0,-1 0 0,1 0 0,-1 0 0,1-1 0,-1 1 0,1 0 0,-1-1 0,0 1 0,1-1 0,-1 0 0,1 1 0,-1-1 0,-2 0 0,0 0 0,-1 0 0,1 0 0,0 0 0,-1-1 0,1 1 0,-1-1 0,1 0 0,0-1 0,-1 1 0,1-1 0,0 0 0,0 0 0,-5-3 0,2 0 0,1-1 0,0 0 0,0 0 0,0 0 0,0-1 0,1 0 0,0 0 0,1 0 0,-1-1 0,1 1 0,1-1 0,0 0 0,-5-15 0,3 1 0,1 0 0,1 1 0,1-1 0,0-30 0,3 40 0,0 1 0,0-1 0,2 0 0,-1 1 0,1 0 0,1-1 0,0 1 0,1 1 0,0-1 0,0 1 0,1-1 0,1 2 0,0-1 0,0 1 0,1 0 0,13-13 0,14-8 0,0 1 0,78-46 0,-65 44 0,-33 20-1147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85 321 32431,'-3'86'112,"-4"-1"0,-30 149 0,-1-59-112,97-632 0,-58 445 0,13-64 0,-12 69 0,-1 0 0,2 1 0,-1-1 0,1 1 0,0 0 0,0 0 0,1 0 0,6-9 0,-8 14 0,0-1 0,0 0 0,0 1 0,1-1 0,-1 1 0,0 0 0,0 0 0,1 0 0,-1 0 0,1 0 0,-1 0 0,1 1 0,-1-1 0,1 1 0,-1-1 0,1 1 0,0 0 0,-1 0 0,1 1 0,-1-1 0,1 0 0,3 2 0,-1-1 0,1 0 0,0 1 0,-1 0 0,1 1 0,-1-1 0,0 1 0,0 0 0,8 5 0,-6-1 0,1 0 0,-1 0 0,0 1 0,0 0 0,-1 0 0,0 1 0,0-1 0,-1 1 0,-1 0 0,1 1 0,-1-1 0,-1 1 0,0 0 0,0 0 0,-1 0 0,0 0 0,-1 0 0,0 0 0,0 1 0,-1-1 0,-1 0 0,-3 18 0,3-23 0,0 0 0,-1-1 0,0 1 0,0-1 0,0 1 0,-1-1 0,0 0 0,1 0 0,-1 0 0,-1-1 0,1 1 0,0 0 0,-1-1 0,0 0 0,0 0 0,0 0 0,0-1 0,0 1 0,-1-1 0,1 0 0,-1 0 0,1-1 0,-1 1 0,-8 1 0,-1 0 0,0 0 0,0-1 0,0 0 0,-23-1 0,84 2 0,-21 0 0,1-1 0,34-3 0,-53 0 0,0 0 0,0 0 0,0-1 0,0 0 0,0-1 0,-1 1 0,1-2 0,-1 1 0,0-1 0,1 0 0,11-9 0,-5 0 0,-1-1 0,0 0 0,-1-1 0,-1 0 0,0-1 0,-1 0 0,-1-1 0,0 0 0,-1 0 0,-1-1 0,-1 0 0,0 0 0,5-38 0,-1-14 0,-4 0 0,-2-96 0,-4 145 0,-24 88 0,14-18 0,2 0 0,-2 61 0,6 101 0,4-190 0,0-11 0,0 1 0,1-1 0,0 0 0,1 0 0,0 0 0,1 0 0,0-1 0,4 11 0,-5-17 0,0 1 0,0-1 0,0 1 0,0-1 0,1 0 0,-1 0 0,1 0 0,0 0 0,-1 0 0,2 0 0,-1-1 0,0 0 0,0 1 0,1-1 0,-1-1 0,1 1 0,-1 0 0,1-1 0,0 0 0,0 1 0,0-2 0,0 1 0,4 0 0,-2 0 0,0-1 0,0 0 0,0 0 0,0 0 0,0-1 0,0 1 0,0-2 0,0 1 0,-1-1 0,1 0 0,0 0 0,-1 0 0,11-6 0,-11 3 0,0 1 0,0 0 0,-1-1 0,1 0 0,-1 0 0,0 0 0,-1-1 0,1 1 0,-1-1 0,0 0 0,-1 0 0,5-12 0,0-11 0,-1-1 0,-1 1 0,-2-1 0,-1 0 0,-3-52 0,1 36 0,-1 128 0,2 107 0,0-187 0,-1 0 0,0 0 0,1 0 0,-1-1 0,1 1 0,-1 0 0,1-1 0,0 1 0,0 0 0,0-1 0,0 1 0,0-1 0,0 1 0,0-1 0,0 0 0,1 1 0,-1-1 0,0 0 0,1 0 0,-1 0 0,1 0 0,0 0 0,-1 0 0,1-1 0,0 1 0,-1 0 0,1-1 0,0 0 0,0 1 0,-1-1 0,1 0 0,2 0 0,-1 1 0,1-1 0,-1 0 0,0 0 0,1 0 0,-1-1 0,0 1 0,1-1 0,-1 0 0,0 0 0,0 0 0,0 0 0,0 0 0,0-1 0,0 0 0,0 1 0,0-1 0,4-4 0,-1-1 0,-1-1 0,0 0 0,0 0 0,0-1 0,-1 1 0,-1-1 0,1 0 0,-1 0 0,-1 0 0,0-1 0,0 1 0,0-10 0,1-14 0,-1-51 0,-2 71 0,0 223 0,0-207 0,0 0 0,0 0 0,1 0 0,-1 0 0,1 0 0,-1 0 0,1 0 0,0 0 0,0 0 0,1 0 0,-1 0 0,0-1 0,1 1 0,0 0 0,0-1 0,-1 1 0,1-1 0,1 0 0,-1 1 0,0-1 0,4 2 0,-2-2 0,1 0 0,0 0 0,0 0 0,0-1 0,0 1 0,0-1 0,0-1 0,0 1 0,0-1 0,1 0 0,8 0 0,-10-1 0,-1 1 0,0-1 0,0 1 0,0-1 0,0 0 0,0 0 0,-1 0 0,1-1 0,0 1 0,0-1 0,-1 1 0,1-1 0,-1 0 0,1 0 0,3-4 0,-1 0 0,-1 0 0,1 0 0,-1 0 0,-1 0 0,1-1 0,3-9 0,1-8 0,0 0 0,6-45 0,-11 52 0,5-27 0,-7 42 0,-1-1 0,1 0 0,0 1 0,0 0 0,0-1 0,0 1 0,1 0 0,-1-1 0,0 1 0,1 0 0,0 0 0,3-3 0,-4 4 0,-1 1 0,1-1 0,0 1 0,0-1 0,0 1 0,0-1 0,0 1 0,0-1 0,0 1 0,0 0 0,0-1 0,0 1 0,0 0 0,0 0 0,1 0 0,-1 0 0,0 0 0,0 0 0,0 0 0,0 0 0,0 0 0,0 1 0,0-1 0,0 0 0,0 1 0,0-1 0,0 1 0,0-1 0,2 2 0,20 25 0,-10-10 0,-52-16 0,35-1 0,0 1 0,1-1 0,-1 1 0,0-1 0,0 1 0,0 0 0,1 1 0,-1-1 0,1 1 0,-1-1 0,1 1 0,-1 0 0,1 0 0,0 1 0,-5 3 0,3 0 0,0-1 0,0 1 0,1 0 0,0 0 0,0 1 0,0-1 0,-4 13 0,2-3 0,1 0 0,0 0 0,1 1 0,1 0 0,1 0 0,-1 25 0,3-39 0,0 0 0,0 1 0,0-1 0,0 0 0,1 1 0,-1-1 0,1 0 0,0 0 0,0 0 0,0 0 0,0 0 0,0 0 0,1 0 0,0 0 0,-1 0 0,1 0 0,0-1 0,0 1 0,1-1 0,4 5 0,-3-5 0,1 1 0,0-1 0,0 0 0,1 0 0,-1-1 0,0 1 0,1-1 0,-1 0 0,0-1 0,1 1 0,10-2 0,-8 2 0,0-1 0,1-1 0,-1 1 0,0-1 0,1-1 0,-1 1 0,10-5 0,-15 5 0,0-1 0,0 0 0,0 0 0,0 0 0,-1 0 0,1-1 0,-1 1 0,1-1 0,-1 1 0,0-1 0,0 0 0,0 0 0,-1 0 0,1 0 0,-1 0 0,1 0 0,-1 0 0,0-1 0,0 1 0,-1 0 0,1-5 0,4-23 0,-3-1 0,-1-61 0,-2 39 0,0 49 0,-1 16 0,-2 19 0,0 59 0,-23 122 0,16-156 0,-2-1 0,-2 0 0,-32 71 0,46-122 0,-3 6 0,0 0 0,-1-1 0,0 0 0,-6 9 0,11-16 0,-1 0 0,0 0 0,0 0 0,1 0 0,-1 0 0,0 0 0,0 0 0,0 0 0,0 0 0,0-1 0,0 1 0,0 0 0,0 0 0,0-1 0,0 1 0,0-1 0,-1 1 0,1-1 0,0 0 0,0 0 0,-1 1 0,1-1 0,0 0 0,0 0 0,-1 0 0,1 0 0,0 0 0,0 0 0,-1-1 0,1 1 0,0 0 0,0-1 0,-1 1 0,1 0 0,0-1 0,0 0 0,0 1 0,0-1 0,0 0 0,0 1 0,0-1 0,-1-1 0,-8-11 0,2 0 0,0-1 0,0 0 0,1 0 0,1 0 0,1-1 0,-5-15 0,5 15 0,1 1 0,0 0 0,-4-26 0,7 37 0,0 1 0,1-1 0,0 0 0,-1 0 0,1 0 0,0 0 0,1 0 0,-1 0 0,0 0 0,1 0 0,0 1 0,0-1 0,-1 0 0,2 0 0,-1 1 0,0-1 0,0 0 0,1 1 0,0-1 0,-1 1 0,4-4 0,9-1 0,0 0 0,0 1 0,0 0 0,1 1 0,0 1 0,23-5 0,12-3 0,-22 4 0,8-2 0,-1-1 0,0-2 0,36-18 0,-61 26 0,-1 0 0,-1-1 0,1 0 0,-1-1 0,0 1 0,0-1 0,-1-1 0,0 1 0,0-1 0,-1-1 0,0 1 0,0-1 0,-1 0 0,0 0 0,6-18 0,-5 3 0,-1 0 0,-1 0 0,-2 0 0,0 0 0,-2-32 0,0 47 0,0 9 0,0 0 0,-1-1 0,1 1 0,0-1 0,0 1 0,0-1 0,-1 1 0,1 0 0,0-1 0,0 1 0,-1 0 0,1-1 0,-1 1 0,1 0 0,0-1 0,-1 1 0,1 0 0,0 0 0,-1-1 0,1 1 0,-1 0 0,1 0 0,-1 0 0,1 0 0,-1 0 0,1 0 0,0-1 0,-1 1 0,1 0 0,-1 0 0,1 0 0,-1 1 0,1-1 0,-1 0 0,-1 0 0,1 0 0,0 0 0,0 0 0,0 0 0,0 1 0,-1-1 0,1 0 0,0 1 0,0-1 0,0 1 0,0-1 0,0 1 0,0 0 0,0-1 0,-1 2 0,-2 4 0,1-1 0,0 1 0,0 0 0,1 0 0,-1 0 0,1 0 0,1 0 0,-1 0 0,1 1 0,-1 10 0,1 73 0,1-61 0,0-17 0,0-1 0,0 1 0,2-1 0,-1 1 0,6 18 0,-6-27 0,0 0 0,0-1 0,1 1 0,-1-1 0,0 1 0,1-1 0,0 1 0,-1-1 0,1 0 0,0 0 0,0 0 0,0 0 0,1 0 0,-1-1 0,0 1 0,1-1 0,-1 1 0,1-1 0,-1 0 0,1 0 0,0 0 0,-1 0 0,1 0 0,0-1 0,0 1 0,0-1 0,0 0 0,5 0 0,-6 0 0,0 0 0,0 0 0,0 0 0,1 0 0,-1 0 0,0-1 0,0 1 0,0-1 0,0 0 0,1 1 0,-1-1 0,0 0 0,0 0 0,-1 0 0,5-3 0,-4 1 0,0 0 0,1 0 0,-1 0 0,0 0 0,-1-1 0,1 1 0,-1-1 0,1 1 0,0-6 0,6-21 0,-2 1 0,-1-1 0,1-46 0,-5 43 0,3 0 0,11-54 0,-15 86 0,0 1 0,0-1 0,0 1 0,0-1 0,0 1 0,0-1 0,0 1 0,0-1 0,0 1 0,1-1 0,-1 1 0,0-1 0,0 1 0,0 0 0,1-1 0,-1 1 0,0-1 0,0 1 0,1-1 0,-1 1 0,0 0 0,1-1 0,-1 1 0,1 0 0,-1-1 0,0 1 0,1 0 0,-1 0 0,1-1 0,-1 1 0,1 0 0,-1 0 0,1 0 0,-1 0 0,1-1 0,-1 1 0,1 0 0,-1 0 0,1 0 0,-1 0 0,1 0 0,-1 0 0,1 0 0,-1 1 0,1-1 0,-1 0 0,1 0 0,-1 0 0,1 0 0,-1 1 0,1-1 0,-1 0 0,0 0 0,1 1 0,0 0 0,1 1 0,1 0 0,-1 1 0,0 0 0,0 0 0,0 0 0,0 0 0,2 3 0,10 23 0,-1 1 0,-1 0 0,-2 1 0,-1 0 0,-2 0 0,0 1 0,-3 0 0,2 54 0,-6-59 0,1-45 0,1 1 0,0-1 0,2 0 0,0 1 0,0-1 0,10-20 0,-1 7 0,2 0 0,25-41 0,-34 63 0,-4 5 0,0 0 0,1-1 0,-1 2 0,1-1 0,0 0 0,0 1 0,0-1 0,0 1 0,0 0 0,1 0 0,0 0 0,0 0 0,-1 1 0,2-1 0,-1 1 0,0 0 0,0 1 0,1-1 0,5-1 0,-9 3 0,-1 0 0,1 0 0,-1 0 0,1 0 0,-1 0 0,1 1 0,-1-1 0,1 0 0,-1 0 0,1 0 0,-1 1 0,1-1 0,-1 0 0,1 1 0,-1-1 0,1 0 0,-1 1 0,0-1 0,1 0 0,-1 1 0,0-1 0,1 1 0,-1-1 0,0 1 0,0-1 0,1 1 0,-1-1 0,0 1 0,0-1 0,0 1 0,0-1 0,0 1 0,0-1 0,0 1 0,3 23 0,-3-21 0,-2 169 0,-1-50 0,3-121 0,0 0 0,1 0 0,-1 0 0,0 1 0,1-1 0,-1 0 0,1 0 0,0 0 0,-1 0 0,1 0 0,0 0 0,0 0 0,-1 0 0,1-1 0,0 1 0,0 0 0,0 0 0,0-1 0,0 1 0,0 0 0,0-1 0,0 1 0,0-1 0,1 0 0,-1 1 0,0-1 0,0 0 0,0 0 0,1 1 0,-1-1 0,0 0 0,3-1 0,49 0 0,-43 1 0,-3-1 0,-1 0 0,1 0 0,-1-1 0,0 1 0,0-1 0,0-1 0,0 1 0,0-1 0,0 0 0,-1 0 0,1-1 0,4-4 0,-1 1 0,-1-1 0,0 0 0,-1 0 0,0-1 0,0 0 0,8-14 0,-6 6 0,-1-1 0,0 1 0,-1-1 0,-1-1 0,-1 1 0,0-1 0,2-32 0,-6 2 0,-2 38 0,1-1 0,0 1 0,1-1 0,2-12 0,-2 24 0,-1-1 0,0 1 0,0-1 0,1 1 0,-1-1 0,0 1 0,1 0 0,-1-1 0,1 1 0,-1 0 0,0-1 0,1 1 0,-1 0 0,1-1 0,-1 1 0,1 0 0,-1 0 0,1-1 0,-1 1 0,1 0 0,-1 0 0,1 0 0,-1 0 0,1 0 0,-1 0 0,1 0 0,-1 0 0,1 0 0,0 0 0,-1 0 0,1 0 0,-1 0 0,1 0 0,-1 0 0,1 1 0,-1-1 0,1 0 0,-1 0 0,1 1 0,22 13 0,-15-3 0,0 1 0,-1-1 0,0 1 0,0 1 0,-1-1 0,-1 1 0,0 0 0,-1 0 0,4 25 0,-3-5 0,-1-1 0,-2 1 0,-3 37 0,1-66 0,0 0 0,0 0 0,-1 0 0,0 0 0,0 0 0,0-1 0,0 1 0,0 0 0,-1 0 0,0-1 0,0 1 0,0-1 0,0 1 0,0-1 0,-1 0 0,1 0 0,-1 0 0,0 0 0,0 0 0,0-1 0,0 1 0,0-1 0,-1 0 0,1 0 0,-1 0 0,1 0 0,-6 1 0,-5 1 0,0-1 0,-1 0 0,0-1 0,1 0 0,-1-1 0,-15-1 0,25 0 0,0 0 0,0 0 0,0-1 0,0 0 0,1 0 0,-1 0 0,0 0 0,1-1 0,-1 0 0,1 0 0,-1 0 0,1 0 0,0-1 0,0 0 0,0 0 0,0 0 0,1 0 0,-5-5 0,4 3 0,1 1 0,0-2 0,0 1 0,0 0 0,0-1 0,1 1 0,0-1 0,0 1 0,0-1 0,1 0 0,0 0 0,0 0 0,1 0 0,-1-8 0,2 14 2,-1-1 0,0 0-1,0 1 1,1-1 0,-1 0 0,1 1-1,-1-1 1,0 1 0,1-1 0,-1 0 0,1 1-1,-1-1 1,1 1 0,-1 0 0,1-1 0,0 1-1,-1-1 1,1 1 0,0 0 0,-1-1-1,1 1 1,0 0 0,-1 0 0,1-1 0,0 1-1,-1 0 1,1 0 0,0 0 0,0 0-1,-1 0 1,2 0 0,30 0-445,-24 1-481,-2-1-4041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4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163 47 27180,'-3'-4'712,"0"1"0,0 0-1,0 0 1,0 0 0,0 0-1,-6-3 1,-29-11 214,36 16-939,-1 0 1,1 0-1,-1 1 1,0-1-1,1 1 0,-1-1 1,1 1-1,-1 0 1,0 0-1,1 0 0,-1 1 1,0-1-1,1 0 1,-1 1-1,1 0 0,-1 0 1,1 0-1,-1 0 1,1 0-1,0 0 0,-1 0 1,1 1-1,0-1 0,0 1 1,0 0-1,0 0 1,-2 3-1,0 1 13,1 0 0,0 0 0,0 1 0,0-1 0,1 1 0,0-1 0,1 1 0,-2 11 0,0 58 0,3-71 0,0-2 0,0 1 0,0 0 0,0-1 0,1 1 0,-1-1-1,1 1 1,0-1 0,0 0 0,0 1 0,1-1 0,-1 0 0,1 0 0,0 0 0,0 0 0,0 0 0,0 0 0,0 0-1,1-1 1,-1 1 0,5 2 0,-3-2 2,1 0 1,0 0-1,0-1 0,1 0 0,-1 0 0,0 0 1,1-1-1,-1 0 0,1 0 0,-1 0 0,1 0 0,8-1 1,-7 0-3,0 0 1,0 0 0,0-1 0,0 1-1,0-2 1,0 1 0,11-4-1,-16 4 0,0-1 0,1 1 0,-1-1 0,0 0 0,0 0 0,0 0 0,0 0 0,0 0 0,0 0 0,-1 0 0,1-1 0,-1 1 0,1 0 0,-1-1 0,0 1 0,0-1 0,0 0 0,0 1 0,0-1 0,-1 0 0,1 0 0,-1-4 0,2-2 0,-1-1 0,0 0 0,-1 0 0,0 0 0,-1 0 0,-3-17 0,3 24 0,1 0 0,-1 0 0,-1 0 0,1 0 0,0 0 0,-1 0 0,0 0 0,1 1 0,-1-1 0,0 1 0,0-1 0,0 1 0,-1 0 0,1 0 0,-1 0 0,1 0 0,-1 0 0,1 0 0,-1 1 0,0-1 0,0 1 0,0 0 0,0 0 0,-4-1 0,0 1-11,1 0 0,-1 0 0,0 0 1,1 1-1,-1 0 0,1 0 0,-1 1 0,0-1 0,1 1 1,-1 1-1,1 0 0,-1 0 0,1 0 0,-11 6 0,-21 21-546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23 558 32463,'-4'7'18,"1"1"0,0-1 0,0 1 0,1 0 0,0 0 0,0 0 0,1 0 0,0 1 0,0-1 0,1 0-1,0 0 1,0 0 0,1 1 0,3 12 0,-3-19-18,0-1 0,-1 0 1,1 0-1,0 1 0,0-1 0,0 0 0,0 0 0,0 0 0,0 0 0,0 0 0,1 0 0,-1 0 0,0 0 1,1-1-1,-1 1 0,0 0 0,1-1 0,-1 1 0,1-1 0,-1 0 0,0 1 0,1-1 0,-1 0 0,1 0 1,0 0-1,-1 0 0,2 0 0,5 0 1,-1 0 0,0-1 0,1 0 0,9-2 0,-9 0 1,0 0 0,-1-1 1,1 0-1,-1 0 0,0-1 0,0 0 0,0 0 0,-1-1 0,1 0 0,-1 0 0,-1 0 0,1-1 0,5-10 0,1 0-2,-1-1-1,0-1 1,-2 0-1,10-28 1,-8 11 0,-2 0 0,-1-1 0,5-70 0,-8-116 0,-5 158 0,-1 77 0,-1-1 0,0 1 0,-4 12 0,-2 11 0,-41 390 0,38-297 0,0 43 0,6-71 0,-21 116 0,25-208 0,0-1 0,0 0 0,0 0 0,-1-1 0,0 1 0,0-1 0,-1 1 0,1-1 0,-1 0 0,-1 0 0,-6 10 0,10-16 0,-1 1 0,1-1 0,-1 1 0,1-1 0,-1 0 0,1 1 0,-1-1 0,1 0 0,-1 1 0,1-1 0,-1 0 0,1 1 0,-1-1 0,0 0 0,1 0 0,-1 0 0,1 0 0,-1 0 0,0 0 0,1 0 0,-1 0 0,1 0 0,-1 0 0,0 0 0,1 0 0,-1 0 0,1 0 0,-1 0 0,0 0 0,1-1 0,-1 1 0,1 0 0,-1-1 0,1 1 0,-1 0 0,1-1 0,-1 1 0,1 0 0,-1-1 0,1 1 0,-1-1 0,1 1 0,0-1 0,-1 1 0,1-1 0,0 1 0,0-1 0,-1 0 0,1 0 0,-14-32 0,13 30 0,-13-40 0,2-2 0,2 1 0,2-1 0,1 0 0,0-57 0,7 98 0,0 0 0,0 0 0,1 1 0,-1-1 0,1 0 0,0 1 0,0-1 0,0 0 0,0 1 0,1-1 0,-1 1 0,1 0 0,0 0 0,0-1 0,4-4 0,-1 3 0,1 1 0,0-1 0,-1 1 0,1 1 0,0-1 0,1 1 0,9-5 0,62-20 0,-50 18 0,0 0 0,44-24 0,-66 30 0,-1 1 0,0-1 0,0 0 0,0 0 0,0-1 0,-1 0 0,0 1 0,0-2 0,0 1 0,-1 0 0,1-1 0,2-6 0,0-5 0,0 1 0,7-36 0,-10 36 0,1 0 0,0 0 0,1 1 0,8-17 0,-11 29 0,-1 1 0,1-1 0,0 0 0,0 1 0,0-1 0,0 1 0,0 0 0,0 0 0,1-1 0,-1 2 0,1-1 0,0 0 0,-1 0 0,1 1 0,0 0 0,0-1 0,3 0 0,3 0 0,-1 1 0,1-1 0,0 2 0,14-1 0,-23 1 0,-4 0 0,0-1 0,0 1 0,0 0 0,0 0 0,0 0 0,0 1 0,0-1 0,0 1 0,0 0 0,0 0 0,0 1 0,0-1 0,0 1 0,1-1 0,-1 1 0,1 0 0,-1 1 0,1-1 0,0 1 0,0-1 0,0 1 0,-4 5 0,-4 6 0,1 0 0,1 1 0,0 0 0,1 0 0,1 1 0,0 0 0,1 0 0,1 0 0,0 1 0,2 0 0,0 0 0,0 0 0,2 1 0,1 32 0,0-46 0,0-1 0,1 1 0,-1-1 0,1 1 0,0-1 0,0 1 0,1-1 0,-1 0 0,1 1 0,0-1 0,-1 0 0,1 0 0,1 0 0,-1 0 0,0-1 0,1 1 0,-1-1 0,1 1 0,0-1 0,0 0 0,0 0 0,0 0 0,0 0 0,0-1 0,0 1 0,1-1 0,-1 0 0,1 0 0,-1 0 0,5 0 0,6 2 0,1-1 0,0-1 0,0 0 0,0-1 0,0 0 0,17-4 0,-28 3 0,-1 1 0,1-1 0,0 0 0,-1 0 0,1-1 0,-1 1 0,1-1 0,-1 1 0,1-1 0,-1 0 0,0-1 0,0 1 0,0 0 0,0-1 0,-1 0 0,1 0 0,-1 0 0,1 0 0,-1 0 0,0 0 0,0 0 0,-1-1 0,1 1 0,-1-1 0,1 1 0,0-6 0,2-7 0,-1-1 0,-1 0 0,-1 0 0,0-27 0,-1 38 0,0-7 0,-1-1 0,0 0 0,-1 0 0,-1 0 0,0 1 0,-1 0 0,0-1 0,-1 1 0,-7-14 0,10 22 0,-1 1 0,0-1 0,0 0 0,0 1 0,-1 0 0,0-1 0,0 1 0,0 1 0,0-1 0,0 1 0,-1-1 0,1 1 0,-1 0 0,0 1 0,0-1 0,0 1 0,0 0 0,-1 1 0,1-1 0,0 1 0,-1 0 0,1 0 0,-1 0 0,1 1 0,-8 0 0,11 1 0,0-1 0,-1 1 0,1-1 0,0 1 0,0 0 0,1-1 0,-1 1 0,0 0 0,0 0 0,0 1 0,0-1 0,1 0 0,-1 1 0,1-1 0,-1 1 0,1-1 0,-1 1 0,1 0 0,0-1 0,0 1 0,0 0 0,0 0 0,0 0 0,0 0 0,1 0 0,-1 0 0,1 0 0,-1 4 0,-2 7 0,1 0 0,1 0 0,1 19 0,0-28 0,-1 10 0,2 0 0,0-1 0,0 1 0,1 0 0,1-1 0,4 14 0,-5-21 0,1 0 0,0 0 0,0-1 0,0 1 0,1-1 0,0 0 0,0 1 0,0-2 0,1 1 0,0 0 0,0-1 0,0 0 0,0 0 0,11 5 0,-7-4 0,1-1 0,0-1 0,-1 0 0,1 0 0,0-1 0,0-1 0,1 1 0,-1-1 0,0-1 0,16-1 0,-19 1 0,-4 0 0,0 0 0,0-1 0,0 1 0,0-1 0,-1 0 0,1 0 0,0 0 0,0 0 0,-1 0 0,1 0 0,-1-1 0,1 1 0,-1-1 0,0 0 0,0 0 0,1 0 0,-1 0 0,-1 0 0,1 0 0,0 0 0,0-1 0,-1 1 0,1 0 0,-1-1 0,0 0 0,0 1 0,0-1 0,0 0 0,0 0 0,-1 1 0,1-5 0,2-11 0,0 0 0,-2 0 0,-1-34 0,0 33 0,-2-23 0,1 29 0,0 1 0,1-1 0,0 0 0,1 0 0,0 1 0,1-1 0,4-16 0,-5 28 0,0-1 0,0 1 0,0 0 0,0 0 0,0-1 0,1 1 0,-1 0 0,0 0 0,0 0 0,1 0 0,-1 0 0,1 1 0,-1-1 0,1 0 0,-1 1 0,1-1 0,-1 1 0,1-1 0,-1 1 0,1 0 0,0-1 0,-1 1 0,1 0 0,0 0 0,-1 0 0,1 1 0,-1-1 0,1 0 0,1 1 0,1 0 0,0-1 0,0 1 0,0 1 0,-1-1 0,1 0 0,-1 1 0,1 0 0,-1-1 0,1 2 0,-1-1 0,4 4 0,0 2 0,-1 0 0,0 1 0,-1 0 0,0 0 0,0 0 0,-1 1 0,0-1 0,-1 1 0,0 0 0,-1 0 0,3 18 0,-3-6 0,0-1 0,-1 1 0,-2 0 0,-4 37 0,-12 4 0,13-51 0,0 0 0,1 0 0,0 1 0,1-1 0,-1 18 0,4-30 0,-1 1 0,1-1 0,-1 1 0,1-1 0,0 1 0,0-1 0,-1 0 0,1 1 0,0-1 0,0 0 0,-1 0 0,1 0 0,0 1 0,0-1 0,-1 0 0,1 0 0,0 0 0,0 0 0,0 0 0,-1 0 0,1-1 0,0 1 0,1 0 0,1 0 0,5 0-3,2 0 4,-1 0 1,1 0-1,-1-1 0,0-1 1,15-3-1,-22 5-3,0-1 0,0 0 0,0 0 0,0 0 1,0 0-1,0 0 0,0-1 0,0 1 0,0 0 0,-1-1 0,1 0 1,-1 1-1,1-1 0,-1 0 0,1 0 0,-1 0 0,0 0 1,0 0-1,0 0 0,0 0 0,0 0 0,-1 0 0,1 0 0,-1 0 1,1-1-1,-1 1 0,0 0 0,0-1 0,0-2 0,0-10-1027,0-1-3638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2 516 31278,'0'0'1124,"0"2"-1063,0 17 18,-1-8-58,1-1-1,0 0 1,1 1 0,0-1 0,1 0 0,3 12-1,-4-19-18,0 0 0,0 0 0,1-1-1,-1 1 1,1-1 0,0 1 0,-1-1-1,1 0 1,0 0 0,1 0 0,-1 0 0,0 0-1,0 0 1,1 0 0,-1-1 0,1 1-1,0-1 1,-1 0 0,1 0 0,0 0-1,0 0 1,0 0 0,0-1 0,0 1-1,0-1 1,5 0 0,-2 1-1,0 0 0,0-1 1,0 0-1,0-1 0,0 1 0,0-1 1,0 0-1,-1-1 0,1 1 0,0-1 1,-1 0-1,1 0 0,-1-1 0,0 0 0,0 0 1,0 0-1,0-1 0,0 1 0,-1-1 1,0 0-1,0 0 0,0-1 0,0 1 1,0-1-1,3-7 0,5-7-1,-1-1 0,0 0 0,-2 0 0,-1-1 0,0 0 0,-1-1 0,-2 1 0,0-1 0,2-23 0,-1-31 0,-3-98 0,-3 117 0,0 55 0,-3-35 0,3 36 0,-1 0 0,1 0 0,0 0 0,-1 0 0,1 0 0,0 0 0,-1 1 0,1-1 0,-1 0 0,0 0 0,1 0 0,-1 0 0,0 0 0,1 1 0,-1-1 0,0 0 0,0 1 0,0-1 0,0 1 0,1-1 0,-1 1 0,0-1 0,0 1 0,0-1 0,0 1 0,0 0 0,0 0 0,0-1 0,0 1 0,-2 0 0,2 1 0,0 0 0,0 0 0,0 0 0,1-1 0,-1 1 0,0 1 0,0-1 0,1 0 0,-1 0 0,1 0 0,-1 0 0,1 0 0,-1 1 0,1-1 0,0 0 0,0 0 0,-1 0 0,1 1 0,0-1 0,0 0 0,1 3 0,-2 2 0,-10 102 0,6 169 0,6-174 0,-1-97 0,0 0 0,1 0 0,-1 0 0,1 0 0,0 1 0,1-1 0,0-1 0,0 1 0,0 0 0,1 0 0,-1-1 0,1 1 0,1-1 0,5 8 0,-5-9 0,-1-1 0,1 1 0,0-1 0,1 0 0,-1 0 0,0 0 0,1-1 0,0 0 0,-1 1 0,1-2 0,0 1 0,0-1 0,0 1 0,0-1 0,0-1 0,0 1 0,11-1 0,-11 1 0,1-1 0,-1 0 0,0-1 0,1 1 0,-1-1 0,0 0 0,1-1 0,-1 1 0,0-1 0,0 0 0,0 0 0,0 0 0,0-1 0,-1 0 0,1 0 0,-1 0 0,0 0 0,1-1 0,-2 0 0,1 0 0,0 0 0,-1 0 0,0 0 0,0-1 0,0 0 0,3-6 0,0-2 0,0-1 0,0 0 0,-2 0 0,0-1 0,0 0 0,2-27 0,-2-93 0,-4 94 0,-1 36 0,1 1 0,-1-1 0,1 1 0,-1 0 0,-1-1 0,1 1 0,-3-6 0,4 10 0,0-1 0,0 0 0,-1 0 0,1 1 0,-1-1 0,1 0 0,0 1 0,-1-1 0,1 0 0,-1 1 0,1-1 0,-1 1 0,0-1 0,1 1 0,-1-1 0,0 1 0,1-1 0,-1 1 0,0 0 0,1-1 0,-1 1 0,0 0 0,0 0 0,1-1 0,-1 1 0,0 0 0,0 0 0,0 0 0,1 0 0,-1 0 0,0 0 0,0 0 0,1 0 0,-1 0 0,0 1 0,0-1 0,0 0 0,1 0 0,-1 1 0,0-1 0,1 0 0,-1 1 0,0-1 0,1 1 0,-1-1 0,0 1 0,1-1 0,-1 1 0,1 0 0,-1 0 0,-2 2 0,1 0 0,0 0 0,0 0 0,0 0 0,0 0 0,0 1 0,1-1 0,0 1 0,-1-1 0,1 1 0,0-1 0,0 6 0,-5 49 0,6-51 0,0-1 0,-2 17 0,1-1 0,1 1 0,1-1 0,6 29 0,-6-46 0,0 1 0,0-1 0,1 1 0,0-1 0,0 0 0,1 0 0,0 0 0,-1 0 0,1 0 0,1 0 0,-1-1 0,1 1 0,0-1 0,0 0 0,0-1 0,0 1 0,1 0 0,0-1 0,0 0 0,-1 0 0,2-1 0,7 4 0,-6-4 0,-1 0 0,1-1 0,0 0 0,0 0 0,-1 0 0,1-1 0,0 0 0,13-2 0,-16 2 0,-1-1 0,1 0 0,0 0 0,-1 0 0,1 0 0,-1 0 0,1-1 0,-1 0 0,0 0 0,0 0 0,0 0 0,0 0 0,0 0 0,0-1 0,0 1 0,-1-1 0,4-4 0,1-9 0,0 1 0,-1-1 0,0 0 0,-2-1 0,0 1 0,0-1 0,-2 0 0,0 0 0,-1-18 0,7-41 0,-8 74 0,0 0 0,0 1 0,1-1 0,-1 0 0,0 1 0,1-1 0,-1 1 0,1-1 0,0 0 0,0 1 0,-1-1 0,1 1 0,0-1 0,0 1 0,0 0 0,0-1 0,1 1 0,-1 0 0,0 0 0,0 0 0,1 0 0,-1 0 0,1 0 0,-1 0 0,1 1 0,-1-1 0,1 0 0,-1 1 0,1-1 0,3 0 0,-3 1 0,0 1 0,0-1 0,0 0 0,0 1 0,0-1 0,0 1 0,0-1 0,0 1 0,0 0 0,-1 0 0,1 0 0,0 0 0,0 0 0,-1 1 0,1-1 0,-1 0 0,1 1 0,-1-1 0,1 1 0,-1 0 0,0-1 0,0 1 0,2 3 0,5 14 0,-1-1 0,-1 2 0,0-1 0,-2 0 0,0 1 0,-1 0 0,-1 0 0,-1 0 0,-1 0 0,-4 34 0,4-49 0,-1 0 0,-1 0 0,1 0 0,-1-1 0,1 1 0,-1 0 0,-1-1 0,1 1 0,-4 4 0,-7 15-5,34-74-17,24-23 47,81-142-23,-122 207-2,-3 7 0,-1 0 0,1-1 0,0 1 0,-1-1 0,1 1 0,-1-1 0,1 1 0,-1-1 0,1 1 0,-1-1 0,0-2 0,0 4 0,0-1 0,0 1 0,-1 0 0,1 0 0,0-1 0,0 1 0,-1 0 0,1 0 0,0 0 0,0-1 0,-1 1 0,1 0 0,0 0 0,-1 0 0,1 0 0,0 0 0,-1 0 0,1 0 0,0 0 0,0 0 0,-1 0 0,1 0 0,0 0 0,-1 0 0,1 0 0,0 0 0,-1 0 0,1 0 0,0 0 0,-1 0 0,1 0 0,0 0 0,0 0 0,-1 1 0,1-1 0,0 0 0,0 0 0,-1 1 0,0-1 0,-2 1 0,-1 1 0,0 0 0,1 0 0,0 0 0,-1 1 0,1-1 0,0 1 0,0-1 0,0 1 0,1 0 0,-1 0 0,1 1 0,-4 4 0,2 0 0,0 0 0,1 0 0,-1 0 0,2 1 0,-4 15 0,2-2 0,2 0 0,0 1 0,2-1 0,2 27 0,-2-44 0,1-1 0,0 0 0,0 1 0,0-1 0,0 0 0,1 0 0,-1 0 0,1 0 0,0 0 0,1 0 0,-1 0 0,1-1 0,-1 1 0,1-1 0,0 0 0,0 0 0,0 0 0,1 0 0,-1 0 0,1-1 0,0 1 0,0-1 0,0 0 0,0 0 0,0-1 0,6 3 0,3-1 0,0 0 0,0-1 0,0 0 0,0-1 0,0 0 0,0-1 0,22-3 0,-30 2 0,-1 0 0,1 0 0,0-1 0,-1 0 0,0 0 0,1 0 0,-1 0 0,0-1 0,0 0 0,0 0 0,0 0 0,-1 0 0,1 0 0,-1-1 0,0 0 0,0 1 0,0-1 0,-1 0 0,1-1 0,-1 1 0,2-5 0,3-6 0,-1 0 0,-1 0 0,0 0 0,-1-1 0,2-17 0,11-249 0,-13 164 0,-4 103 0,1 9 0,-1 9 0,-1 25 0,-2 483 0,4-510-1,-1 0 0,0 0 0,0 0-1,1 0 1,-1-1 0,1 1 0,-1 0 0,1 0 0,-1 0-1,1 0 1,-1-1 0,1 1 0,0 0 0,0-1 0,-1 1-1,1 0 1,0-1 0,0 1 0,0-1 0,-1 1 0,1-1 0,0 1-1,0-1 1,0 0 0,0 0 0,0 1 0,0-1 0,0 0-1,0 0 1,0 0 0,0 0 0,0 0 0,0 0 0,0 0-1,0 0 1,0 0 0,0-1 0,0 1 0,0 0 0,0-1 0,-1 1-1,1-1 1,0 1 0,0-1 0,0 1 0,0-1 0,-1 1-1,1-1 1,0 0 0,-1 1 0,1-1 0,1-1 0,9-27-237,-2-12-503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 4 30462,'-9'-3'1168,"6"3"-143,9 0-993,20 0-16,10 0 16,8 0-32,-6 3 32,0-1-32,-8 1 0,-13-3 0,-2 0-32,-12 0-48,-3-5-6963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14 31374,'0'0'1025,"27"2"-881,14 1-32,15 0-48,12-3-48,-1 0-16,-2 0 32,-9 0-32,-9 0-32,-12-8-32,-5-6-864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0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36 287 31887,'0'0'15,"0"0"0,-1-1 1,1 1-1,0 0 0,0-1 1,0 1-1,0 0 1,0-1-1,-1 1 0,1 0 1,0 0-1,0-1 0,-1 1 1,1 0-1,0 0 1,0-1-1,-1 1 0,1 0 1,0 0-1,-1 0 1,1 0-1,0-1 0,-1 1 1,1 0-1,0 0 0,-1 0 1,1 0-1,0 0 1,-1 0-1,1 0 0,0 0 1,-1 0-1,1 0 0,0 0 1,-1 0-1,1 0 1,0 0-1,-1 0 0,1 0 1,0 1-1,-1-1 0,1 0 1,0 0-1,0 0 1,-1 0-1,1 1 0,0-1 1,-1 0-1,1 0 0,0 1 1,0-1-1,0 0 1,-1 0-1,1 1 0,-2 2-14,-1 1-1,1-1 0,0 1 0,0-1 0,1 1 1,-1 0-1,1 0 0,0 0 0,0-1 1,0 1-1,0 0 0,0 6 0,0 55 0,1-44 0,0-19 0,0 0 0,0 0 0,1 1 0,-1-1 0,0 0 0,1 0 0,-1 0 0,1 1 0,0-1 0,0 0 0,0 0 0,0 0 0,0 0 0,0 0 0,0-1 0,1 1 0,-1 0 0,1 0 0,-1-1 0,1 1 0,-1-1 0,1 1 0,0-1 0,0 0 0,0 0 0,0 0 0,0 0 0,0 0 0,0 0 0,4 1 0,6 0 0,-1 0 0,1-1 0,-1 0 0,24-2 0,-13 0 0,-19 1 1,-1 0 0,0 0 0,1-1 0,-1 1 0,1-1 0,-1 1 0,0-1-1,0 0 1,1 0 0,-1 0 0,0 0 0,0-1 0,0 1 0,0-1 0,0 1 0,0-1 0,0 0 0,-1 1 0,1-1 0,-1 0 0,1 0 0,-1 0 0,0 0-1,0 0 1,1-1 0,-2 1 0,1 0 0,0 0 0,0-1 0,-1 1 0,1-5 0,2-8-1,-2 0 1,0 0-1,0 0 1,-3-15-1,2 21 0,-1 4 0,1 1 0,-1 0 0,0 0 0,0 0 0,-1 0 0,1 0 0,-1 0 0,0 0 0,0 0 0,0 0 0,-1 1 0,1-1 0,-1 1 0,0 0 0,0 0 0,0 0 0,0 0 0,0 0 0,-1 1 0,1-1 0,-1 1 0,0 0 0,0 0 0,0 0 0,0 1 0,0-1 0,0 1 0,0 0 0,0 0 0,-1 1 0,1-1 0,0 1 0,-1 0 0,1 0 0,0 0 0,-1 1 0,1-1 0,0 1 0,0 0 0,-7 3 0,8-3 0,0 1 0,0 0 0,1-1 0,-1 1 0,0 0 0,1 1 0,-1-1 0,1 0 0,0 1 0,0 0 0,0-1 0,0 1 0,0 0 0,1 0 0,-1 0 0,1 0 0,0 0 0,0 0 0,-2 6 0,-1 8 0,1-1 0,-2 27 0,2 92-5,3-131 4,0 0 0,0 0 0,1 0 0,0-1 0,0 1 0,0 0 0,0-1 0,0 1 0,1-1 0,0 1 0,-1-1 0,1 0 0,1 0 0,-1 0 0,0 0 0,1 0 0,-1 0 0,1-1 0,0 1 0,0-1 0,0 0 0,0 1 0,0-2 1,1 1-1,-1 0 0,1-1 0,-1 1 0,1-1 0,4 1 0,8 2 1,1-2 0,-1 0 1,1 0-1,0-2 1,21-1-1,-34 0 0,0 1 0,0-1 0,0 0 0,0-1 0,0 1 0,0-1 0,-1 0 0,1 0 0,0 0 0,-1 0 0,0 0 0,1-1 0,-1 0 0,0 1 0,0-1 0,-1-1 0,1 1 0,-1 0 0,1 0 0,-1-1 0,0 0 0,0 1 0,2-7 0,4-11 0,0 0 0,-1-1 0,3-24 0,-6 29 0,2-12 0,-4 17 0,1 0 0,-1-1 0,2 1 0,0 1 0,0-1 0,1 0 0,0 1 0,13-19 0,-14 27 0,-1 0 0,1 1 0,-1 0 0,1 0 0,0 0 0,0 0 0,0 1 0,0-1 0,0 1 0,0 0 0,0 0-1,1 1 1,-1-1 0,0 1 0,7 0 0,-8 0-1,0 0 1,0 0-1,0 1 0,0-1 0,0 1 0,0 0 0,0 0 0,0 0 0,5 3 1,-6-4-1,-1 1 0,0 0 0,0 0 0,0 0 0,0-1 0,0 1 0,0 0 0,-1 0 0,1 0 0,0 1 0,0-1 0,-1 0 0,1 0 0,0 0 0,-1 0 0,0 1 0,1-1 0,-1 0 0,0 1 0,1-1 0,-1 0 0,0 3 0,-2-3 2,-1 0 1,1-1-1,0 1 0,-1-1 1,1 1-1,0-1 1,-1 0-1,1 0 0,-1 0 1,-4-1-1,5 1 0,-21 0-1,11-1 0,-1 1 0,-23 3 0,32-2 0,0 0 0,0 0 0,0 0 0,0 1 0,1-1 0,-1 1 0,0 0 0,1 0 0,0 0 0,-1 0 0,1 1 0,0-1 0,-3 4 0,0 1 0,0 0 0,1 1 0,0-1 0,0 1 0,1 0 0,0 0 0,0 1 0,1-1 0,-5 18 0,4-6 0,2 1 0,0-1 0,0 28 0,2-44 0,0-1-1,1 1 1,-1 0 0,0 0 0,1 0-1,0-1 1,0 1 0,0 0 0,1-1-1,-1 1 1,1-1 0,0 0 0,0 1-1,0-1 1,0 0 0,0 0 0,1 0-1,-1 0 1,1-1 0,3 3 0,-1-1-1,1-1 1,-1 0-1,1 0 1,0-1-1,-1 0 1,1 0 0,0 0-1,0-1 1,1 0-1,-1 0 1,11 0-1,-10 0 2,0-1 0,0 0-1,0 0 1,0-1 0,0 0-1,8-2 1,-12 2-1,-1 0 1,1-1-1,-1 1 1,1 0-1,-1-1 1,0 1-1,0-1 1,1 0-1,-1 0 1,0 0-1,0 0 0,-1 0 1,1 0-1,0-1 1,-1 1-1,0-1 1,1 1-1,0-4 1,4-8 1,-2 0 0,0 0 1,-1-1-1,0 1 1,1-22-1,-2-75-4,-3 61 3,1-254 31,-1 446-32,2 172 0,0-304 0,0-1 0,0 1 0,0-1 0,1 1 0,1-1 0,4 13 0,-6-19 0,1-1 0,-1 1 0,0 0 0,1 0 0,0 0 0,-1-1 0,1 1 0,0-1 0,0 0 0,1 1 0,-1-1 0,0 0 0,1 0 0,-1 0 0,1-1 0,0 1 0,0-1 0,-1 1 0,1-1 0,0 0 0,0 0 0,6 1 0,-3-1 0,0 0 0,0-1 0,0 0 0,1 0 0,-1 0 0,0-1 0,-1 0 0,1 0 0,0-1 0,0 1 0,0-1 0,-1-1 0,8-3 0,-8 3 0,0-1 0,0 0 0,0-1 0,0 1 0,-1-1 0,0 0 0,0 0 0,-1 0 0,1-1 0,-1 1 0,0-1 0,4-10 0,-3 3 0,0 0 0,0 0 0,-1-1 0,-1 1 0,2-23 0,-5-73 0,-1 42 0,2 128 0,1 83 0,0-136 0,0 0 0,0 0 1,1 0-1,0 0 0,0 0 0,1 0 1,0-1-1,0 1 0,8 12 0,-9-16-1,0-1 0,1 0-1,0 0 1,-1 0 0,1 0-1,0 0 1,0-1 0,1 1-1,-1-1 1,0 0 0,1 0 0,-1 0-1,1 0 1,0-1 0,0 1-1,0-1 1,-1 0 0,1 0-1,0-1 1,0 1 0,6-1-1,-4 1 3,-1-1 0,1 0 0,-1-1 0,1 1-1,-1-1 1,0 0 0,10-4 0,-12 4 0,-1-1 0,1 1 0,-1-1 1,0 0-1,0 0 0,0 0 0,0 0 0,0 0 1,0-1-1,-1 1 0,1 0 0,-1-1 0,1 1 0,-1-1 1,0 0-1,1-4 0,6-18-1,-1 0 0,-1-1 0,-1 0 0,2-42 0,-6-109 0,-2 99 0,2 42 0,-1-6 0,0 39 0,-1 6 0,-3 24 0,-2 292 0,7-197 0,-1-118 0,0-1 0,0 0 0,0 0 0,0 0 0,1 0 0,-1 0 0,1 0 0,0 0 0,0 0 0,0 0 0,0-1 0,0 1 0,1 0 0,-1-1 0,1 1 0,0-1 0,0 1 0,0-1 0,0 0 0,0 1 0,0-1 0,4 2 0,0-1 0,-1-1 0,1 1 0,-1-1 0,1-1 0,0 1 0,0-1 0,0 0 0,0 0 0,0-1 0,9 0 0,-13 0 0,1-1 0,-1 1 0,0-1 0,0 0 0,0 1 0,0-1 0,0 0 0,0 0 0,0 0 0,0 0 0,0-1 0,0 1 0,0-1 0,-1 1 0,1-1 0,-1 1 0,1-1 0,-1 0 0,1 0 0,-1 0 0,0 0 0,0 0 0,0 0 0,1-2 0,3-9 0,0 0 0,6-25 0,-9 29 0,9-41 0,6-74 0,-5 31 0,-12 88 0,0 4 0,0-1 0,0 1 0,0-1 0,1 0 0,-1 1 0,0-1 0,1 1 0,-1-1 0,1 1 0,-1-1 0,1 1 0,0-1 0,-1 1 0,1 0 0,0-1 0,0 1 0,2-2 0,-3 4 0,1 0 0,-1 0 0,0-1 0,1 1 0,-1 0 0,0 0 0,1 0 0,-1-1 0,0 1 0,0 0 0,0 0 0,0 0 0,0 0 0,0 0 0,0 0 0,0 1 0,0-2 0,0 20 0,0 31 0,-11 95 0,5-90 0,5-54 0,1 0 0,0 0 0,0 0 0,0 0 0,0 0 0,0 0 0,0 0 0,0 0 0,1 0 0,-1 0 0,1 0 0,-1 0 0,1 0 0,0 0 0,0 0 0,-1-1 0,2 1 0,-1 0 0,0-1 0,0 1 0,0 0 0,1-1 0,1 2 0,2-1 0,0-1 0,1 1 0,-1-1 0,0-1 0,0 1 0,1-1 0,-1 0 0,0 0 0,1-1 0,8-1 0,-12 2 0,1-1 0,-1 0 0,1 0 0,-1 0 0,1 0 0,-1 0 0,0-1 0,0 1 0,1-1 0,-1 1 0,0-1 0,-1 0 0,1 0 0,0 0 0,0 0 0,-1 0 0,1 0 0,-1 0 0,0-1 0,0 1 0,0 0 0,0-1 0,1-2 0,0-7 0,0 1 0,0-1 0,-1 1 0,-1-1 0,-1-16 0,0-5 0,0 18 0,0 0 0,0 0 0,-2 0 0,1 0 0,-10-24 0,9 30 0,0 0 0,-1 1 0,0-1 0,-1 1 0,0 0 0,0 0 0,-1 1 0,0 0 0,0 0 0,-10-8 0,15 14 0,0-1 0,0 1 0,-1 0 0,1 0 0,0 0 0,-1 1 0,1-1 0,0 0 0,-1 0 0,1 1 0,-1-1 0,1 1 0,-1 0 0,0-1 0,1 1 0,-1 0 0,1 0 0,-3 0 0,3 0 0,0 0 0,0 1 0,0-1 0,1 1 0,-1-1 0,0 1 0,0 0 0,0-1 0,1 1 0,-1 0 0,0-1 0,1 1 0,-1 0 0,0 0 0,1-1 0,-1 1 0,1 0 0,0 0 0,-1 0 0,1 0 0,-1 1 0,-1 7 0,1 0 0,-1 0 0,1 0 0,1 17 0,0-22 0,0 24 0,-1-11 0,1 0 0,1 0 0,0-1 0,6 26 0,-5-36 0,-1-1 0,1 0 0,1 1 0,-1-1 0,1 0 0,0 0 0,0-1 0,0 1 0,1-1 0,0 0 0,-1 1 0,1-1 0,1-1 0,-1 1 0,1-1 0,-1 0 0,10 5 0,-7-5 0,1 0 0,-1-1 0,1 0 0,-1 0 0,1-1 0,0 0 0,0 0 0,-1-1 0,1 0 0,12-2 0,-18 2 0,-1-1 0,1 1 0,0-1 0,0 0 0,-1 0 0,1 0 0,-1 0 0,1 0 0,-1 0 0,1 0 0,-1 0 0,1 0 0,-1-1 0,0 1 0,0-1 0,0 1 0,0-1 0,0 1 0,0-1 0,0 0 0,0 1 0,-1-1 0,1 0 0,0-3 0,2-5 0,-1 0 0,0 0 0,1-15 0,-1-32 0,-3 40 0,1 0 0,1 0 0,1 0 0,0 0 0,1 0 0,9-27 0,-11 43 0,0-1 0,0 0 0,0 0 0,0 0 0,1 1 0,-1-1 0,0 0 0,1 1 0,0-1 0,-1 1 0,1 0 0,0-1 0,-1 1 0,1 0 0,0 0 0,0 0 0,0 0 0,0 1 0,0-1 0,0 1 0,0-1 0,0 1 0,1-1 0,-1 1 0,0 0 0,0 0 0,0 0 0,0 0 0,0 1 0,0-1 0,4 2 0,-1-1 0,-1 0 0,0 0 0,0 1 0,0-1 0,0 1 0,0 0 0,0 1 0,0-1 0,-1 1 0,1-1 0,-1 1 0,1 0 0,-1 0 0,3 5 0,-1 0-2,-1 0 1,0 0-1,0 1 1,0-1-1,-1 1 0,-1 0 1,1 0-1,0 13 0,0 2-3,-2 1-1,-2 25 0,0-41 6,-1-1 1,0 1 0,0-1-1,-1 1 1,0-1-1,-1 0 1,-4 9-1,4-12 2,1 1-1,0-1 1,0 1-1,1 0 1,0 0-1,0 0 1,0 1-1,1-1 1,0 0-1,0 1 1,0-1-1,1 0 1,0 1-1,2 9 1,-2-15-3,1 0-1,-1 0 1,1 0 0,-1-1 0,1 1 0,0 0-1,0 0 1,-1 0 0,1-1 0,0 1 0,0 0 0,0-1-1,0 1 1,0 0 0,0-1 0,0 1 0,0-1 0,0 0-1,0 1 1,0-1 0,0 0 0,0 0 0,2 1 0,29 0 3,-27-1-3,9 1 3,-7-1 0,-1 1-1,0-1 1,1 0 0,-1 0 0,0-1-1,1 0 1,-1 0 0,0 0 0,0-1 0,0 0-1,0 0 1,0-1 0,0 1 0,0-1-1,-1-1 1,7-4 0,-2-1-2,-2-1 0,1 0 0,-1 0 0,-1 0 0,0-1 0,0-1 0,7-18 0,-2-3 0,12-48 0,-14 44 0,16-39 0,-25 73 0,0 0 0,0 0 0,1 1 0,-1-1 0,1 1 0,0-1 0,0 1 0,0 0 0,0-1 0,0 1 0,3-2 0,-4 3 0,0 1 0,0-1 0,1 0 0,-1 1 0,1-1 0,-1 1 0,0 0 0,1-1 0,-1 1 0,1 0 0,-1 0 0,1 0 0,-1 0 0,1 0 0,-1 0 0,0 0 0,1 1 0,-1-1 0,1 1 0,-1-1 0,0 1 0,1-1 0,-1 1 0,3 1 0,0 1 0,1 1 0,-1 0 0,0 0 0,0 0 0,0 0 0,-1 1 0,0-1 0,0 1 0,0 0 0,0 0 0,3 8 0,0 3 0,0-1 0,7 31 0,-11-33 0,0-1 0,0 1 0,-1-1 0,-1 1 0,0 0 0,-1 0 0,0-1 0,-4 18 0,3-22 0,-1-1 0,1 0 0,-1 1 0,-1-1 0,1 0 0,-1-1 0,-1 1 0,1-1 0,-1 0 0,0 0 0,-1 0 0,1-1 0,-1 1 0,-9 5 0,7-5 0,0 0 0,-1-1 0,1 1 0,-1-2 0,0 0 0,-1 0 0,1 0 0,-1-1 0,0-1 0,1 1 0,-1-2 0,0 1 0,0-2 0,0 1 0,0-1 0,-1-1 0,-11-1 0,21 1 0,0 1 0,0-1 0,-1 1 0,1-1 0,0 1 0,0-1 0,0 0 0,0 0 0,0 0 0,0 0 0,1 1 0,-1-1 0,0 0 0,0 0 0,1-1 0,-1 1 0,0 0 0,1 0 0,-1 0 0,1 0 0,0 0 0,-1-1 0,1 1 0,0 0 0,0-2 0,-2-37 0,2 29 0,0-11 0,0-8 0,4-42 0,-2 62 0,0 0 0,0 1 0,0-1 0,2 1 0,-1-1 0,1 1 0,0 0 0,7-10 0,-10 18 0,-1-1 0,1 1 0,-1 0 0,1 0 0,0 0 0,0-1 0,0 1 0,-1 0 0,1 0 0,0 0 0,0 0 0,0 0 0,1 1 0,-1-1 0,0 0 0,0 0 0,0 1 0,0-1 0,1 1 0,-1-1 0,0 1 0,1-1 0,-1 1 0,0 0 0,1 0 0,-1-1 0,1 1 0,-1 0 0,0 0 0,1 1 0,-1-1 0,0 0 0,1 0 0,-1 1 0,1-1 0,-1 1 0,0-1 0,0 1 0,1-1 0,-1 1 0,0 0 0,0 0 0,0-1 0,0 1 0,0 0 0,0 0 0,0 0 0,0 0 0,1 2 0,5 6 0,0 0 0,-1 1 0,0 0 0,8 17 0,-11-20 0,10 20 0,6 12 0,33 50 0,-47-79 0,2-2 0,-1 1 0,1-1 0,1 0 0,-1 0 0,1-1 0,1 0 0,-1 0 0,1-1 0,18 10 0,-14-13 0,0 0 0,0 0 0,0-1 0,0-1 0,1 0 0,-1-1 0,0-1 0,20-3 0,-29 4 2,0-1 0,0 1-1,0-1 1,0 0 0,0 0 0,0-1-1,0 1 1,0-1 0,-1 0 0,1 0-1,-1 0 1,1-1 0,-1 1 0,0-1-1,0 0 1,0 0 0,0 0 0,-1 0 0,1 0-1,-1 0 1,0-1 0,0 1 0,0-1-1,0 0 1,1-4 0,1-6-135,0 1 1,-2-1-1,1 0 0,-2 0 0,0 1 1,-1-17-1,0-23-2938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15A59-9050-4863-8AC9-9C26233414DD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0.xml"/><Relationship Id="rId21" Type="http://schemas.openxmlformats.org/officeDocument/2006/relationships/image" Target="../media/image1210.png"/><Relationship Id="rId42" Type="http://schemas.openxmlformats.org/officeDocument/2006/relationships/customXml" Target="../ink/ink48.xml"/><Relationship Id="rId47" Type="http://schemas.openxmlformats.org/officeDocument/2006/relationships/image" Target="../media/image250.png"/><Relationship Id="rId63" Type="http://schemas.openxmlformats.org/officeDocument/2006/relationships/image" Target="../media/image33.png"/><Relationship Id="rId68" Type="http://schemas.openxmlformats.org/officeDocument/2006/relationships/customXml" Target="../ink/ink61.xml"/><Relationship Id="rId16" Type="http://schemas.openxmlformats.org/officeDocument/2006/relationships/customXml" Target="../ink/ink35.xml"/><Relationship Id="rId11" Type="http://schemas.openxmlformats.org/officeDocument/2006/relationships/image" Target="../media/image710.png"/><Relationship Id="rId24" Type="http://schemas.openxmlformats.org/officeDocument/2006/relationships/customXml" Target="../ink/ink39.xml"/><Relationship Id="rId32" Type="http://schemas.openxmlformats.org/officeDocument/2006/relationships/customXml" Target="../ink/ink43.xml"/><Relationship Id="rId37" Type="http://schemas.openxmlformats.org/officeDocument/2006/relationships/image" Target="../media/image2010.png"/><Relationship Id="rId40" Type="http://schemas.openxmlformats.org/officeDocument/2006/relationships/customXml" Target="../ink/ink47.xml"/><Relationship Id="rId45" Type="http://schemas.openxmlformats.org/officeDocument/2006/relationships/image" Target="../media/image247.png"/><Relationship Id="rId53" Type="http://schemas.openxmlformats.org/officeDocument/2006/relationships/image" Target="../media/image28.png"/><Relationship Id="rId58" Type="http://schemas.openxmlformats.org/officeDocument/2006/relationships/customXml" Target="../ink/ink56.xml"/><Relationship Id="rId66" Type="http://schemas.openxmlformats.org/officeDocument/2006/relationships/customXml" Target="../ink/ink60.xml"/><Relationship Id="rId74" Type="http://schemas.openxmlformats.org/officeDocument/2006/relationships/customXml" Target="../ink/ink64.xml"/><Relationship Id="rId79" Type="http://schemas.openxmlformats.org/officeDocument/2006/relationships/image" Target="../media/image41.png"/><Relationship Id="rId5" Type="http://schemas.openxmlformats.org/officeDocument/2006/relationships/image" Target="../media/image410.png"/><Relationship Id="rId61" Type="http://schemas.openxmlformats.org/officeDocument/2006/relationships/image" Target="../media/image32.png"/><Relationship Id="rId19" Type="http://schemas.openxmlformats.org/officeDocument/2006/relationships/image" Target="../media/image1110.png"/><Relationship Id="rId14" Type="http://schemas.openxmlformats.org/officeDocument/2006/relationships/customXml" Target="../ink/ink34.xml"/><Relationship Id="rId22" Type="http://schemas.openxmlformats.org/officeDocument/2006/relationships/customXml" Target="../ink/ink38.xml"/><Relationship Id="rId27" Type="http://schemas.openxmlformats.org/officeDocument/2006/relationships/image" Target="../media/image1510.png"/><Relationship Id="rId30" Type="http://schemas.openxmlformats.org/officeDocument/2006/relationships/customXml" Target="../ink/ink42.xml"/><Relationship Id="rId35" Type="http://schemas.openxmlformats.org/officeDocument/2006/relationships/image" Target="../media/image1910.png"/><Relationship Id="rId43" Type="http://schemas.openxmlformats.org/officeDocument/2006/relationships/image" Target="../media/image2310.png"/><Relationship Id="rId48" Type="http://schemas.openxmlformats.org/officeDocument/2006/relationships/customXml" Target="../ink/ink51.xml"/><Relationship Id="rId56" Type="http://schemas.openxmlformats.org/officeDocument/2006/relationships/customXml" Target="../ink/ink55.xml"/><Relationship Id="rId64" Type="http://schemas.openxmlformats.org/officeDocument/2006/relationships/customXml" Target="../ink/ink59.xml"/><Relationship Id="rId69" Type="http://schemas.openxmlformats.org/officeDocument/2006/relationships/image" Target="../media/image36.png"/><Relationship Id="rId77" Type="http://schemas.openxmlformats.org/officeDocument/2006/relationships/image" Target="../media/image40.png"/><Relationship Id="rId8" Type="http://schemas.openxmlformats.org/officeDocument/2006/relationships/customXml" Target="../ink/ink31.xml"/><Relationship Id="rId51" Type="http://schemas.openxmlformats.org/officeDocument/2006/relationships/image" Target="../media/image27.png"/><Relationship Id="rId72" Type="http://schemas.openxmlformats.org/officeDocument/2006/relationships/customXml" Target="../ink/ink63.xml"/><Relationship Id="rId3" Type="http://schemas.openxmlformats.org/officeDocument/2006/relationships/image" Target="../media/image310.png"/><Relationship Id="rId12" Type="http://schemas.openxmlformats.org/officeDocument/2006/relationships/customXml" Target="../ink/ink33.xml"/><Relationship Id="rId17" Type="http://schemas.openxmlformats.org/officeDocument/2006/relationships/image" Target="../media/image1010.png"/><Relationship Id="rId25" Type="http://schemas.openxmlformats.org/officeDocument/2006/relationships/image" Target="../media/image1410.png"/><Relationship Id="rId33" Type="http://schemas.openxmlformats.org/officeDocument/2006/relationships/image" Target="../media/image1810.png"/><Relationship Id="rId38" Type="http://schemas.openxmlformats.org/officeDocument/2006/relationships/customXml" Target="../ink/ink46.xml"/><Relationship Id="rId46" Type="http://schemas.openxmlformats.org/officeDocument/2006/relationships/customXml" Target="../ink/ink50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37.xml"/><Relationship Id="rId41" Type="http://schemas.openxmlformats.org/officeDocument/2006/relationships/image" Target="../media/image2210.png"/><Relationship Id="rId54" Type="http://schemas.openxmlformats.org/officeDocument/2006/relationships/customXml" Target="../ink/ink54.xml"/><Relationship Id="rId62" Type="http://schemas.openxmlformats.org/officeDocument/2006/relationships/customXml" Target="../ink/ink58.xml"/><Relationship Id="rId70" Type="http://schemas.openxmlformats.org/officeDocument/2006/relationships/customXml" Target="../ink/ink62.xml"/><Relationship Id="rId75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.xml"/><Relationship Id="rId15" Type="http://schemas.openxmlformats.org/officeDocument/2006/relationships/image" Target="../media/image910.png"/><Relationship Id="rId23" Type="http://schemas.openxmlformats.org/officeDocument/2006/relationships/image" Target="../media/image1310.png"/><Relationship Id="rId28" Type="http://schemas.openxmlformats.org/officeDocument/2006/relationships/customXml" Target="../ink/ink41.xml"/><Relationship Id="rId36" Type="http://schemas.openxmlformats.org/officeDocument/2006/relationships/customXml" Target="../ink/ink45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32.xml"/><Relationship Id="rId31" Type="http://schemas.openxmlformats.org/officeDocument/2006/relationships/image" Target="../media/image1710.png"/><Relationship Id="rId44" Type="http://schemas.openxmlformats.org/officeDocument/2006/relationships/customXml" Target="../ink/ink49.xml"/><Relationship Id="rId52" Type="http://schemas.openxmlformats.org/officeDocument/2006/relationships/customXml" Target="../ink/ink53.xml"/><Relationship Id="rId60" Type="http://schemas.openxmlformats.org/officeDocument/2006/relationships/customXml" Target="../ink/ink57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66.xml"/><Relationship Id="rId4" Type="http://schemas.openxmlformats.org/officeDocument/2006/relationships/customXml" Target="../ink/ink29.xml"/><Relationship Id="rId9" Type="http://schemas.openxmlformats.org/officeDocument/2006/relationships/image" Target="../media/image610.png"/><Relationship Id="rId13" Type="http://schemas.openxmlformats.org/officeDocument/2006/relationships/image" Target="../media/image810.png"/><Relationship Id="rId18" Type="http://schemas.openxmlformats.org/officeDocument/2006/relationships/customXml" Target="../ink/ink36.xml"/><Relationship Id="rId39" Type="http://schemas.openxmlformats.org/officeDocument/2006/relationships/image" Target="../media/image2110.png"/><Relationship Id="rId34" Type="http://schemas.openxmlformats.org/officeDocument/2006/relationships/customXml" Target="../ink/ink44.xml"/><Relationship Id="rId50" Type="http://schemas.openxmlformats.org/officeDocument/2006/relationships/customXml" Target="../ink/ink52.xml"/><Relationship Id="rId55" Type="http://schemas.openxmlformats.org/officeDocument/2006/relationships/image" Target="../media/image29.png"/><Relationship Id="rId76" Type="http://schemas.openxmlformats.org/officeDocument/2006/relationships/customXml" Target="../ink/ink65.xml"/><Relationship Id="rId7" Type="http://schemas.openxmlformats.org/officeDocument/2006/relationships/image" Target="../media/image510.png"/><Relationship Id="rId71" Type="http://schemas.openxmlformats.org/officeDocument/2006/relationships/image" Target="../media/image37.png"/><Relationship Id="rId2" Type="http://schemas.openxmlformats.org/officeDocument/2006/relationships/customXml" Target="../ink/ink28.xml"/><Relationship Id="rId29" Type="http://schemas.openxmlformats.org/officeDocument/2006/relationships/image" Target="../media/image161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customXml" Target="../ink/ink75.xml"/><Relationship Id="rId26" Type="http://schemas.openxmlformats.org/officeDocument/2006/relationships/customXml" Target="../ink/ink79.xml"/><Relationship Id="rId3" Type="http://schemas.openxmlformats.org/officeDocument/2006/relationships/image" Target="../media/image42.png"/><Relationship Id="rId21" Type="http://schemas.openxmlformats.org/officeDocument/2006/relationships/image" Target="../media/image51.png"/><Relationship Id="rId7" Type="http://schemas.openxmlformats.org/officeDocument/2006/relationships/image" Target="../media/image44.png"/><Relationship Id="rId12" Type="http://schemas.openxmlformats.org/officeDocument/2006/relationships/customXml" Target="../ink/ink72.xm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33" Type="http://schemas.openxmlformats.org/officeDocument/2006/relationships/image" Target="../media/image57.png"/><Relationship Id="rId2" Type="http://schemas.openxmlformats.org/officeDocument/2006/relationships/customXml" Target="../ink/ink67.xml"/><Relationship Id="rId16" Type="http://schemas.openxmlformats.org/officeDocument/2006/relationships/customXml" Target="../ink/ink74.xml"/><Relationship Id="rId20" Type="http://schemas.openxmlformats.org/officeDocument/2006/relationships/customXml" Target="../ink/ink76.xml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.xml"/><Relationship Id="rId11" Type="http://schemas.openxmlformats.org/officeDocument/2006/relationships/image" Target="../media/image46.png"/><Relationship Id="rId24" Type="http://schemas.openxmlformats.org/officeDocument/2006/relationships/customXml" Target="../ink/ink78.xml"/><Relationship Id="rId32" Type="http://schemas.openxmlformats.org/officeDocument/2006/relationships/customXml" Target="../ink/ink82.xml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28" Type="http://schemas.openxmlformats.org/officeDocument/2006/relationships/customXml" Target="../ink/ink80.xml"/><Relationship Id="rId10" Type="http://schemas.openxmlformats.org/officeDocument/2006/relationships/customXml" Target="../ink/ink71.xml"/><Relationship Id="rId19" Type="http://schemas.openxmlformats.org/officeDocument/2006/relationships/image" Target="../media/image50.png"/><Relationship Id="rId31" Type="http://schemas.openxmlformats.org/officeDocument/2006/relationships/image" Target="../media/image56.png"/><Relationship Id="rId4" Type="http://schemas.openxmlformats.org/officeDocument/2006/relationships/customXml" Target="../ink/ink68.xml"/><Relationship Id="rId9" Type="http://schemas.openxmlformats.org/officeDocument/2006/relationships/image" Target="../media/image45.png"/><Relationship Id="rId14" Type="http://schemas.openxmlformats.org/officeDocument/2006/relationships/customXml" Target="../ink/ink73.xml"/><Relationship Id="rId22" Type="http://schemas.openxmlformats.org/officeDocument/2006/relationships/customXml" Target="../ink/ink77.xml"/><Relationship Id="rId27" Type="http://schemas.openxmlformats.org/officeDocument/2006/relationships/image" Target="../media/image54.png"/><Relationship Id="rId30" Type="http://schemas.openxmlformats.org/officeDocument/2006/relationships/customXml" Target="../ink/ink81.xml"/><Relationship Id="rId8" Type="http://schemas.openxmlformats.org/officeDocument/2006/relationships/customXml" Target="../ink/ink70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5.xml"/><Relationship Id="rId21" Type="http://schemas.openxmlformats.org/officeDocument/2006/relationships/image" Target="../media/image67.png"/><Relationship Id="rId42" Type="http://schemas.openxmlformats.org/officeDocument/2006/relationships/customXml" Target="../ink/ink103.xml"/><Relationship Id="rId47" Type="http://schemas.openxmlformats.org/officeDocument/2006/relationships/image" Target="../media/image80.png"/><Relationship Id="rId63" Type="http://schemas.openxmlformats.org/officeDocument/2006/relationships/image" Target="../media/image88.png"/><Relationship Id="rId68" Type="http://schemas.openxmlformats.org/officeDocument/2006/relationships/customXml" Target="../ink/ink116.xml"/><Relationship Id="rId84" Type="http://schemas.openxmlformats.org/officeDocument/2006/relationships/image" Target="../media/image99.png"/><Relationship Id="rId89" Type="http://schemas.openxmlformats.org/officeDocument/2006/relationships/customXml" Target="../ink/ink126.xml"/><Relationship Id="rId16" Type="http://schemas.openxmlformats.org/officeDocument/2006/relationships/customXml" Target="../ink/ink90.xml"/><Relationship Id="rId11" Type="http://schemas.openxmlformats.org/officeDocument/2006/relationships/image" Target="../media/image62.png"/><Relationship Id="rId32" Type="http://schemas.openxmlformats.org/officeDocument/2006/relationships/customXml" Target="../ink/ink98.xml"/><Relationship Id="rId37" Type="http://schemas.openxmlformats.org/officeDocument/2006/relationships/image" Target="../media/image75.png"/><Relationship Id="rId53" Type="http://schemas.openxmlformats.org/officeDocument/2006/relationships/image" Target="../media/image83.png"/><Relationship Id="rId58" Type="http://schemas.openxmlformats.org/officeDocument/2006/relationships/customXml" Target="../ink/ink111.xml"/><Relationship Id="rId74" Type="http://schemas.openxmlformats.org/officeDocument/2006/relationships/customXml" Target="../ink/ink119.xml"/><Relationship Id="rId79" Type="http://schemas.openxmlformats.org/officeDocument/2006/relationships/image" Target="../media/image96.png"/><Relationship Id="rId5" Type="http://schemas.openxmlformats.org/officeDocument/2006/relationships/image" Target="../media/image59.png"/><Relationship Id="rId90" Type="http://schemas.openxmlformats.org/officeDocument/2006/relationships/image" Target="../media/image102.png"/><Relationship Id="rId95" Type="http://schemas.openxmlformats.org/officeDocument/2006/relationships/customXml" Target="../ink/ink129.xml"/><Relationship Id="rId22" Type="http://schemas.openxmlformats.org/officeDocument/2006/relationships/customXml" Target="../ink/ink93.xml"/><Relationship Id="rId27" Type="http://schemas.openxmlformats.org/officeDocument/2006/relationships/image" Target="../media/image70.png"/><Relationship Id="rId43" Type="http://schemas.openxmlformats.org/officeDocument/2006/relationships/image" Target="../media/image78.png"/><Relationship Id="rId48" Type="http://schemas.openxmlformats.org/officeDocument/2006/relationships/customXml" Target="../ink/ink106.xml"/><Relationship Id="rId64" Type="http://schemas.openxmlformats.org/officeDocument/2006/relationships/customXml" Target="../ink/ink114.xml"/><Relationship Id="rId69" Type="http://schemas.openxmlformats.org/officeDocument/2006/relationships/image" Target="../media/image91.png"/><Relationship Id="rId80" Type="http://schemas.openxmlformats.org/officeDocument/2006/relationships/customXml" Target="../ink/ink122.xml"/><Relationship Id="rId85" Type="http://schemas.openxmlformats.org/officeDocument/2006/relationships/customXml" Target="../ink/ink124.xml"/><Relationship Id="rId3" Type="http://schemas.openxmlformats.org/officeDocument/2006/relationships/image" Target="../media/image58.png"/><Relationship Id="rId12" Type="http://schemas.openxmlformats.org/officeDocument/2006/relationships/customXml" Target="../ink/ink88.xml"/><Relationship Id="rId17" Type="http://schemas.openxmlformats.org/officeDocument/2006/relationships/image" Target="../media/image65.png"/><Relationship Id="rId25" Type="http://schemas.openxmlformats.org/officeDocument/2006/relationships/image" Target="../media/image69.png"/><Relationship Id="rId33" Type="http://schemas.openxmlformats.org/officeDocument/2006/relationships/image" Target="../media/image73.png"/><Relationship Id="rId38" Type="http://schemas.openxmlformats.org/officeDocument/2006/relationships/customXml" Target="../ink/ink101.xml"/><Relationship Id="rId46" Type="http://schemas.openxmlformats.org/officeDocument/2006/relationships/customXml" Target="../ink/ink105.xml"/><Relationship Id="rId59" Type="http://schemas.openxmlformats.org/officeDocument/2006/relationships/image" Target="../media/image86.png"/><Relationship Id="rId67" Type="http://schemas.openxmlformats.org/officeDocument/2006/relationships/image" Target="../media/image90.png"/><Relationship Id="rId20" Type="http://schemas.openxmlformats.org/officeDocument/2006/relationships/customXml" Target="../ink/ink92.xml"/><Relationship Id="rId41" Type="http://schemas.openxmlformats.org/officeDocument/2006/relationships/image" Target="../media/image77.png"/><Relationship Id="rId54" Type="http://schemas.openxmlformats.org/officeDocument/2006/relationships/customXml" Target="../ink/ink109.xml"/><Relationship Id="rId62" Type="http://schemas.openxmlformats.org/officeDocument/2006/relationships/customXml" Target="../ink/ink113.xml"/><Relationship Id="rId70" Type="http://schemas.openxmlformats.org/officeDocument/2006/relationships/customXml" Target="../ink/ink117.xml"/><Relationship Id="rId75" Type="http://schemas.openxmlformats.org/officeDocument/2006/relationships/image" Target="../media/image94.png"/><Relationship Id="rId83" Type="http://schemas.openxmlformats.org/officeDocument/2006/relationships/image" Target="../media/image98.png"/><Relationship Id="rId88" Type="http://schemas.openxmlformats.org/officeDocument/2006/relationships/image" Target="../media/image101.png"/><Relationship Id="rId91" Type="http://schemas.openxmlformats.org/officeDocument/2006/relationships/customXml" Target="../ink/ink127.xml"/><Relationship Id="rId96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5.xml"/><Relationship Id="rId15" Type="http://schemas.openxmlformats.org/officeDocument/2006/relationships/image" Target="../media/image64.png"/><Relationship Id="rId23" Type="http://schemas.openxmlformats.org/officeDocument/2006/relationships/image" Target="../media/image68.png"/><Relationship Id="rId28" Type="http://schemas.openxmlformats.org/officeDocument/2006/relationships/customXml" Target="../ink/ink96.xml"/><Relationship Id="rId36" Type="http://schemas.openxmlformats.org/officeDocument/2006/relationships/customXml" Target="../ink/ink100.xml"/><Relationship Id="rId49" Type="http://schemas.openxmlformats.org/officeDocument/2006/relationships/image" Target="../media/image81.png"/><Relationship Id="rId57" Type="http://schemas.openxmlformats.org/officeDocument/2006/relationships/image" Target="../media/image85.png"/><Relationship Id="rId10" Type="http://schemas.openxmlformats.org/officeDocument/2006/relationships/customXml" Target="../ink/ink87.xml"/><Relationship Id="rId31" Type="http://schemas.openxmlformats.org/officeDocument/2006/relationships/image" Target="../media/image72.png"/><Relationship Id="rId44" Type="http://schemas.openxmlformats.org/officeDocument/2006/relationships/customXml" Target="../ink/ink104.xml"/><Relationship Id="rId52" Type="http://schemas.openxmlformats.org/officeDocument/2006/relationships/customXml" Target="../ink/ink108.xml"/><Relationship Id="rId60" Type="http://schemas.openxmlformats.org/officeDocument/2006/relationships/customXml" Target="../ink/ink112.xml"/><Relationship Id="rId65" Type="http://schemas.openxmlformats.org/officeDocument/2006/relationships/image" Target="../media/image89.png"/><Relationship Id="rId73" Type="http://schemas.openxmlformats.org/officeDocument/2006/relationships/image" Target="../media/image93.png"/><Relationship Id="rId78" Type="http://schemas.openxmlformats.org/officeDocument/2006/relationships/customXml" Target="../ink/ink121.xml"/><Relationship Id="rId81" Type="http://schemas.openxmlformats.org/officeDocument/2006/relationships/image" Target="../media/image97.png"/><Relationship Id="rId86" Type="http://schemas.openxmlformats.org/officeDocument/2006/relationships/image" Target="../media/image100.png"/><Relationship Id="rId94" Type="http://schemas.openxmlformats.org/officeDocument/2006/relationships/image" Target="../media/image104.png"/><Relationship Id="rId99" Type="http://schemas.openxmlformats.org/officeDocument/2006/relationships/customXml" Target="../ink/ink131.xml"/><Relationship Id="rId4" Type="http://schemas.openxmlformats.org/officeDocument/2006/relationships/customXml" Target="../ink/ink84.xml"/><Relationship Id="rId9" Type="http://schemas.openxmlformats.org/officeDocument/2006/relationships/image" Target="../media/image61.png"/><Relationship Id="rId13" Type="http://schemas.openxmlformats.org/officeDocument/2006/relationships/image" Target="../media/image63.png"/><Relationship Id="rId18" Type="http://schemas.openxmlformats.org/officeDocument/2006/relationships/customXml" Target="../ink/ink91.xml"/><Relationship Id="rId39" Type="http://schemas.openxmlformats.org/officeDocument/2006/relationships/image" Target="../media/image76.png"/><Relationship Id="rId34" Type="http://schemas.openxmlformats.org/officeDocument/2006/relationships/customXml" Target="../ink/ink99.xml"/><Relationship Id="rId50" Type="http://schemas.openxmlformats.org/officeDocument/2006/relationships/customXml" Target="../ink/ink107.xml"/><Relationship Id="rId55" Type="http://schemas.openxmlformats.org/officeDocument/2006/relationships/image" Target="../media/image84.png"/><Relationship Id="rId76" Type="http://schemas.openxmlformats.org/officeDocument/2006/relationships/customXml" Target="../ink/ink120.xml"/><Relationship Id="rId97" Type="http://schemas.openxmlformats.org/officeDocument/2006/relationships/customXml" Target="../ink/ink130.xml"/><Relationship Id="rId7" Type="http://schemas.openxmlformats.org/officeDocument/2006/relationships/image" Target="../media/image60.png"/><Relationship Id="rId71" Type="http://schemas.openxmlformats.org/officeDocument/2006/relationships/image" Target="../media/image92.png"/><Relationship Id="rId92" Type="http://schemas.openxmlformats.org/officeDocument/2006/relationships/image" Target="../media/image103.png"/><Relationship Id="rId2" Type="http://schemas.openxmlformats.org/officeDocument/2006/relationships/customXml" Target="../ink/ink83.xml"/><Relationship Id="rId29" Type="http://schemas.openxmlformats.org/officeDocument/2006/relationships/image" Target="../media/image71.png"/><Relationship Id="rId24" Type="http://schemas.openxmlformats.org/officeDocument/2006/relationships/customXml" Target="../ink/ink94.xml"/><Relationship Id="rId40" Type="http://schemas.openxmlformats.org/officeDocument/2006/relationships/customXml" Target="../ink/ink102.xml"/><Relationship Id="rId45" Type="http://schemas.openxmlformats.org/officeDocument/2006/relationships/image" Target="../media/image79.png"/><Relationship Id="rId66" Type="http://schemas.openxmlformats.org/officeDocument/2006/relationships/customXml" Target="../ink/ink115.xml"/><Relationship Id="rId87" Type="http://schemas.openxmlformats.org/officeDocument/2006/relationships/customXml" Target="../ink/ink125.xml"/><Relationship Id="rId61" Type="http://schemas.openxmlformats.org/officeDocument/2006/relationships/image" Target="../media/image87.png"/><Relationship Id="rId82" Type="http://schemas.openxmlformats.org/officeDocument/2006/relationships/customXml" Target="../ink/ink123.xml"/><Relationship Id="rId19" Type="http://schemas.openxmlformats.org/officeDocument/2006/relationships/image" Target="../media/image66.png"/><Relationship Id="rId14" Type="http://schemas.openxmlformats.org/officeDocument/2006/relationships/customXml" Target="../ink/ink89.xml"/><Relationship Id="rId30" Type="http://schemas.openxmlformats.org/officeDocument/2006/relationships/customXml" Target="../ink/ink97.xml"/><Relationship Id="rId35" Type="http://schemas.openxmlformats.org/officeDocument/2006/relationships/image" Target="../media/image74.png"/><Relationship Id="rId56" Type="http://schemas.openxmlformats.org/officeDocument/2006/relationships/customXml" Target="../ink/ink110.xml"/><Relationship Id="rId77" Type="http://schemas.openxmlformats.org/officeDocument/2006/relationships/image" Target="../media/image95.png"/><Relationship Id="rId100" Type="http://schemas.openxmlformats.org/officeDocument/2006/relationships/image" Target="../media/image107.png"/><Relationship Id="rId8" Type="http://schemas.openxmlformats.org/officeDocument/2006/relationships/customXml" Target="../ink/ink86.xml"/><Relationship Id="rId51" Type="http://schemas.openxmlformats.org/officeDocument/2006/relationships/image" Target="../media/image82.png"/><Relationship Id="rId72" Type="http://schemas.openxmlformats.org/officeDocument/2006/relationships/customXml" Target="../ink/ink118.xml"/><Relationship Id="rId93" Type="http://schemas.openxmlformats.org/officeDocument/2006/relationships/customXml" Target="../ink/ink128.xml"/><Relationship Id="rId98" Type="http://schemas.openxmlformats.org/officeDocument/2006/relationships/image" Target="../media/image106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4.xml"/><Relationship Id="rId21" Type="http://schemas.openxmlformats.org/officeDocument/2006/relationships/image" Target="../media/image117.png"/><Relationship Id="rId42" Type="http://schemas.openxmlformats.org/officeDocument/2006/relationships/customXml" Target="../ink/ink152.xml"/><Relationship Id="rId47" Type="http://schemas.openxmlformats.org/officeDocument/2006/relationships/image" Target="../media/image130.png"/><Relationship Id="rId63" Type="http://schemas.openxmlformats.org/officeDocument/2006/relationships/image" Target="../media/image138.png"/><Relationship Id="rId68" Type="http://schemas.openxmlformats.org/officeDocument/2006/relationships/customXml" Target="../ink/ink165.xml"/><Relationship Id="rId84" Type="http://schemas.openxmlformats.org/officeDocument/2006/relationships/customXml" Target="../ink/ink173.xml"/><Relationship Id="rId89" Type="http://schemas.openxmlformats.org/officeDocument/2006/relationships/image" Target="../media/image151.png"/><Relationship Id="rId16" Type="http://schemas.openxmlformats.org/officeDocument/2006/relationships/customXml" Target="../ink/ink139.xml"/><Relationship Id="rId11" Type="http://schemas.openxmlformats.org/officeDocument/2006/relationships/image" Target="../media/image112.png"/><Relationship Id="rId32" Type="http://schemas.openxmlformats.org/officeDocument/2006/relationships/customXml" Target="../ink/ink147.xml"/><Relationship Id="rId37" Type="http://schemas.openxmlformats.org/officeDocument/2006/relationships/image" Target="../media/image125.png"/><Relationship Id="rId53" Type="http://schemas.openxmlformats.org/officeDocument/2006/relationships/image" Target="../media/image133.png"/><Relationship Id="rId58" Type="http://schemas.openxmlformats.org/officeDocument/2006/relationships/customXml" Target="../ink/ink160.xml"/><Relationship Id="rId74" Type="http://schemas.openxmlformats.org/officeDocument/2006/relationships/customXml" Target="../ink/ink168.xml"/><Relationship Id="rId79" Type="http://schemas.openxmlformats.org/officeDocument/2006/relationships/image" Target="../media/image146.png"/><Relationship Id="rId5" Type="http://schemas.openxmlformats.org/officeDocument/2006/relationships/image" Target="../media/image109.png"/><Relationship Id="rId14" Type="http://schemas.openxmlformats.org/officeDocument/2006/relationships/customXml" Target="../ink/ink138.xml"/><Relationship Id="rId22" Type="http://schemas.openxmlformats.org/officeDocument/2006/relationships/customXml" Target="../ink/ink142.xml"/><Relationship Id="rId27" Type="http://schemas.openxmlformats.org/officeDocument/2006/relationships/image" Target="../media/image120.png"/><Relationship Id="rId30" Type="http://schemas.openxmlformats.org/officeDocument/2006/relationships/customXml" Target="../ink/ink146.xml"/><Relationship Id="rId35" Type="http://schemas.openxmlformats.org/officeDocument/2006/relationships/image" Target="../media/image124.png"/><Relationship Id="rId43" Type="http://schemas.openxmlformats.org/officeDocument/2006/relationships/image" Target="../media/image128.png"/><Relationship Id="rId48" Type="http://schemas.openxmlformats.org/officeDocument/2006/relationships/customXml" Target="../ink/ink155.xml"/><Relationship Id="rId56" Type="http://schemas.openxmlformats.org/officeDocument/2006/relationships/customXml" Target="../ink/ink159.xml"/><Relationship Id="rId64" Type="http://schemas.openxmlformats.org/officeDocument/2006/relationships/customXml" Target="../ink/ink163.xml"/><Relationship Id="rId69" Type="http://schemas.openxmlformats.org/officeDocument/2006/relationships/image" Target="../media/image141.png"/><Relationship Id="rId77" Type="http://schemas.openxmlformats.org/officeDocument/2006/relationships/image" Target="../media/image145.png"/><Relationship Id="rId8" Type="http://schemas.openxmlformats.org/officeDocument/2006/relationships/customXml" Target="../ink/ink135.xml"/><Relationship Id="rId51" Type="http://schemas.openxmlformats.org/officeDocument/2006/relationships/image" Target="../media/image132.png"/><Relationship Id="rId72" Type="http://schemas.openxmlformats.org/officeDocument/2006/relationships/customXml" Target="../ink/ink167.xml"/><Relationship Id="rId80" Type="http://schemas.openxmlformats.org/officeDocument/2006/relationships/customXml" Target="../ink/ink171.xml"/><Relationship Id="rId85" Type="http://schemas.openxmlformats.org/officeDocument/2006/relationships/image" Target="../media/image149.png"/><Relationship Id="rId3" Type="http://schemas.openxmlformats.org/officeDocument/2006/relationships/image" Target="../media/image108.png"/><Relationship Id="rId12" Type="http://schemas.openxmlformats.org/officeDocument/2006/relationships/customXml" Target="../ink/ink137.xml"/><Relationship Id="rId17" Type="http://schemas.openxmlformats.org/officeDocument/2006/relationships/image" Target="../media/image115.png"/><Relationship Id="rId25" Type="http://schemas.openxmlformats.org/officeDocument/2006/relationships/image" Target="../media/image119.png"/><Relationship Id="rId33" Type="http://schemas.openxmlformats.org/officeDocument/2006/relationships/image" Target="../media/image123.png"/><Relationship Id="rId38" Type="http://schemas.openxmlformats.org/officeDocument/2006/relationships/customXml" Target="../ink/ink150.xml"/><Relationship Id="rId46" Type="http://schemas.openxmlformats.org/officeDocument/2006/relationships/customXml" Target="../ink/ink154.xml"/><Relationship Id="rId59" Type="http://schemas.openxmlformats.org/officeDocument/2006/relationships/image" Target="../media/image136.png"/><Relationship Id="rId67" Type="http://schemas.openxmlformats.org/officeDocument/2006/relationships/image" Target="../media/image140.png"/><Relationship Id="rId20" Type="http://schemas.openxmlformats.org/officeDocument/2006/relationships/customXml" Target="../ink/ink141.xml"/><Relationship Id="rId41" Type="http://schemas.openxmlformats.org/officeDocument/2006/relationships/image" Target="../media/image127.png"/><Relationship Id="rId54" Type="http://schemas.openxmlformats.org/officeDocument/2006/relationships/customXml" Target="../ink/ink158.xml"/><Relationship Id="rId62" Type="http://schemas.openxmlformats.org/officeDocument/2006/relationships/customXml" Target="../ink/ink162.xml"/><Relationship Id="rId70" Type="http://schemas.openxmlformats.org/officeDocument/2006/relationships/customXml" Target="../ink/ink166.xml"/><Relationship Id="rId75" Type="http://schemas.openxmlformats.org/officeDocument/2006/relationships/image" Target="../media/image144.png"/><Relationship Id="rId83" Type="http://schemas.openxmlformats.org/officeDocument/2006/relationships/image" Target="../media/image148.png"/><Relationship Id="rId88" Type="http://schemas.openxmlformats.org/officeDocument/2006/relationships/customXml" Target="../ink/ink17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4.xml"/><Relationship Id="rId15" Type="http://schemas.openxmlformats.org/officeDocument/2006/relationships/image" Target="../media/image114.png"/><Relationship Id="rId23" Type="http://schemas.openxmlformats.org/officeDocument/2006/relationships/image" Target="../media/image118.png"/><Relationship Id="rId28" Type="http://schemas.openxmlformats.org/officeDocument/2006/relationships/customXml" Target="../ink/ink145.xml"/><Relationship Id="rId36" Type="http://schemas.openxmlformats.org/officeDocument/2006/relationships/customXml" Target="../ink/ink149.xml"/><Relationship Id="rId49" Type="http://schemas.openxmlformats.org/officeDocument/2006/relationships/image" Target="../media/image131.png"/><Relationship Id="rId57" Type="http://schemas.openxmlformats.org/officeDocument/2006/relationships/image" Target="../media/image135.png"/><Relationship Id="rId10" Type="http://schemas.openxmlformats.org/officeDocument/2006/relationships/customXml" Target="../ink/ink136.xml"/><Relationship Id="rId31" Type="http://schemas.openxmlformats.org/officeDocument/2006/relationships/image" Target="../media/image122.png"/><Relationship Id="rId44" Type="http://schemas.openxmlformats.org/officeDocument/2006/relationships/customXml" Target="../ink/ink153.xml"/><Relationship Id="rId52" Type="http://schemas.openxmlformats.org/officeDocument/2006/relationships/customXml" Target="../ink/ink157.xml"/><Relationship Id="rId60" Type="http://schemas.openxmlformats.org/officeDocument/2006/relationships/customXml" Target="../ink/ink161.xml"/><Relationship Id="rId65" Type="http://schemas.openxmlformats.org/officeDocument/2006/relationships/image" Target="../media/image139.png"/><Relationship Id="rId73" Type="http://schemas.openxmlformats.org/officeDocument/2006/relationships/image" Target="../media/image143.png"/><Relationship Id="rId78" Type="http://schemas.openxmlformats.org/officeDocument/2006/relationships/customXml" Target="../ink/ink170.xml"/><Relationship Id="rId81" Type="http://schemas.openxmlformats.org/officeDocument/2006/relationships/image" Target="../media/image147.png"/><Relationship Id="rId86" Type="http://schemas.openxmlformats.org/officeDocument/2006/relationships/customXml" Target="../ink/ink174.xml"/><Relationship Id="rId4" Type="http://schemas.openxmlformats.org/officeDocument/2006/relationships/customXml" Target="../ink/ink133.xml"/><Relationship Id="rId9" Type="http://schemas.openxmlformats.org/officeDocument/2006/relationships/image" Target="../media/image111.png"/><Relationship Id="rId13" Type="http://schemas.openxmlformats.org/officeDocument/2006/relationships/image" Target="../media/image113.png"/><Relationship Id="rId18" Type="http://schemas.openxmlformats.org/officeDocument/2006/relationships/customXml" Target="../ink/ink140.xml"/><Relationship Id="rId39" Type="http://schemas.openxmlformats.org/officeDocument/2006/relationships/image" Target="../media/image126.png"/><Relationship Id="rId34" Type="http://schemas.openxmlformats.org/officeDocument/2006/relationships/customXml" Target="../ink/ink148.xml"/><Relationship Id="rId50" Type="http://schemas.openxmlformats.org/officeDocument/2006/relationships/customXml" Target="../ink/ink156.xml"/><Relationship Id="rId55" Type="http://schemas.openxmlformats.org/officeDocument/2006/relationships/image" Target="../media/image134.png"/><Relationship Id="rId76" Type="http://schemas.openxmlformats.org/officeDocument/2006/relationships/customXml" Target="../ink/ink169.xml"/><Relationship Id="rId7" Type="http://schemas.openxmlformats.org/officeDocument/2006/relationships/image" Target="../media/image110.png"/><Relationship Id="rId71" Type="http://schemas.openxmlformats.org/officeDocument/2006/relationships/image" Target="../media/image142.png"/><Relationship Id="rId2" Type="http://schemas.openxmlformats.org/officeDocument/2006/relationships/customXml" Target="../ink/ink132.xml"/><Relationship Id="rId29" Type="http://schemas.openxmlformats.org/officeDocument/2006/relationships/image" Target="../media/image121.png"/><Relationship Id="rId24" Type="http://schemas.openxmlformats.org/officeDocument/2006/relationships/customXml" Target="../ink/ink143.xml"/><Relationship Id="rId40" Type="http://schemas.openxmlformats.org/officeDocument/2006/relationships/customXml" Target="../ink/ink151.xml"/><Relationship Id="rId45" Type="http://schemas.openxmlformats.org/officeDocument/2006/relationships/image" Target="../media/image129.png"/><Relationship Id="rId66" Type="http://schemas.openxmlformats.org/officeDocument/2006/relationships/customXml" Target="../ink/ink164.xml"/><Relationship Id="rId87" Type="http://schemas.openxmlformats.org/officeDocument/2006/relationships/image" Target="../media/image150.png"/><Relationship Id="rId61" Type="http://schemas.openxmlformats.org/officeDocument/2006/relationships/image" Target="../media/image137.png"/><Relationship Id="rId82" Type="http://schemas.openxmlformats.org/officeDocument/2006/relationships/customXml" Target="../ink/ink172.xml"/><Relationship Id="rId19" Type="http://schemas.openxmlformats.org/officeDocument/2006/relationships/image" Target="../media/image116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9.png"/><Relationship Id="rId21" Type="http://schemas.openxmlformats.org/officeDocument/2006/relationships/image" Target="../media/image161.png"/><Relationship Id="rId42" Type="http://schemas.openxmlformats.org/officeDocument/2006/relationships/customXml" Target="../ink/ink196.xml"/><Relationship Id="rId63" Type="http://schemas.openxmlformats.org/officeDocument/2006/relationships/image" Target="../media/image182.png"/><Relationship Id="rId84" Type="http://schemas.openxmlformats.org/officeDocument/2006/relationships/customXml" Target="../ink/ink217.xml"/><Relationship Id="rId138" Type="http://schemas.openxmlformats.org/officeDocument/2006/relationships/customXml" Target="../ink/ink244.xml"/><Relationship Id="rId159" Type="http://schemas.openxmlformats.org/officeDocument/2006/relationships/image" Target="../media/image230.png"/><Relationship Id="rId170" Type="http://schemas.openxmlformats.org/officeDocument/2006/relationships/customXml" Target="../ink/ink260.xml"/><Relationship Id="rId107" Type="http://schemas.openxmlformats.org/officeDocument/2006/relationships/image" Target="../media/image204.png"/><Relationship Id="rId11" Type="http://schemas.openxmlformats.org/officeDocument/2006/relationships/image" Target="../media/image156.png"/><Relationship Id="rId32" Type="http://schemas.openxmlformats.org/officeDocument/2006/relationships/customXml" Target="../ink/ink191.xml"/><Relationship Id="rId53" Type="http://schemas.openxmlformats.org/officeDocument/2006/relationships/image" Target="../media/image177.png"/><Relationship Id="rId74" Type="http://schemas.openxmlformats.org/officeDocument/2006/relationships/customXml" Target="../ink/ink212.xml"/><Relationship Id="rId128" Type="http://schemas.openxmlformats.org/officeDocument/2006/relationships/customXml" Target="../ink/ink239.xml"/><Relationship Id="rId149" Type="http://schemas.openxmlformats.org/officeDocument/2006/relationships/image" Target="../media/image225.png"/><Relationship Id="rId5" Type="http://schemas.openxmlformats.org/officeDocument/2006/relationships/image" Target="../media/image153.png"/><Relationship Id="rId95" Type="http://schemas.openxmlformats.org/officeDocument/2006/relationships/image" Target="../media/image198.png"/><Relationship Id="rId160" Type="http://schemas.openxmlformats.org/officeDocument/2006/relationships/customXml" Target="../ink/ink255.xml"/><Relationship Id="rId181" Type="http://schemas.openxmlformats.org/officeDocument/2006/relationships/image" Target="../media/image241.png"/><Relationship Id="rId22" Type="http://schemas.openxmlformats.org/officeDocument/2006/relationships/customXml" Target="../ink/ink186.xml"/><Relationship Id="rId43" Type="http://schemas.openxmlformats.org/officeDocument/2006/relationships/image" Target="../media/image172.png"/><Relationship Id="rId64" Type="http://schemas.openxmlformats.org/officeDocument/2006/relationships/customXml" Target="../ink/ink207.xml"/><Relationship Id="rId118" Type="http://schemas.openxmlformats.org/officeDocument/2006/relationships/customXml" Target="../ink/ink234.xml"/><Relationship Id="rId139" Type="http://schemas.openxmlformats.org/officeDocument/2006/relationships/image" Target="../media/image220.png"/><Relationship Id="rId85" Type="http://schemas.openxmlformats.org/officeDocument/2006/relationships/image" Target="../media/image193.png"/><Relationship Id="rId150" Type="http://schemas.openxmlformats.org/officeDocument/2006/relationships/customXml" Target="../ink/ink250.xml"/><Relationship Id="rId171" Type="http://schemas.openxmlformats.org/officeDocument/2006/relationships/image" Target="../media/image236.png"/><Relationship Id="rId12" Type="http://schemas.openxmlformats.org/officeDocument/2006/relationships/customXml" Target="../ink/ink181.xml"/><Relationship Id="rId33" Type="http://schemas.openxmlformats.org/officeDocument/2006/relationships/image" Target="../media/image167.png"/><Relationship Id="rId108" Type="http://schemas.openxmlformats.org/officeDocument/2006/relationships/customXml" Target="../ink/ink229.xml"/><Relationship Id="rId129" Type="http://schemas.openxmlformats.org/officeDocument/2006/relationships/image" Target="../media/image215.png"/><Relationship Id="rId54" Type="http://schemas.openxmlformats.org/officeDocument/2006/relationships/customXml" Target="../ink/ink202.xml"/><Relationship Id="rId75" Type="http://schemas.openxmlformats.org/officeDocument/2006/relationships/image" Target="../media/image188.png"/><Relationship Id="rId96" Type="http://schemas.openxmlformats.org/officeDocument/2006/relationships/customXml" Target="../ink/ink223.xml"/><Relationship Id="rId140" Type="http://schemas.openxmlformats.org/officeDocument/2006/relationships/customXml" Target="../ink/ink245.xml"/><Relationship Id="rId161" Type="http://schemas.openxmlformats.org/officeDocument/2006/relationships/image" Target="../media/image231.png"/><Relationship Id="rId182" Type="http://schemas.openxmlformats.org/officeDocument/2006/relationships/customXml" Target="../ink/ink266.xml"/><Relationship Id="rId6" Type="http://schemas.openxmlformats.org/officeDocument/2006/relationships/customXml" Target="../ink/ink178.xml"/><Relationship Id="rId23" Type="http://schemas.openxmlformats.org/officeDocument/2006/relationships/image" Target="../media/image162.png"/><Relationship Id="rId119" Type="http://schemas.openxmlformats.org/officeDocument/2006/relationships/image" Target="../media/image210.png"/><Relationship Id="rId44" Type="http://schemas.openxmlformats.org/officeDocument/2006/relationships/customXml" Target="../ink/ink197.xml"/><Relationship Id="rId65" Type="http://schemas.openxmlformats.org/officeDocument/2006/relationships/image" Target="../media/image183.png"/><Relationship Id="rId86" Type="http://schemas.openxmlformats.org/officeDocument/2006/relationships/customXml" Target="../ink/ink218.xml"/><Relationship Id="rId130" Type="http://schemas.openxmlformats.org/officeDocument/2006/relationships/customXml" Target="../ink/ink240.xml"/><Relationship Id="rId151" Type="http://schemas.openxmlformats.org/officeDocument/2006/relationships/image" Target="../media/image226.png"/><Relationship Id="rId172" Type="http://schemas.openxmlformats.org/officeDocument/2006/relationships/customXml" Target="../ink/ink261.xml"/><Relationship Id="rId13" Type="http://schemas.openxmlformats.org/officeDocument/2006/relationships/image" Target="../media/image157.png"/><Relationship Id="rId18" Type="http://schemas.openxmlformats.org/officeDocument/2006/relationships/customXml" Target="../ink/ink184.xml"/><Relationship Id="rId39" Type="http://schemas.openxmlformats.org/officeDocument/2006/relationships/image" Target="../media/image170.png"/><Relationship Id="rId109" Type="http://schemas.openxmlformats.org/officeDocument/2006/relationships/image" Target="../media/image205.png"/><Relationship Id="rId34" Type="http://schemas.openxmlformats.org/officeDocument/2006/relationships/customXml" Target="../ink/ink192.xml"/><Relationship Id="rId50" Type="http://schemas.openxmlformats.org/officeDocument/2006/relationships/customXml" Target="../ink/ink200.xml"/><Relationship Id="rId55" Type="http://schemas.openxmlformats.org/officeDocument/2006/relationships/image" Target="../media/image178.png"/><Relationship Id="rId76" Type="http://schemas.openxmlformats.org/officeDocument/2006/relationships/customXml" Target="../ink/ink213.xml"/><Relationship Id="rId97" Type="http://schemas.openxmlformats.org/officeDocument/2006/relationships/image" Target="../media/image199.png"/><Relationship Id="rId104" Type="http://schemas.openxmlformats.org/officeDocument/2006/relationships/customXml" Target="../ink/ink227.xml"/><Relationship Id="rId120" Type="http://schemas.openxmlformats.org/officeDocument/2006/relationships/customXml" Target="../ink/ink235.xml"/><Relationship Id="rId125" Type="http://schemas.openxmlformats.org/officeDocument/2006/relationships/image" Target="../media/image213.png"/><Relationship Id="rId141" Type="http://schemas.openxmlformats.org/officeDocument/2006/relationships/image" Target="../media/image221.png"/><Relationship Id="rId146" Type="http://schemas.openxmlformats.org/officeDocument/2006/relationships/customXml" Target="../ink/ink248.xml"/><Relationship Id="rId167" Type="http://schemas.openxmlformats.org/officeDocument/2006/relationships/image" Target="../media/image234.png"/><Relationship Id="rId188" Type="http://schemas.openxmlformats.org/officeDocument/2006/relationships/customXml" Target="../ink/ink269.xml"/><Relationship Id="rId7" Type="http://schemas.openxmlformats.org/officeDocument/2006/relationships/image" Target="../media/image154.png"/><Relationship Id="rId71" Type="http://schemas.openxmlformats.org/officeDocument/2006/relationships/image" Target="../media/image186.png"/><Relationship Id="rId92" Type="http://schemas.openxmlformats.org/officeDocument/2006/relationships/customXml" Target="../ink/ink221.xml"/><Relationship Id="rId162" Type="http://schemas.openxmlformats.org/officeDocument/2006/relationships/customXml" Target="../ink/ink256.xml"/><Relationship Id="rId183" Type="http://schemas.openxmlformats.org/officeDocument/2006/relationships/image" Target="../media/image242.png"/><Relationship Id="rId2" Type="http://schemas.openxmlformats.org/officeDocument/2006/relationships/customXml" Target="../ink/ink176.xml"/><Relationship Id="rId29" Type="http://schemas.openxmlformats.org/officeDocument/2006/relationships/image" Target="../media/image165.png"/><Relationship Id="rId24" Type="http://schemas.openxmlformats.org/officeDocument/2006/relationships/customXml" Target="../ink/ink187.xml"/><Relationship Id="rId40" Type="http://schemas.openxmlformats.org/officeDocument/2006/relationships/customXml" Target="../ink/ink195.xml"/><Relationship Id="rId45" Type="http://schemas.openxmlformats.org/officeDocument/2006/relationships/image" Target="../media/image173.png"/><Relationship Id="rId66" Type="http://schemas.openxmlformats.org/officeDocument/2006/relationships/customXml" Target="../ink/ink208.xml"/><Relationship Id="rId87" Type="http://schemas.openxmlformats.org/officeDocument/2006/relationships/image" Target="../media/image194.png"/><Relationship Id="rId110" Type="http://schemas.openxmlformats.org/officeDocument/2006/relationships/customXml" Target="../ink/ink230.xml"/><Relationship Id="rId115" Type="http://schemas.openxmlformats.org/officeDocument/2006/relationships/image" Target="../media/image208.png"/><Relationship Id="rId131" Type="http://schemas.openxmlformats.org/officeDocument/2006/relationships/image" Target="../media/image216.png"/><Relationship Id="rId136" Type="http://schemas.openxmlformats.org/officeDocument/2006/relationships/customXml" Target="../ink/ink243.xml"/><Relationship Id="rId157" Type="http://schemas.openxmlformats.org/officeDocument/2006/relationships/image" Target="../media/image229.png"/><Relationship Id="rId178" Type="http://schemas.openxmlformats.org/officeDocument/2006/relationships/customXml" Target="../ink/ink264.xml"/><Relationship Id="rId61" Type="http://schemas.openxmlformats.org/officeDocument/2006/relationships/image" Target="../media/image181.png"/><Relationship Id="rId82" Type="http://schemas.openxmlformats.org/officeDocument/2006/relationships/customXml" Target="../ink/ink216.xml"/><Relationship Id="rId152" Type="http://schemas.openxmlformats.org/officeDocument/2006/relationships/customXml" Target="../ink/ink251.xml"/><Relationship Id="rId173" Type="http://schemas.openxmlformats.org/officeDocument/2006/relationships/image" Target="../media/image237.png"/><Relationship Id="rId19" Type="http://schemas.openxmlformats.org/officeDocument/2006/relationships/image" Target="../media/image160.png"/><Relationship Id="rId14" Type="http://schemas.openxmlformats.org/officeDocument/2006/relationships/customXml" Target="../ink/ink182.xml"/><Relationship Id="rId30" Type="http://schemas.openxmlformats.org/officeDocument/2006/relationships/customXml" Target="../ink/ink190.xml"/><Relationship Id="rId35" Type="http://schemas.openxmlformats.org/officeDocument/2006/relationships/image" Target="../media/image168.png"/><Relationship Id="rId56" Type="http://schemas.openxmlformats.org/officeDocument/2006/relationships/customXml" Target="../ink/ink203.xml"/><Relationship Id="rId77" Type="http://schemas.openxmlformats.org/officeDocument/2006/relationships/image" Target="../media/image189.png"/><Relationship Id="rId100" Type="http://schemas.openxmlformats.org/officeDocument/2006/relationships/customXml" Target="../ink/ink225.xml"/><Relationship Id="rId105" Type="http://schemas.openxmlformats.org/officeDocument/2006/relationships/image" Target="../media/image203.png"/><Relationship Id="rId126" Type="http://schemas.openxmlformats.org/officeDocument/2006/relationships/customXml" Target="../ink/ink238.xml"/><Relationship Id="rId147" Type="http://schemas.openxmlformats.org/officeDocument/2006/relationships/image" Target="../media/image224.png"/><Relationship Id="rId168" Type="http://schemas.openxmlformats.org/officeDocument/2006/relationships/customXml" Target="../ink/ink259.xml"/><Relationship Id="rId8" Type="http://schemas.openxmlformats.org/officeDocument/2006/relationships/customXml" Target="../ink/ink179.xml"/><Relationship Id="rId51" Type="http://schemas.openxmlformats.org/officeDocument/2006/relationships/image" Target="../media/image176.png"/><Relationship Id="rId72" Type="http://schemas.openxmlformats.org/officeDocument/2006/relationships/customXml" Target="../ink/ink211.xml"/><Relationship Id="rId93" Type="http://schemas.openxmlformats.org/officeDocument/2006/relationships/image" Target="../media/image197.png"/><Relationship Id="rId98" Type="http://schemas.openxmlformats.org/officeDocument/2006/relationships/customXml" Target="../ink/ink224.xml"/><Relationship Id="rId121" Type="http://schemas.openxmlformats.org/officeDocument/2006/relationships/image" Target="../media/image211.png"/><Relationship Id="rId142" Type="http://schemas.openxmlformats.org/officeDocument/2006/relationships/customXml" Target="../ink/ink246.xml"/><Relationship Id="rId163" Type="http://schemas.openxmlformats.org/officeDocument/2006/relationships/image" Target="../media/image232.png"/><Relationship Id="rId184" Type="http://schemas.openxmlformats.org/officeDocument/2006/relationships/customXml" Target="../ink/ink267.xml"/><Relationship Id="rId189" Type="http://schemas.openxmlformats.org/officeDocument/2006/relationships/image" Target="../media/image245.png"/><Relationship Id="rId3" Type="http://schemas.openxmlformats.org/officeDocument/2006/relationships/image" Target="../media/image152.png"/><Relationship Id="rId25" Type="http://schemas.openxmlformats.org/officeDocument/2006/relationships/image" Target="../media/image163.png"/><Relationship Id="rId46" Type="http://schemas.openxmlformats.org/officeDocument/2006/relationships/customXml" Target="../ink/ink198.xml"/><Relationship Id="rId67" Type="http://schemas.openxmlformats.org/officeDocument/2006/relationships/image" Target="../media/image184.png"/><Relationship Id="rId116" Type="http://schemas.openxmlformats.org/officeDocument/2006/relationships/customXml" Target="../ink/ink233.xml"/><Relationship Id="rId137" Type="http://schemas.openxmlformats.org/officeDocument/2006/relationships/image" Target="../media/image219.png"/><Relationship Id="rId158" Type="http://schemas.openxmlformats.org/officeDocument/2006/relationships/customXml" Target="../ink/ink254.xml"/><Relationship Id="rId20" Type="http://schemas.openxmlformats.org/officeDocument/2006/relationships/customXml" Target="../ink/ink185.xml"/><Relationship Id="rId41" Type="http://schemas.openxmlformats.org/officeDocument/2006/relationships/image" Target="../media/image171.png"/><Relationship Id="rId62" Type="http://schemas.openxmlformats.org/officeDocument/2006/relationships/customXml" Target="../ink/ink206.xml"/><Relationship Id="rId83" Type="http://schemas.openxmlformats.org/officeDocument/2006/relationships/image" Target="../media/image192.png"/><Relationship Id="rId88" Type="http://schemas.openxmlformats.org/officeDocument/2006/relationships/customXml" Target="../ink/ink219.xml"/><Relationship Id="rId111" Type="http://schemas.openxmlformats.org/officeDocument/2006/relationships/image" Target="../media/image206.png"/><Relationship Id="rId132" Type="http://schemas.openxmlformats.org/officeDocument/2006/relationships/customXml" Target="../ink/ink241.xml"/><Relationship Id="rId153" Type="http://schemas.openxmlformats.org/officeDocument/2006/relationships/image" Target="../media/image227.png"/><Relationship Id="rId174" Type="http://schemas.openxmlformats.org/officeDocument/2006/relationships/customXml" Target="../ink/ink262.xml"/><Relationship Id="rId179" Type="http://schemas.openxmlformats.org/officeDocument/2006/relationships/image" Target="../media/image240.png"/><Relationship Id="rId15" Type="http://schemas.openxmlformats.org/officeDocument/2006/relationships/image" Target="../media/image158.png"/><Relationship Id="rId36" Type="http://schemas.openxmlformats.org/officeDocument/2006/relationships/customXml" Target="../ink/ink193.xml"/><Relationship Id="rId57" Type="http://schemas.openxmlformats.org/officeDocument/2006/relationships/image" Target="../media/image179.png"/><Relationship Id="rId106" Type="http://schemas.openxmlformats.org/officeDocument/2006/relationships/customXml" Target="../ink/ink228.xml"/><Relationship Id="rId127" Type="http://schemas.openxmlformats.org/officeDocument/2006/relationships/image" Target="../media/image214.png"/><Relationship Id="rId10" Type="http://schemas.openxmlformats.org/officeDocument/2006/relationships/customXml" Target="../ink/ink180.xml"/><Relationship Id="rId31" Type="http://schemas.openxmlformats.org/officeDocument/2006/relationships/image" Target="../media/image166.png"/><Relationship Id="rId52" Type="http://schemas.openxmlformats.org/officeDocument/2006/relationships/customXml" Target="../ink/ink201.xml"/><Relationship Id="rId73" Type="http://schemas.openxmlformats.org/officeDocument/2006/relationships/image" Target="../media/image187.png"/><Relationship Id="rId78" Type="http://schemas.openxmlformats.org/officeDocument/2006/relationships/customXml" Target="../ink/ink214.xml"/><Relationship Id="rId94" Type="http://schemas.openxmlformats.org/officeDocument/2006/relationships/customXml" Target="../ink/ink222.xml"/><Relationship Id="rId99" Type="http://schemas.openxmlformats.org/officeDocument/2006/relationships/image" Target="../media/image200.png"/><Relationship Id="rId101" Type="http://schemas.openxmlformats.org/officeDocument/2006/relationships/image" Target="../media/image201.png"/><Relationship Id="rId122" Type="http://schemas.openxmlformats.org/officeDocument/2006/relationships/customXml" Target="../ink/ink236.xml"/><Relationship Id="rId143" Type="http://schemas.openxmlformats.org/officeDocument/2006/relationships/image" Target="../media/image222.png"/><Relationship Id="rId148" Type="http://schemas.openxmlformats.org/officeDocument/2006/relationships/customXml" Target="../ink/ink249.xml"/><Relationship Id="rId164" Type="http://schemas.openxmlformats.org/officeDocument/2006/relationships/customXml" Target="../ink/ink257.xml"/><Relationship Id="rId169" Type="http://schemas.openxmlformats.org/officeDocument/2006/relationships/image" Target="../media/image235.png"/><Relationship Id="rId185" Type="http://schemas.openxmlformats.org/officeDocument/2006/relationships/image" Target="../media/image243.png"/><Relationship Id="rId4" Type="http://schemas.openxmlformats.org/officeDocument/2006/relationships/customXml" Target="../ink/ink177.xml"/><Relationship Id="rId9" Type="http://schemas.openxmlformats.org/officeDocument/2006/relationships/image" Target="../media/image155.png"/><Relationship Id="rId180" Type="http://schemas.openxmlformats.org/officeDocument/2006/relationships/customXml" Target="../ink/ink265.xml"/><Relationship Id="rId26" Type="http://schemas.openxmlformats.org/officeDocument/2006/relationships/customXml" Target="../ink/ink188.xml"/><Relationship Id="rId47" Type="http://schemas.openxmlformats.org/officeDocument/2006/relationships/image" Target="../media/image174.png"/><Relationship Id="rId68" Type="http://schemas.openxmlformats.org/officeDocument/2006/relationships/customXml" Target="../ink/ink209.xml"/><Relationship Id="rId89" Type="http://schemas.openxmlformats.org/officeDocument/2006/relationships/image" Target="../media/image195.png"/><Relationship Id="rId112" Type="http://schemas.openxmlformats.org/officeDocument/2006/relationships/customXml" Target="../ink/ink231.xml"/><Relationship Id="rId133" Type="http://schemas.openxmlformats.org/officeDocument/2006/relationships/image" Target="../media/image217.png"/><Relationship Id="rId154" Type="http://schemas.openxmlformats.org/officeDocument/2006/relationships/customXml" Target="../ink/ink252.xml"/><Relationship Id="rId175" Type="http://schemas.openxmlformats.org/officeDocument/2006/relationships/image" Target="../media/image238.png"/><Relationship Id="rId16" Type="http://schemas.openxmlformats.org/officeDocument/2006/relationships/customXml" Target="../ink/ink183.xml"/><Relationship Id="rId37" Type="http://schemas.openxmlformats.org/officeDocument/2006/relationships/image" Target="../media/image169.png"/><Relationship Id="rId58" Type="http://schemas.openxmlformats.org/officeDocument/2006/relationships/customXml" Target="../ink/ink204.xml"/><Relationship Id="rId79" Type="http://schemas.openxmlformats.org/officeDocument/2006/relationships/image" Target="../media/image190.png"/><Relationship Id="rId102" Type="http://schemas.openxmlformats.org/officeDocument/2006/relationships/customXml" Target="../ink/ink226.xml"/><Relationship Id="rId123" Type="http://schemas.openxmlformats.org/officeDocument/2006/relationships/image" Target="../media/image212.png"/><Relationship Id="rId144" Type="http://schemas.openxmlformats.org/officeDocument/2006/relationships/customXml" Target="../ink/ink247.xml"/><Relationship Id="rId90" Type="http://schemas.openxmlformats.org/officeDocument/2006/relationships/customXml" Target="../ink/ink220.xml"/><Relationship Id="rId165" Type="http://schemas.openxmlformats.org/officeDocument/2006/relationships/image" Target="../media/image233.png"/><Relationship Id="rId186" Type="http://schemas.openxmlformats.org/officeDocument/2006/relationships/customXml" Target="../ink/ink268.xml"/><Relationship Id="rId27" Type="http://schemas.openxmlformats.org/officeDocument/2006/relationships/image" Target="../media/image164.png"/><Relationship Id="rId48" Type="http://schemas.openxmlformats.org/officeDocument/2006/relationships/customXml" Target="../ink/ink199.xml"/><Relationship Id="rId69" Type="http://schemas.openxmlformats.org/officeDocument/2006/relationships/image" Target="../media/image185.png"/><Relationship Id="rId113" Type="http://schemas.openxmlformats.org/officeDocument/2006/relationships/image" Target="../media/image207.png"/><Relationship Id="rId134" Type="http://schemas.openxmlformats.org/officeDocument/2006/relationships/customXml" Target="../ink/ink242.xml"/><Relationship Id="rId80" Type="http://schemas.openxmlformats.org/officeDocument/2006/relationships/customXml" Target="../ink/ink215.xml"/><Relationship Id="rId155" Type="http://schemas.openxmlformats.org/officeDocument/2006/relationships/image" Target="../media/image228.png"/><Relationship Id="rId176" Type="http://schemas.openxmlformats.org/officeDocument/2006/relationships/customXml" Target="../ink/ink263.xml"/><Relationship Id="rId17" Type="http://schemas.openxmlformats.org/officeDocument/2006/relationships/image" Target="../media/image159.png"/><Relationship Id="rId38" Type="http://schemas.openxmlformats.org/officeDocument/2006/relationships/customXml" Target="../ink/ink194.xml"/><Relationship Id="rId59" Type="http://schemas.openxmlformats.org/officeDocument/2006/relationships/image" Target="../media/image180.png"/><Relationship Id="rId103" Type="http://schemas.openxmlformats.org/officeDocument/2006/relationships/image" Target="../media/image202.png"/><Relationship Id="rId124" Type="http://schemas.openxmlformats.org/officeDocument/2006/relationships/customXml" Target="../ink/ink237.xml"/><Relationship Id="rId70" Type="http://schemas.openxmlformats.org/officeDocument/2006/relationships/customXml" Target="../ink/ink210.xml"/><Relationship Id="rId91" Type="http://schemas.openxmlformats.org/officeDocument/2006/relationships/image" Target="../media/image196.png"/><Relationship Id="rId145" Type="http://schemas.openxmlformats.org/officeDocument/2006/relationships/image" Target="../media/image223.png"/><Relationship Id="rId166" Type="http://schemas.openxmlformats.org/officeDocument/2006/relationships/customXml" Target="../ink/ink258.xml"/><Relationship Id="rId187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89.xml"/><Relationship Id="rId49" Type="http://schemas.openxmlformats.org/officeDocument/2006/relationships/image" Target="../media/image175.png"/><Relationship Id="rId114" Type="http://schemas.openxmlformats.org/officeDocument/2006/relationships/customXml" Target="../ink/ink232.xml"/><Relationship Id="rId60" Type="http://schemas.openxmlformats.org/officeDocument/2006/relationships/customXml" Target="../ink/ink205.xml"/><Relationship Id="rId81" Type="http://schemas.openxmlformats.org/officeDocument/2006/relationships/image" Target="../media/image191.png"/><Relationship Id="rId135" Type="http://schemas.openxmlformats.org/officeDocument/2006/relationships/image" Target="../media/image218.png"/><Relationship Id="rId156" Type="http://schemas.openxmlformats.org/officeDocument/2006/relationships/customXml" Target="../ink/ink253.xml"/><Relationship Id="rId177" Type="http://schemas.openxmlformats.org/officeDocument/2006/relationships/image" Target="../media/image2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682" y="3262313"/>
            <a:ext cx="10173478" cy="2387600"/>
          </a:xfrm>
        </p:spPr>
        <p:txBody>
          <a:bodyPr>
            <a:noAutofit/>
          </a:bodyPr>
          <a:lstStyle/>
          <a:p>
            <a:pPr algn="r"/>
            <a:r>
              <a:rPr lang="en-US" sz="9600" b="1" dirty="0"/>
              <a:t>Scripting Languages</a:t>
            </a:r>
            <a:br>
              <a:rPr lang="en-US" sz="9600" b="1" dirty="0"/>
            </a:br>
            <a:br>
              <a:rPr lang="en-US" sz="9600" b="1" dirty="0"/>
            </a:br>
            <a:br>
              <a:rPr lang="en-US" sz="5000" b="1" dirty="0"/>
            </a:br>
            <a:r>
              <a:rPr lang="en-US" sz="5000" b="1" dirty="0"/>
              <a:t>-</a:t>
            </a:r>
            <a:r>
              <a:rPr lang="en-US" sz="5000" b="1" i="1" dirty="0"/>
              <a:t>deepankar sharma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865D07-6399-176E-2ADB-45C01002BAA8}"/>
                  </a:ext>
                </a:extLst>
              </p14:cNvPr>
              <p14:cNvContentPartPr/>
              <p14:nvPr/>
            </p14:nvContentPartPr>
            <p14:xfrm>
              <a:off x="413008" y="301070"/>
              <a:ext cx="798480" cy="43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865D07-6399-176E-2ADB-45C01002BA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008" y="292070"/>
                <a:ext cx="81612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06EDA9-5C3F-9264-816B-BA93C93941DB}"/>
                  </a:ext>
                </a:extLst>
              </p14:cNvPr>
              <p14:cNvContentPartPr/>
              <p14:nvPr/>
            </p14:nvContentPartPr>
            <p14:xfrm>
              <a:off x="917368" y="192710"/>
              <a:ext cx="100080" cy="109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06EDA9-5C3F-9264-816B-BA93C93941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8728" y="184070"/>
                <a:ext cx="1177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87585A-B67A-3B00-64EB-F72A9C1FC348}"/>
                  </a:ext>
                </a:extLst>
              </p14:cNvPr>
              <p14:cNvContentPartPr/>
              <p14:nvPr/>
            </p14:nvContentPartPr>
            <p14:xfrm>
              <a:off x="714688" y="128270"/>
              <a:ext cx="98280" cy="108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87585A-B67A-3B00-64EB-F72A9C1FC3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6048" y="119270"/>
                <a:ext cx="1159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71F3F2B-41BF-56F5-2EB6-07BE86961557}"/>
                  </a:ext>
                </a:extLst>
              </p14:cNvPr>
              <p14:cNvContentPartPr/>
              <p14:nvPr/>
            </p14:nvContentPartPr>
            <p14:xfrm>
              <a:off x="1378168" y="221150"/>
              <a:ext cx="561600" cy="272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71F3F2B-41BF-56F5-2EB6-07BE869615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9168" y="212150"/>
                <a:ext cx="579240" cy="29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D5D072E-EADF-20A2-A4CE-B66EF0E5DB37}"/>
              </a:ext>
            </a:extLst>
          </p:cNvPr>
          <p:cNvGrpSpPr/>
          <p:nvPr/>
        </p:nvGrpSpPr>
        <p:grpSpPr>
          <a:xfrm>
            <a:off x="2082328" y="77150"/>
            <a:ext cx="2005560" cy="416160"/>
            <a:chOff x="2082328" y="77150"/>
            <a:chExt cx="2005560" cy="41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965B6E-AFF1-6FAB-DC3A-361F1EFCB87D}"/>
                    </a:ext>
                  </a:extLst>
                </p14:cNvPr>
                <p14:cNvContentPartPr/>
                <p14:nvPr/>
              </p14:nvContentPartPr>
              <p14:xfrm>
                <a:off x="2082328" y="161390"/>
                <a:ext cx="2005560" cy="331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965B6E-AFF1-6FAB-DC3A-361F1EFCB8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3688" y="152750"/>
                  <a:ext cx="2023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EF0BFB5-1920-6159-F703-0C7B8B235ED1}"/>
                    </a:ext>
                  </a:extLst>
                </p14:cNvPr>
                <p14:cNvContentPartPr/>
                <p14:nvPr/>
              </p14:nvContentPartPr>
              <p14:xfrm>
                <a:off x="3695488" y="77150"/>
                <a:ext cx="92880" cy="90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EF0BFB5-1920-6159-F703-0C7B8B235ED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86848" y="68150"/>
                  <a:ext cx="1105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45640A6-3F9B-6874-AC2C-FF6F163C9CD6}"/>
                    </a:ext>
                  </a:extLst>
                </p14:cNvPr>
                <p14:cNvContentPartPr/>
                <p14:nvPr/>
              </p14:nvContentPartPr>
              <p14:xfrm>
                <a:off x="3596488" y="206750"/>
                <a:ext cx="112320" cy="10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45640A6-3F9B-6874-AC2C-FF6F163C9C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87488" y="197750"/>
                  <a:ext cx="129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28AF063-0305-B37A-D976-D3D352FA9775}"/>
                    </a:ext>
                  </a:extLst>
                </p14:cNvPr>
                <p14:cNvContentPartPr/>
                <p14:nvPr/>
              </p14:nvContentPartPr>
              <p14:xfrm>
                <a:off x="3041368" y="208910"/>
                <a:ext cx="69480" cy="2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28AF063-0305-B37A-D976-D3D352FA977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32368" y="199910"/>
                  <a:ext cx="8712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C7A0BC8-ABD0-1FB3-262E-C9AEDB62A0ED}"/>
                  </a:ext>
                </a:extLst>
              </p14:cNvPr>
              <p14:cNvContentPartPr/>
              <p14:nvPr/>
            </p14:nvContentPartPr>
            <p14:xfrm>
              <a:off x="4310728" y="173270"/>
              <a:ext cx="320400" cy="498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C7A0BC8-ABD0-1FB3-262E-C9AEDB62A0E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02088" y="164630"/>
                <a:ext cx="338040" cy="51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84B0341-EB06-90FA-A9F2-EC6B711469B8}"/>
              </a:ext>
            </a:extLst>
          </p:cNvPr>
          <p:cNvGrpSpPr/>
          <p:nvPr/>
        </p:nvGrpSpPr>
        <p:grpSpPr>
          <a:xfrm>
            <a:off x="4755328" y="37190"/>
            <a:ext cx="2934360" cy="766800"/>
            <a:chOff x="4755328" y="37190"/>
            <a:chExt cx="293436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64FB7A3-E2F0-98A0-F989-1AA0DB46228C}"/>
                    </a:ext>
                  </a:extLst>
                </p14:cNvPr>
                <p14:cNvContentPartPr/>
                <p14:nvPr/>
              </p14:nvContentPartPr>
              <p14:xfrm>
                <a:off x="4755328" y="187310"/>
                <a:ext cx="1348560" cy="616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64FB7A3-E2F0-98A0-F989-1AA0DB46228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46688" y="178310"/>
                  <a:ext cx="136620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850145D-80A1-D020-AC73-6F9EA4EF2354}"/>
                    </a:ext>
                  </a:extLst>
                </p14:cNvPr>
                <p14:cNvContentPartPr/>
                <p14:nvPr/>
              </p14:nvContentPartPr>
              <p14:xfrm>
                <a:off x="5663608" y="37190"/>
                <a:ext cx="117360" cy="86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850145D-80A1-D020-AC73-6F9EA4EF23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54608" y="28190"/>
                  <a:ext cx="135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E12D7F8-457E-CF09-5D34-1E3AA6C4E50B}"/>
                    </a:ext>
                  </a:extLst>
                </p14:cNvPr>
                <p14:cNvContentPartPr/>
                <p14:nvPr/>
              </p14:nvContentPartPr>
              <p14:xfrm>
                <a:off x="5514928" y="184430"/>
                <a:ext cx="135720" cy="7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E12D7F8-457E-CF09-5D34-1E3AA6C4E50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06288" y="175790"/>
                  <a:ext cx="153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4E3C1BF-DD6B-196F-EF00-622693740E0E}"/>
                    </a:ext>
                  </a:extLst>
                </p14:cNvPr>
                <p14:cNvContentPartPr/>
                <p14:nvPr/>
              </p14:nvContentPartPr>
              <p14:xfrm>
                <a:off x="5231248" y="89030"/>
                <a:ext cx="126360" cy="125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4E3C1BF-DD6B-196F-EF00-622693740E0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22248" y="80390"/>
                  <a:ext cx="144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7FC8F55-0DD0-B6E9-54C9-BCA61632D77D}"/>
                    </a:ext>
                  </a:extLst>
                </p14:cNvPr>
                <p14:cNvContentPartPr/>
                <p14:nvPr/>
              </p14:nvContentPartPr>
              <p14:xfrm>
                <a:off x="6243208" y="149150"/>
                <a:ext cx="1446480" cy="491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7FC8F55-0DD0-B6E9-54C9-BCA61632D7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34568" y="140510"/>
                  <a:ext cx="1464120" cy="50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A0673A-741C-791E-24C9-1340EFB89121}"/>
              </a:ext>
            </a:extLst>
          </p:cNvPr>
          <p:cNvGrpSpPr/>
          <p:nvPr/>
        </p:nvGrpSpPr>
        <p:grpSpPr>
          <a:xfrm>
            <a:off x="7870768" y="204230"/>
            <a:ext cx="2967840" cy="587520"/>
            <a:chOff x="7870768" y="204230"/>
            <a:chExt cx="2967840" cy="58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5483D5C-0374-CCA5-9D61-CA47F2E26592}"/>
                    </a:ext>
                  </a:extLst>
                </p14:cNvPr>
                <p14:cNvContentPartPr/>
                <p14:nvPr/>
              </p14:nvContentPartPr>
              <p14:xfrm>
                <a:off x="7870768" y="204230"/>
                <a:ext cx="174600" cy="372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5483D5C-0374-CCA5-9D61-CA47F2E265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62128" y="195230"/>
                  <a:ext cx="1922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7DC2AE5-EE7F-9399-0378-1DCE67EA089D}"/>
                    </a:ext>
                  </a:extLst>
                </p14:cNvPr>
                <p14:cNvContentPartPr/>
                <p14:nvPr/>
              </p14:nvContentPartPr>
              <p14:xfrm>
                <a:off x="8036008" y="270110"/>
                <a:ext cx="600120" cy="280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7DC2AE5-EE7F-9399-0378-1DCE67EA089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27008" y="261110"/>
                  <a:ext cx="6177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807ADAD-360B-5969-A671-D5A9D594B383}"/>
                    </a:ext>
                  </a:extLst>
                </p14:cNvPr>
                <p14:cNvContentPartPr/>
                <p14:nvPr/>
              </p14:nvContentPartPr>
              <p14:xfrm>
                <a:off x="8752408" y="481430"/>
                <a:ext cx="29880" cy="99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807ADAD-360B-5969-A671-D5A9D594B38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43408" y="472430"/>
                  <a:ext cx="475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EC808AB-1AAF-EA5B-D014-B42BEC47D461}"/>
                    </a:ext>
                  </a:extLst>
                </p14:cNvPr>
                <p14:cNvContentPartPr/>
                <p14:nvPr/>
              </p14:nvContentPartPr>
              <p14:xfrm>
                <a:off x="8875888" y="250670"/>
                <a:ext cx="803160" cy="541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EC808AB-1AAF-EA5B-D014-B42BEC47D46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67248" y="241670"/>
                  <a:ext cx="82080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4F7F214-C42A-D1F5-B495-3B981E0AE393}"/>
                    </a:ext>
                  </a:extLst>
                </p14:cNvPr>
                <p14:cNvContentPartPr/>
                <p14:nvPr/>
              </p14:nvContentPartPr>
              <p14:xfrm>
                <a:off x="9604528" y="500510"/>
                <a:ext cx="27360" cy="94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4F7F214-C42A-D1F5-B495-3B981E0AE3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95528" y="491510"/>
                  <a:ext cx="45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EBA5F81-8EF8-1247-8B63-2430E97679BD}"/>
                    </a:ext>
                  </a:extLst>
                </p14:cNvPr>
                <p14:cNvContentPartPr/>
                <p14:nvPr/>
              </p14:nvContentPartPr>
              <p14:xfrm>
                <a:off x="9828448" y="283430"/>
                <a:ext cx="735840" cy="289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EBA5F81-8EF8-1247-8B63-2430E97679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19448" y="274790"/>
                  <a:ext cx="7534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2B2F7A-E3AC-020F-47B3-969C8D1CB7B5}"/>
                    </a:ext>
                  </a:extLst>
                </p14:cNvPr>
                <p14:cNvContentPartPr/>
                <p14:nvPr/>
              </p14:nvContentPartPr>
              <p14:xfrm>
                <a:off x="10571128" y="417710"/>
                <a:ext cx="267480" cy="334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2B2F7A-E3AC-020F-47B3-969C8D1CB7B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62488" y="409070"/>
                  <a:ext cx="285120" cy="35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4F19519-5034-759F-1C61-E916B711B0BF}"/>
              </a:ext>
            </a:extLst>
          </p:cNvPr>
          <p:cNvGrpSpPr/>
          <p:nvPr/>
        </p:nvGrpSpPr>
        <p:grpSpPr>
          <a:xfrm>
            <a:off x="10965688" y="186590"/>
            <a:ext cx="1122480" cy="523440"/>
            <a:chOff x="10965688" y="186590"/>
            <a:chExt cx="1122480" cy="52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8FA2193-A234-B9F7-4476-C03563435021}"/>
                    </a:ext>
                  </a:extLst>
                </p14:cNvPr>
                <p14:cNvContentPartPr/>
                <p14:nvPr/>
              </p14:nvContentPartPr>
              <p14:xfrm>
                <a:off x="10965688" y="532190"/>
                <a:ext cx="75960" cy="108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8FA2193-A234-B9F7-4476-C0356343502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956688" y="523190"/>
                  <a:ext cx="936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5FF0163-EA2C-A547-994B-3DB468C46125}"/>
                    </a:ext>
                  </a:extLst>
                </p14:cNvPr>
                <p14:cNvContentPartPr/>
                <p14:nvPr/>
              </p14:nvContentPartPr>
              <p14:xfrm>
                <a:off x="11156488" y="276950"/>
                <a:ext cx="848160" cy="433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5FF0163-EA2C-A547-994B-3DB468C461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147848" y="268310"/>
                  <a:ext cx="8658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F637792-2EDF-B78D-3F9F-826A0DC87F9C}"/>
                    </a:ext>
                  </a:extLst>
                </p14:cNvPr>
                <p14:cNvContentPartPr/>
                <p14:nvPr/>
              </p14:nvContentPartPr>
              <p14:xfrm>
                <a:off x="11566528" y="374150"/>
                <a:ext cx="6408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F637792-2EDF-B78D-3F9F-826A0DC87F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557888" y="365510"/>
                  <a:ext cx="8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B161C32-9B8D-6637-6AB7-FC8AB0ED6A3B}"/>
                    </a:ext>
                  </a:extLst>
                </p14:cNvPr>
                <p14:cNvContentPartPr/>
                <p14:nvPr/>
              </p14:nvContentPartPr>
              <p14:xfrm>
                <a:off x="11965048" y="186590"/>
                <a:ext cx="123120" cy="448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B161C32-9B8D-6637-6AB7-FC8AB0ED6A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956048" y="177590"/>
                  <a:ext cx="140760" cy="46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242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39347" y="533145"/>
              <a:ext cx="6234093" cy="4681974"/>
            </p14:xfrm>
          </p:contentPart>
        </mc:Choice>
        <mc:Fallback xmlns="">
          <p:pic>
            <p:nvPicPr>
              <p:cNvPr id="4" name="Ink 3"/>
            </p:nvPicPr>
            <p:blipFill>
              <a:blip r:embed="rId3"/>
            </p:blipFill>
            <p:spPr>
              <a:xfrm>
                <a:off x="2239347" y="533145"/>
                <a:ext cx="6234093" cy="4681974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09180" y="312420"/>
              <a:ext cx="8576640" cy="438012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1609180" y="312420"/>
                <a:ext cx="8576640" cy="43801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0760" y="137331"/>
            <a:ext cx="8153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head contains all the metatags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&gt;Lucky&lt;/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body contains the content of the web page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Hello Lucky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4290743" y="321155"/>
            <a:ext cx="1239120" cy="330120"/>
            <a:chOff x="4290743" y="321155"/>
            <a:chExt cx="123912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/>
                <p14:cNvContentPartPr/>
                <p14:nvPr/>
              </p14:nvContentPartPr>
              <p14:xfrm>
                <a:off x="4290743" y="379835"/>
                <a:ext cx="466560" cy="191160"/>
              </p14:xfrm>
            </p:contentPart>
          </mc:Choice>
          <mc:Fallback xmlns="">
            <p:pic>
              <p:nvPicPr>
                <p:cNvPr id="8" name="Ink 7"/>
              </p:nvPicPr>
              <p:blipFill>
                <a:blip r:embed="rId3"/>
              </p:blipFill>
              <p:spPr>
                <a:xfrm>
                  <a:off x="4290743" y="379835"/>
                  <a:ext cx="466560" cy="191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/>
                <p14:cNvContentPartPr/>
                <p14:nvPr/>
              </p14:nvContentPartPr>
              <p14:xfrm>
                <a:off x="4569743" y="394235"/>
                <a:ext cx="51480" cy="15840"/>
              </p14:xfrm>
            </p:contentPart>
          </mc:Choice>
          <mc:Fallback xmlns="">
            <p:pic>
              <p:nvPicPr>
                <p:cNvPr id="9" name="Ink 8"/>
              </p:nvPicPr>
              <p:blipFill>
                <a:blip r:embed="rId5"/>
              </p:blipFill>
              <p:spPr>
                <a:xfrm>
                  <a:off x="4569743" y="394235"/>
                  <a:ext cx="51480" cy="15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/>
                <p14:cNvContentPartPr/>
                <p14:nvPr/>
              </p14:nvContentPartPr>
              <p14:xfrm>
                <a:off x="4832903" y="321155"/>
                <a:ext cx="320400" cy="330120"/>
              </p14:xfrm>
            </p:contentPart>
          </mc:Choice>
          <mc:Fallback xmlns="">
            <p:pic>
              <p:nvPicPr>
                <p:cNvPr id="10" name="Ink 9"/>
              </p:nvPicPr>
              <p:blipFill>
                <a:blip r:embed="rId7"/>
              </p:blipFill>
              <p:spPr>
                <a:xfrm>
                  <a:off x="4832903" y="321155"/>
                  <a:ext cx="320400" cy="330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/>
                <p14:cNvContentPartPr/>
                <p14:nvPr/>
              </p14:nvContentPartPr>
              <p14:xfrm>
                <a:off x="4812023" y="361475"/>
                <a:ext cx="109080" cy="16920"/>
              </p14:xfrm>
            </p:contentPart>
          </mc:Choice>
          <mc:Fallback xmlns="">
            <p:pic>
              <p:nvPicPr>
                <p:cNvPr id="11" name="Ink 10"/>
              </p:nvPicPr>
              <p:blipFill>
                <a:blip r:embed="rId9"/>
              </p:blipFill>
              <p:spPr>
                <a:xfrm>
                  <a:off x="4812023" y="361475"/>
                  <a:ext cx="109080" cy="16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/>
                <p14:cNvContentPartPr/>
                <p14:nvPr/>
              </p14:nvContentPartPr>
              <p14:xfrm>
                <a:off x="5202623" y="353555"/>
                <a:ext cx="327240" cy="71640"/>
              </p14:xfrm>
            </p:contentPart>
          </mc:Choice>
          <mc:Fallback xmlns="">
            <p:pic>
              <p:nvPicPr>
                <p:cNvPr id="12" name="Ink 11"/>
              </p:nvPicPr>
              <p:blipFill>
                <a:blip r:embed="rId11"/>
              </p:blipFill>
              <p:spPr>
                <a:xfrm>
                  <a:off x="5202623" y="353555"/>
                  <a:ext cx="327240" cy="71640"/>
                </a:xfrm>
                <a:prstGeom prst="rect"/>
              </p:spPr>
            </p:pic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5723183" y="131435"/>
            <a:ext cx="1618560" cy="375120"/>
            <a:chOff x="5723183" y="131435"/>
            <a:chExt cx="1618560" cy="3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/>
                <p14:cNvContentPartPr/>
                <p14:nvPr/>
              </p14:nvContentPartPr>
              <p14:xfrm>
                <a:off x="5723183" y="270755"/>
                <a:ext cx="110160" cy="178560"/>
              </p14:xfrm>
            </p:contentPart>
          </mc:Choice>
          <mc:Fallback xmlns="">
            <p:pic>
              <p:nvPicPr>
                <p:cNvPr id="14" name="Ink 13"/>
              </p:nvPicPr>
              <p:blipFill>
                <a:blip r:embed="rId13"/>
              </p:blipFill>
              <p:spPr>
                <a:xfrm>
                  <a:off x="5723183" y="270755"/>
                  <a:ext cx="110160" cy="178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/>
                <p14:cNvContentPartPr/>
                <p14:nvPr/>
              </p14:nvContentPartPr>
              <p14:xfrm>
                <a:off x="5877983" y="260315"/>
                <a:ext cx="64080" cy="159120"/>
              </p14:xfrm>
            </p:contentPart>
          </mc:Choice>
          <mc:Fallback xmlns="">
            <p:pic>
              <p:nvPicPr>
                <p:cNvPr id="15" name="Ink 14"/>
              </p:nvPicPr>
              <p:blipFill>
                <a:blip r:embed="rId15"/>
              </p:blipFill>
              <p:spPr>
                <a:xfrm>
                  <a:off x="5877983" y="260315"/>
                  <a:ext cx="64080" cy="159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/>
                <p14:cNvContentPartPr/>
                <p14:nvPr/>
              </p14:nvContentPartPr>
              <p14:xfrm>
                <a:off x="5883383" y="358235"/>
                <a:ext cx="90720" cy="81720"/>
              </p14:xfrm>
            </p:contentPart>
          </mc:Choice>
          <mc:Fallback xmlns="">
            <p:pic>
              <p:nvPicPr>
                <p:cNvPr id="16" name="Ink 15"/>
              </p:nvPicPr>
              <p:blipFill>
                <a:blip r:embed="rId17"/>
              </p:blipFill>
              <p:spPr>
                <a:xfrm>
                  <a:off x="5883383" y="358235"/>
                  <a:ext cx="90720" cy="81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/>
                <p14:cNvContentPartPr/>
                <p14:nvPr/>
              </p14:nvContentPartPr>
              <p14:xfrm>
                <a:off x="6001823" y="274355"/>
                <a:ext cx="84600" cy="14472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19"/>
              </p:blipFill>
              <p:spPr>
                <a:xfrm>
                  <a:off x="6001823" y="274355"/>
                  <a:ext cx="84600" cy="144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/>
                <p14:cNvContentPartPr/>
                <p14:nvPr/>
              </p14:nvContentPartPr>
              <p14:xfrm>
                <a:off x="6183623" y="208475"/>
                <a:ext cx="1158120" cy="29808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21"/>
              </p:blipFill>
              <p:spPr>
                <a:xfrm>
                  <a:off x="6183623" y="208475"/>
                  <a:ext cx="1158120" cy="298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/>
                <p14:cNvContentPartPr/>
                <p14:nvPr/>
              </p14:nvContentPartPr>
              <p14:xfrm>
                <a:off x="7094783" y="131435"/>
                <a:ext cx="41760" cy="5076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23"/>
              </p:blipFill>
              <p:spPr>
                <a:xfrm>
                  <a:off x="7094783" y="131435"/>
                  <a:ext cx="41760" cy="50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/>
                <p14:cNvContentPartPr/>
                <p14:nvPr/>
              </p14:nvContentPartPr>
              <p14:xfrm>
                <a:off x="6982103" y="240155"/>
                <a:ext cx="82080" cy="900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25"/>
              </p:blipFill>
              <p:spPr>
                <a:xfrm>
                  <a:off x="6982103" y="240155"/>
                  <a:ext cx="82080" cy="9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/>
                <p14:cNvContentPartPr/>
                <p14:nvPr/>
              </p14:nvContentPartPr>
              <p14:xfrm>
                <a:off x="6432383" y="294155"/>
                <a:ext cx="50760" cy="180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27"/>
              </p:blipFill>
              <p:spPr>
                <a:xfrm>
                  <a:off x="6432383" y="294155"/>
                  <a:ext cx="50760" cy="1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/>
                <p14:cNvContentPartPr/>
                <p14:nvPr/>
              </p14:nvContentPartPr>
              <p14:xfrm>
                <a:off x="6493583" y="171755"/>
                <a:ext cx="63360" cy="6552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29"/>
              </p:blipFill>
              <p:spPr>
                <a:xfrm>
                  <a:off x="6493583" y="171755"/>
                  <a:ext cx="63360" cy="65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/>
                <p14:cNvContentPartPr/>
                <p14:nvPr/>
              </p14:nvContentPartPr>
              <p14:xfrm>
                <a:off x="6722183" y="158435"/>
                <a:ext cx="70920" cy="6408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31"/>
              </p:blipFill>
              <p:spPr>
                <a:xfrm>
                  <a:off x="6722183" y="158435"/>
                  <a:ext cx="70920" cy="64080"/>
                </a:xfrm>
                <a:prstGeom prst="rect"/>
              </p:spPr>
            </p:pic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2407943" y="1567835"/>
            <a:ext cx="1286640" cy="310680"/>
            <a:chOff x="2407943" y="1567835"/>
            <a:chExt cx="128664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/>
                <p14:cNvContentPartPr/>
                <p14:nvPr/>
              </p14:nvContentPartPr>
              <p14:xfrm>
                <a:off x="2407943" y="1663235"/>
                <a:ext cx="254160" cy="215280"/>
              </p14:xfrm>
            </p:contentPart>
          </mc:Choice>
          <mc:Fallback xmlns="">
            <p:pic>
              <p:nvPicPr>
                <p:cNvPr id="27" name="Ink 26"/>
              </p:nvPicPr>
              <p:blipFill>
                <a:blip r:embed="rId33"/>
              </p:blipFill>
              <p:spPr>
                <a:xfrm>
                  <a:off x="2407943" y="1663235"/>
                  <a:ext cx="254160" cy="215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/>
                <p14:cNvContentPartPr/>
                <p14:nvPr/>
              </p14:nvContentPartPr>
              <p14:xfrm>
                <a:off x="2760383" y="1567835"/>
                <a:ext cx="520200" cy="188640"/>
              </p14:xfrm>
            </p:contentPart>
          </mc:Choice>
          <mc:Fallback xmlns="">
            <p:pic>
              <p:nvPicPr>
                <p:cNvPr id="28" name="Ink 27"/>
              </p:nvPicPr>
              <p:blipFill>
                <a:blip r:embed="rId35"/>
              </p:blipFill>
              <p:spPr>
                <a:xfrm>
                  <a:off x="2760383" y="1567835"/>
                  <a:ext cx="520200" cy="188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/>
                <p14:cNvContentPartPr/>
                <p14:nvPr/>
              </p14:nvContentPartPr>
              <p14:xfrm>
                <a:off x="3049823" y="1611035"/>
                <a:ext cx="109800" cy="5040"/>
              </p14:xfrm>
            </p:contentPart>
          </mc:Choice>
          <mc:Fallback xmlns="">
            <p:pic>
              <p:nvPicPr>
                <p:cNvPr id="29" name="Ink 28"/>
              </p:nvPicPr>
              <p:blipFill>
                <a:blip r:embed="rId37"/>
              </p:blipFill>
              <p:spPr>
                <a:xfrm>
                  <a:off x="3049823" y="1611035"/>
                  <a:ext cx="109800" cy="5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/>
                <p14:cNvContentPartPr/>
                <p14:nvPr/>
              </p14:nvContentPartPr>
              <p14:xfrm>
                <a:off x="3357263" y="1586915"/>
                <a:ext cx="337320" cy="228600"/>
              </p14:xfrm>
            </p:contentPart>
          </mc:Choice>
          <mc:Fallback xmlns="">
            <p:pic>
              <p:nvPicPr>
                <p:cNvPr id="30" name="Ink 29"/>
              </p:nvPicPr>
              <p:blipFill>
                <a:blip r:embed="rId39"/>
              </p:blipFill>
              <p:spPr>
                <a:xfrm>
                  <a:off x="3357263" y="1586915"/>
                  <a:ext cx="337320" cy="228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/>
                <p14:cNvContentPartPr/>
                <p14:nvPr/>
              </p14:nvContentPartPr>
              <p14:xfrm>
                <a:off x="3374543" y="1635155"/>
                <a:ext cx="81000" cy="10440"/>
              </p14:xfrm>
            </p:contentPart>
          </mc:Choice>
          <mc:Fallback xmlns="">
            <p:pic>
              <p:nvPicPr>
                <p:cNvPr id="31" name="Ink 30"/>
              </p:nvPicPr>
              <p:blipFill>
                <a:blip r:embed="rId41"/>
              </p:blipFill>
              <p:spPr>
                <a:xfrm>
                  <a:off x="3374543" y="1635155"/>
                  <a:ext cx="81000" cy="1044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4" name="Ink 33"/>
              <p14:cNvContentPartPr/>
              <p14:nvPr/>
            </p14:nvContentPartPr>
            <p14:xfrm>
              <a:off x="7634063" y="1825955"/>
              <a:ext cx="218160" cy="22608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43"/>
            </p:blipFill>
            <p:spPr>
              <a:xfrm>
                <a:off x="7634063" y="1825955"/>
                <a:ext cx="218160" cy="226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Ink 34"/>
              <p14:cNvContentPartPr/>
              <p14:nvPr/>
            </p14:nvContentPartPr>
            <p14:xfrm>
              <a:off x="7997663" y="1641635"/>
              <a:ext cx="107280" cy="2772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45"/>
            </p:blipFill>
            <p:spPr>
              <a:xfrm>
                <a:off x="7997663" y="1641635"/>
                <a:ext cx="107280" cy="27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Ink 35"/>
              <p14:cNvContentPartPr/>
              <p14:nvPr/>
            </p14:nvContentPartPr>
            <p14:xfrm>
              <a:off x="8039783" y="1542635"/>
              <a:ext cx="686880" cy="26028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47"/>
            </p:blipFill>
            <p:spPr>
              <a:xfrm>
                <a:off x="8039783" y="1542635"/>
                <a:ext cx="686880" cy="260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7" name="Ink 36"/>
              <p14:cNvContentPartPr/>
              <p14:nvPr/>
            </p14:nvContentPartPr>
            <p14:xfrm>
              <a:off x="8681303" y="1583675"/>
              <a:ext cx="83880" cy="2232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49"/>
            </p:blipFill>
            <p:spPr>
              <a:xfrm>
                <a:off x="8681303" y="1583675"/>
                <a:ext cx="83880" cy="22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8" name="Ink 37"/>
              <p14:cNvContentPartPr/>
              <p14:nvPr/>
            </p14:nvContentPartPr>
            <p14:xfrm>
              <a:off x="8233463" y="1644515"/>
              <a:ext cx="95040" cy="1512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51"/>
            </p:blipFill>
            <p:spPr>
              <a:xfrm>
                <a:off x="8233463" y="1644515"/>
                <a:ext cx="95040" cy="15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9" name="Ink 38"/>
              <p14:cNvContentPartPr/>
              <p14:nvPr/>
            </p14:nvContentPartPr>
            <p14:xfrm>
              <a:off x="8833943" y="1515635"/>
              <a:ext cx="63000" cy="18900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53"/>
            </p:blipFill>
            <p:spPr>
              <a:xfrm>
                <a:off x="8833943" y="1515635"/>
                <a:ext cx="63000" cy="189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0" name="Ink 39"/>
              <p14:cNvContentPartPr/>
              <p14:nvPr/>
            </p14:nvContentPartPr>
            <p14:xfrm>
              <a:off x="8841863" y="1475675"/>
              <a:ext cx="726120" cy="26424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55"/>
            </p:blipFill>
            <p:spPr>
              <a:xfrm>
                <a:off x="8841863" y="1475675"/>
                <a:ext cx="726120" cy="264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3" name="Ink 42"/>
              <p14:cNvContentPartPr/>
              <p14:nvPr/>
            </p14:nvContentPartPr>
            <p14:xfrm>
              <a:off x="7407263" y="2357315"/>
              <a:ext cx="205560" cy="1368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57"/>
            </p:blipFill>
            <p:spPr>
              <a:xfrm>
                <a:off x="7407263" y="2357315"/>
                <a:ext cx="205560" cy="13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4" name="Ink 43"/>
              <p14:cNvContentPartPr/>
              <p14:nvPr/>
            </p14:nvContentPartPr>
            <p14:xfrm>
              <a:off x="820929" y="589200"/>
              <a:ext cx="247680" cy="532080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59"/>
            </p:blipFill>
            <p:spPr>
              <a:xfrm>
                <a:off x="820929" y="589200"/>
                <a:ext cx="247680" cy="5320800"/>
              </a:xfrm>
              <a:prstGeom prst="rect"/>
            </p:spPr>
          </p:pic>
        </mc:Fallback>
      </mc:AlternateContent>
      <p:grpSp>
        <p:nvGrpSpPr>
          <p:cNvPr id="56" name="Group 55"/>
          <p:cNvGrpSpPr/>
          <p:nvPr/>
        </p:nvGrpSpPr>
        <p:grpSpPr>
          <a:xfrm>
            <a:off x="6785409" y="5179200"/>
            <a:ext cx="4159800" cy="920880"/>
            <a:chOff x="6785409" y="5179200"/>
            <a:chExt cx="4159800" cy="9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/>
                <p14:cNvContentPartPr/>
                <p14:nvPr/>
              </p14:nvContentPartPr>
              <p14:xfrm>
                <a:off x="6785409" y="5503200"/>
                <a:ext cx="1580760" cy="512280"/>
              </p14:xfrm>
            </p:contentPart>
          </mc:Choice>
          <mc:Fallback xmlns="">
            <p:pic>
              <p:nvPicPr>
                <p:cNvPr id="45" name="Ink 44"/>
              </p:nvPicPr>
              <p:blipFill>
                <a:blip r:embed="rId61"/>
              </p:blipFill>
              <p:spPr>
                <a:xfrm>
                  <a:off x="6785409" y="5503200"/>
                  <a:ext cx="1580760" cy="512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/>
                <p14:cNvContentPartPr/>
                <p14:nvPr/>
              </p14:nvContentPartPr>
              <p14:xfrm>
                <a:off x="7563009" y="5544960"/>
                <a:ext cx="212040" cy="34920"/>
              </p14:xfrm>
            </p:contentPart>
          </mc:Choice>
          <mc:Fallback xmlns="">
            <p:pic>
              <p:nvPicPr>
                <p:cNvPr id="46" name="Ink 45"/>
              </p:nvPicPr>
              <p:blipFill>
                <a:blip r:embed="rId63"/>
              </p:blipFill>
              <p:spPr>
                <a:xfrm>
                  <a:off x="7563009" y="5544960"/>
                  <a:ext cx="212040" cy="34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/>
                <p14:cNvContentPartPr/>
                <p14:nvPr/>
              </p14:nvContentPartPr>
              <p14:xfrm>
                <a:off x="7167369" y="5664840"/>
                <a:ext cx="203040" cy="44280"/>
              </p14:xfrm>
            </p:contentPart>
          </mc:Choice>
          <mc:Fallback xmlns="">
            <p:pic>
              <p:nvPicPr>
                <p:cNvPr id="47" name="Ink 46"/>
              </p:nvPicPr>
              <p:blipFill>
                <a:blip r:embed="rId65"/>
              </p:blipFill>
              <p:spPr>
                <a:xfrm>
                  <a:off x="7167369" y="5664840"/>
                  <a:ext cx="203040" cy="44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/>
                <p14:cNvContentPartPr/>
                <p14:nvPr/>
              </p14:nvContentPartPr>
              <p14:xfrm>
                <a:off x="8587209" y="5327160"/>
                <a:ext cx="482040" cy="772920"/>
              </p14:xfrm>
            </p:contentPart>
          </mc:Choice>
          <mc:Fallback xmlns="">
            <p:pic>
              <p:nvPicPr>
                <p:cNvPr id="49" name="Ink 48"/>
              </p:nvPicPr>
              <p:blipFill>
                <a:blip r:embed="rId67"/>
              </p:blipFill>
              <p:spPr>
                <a:xfrm>
                  <a:off x="8587209" y="5327160"/>
                  <a:ext cx="482040" cy="772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/>
                <p14:cNvContentPartPr/>
                <p14:nvPr/>
              </p14:nvContentPartPr>
              <p14:xfrm>
                <a:off x="9187689" y="5343360"/>
                <a:ext cx="226440" cy="381960"/>
              </p14:xfrm>
            </p:contentPart>
          </mc:Choice>
          <mc:Fallback xmlns="">
            <p:pic>
              <p:nvPicPr>
                <p:cNvPr id="50" name="Ink 49"/>
              </p:nvPicPr>
              <p:blipFill>
                <a:blip r:embed="rId69"/>
              </p:blipFill>
              <p:spPr>
                <a:xfrm>
                  <a:off x="9187689" y="5343360"/>
                  <a:ext cx="226440" cy="381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/>
                <p14:cNvContentPartPr/>
                <p14:nvPr/>
              </p14:nvContentPartPr>
              <p14:xfrm>
                <a:off x="9458049" y="5299800"/>
                <a:ext cx="191520" cy="35280"/>
              </p14:xfrm>
            </p:contentPart>
          </mc:Choice>
          <mc:Fallback xmlns="">
            <p:pic>
              <p:nvPicPr>
                <p:cNvPr id="51" name="Ink 50"/>
              </p:nvPicPr>
              <p:blipFill>
                <a:blip r:embed="rId71"/>
              </p:blipFill>
              <p:spPr>
                <a:xfrm>
                  <a:off x="9458049" y="5299800"/>
                  <a:ext cx="191520" cy="35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/>
                <p14:cNvContentPartPr/>
                <p14:nvPr/>
              </p14:nvContentPartPr>
              <p14:xfrm>
                <a:off x="9541209" y="5344440"/>
                <a:ext cx="46440" cy="327960"/>
              </p14:xfrm>
            </p:contentPart>
          </mc:Choice>
          <mc:Fallback xmlns="">
            <p:pic>
              <p:nvPicPr>
                <p:cNvPr id="52" name="Ink 51"/>
              </p:nvPicPr>
              <p:blipFill>
                <a:blip r:embed="rId73"/>
              </p:blipFill>
              <p:spPr>
                <a:xfrm>
                  <a:off x="9541209" y="5344440"/>
                  <a:ext cx="46440" cy="327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/>
                <p14:cNvContentPartPr/>
                <p14:nvPr/>
              </p14:nvContentPartPr>
              <p14:xfrm>
                <a:off x="9681609" y="5258040"/>
                <a:ext cx="258120" cy="342720"/>
              </p14:xfrm>
            </p:contentPart>
          </mc:Choice>
          <mc:Fallback xmlns="">
            <p:pic>
              <p:nvPicPr>
                <p:cNvPr id="53" name="Ink 52"/>
              </p:nvPicPr>
              <p:blipFill>
                <a:blip r:embed="rId75"/>
              </p:blipFill>
              <p:spPr>
                <a:xfrm>
                  <a:off x="9681609" y="5258040"/>
                  <a:ext cx="258120" cy="342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/>
                <p14:cNvContentPartPr/>
                <p14:nvPr/>
              </p14:nvContentPartPr>
              <p14:xfrm>
                <a:off x="10001649" y="5271720"/>
                <a:ext cx="194400" cy="324000"/>
              </p14:xfrm>
            </p:contentPart>
          </mc:Choice>
          <mc:Fallback xmlns="">
            <p:pic>
              <p:nvPicPr>
                <p:cNvPr id="54" name="Ink 53"/>
              </p:nvPicPr>
              <p:blipFill>
                <a:blip r:embed="rId77"/>
              </p:blipFill>
              <p:spPr>
                <a:xfrm>
                  <a:off x="10001649" y="5271720"/>
                  <a:ext cx="194400" cy="324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/>
                <p14:cNvContentPartPr/>
                <p14:nvPr/>
              </p14:nvContentPartPr>
              <p14:xfrm>
                <a:off x="10319889" y="5179200"/>
                <a:ext cx="625320" cy="359640"/>
              </p14:xfrm>
            </p:contentPart>
          </mc:Choice>
          <mc:Fallback xmlns="">
            <p:pic>
              <p:nvPicPr>
                <p:cNvPr id="55" name="Ink 54"/>
              </p:nvPicPr>
              <p:blipFill>
                <a:blip r:embed="rId79"/>
              </p:blipFill>
              <p:spPr>
                <a:xfrm>
                  <a:off x="10319889" y="5179200"/>
                  <a:ext cx="625320" cy="35964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185" y="1280370"/>
            <a:ext cx="107871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head contains all the metatags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"This is description"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"keywords"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"html, python, web development"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&lt;meta name="robots" content="NOINDEX, NOFOLLOW"&gt;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"robots"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"INDEX, FOLLOW"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This is how we include external </a:t>
            </a:r>
            <a:r>
              <a:rPr lang="en-IN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"temp.css"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This is how we include external </a:t>
            </a:r>
            <a:r>
              <a:rPr lang="en-IN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"temp.js"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&gt;Lucky&lt;/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86449" y="883680"/>
            <a:ext cx="1972440" cy="814680"/>
            <a:chOff x="6286449" y="883680"/>
            <a:chExt cx="1972440" cy="81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/>
                <p14:cNvContentPartPr/>
                <p14:nvPr/>
              </p14:nvContentPartPr>
              <p14:xfrm>
                <a:off x="6286449" y="925800"/>
                <a:ext cx="883080" cy="495360"/>
              </p14:xfrm>
            </p:contentPart>
          </mc:Choice>
          <mc:Fallback xmlns="">
            <p:pic>
              <p:nvPicPr>
                <p:cNvPr id="15" name="Ink 14"/>
              </p:nvPicPr>
              <p:blipFill>
                <a:blip r:embed="rId3"/>
              </p:blipFill>
              <p:spPr>
                <a:xfrm>
                  <a:off x="6286449" y="925800"/>
                  <a:ext cx="883080" cy="495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/>
                <p14:cNvContentPartPr/>
                <p14:nvPr/>
              </p14:nvContentPartPr>
              <p14:xfrm>
                <a:off x="6843369" y="970440"/>
                <a:ext cx="221040" cy="38880"/>
              </p14:xfrm>
            </p:contentPart>
          </mc:Choice>
          <mc:Fallback xmlns="">
            <p:pic>
              <p:nvPicPr>
                <p:cNvPr id="16" name="Ink 15"/>
              </p:nvPicPr>
              <p:blipFill>
                <a:blip r:embed="rId5"/>
              </p:blipFill>
              <p:spPr>
                <a:xfrm>
                  <a:off x="6843369" y="970440"/>
                  <a:ext cx="221040" cy="38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/>
                <p14:cNvContentPartPr/>
                <p14:nvPr/>
              </p14:nvContentPartPr>
              <p14:xfrm>
                <a:off x="7330449" y="883680"/>
                <a:ext cx="738000" cy="75060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7"/>
              </p:blipFill>
              <p:spPr>
                <a:xfrm>
                  <a:off x="7330449" y="883680"/>
                  <a:ext cx="738000" cy="750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/>
                <p14:cNvContentPartPr/>
                <p14:nvPr/>
              </p14:nvContentPartPr>
              <p14:xfrm>
                <a:off x="7342329" y="903840"/>
                <a:ext cx="178200" cy="3636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9"/>
              </p:blipFill>
              <p:spPr>
                <a:xfrm>
                  <a:off x="7342329" y="903840"/>
                  <a:ext cx="178200" cy="36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/>
                <p14:cNvContentPartPr/>
                <p14:nvPr/>
              </p14:nvContentPartPr>
              <p14:xfrm>
                <a:off x="6418929" y="1383360"/>
                <a:ext cx="1704600" cy="21132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11"/>
              </p:blipFill>
              <p:spPr>
                <a:xfrm>
                  <a:off x="6418929" y="1383360"/>
                  <a:ext cx="1704600" cy="211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/>
                <p14:cNvContentPartPr/>
                <p14:nvPr/>
              </p14:nvContentPartPr>
              <p14:xfrm>
                <a:off x="6516129" y="1448520"/>
                <a:ext cx="1742760" cy="24984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13"/>
              </p:blipFill>
              <p:spPr>
                <a:xfrm>
                  <a:off x="6516129" y="1448520"/>
                  <a:ext cx="1742760" cy="249840"/>
                </a:xfrm>
                <a:prstGeom prst="rect"/>
              </p:spPr>
            </p:pic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1349409" y="459600"/>
            <a:ext cx="1328400" cy="1024200"/>
            <a:chOff x="1349409" y="459600"/>
            <a:chExt cx="1328400" cy="102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/>
                <p14:cNvContentPartPr/>
                <p14:nvPr/>
              </p14:nvContentPartPr>
              <p14:xfrm>
                <a:off x="1349409" y="459600"/>
                <a:ext cx="1167480" cy="84168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15"/>
              </p:blipFill>
              <p:spPr>
                <a:xfrm>
                  <a:off x="1349409" y="459600"/>
                  <a:ext cx="1167480" cy="841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/>
                <p14:cNvContentPartPr/>
                <p14:nvPr/>
              </p14:nvContentPartPr>
              <p14:xfrm>
                <a:off x="1497729" y="1156920"/>
                <a:ext cx="1042920" cy="25236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17"/>
              </p:blipFill>
              <p:spPr>
                <a:xfrm>
                  <a:off x="1497729" y="1156920"/>
                  <a:ext cx="1042920" cy="252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/>
                <p14:cNvContentPartPr/>
                <p14:nvPr/>
              </p14:nvContentPartPr>
              <p14:xfrm>
                <a:off x="1562889" y="1203720"/>
                <a:ext cx="1114920" cy="28008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19"/>
              </p:blipFill>
              <p:spPr>
                <a:xfrm>
                  <a:off x="1562889" y="1203720"/>
                  <a:ext cx="1114920" cy="280080"/>
                </a:xfrm>
                <a:prstGeom prst="rect"/>
              </p:spPr>
            </p:pic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7118049" y="3847920"/>
            <a:ext cx="2593440" cy="1729800"/>
            <a:chOff x="7118049" y="3847920"/>
            <a:chExt cx="2593440" cy="172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/>
                <p14:cNvContentPartPr/>
                <p14:nvPr/>
              </p14:nvContentPartPr>
              <p14:xfrm>
                <a:off x="7237929" y="3873840"/>
                <a:ext cx="158040" cy="840240"/>
              </p14:xfrm>
            </p:contentPart>
          </mc:Choice>
          <mc:Fallback xmlns="">
            <p:pic>
              <p:nvPicPr>
                <p:cNvPr id="27" name="Ink 26"/>
              </p:nvPicPr>
              <p:blipFill>
                <a:blip r:embed="rId21"/>
              </p:blipFill>
              <p:spPr>
                <a:xfrm>
                  <a:off x="7237929" y="3873840"/>
                  <a:ext cx="158040" cy="840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/>
                <p14:cNvContentPartPr/>
                <p14:nvPr/>
              </p14:nvContentPartPr>
              <p14:xfrm>
                <a:off x="7118049" y="3847920"/>
                <a:ext cx="291240" cy="208800"/>
              </p14:xfrm>
            </p:contentPart>
          </mc:Choice>
          <mc:Fallback xmlns="">
            <p:pic>
              <p:nvPicPr>
                <p:cNvPr id="28" name="Ink 27"/>
              </p:nvPicPr>
              <p:blipFill>
                <a:blip r:embed="rId23"/>
              </p:blipFill>
              <p:spPr>
                <a:xfrm>
                  <a:off x="7118049" y="3847920"/>
                  <a:ext cx="291240" cy="208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/>
                <p14:cNvContentPartPr/>
                <p14:nvPr/>
              </p14:nvContentPartPr>
              <p14:xfrm>
                <a:off x="7522689" y="4876080"/>
                <a:ext cx="603000" cy="701640"/>
              </p14:xfrm>
            </p:contentPart>
          </mc:Choice>
          <mc:Fallback xmlns="">
            <p:pic>
              <p:nvPicPr>
                <p:cNvPr id="29" name="Ink 28"/>
              </p:nvPicPr>
              <p:blipFill>
                <a:blip r:embed="rId25"/>
              </p:blipFill>
              <p:spPr>
                <a:xfrm>
                  <a:off x="7522689" y="4876080"/>
                  <a:ext cx="603000" cy="701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/>
                <p14:cNvContentPartPr/>
                <p14:nvPr/>
              </p14:nvContentPartPr>
              <p14:xfrm>
                <a:off x="8258529" y="4638840"/>
                <a:ext cx="1452960" cy="531000"/>
              </p14:xfrm>
            </p:contentPart>
          </mc:Choice>
          <mc:Fallback xmlns="">
            <p:pic>
              <p:nvPicPr>
                <p:cNvPr id="30" name="Ink 29"/>
              </p:nvPicPr>
              <p:blipFill>
                <a:blip r:embed="rId27"/>
              </p:blipFill>
              <p:spPr>
                <a:xfrm>
                  <a:off x="8258529" y="4638840"/>
                  <a:ext cx="1452960" cy="531000"/>
                </a:xfrm>
                <a:prstGeom prst="rect"/>
              </p:spPr>
            </p:pic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5029329" y="5846640"/>
            <a:ext cx="748080" cy="712800"/>
            <a:chOff x="5029329" y="5846640"/>
            <a:chExt cx="748080" cy="71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/>
                <p14:cNvContentPartPr/>
                <p14:nvPr/>
              </p14:nvContentPartPr>
              <p14:xfrm>
                <a:off x="5029329" y="5846640"/>
                <a:ext cx="210600" cy="594720"/>
              </p14:xfrm>
            </p:contentPart>
          </mc:Choice>
          <mc:Fallback xmlns="">
            <p:pic>
              <p:nvPicPr>
                <p:cNvPr id="32" name="Ink 31"/>
              </p:nvPicPr>
              <p:blipFill>
                <a:blip r:embed="rId29"/>
              </p:blipFill>
              <p:spPr>
                <a:xfrm>
                  <a:off x="5029329" y="5846640"/>
                  <a:ext cx="210600" cy="594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/>
                <p14:cNvContentPartPr/>
                <p14:nvPr/>
              </p14:nvContentPartPr>
              <p14:xfrm>
                <a:off x="5350809" y="6253800"/>
                <a:ext cx="154800" cy="302400"/>
              </p14:xfrm>
            </p:contentPart>
          </mc:Choice>
          <mc:Fallback xmlns="">
            <p:pic>
              <p:nvPicPr>
                <p:cNvPr id="33" name="Ink 32"/>
              </p:nvPicPr>
              <p:blipFill>
                <a:blip r:embed="rId31"/>
              </p:blipFill>
              <p:spPr>
                <a:xfrm>
                  <a:off x="5350809" y="6253800"/>
                  <a:ext cx="154800" cy="302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/>
                <p14:cNvContentPartPr/>
                <p14:nvPr/>
              </p14:nvContentPartPr>
              <p14:xfrm>
                <a:off x="5568249" y="6197640"/>
                <a:ext cx="209160" cy="361800"/>
              </p14:xfrm>
            </p:contentPart>
          </mc:Choice>
          <mc:Fallback xmlns="">
            <p:pic>
              <p:nvPicPr>
                <p:cNvPr id="34" name="Ink 33"/>
              </p:nvPicPr>
              <p:blipFill>
                <a:blip r:embed="rId33"/>
              </p:blipFill>
              <p:spPr>
                <a:xfrm>
                  <a:off x="5568249" y="6197640"/>
                  <a:ext cx="209160" cy="36180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96161" y="468565"/>
            <a:ext cx="1076040" cy="459360"/>
            <a:chOff x="296161" y="468565"/>
            <a:chExt cx="1076040" cy="4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6" name="Ink 15"/>
                <p14:cNvContentPartPr/>
                <p14:nvPr/>
              </p14:nvContentPartPr>
              <p14:xfrm>
                <a:off x="296161" y="535525"/>
                <a:ext cx="113400" cy="261360"/>
              </p14:xfrm>
            </p:contentPart>
          </mc:Choice>
          <mc:Fallback xmlns="">
            <p:pic>
              <p:nvPicPr>
                <p:cNvPr id="16" name="Ink 15"/>
              </p:nvPicPr>
              <p:blipFill>
                <a:blip r:embed="rId3"/>
              </p:blipFill>
              <p:spPr>
                <a:xfrm>
                  <a:off x="296161" y="535525"/>
                  <a:ext cx="113400" cy="261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Ink 16"/>
                <p14:cNvContentPartPr/>
                <p14:nvPr/>
              </p14:nvContentPartPr>
              <p14:xfrm>
                <a:off x="306241" y="468565"/>
                <a:ext cx="965160" cy="32292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5"/>
              </p:blipFill>
              <p:spPr>
                <a:xfrm>
                  <a:off x="306241" y="468565"/>
                  <a:ext cx="965160" cy="322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/>
                <p14:cNvContentPartPr/>
                <p14:nvPr/>
              </p14:nvContentPartPr>
              <p14:xfrm>
                <a:off x="1205521" y="526885"/>
                <a:ext cx="166680" cy="1476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7"/>
              </p:blipFill>
              <p:spPr>
                <a:xfrm>
                  <a:off x="1205521" y="526885"/>
                  <a:ext cx="166680" cy="14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/>
                <p14:cNvContentPartPr/>
                <p14:nvPr/>
              </p14:nvContentPartPr>
              <p14:xfrm>
                <a:off x="332161" y="827125"/>
                <a:ext cx="965880" cy="4104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9"/>
              </p:blipFill>
              <p:spPr>
                <a:xfrm>
                  <a:off x="332161" y="827125"/>
                  <a:ext cx="965880" cy="41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/>
                <p14:cNvContentPartPr/>
                <p14:nvPr/>
              </p14:nvContentPartPr>
              <p14:xfrm>
                <a:off x="336481" y="867445"/>
                <a:ext cx="961560" cy="6048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11"/>
              </p:blipFill>
              <p:spPr>
                <a:xfrm>
                  <a:off x="336481" y="867445"/>
                  <a:ext cx="961560" cy="60480"/>
                </a:xfrm>
                <a:prstGeom prst="rect"/>
              </p:spPr>
            </p:pic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1507561" y="497365"/>
            <a:ext cx="1074600" cy="408240"/>
            <a:chOff x="1507561" y="497365"/>
            <a:chExt cx="1074600" cy="40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/>
                <p14:cNvContentPartPr/>
                <p14:nvPr/>
              </p14:nvContentPartPr>
              <p14:xfrm>
                <a:off x="1512601" y="589885"/>
                <a:ext cx="111600" cy="720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13"/>
              </p:blipFill>
              <p:spPr>
                <a:xfrm>
                  <a:off x="1512601" y="589885"/>
                  <a:ext cx="111600" cy="7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/>
                <p14:cNvContentPartPr/>
                <p14:nvPr/>
              </p14:nvContentPartPr>
              <p14:xfrm>
                <a:off x="1507561" y="549565"/>
                <a:ext cx="136080" cy="16848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15"/>
              </p:blipFill>
              <p:spPr>
                <a:xfrm>
                  <a:off x="1507561" y="549565"/>
                  <a:ext cx="136080" cy="168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Ink 23"/>
                <p14:cNvContentPartPr/>
                <p14:nvPr/>
              </p14:nvContentPartPr>
              <p14:xfrm>
                <a:off x="1789441" y="527605"/>
                <a:ext cx="371160" cy="25164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17"/>
              </p:blipFill>
              <p:spPr>
                <a:xfrm>
                  <a:off x="1789441" y="527605"/>
                  <a:ext cx="371160" cy="251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/>
                <p14:cNvContentPartPr/>
                <p14:nvPr/>
              </p14:nvContentPartPr>
              <p14:xfrm>
                <a:off x="2121001" y="592765"/>
                <a:ext cx="83160" cy="1476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19"/>
              </p:blipFill>
              <p:spPr>
                <a:xfrm>
                  <a:off x="2121001" y="592765"/>
                  <a:ext cx="83160" cy="14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/>
                <p14:cNvContentPartPr/>
                <p14:nvPr/>
              </p14:nvContentPartPr>
              <p14:xfrm>
                <a:off x="2297401" y="497365"/>
                <a:ext cx="284760" cy="408240"/>
              </p14:xfrm>
            </p:contentPart>
          </mc:Choice>
          <mc:Fallback xmlns="">
            <p:pic>
              <p:nvPicPr>
                <p:cNvPr id="26" name="Ink 25"/>
              </p:nvPicPr>
              <p:blipFill>
                <a:blip r:embed="rId21"/>
              </p:blipFill>
              <p:spPr>
                <a:xfrm>
                  <a:off x="2297401" y="497365"/>
                  <a:ext cx="284760" cy="408240"/>
                </a:xfrm>
                <a:prstGeom prst="rect"/>
              </p:spPr>
            </p:pic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2716801" y="369205"/>
            <a:ext cx="853920" cy="483480"/>
            <a:chOff x="2716801" y="369205"/>
            <a:chExt cx="853920" cy="48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/>
                <p14:cNvContentPartPr/>
                <p14:nvPr/>
              </p14:nvContentPartPr>
              <p14:xfrm>
                <a:off x="2716801" y="461005"/>
                <a:ext cx="853920" cy="391680"/>
              </p14:xfrm>
            </p:contentPart>
          </mc:Choice>
          <mc:Fallback xmlns="">
            <p:pic>
              <p:nvPicPr>
                <p:cNvPr id="28" name="Ink 27"/>
              </p:nvPicPr>
              <p:blipFill>
                <a:blip r:embed="rId23"/>
              </p:blipFill>
              <p:spPr>
                <a:xfrm>
                  <a:off x="2716801" y="461005"/>
                  <a:ext cx="853920" cy="391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/>
                <p14:cNvContentPartPr/>
                <p14:nvPr/>
              </p14:nvContentPartPr>
              <p14:xfrm>
                <a:off x="3252481" y="369205"/>
                <a:ext cx="77400" cy="95400"/>
              </p14:xfrm>
            </p:contentPart>
          </mc:Choice>
          <mc:Fallback xmlns="">
            <p:pic>
              <p:nvPicPr>
                <p:cNvPr id="29" name="Ink 28"/>
              </p:nvPicPr>
              <p:blipFill>
                <a:blip r:embed="rId25"/>
              </p:blipFill>
              <p:spPr>
                <a:xfrm>
                  <a:off x="3252481" y="369205"/>
                  <a:ext cx="77400" cy="95400"/>
                </a:xfrm>
                <a:prstGeom prst="rect"/>
              </p:spPr>
            </p:pic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3709681" y="328525"/>
            <a:ext cx="7046280" cy="624960"/>
            <a:chOff x="3709681" y="328525"/>
            <a:chExt cx="7046280" cy="62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/>
                <p14:cNvContentPartPr/>
                <p14:nvPr/>
              </p14:nvContentPartPr>
              <p14:xfrm>
                <a:off x="3709681" y="434005"/>
                <a:ext cx="354960" cy="442800"/>
              </p14:xfrm>
            </p:contentPart>
          </mc:Choice>
          <mc:Fallback xmlns="">
            <p:pic>
              <p:nvPicPr>
                <p:cNvPr id="31" name="Ink 30"/>
              </p:nvPicPr>
              <p:blipFill>
                <a:blip r:embed="rId27"/>
              </p:blipFill>
              <p:spPr>
                <a:xfrm>
                  <a:off x="3709681" y="434005"/>
                  <a:ext cx="354960" cy="442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/>
                <p14:cNvContentPartPr/>
                <p14:nvPr/>
              </p14:nvContentPartPr>
              <p14:xfrm>
                <a:off x="4145281" y="484405"/>
                <a:ext cx="481680" cy="240480"/>
              </p14:xfrm>
            </p:contentPart>
          </mc:Choice>
          <mc:Fallback xmlns="">
            <p:pic>
              <p:nvPicPr>
                <p:cNvPr id="32" name="Ink 31"/>
              </p:nvPicPr>
              <p:blipFill>
                <a:blip r:embed="rId29"/>
              </p:blipFill>
              <p:spPr>
                <a:xfrm>
                  <a:off x="4145281" y="484405"/>
                  <a:ext cx="481680" cy="240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/>
                <p14:cNvContentPartPr/>
                <p14:nvPr/>
              </p14:nvContentPartPr>
              <p14:xfrm>
                <a:off x="4574761" y="558205"/>
                <a:ext cx="91440" cy="3240"/>
              </p14:xfrm>
            </p:contentPart>
          </mc:Choice>
          <mc:Fallback xmlns="">
            <p:pic>
              <p:nvPicPr>
                <p:cNvPr id="33" name="Ink 32"/>
              </p:nvPicPr>
              <p:blipFill>
                <a:blip r:embed="rId31"/>
              </p:blipFill>
              <p:spPr>
                <a:xfrm>
                  <a:off x="4574761" y="558205"/>
                  <a:ext cx="91440" cy="3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/>
                <p14:cNvContentPartPr/>
                <p14:nvPr/>
              </p14:nvContentPartPr>
              <p14:xfrm>
                <a:off x="4174441" y="497365"/>
                <a:ext cx="177480" cy="7920"/>
              </p14:xfrm>
            </p:contentPart>
          </mc:Choice>
          <mc:Fallback xmlns="">
            <p:pic>
              <p:nvPicPr>
                <p:cNvPr id="34" name="Ink 33"/>
              </p:nvPicPr>
              <p:blipFill>
                <a:blip r:embed="rId33"/>
              </p:blipFill>
              <p:spPr>
                <a:xfrm>
                  <a:off x="4174441" y="497365"/>
                  <a:ext cx="177480" cy="7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/>
                <p14:cNvContentPartPr/>
                <p14:nvPr/>
              </p14:nvContentPartPr>
              <p14:xfrm>
                <a:off x="4772041" y="492325"/>
                <a:ext cx="806760" cy="222120"/>
              </p14:xfrm>
            </p:contentPart>
          </mc:Choice>
          <mc:Fallback xmlns="">
            <p:pic>
              <p:nvPicPr>
                <p:cNvPr id="35" name="Ink 34"/>
              </p:nvPicPr>
              <p:blipFill>
                <a:blip r:embed="rId35"/>
              </p:blipFill>
              <p:spPr>
                <a:xfrm>
                  <a:off x="4772041" y="492325"/>
                  <a:ext cx="806760" cy="222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Ink 35"/>
                <p14:cNvContentPartPr/>
                <p14:nvPr/>
              </p14:nvContentPartPr>
              <p14:xfrm>
                <a:off x="4944121" y="330325"/>
                <a:ext cx="78840" cy="88200"/>
              </p14:xfrm>
            </p:contentPart>
          </mc:Choice>
          <mc:Fallback xmlns="">
            <p:pic>
              <p:nvPicPr>
                <p:cNvPr id="36" name="Ink 35"/>
              </p:nvPicPr>
              <p:blipFill>
                <a:blip r:embed="rId37"/>
              </p:blipFill>
              <p:spPr>
                <a:xfrm>
                  <a:off x="4944121" y="330325"/>
                  <a:ext cx="78840" cy="88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/>
                <p14:cNvContentPartPr/>
                <p14:nvPr/>
              </p14:nvContentPartPr>
              <p14:xfrm>
                <a:off x="5079121" y="535525"/>
                <a:ext cx="139320" cy="7200"/>
              </p14:xfrm>
            </p:contentPart>
          </mc:Choice>
          <mc:Fallback xmlns="">
            <p:pic>
              <p:nvPicPr>
                <p:cNvPr id="37" name="Ink 36"/>
              </p:nvPicPr>
              <p:blipFill>
                <a:blip r:embed="rId39"/>
              </p:blipFill>
              <p:spPr>
                <a:xfrm>
                  <a:off x="5079121" y="535525"/>
                  <a:ext cx="139320" cy="7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/>
                <p14:cNvContentPartPr/>
                <p14:nvPr/>
              </p14:nvContentPartPr>
              <p14:xfrm>
                <a:off x="5714881" y="411685"/>
                <a:ext cx="464400" cy="420120"/>
              </p14:xfrm>
            </p:contentPart>
          </mc:Choice>
          <mc:Fallback xmlns="">
            <p:pic>
              <p:nvPicPr>
                <p:cNvPr id="38" name="Ink 37"/>
              </p:nvPicPr>
              <p:blipFill>
                <a:blip r:embed="rId41"/>
              </p:blipFill>
              <p:spPr>
                <a:xfrm>
                  <a:off x="5714881" y="411685"/>
                  <a:ext cx="464400" cy="420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Ink 39"/>
                <p14:cNvContentPartPr/>
                <p14:nvPr/>
              </p14:nvContentPartPr>
              <p14:xfrm>
                <a:off x="6258481" y="407005"/>
                <a:ext cx="457200" cy="415440"/>
              </p14:xfrm>
            </p:contentPart>
          </mc:Choice>
          <mc:Fallback xmlns="">
            <p:pic>
              <p:nvPicPr>
                <p:cNvPr id="40" name="Ink 39"/>
              </p:nvPicPr>
              <p:blipFill>
                <a:blip r:embed="rId43"/>
              </p:blipFill>
              <p:spPr>
                <a:xfrm>
                  <a:off x="6258481" y="407005"/>
                  <a:ext cx="457200" cy="415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/>
                <p14:cNvContentPartPr/>
                <p14:nvPr/>
              </p14:nvContentPartPr>
              <p14:xfrm>
                <a:off x="6675001" y="503125"/>
                <a:ext cx="99000" cy="11880"/>
              </p14:xfrm>
            </p:contentPart>
          </mc:Choice>
          <mc:Fallback xmlns="">
            <p:pic>
              <p:nvPicPr>
                <p:cNvPr id="41" name="Ink 40"/>
              </p:nvPicPr>
              <p:blipFill>
                <a:blip r:embed="rId45"/>
              </p:blipFill>
              <p:spPr>
                <a:xfrm>
                  <a:off x="6675001" y="503125"/>
                  <a:ext cx="99000" cy="11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" name="Ink 42"/>
                <p14:cNvContentPartPr/>
                <p14:nvPr/>
              </p14:nvContentPartPr>
              <p14:xfrm>
                <a:off x="6897481" y="449845"/>
                <a:ext cx="838440" cy="456480"/>
              </p14:xfrm>
            </p:contentPart>
          </mc:Choice>
          <mc:Fallback xmlns="">
            <p:pic>
              <p:nvPicPr>
                <p:cNvPr id="43" name="Ink 42"/>
              </p:nvPicPr>
              <p:blipFill>
                <a:blip r:embed="rId47"/>
              </p:blipFill>
              <p:spPr>
                <a:xfrm>
                  <a:off x="6897481" y="449845"/>
                  <a:ext cx="838440" cy="456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/>
                <p14:cNvContentPartPr/>
                <p14:nvPr/>
              </p14:nvContentPartPr>
              <p14:xfrm>
                <a:off x="7384921" y="354445"/>
                <a:ext cx="56160" cy="55440"/>
              </p14:xfrm>
            </p:contentPart>
          </mc:Choice>
          <mc:Fallback xmlns="">
            <p:pic>
              <p:nvPicPr>
                <p:cNvPr id="44" name="Ink 43"/>
              </p:nvPicPr>
              <p:blipFill>
                <a:blip r:embed="rId49"/>
              </p:blipFill>
              <p:spPr>
                <a:xfrm>
                  <a:off x="7384921" y="354445"/>
                  <a:ext cx="56160" cy="55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/>
                <p14:cNvContentPartPr/>
                <p14:nvPr/>
              </p14:nvContentPartPr>
              <p14:xfrm>
                <a:off x="7879921" y="432925"/>
                <a:ext cx="187920" cy="337320"/>
              </p14:xfrm>
            </p:contentPart>
          </mc:Choice>
          <mc:Fallback xmlns="">
            <p:pic>
              <p:nvPicPr>
                <p:cNvPr id="45" name="Ink 44"/>
              </p:nvPicPr>
              <p:blipFill>
                <a:blip r:embed="rId51"/>
              </p:blipFill>
              <p:spPr>
                <a:xfrm>
                  <a:off x="7879921" y="432925"/>
                  <a:ext cx="187920" cy="337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/>
                <p14:cNvContentPartPr/>
                <p14:nvPr/>
              </p14:nvContentPartPr>
              <p14:xfrm>
                <a:off x="8203201" y="443725"/>
                <a:ext cx="803520" cy="509760"/>
              </p14:xfrm>
            </p:contentPart>
          </mc:Choice>
          <mc:Fallback xmlns="">
            <p:pic>
              <p:nvPicPr>
                <p:cNvPr id="46" name="Ink 45"/>
              </p:nvPicPr>
              <p:blipFill>
                <a:blip r:embed="rId53"/>
              </p:blipFill>
              <p:spPr>
                <a:xfrm>
                  <a:off x="8203201" y="443725"/>
                  <a:ext cx="803520" cy="509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7" name="Ink 46"/>
                <p14:cNvContentPartPr/>
                <p14:nvPr/>
              </p14:nvContentPartPr>
              <p14:xfrm>
                <a:off x="8613961" y="330325"/>
                <a:ext cx="77040" cy="69480"/>
              </p14:xfrm>
            </p:contentPart>
          </mc:Choice>
          <mc:Fallback xmlns="">
            <p:pic>
              <p:nvPicPr>
                <p:cNvPr id="47" name="Ink 46"/>
              </p:nvPicPr>
              <p:blipFill>
                <a:blip r:embed="rId55"/>
              </p:blipFill>
              <p:spPr>
                <a:xfrm>
                  <a:off x="8613961" y="330325"/>
                  <a:ext cx="77040" cy="69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8" name="Ink 47"/>
                <p14:cNvContentPartPr/>
                <p14:nvPr/>
              </p14:nvContentPartPr>
              <p14:xfrm>
                <a:off x="8495521" y="466765"/>
                <a:ext cx="138240" cy="18360"/>
              </p14:xfrm>
            </p:contentPart>
          </mc:Choice>
          <mc:Fallback xmlns="">
            <p:pic>
              <p:nvPicPr>
                <p:cNvPr id="48" name="Ink 47"/>
              </p:nvPicPr>
              <p:blipFill>
                <a:blip r:embed="rId57"/>
              </p:blipFill>
              <p:spPr>
                <a:xfrm>
                  <a:off x="8495521" y="466765"/>
                  <a:ext cx="138240" cy="18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Ink 48"/>
                <p14:cNvContentPartPr/>
                <p14:nvPr/>
              </p14:nvContentPartPr>
              <p14:xfrm>
                <a:off x="8367721" y="328525"/>
                <a:ext cx="84600" cy="79560"/>
              </p14:xfrm>
            </p:contentPart>
          </mc:Choice>
          <mc:Fallback xmlns="">
            <p:pic>
              <p:nvPicPr>
                <p:cNvPr id="49" name="Ink 48"/>
              </p:nvPicPr>
              <p:blipFill>
                <a:blip r:embed="rId59"/>
              </p:blipFill>
              <p:spPr>
                <a:xfrm>
                  <a:off x="8367721" y="328525"/>
                  <a:ext cx="84600" cy="79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" name="Ink 49"/>
                <p14:cNvContentPartPr/>
                <p14:nvPr/>
              </p14:nvContentPartPr>
              <p14:xfrm>
                <a:off x="9136321" y="433285"/>
                <a:ext cx="126360" cy="195480"/>
              </p14:xfrm>
            </p:contentPart>
          </mc:Choice>
          <mc:Fallback xmlns="">
            <p:pic>
              <p:nvPicPr>
                <p:cNvPr id="50" name="Ink 49"/>
              </p:nvPicPr>
              <p:blipFill>
                <a:blip r:embed="rId61"/>
              </p:blipFill>
              <p:spPr>
                <a:xfrm>
                  <a:off x="9136321" y="433285"/>
                  <a:ext cx="126360" cy="195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1" name="Ink 50"/>
                <p14:cNvContentPartPr/>
                <p14:nvPr/>
              </p14:nvContentPartPr>
              <p14:xfrm>
                <a:off x="9333601" y="434365"/>
                <a:ext cx="88200" cy="7200"/>
              </p14:xfrm>
            </p:contentPart>
          </mc:Choice>
          <mc:Fallback xmlns="">
            <p:pic>
              <p:nvPicPr>
                <p:cNvPr id="51" name="Ink 50"/>
              </p:nvPicPr>
              <p:blipFill>
                <a:blip r:embed="rId63"/>
              </p:blipFill>
              <p:spPr>
                <a:xfrm>
                  <a:off x="9333601" y="434365"/>
                  <a:ext cx="88200" cy="7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/>
                <p14:cNvContentPartPr/>
                <p14:nvPr/>
              </p14:nvContentPartPr>
              <p14:xfrm>
                <a:off x="9339001" y="435445"/>
                <a:ext cx="22680" cy="190080"/>
              </p14:xfrm>
            </p:contentPart>
          </mc:Choice>
          <mc:Fallback xmlns="">
            <p:pic>
              <p:nvPicPr>
                <p:cNvPr id="52" name="Ink 51"/>
              </p:nvPicPr>
              <p:blipFill>
                <a:blip r:embed="rId65"/>
              </p:blipFill>
              <p:spPr>
                <a:xfrm>
                  <a:off x="9339001" y="435445"/>
                  <a:ext cx="22680" cy="190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Ink 52"/>
                <p14:cNvContentPartPr/>
                <p14:nvPr/>
              </p14:nvContentPartPr>
              <p14:xfrm>
                <a:off x="9440521" y="431845"/>
                <a:ext cx="144360" cy="185760"/>
              </p14:xfrm>
            </p:contentPart>
          </mc:Choice>
          <mc:Fallback xmlns="">
            <p:pic>
              <p:nvPicPr>
                <p:cNvPr id="53" name="Ink 52"/>
              </p:nvPicPr>
              <p:blipFill>
                <a:blip r:embed="rId67"/>
              </p:blipFill>
              <p:spPr>
                <a:xfrm>
                  <a:off x="9440521" y="431845"/>
                  <a:ext cx="144360" cy="185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Ink 53"/>
                <p14:cNvContentPartPr/>
                <p14:nvPr/>
              </p14:nvContentPartPr>
              <p14:xfrm>
                <a:off x="9668401" y="436165"/>
                <a:ext cx="99000" cy="199800"/>
              </p14:xfrm>
            </p:contentPart>
          </mc:Choice>
          <mc:Fallback xmlns="">
            <p:pic>
              <p:nvPicPr>
                <p:cNvPr id="54" name="Ink 53"/>
              </p:nvPicPr>
              <p:blipFill>
                <a:blip r:embed="rId69"/>
              </p:blipFill>
              <p:spPr>
                <a:xfrm>
                  <a:off x="9668401" y="436165"/>
                  <a:ext cx="99000" cy="199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Ink 55"/>
                <p14:cNvContentPartPr/>
                <p14:nvPr/>
              </p14:nvContentPartPr>
              <p14:xfrm>
                <a:off x="9878281" y="610045"/>
                <a:ext cx="25920" cy="72720"/>
              </p14:xfrm>
            </p:contentPart>
          </mc:Choice>
          <mc:Fallback xmlns="">
            <p:pic>
              <p:nvPicPr>
                <p:cNvPr id="56" name="Ink 55"/>
              </p:nvPicPr>
              <p:blipFill>
                <a:blip r:embed="rId71"/>
              </p:blipFill>
              <p:spPr>
                <a:xfrm>
                  <a:off x="9878281" y="610045"/>
                  <a:ext cx="25920" cy="72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Ink 56"/>
                <p14:cNvContentPartPr/>
                <p14:nvPr/>
              </p14:nvContentPartPr>
              <p14:xfrm>
                <a:off x="9997801" y="430765"/>
                <a:ext cx="65880" cy="172080"/>
              </p14:xfrm>
            </p:contentPart>
          </mc:Choice>
          <mc:Fallback xmlns="">
            <p:pic>
              <p:nvPicPr>
                <p:cNvPr id="57" name="Ink 56"/>
              </p:nvPicPr>
              <p:blipFill>
                <a:blip r:embed="rId73"/>
              </p:blipFill>
              <p:spPr>
                <a:xfrm>
                  <a:off x="9997801" y="430765"/>
                  <a:ext cx="65880" cy="172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/>
                <p14:cNvContentPartPr/>
                <p14:nvPr/>
              </p14:nvContentPartPr>
              <p14:xfrm>
                <a:off x="9951361" y="431485"/>
                <a:ext cx="137160" cy="192960"/>
              </p14:xfrm>
            </p:contentPart>
          </mc:Choice>
          <mc:Fallback xmlns="">
            <p:pic>
              <p:nvPicPr>
                <p:cNvPr id="58" name="Ink 57"/>
              </p:nvPicPr>
              <p:blipFill>
                <a:blip r:embed="rId75"/>
              </p:blipFill>
              <p:spPr>
                <a:xfrm>
                  <a:off x="9951361" y="431485"/>
                  <a:ext cx="137160" cy="192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/>
                <p14:cNvContentPartPr/>
                <p14:nvPr/>
              </p14:nvContentPartPr>
              <p14:xfrm>
                <a:off x="10134601" y="406645"/>
                <a:ext cx="167040" cy="199080"/>
              </p14:xfrm>
            </p:contentPart>
          </mc:Choice>
          <mc:Fallback xmlns="">
            <p:pic>
              <p:nvPicPr>
                <p:cNvPr id="59" name="Ink 58"/>
              </p:nvPicPr>
              <p:blipFill>
                <a:blip r:embed="rId77"/>
              </p:blipFill>
              <p:spPr>
                <a:xfrm>
                  <a:off x="10134601" y="406645"/>
                  <a:ext cx="167040" cy="199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/>
                <p14:cNvContentPartPr/>
                <p14:nvPr/>
              </p14:nvContentPartPr>
              <p14:xfrm>
                <a:off x="10359241" y="403405"/>
                <a:ext cx="55440" cy="210240"/>
              </p14:xfrm>
            </p:contentPart>
          </mc:Choice>
          <mc:Fallback xmlns="">
            <p:pic>
              <p:nvPicPr>
                <p:cNvPr id="60" name="Ink 59"/>
              </p:nvPicPr>
              <p:blipFill>
                <a:blip r:embed="rId79"/>
              </p:blipFill>
              <p:spPr>
                <a:xfrm>
                  <a:off x="10359241" y="403405"/>
                  <a:ext cx="55440" cy="210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/>
                <p14:cNvContentPartPr/>
                <p14:nvPr/>
              </p14:nvContentPartPr>
              <p14:xfrm>
                <a:off x="10496401" y="405925"/>
                <a:ext cx="259560" cy="198000"/>
              </p14:xfrm>
            </p:contentPart>
          </mc:Choice>
          <mc:Fallback xmlns="">
            <p:pic>
              <p:nvPicPr>
                <p:cNvPr id="61" name="Ink 60"/>
              </p:nvPicPr>
              <p:blipFill>
                <a:blip r:embed="rId81"/>
              </p:blipFill>
              <p:spPr>
                <a:xfrm>
                  <a:off x="10496401" y="405925"/>
                  <a:ext cx="259560" cy="198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/>
                <p14:cNvContentPartPr/>
                <p14:nvPr/>
              </p14:nvContentPartPr>
              <p14:xfrm>
                <a:off x="10574161" y="417085"/>
                <a:ext cx="101160" cy="6120"/>
              </p14:xfrm>
            </p:contentPart>
          </mc:Choice>
          <mc:Fallback xmlns="">
            <p:pic>
              <p:nvPicPr>
                <p:cNvPr id="62" name="Ink 61"/>
              </p:nvPicPr>
              <p:blipFill>
                <a:blip r:embed="rId83"/>
              </p:blipFill>
              <p:spPr>
                <a:xfrm>
                  <a:off x="10574161" y="417085"/>
                  <a:ext cx="101160" cy="6120"/>
                </a:xfrm>
                <a:prstGeom prst="rect"/>
              </p:spPr>
            </p:pic>
          </mc:Fallback>
        </mc:AlternateContent>
      </p:grpSp>
      <p:sp>
        <p:nvSpPr>
          <p:cNvPr id="75" name="TextBox 74"/>
          <p:cNvSpPr txBox="1"/>
          <p:nvPr/>
        </p:nvSpPr>
        <p:spPr>
          <a:xfrm>
            <a:off x="1912690" y="2910980"/>
            <a:ext cx="60446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 World&lt;/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 World&lt;/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 World&lt;/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 World&lt;/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 World&lt;/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 World&lt;/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paragraph&lt;/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>
            <a:off x="7325384" y="2173010"/>
            <a:ext cx="2590800" cy="31813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8" name="Ink 77"/>
              <p14:cNvContentPartPr/>
              <p14:nvPr/>
            </p14:nvContentPartPr>
            <p14:xfrm>
              <a:off x="1293361" y="4901664"/>
              <a:ext cx="125640" cy="28440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86"/>
            </p:blipFill>
            <p:spPr>
              <a:xfrm>
                <a:off x="1293361" y="4901664"/>
                <a:ext cx="125640" cy="284400"/>
              </a:xfrm>
              <a:prstGeom prst="rect"/>
            </p:spPr>
          </p:pic>
        </mc:Fallback>
      </mc:AlternateContent>
      <p:grpSp>
        <p:nvGrpSpPr>
          <p:cNvPr id="84" name="Group 83"/>
          <p:cNvGrpSpPr/>
          <p:nvPr/>
        </p:nvGrpSpPr>
        <p:grpSpPr>
          <a:xfrm>
            <a:off x="1379041" y="4811304"/>
            <a:ext cx="1782360" cy="559800"/>
            <a:chOff x="1379041" y="4811304"/>
            <a:chExt cx="1782360" cy="55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1" name="Ink 80"/>
                <p14:cNvContentPartPr/>
                <p14:nvPr/>
              </p14:nvContentPartPr>
              <p14:xfrm>
                <a:off x="1379041" y="4899144"/>
                <a:ext cx="1127880" cy="471960"/>
              </p14:xfrm>
            </p:contentPart>
          </mc:Choice>
          <mc:Fallback xmlns="">
            <p:pic>
              <p:nvPicPr>
                <p:cNvPr id="81" name="Ink 80"/>
              </p:nvPicPr>
              <p:blipFill>
                <a:blip r:embed="rId88"/>
              </p:blipFill>
              <p:spPr>
                <a:xfrm>
                  <a:off x="1379041" y="4899144"/>
                  <a:ext cx="1127880" cy="471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2" name="Ink 81"/>
                <p14:cNvContentPartPr/>
                <p14:nvPr/>
              </p14:nvContentPartPr>
              <p14:xfrm>
                <a:off x="2637961" y="4811304"/>
                <a:ext cx="191160" cy="9000"/>
              </p14:xfrm>
            </p:contentPart>
          </mc:Choice>
          <mc:Fallback xmlns="">
            <p:pic>
              <p:nvPicPr>
                <p:cNvPr id="82" name="Ink 81"/>
              </p:nvPicPr>
              <p:blipFill>
                <a:blip r:embed="rId90"/>
              </p:blipFill>
              <p:spPr>
                <a:xfrm>
                  <a:off x="2637961" y="4811304"/>
                  <a:ext cx="191160" cy="9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3" name="Ink 82"/>
                <p14:cNvContentPartPr/>
                <p14:nvPr/>
              </p14:nvContentPartPr>
              <p14:xfrm>
                <a:off x="2701321" y="4840824"/>
                <a:ext cx="460080" cy="429480"/>
              </p14:xfrm>
            </p:contentPart>
          </mc:Choice>
          <mc:Fallback xmlns="">
            <p:pic>
              <p:nvPicPr>
                <p:cNvPr id="83" name="Ink 82"/>
              </p:nvPicPr>
              <p:blipFill>
                <a:blip r:embed="rId92"/>
              </p:blipFill>
              <p:spPr>
                <a:xfrm>
                  <a:off x="2701321" y="4840824"/>
                  <a:ext cx="460080" cy="429480"/>
                </a:xfrm>
                <a:prstGeom prst="rect"/>
              </p:spPr>
            </p:pic>
          </mc:Fallback>
        </mc:AlternateContent>
      </p:grpSp>
      <p:grpSp>
        <p:nvGrpSpPr>
          <p:cNvPr id="92" name="Group 91"/>
          <p:cNvGrpSpPr/>
          <p:nvPr/>
        </p:nvGrpSpPr>
        <p:grpSpPr>
          <a:xfrm>
            <a:off x="1701241" y="2315784"/>
            <a:ext cx="1793880" cy="591840"/>
            <a:chOff x="1701241" y="2315784"/>
            <a:chExt cx="1793880" cy="59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8" name="Ink 87"/>
                <p14:cNvContentPartPr/>
                <p14:nvPr/>
              </p14:nvContentPartPr>
              <p14:xfrm>
                <a:off x="1701241" y="2408664"/>
                <a:ext cx="1089720" cy="498960"/>
              </p14:xfrm>
            </p:contentPart>
          </mc:Choice>
          <mc:Fallback xmlns="">
            <p:pic>
              <p:nvPicPr>
                <p:cNvPr id="88" name="Ink 87"/>
              </p:nvPicPr>
              <p:blipFill>
                <a:blip r:embed="rId94"/>
              </p:blipFill>
              <p:spPr>
                <a:xfrm>
                  <a:off x="1701241" y="2408664"/>
                  <a:ext cx="1089720" cy="498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9" name="Ink 88"/>
                <p14:cNvContentPartPr/>
                <p14:nvPr/>
              </p14:nvContentPartPr>
              <p14:xfrm>
                <a:off x="2322241" y="2315784"/>
                <a:ext cx="101160" cy="87120"/>
              </p14:xfrm>
            </p:contentPart>
          </mc:Choice>
          <mc:Fallback xmlns="">
            <p:pic>
              <p:nvPicPr>
                <p:cNvPr id="89" name="Ink 88"/>
              </p:nvPicPr>
              <p:blipFill>
                <a:blip r:embed="rId96"/>
              </p:blipFill>
              <p:spPr>
                <a:xfrm>
                  <a:off x="2322241" y="2315784"/>
                  <a:ext cx="101160" cy="87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0" name="Ink 89"/>
                <p14:cNvContentPartPr/>
                <p14:nvPr/>
              </p14:nvContentPartPr>
              <p14:xfrm>
                <a:off x="2887081" y="2466264"/>
                <a:ext cx="186840" cy="28080"/>
              </p14:xfrm>
            </p:contentPart>
          </mc:Choice>
          <mc:Fallback xmlns="">
            <p:pic>
              <p:nvPicPr>
                <p:cNvPr id="90" name="Ink 89"/>
              </p:nvPicPr>
              <p:blipFill>
                <a:blip r:embed="rId98"/>
              </p:blipFill>
              <p:spPr>
                <a:xfrm>
                  <a:off x="2887081" y="2466264"/>
                  <a:ext cx="186840" cy="28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1" name="Ink 90"/>
                <p14:cNvContentPartPr/>
                <p14:nvPr/>
              </p14:nvContentPartPr>
              <p14:xfrm>
                <a:off x="2960881" y="2485344"/>
                <a:ext cx="534240" cy="371160"/>
              </p14:xfrm>
            </p:contentPart>
          </mc:Choice>
          <mc:Fallback xmlns="">
            <p:pic>
              <p:nvPicPr>
                <p:cNvPr id="91" name="Ink 90"/>
              </p:nvPicPr>
              <p:blipFill>
                <a:blip r:embed="rId100"/>
              </p:blipFill>
              <p:spPr>
                <a:xfrm>
                  <a:off x="2960881" y="2485344"/>
                  <a:ext cx="534240" cy="37116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99" y="1432522"/>
            <a:ext cx="9823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strong.&lt;/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emphasized.&lt;/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/>
          </a:p>
        </p:txBody>
      </p:sp>
      <p:grpSp>
        <p:nvGrpSpPr>
          <p:cNvPr id="26" name="Group 25"/>
          <p:cNvGrpSpPr/>
          <p:nvPr/>
        </p:nvGrpSpPr>
        <p:grpSpPr>
          <a:xfrm>
            <a:off x="4350273" y="1679730"/>
            <a:ext cx="2333160" cy="1079280"/>
            <a:chOff x="4350273" y="1679730"/>
            <a:chExt cx="2333160" cy="107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/>
                <p14:cNvContentPartPr/>
                <p14:nvPr/>
              </p14:nvContentPartPr>
              <p14:xfrm>
                <a:off x="4757433" y="1726530"/>
                <a:ext cx="110880" cy="398160"/>
              </p14:xfrm>
            </p:contentPart>
          </mc:Choice>
          <mc:Fallback xmlns="">
            <p:pic>
              <p:nvPicPr>
                <p:cNvPr id="10" name="Ink 9"/>
              </p:nvPicPr>
              <p:blipFill>
                <a:blip r:embed="rId3"/>
              </p:blipFill>
              <p:spPr>
                <a:xfrm>
                  <a:off x="4757433" y="1726530"/>
                  <a:ext cx="110880" cy="398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/>
                <p14:cNvContentPartPr/>
                <p14:nvPr/>
              </p14:nvContentPartPr>
              <p14:xfrm>
                <a:off x="4904313" y="1754970"/>
                <a:ext cx="790200" cy="421560"/>
              </p14:xfrm>
            </p:contentPart>
          </mc:Choice>
          <mc:Fallback xmlns="">
            <p:pic>
              <p:nvPicPr>
                <p:cNvPr id="11" name="Ink 10"/>
              </p:nvPicPr>
              <p:blipFill>
                <a:blip r:embed="rId5"/>
              </p:blipFill>
              <p:spPr>
                <a:xfrm>
                  <a:off x="4904313" y="1754970"/>
                  <a:ext cx="790200" cy="421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/>
                <p14:cNvContentPartPr/>
                <p14:nvPr/>
              </p14:nvContentPartPr>
              <p14:xfrm>
                <a:off x="5640153" y="1851450"/>
                <a:ext cx="137160" cy="3240"/>
              </p14:xfrm>
            </p:contentPart>
          </mc:Choice>
          <mc:Fallback xmlns="">
            <p:pic>
              <p:nvPicPr>
                <p:cNvPr id="12" name="Ink 11"/>
              </p:nvPicPr>
              <p:blipFill>
                <a:blip r:embed="rId7"/>
              </p:blipFill>
              <p:spPr>
                <a:xfrm>
                  <a:off x="5640153" y="1851450"/>
                  <a:ext cx="137160" cy="3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/>
                <p14:cNvContentPartPr/>
                <p14:nvPr/>
              </p14:nvContentPartPr>
              <p14:xfrm>
                <a:off x="5928513" y="1744170"/>
                <a:ext cx="611640" cy="286200"/>
              </p14:xfrm>
            </p:contentPart>
          </mc:Choice>
          <mc:Fallback xmlns="">
            <p:pic>
              <p:nvPicPr>
                <p:cNvPr id="14" name="Ink 13"/>
              </p:nvPicPr>
              <p:blipFill>
                <a:blip r:embed="rId9"/>
              </p:blipFill>
              <p:spPr>
                <a:xfrm>
                  <a:off x="5928513" y="1744170"/>
                  <a:ext cx="611640" cy="286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/>
                <p14:cNvContentPartPr/>
                <p14:nvPr/>
              </p14:nvContentPartPr>
              <p14:xfrm>
                <a:off x="6583353" y="1679730"/>
                <a:ext cx="100080" cy="342000"/>
              </p14:xfrm>
            </p:contentPart>
          </mc:Choice>
          <mc:Fallback xmlns="">
            <p:pic>
              <p:nvPicPr>
                <p:cNvPr id="15" name="Ink 14"/>
              </p:nvPicPr>
              <p:blipFill>
                <a:blip r:embed="rId11"/>
              </p:blipFill>
              <p:spPr>
                <a:xfrm>
                  <a:off x="6583353" y="1679730"/>
                  <a:ext cx="100080" cy="342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/>
                <p14:cNvContentPartPr/>
                <p14:nvPr/>
              </p14:nvContentPartPr>
              <p14:xfrm>
                <a:off x="4350273" y="2311890"/>
                <a:ext cx="116280" cy="35532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13"/>
              </p:blipFill>
              <p:spPr>
                <a:xfrm>
                  <a:off x="4350273" y="2311890"/>
                  <a:ext cx="116280" cy="355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/>
                <p14:cNvContentPartPr/>
                <p14:nvPr/>
              </p14:nvContentPartPr>
              <p14:xfrm>
                <a:off x="4493553" y="2325210"/>
                <a:ext cx="721440" cy="43380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15"/>
              </p:blipFill>
              <p:spPr>
                <a:xfrm>
                  <a:off x="4493553" y="2325210"/>
                  <a:ext cx="721440" cy="433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/>
                <p14:cNvContentPartPr/>
                <p14:nvPr/>
              </p14:nvContentPartPr>
              <p14:xfrm>
                <a:off x="5166393" y="2425650"/>
                <a:ext cx="122040" cy="720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17"/>
              </p:blipFill>
              <p:spPr>
                <a:xfrm>
                  <a:off x="5166393" y="2425650"/>
                  <a:ext cx="122040" cy="7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/>
                <p14:cNvContentPartPr/>
                <p14:nvPr/>
              </p14:nvContentPartPr>
              <p14:xfrm>
                <a:off x="5437833" y="2276610"/>
                <a:ext cx="894600" cy="29988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19"/>
              </p:blipFill>
              <p:spPr>
                <a:xfrm>
                  <a:off x="5437833" y="2276610"/>
                  <a:ext cx="894600" cy="299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/>
                <p14:cNvContentPartPr/>
                <p14:nvPr/>
              </p14:nvContentPartPr>
              <p14:xfrm>
                <a:off x="5970633" y="2206050"/>
                <a:ext cx="99720" cy="8208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21"/>
              </p:blipFill>
              <p:spPr>
                <a:xfrm>
                  <a:off x="5970633" y="2206050"/>
                  <a:ext cx="99720" cy="82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/>
                <p14:cNvContentPartPr/>
                <p14:nvPr/>
              </p14:nvContentPartPr>
              <p14:xfrm>
                <a:off x="5523153" y="2219370"/>
                <a:ext cx="75240" cy="9000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23"/>
              </p:blipFill>
              <p:spPr>
                <a:xfrm>
                  <a:off x="5523153" y="2219370"/>
                  <a:ext cx="75240" cy="90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/>
                <p14:cNvContentPartPr/>
                <p14:nvPr/>
              </p14:nvContentPartPr>
              <p14:xfrm>
                <a:off x="5606313" y="2333850"/>
                <a:ext cx="112680" cy="612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25"/>
              </p:blipFill>
              <p:spPr>
                <a:xfrm>
                  <a:off x="5606313" y="2333850"/>
                  <a:ext cx="112680" cy="6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/>
                <p14:cNvContentPartPr/>
                <p14:nvPr/>
              </p14:nvContentPartPr>
              <p14:xfrm>
                <a:off x="6268353" y="2181210"/>
                <a:ext cx="231480" cy="50868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27"/>
              </p:blipFill>
              <p:spPr>
                <a:xfrm>
                  <a:off x="6268353" y="2181210"/>
                  <a:ext cx="231480" cy="508680"/>
                </a:xfrm>
                <a:prstGeom prst="rect"/>
              </p:spPr>
            </p:pic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682593" y="3587730"/>
            <a:ext cx="848880" cy="266040"/>
            <a:chOff x="682593" y="3587730"/>
            <a:chExt cx="84888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Ink 35"/>
                <p14:cNvContentPartPr/>
                <p14:nvPr/>
              </p14:nvContentPartPr>
              <p14:xfrm>
                <a:off x="682593" y="3608610"/>
                <a:ext cx="188640" cy="226800"/>
              </p14:xfrm>
            </p:contentPart>
          </mc:Choice>
          <mc:Fallback xmlns="">
            <p:pic>
              <p:nvPicPr>
                <p:cNvPr id="36" name="Ink 35"/>
              </p:nvPicPr>
              <p:blipFill>
                <a:blip r:embed="rId29"/>
              </p:blipFill>
              <p:spPr>
                <a:xfrm>
                  <a:off x="682593" y="3608610"/>
                  <a:ext cx="188640" cy="226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/>
                <p14:cNvContentPartPr/>
                <p14:nvPr/>
              </p14:nvContentPartPr>
              <p14:xfrm>
                <a:off x="929193" y="3594930"/>
                <a:ext cx="318240" cy="246960"/>
              </p14:xfrm>
            </p:contentPart>
          </mc:Choice>
          <mc:Fallback xmlns="">
            <p:pic>
              <p:nvPicPr>
                <p:cNvPr id="37" name="Ink 36"/>
              </p:nvPicPr>
              <p:blipFill>
                <a:blip r:embed="rId31"/>
              </p:blipFill>
              <p:spPr>
                <a:xfrm>
                  <a:off x="929193" y="3594930"/>
                  <a:ext cx="318240" cy="246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/>
                <p14:cNvContentPartPr/>
                <p14:nvPr/>
              </p14:nvContentPartPr>
              <p14:xfrm>
                <a:off x="1330953" y="3587730"/>
                <a:ext cx="200520" cy="266040"/>
              </p14:xfrm>
            </p:contentPart>
          </mc:Choice>
          <mc:Fallback xmlns="">
            <p:pic>
              <p:nvPicPr>
                <p:cNvPr id="38" name="Ink 37"/>
              </p:nvPicPr>
              <p:blipFill>
                <a:blip r:embed="rId33"/>
              </p:blipFill>
              <p:spPr>
                <a:xfrm>
                  <a:off x="1330953" y="3587730"/>
                  <a:ext cx="200520" cy="266040"/>
                </a:xfrm>
                <a:prstGeom prst="rect"/>
              </p:spPr>
            </p:pic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750993" y="4334010"/>
            <a:ext cx="840240" cy="280800"/>
            <a:chOff x="750993" y="4334010"/>
            <a:chExt cx="84024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Ink 39"/>
                <p14:cNvContentPartPr/>
                <p14:nvPr/>
              </p14:nvContentPartPr>
              <p14:xfrm>
                <a:off x="750993" y="4334010"/>
                <a:ext cx="171360" cy="257760"/>
              </p14:xfrm>
            </p:contentPart>
          </mc:Choice>
          <mc:Fallback xmlns="">
            <p:pic>
              <p:nvPicPr>
                <p:cNvPr id="40" name="Ink 39"/>
              </p:nvPicPr>
              <p:blipFill>
                <a:blip r:embed="rId35"/>
              </p:blipFill>
              <p:spPr>
                <a:xfrm>
                  <a:off x="750993" y="4334010"/>
                  <a:ext cx="171360" cy="257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Ink 40"/>
                <p14:cNvContentPartPr/>
                <p14:nvPr/>
              </p14:nvContentPartPr>
              <p14:xfrm>
                <a:off x="971673" y="4339050"/>
                <a:ext cx="372240" cy="275760"/>
              </p14:xfrm>
            </p:contentPart>
          </mc:Choice>
          <mc:Fallback xmlns="">
            <p:pic>
              <p:nvPicPr>
                <p:cNvPr id="41" name="Ink 40"/>
              </p:nvPicPr>
              <p:blipFill>
                <a:blip r:embed="rId37"/>
              </p:blipFill>
              <p:spPr>
                <a:xfrm>
                  <a:off x="971673" y="4339050"/>
                  <a:ext cx="372240" cy="275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/>
                <p14:cNvContentPartPr/>
                <p14:nvPr/>
              </p14:nvContentPartPr>
              <p14:xfrm>
                <a:off x="1420593" y="4339410"/>
                <a:ext cx="170640" cy="245160"/>
              </p14:xfrm>
            </p:contentPart>
          </mc:Choice>
          <mc:Fallback xmlns="">
            <p:pic>
              <p:nvPicPr>
                <p:cNvPr id="42" name="Ink 41"/>
              </p:nvPicPr>
              <p:blipFill>
                <a:blip r:embed="rId39"/>
              </p:blipFill>
              <p:spPr>
                <a:xfrm>
                  <a:off x="1420593" y="4339410"/>
                  <a:ext cx="170640" cy="245160"/>
                </a:xfrm>
                <a:prstGeom prst="rect"/>
              </p:spPr>
            </p:pic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1711113" y="3365970"/>
            <a:ext cx="2311560" cy="438120"/>
            <a:chOff x="1711113" y="3365970"/>
            <a:chExt cx="2311560" cy="43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4" name="Ink 43"/>
                <p14:cNvContentPartPr/>
                <p14:nvPr/>
              </p14:nvContentPartPr>
              <p14:xfrm>
                <a:off x="1711113" y="3623730"/>
                <a:ext cx="224280" cy="116280"/>
              </p14:xfrm>
            </p:contentPart>
          </mc:Choice>
          <mc:Fallback xmlns="">
            <p:pic>
              <p:nvPicPr>
                <p:cNvPr id="44" name="Ink 43"/>
              </p:nvPicPr>
              <p:blipFill>
                <a:blip r:embed="rId41"/>
              </p:blipFill>
              <p:spPr>
                <a:xfrm>
                  <a:off x="1711113" y="3623730"/>
                  <a:ext cx="224280" cy="116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" name="Ink 44"/>
                <p14:cNvContentPartPr/>
                <p14:nvPr/>
              </p14:nvContentPartPr>
              <p14:xfrm>
                <a:off x="2033313" y="3520770"/>
                <a:ext cx="710640" cy="235440"/>
              </p14:xfrm>
            </p:contentPart>
          </mc:Choice>
          <mc:Fallback xmlns="">
            <p:pic>
              <p:nvPicPr>
                <p:cNvPr id="45" name="Ink 44"/>
              </p:nvPicPr>
              <p:blipFill>
                <a:blip r:embed="rId43"/>
              </p:blipFill>
              <p:spPr>
                <a:xfrm>
                  <a:off x="2033313" y="3520770"/>
                  <a:ext cx="710640" cy="235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Ink 46"/>
                <p14:cNvContentPartPr/>
                <p14:nvPr/>
              </p14:nvContentPartPr>
              <p14:xfrm>
                <a:off x="2842953" y="3726330"/>
                <a:ext cx="91440" cy="77760"/>
              </p14:xfrm>
            </p:contentPart>
          </mc:Choice>
          <mc:Fallback xmlns="">
            <p:pic>
              <p:nvPicPr>
                <p:cNvPr id="47" name="Ink 46"/>
              </p:nvPicPr>
              <p:blipFill>
                <a:blip r:embed="rId45"/>
              </p:blipFill>
              <p:spPr>
                <a:xfrm>
                  <a:off x="2842953" y="3726330"/>
                  <a:ext cx="91440" cy="77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8" name="Ink 47"/>
                <p14:cNvContentPartPr/>
                <p14:nvPr/>
              </p14:nvContentPartPr>
              <p14:xfrm>
                <a:off x="3029073" y="3560370"/>
                <a:ext cx="480240" cy="158400"/>
              </p14:xfrm>
            </p:contentPart>
          </mc:Choice>
          <mc:Fallback xmlns="">
            <p:pic>
              <p:nvPicPr>
                <p:cNvPr id="48" name="Ink 47"/>
              </p:nvPicPr>
              <p:blipFill>
                <a:blip r:embed="rId47"/>
              </p:blipFill>
              <p:spPr>
                <a:xfrm>
                  <a:off x="3029073" y="3560370"/>
                  <a:ext cx="480240" cy="158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9" name="Ink 48"/>
                <p14:cNvContentPartPr/>
                <p14:nvPr/>
              </p14:nvContentPartPr>
              <p14:xfrm>
                <a:off x="3608673" y="3492330"/>
                <a:ext cx="414000" cy="231840"/>
              </p14:xfrm>
            </p:contentPart>
          </mc:Choice>
          <mc:Fallback xmlns="">
            <p:pic>
              <p:nvPicPr>
                <p:cNvPr id="49" name="Ink 48"/>
              </p:nvPicPr>
              <p:blipFill>
                <a:blip r:embed="rId49"/>
              </p:blipFill>
              <p:spPr>
                <a:xfrm>
                  <a:off x="3608673" y="3492330"/>
                  <a:ext cx="414000" cy="231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0" name="Ink 49"/>
                <p14:cNvContentPartPr/>
                <p14:nvPr/>
              </p14:nvContentPartPr>
              <p14:xfrm>
                <a:off x="3724593" y="3365970"/>
                <a:ext cx="87120" cy="80640"/>
              </p14:xfrm>
            </p:contentPart>
          </mc:Choice>
          <mc:Fallback xmlns="">
            <p:pic>
              <p:nvPicPr>
                <p:cNvPr id="50" name="Ink 49"/>
              </p:nvPicPr>
              <p:blipFill>
                <a:blip r:embed="rId51"/>
              </p:blipFill>
              <p:spPr>
                <a:xfrm>
                  <a:off x="3724593" y="3365970"/>
                  <a:ext cx="87120" cy="8064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2" name="Ink 51"/>
              <p14:cNvContentPartPr/>
              <p14:nvPr/>
            </p14:nvContentPartPr>
            <p14:xfrm>
              <a:off x="1725873" y="4367490"/>
              <a:ext cx="220680" cy="11268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53"/>
            </p:blipFill>
            <p:spPr>
              <a:xfrm>
                <a:off x="1725873" y="4367490"/>
                <a:ext cx="220680" cy="112680"/>
              </a:xfrm>
              <a:prstGeom prst="rect"/>
            </p:spPr>
          </p:pic>
        </mc:Fallback>
      </mc:AlternateContent>
      <p:grpSp>
        <p:nvGrpSpPr>
          <p:cNvPr id="58" name="Group 57"/>
          <p:cNvGrpSpPr/>
          <p:nvPr/>
        </p:nvGrpSpPr>
        <p:grpSpPr>
          <a:xfrm>
            <a:off x="2097393" y="4193970"/>
            <a:ext cx="1852920" cy="425520"/>
            <a:chOff x="2097393" y="4193970"/>
            <a:chExt cx="1852920" cy="4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3" name="Ink 52"/>
                <p14:cNvContentPartPr/>
                <p14:nvPr/>
              </p14:nvContentPartPr>
              <p14:xfrm>
                <a:off x="2097393" y="4205130"/>
                <a:ext cx="1139040" cy="414360"/>
              </p14:xfrm>
            </p:contentPart>
          </mc:Choice>
          <mc:Fallback xmlns="">
            <p:pic>
              <p:nvPicPr>
                <p:cNvPr id="53" name="Ink 52"/>
              </p:nvPicPr>
              <p:blipFill>
                <a:blip r:embed="rId55"/>
              </p:blipFill>
              <p:spPr>
                <a:xfrm>
                  <a:off x="2097393" y="4205130"/>
                  <a:ext cx="1139040" cy="414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4" name="Ink 53"/>
                <p14:cNvContentPartPr/>
                <p14:nvPr/>
              </p14:nvContentPartPr>
              <p14:xfrm>
                <a:off x="2991273" y="4317450"/>
                <a:ext cx="124200" cy="9720"/>
              </p14:xfrm>
            </p:contentPart>
          </mc:Choice>
          <mc:Fallback xmlns="">
            <p:pic>
              <p:nvPicPr>
                <p:cNvPr id="54" name="Ink 53"/>
              </p:nvPicPr>
              <p:blipFill>
                <a:blip r:embed="rId57"/>
              </p:blipFill>
              <p:spPr>
                <a:xfrm>
                  <a:off x="2991273" y="4317450"/>
                  <a:ext cx="124200" cy="9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5" name="Ink 54"/>
                <p14:cNvContentPartPr/>
                <p14:nvPr/>
              </p14:nvContentPartPr>
              <p14:xfrm>
                <a:off x="2449113" y="4193970"/>
                <a:ext cx="72720" cy="72000"/>
              </p14:xfrm>
            </p:contentPart>
          </mc:Choice>
          <mc:Fallback xmlns="">
            <p:pic>
              <p:nvPicPr>
                <p:cNvPr id="55" name="Ink 54"/>
              </p:nvPicPr>
              <p:blipFill>
                <a:blip r:embed="rId59"/>
              </p:blipFill>
              <p:spPr>
                <a:xfrm>
                  <a:off x="2449113" y="4193970"/>
                  <a:ext cx="72720" cy="72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7" name="Ink 56"/>
                <p14:cNvContentPartPr/>
                <p14:nvPr/>
              </p14:nvContentPartPr>
              <p14:xfrm>
                <a:off x="3381873" y="4214490"/>
                <a:ext cx="568440" cy="259560"/>
              </p14:xfrm>
            </p:contentPart>
          </mc:Choice>
          <mc:Fallback xmlns="">
            <p:pic>
              <p:nvPicPr>
                <p:cNvPr id="57" name="Ink 56"/>
              </p:nvPicPr>
              <p:blipFill>
                <a:blip r:embed="rId61"/>
              </p:blipFill>
              <p:spPr>
                <a:xfrm>
                  <a:off x="3381873" y="4214490"/>
                  <a:ext cx="568440" cy="259560"/>
                </a:xfrm>
                <a:prstGeom prst="rect"/>
              </p:spPr>
            </p:pic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4639353" y="3946650"/>
            <a:ext cx="1155960" cy="896760"/>
            <a:chOff x="4639353" y="3946650"/>
            <a:chExt cx="1155960" cy="89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Ink 58"/>
                <p14:cNvContentPartPr/>
                <p14:nvPr/>
              </p14:nvContentPartPr>
              <p14:xfrm>
                <a:off x="4639353" y="3946650"/>
                <a:ext cx="1155960" cy="896760"/>
              </p14:xfrm>
            </p:contentPart>
          </mc:Choice>
          <mc:Fallback xmlns="">
            <p:pic>
              <p:nvPicPr>
                <p:cNvPr id="59" name="Ink 58"/>
              </p:nvPicPr>
              <p:blipFill>
                <a:blip r:embed="rId63"/>
              </p:blipFill>
              <p:spPr>
                <a:xfrm>
                  <a:off x="4639353" y="3946650"/>
                  <a:ext cx="1155960" cy="896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Ink 59"/>
                <p14:cNvContentPartPr/>
                <p14:nvPr/>
              </p14:nvContentPartPr>
              <p14:xfrm>
                <a:off x="4695873" y="4482330"/>
                <a:ext cx="928800" cy="34560"/>
              </p14:xfrm>
            </p:contentPart>
          </mc:Choice>
          <mc:Fallback xmlns="">
            <p:pic>
              <p:nvPicPr>
                <p:cNvPr id="60" name="Ink 59"/>
              </p:nvPicPr>
              <p:blipFill>
                <a:blip r:embed="rId65"/>
              </p:blipFill>
              <p:spPr>
                <a:xfrm>
                  <a:off x="4695873" y="4482330"/>
                  <a:ext cx="928800" cy="3456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2" name="Ink 61"/>
              <p14:cNvContentPartPr/>
              <p14:nvPr/>
            </p14:nvContentPartPr>
            <p14:xfrm>
              <a:off x="3347313" y="4613730"/>
              <a:ext cx="1574640" cy="56088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67"/>
            </p:blipFill>
            <p:spPr>
              <a:xfrm>
                <a:off x="3347313" y="4613730"/>
                <a:ext cx="1574640" cy="560880"/>
              </a:xfrm>
              <a:prstGeom prst="rect"/>
            </p:spPr>
          </p:pic>
        </mc:Fallback>
      </mc:AlternateContent>
      <p:sp>
        <p:nvSpPr>
          <p:cNvPr id="63" name="TextBox 62"/>
          <p:cNvSpPr txBox="1"/>
          <p:nvPr/>
        </p:nvSpPr>
        <p:spPr>
          <a:xfrm>
            <a:off x="6070353" y="2892165"/>
            <a:ext cx="9492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not recommended after HTML5 --&gt;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bold.&lt;/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italic.&lt;/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/>
          </a:p>
        </p:txBody>
      </p:sp>
      <p:grpSp>
        <p:nvGrpSpPr>
          <p:cNvPr id="66" name="Group 65"/>
          <p:cNvGrpSpPr/>
          <p:nvPr/>
        </p:nvGrpSpPr>
        <p:grpSpPr>
          <a:xfrm>
            <a:off x="6252361" y="3375301"/>
            <a:ext cx="860400" cy="1243800"/>
            <a:chOff x="6252361" y="3375301"/>
            <a:chExt cx="860400" cy="12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4" name="Ink 63"/>
                <p14:cNvContentPartPr/>
                <p14:nvPr/>
              </p14:nvContentPartPr>
              <p14:xfrm>
                <a:off x="6252361" y="3375301"/>
                <a:ext cx="287280" cy="1006560"/>
              </p14:xfrm>
            </p:contentPart>
          </mc:Choice>
          <mc:Fallback xmlns="">
            <p:pic>
              <p:nvPicPr>
                <p:cNvPr id="64" name="Ink 63"/>
              </p:nvPicPr>
              <p:blipFill>
                <a:blip r:embed="rId69"/>
              </p:blipFill>
              <p:spPr>
                <a:xfrm>
                  <a:off x="6252361" y="3375301"/>
                  <a:ext cx="287280" cy="1006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5" name="Ink 64"/>
                <p14:cNvContentPartPr/>
                <p14:nvPr/>
              </p14:nvContentPartPr>
              <p14:xfrm>
                <a:off x="6575281" y="4396981"/>
                <a:ext cx="537480" cy="222120"/>
              </p14:xfrm>
            </p:contentPart>
          </mc:Choice>
          <mc:Fallback xmlns="">
            <p:pic>
              <p:nvPicPr>
                <p:cNvPr id="65" name="Ink 64"/>
              </p:nvPicPr>
              <p:blipFill>
                <a:blip r:embed="rId71"/>
              </p:blipFill>
              <p:spPr>
                <a:xfrm>
                  <a:off x="6575281" y="4396981"/>
                  <a:ext cx="537480" cy="222120"/>
                </a:xfrm>
                <a:prstGeom prst="rect"/>
              </p:spPr>
            </p:pic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7286641" y="4349101"/>
            <a:ext cx="1197720" cy="544320"/>
            <a:chOff x="7286641" y="4349101"/>
            <a:chExt cx="1197720" cy="54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7" name="Ink 66"/>
                <p14:cNvContentPartPr/>
                <p14:nvPr/>
              </p14:nvContentPartPr>
              <p14:xfrm>
                <a:off x="7286641" y="4386181"/>
                <a:ext cx="135720" cy="181440"/>
              </p14:xfrm>
            </p:contentPart>
          </mc:Choice>
          <mc:Fallback xmlns="">
            <p:pic>
              <p:nvPicPr>
                <p:cNvPr id="67" name="Ink 66"/>
              </p:nvPicPr>
              <p:blipFill>
                <a:blip r:embed="rId73"/>
              </p:blipFill>
              <p:spPr>
                <a:xfrm>
                  <a:off x="7286641" y="4386181"/>
                  <a:ext cx="135720" cy="181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8" name="Ink 67"/>
                <p14:cNvContentPartPr/>
                <p14:nvPr/>
              </p14:nvContentPartPr>
              <p14:xfrm>
                <a:off x="7478881" y="4386181"/>
                <a:ext cx="846360" cy="507240"/>
              </p14:xfrm>
            </p:contentPart>
          </mc:Choice>
          <mc:Fallback xmlns="">
            <p:pic>
              <p:nvPicPr>
                <p:cNvPr id="68" name="Ink 67"/>
              </p:nvPicPr>
              <p:blipFill>
                <a:blip r:embed="rId75"/>
              </p:blipFill>
              <p:spPr>
                <a:xfrm>
                  <a:off x="7478881" y="4386181"/>
                  <a:ext cx="846360" cy="507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9" name="Ink 68"/>
                <p14:cNvContentPartPr/>
                <p14:nvPr/>
              </p14:nvContentPartPr>
              <p14:xfrm>
                <a:off x="7581121" y="4412101"/>
                <a:ext cx="165600" cy="6120"/>
              </p14:xfrm>
            </p:contentPart>
          </mc:Choice>
          <mc:Fallback xmlns="">
            <p:pic>
              <p:nvPicPr>
                <p:cNvPr id="69" name="Ink 68"/>
              </p:nvPicPr>
              <p:blipFill>
                <a:blip r:embed="rId77"/>
              </p:blipFill>
              <p:spPr>
                <a:xfrm>
                  <a:off x="7581121" y="4412101"/>
                  <a:ext cx="165600" cy="6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0" name="Ink 69"/>
                <p14:cNvContentPartPr/>
                <p14:nvPr/>
              </p14:nvContentPartPr>
              <p14:xfrm>
                <a:off x="8265481" y="4349101"/>
                <a:ext cx="218880" cy="198720"/>
              </p14:xfrm>
            </p:contentPart>
          </mc:Choice>
          <mc:Fallback xmlns="">
            <p:pic>
              <p:nvPicPr>
                <p:cNvPr id="70" name="Ink 69"/>
              </p:nvPicPr>
              <p:blipFill>
                <a:blip r:embed="rId79"/>
              </p:blipFill>
              <p:spPr>
                <a:xfrm>
                  <a:off x="8265481" y="4349101"/>
                  <a:ext cx="218880" cy="19872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2" name="Ink 71"/>
              <p14:cNvContentPartPr/>
              <p14:nvPr/>
            </p14:nvContentPartPr>
            <p14:xfrm>
              <a:off x="8894401" y="3703621"/>
              <a:ext cx="764640" cy="171360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81"/>
            </p:blipFill>
            <p:spPr>
              <a:xfrm>
                <a:off x="8894401" y="3703621"/>
                <a:ext cx="764640" cy="1713600"/>
              </a:xfrm>
              <a:prstGeom prst="rect"/>
            </p:spPr>
          </p:pic>
        </mc:Fallback>
      </mc:AlternateContent>
      <p:grpSp>
        <p:nvGrpSpPr>
          <p:cNvPr id="77" name="Group 76"/>
          <p:cNvGrpSpPr/>
          <p:nvPr/>
        </p:nvGrpSpPr>
        <p:grpSpPr>
          <a:xfrm>
            <a:off x="6968761" y="5444941"/>
            <a:ext cx="1538280" cy="247320"/>
            <a:chOff x="6968761" y="5444941"/>
            <a:chExt cx="153828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3" name="Ink 72"/>
                <p14:cNvContentPartPr/>
                <p14:nvPr/>
              </p14:nvContentPartPr>
              <p14:xfrm>
                <a:off x="6968761" y="5472661"/>
                <a:ext cx="485640" cy="219600"/>
              </p14:xfrm>
            </p:contentPart>
          </mc:Choice>
          <mc:Fallback xmlns="">
            <p:pic>
              <p:nvPicPr>
                <p:cNvPr id="73" name="Ink 72"/>
              </p:nvPicPr>
              <p:blipFill>
                <a:blip r:embed="rId83"/>
              </p:blipFill>
              <p:spPr>
                <a:xfrm>
                  <a:off x="6968761" y="5472661"/>
                  <a:ext cx="485640" cy="219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4" name="Ink 73"/>
                <p14:cNvContentPartPr/>
                <p14:nvPr/>
              </p14:nvContentPartPr>
              <p14:xfrm>
                <a:off x="7656721" y="5449261"/>
                <a:ext cx="198000" cy="234000"/>
              </p14:xfrm>
            </p:contentPart>
          </mc:Choice>
          <mc:Fallback xmlns="">
            <p:pic>
              <p:nvPicPr>
                <p:cNvPr id="74" name="Ink 73"/>
              </p:nvPicPr>
              <p:blipFill>
                <a:blip r:embed="rId85"/>
              </p:blipFill>
              <p:spPr>
                <a:xfrm>
                  <a:off x="7656721" y="5449261"/>
                  <a:ext cx="198000" cy="234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5" name="Ink 74"/>
                <p14:cNvContentPartPr/>
                <p14:nvPr/>
              </p14:nvContentPartPr>
              <p14:xfrm>
                <a:off x="7905121" y="5444941"/>
                <a:ext cx="327960" cy="204480"/>
              </p14:xfrm>
            </p:contentPart>
          </mc:Choice>
          <mc:Fallback xmlns="">
            <p:pic>
              <p:nvPicPr>
                <p:cNvPr id="75" name="Ink 74"/>
              </p:nvPicPr>
              <p:blipFill>
                <a:blip r:embed="rId87"/>
              </p:blipFill>
              <p:spPr>
                <a:xfrm>
                  <a:off x="7905121" y="5444941"/>
                  <a:ext cx="327960" cy="204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6" name="Ink 75"/>
                <p14:cNvContentPartPr/>
                <p14:nvPr/>
              </p14:nvContentPartPr>
              <p14:xfrm>
                <a:off x="8322721" y="5487421"/>
                <a:ext cx="184320" cy="163080"/>
              </p14:xfrm>
            </p:contentPart>
          </mc:Choice>
          <mc:Fallback xmlns="">
            <p:pic>
              <p:nvPicPr>
                <p:cNvPr id="76" name="Ink 75"/>
              </p:nvPicPr>
              <p:blipFill>
                <a:blip r:embed="rId89"/>
              </p:blipFill>
              <p:spPr>
                <a:xfrm>
                  <a:off x="8322721" y="5487421"/>
                  <a:ext cx="184320" cy="16308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670" y="260060"/>
            <a:ext cx="106166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"https://google.com"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&gt;Go to google&lt;/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"https://facebook.com"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&gt;Go to 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facebook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"https://twitter.com"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&gt;Go to twitter&lt;/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"https://amazon.com"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&gt;Go to amazon&lt;/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"https://amazon.com"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"_blank"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&gt;Go to amazon&lt;/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"tut4.html"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&gt;tut4&lt;/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"pp.jpg"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"Error Loading Image"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grpSp>
        <p:nvGrpSpPr>
          <p:cNvPr id="26" name="Group 25"/>
          <p:cNvGrpSpPr/>
          <p:nvPr/>
        </p:nvGrpSpPr>
        <p:grpSpPr>
          <a:xfrm>
            <a:off x="7647817" y="419605"/>
            <a:ext cx="1805760" cy="546840"/>
            <a:chOff x="7647817" y="419605"/>
            <a:chExt cx="180576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/>
                <p14:cNvContentPartPr/>
                <p14:nvPr/>
              </p14:nvContentPartPr>
              <p14:xfrm>
                <a:off x="7647817" y="481525"/>
                <a:ext cx="1042920" cy="28476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3"/>
              </p:blipFill>
              <p:spPr>
                <a:xfrm>
                  <a:off x="7647817" y="481525"/>
                  <a:ext cx="1042920" cy="284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/>
                <p14:cNvContentPartPr/>
                <p14:nvPr/>
              </p14:nvContentPartPr>
              <p14:xfrm>
                <a:off x="8848417" y="419605"/>
                <a:ext cx="605160" cy="54684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5"/>
              </p:blipFill>
              <p:spPr>
                <a:xfrm>
                  <a:off x="8848417" y="419605"/>
                  <a:ext cx="605160" cy="546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/>
                <p14:cNvContentPartPr/>
                <p14:nvPr/>
              </p14:nvContentPartPr>
              <p14:xfrm>
                <a:off x="8805937" y="445885"/>
                <a:ext cx="205920" cy="4608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7"/>
              </p:blipFill>
              <p:spPr>
                <a:xfrm>
                  <a:off x="8805937" y="445885"/>
                  <a:ext cx="205920" cy="46080"/>
                </a:xfrm>
                <a:prstGeom prst="rect"/>
              </p:spPr>
            </p:pic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7817377" y="1071565"/>
            <a:ext cx="1655640" cy="394200"/>
            <a:chOff x="7817377" y="1071565"/>
            <a:chExt cx="1655640" cy="3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/>
                <p14:cNvContentPartPr/>
                <p14:nvPr/>
              </p14:nvContentPartPr>
              <p14:xfrm>
                <a:off x="7817377" y="1192885"/>
                <a:ext cx="196200" cy="254880"/>
              </p14:xfrm>
            </p:contentPart>
          </mc:Choice>
          <mc:Fallback xmlns="">
            <p:pic>
              <p:nvPicPr>
                <p:cNvPr id="27" name="Ink 26"/>
              </p:nvPicPr>
              <p:blipFill>
                <a:blip r:embed="rId9"/>
              </p:blipFill>
              <p:spPr>
                <a:xfrm>
                  <a:off x="7817377" y="1192885"/>
                  <a:ext cx="196200" cy="254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/>
                <p14:cNvContentPartPr/>
                <p14:nvPr/>
              </p14:nvContentPartPr>
              <p14:xfrm>
                <a:off x="8031217" y="1188205"/>
                <a:ext cx="196560" cy="185040"/>
              </p14:xfrm>
            </p:contentPart>
          </mc:Choice>
          <mc:Fallback xmlns="">
            <p:pic>
              <p:nvPicPr>
                <p:cNvPr id="28" name="Ink 27"/>
              </p:nvPicPr>
              <p:blipFill>
                <a:blip r:embed="rId11"/>
              </p:blipFill>
              <p:spPr>
                <a:xfrm>
                  <a:off x="8031217" y="1188205"/>
                  <a:ext cx="196560" cy="185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/>
                <p14:cNvContentPartPr/>
                <p14:nvPr/>
              </p14:nvContentPartPr>
              <p14:xfrm>
                <a:off x="8231737" y="1127725"/>
                <a:ext cx="226080" cy="285480"/>
              </p14:xfrm>
            </p:contentPart>
          </mc:Choice>
          <mc:Fallback xmlns="">
            <p:pic>
              <p:nvPicPr>
                <p:cNvPr id="29" name="Ink 28"/>
              </p:nvPicPr>
              <p:blipFill>
                <a:blip r:embed="rId13"/>
              </p:blipFill>
              <p:spPr>
                <a:xfrm>
                  <a:off x="8231737" y="1127725"/>
                  <a:ext cx="226080" cy="285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Ink 30"/>
                <p14:cNvContentPartPr/>
                <p14:nvPr/>
              </p14:nvContentPartPr>
              <p14:xfrm>
                <a:off x="8780377" y="1138165"/>
                <a:ext cx="158400" cy="225360"/>
              </p14:xfrm>
            </p:contentPart>
          </mc:Choice>
          <mc:Fallback xmlns="">
            <p:pic>
              <p:nvPicPr>
                <p:cNvPr id="31" name="Ink 30"/>
              </p:nvPicPr>
              <p:blipFill>
                <a:blip r:embed="rId15"/>
              </p:blipFill>
              <p:spPr>
                <a:xfrm>
                  <a:off x="8780377" y="1138165"/>
                  <a:ext cx="158400" cy="225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Ink 31"/>
                <p14:cNvContentPartPr/>
                <p14:nvPr/>
              </p14:nvContentPartPr>
              <p14:xfrm>
                <a:off x="8959657" y="1098205"/>
                <a:ext cx="40680" cy="367560"/>
              </p14:xfrm>
            </p:contentPart>
          </mc:Choice>
          <mc:Fallback xmlns="">
            <p:pic>
              <p:nvPicPr>
                <p:cNvPr id="32" name="Ink 31"/>
              </p:nvPicPr>
              <p:blipFill>
                <a:blip r:embed="rId17"/>
              </p:blipFill>
              <p:spPr>
                <a:xfrm>
                  <a:off x="8959657" y="1098205"/>
                  <a:ext cx="40680" cy="367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Ink 32"/>
                <p14:cNvContentPartPr/>
                <p14:nvPr/>
              </p14:nvContentPartPr>
              <p14:xfrm>
                <a:off x="9087817" y="1178485"/>
                <a:ext cx="183600" cy="184320"/>
              </p14:xfrm>
            </p:contentPart>
          </mc:Choice>
          <mc:Fallback xmlns="">
            <p:pic>
              <p:nvPicPr>
                <p:cNvPr id="33" name="Ink 32"/>
              </p:nvPicPr>
              <p:blipFill>
                <a:blip r:embed="rId19"/>
              </p:blipFill>
              <p:spPr>
                <a:xfrm>
                  <a:off x="9087817" y="1178485"/>
                  <a:ext cx="183600" cy="184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k 33"/>
                <p14:cNvContentPartPr/>
                <p14:nvPr/>
              </p14:nvContentPartPr>
              <p14:xfrm>
                <a:off x="9269617" y="1071565"/>
                <a:ext cx="203400" cy="282600"/>
              </p14:xfrm>
            </p:contentPart>
          </mc:Choice>
          <mc:Fallback xmlns="">
            <p:pic>
              <p:nvPicPr>
                <p:cNvPr id="34" name="Ink 33"/>
              </p:nvPicPr>
              <p:blipFill>
                <a:blip r:embed="rId21"/>
              </p:blipFill>
              <p:spPr>
                <a:xfrm>
                  <a:off x="9269617" y="1071565"/>
                  <a:ext cx="203400" cy="28260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Ink 38"/>
              <p14:cNvContentPartPr/>
              <p14:nvPr/>
            </p14:nvContentPartPr>
            <p14:xfrm>
              <a:off x="5843857" y="1990645"/>
              <a:ext cx="415080" cy="32544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23"/>
            </p:blipFill>
            <p:spPr>
              <a:xfrm>
                <a:off x="5843857" y="1990645"/>
                <a:ext cx="415080" cy="325440"/>
              </a:xfrm>
              <a:prstGeom prst="rect"/>
            </p:spPr>
          </p:pic>
        </mc:Fallback>
      </mc:AlternateContent>
      <p:grpSp>
        <p:nvGrpSpPr>
          <p:cNvPr id="47" name="Group 46"/>
          <p:cNvGrpSpPr/>
          <p:nvPr/>
        </p:nvGrpSpPr>
        <p:grpSpPr>
          <a:xfrm>
            <a:off x="6379177" y="2008285"/>
            <a:ext cx="1845720" cy="423000"/>
            <a:chOff x="6379177" y="2008285"/>
            <a:chExt cx="1845720" cy="4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/>
                <p14:cNvContentPartPr/>
                <p14:nvPr/>
              </p14:nvContentPartPr>
              <p14:xfrm>
                <a:off x="6379177" y="2147605"/>
                <a:ext cx="464400" cy="283680"/>
              </p14:xfrm>
            </p:contentPart>
          </mc:Choice>
          <mc:Fallback xmlns="">
            <p:pic>
              <p:nvPicPr>
                <p:cNvPr id="40" name="Ink 39"/>
              </p:nvPicPr>
              <p:blipFill>
                <a:blip r:embed="rId25"/>
              </p:blipFill>
              <p:spPr>
                <a:xfrm>
                  <a:off x="6379177" y="2147605"/>
                  <a:ext cx="464400" cy="283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/>
                <p14:cNvContentPartPr/>
                <p14:nvPr/>
              </p14:nvContentPartPr>
              <p14:xfrm>
                <a:off x="6938977" y="2135725"/>
                <a:ext cx="266400" cy="143640"/>
              </p14:xfrm>
            </p:contentPart>
          </mc:Choice>
          <mc:Fallback xmlns="">
            <p:pic>
              <p:nvPicPr>
                <p:cNvPr id="41" name="Ink 40"/>
              </p:nvPicPr>
              <p:blipFill>
                <a:blip r:embed="rId27"/>
              </p:blipFill>
              <p:spPr>
                <a:xfrm>
                  <a:off x="6938977" y="2135725"/>
                  <a:ext cx="266400" cy="143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Ink 41"/>
                <p14:cNvContentPartPr/>
                <p14:nvPr/>
              </p14:nvContentPartPr>
              <p14:xfrm>
                <a:off x="6982177" y="2043565"/>
                <a:ext cx="78120" cy="69120"/>
              </p14:xfrm>
            </p:contentPart>
          </mc:Choice>
          <mc:Fallback xmlns="">
            <p:pic>
              <p:nvPicPr>
                <p:cNvPr id="42" name="Ink 41"/>
              </p:nvPicPr>
              <p:blipFill>
                <a:blip r:embed="rId29"/>
              </p:blipFill>
              <p:spPr>
                <a:xfrm>
                  <a:off x="6982177" y="2043565"/>
                  <a:ext cx="78120" cy="69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4" name="Ink 43"/>
                <p14:cNvContentPartPr/>
                <p14:nvPr/>
              </p14:nvContentPartPr>
              <p14:xfrm>
                <a:off x="7300777" y="2087125"/>
                <a:ext cx="395280" cy="162360"/>
              </p14:xfrm>
            </p:contentPart>
          </mc:Choice>
          <mc:Fallback xmlns="">
            <p:pic>
              <p:nvPicPr>
                <p:cNvPr id="44" name="Ink 43"/>
              </p:nvPicPr>
              <p:blipFill>
                <a:blip r:embed="rId31"/>
              </p:blipFill>
              <p:spPr>
                <a:xfrm>
                  <a:off x="7300777" y="2087125"/>
                  <a:ext cx="395280" cy="162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Ink 44"/>
                <p14:cNvContentPartPr/>
                <p14:nvPr/>
              </p14:nvContentPartPr>
              <p14:xfrm>
                <a:off x="7807657" y="2008285"/>
                <a:ext cx="417240" cy="257760"/>
              </p14:xfrm>
            </p:contentPart>
          </mc:Choice>
          <mc:Fallback xmlns="">
            <p:pic>
              <p:nvPicPr>
                <p:cNvPr id="45" name="Ink 44"/>
              </p:nvPicPr>
              <p:blipFill>
                <a:blip r:embed="rId33"/>
              </p:blipFill>
              <p:spPr>
                <a:xfrm>
                  <a:off x="7807657" y="2008285"/>
                  <a:ext cx="417240" cy="257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Ink 45"/>
                <p14:cNvContentPartPr/>
                <p14:nvPr/>
              </p14:nvContentPartPr>
              <p14:xfrm>
                <a:off x="7796137" y="2090005"/>
                <a:ext cx="143280" cy="23400"/>
              </p14:xfrm>
            </p:contentPart>
          </mc:Choice>
          <mc:Fallback xmlns="">
            <p:pic>
              <p:nvPicPr>
                <p:cNvPr id="46" name="Ink 45"/>
              </p:nvPicPr>
              <p:blipFill>
                <a:blip r:embed="rId35"/>
              </p:blipFill>
              <p:spPr>
                <a:xfrm>
                  <a:off x="7796137" y="2090005"/>
                  <a:ext cx="143280" cy="23400"/>
                </a:xfrm>
                <a:prstGeom prst="rect"/>
              </p:spPr>
            </p:pic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2134777" y="2006845"/>
            <a:ext cx="1167120" cy="495000"/>
            <a:chOff x="2134777" y="2006845"/>
            <a:chExt cx="1167120" cy="49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9" name="Ink 48"/>
                <p14:cNvContentPartPr/>
                <p14:nvPr/>
              </p14:nvContentPartPr>
              <p14:xfrm>
                <a:off x="2134777" y="2182165"/>
                <a:ext cx="179280" cy="319680"/>
              </p14:xfrm>
            </p:contentPart>
          </mc:Choice>
          <mc:Fallback xmlns="">
            <p:pic>
              <p:nvPicPr>
                <p:cNvPr id="49" name="Ink 48"/>
              </p:nvPicPr>
              <p:blipFill>
                <a:blip r:embed="rId37"/>
              </p:blipFill>
              <p:spPr>
                <a:xfrm>
                  <a:off x="2134777" y="2182165"/>
                  <a:ext cx="179280" cy="319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/>
                <p14:cNvContentPartPr/>
                <p14:nvPr/>
              </p14:nvContentPartPr>
              <p14:xfrm>
                <a:off x="2433577" y="2006845"/>
                <a:ext cx="868320" cy="308880"/>
              </p14:xfrm>
            </p:contentPart>
          </mc:Choice>
          <mc:Fallback xmlns="">
            <p:pic>
              <p:nvPicPr>
                <p:cNvPr id="50" name="Ink 49"/>
              </p:nvPicPr>
              <p:blipFill>
                <a:blip r:embed="rId39"/>
              </p:blipFill>
              <p:spPr>
                <a:xfrm>
                  <a:off x="2433577" y="2006845"/>
                  <a:ext cx="868320" cy="308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/>
                <p14:cNvContentPartPr/>
                <p14:nvPr/>
              </p14:nvContentPartPr>
              <p14:xfrm>
                <a:off x="2563897" y="2140045"/>
                <a:ext cx="105840" cy="32040"/>
              </p14:xfrm>
            </p:contentPart>
          </mc:Choice>
          <mc:Fallback xmlns="">
            <p:pic>
              <p:nvPicPr>
                <p:cNvPr id="51" name="Ink 50"/>
              </p:nvPicPr>
              <p:blipFill>
                <a:blip r:embed="rId41"/>
              </p:blipFill>
              <p:spPr>
                <a:xfrm>
                  <a:off x="2563897" y="2140045"/>
                  <a:ext cx="105840" cy="32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/>
                <p14:cNvContentPartPr/>
                <p14:nvPr/>
              </p14:nvContentPartPr>
              <p14:xfrm>
                <a:off x="2375617" y="2041405"/>
                <a:ext cx="85680" cy="58320"/>
              </p14:xfrm>
            </p:contentPart>
          </mc:Choice>
          <mc:Fallback xmlns="">
            <p:pic>
              <p:nvPicPr>
                <p:cNvPr id="52" name="Ink 51"/>
              </p:nvPicPr>
              <p:blipFill>
                <a:blip r:embed="rId43"/>
              </p:blipFill>
              <p:spPr>
                <a:xfrm>
                  <a:off x="2375617" y="2041405"/>
                  <a:ext cx="85680" cy="58320"/>
                </a:xfrm>
                <a:prstGeom prst="rect"/>
              </p:spPr>
            </p:pic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3431857" y="1993525"/>
            <a:ext cx="1170720" cy="253800"/>
            <a:chOff x="3431857" y="1993525"/>
            <a:chExt cx="117072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" name="Ink 53"/>
                <p14:cNvContentPartPr/>
                <p14:nvPr/>
              </p14:nvContentPartPr>
              <p14:xfrm>
                <a:off x="3431857" y="1993525"/>
                <a:ext cx="1078560" cy="253800"/>
              </p14:xfrm>
            </p:contentPart>
          </mc:Choice>
          <mc:Fallback xmlns="">
            <p:pic>
              <p:nvPicPr>
                <p:cNvPr id="54" name="Ink 53"/>
              </p:nvPicPr>
              <p:blipFill>
                <a:blip r:embed="rId45"/>
              </p:blipFill>
              <p:spPr>
                <a:xfrm>
                  <a:off x="3431857" y="1993525"/>
                  <a:ext cx="1078560" cy="253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5" name="Ink 54"/>
                <p14:cNvContentPartPr/>
                <p14:nvPr/>
              </p14:nvContentPartPr>
              <p14:xfrm>
                <a:off x="4439137" y="2084965"/>
                <a:ext cx="163440" cy="360"/>
              </p14:xfrm>
            </p:contentPart>
          </mc:Choice>
          <mc:Fallback xmlns="">
            <p:pic>
              <p:nvPicPr>
                <p:cNvPr id="55" name="Ink 54"/>
              </p:nvPicPr>
              <p:blipFill>
                <a:blip r:embed="rId47"/>
              </p:blipFill>
              <p:spPr>
                <a:xfrm>
                  <a:off x="4439137" y="2084965"/>
                  <a:ext cx="163440" cy="360"/>
                </a:xfrm>
                <a:prstGeom prst="rect"/>
              </p:spPr>
            </p:pic>
          </mc:Fallback>
        </mc:AlternateContent>
      </p:grpSp>
      <p:grpSp>
        <p:nvGrpSpPr>
          <p:cNvPr id="88" name="Group 87"/>
          <p:cNvGrpSpPr/>
          <p:nvPr/>
        </p:nvGrpSpPr>
        <p:grpSpPr>
          <a:xfrm>
            <a:off x="2067097" y="3179005"/>
            <a:ext cx="6945840" cy="1289520"/>
            <a:chOff x="2067097" y="3179005"/>
            <a:chExt cx="6945840" cy="12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/>
                <p14:cNvContentPartPr/>
                <p14:nvPr/>
              </p14:nvContentPartPr>
              <p14:xfrm>
                <a:off x="2067097" y="3360445"/>
                <a:ext cx="728280" cy="137160"/>
              </p14:xfrm>
            </p:contentPart>
          </mc:Choice>
          <mc:Fallback xmlns="">
            <p:pic>
              <p:nvPicPr>
                <p:cNvPr id="57" name="Ink 56"/>
              </p:nvPicPr>
              <p:blipFill>
                <a:blip r:embed="rId49"/>
              </p:blipFill>
              <p:spPr>
                <a:xfrm>
                  <a:off x="2067097" y="3360445"/>
                  <a:ext cx="728280" cy="137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/>
                <p14:cNvContentPartPr/>
                <p14:nvPr/>
              </p14:nvContentPartPr>
              <p14:xfrm>
                <a:off x="2315857" y="3549805"/>
                <a:ext cx="331560" cy="379080"/>
              </p14:xfrm>
            </p:contentPart>
          </mc:Choice>
          <mc:Fallback xmlns="">
            <p:pic>
              <p:nvPicPr>
                <p:cNvPr id="58" name="Ink 57"/>
              </p:nvPicPr>
              <p:blipFill>
                <a:blip r:embed="rId51"/>
              </p:blipFill>
              <p:spPr>
                <a:xfrm>
                  <a:off x="2315857" y="3549805"/>
                  <a:ext cx="331560" cy="379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Ink 58"/>
                <p14:cNvContentPartPr/>
                <p14:nvPr/>
              </p14:nvContentPartPr>
              <p14:xfrm>
                <a:off x="2744617" y="3765445"/>
                <a:ext cx="431280" cy="262440"/>
              </p14:xfrm>
            </p:contentPart>
          </mc:Choice>
          <mc:Fallback xmlns="">
            <p:pic>
              <p:nvPicPr>
                <p:cNvPr id="59" name="Ink 58"/>
              </p:nvPicPr>
              <p:blipFill>
                <a:blip r:embed="rId53"/>
              </p:blipFill>
              <p:spPr>
                <a:xfrm>
                  <a:off x="2744617" y="3765445"/>
                  <a:ext cx="431280" cy="262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0" name="Ink 59"/>
                <p14:cNvContentPartPr/>
                <p14:nvPr/>
              </p14:nvContentPartPr>
              <p14:xfrm>
                <a:off x="2927137" y="3828085"/>
                <a:ext cx="140400" cy="20520"/>
              </p14:xfrm>
            </p:contentPart>
          </mc:Choice>
          <mc:Fallback xmlns="">
            <p:pic>
              <p:nvPicPr>
                <p:cNvPr id="60" name="Ink 59"/>
              </p:nvPicPr>
              <p:blipFill>
                <a:blip r:embed="rId55"/>
              </p:blipFill>
              <p:spPr>
                <a:xfrm>
                  <a:off x="2927137" y="3828085"/>
                  <a:ext cx="140400" cy="20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1" name="Ink 60"/>
                <p14:cNvContentPartPr/>
                <p14:nvPr/>
              </p14:nvContentPartPr>
              <p14:xfrm>
                <a:off x="3247177" y="3750325"/>
                <a:ext cx="250560" cy="175680"/>
              </p14:xfrm>
            </p:contentPart>
          </mc:Choice>
          <mc:Fallback xmlns="">
            <p:pic>
              <p:nvPicPr>
                <p:cNvPr id="61" name="Ink 60"/>
              </p:nvPicPr>
              <p:blipFill>
                <a:blip r:embed="rId57"/>
              </p:blipFill>
              <p:spPr>
                <a:xfrm>
                  <a:off x="3247177" y="3750325"/>
                  <a:ext cx="250560" cy="175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2" name="Ink 61"/>
                <p14:cNvContentPartPr/>
                <p14:nvPr/>
              </p14:nvContentPartPr>
              <p14:xfrm>
                <a:off x="3273817" y="3789205"/>
                <a:ext cx="104040" cy="4320"/>
              </p14:xfrm>
            </p:contentPart>
          </mc:Choice>
          <mc:Fallback xmlns="">
            <p:pic>
              <p:nvPicPr>
                <p:cNvPr id="62" name="Ink 61"/>
              </p:nvPicPr>
              <p:blipFill>
                <a:blip r:embed="rId59"/>
              </p:blipFill>
              <p:spPr>
                <a:xfrm>
                  <a:off x="3273817" y="3789205"/>
                  <a:ext cx="104040" cy="4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3" name="Ink 62"/>
                <p14:cNvContentPartPr/>
                <p14:nvPr/>
              </p14:nvContentPartPr>
              <p14:xfrm>
                <a:off x="3573697" y="3751045"/>
                <a:ext cx="772920" cy="340200"/>
              </p14:xfrm>
            </p:contentPart>
          </mc:Choice>
          <mc:Fallback xmlns="">
            <p:pic>
              <p:nvPicPr>
                <p:cNvPr id="63" name="Ink 62"/>
              </p:nvPicPr>
              <p:blipFill>
                <a:blip r:embed="rId61"/>
              </p:blipFill>
              <p:spPr>
                <a:xfrm>
                  <a:off x="3573697" y="3751045"/>
                  <a:ext cx="772920" cy="340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4" name="Ink 63"/>
                <p14:cNvContentPartPr/>
                <p14:nvPr/>
              </p14:nvContentPartPr>
              <p14:xfrm>
                <a:off x="3640297" y="3611725"/>
                <a:ext cx="98280" cy="88560"/>
              </p14:xfrm>
            </p:contentPart>
          </mc:Choice>
          <mc:Fallback xmlns="">
            <p:pic>
              <p:nvPicPr>
                <p:cNvPr id="64" name="Ink 63"/>
              </p:nvPicPr>
              <p:blipFill>
                <a:blip r:embed="rId63"/>
              </p:blipFill>
              <p:spPr>
                <a:xfrm>
                  <a:off x="3640297" y="3611725"/>
                  <a:ext cx="98280" cy="88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6" name="Ink 65"/>
                <p14:cNvContentPartPr/>
                <p14:nvPr/>
              </p14:nvContentPartPr>
              <p14:xfrm>
                <a:off x="2580817" y="4196725"/>
                <a:ext cx="95400" cy="271800"/>
              </p14:xfrm>
            </p:contentPart>
          </mc:Choice>
          <mc:Fallback xmlns="">
            <p:pic>
              <p:nvPicPr>
                <p:cNvPr id="66" name="Ink 65"/>
              </p:nvPicPr>
              <p:blipFill>
                <a:blip r:embed="rId65"/>
              </p:blipFill>
              <p:spPr>
                <a:xfrm>
                  <a:off x="2580817" y="4196725"/>
                  <a:ext cx="95400" cy="271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7" name="Ink 66"/>
                <p14:cNvContentPartPr/>
                <p14:nvPr/>
              </p14:nvContentPartPr>
              <p14:xfrm>
                <a:off x="2774497" y="4179085"/>
                <a:ext cx="424440" cy="217080"/>
              </p14:xfrm>
            </p:contentPart>
          </mc:Choice>
          <mc:Fallback xmlns="">
            <p:pic>
              <p:nvPicPr>
                <p:cNvPr id="67" name="Ink 66"/>
              </p:nvPicPr>
              <p:blipFill>
                <a:blip r:embed="rId67"/>
              </p:blipFill>
              <p:spPr>
                <a:xfrm>
                  <a:off x="2774497" y="4179085"/>
                  <a:ext cx="424440" cy="217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8" name="Ink 67"/>
                <p14:cNvContentPartPr/>
                <p14:nvPr/>
              </p14:nvContentPartPr>
              <p14:xfrm>
                <a:off x="3274177" y="4099165"/>
                <a:ext cx="103680" cy="351000"/>
              </p14:xfrm>
            </p:contentPart>
          </mc:Choice>
          <mc:Fallback xmlns="">
            <p:pic>
              <p:nvPicPr>
                <p:cNvPr id="68" name="Ink 67"/>
              </p:nvPicPr>
              <p:blipFill>
                <a:blip r:embed="rId69"/>
              </p:blipFill>
              <p:spPr>
                <a:xfrm>
                  <a:off x="3274177" y="4099165"/>
                  <a:ext cx="103680" cy="351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9" name="Ink 68"/>
                <p14:cNvContentPartPr/>
                <p14:nvPr/>
              </p14:nvContentPartPr>
              <p14:xfrm>
                <a:off x="3432577" y="4221925"/>
                <a:ext cx="471960" cy="136440"/>
              </p14:xfrm>
            </p:contentPart>
          </mc:Choice>
          <mc:Fallback xmlns="">
            <p:pic>
              <p:nvPicPr>
                <p:cNvPr id="69" name="Ink 68"/>
              </p:nvPicPr>
              <p:blipFill>
                <a:blip r:embed="rId71"/>
              </p:blipFill>
              <p:spPr>
                <a:xfrm>
                  <a:off x="3432577" y="4221925"/>
                  <a:ext cx="471960" cy="136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0" name="Ink 69"/>
                <p14:cNvContentPartPr/>
                <p14:nvPr/>
              </p14:nvContentPartPr>
              <p14:xfrm>
                <a:off x="3744697" y="4097725"/>
                <a:ext cx="64800" cy="75960"/>
              </p14:xfrm>
            </p:contentPart>
          </mc:Choice>
          <mc:Fallback xmlns="">
            <p:pic>
              <p:nvPicPr>
                <p:cNvPr id="70" name="Ink 69"/>
              </p:nvPicPr>
              <p:blipFill>
                <a:blip r:embed="rId73"/>
              </p:blipFill>
              <p:spPr>
                <a:xfrm>
                  <a:off x="3744697" y="4097725"/>
                  <a:ext cx="64800" cy="75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1" name="Ink 70"/>
                <p14:cNvContentPartPr/>
                <p14:nvPr/>
              </p14:nvContentPartPr>
              <p14:xfrm>
                <a:off x="3890497" y="4097725"/>
                <a:ext cx="107280" cy="288720"/>
              </p14:xfrm>
            </p:contentPart>
          </mc:Choice>
          <mc:Fallback xmlns="">
            <p:pic>
              <p:nvPicPr>
                <p:cNvPr id="71" name="Ink 70"/>
              </p:nvPicPr>
              <p:blipFill>
                <a:blip r:embed="rId75"/>
              </p:blipFill>
              <p:spPr>
                <a:xfrm>
                  <a:off x="3890497" y="4097725"/>
                  <a:ext cx="107280" cy="288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3" name="Ink 72"/>
                <p14:cNvContentPartPr/>
                <p14:nvPr/>
              </p14:nvContentPartPr>
              <p14:xfrm>
                <a:off x="3419977" y="3339205"/>
                <a:ext cx="2145240" cy="252000"/>
              </p14:xfrm>
            </p:contentPart>
          </mc:Choice>
          <mc:Fallback xmlns="">
            <p:pic>
              <p:nvPicPr>
                <p:cNvPr id="73" name="Ink 72"/>
              </p:nvPicPr>
              <p:blipFill>
                <a:blip r:embed="rId77"/>
              </p:blipFill>
              <p:spPr>
                <a:xfrm>
                  <a:off x="3419977" y="3339205"/>
                  <a:ext cx="2145240" cy="252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4" name="Ink 73"/>
                <p14:cNvContentPartPr/>
                <p14:nvPr/>
              </p14:nvContentPartPr>
              <p14:xfrm>
                <a:off x="5664937" y="3387085"/>
                <a:ext cx="249840" cy="388080"/>
              </p14:xfrm>
            </p:contentPart>
          </mc:Choice>
          <mc:Fallback xmlns="">
            <p:pic>
              <p:nvPicPr>
                <p:cNvPr id="74" name="Ink 73"/>
              </p:nvPicPr>
              <p:blipFill>
                <a:blip r:embed="rId79"/>
              </p:blipFill>
              <p:spPr>
                <a:xfrm>
                  <a:off x="5664937" y="3387085"/>
                  <a:ext cx="249840" cy="388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5" name="Ink 74"/>
                <p14:cNvContentPartPr/>
                <p14:nvPr/>
              </p14:nvContentPartPr>
              <p14:xfrm>
                <a:off x="5710657" y="3339205"/>
                <a:ext cx="69840" cy="58680"/>
              </p14:xfrm>
            </p:contentPart>
          </mc:Choice>
          <mc:Fallback xmlns="">
            <p:pic>
              <p:nvPicPr>
                <p:cNvPr id="75" name="Ink 74"/>
              </p:nvPicPr>
              <p:blipFill>
                <a:blip r:embed="rId81"/>
              </p:blipFill>
              <p:spPr>
                <a:xfrm>
                  <a:off x="5710657" y="3339205"/>
                  <a:ext cx="69840" cy="58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6" name="Ink 75"/>
                <p14:cNvContentPartPr/>
                <p14:nvPr/>
              </p14:nvContentPartPr>
              <p14:xfrm>
                <a:off x="6008017" y="3320125"/>
                <a:ext cx="572040" cy="409680"/>
              </p14:xfrm>
            </p:contentPart>
          </mc:Choice>
          <mc:Fallback xmlns="">
            <p:pic>
              <p:nvPicPr>
                <p:cNvPr id="76" name="Ink 75"/>
              </p:nvPicPr>
              <p:blipFill>
                <a:blip r:embed="rId83"/>
              </p:blipFill>
              <p:spPr>
                <a:xfrm>
                  <a:off x="6008017" y="3320125"/>
                  <a:ext cx="572040" cy="409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7" name="Ink 76"/>
                <p14:cNvContentPartPr/>
                <p14:nvPr/>
              </p14:nvContentPartPr>
              <p14:xfrm>
                <a:off x="6202777" y="3355405"/>
                <a:ext cx="73800" cy="58320"/>
              </p14:xfrm>
            </p:contentPart>
          </mc:Choice>
          <mc:Fallback xmlns="">
            <p:pic>
              <p:nvPicPr>
                <p:cNvPr id="77" name="Ink 76"/>
              </p:nvPicPr>
              <p:blipFill>
                <a:blip r:embed="rId85"/>
              </p:blipFill>
              <p:spPr>
                <a:xfrm>
                  <a:off x="6202777" y="3355405"/>
                  <a:ext cx="73800" cy="58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8" name="Ink 77"/>
                <p14:cNvContentPartPr/>
                <p14:nvPr/>
              </p14:nvContentPartPr>
              <p14:xfrm>
                <a:off x="6700297" y="3343165"/>
                <a:ext cx="230760" cy="248400"/>
              </p14:xfrm>
            </p:contentPart>
          </mc:Choice>
          <mc:Fallback xmlns="">
            <p:pic>
              <p:nvPicPr>
                <p:cNvPr id="78" name="Ink 77"/>
              </p:nvPicPr>
              <p:blipFill>
                <a:blip r:embed="rId87"/>
              </p:blipFill>
              <p:spPr>
                <a:xfrm>
                  <a:off x="6700297" y="3343165"/>
                  <a:ext cx="230760" cy="248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9" name="Ink 78"/>
                <p14:cNvContentPartPr/>
                <p14:nvPr/>
              </p14:nvContentPartPr>
              <p14:xfrm>
                <a:off x="6701377" y="3428845"/>
                <a:ext cx="115920" cy="2160"/>
              </p14:xfrm>
            </p:contentPart>
          </mc:Choice>
          <mc:Fallback xmlns="">
            <p:pic>
              <p:nvPicPr>
                <p:cNvPr id="79" name="Ink 78"/>
              </p:nvPicPr>
              <p:blipFill>
                <a:blip r:embed="rId89"/>
              </p:blipFill>
              <p:spPr>
                <a:xfrm>
                  <a:off x="6701377" y="3428845"/>
                  <a:ext cx="115920" cy="2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1" name="Ink 80"/>
                <p14:cNvContentPartPr/>
                <p14:nvPr/>
              </p14:nvContentPartPr>
              <p14:xfrm>
                <a:off x="7021777" y="3311845"/>
                <a:ext cx="532080" cy="255600"/>
              </p14:xfrm>
            </p:contentPart>
          </mc:Choice>
          <mc:Fallback xmlns="">
            <p:pic>
              <p:nvPicPr>
                <p:cNvPr id="81" name="Ink 80"/>
              </p:nvPicPr>
              <p:blipFill>
                <a:blip r:embed="rId91"/>
              </p:blipFill>
              <p:spPr>
                <a:xfrm>
                  <a:off x="7021777" y="3311845"/>
                  <a:ext cx="532080" cy="255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2" name="Ink 81"/>
                <p14:cNvContentPartPr/>
                <p14:nvPr/>
              </p14:nvContentPartPr>
              <p14:xfrm>
                <a:off x="7614697" y="3359005"/>
                <a:ext cx="770040" cy="407160"/>
              </p14:xfrm>
            </p:contentPart>
          </mc:Choice>
          <mc:Fallback xmlns="">
            <p:pic>
              <p:nvPicPr>
                <p:cNvPr id="82" name="Ink 81"/>
              </p:nvPicPr>
              <p:blipFill>
                <a:blip r:embed="rId93"/>
              </p:blipFill>
              <p:spPr>
                <a:xfrm>
                  <a:off x="7614697" y="3359005"/>
                  <a:ext cx="770040" cy="407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3" name="Ink 82"/>
                <p14:cNvContentPartPr/>
                <p14:nvPr/>
              </p14:nvContentPartPr>
              <p14:xfrm>
                <a:off x="7689577" y="3179005"/>
                <a:ext cx="119520" cy="107640"/>
              </p14:xfrm>
            </p:contentPart>
          </mc:Choice>
          <mc:Fallback xmlns="">
            <p:pic>
              <p:nvPicPr>
                <p:cNvPr id="83" name="Ink 82"/>
              </p:nvPicPr>
              <p:blipFill>
                <a:blip r:embed="rId95"/>
              </p:blipFill>
              <p:spPr>
                <a:xfrm>
                  <a:off x="7689577" y="3179005"/>
                  <a:ext cx="119520" cy="107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5" name="Ink 84"/>
                <p14:cNvContentPartPr/>
                <p14:nvPr/>
              </p14:nvContentPartPr>
              <p14:xfrm>
                <a:off x="8447737" y="3482125"/>
                <a:ext cx="42840" cy="87120"/>
              </p14:xfrm>
            </p:contentPart>
          </mc:Choice>
          <mc:Fallback xmlns="">
            <p:pic>
              <p:nvPicPr>
                <p:cNvPr id="85" name="Ink 84"/>
              </p:nvPicPr>
              <p:blipFill>
                <a:blip r:embed="rId97"/>
              </p:blipFill>
              <p:spPr>
                <a:xfrm>
                  <a:off x="8447737" y="3482125"/>
                  <a:ext cx="42840" cy="87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6" name="Ink 85"/>
                <p14:cNvContentPartPr/>
                <p14:nvPr/>
              </p14:nvContentPartPr>
              <p14:xfrm>
                <a:off x="8546377" y="3330205"/>
                <a:ext cx="466560" cy="192240"/>
              </p14:xfrm>
            </p:contentPart>
          </mc:Choice>
          <mc:Fallback xmlns="">
            <p:pic>
              <p:nvPicPr>
                <p:cNvPr id="86" name="Ink 85"/>
              </p:nvPicPr>
              <p:blipFill>
                <a:blip r:embed="rId99"/>
              </p:blipFill>
              <p:spPr>
                <a:xfrm>
                  <a:off x="8546377" y="3330205"/>
                  <a:ext cx="466560" cy="192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7" name="Ink 86"/>
                <p14:cNvContentPartPr/>
                <p14:nvPr/>
              </p14:nvContentPartPr>
              <p14:xfrm>
                <a:off x="8482657" y="3382765"/>
                <a:ext cx="118080" cy="23400"/>
              </p14:xfrm>
            </p:contentPart>
          </mc:Choice>
          <mc:Fallback xmlns="">
            <p:pic>
              <p:nvPicPr>
                <p:cNvPr id="87" name="Ink 86"/>
              </p:nvPicPr>
              <p:blipFill>
                <a:blip r:embed="rId101"/>
              </p:blipFill>
              <p:spPr>
                <a:xfrm>
                  <a:off x="8482657" y="3382765"/>
                  <a:ext cx="118080" cy="23400"/>
                </a:xfrm>
                <a:prstGeom prst="rect"/>
              </p:spPr>
            </p:pic>
          </mc:Fallback>
        </mc:AlternateContent>
      </p:grpSp>
      <p:grpSp>
        <p:nvGrpSpPr>
          <p:cNvPr id="93" name="Group 92"/>
          <p:cNvGrpSpPr/>
          <p:nvPr/>
        </p:nvGrpSpPr>
        <p:grpSpPr>
          <a:xfrm>
            <a:off x="9130297" y="3191965"/>
            <a:ext cx="1235520" cy="348480"/>
            <a:chOff x="9130297" y="3191965"/>
            <a:chExt cx="123552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9" name="Ink 88"/>
                <p14:cNvContentPartPr/>
                <p14:nvPr/>
              </p14:nvContentPartPr>
              <p14:xfrm>
                <a:off x="9130297" y="3313285"/>
                <a:ext cx="603000" cy="227160"/>
              </p14:xfrm>
            </p:contentPart>
          </mc:Choice>
          <mc:Fallback xmlns="">
            <p:pic>
              <p:nvPicPr>
                <p:cNvPr id="89" name="Ink 88"/>
              </p:nvPicPr>
              <p:blipFill>
                <a:blip r:embed="rId103"/>
              </p:blipFill>
              <p:spPr>
                <a:xfrm>
                  <a:off x="9130297" y="3313285"/>
                  <a:ext cx="603000" cy="227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0" name="Ink 89"/>
                <p14:cNvContentPartPr/>
                <p14:nvPr/>
              </p14:nvContentPartPr>
              <p14:xfrm>
                <a:off x="9826177" y="3300685"/>
                <a:ext cx="539640" cy="208800"/>
              </p14:xfrm>
            </p:contentPart>
          </mc:Choice>
          <mc:Fallback xmlns="">
            <p:pic>
              <p:nvPicPr>
                <p:cNvPr id="90" name="Ink 89"/>
              </p:nvPicPr>
              <p:blipFill>
                <a:blip r:embed="rId105"/>
              </p:blipFill>
              <p:spPr>
                <a:xfrm>
                  <a:off x="9826177" y="3300685"/>
                  <a:ext cx="539640" cy="208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1" name="Ink 90"/>
                <p14:cNvContentPartPr/>
                <p14:nvPr/>
              </p14:nvContentPartPr>
              <p14:xfrm>
                <a:off x="9979177" y="3191965"/>
                <a:ext cx="92520" cy="91440"/>
              </p14:xfrm>
            </p:contentPart>
          </mc:Choice>
          <mc:Fallback xmlns="">
            <p:pic>
              <p:nvPicPr>
                <p:cNvPr id="91" name="Ink 90"/>
              </p:nvPicPr>
              <p:blipFill>
                <a:blip r:embed="rId107"/>
              </p:blipFill>
              <p:spPr>
                <a:xfrm>
                  <a:off x="9979177" y="3191965"/>
                  <a:ext cx="92520" cy="91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2" name="Ink 91"/>
                <p14:cNvContentPartPr/>
                <p14:nvPr/>
              </p14:nvContentPartPr>
              <p14:xfrm>
                <a:off x="9807097" y="3353245"/>
                <a:ext cx="128520" cy="6120"/>
              </p14:xfrm>
            </p:contentPart>
          </mc:Choice>
          <mc:Fallback xmlns="">
            <p:pic>
              <p:nvPicPr>
                <p:cNvPr id="92" name="Ink 91"/>
              </p:nvPicPr>
              <p:blipFill>
                <a:blip r:embed="rId109"/>
              </p:blipFill>
              <p:spPr>
                <a:xfrm>
                  <a:off x="9807097" y="3353245"/>
                  <a:ext cx="128520" cy="6120"/>
                </a:xfrm>
                <a:prstGeom prst="rect"/>
              </p:spPr>
            </p:pic>
          </mc:Fallback>
        </mc:AlternateContent>
      </p:grpSp>
      <p:grpSp>
        <p:nvGrpSpPr>
          <p:cNvPr id="99" name="Group 98"/>
          <p:cNvGrpSpPr/>
          <p:nvPr/>
        </p:nvGrpSpPr>
        <p:grpSpPr>
          <a:xfrm>
            <a:off x="8462497" y="2109511"/>
            <a:ext cx="1380240" cy="443520"/>
            <a:chOff x="8462497" y="2109511"/>
            <a:chExt cx="1380240" cy="44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4" name="Ink 93"/>
                <p14:cNvContentPartPr/>
                <p14:nvPr/>
              </p14:nvContentPartPr>
              <p14:xfrm>
                <a:off x="8462497" y="2189071"/>
                <a:ext cx="774000" cy="363960"/>
              </p14:xfrm>
            </p:contentPart>
          </mc:Choice>
          <mc:Fallback xmlns="">
            <p:pic>
              <p:nvPicPr>
                <p:cNvPr id="94" name="Ink 93"/>
              </p:nvPicPr>
              <p:blipFill>
                <a:blip r:embed="rId111"/>
              </p:blipFill>
              <p:spPr>
                <a:xfrm>
                  <a:off x="8462497" y="2189071"/>
                  <a:ext cx="774000" cy="363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5" name="Ink 94"/>
                <p14:cNvContentPartPr/>
                <p14:nvPr/>
              </p14:nvContentPartPr>
              <p14:xfrm>
                <a:off x="8600377" y="2122111"/>
                <a:ext cx="99720" cy="84600"/>
              </p14:xfrm>
            </p:contentPart>
          </mc:Choice>
          <mc:Fallback xmlns="">
            <p:pic>
              <p:nvPicPr>
                <p:cNvPr id="95" name="Ink 94"/>
              </p:nvPicPr>
              <p:blipFill>
                <a:blip r:embed="rId113"/>
              </p:blipFill>
              <p:spPr>
                <a:xfrm>
                  <a:off x="8600377" y="2122111"/>
                  <a:ext cx="99720" cy="84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7" name="Ink 96"/>
                <p14:cNvContentPartPr/>
                <p14:nvPr/>
              </p14:nvContentPartPr>
              <p14:xfrm>
                <a:off x="9401377" y="2109511"/>
                <a:ext cx="441360" cy="408960"/>
              </p14:xfrm>
            </p:contentPart>
          </mc:Choice>
          <mc:Fallback xmlns="">
            <p:pic>
              <p:nvPicPr>
                <p:cNvPr id="97" name="Ink 96"/>
              </p:nvPicPr>
              <p:blipFill>
                <a:blip r:embed="rId115"/>
              </p:blipFill>
              <p:spPr>
                <a:xfrm>
                  <a:off x="9401377" y="2109511"/>
                  <a:ext cx="441360" cy="408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8" name="Ink 97"/>
                <p14:cNvContentPartPr/>
                <p14:nvPr/>
              </p14:nvContentPartPr>
              <p14:xfrm>
                <a:off x="9281497" y="2129311"/>
                <a:ext cx="183600" cy="28080"/>
              </p14:xfrm>
            </p:contentPart>
          </mc:Choice>
          <mc:Fallback xmlns="">
            <p:pic>
              <p:nvPicPr>
                <p:cNvPr id="98" name="Ink 97"/>
              </p:nvPicPr>
              <p:blipFill>
                <a:blip r:embed="rId117"/>
              </p:blipFill>
              <p:spPr>
                <a:xfrm>
                  <a:off x="9281497" y="2129311"/>
                  <a:ext cx="183600" cy="28080"/>
                </a:xfrm>
                <a:prstGeom prst="rect"/>
              </p:spPr>
            </p:pic>
          </mc:Fallback>
        </mc:AlternateContent>
      </p:grpSp>
      <p:grpSp>
        <p:nvGrpSpPr>
          <p:cNvPr id="110" name="Group 109"/>
          <p:cNvGrpSpPr/>
          <p:nvPr/>
        </p:nvGrpSpPr>
        <p:grpSpPr>
          <a:xfrm>
            <a:off x="8062177" y="2500471"/>
            <a:ext cx="2333880" cy="620280"/>
            <a:chOff x="8062177" y="2500471"/>
            <a:chExt cx="2333880" cy="62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0" name="Ink 99"/>
                <p14:cNvContentPartPr/>
                <p14:nvPr/>
              </p14:nvContentPartPr>
              <p14:xfrm>
                <a:off x="8062177" y="2674711"/>
                <a:ext cx="151920" cy="169200"/>
              </p14:xfrm>
            </p:contentPart>
          </mc:Choice>
          <mc:Fallback xmlns="">
            <p:pic>
              <p:nvPicPr>
                <p:cNvPr id="100" name="Ink 99"/>
              </p:nvPicPr>
              <p:blipFill>
                <a:blip r:embed="rId119"/>
              </p:blipFill>
              <p:spPr>
                <a:xfrm>
                  <a:off x="8062177" y="2674711"/>
                  <a:ext cx="151920" cy="169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1" name="Ink 100"/>
                <p14:cNvContentPartPr/>
                <p14:nvPr/>
              </p14:nvContentPartPr>
              <p14:xfrm>
                <a:off x="8274937" y="2679031"/>
                <a:ext cx="565920" cy="441720"/>
              </p14:xfrm>
            </p:contentPart>
          </mc:Choice>
          <mc:Fallback xmlns="">
            <p:pic>
              <p:nvPicPr>
                <p:cNvPr id="101" name="Ink 100"/>
              </p:nvPicPr>
              <p:blipFill>
                <a:blip r:embed="rId121"/>
              </p:blipFill>
              <p:spPr>
                <a:xfrm>
                  <a:off x="8274937" y="2679031"/>
                  <a:ext cx="565920" cy="441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2" name="Ink 101"/>
                <p14:cNvContentPartPr/>
                <p14:nvPr/>
              </p14:nvContentPartPr>
              <p14:xfrm>
                <a:off x="8356657" y="2564911"/>
                <a:ext cx="90360" cy="93960"/>
              </p14:xfrm>
            </p:contentPart>
          </mc:Choice>
          <mc:Fallback xmlns="">
            <p:pic>
              <p:nvPicPr>
                <p:cNvPr id="102" name="Ink 101"/>
              </p:nvPicPr>
              <p:blipFill>
                <a:blip r:embed="rId123"/>
              </p:blipFill>
              <p:spPr>
                <a:xfrm>
                  <a:off x="8356657" y="2564911"/>
                  <a:ext cx="90360" cy="93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3" name="Ink 102"/>
                <p14:cNvContentPartPr/>
                <p14:nvPr/>
              </p14:nvContentPartPr>
              <p14:xfrm>
                <a:off x="8897737" y="2673271"/>
                <a:ext cx="172440" cy="181080"/>
              </p14:xfrm>
            </p:contentPart>
          </mc:Choice>
          <mc:Fallback xmlns="">
            <p:pic>
              <p:nvPicPr>
                <p:cNvPr id="103" name="Ink 102"/>
              </p:nvPicPr>
              <p:blipFill>
                <a:blip r:embed="rId125"/>
              </p:blipFill>
              <p:spPr>
                <a:xfrm>
                  <a:off x="8897737" y="2673271"/>
                  <a:ext cx="172440" cy="181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4" name="Ink 103"/>
                <p14:cNvContentPartPr/>
                <p14:nvPr/>
              </p14:nvContentPartPr>
              <p14:xfrm>
                <a:off x="9218137" y="2594791"/>
                <a:ext cx="181440" cy="256320"/>
              </p14:xfrm>
            </p:contentPart>
          </mc:Choice>
          <mc:Fallback xmlns="">
            <p:pic>
              <p:nvPicPr>
                <p:cNvPr id="104" name="Ink 103"/>
              </p:nvPicPr>
              <p:blipFill>
                <a:blip r:embed="rId127"/>
              </p:blipFill>
              <p:spPr>
                <a:xfrm>
                  <a:off x="9218137" y="2594791"/>
                  <a:ext cx="181440" cy="256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5" name="Ink 104"/>
                <p14:cNvContentPartPr/>
                <p14:nvPr/>
              </p14:nvContentPartPr>
              <p14:xfrm>
                <a:off x="9407857" y="2566711"/>
                <a:ext cx="70200" cy="316440"/>
              </p14:xfrm>
            </p:contentPart>
          </mc:Choice>
          <mc:Fallback xmlns="">
            <p:pic>
              <p:nvPicPr>
                <p:cNvPr id="105" name="Ink 104"/>
              </p:nvPicPr>
              <p:blipFill>
                <a:blip r:embed="rId129"/>
              </p:blipFill>
              <p:spPr>
                <a:xfrm>
                  <a:off x="9407857" y="2566711"/>
                  <a:ext cx="70200" cy="316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7" name="Ink 106"/>
                <p14:cNvContentPartPr/>
                <p14:nvPr/>
              </p14:nvContentPartPr>
              <p14:xfrm>
                <a:off x="9516937" y="2586871"/>
                <a:ext cx="579240" cy="396360"/>
              </p14:xfrm>
            </p:contentPart>
          </mc:Choice>
          <mc:Fallback xmlns="">
            <p:pic>
              <p:nvPicPr>
                <p:cNvPr id="107" name="Ink 106"/>
              </p:nvPicPr>
              <p:blipFill>
                <a:blip r:embed="rId131"/>
              </p:blipFill>
              <p:spPr>
                <a:xfrm>
                  <a:off x="9516937" y="2586871"/>
                  <a:ext cx="579240" cy="396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8" name="Ink 107"/>
                <p14:cNvContentPartPr/>
                <p14:nvPr/>
              </p14:nvContentPartPr>
              <p14:xfrm>
                <a:off x="9591097" y="2550871"/>
                <a:ext cx="69480" cy="54360"/>
              </p14:xfrm>
            </p:contentPart>
          </mc:Choice>
          <mc:Fallback xmlns="">
            <p:pic>
              <p:nvPicPr>
                <p:cNvPr id="108" name="Ink 107"/>
              </p:nvPicPr>
              <p:blipFill>
                <a:blip r:embed="rId133"/>
              </p:blipFill>
              <p:spPr>
                <a:xfrm>
                  <a:off x="9591097" y="2550871"/>
                  <a:ext cx="69480" cy="54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9" name="Ink 108"/>
                <p14:cNvContentPartPr/>
                <p14:nvPr/>
              </p14:nvContentPartPr>
              <p14:xfrm>
                <a:off x="10176097" y="2500471"/>
                <a:ext cx="219960" cy="221040"/>
              </p14:xfrm>
            </p:contentPart>
          </mc:Choice>
          <mc:Fallback xmlns="">
            <p:pic>
              <p:nvPicPr>
                <p:cNvPr id="109" name="Ink 108"/>
              </p:nvPicPr>
              <p:blipFill>
                <a:blip r:embed="rId135"/>
              </p:blipFill>
              <p:spPr>
                <a:xfrm>
                  <a:off x="10176097" y="2500471"/>
                  <a:ext cx="219960" cy="221040"/>
                </a:xfrm>
                <a:prstGeom prst="rect"/>
              </p:spPr>
            </p:pic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779377" y="5140351"/>
            <a:ext cx="903600" cy="739800"/>
            <a:chOff x="779377" y="5140351"/>
            <a:chExt cx="903600" cy="73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5" name="Ink 114"/>
                <p14:cNvContentPartPr/>
                <p14:nvPr/>
              </p14:nvContentPartPr>
              <p14:xfrm>
                <a:off x="779377" y="5317111"/>
                <a:ext cx="167760" cy="295200"/>
              </p14:xfrm>
            </p:contentPart>
          </mc:Choice>
          <mc:Fallback xmlns="">
            <p:pic>
              <p:nvPicPr>
                <p:cNvPr id="115" name="Ink 114"/>
              </p:nvPicPr>
              <p:blipFill>
                <a:blip r:embed="rId137"/>
              </p:blipFill>
              <p:spPr>
                <a:xfrm>
                  <a:off x="779377" y="5317111"/>
                  <a:ext cx="167760" cy="295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Ink 115"/>
                <p14:cNvContentPartPr/>
                <p14:nvPr/>
              </p14:nvContentPartPr>
              <p14:xfrm>
                <a:off x="1023817" y="5403871"/>
                <a:ext cx="659160" cy="476280"/>
              </p14:xfrm>
            </p:contentPart>
          </mc:Choice>
          <mc:Fallback xmlns="">
            <p:pic>
              <p:nvPicPr>
                <p:cNvPr id="116" name="Ink 115"/>
              </p:nvPicPr>
              <p:blipFill>
                <a:blip r:embed="rId139"/>
              </p:blipFill>
              <p:spPr>
                <a:xfrm>
                  <a:off x="1023817" y="5403871"/>
                  <a:ext cx="659160" cy="476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Ink 116"/>
                <p14:cNvContentPartPr/>
                <p14:nvPr/>
              </p14:nvContentPartPr>
              <p14:xfrm>
                <a:off x="1097257" y="5140351"/>
                <a:ext cx="120240" cy="130320"/>
              </p14:xfrm>
            </p:contentPart>
          </mc:Choice>
          <mc:Fallback xmlns="">
            <p:pic>
              <p:nvPicPr>
                <p:cNvPr id="117" name="Ink 116"/>
              </p:nvPicPr>
              <p:blipFill>
                <a:blip r:embed="rId141"/>
              </p:blipFill>
              <p:spPr>
                <a:xfrm>
                  <a:off x="1097257" y="5140351"/>
                  <a:ext cx="120240" cy="130320"/>
                </a:xfrm>
                <a:prstGeom prst="rect"/>
              </p:spPr>
            </p:pic>
          </mc:Fallback>
        </mc:AlternateContent>
      </p:grpSp>
      <p:grpSp>
        <p:nvGrpSpPr>
          <p:cNvPr id="124" name="Group 123"/>
          <p:cNvGrpSpPr/>
          <p:nvPr/>
        </p:nvGrpSpPr>
        <p:grpSpPr>
          <a:xfrm>
            <a:off x="2051977" y="5162311"/>
            <a:ext cx="1206720" cy="434880"/>
            <a:chOff x="2051977" y="5162311"/>
            <a:chExt cx="1206720" cy="43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9" name="Ink 118"/>
                <p14:cNvContentPartPr/>
                <p14:nvPr/>
              </p14:nvContentPartPr>
              <p14:xfrm>
                <a:off x="2051977" y="5359231"/>
                <a:ext cx="403200" cy="185400"/>
              </p14:xfrm>
            </p:contentPart>
          </mc:Choice>
          <mc:Fallback xmlns="">
            <p:pic>
              <p:nvPicPr>
                <p:cNvPr id="119" name="Ink 118"/>
              </p:nvPicPr>
              <p:blipFill>
                <a:blip r:embed="rId143"/>
              </p:blipFill>
              <p:spPr>
                <a:xfrm>
                  <a:off x="2051977" y="5359231"/>
                  <a:ext cx="403200" cy="185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0" name="Ink 119"/>
                <p14:cNvContentPartPr/>
                <p14:nvPr/>
              </p14:nvContentPartPr>
              <p14:xfrm>
                <a:off x="2530057" y="5370391"/>
                <a:ext cx="102240" cy="360"/>
              </p14:xfrm>
            </p:contentPart>
          </mc:Choice>
          <mc:Fallback xmlns="">
            <p:pic>
              <p:nvPicPr>
                <p:cNvPr id="120" name="Ink 119"/>
              </p:nvPicPr>
              <p:blipFill>
                <a:blip r:embed="rId145"/>
              </p:blipFill>
              <p:spPr>
                <a:xfrm>
                  <a:off x="2530057" y="5370391"/>
                  <a:ext cx="10224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1" name="Ink 120"/>
                <p14:cNvContentPartPr/>
                <p14:nvPr/>
              </p14:nvContentPartPr>
              <p14:xfrm>
                <a:off x="2549137" y="5425831"/>
                <a:ext cx="78840" cy="6120"/>
              </p14:xfrm>
            </p:contentPart>
          </mc:Choice>
          <mc:Fallback xmlns="">
            <p:pic>
              <p:nvPicPr>
                <p:cNvPr id="121" name="Ink 120"/>
              </p:nvPicPr>
              <p:blipFill>
                <a:blip r:embed="rId147"/>
              </p:blipFill>
              <p:spPr>
                <a:xfrm>
                  <a:off x="2549137" y="5425831"/>
                  <a:ext cx="78840" cy="6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2" name="Ink 121"/>
                <p14:cNvContentPartPr/>
                <p14:nvPr/>
              </p14:nvContentPartPr>
              <p14:xfrm>
                <a:off x="2829937" y="5162311"/>
                <a:ext cx="428760" cy="434880"/>
              </p14:xfrm>
            </p:contentPart>
          </mc:Choice>
          <mc:Fallback xmlns="">
            <p:pic>
              <p:nvPicPr>
                <p:cNvPr id="122" name="Ink 121"/>
              </p:nvPicPr>
              <p:blipFill>
                <a:blip r:embed="rId149"/>
              </p:blipFill>
              <p:spPr>
                <a:xfrm>
                  <a:off x="2829937" y="5162311"/>
                  <a:ext cx="428760" cy="434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3" name="Ink 122"/>
                <p14:cNvContentPartPr/>
                <p14:nvPr/>
              </p14:nvContentPartPr>
              <p14:xfrm>
                <a:off x="3039457" y="5264551"/>
                <a:ext cx="113760" cy="22320"/>
              </p14:xfrm>
            </p:contentPart>
          </mc:Choice>
          <mc:Fallback xmlns="">
            <p:pic>
              <p:nvPicPr>
                <p:cNvPr id="123" name="Ink 122"/>
              </p:nvPicPr>
              <p:blipFill>
                <a:blip r:embed="rId151"/>
              </p:blipFill>
              <p:spPr>
                <a:xfrm>
                  <a:off x="3039457" y="5264551"/>
                  <a:ext cx="113760" cy="22320"/>
                </a:xfrm>
                <a:prstGeom prst="rect"/>
              </p:spPr>
            </p:pic>
          </mc:Fallback>
        </mc:AlternateContent>
      </p:grpSp>
      <p:grpSp>
        <p:nvGrpSpPr>
          <p:cNvPr id="134" name="Group 133"/>
          <p:cNvGrpSpPr/>
          <p:nvPr/>
        </p:nvGrpSpPr>
        <p:grpSpPr>
          <a:xfrm>
            <a:off x="3580897" y="5255191"/>
            <a:ext cx="1028520" cy="222840"/>
            <a:chOff x="3580897" y="5255191"/>
            <a:chExt cx="10285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5" name="Ink 124"/>
                <p14:cNvContentPartPr/>
                <p14:nvPr/>
              </p14:nvContentPartPr>
              <p14:xfrm>
                <a:off x="3580897" y="5265631"/>
                <a:ext cx="288720" cy="212400"/>
              </p14:xfrm>
            </p:contentPart>
          </mc:Choice>
          <mc:Fallback xmlns="">
            <p:pic>
              <p:nvPicPr>
                <p:cNvPr id="125" name="Ink 124"/>
              </p:nvPicPr>
              <p:blipFill>
                <a:blip r:embed="rId153"/>
              </p:blipFill>
              <p:spPr>
                <a:xfrm>
                  <a:off x="3580897" y="5265631"/>
                  <a:ext cx="288720" cy="212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6" name="Ink 125"/>
                <p14:cNvContentPartPr/>
                <p14:nvPr/>
              </p14:nvContentPartPr>
              <p14:xfrm>
                <a:off x="3807697" y="5358151"/>
                <a:ext cx="151920" cy="14760"/>
              </p14:xfrm>
            </p:contentPart>
          </mc:Choice>
          <mc:Fallback xmlns="">
            <p:pic>
              <p:nvPicPr>
                <p:cNvPr id="126" name="Ink 125"/>
              </p:nvPicPr>
              <p:blipFill>
                <a:blip r:embed="rId155"/>
              </p:blipFill>
              <p:spPr>
                <a:xfrm>
                  <a:off x="3807697" y="5358151"/>
                  <a:ext cx="151920" cy="14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7" name="Ink 126"/>
                <p14:cNvContentPartPr/>
                <p14:nvPr/>
              </p14:nvContentPartPr>
              <p14:xfrm>
                <a:off x="4080217" y="5339791"/>
                <a:ext cx="97920" cy="11880"/>
              </p14:xfrm>
            </p:contentPart>
          </mc:Choice>
          <mc:Fallback xmlns="">
            <p:pic>
              <p:nvPicPr>
                <p:cNvPr id="127" name="Ink 126"/>
              </p:nvPicPr>
              <p:blipFill>
                <a:blip r:embed="rId157"/>
              </p:blipFill>
              <p:spPr>
                <a:xfrm>
                  <a:off x="4080217" y="5339791"/>
                  <a:ext cx="97920" cy="11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8" name="Ink 127"/>
                <p14:cNvContentPartPr/>
                <p14:nvPr/>
              </p14:nvContentPartPr>
              <p14:xfrm>
                <a:off x="4099297" y="5393431"/>
                <a:ext cx="79920" cy="3240"/>
              </p14:xfrm>
            </p:contentPart>
          </mc:Choice>
          <mc:Fallback xmlns="">
            <p:pic>
              <p:nvPicPr>
                <p:cNvPr id="128" name="Ink 127"/>
              </p:nvPicPr>
              <p:blipFill>
                <a:blip r:embed="rId159"/>
              </p:blipFill>
              <p:spPr>
                <a:xfrm>
                  <a:off x="4099297" y="5393431"/>
                  <a:ext cx="79920" cy="3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0" name="Ink 129"/>
                <p14:cNvContentPartPr/>
                <p14:nvPr/>
              </p14:nvContentPartPr>
              <p14:xfrm>
                <a:off x="4322857" y="5263471"/>
                <a:ext cx="9000" cy="76680"/>
              </p14:xfrm>
            </p:contentPart>
          </mc:Choice>
          <mc:Fallback xmlns="">
            <p:pic>
              <p:nvPicPr>
                <p:cNvPr id="130" name="Ink 129"/>
              </p:nvPicPr>
              <p:blipFill>
                <a:blip r:embed="rId161"/>
              </p:blipFill>
              <p:spPr>
                <a:xfrm>
                  <a:off x="4322857" y="5263471"/>
                  <a:ext cx="9000" cy="76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1" name="Ink 130"/>
                <p14:cNvContentPartPr/>
                <p14:nvPr/>
              </p14:nvContentPartPr>
              <p14:xfrm>
                <a:off x="4375777" y="5272111"/>
                <a:ext cx="12960" cy="76680"/>
              </p14:xfrm>
            </p:contentPart>
          </mc:Choice>
          <mc:Fallback xmlns="">
            <p:pic>
              <p:nvPicPr>
                <p:cNvPr id="131" name="Ink 130"/>
              </p:nvPicPr>
              <p:blipFill>
                <a:blip r:embed="rId163"/>
              </p:blipFill>
              <p:spPr>
                <a:xfrm>
                  <a:off x="4375777" y="5272111"/>
                  <a:ext cx="12960" cy="76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2" name="Ink 131"/>
                <p14:cNvContentPartPr/>
                <p14:nvPr/>
              </p14:nvContentPartPr>
              <p14:xfrm>
                <a:off x="4563337" y="5260591"/>
                <a:ext cx="22680" cy="80640"/>
              </p14:xfrm>
            </p:contentPart>
          </mc:Choice>
          <mc:Fallback xmlns="">
            <p:pic>
              <p:nvPicPr>
                <p:cNvPr id="132" name="Ink 131"/>
              </p:nvPicPr>
              <p:blipFill>
                <a:blip r:embed="rId165"/>
              </p:blipFill>
              <p:spPr>
                <a:xfrm>
                  <a:off x="4563337" y="5260591"/>
                  <a:ext cx="22680" cy="80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3" name="Ink 132"/>
                <p14:cNvContentPartPr/>
                <p14:nvPr/>
              </p14:nvContentPartPr>
              <p14:xfrm>
                <a:off x="4604737" y="5255191"/>
                <a:ext cx="4680" cy="94680"/>
              </p14:xfrm>
            </p:contentPart>
          </mc:Choice>
          <mc:Fallback xmlns="">
            <p:pic>
              <p:nvPicPr>
                <p:cNvPr id="133" name="Ink 132"/>
              </p:nvPicPr>
              <p:blipFill>
                <a:blip r:embed="rId167"/>
              </p:blipFill>
              <p:spPr>
                <a:xfrm>
                  <a:off x="4604737" y="5255191"/>
                  <a:ext cx="4680" cy="9468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35" name="Ink 134"/>
              <p14:cNvContentPartPr/>
              <p14:nvPr/>
            </p14:nvContentPartPr>
            <p14:xfrm>
              <a:off x="4739737" y="5237911"/>
              <a:ext cx="199080" cy="28260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169"/>
            </p:blipFill>
            <p:spPr>
              <a:xfrm>
                <a:off x="4739737" y="5237911"/>
                <a:ext cx="199080" cy="282600"/>
              </a:xfrm>
              <a:prstGeom prst="rect"/>
            </p:spPr>
          </p:pic>
        </mc:Fallback>
      </mc:AlternateContent>
      <p:grpSp>
        <p:nvGrpSpPr>
          <p:cNvPr id="141" name="Group 140"/>
          <p:cNvGrpSpPr/>
          <p:nvPr/>
        </p:nvGrpSpPr>
        <p:grpSpPr>
          <a:xfrm>
            <a:off x="5374057" y="5145391"/>
            <a:ext cx="1380240" cy="656280"/>
            <a:chOff x="5374057" y="5145391"/>
            <a:chExt cx="1380240" cy="65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6" name="Ink 135"/>
                <p14:cNvContentPartPr/>
                <p14:nvPr/>
              </p14:nvContentPartPr>
              <p14:xfrm>
                <a:off x="5374057" y="5214871"/>
                <a:ext cx="261720" cy="273960"/>
              </p14:xfrm>
            </p:contentPart>
          </mc:Choice>
          <mc:Fallback xmlns="">
            <p:pic>
              <p:nvPicPr>
                <p:cNvPr id="136" name="Ink 135"/>
              </p:nvPicPr>
              <p:blipFill>
                <a:blip r:embed="rId171"/>
              </p:blipFill>
              <p:spPr>
                <a:xfrm>
                  <a:off x="5374057" y="5214871"/>
                  <a:ext cx="261720" cy="273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7" name="Ink 136"/>
                <p14:cNvContentPartPr/>
                <p14:nvPr/>
              </p14:nvContentPartPr>
              <p14:xfrm>
                <a:off x="5601577" y="5145391"/>
                <a:ext cx="181800" cy="454680"/>
              </p14:xfrm>
            </p:contentPart>
          </mc:Choice>
          <mc:Fallback xmlns="">
            <p:pic>
              <p:nvPicPr>
                <p:cNvPr id="137" name="Ink 136"/>
              </p:nvPicPr>
              <p:blipFill>
                <a:blip r:embed="rId173"/>
              </p:blipFill>
              <p:spPr>
                <a:xfrm>
                  <a:off x="5601577" y="5145391"/>
                  <a:ext cx="181800" cy="454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8" name="Ink 137"/>
                <p14:cNvContentPartPr/>
                <p14:nvPr/>
              </p14:nvContentPartPr>
              <p14:xfrm>
                <a:off x="5840977" y="5309191"/>
                <a:ext cx="693000" cy="492480"/>
              </p14:xfrm>
            </p:contentPart>
          </mc:Choice>
          <mc:Fallback xmlns="">
            <p:pic>
              <p:nvPicPr>
                <p:cNvPr id="138" name="Ink 137"/>
              </p:nvPicPr>
              <p:blipFill>
                <a:blip r:embed="rId175"/>
              </p:blipFill>
              <p:spPr>
                <a:xfrm>
                  <a:off x="5840977" y="5309191"/>
                  <a:ext cx="693000" cy="492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9" name="Ink 138"/>
                <p14:cNvContentPartPr/>
                <p14:nvPr/>
              </p14:nvContentPartPr>
              <p14:xfrm>
                <a:off x="5939617" y="5151151"/>
                <a:ext cx="92520" cy="87120"/>
              </p14:xfrm>
            </p:contentPart>
          </mc:Choice>
          <mc:Fallback xmlns="">
            <p:pic>
              <p:nvPicPr>
                <p:cNvPr id="139" name="Ink 138"/>
              </p:nvPicPr>
              <p:blipFill>
                <a:blip r:embed="rId177"/>
              </p:blipFill>
              <p:spPr>
                <a:xfrm>
                  <a:off x="5939617" y="5151151"/>
                  <a:ext cx="92520" cy="87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0" name="Ink 139"/>
                <p14:cNvContentPartPr/>
                <p14:nvPr/>
              </p14:nvContentPartPr>
              <p14:xfrm>
                <a:off x="6538657" y="5192911"/>
                <a:ext cx="215640" cy="275040"/>
              </p14:xfrm>
            </p:contentPart>
          </mc:Choice>
          <mc:Fallback xmlns="">
            <p:pic>
              <p:nvPicPr>
                <p:cNvPr id="140" name="Ink 139"/>
              </p:nvPicPr>
              <p:blipFill>
                <a:blip r:embed="rId179"/>
              </p:blipFill>
              <p:spPr>
                <a:xfrm>
                  <a:off x="6538657" y="5192911"/>
                  <a:ext cx="215640" cy="27504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42" name="Ink 141"/>
              <p14:cNvContentPartPr/>
              <p14:nvPr/>
            </p14:nvContentPartPr>
            <p14:xfrm>
              <a:off x="606577" y="4944871"/>
              <a:ext cx="6330240" cy="103572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181"/>
            </p:blipFill>
            <p:spPr>
              <a:xfrm>
                <a:off x="606577" y="4944871"/>
                <a:ext cx="6330240" cy="1035720"/>
              </a:xfrm>
              <a:prstGeom prst="rect"/>
            </p:spPr>
          </p:pic>
        </mc:Fallback>
      </mc:AlternateContent>
      <p:grpSp>
        <p:nvGrpSpPr>
          <p:cNvPr id="147" name="Group 146"/>
          <p:cNvGrpSpPr/>
          <p:nvPr/>
        </p:nvGrpSpPr>
        <p:grpSpPr>
          <a:xfrm>
            <a:off x="6536497" y="4381471"/>
            <a:ext cx="1716840" cy="762480"/>
            <a:chOff x="6536497" y="4381471"/>
            <a:chExt cx="1716840" cy="76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3" name="Ink 142"/>
                <p14:cNvContentPartPr/>
                <p14:nvPr/>
              </p14:nvContentPartPr>
              <p14:xfrm>
                <a:off x="6536497" y="4547791"/>
                <a:ext cx="918720" cy="432360"/>
              </p14:xfrm>
            </p:contentPart>
          </mc:Choice>
          <mc:Fallback xmlns="">
            <p:pic>
              <p:nvPicPr>
                <p:cNvPr id="143" name="Ink 142"/>
              </p:nvPicPr>
              <p:blipFill>
                <a:blip r:embed="rId183"/>
              </p:blipFill>
              <p:spPr>
                <a:xfrm>
                  <a:off x="6536497" y="4547791"/>
                  <a:ext cx="918720" cy="432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4" name="Ink 143"/>
                <p14:cNvContentPartPr/>
                <p14:nvPr/>
              </p14:nvContentPartPr>
              <p14:xfrm>
                <a:off x="6656017" y="4381471"/>
                <a:ext cx="159480" cy="168120"/>
              </p14:xfrm>
            </p:contentPart>
          </mc:Choice>
          <mc:Fallback xmlns="">
            <p:pic>
              <p:nvPicPr>
                <p:cNvPr id="144" name="Ink 143"/>
              </p:nvPicPr>
              <p:blipFill>
                <a:blip r:embed="rId185"/>
              </p:blipFill>
              <p:spPr>
                <a:xfrm>
                  <a:off x="6656017" y="4381471"/>
                  <a:ext cx="159480" cy="168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5" name="Ink 144"/>
                <p14:cNvContentPartPr/>
                <p14:nvPr/>
              </p14:nvContentPartPr>
              <p14:xfrm>
                <a:off x="7557817" y="4414951"/>
                <a:ext cx="695520" cy="729000"/>
              </p14:xfrm>
            </p:contentPart>
          </mc:Choice>
          <mc:Fallback xmlns="">
            <p:pic>
              <p:nvPicPr>
                <p:cNvPr id="145" name="Ink 144"/>
              </p:nvPicPr>
              <p:blipFill>
                <a:blip r:embed="rId187"/>
              </p:blipFill>
              <p:spPr>
                <a:xfrm>
                  <a:off x="7557817" y="4414951"/>
                  <a:ext cx="695520" cy="729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6" name="Ink 145"/>
                <p14:cNvContentPartPr/>
                <p14:nvPr/>
              </p14:nvContentPartPr>
              <p14:xfrm>
                <a:off x="7466377" y="4500631"/>
                <a:ext cx="213480" cy="30960"/>
              </p14:xfrm>
            </p:contentPart>
          </mc:Choice>
          <mc:Fallback xmlns="">
            <p:pic>
              <p:nvPicPr>
                <p:cNvPr id="146" name="Ink 145"/>
              </p:nvPicPr>
              <p:blipFill>
                <a:blip r:embed="rId189"/>
              </p:blipFill>
              <p:spPr>
                <a:xfrm>
                  <a:off x="7466377" y="4500631"/>
                  <a:ext cx="213480" cy="3096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</TotalTime>
  <Words>494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Scripting Languages   -deepankar sharma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Languages</dc:title>
  <dc:creator>Deepankar Sharma</dc:creator>
  <cp:lastModifiedBy>Deepankar Sharma</cp:lastModifiedBy>
  <cp:revision>5</cp:revision>
  <dcterms:created xsi:type="dcterms:W3CDTF">2023-03-01T14:50:00Z</dcterms:created>
  <dcterms:modified xsi:type="dcterms:W3CDTF">2023-03-01T16:15:30Z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9329780A648A4FB68D4856510810370C</vt:lpwstr>
  </property>
  <property fmtid="{D5CDD505-2E9C-101B-9397-08002B2CF9AE}" pid="3" name="KSOProductBuildVer">
    <vt:lpwstr>1033-11.2.0.11486</vt:lpwstr>
  </property>
</Properties>
</file>