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3" r:id="rId4"/>
  </p:sldMasterIdLst>
  <p:notesMasterIdLst>
    <p:notesMasterId r:id="rId13"/>
  </p:notesMasterIdLst>
  <p:sldIdLst>
    <p:sldId id="260" r:id="rId5"/>
    <p:sldId id="257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3:11.4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0 242 31743,'9'-31'648,"-6"24"-586,-1 0 0,0 0-1,-1 0 1,1-1 0,-1-13 0,0 19-57,-1 2-5,0 0 0,1 0 0,-1 0 0,0 0 0,0 0 0,0 0 0,0 0 0,0 0 0,1 0 0,-1 0 0,0 0 0,0 1 0,0-1 0,0 0 0,0 0 0,1 0 0,-1 0 0,0 0 0,0 0 0,0 0 0,0 0 0,0 1 0,0-1 0,0 0 0,0 0 0,1 0 0,-1 0 0,0 0 0,0 1 0,0-1 0,0 0 0,0 0 0,0 0 0,0 0 0,0 0 0,0 1 0,0-1 0,0 0 0,0 0 0,0 0 0,0 0 0,0 1 0,0-1 0,0 0 0,0 0 0,0 0 0,0 0 0,-1 0 0,1 1 0,0 0 0,4 167 0,-6-120 0,3 1 0,13 94 0,-10-121 0,-3-13 0,0 0 0,1 0 0,0 0 0,1 0 0,0 0 0,1-1 0,5 11 0,-8-18 0,0 1 0,1-1 0,-1 0 0,0-1 0,1 1 0,-1 0 0,1 0 0,-1-1 0,1 1 0,-1 0 0,1-1 0,-1 0 0,1 1 0,-1-1 0,1 0 0,0 0 0,-1 0 0,1 0 0,-1 0 0,1 0 0,0 0 0,2-1 0,-1 0 0,-1 1 0,1-1 0,0 1 0,-1-1 0,1 0 0,0 0 0,-1 0 0,1-1 0,-1 1 0,1 0 0,2-4 0,9-12 0,-1-2 0,15-28 0,7-11 0,-29 49 0,-1 0 0,-1-1 0,1 0 0,-1 1 0,-1-1 0,0-1 0,3-20 0,3-78 0,-4 33 0,-6 72 0,1 3 0,0 1 0,-1-1 0,1 0 0,0 0 0,0 1 0,0-1 0,0 0 0,0 1 0,0-1 0,0 0 0,0 0 0,1 1 0,-1-1 0,0 0 0,0 1 0,0-1 0,1 0 0,0 0 0,2 10 0,-4 50 0,0 10 0,3 0 0,11 75 0,-12-140 0,0 0 0,-1 0 0,1 0 0,1 0 0,-1 0 0,0 0 0,1-1 0,0 1 0,0 0 0,0-1 0,0 0 0,1 1 0,-1-1 0,1 0 0,0 0 0,4 4 0,-2-5 0,0 1 0,0-1 0,0 0 0,0 0 0,0-1 0,0 1 0,0-1 0,0 0 0,0-1 0,1 1 0,-1-1 0,6 0 0,-3 0 0,36-3 0,-42 2 0,1 0 0,-1 0 0,1 0 0,-1 0 0,1 0 0,-1-1 0,0 1 0,0-1 0,0 1 0,0-1 0,0 0 0,0 0 0,0 0 0,2-3 0,3-5 0,0-1 0,-1-1 0,-1 1 0,1-1 0,-2 0 0,0 0 0,0 0 0,-1-1 0,3-24 0,-3-6 0,-3-70 0,-2 45 0,2 55 0,1 5 0,-1 1 0,0-1 0,-1 1 0,0 0 0,-2-9 0,3 14 0,0 1 0,-1-1 0,0 1 0,1-1 0,-1 0 0,0 1 0,0 0 0,0-1 0,0 1 0,0-1 0,0 1 0,0 0 0,-1 0 0,1 0 0,0 0 0,-1 0 0,1 0 0,-1 0 0,1 0 0,-1 0 0,1 1 0,-1-1 0,1 1 0,-1-1 0,0 1 0,1 0 0,-1-1 0,-1 1 0,-3 0 0,-31 0 0,35 0 0,0 0 0,0 1 0,1-1 0,-1 1 0,1 0 0,-1-1 0,0 1 0,1 0 0,-1 0 0,1 0 0,0 0 0,-1 0 0,1 0 0,0 1 0,0-1 0,-1 0 0,1 1 0,0-1 0,-1 3 0,-2 5 0,1 0 0,0 0 0,0 0 0,0 0 0,2 0 0,-1 1 0,0 10 0,2 73 0,0-49 0,1-39 0,-1 0 0,0 0 0,1 0 0,0-1 0,0 1 0,0 0 0,1-1 0,0 1 0,0-1 0,0 1 0,0-1 0,1 0 0,-1 0 0,1 0 0,0 0 0,0 0 0,1-1 0,-1 1 0,1-1 0,0 0 0,0 0 0,0 0 0,0-1 0,0 1 0,0-1 0,6 2 0,4 1 0,0 0 0,1-1 0,-1-1 0,1 0 0,0-1 0,0 0 0,20-1 0,-11-1 0,-10 0 0,-1 0 0,1 0 0,0-1 0,23-6 0,-32 6 0,-1 0 0,1-1 0,-1 0 0,0 0 0,0-1 0,0 1 0,0-1 0,0 0 0,0 0 0,-1 0 0,1 0 0,-1-1 0,0 1 0,0-1 0,0 0 0,-1 0 0,1 0 0,1-5 0,-1 1 0,1 0 0,-2 0 0,1-1 0,-2 0 0,1 1 0,-1-1 0,0-9 0,-2-67 0,0 36 0,-1 14 0,1 29 0,0 23 0,1 348 0,0-362 0,0 1 0,1 0 0,-1-1 0,1 1 0,-1-1 0,1 1 0,0-1 0,0 1 0,1-1 0,-1 0 0,1 1 0,0-1 0,-1 0 0,1 0 0,1 0 0,-1 0 0,0-1 0,1 1 0,0-1 0,-1 1 0,1-1 0,0 0 0,0 0 0,0 0 0,0 0 0,1-1 0,-1 1 0,6 1 0,6 1 0,-1-1 0,1 0 0,0-1 0,-1-1 0,25 0 0,-36-1 0,0 0 0,0-1 0,0 1 0,0-1 0,-1 1 0,1-1 0,0 0 0,-1 0 0,1 0 0,-1 0 0,1-1 0,-1 1 0,1-1 0,-1 1 0,0-1 0,3-2 0,-1 0 0,-1-1 0,1 1 0,-1-1 0,1 0 0,-2 0 0,1 0 0,3-9 0,0-4 0,0-1 0,-1 0 0,3-36 0,-2-24 0,-6 56 0,1 0 0,1 1 0,1-1 0,1 1 0,14-43 0,-16 62 0,-1 1 0,1-1 0,0 1 0,-1-1 0,1 1 0,0 0 0,1 0 0,-1 0 0,0 0 0,1 0 0,-1 1 0,1-1 0,-1 1 0,1-1 0,0 1 0,-1 0 0,1 0 0,0 0 0,0 0 0,0 1 0,3-1 0,-2 0 0,1 1 0,-1 0 0,0 0 0,0 0 0,0 0 0,0 1 0,0-1 0,0 1 0,0 0 0,0 0 0,0 1 0,0-1 0,0 1 0,0 0 0,3 2 0,6 8 0,0 1 0,-1 0 0,-1 0 0,0 1 0,10 16 0,18 24 0,-37-60 0,-3-6 0,-1 6 0,-1-1 0,0 1 0,0 0 0,-1-1 0,0 2 0,0-1 0,0 0 0,-1 1 0,0 0 0,0 0 0,0 0 0,-1 1 0,1 0 0,-1 0 0,0 0 0,0 0 0,0 1 0,-1 0 0,1 1 0,-1 0 0,0-1 0,0 2 0,1-1 0,-1 1 0,0 0 0,0 1 0,-11 0 0,10 0 0,0 0 0,0 0 0,0 1 0,0 0 0,0 0 0,-9 3 0,14-2 0,0-1 0,0 1 0,-1 0 0,1 0 0,0 0 0,1 1 0,-1-1 0,0 1 0,1-1 0,-1 1 0,1 0 0,0 0 0,0 0 0,0 0 0,-3 6 0,0 4 0,-1 1 0,2 0 0,0-1 0,0 2 0,1-1 0,1 0 0,-1 16 0,4 103 0,-1-125 0,1-4 0,-1-1 0,0 1 0,1-1 0,0 1 0,0-1 0,0 1 0,0-1 0,0 1 0,1-1 0,-1 0 0,1 0 0,0 0 0,0 0 0,0 0 0,1 0 0,-1-1 0,1 1 0,-1-1 0,1 1 0,0-1 0,0 0 0,0 0 0,0 0 0,0-1 0,0 1 0,1-1 0,3 2 0,4 0 0,1 0 0,-1-1 0,1-1 0,-1 1 0,1-2 0,-1 0 0,15-1 0,-19 0 0,-1 0 0,0-1 0,0 0 0,0 0 0,0 0 0,0-1 0,0 0 0,-1 0 0,1 0 0,-1-1 0,0 0 0,0 0 0,0 0 0,0-1 0,-1 1 0,0-1 0,0 0 0,4-6 0,0-2 0,-1 1-1,0-1 0,0 0 0,-2 0 0,0 0 0,7-29 1,-4-4-8,-3 0 0,-1-1 0,-3 1 0,-5-66 0,1 93 10,0 0 0,-1 0 0,-9-24 0,6 25 0,2-1-1,-5-31 1,20 193 30,-11-6-32,2 155 0,0-281 0,0 0 0,0 0 0,1 0 0,0 0 0,1 0 0,0 0 0,1-1 0,0 1 0,1-1 0,8 13 0,-10-18 0,1 0 0,-1 0 0,1-1 0,0 0 0,0 0 0,1 0 0,-1 0 0,1-1 0,0 0 0,0 0 0,0 0 0,0 0 0,0-1 0,1 0 0,-1 0 0,1 0 0,0-1 0,-1 0 0,1 0 0,0 0 0,8-1 0,-7 0 0,-2 0 0,0 1 0,0-2 0,-1 1 0,1 0 0,0-1 0,-1 0 0,6-2 0,-7 2 0,-1 0 0,0-1 0,0 1 0,0-1 0,0 0 0,0 0 0,0 0 0,0 0 0,-1 0 0,1 0 0,-1 0 0,1 0 0,-1-1 0,0 1 0,2-4 0,13-37 0,-2-1 0,-2 0 0,-1 0 0,7-80 0,-14-131 0,-6 138 0,1 276 0,3 177 0,-2-330 0,0-1 0,1 1 0,-1-1 0,1 0 0,1 1 0,-1-1 0,1 0 0,0 1 0,0-1 0,0 0 0,1-1 0,0 1 0,0 0 0,0-1 0,1 1 0,-1-1 0,1 0 0,0 0 0,7 5 0,-4-5 0,0 0 0,0 0 0,1-1 0,0 1 0,0-2 0,0 1 0,0-1 0,0 0 0,0-1 0,0 0 0,0 0 0,11-1 0,-7 0 0,-2 0 0,-1 0 0,0 0 0,16-4 0,-22 3 0,1 0 0,-1 0 0,0 0 0,0-1 0,0 1 0,1-1 0,-2 0 0,1 0 0,0 0 0,0 0 0,-1-1 0,1 1 0,2-4 0,2-3 0,-1-1 0,0 1 0,-1-1 0,0 0 0,-1-1 0,0 1 0,0-1 0,-1 0 0,0 0 0,1-21 0,0-12 0,-4-64 0,0 56 0,1-12 0,-1-55 0,-1 102 0,0 0 0,-2 0 0,0 0 0,-10-29 0,14 52 0,0 0 0,-1 0 0,0 0 0,0-1 0,-1 12 0,0 7 0,-1 124 0,4 170 0,-2-312 0,1 0 0,0 1 0,0-1 0,0 0 0,0 1 0,5 10 0,-5-15 0,0-1 0,0 1 0,0 0 0,0-1 0,0 1 0,0-1 0,0 1 0,1-1 0,-1 1 0,1-1 0,-1 0 0,1 0 0,-1 0 0,1 0 0,-1 0 0,1 0 0,0 0 0,0 0 0,-1-1 0,1 1 0,0 0 0,0-1 0,0 0 0,0 1 0,3-1 0,-2 0 0,-1 0 0,1 0 0,0 0 0,-1 0 0,1-1 0,-1 1 0,1-1 0,0 0 0,-1 1 0,1-1 0,-1 0 0,0-1 0,1 1 0,-1 0 0,4-3 0,-3 1 0,-1-1 0,0 1 0,0 0 0,1-1 0,-2 1 0,1-1 0,0 1 0,-1-1 0,0 0 0,2-5 0,4-23 0,-2-1 0,-1 1 0,0-36 0,4-42 0,-8 107 0,1 0 0,-1 0 0,1 0 0,0 0 0,0 0 0,0 0 0,0 0 0,0 0 0,1 1 0,-1-1 0,1 0 0,0 1 0,0-1 0,0 1 0,0-1 0,0 1 0,0 0 0,1 0 0,-1 0 0,1 0 0,-1 1 0,1-1 0,0 1 0,5-3 0,2 1 0,0 1 0,1 1 0,-1-1 0,1 1 0,19 2 0,-17-1 0,-10 0 0,0 0 0,-1 0 0,1 1 0,0-1 0,-1 1 0,1 0 0,-1 0 0,1 0 0,-1 0 0,1 0 0,-1 0 0,0 1 0,1-1 0,-1 1 0,0 0 0,0-1 0,0 1 0,0 0 0,-1 0 0,1 0 0,0 1 0,-1-1 0,0 0 0,1 1 0,-1-1 0,0 1 0,0-1 0,0 1 0,-1-1 0,1 1 0,0 3 0,2 11 0,-1-1 0,0 1 0,-3 33 0,1-28 0,-7 264 0,7-286 0,0 1 0,1-1 0,-1 1 0,0-1 0,0 1 0,0-1 0,0 0 0,0 1-1,0-1 1,1 1 0,-1-1 0,0 0 0,0 1 0,0-1 0,1 0 0,-1 1 0,0-1 0,1 0 0,-1 1 0,0-1 0,1 0 0,-1 0 0,0 1 0,1-1-1,-1 0 1,1 0 0,-1 0 0,0 1 0,1-1 0,-1 0 0,1 0 0,20-1 5,-18 1-11,1-1 0,-1 0 0,0 0 0,0 0 0,0-1-1,0 1 1,0 0 0,0-1 0,0 0 0,3-3 0,8-17-186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44.2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49 31454,'21'-6'1086,"-13"1"-1056,5-3 0,0 1 0,1 1 0,16-7 0,-22 12-28,0 0 1,0 0-1,0 1 1,1-1 0,-1 2-1,0-1 1,0 1-1,0 1 1,0-1 0,0 1-1,0 1 1,8 3-1,7 5 1,0 0-1,30 23 0,-27-17 3,52 37 7,-3 4-1,80 81 1,-38-32-15,37 20 3,-72-62 0,140 145 0,-165-148 0,2-2 0,3-3 0,3-3 0,2-3 0,137 80 0,144 81 0,-272-168 0,2-4 0,121 46 0,-101-47 0,103 58 0,-71-20 0,104 56 0,235 78 0,-420-187 0,85 53 0,-73-39 0,41 23 0,300 172 0,-139-106 0,-132-64 0,40 29 0,49 23 0,108 16 0,-84-34 0,188 57 0,-262-97 0,15 19 0,-120-47 0,111 35 0,-79-40 0,-36-10 0,109 41 0,30 13 0,-106-35 0,-10-4 0,-10-4 0,-48-16 0,1-1 0,33 6 0,16 4 0,-69-15 0,0 0 0,0 0 0,-1 1 0,1 0 0,-1 0 0,10 9 0,21 13 0,-21-16 0,-14-9 0,1 1 0,-1 0 0,0-1 0,1 0 0,-1 1 0,1-1 0,0 0 0,-1 0 0,1-1 0,0 1 0,4 0 0,-5-1 0,1 1 0,-1-1 0,1 1 0,-1 0 0,1 0 0,-1 0 0,1 0 0,-1 0 0,0 0 0,0 1 0,3 2 0,-2-3 0,-1 1 0,0-1 0,0 1 0,0-1 0,1 0 0,-1 0 0,1 0 0,-1 0 0,1-1 0,-1 1 0,5 0 0,59 14 0,-60-12 1,-6-3-1,0 0 0,0 0-1,0 0 1,0 1 0,1-1 0,-1 0 0,0 0 0,0 0-1,0 0 1,0 0 0,0 0 0,0 0 0,0 0 0,0 0-1,0 0 1,0 1 0,0-1 0,0 0 0,0 0 0,0 0-1,0 0 1,0 0 0,0 0 0,0 0 0,0 0 0,0 0-1,0 1 1,0-1 0,-1 0 0,1 0 0,0 0 0,0 0-1,0 0 1,0 0 0,0 0 0,0 0 0,0 0 0,0 0-1,0 0 1,0 0 0,0 0 0,0 0 0,0 1 0,-1-1-1,1 0 1,0 0 0,0 0 0,0 0 0,0 0 0,0 0-1,0 0 1,0 0 0,0 0 0,0 0 0,-1 0 0,1 0-1,0 0 1,0 0 0,0 0 0,0 0 0,0 0 0,0 0-1,0-1 1,0 1 0,0 0 0,0 0 0,-1 0 0,1 0-1,-23 0-52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5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0 15367,'-3'33'9886,"-4"3"-4088,-15 42-2463,8-35-5042,-7 49 1,16-35 2633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5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 30670,'0'0'1665,"0"3"-1649,1 11 2,-1 0-1,-1 0 1,-1 0 0,0 0 0,-7 25 0,-52 140 51,59-171-117,0 0 1,1 0-1,0 0 1,0 12-1,2-18-587,4-2-733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5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6 31823,'0'-6'768,"-3"6"-752,-10 21 16,-4 8-32,1 10 0,3 2 0,-3 0 16,-1 0-16,7-2 0,1-7 0,2-3 0,4-8-16,3-9-80,0-9-288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6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10 30958,'3'-9'1572,"-5"18"-1399,-7 13-173,-1-2 0,-19 31 0,-11 21-3,32-57-169,1 0-1,1 0 0,1 1 0,0-1 1,1 1-1,0 1 0,-1 20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6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 31374,'0'0'1265,"0"15"-1249,0 11-16,-3 6 0,-13 4 16,-7-4-16,0 7 0,3-7 0,0 0 0,7-2 0,4-7-96,5-11-80,4-6-368</inkml:trace>
  <inkml:trace contextRef="#ctx0" brushRef="#br0" timeOffset="1">370 54 30846,'0'-6'1505,"0"3"-1265,0 0-144,0 0-64,0 6-32,0 24 0,-10 5 0,-6 3 0,-4 7 0,1-1 0,-1-6-16,4 6-32,-1-8-32,8-7-96,5-8-272,4-12-1025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7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 20425,'-3'13'2716,"-1"0"-1,-1 0 0,-7 16 0,-3 9-1314,-2 2-1419,-28 46 0,-5 16-82,44-80-434,6-15-5036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0 28109,'0'0'4589,"0"13"-4568,0-6-20,-1-1-1,0 0 1,0 0-1,-1 0 1,1 1-1,-1-1 1,-1-1 0,1 1-1,-1 0 1,-5 8-1,-43 53 8,29-40-9,6-9-14,12-13-19,-1 0 0,1 0 0,0 0 1,1 0-1,-1 1 0,1-1 1,-4 8-1,7-9-526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7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1 30974,'0'0'1708,"-1"3"-1690,0 3-17,-2 1 0,1-1 0,-1 1 0,0-1 1,0 0-1,-1 0 0,-6 9 0,-40 45 7,21-26-6,-9 11-4,17-21-18,-26 38-1,43-52-592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8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0 27453,'0'0'4804,"-11"10"-4422,-5 15-365,-2-1 0,0-1 0,-2 0-1,-29 26 1,23-23-27,1 1 0,-27 37-1,38-38-426,14-22-316</inkml:trace>
  <inkml:trace contextRef="#ctx0" brushRef="#br0" timeOffset="1">315 253 32063,'0'0'624,"-16"9"-624,-4 15 0,-3-1 0,4-2 0,-8 6 0,1-1 0,-3-2-48,3 2 16,6-11-16,4 6-32,12-13-224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8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1 31118,'1'1'1486,"-1"-1"-1421,-9 12 178,-19 19-388,-18 5 146,31-26-19,0 2 1,0 0-1,1 1 1,1 0-1,-22 28 1,31-31-517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47.2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320 3 32575,'0'0'101,"0"-2"-45,-21 1-21,0 2-35,1 0 0,0 1 0,1 2 0,-1 0 0,0 0 0,1 2 0,0 1 0,0 0 0,1 1 0,0 1 0,0 1 0,1 0 0,-28 23 0,42-30 0,3-1 0,-1-1 0,1 1 0,-1 0 0,1 0 0,0 0 0,-1 0 0,1 0 0,0 0 0,0 0 0,1 0 0,-1-1 0,1 4 0,0 5 0,-1 8 0,-1 23 0,3-1 0,6 45 0,-7-79 0,15-4 0,-13-3 0,14 0 0,1-1 0,-1-1 0,1-1 0,23-8 0,-21 6 0,-1 1 0,1 1 0,32-3 0,-44 6 0,3 0 0,1 1 0,-1 0 0,1 1 0,15 3 0,-23-3 0,0 0 0,0 0 0,-1 1 0,1-1 0,0 1 0,-1 0 0,0 0 0,1 1 0,-1-1 0,0 1 0,0-1 0,0 1 0,0 0 0,-1 0 0,1 0 0,2 5 0,0 0 0,-1 0 0,0 1 0,0-1 0,-1 1 0,0 0 0,0 0 0,-1 0 0,0 0 0,-1 0 0,1 11 0,-2-15 0,0 1 0,0-1 0,0 1 0,-1-1 0,1 0 0,-2 1 0,1-1 0,0 0 0,-1 1 0,0-1 0,0 0 0,-1 0 0,1 0 0,-1-1 0,0 1 0,-1-1 0,1 0 0,-5 5 0,-2-1 0,-1 0 0,0 0 0,0-1 0,-1-1 0,0 0 0,0 0 0,-1-1 0,1-1 0,-1 0 0,0-1 0,0 0 0,0-1 0,-1-1 0,1 0 0,0 0 0,-1-2 0,1 1 0,-15-4 0,25 4-2,0-1 1,0 0-1,0 1 0,1-1 1,-1 0-1,0 0 0,1 0 1,-1-1-1,1 1 0,-1-1 0,1 1 1,0-1-1,-1 0 0,1 0 1,0 0-1,0 0 0,0 0 1,1 0-1,-1-1 0,1 1 1,-1-1-1,1 1 0,0-1 1,-1 0-1,1 1 0,1-1 0,-1 0 1,0 0-1,1 1 0,-1-1 1,1 0-1,0 0 0,0 0 1,0 0-1,0 0 0,1 1 1,0-4-1,4-14-190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8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31759,'0'0'944,"-19"5"-928,-4 16-16,-3 0 0,3 2 0,-3 4 0,-4-1 0,4 1 0,-4-1 0,1 1 0,3-1 0,6-11-32,7 3-48,6-12-128,7-3-657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9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1 31695,'-13'12'240,"-1"0"0,0-1 0,-18 11 0,14-9-160,-20 14-82,-140 112-15,176-138-22,0 1-20,0 0 1,0-1-1,0 1 0,0 0 0,0 0 1,0 0-1,1 0 0,-1 1 0,0-1 1,1 0-1,0 1 0,0-1 0,0 1 1,-1 2-1</inkml:trace>
  <inkml:trace contextRef="#ctx0" brushRef="#br0" timeOffset="1">384 216 32335,'-189'147'432,"176"-137"-433,6-4-6,0 0 0,0 0 1,0 1-1,-10 13 0,15-13-585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9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224 5 24267,'4'-2'8429,"-4"2"-8427,1 0 0,-1-1 0,1 1 0,-1 0 1,0 0-1,1-1 0,-1 1 0,1 0 0,-1 0 1,1 0-1,-1 0 0,1 0 0,0 0 0,-1 0 1,1 0-1,-1 0 0,1 0 0,-1 0 0,1 0 1,-1 0-1,1 0 0,-1 0 0,1 0 0,-1 1 1,1-1-1,-1 0 0,1 0 0,-1 1 0,1-1 1,-1 3-3,-1 0 0,1 0 1,-1 0-1,0 0 1,0 0-1,0-1 0,0 1 1,0 0-1,-1-1 1,1 1-1,-1-1 0,1 1 1,-1-1-1,-4 4 0,-36 32 0,19-20 0,-34 27 1,42-35-14,0 1 1,1 1 0,0 1-1,-22 24 1,31-24-1162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314 1 32335,'0'0'357,"-2"0"-330,-2 0-26,1 1 1,-1 0-1,1 0 0,-1 0 1,1 0-1,0 0 0,0 1 1,0-1-1,0 1 0,0 0 1,0 0-1,-5 4 0,-35 37-3,25-25 3,-5 7-1,-30 39 0,4-3 0,36-47-12,1-1-29,1 0-1,0 1 1,1 0 0,-10 17-1,18-24-1633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0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213 16 28957,'13'-8'3151,"-8"6"-3046,0 1 1,0-1-1,0 2 1,0-1-1,9 0 0,-14 7-78,0-2-27,-1 1 0,0 0 0,0-1 0,0 1 0,0-1 0,-1 1 0,0-1 0,0 0 0,0 0 0,0 0 0,-1 0 0,1 0 0,-1 0 0,0 0 0,-4 3 0,-9 8 0,0 0 0,-19 13 0,8-7 0,-20 14 0,30-23-38,0 0 1,1 1 0,-23 26 0,37-36-620</inkml:trace>
  <inkml:trace contextRef="#ctx0" brushRef="#br0" timeOffset="1">331 225 31518,'0'0'555,"-1"21"-40,-1-16-507,0 0 1,0 0-1,0 0 0,0 0 0,-1-1 1,0 1-1,0-1 0,0 0 0,0 0 0,-6 5 1,-45 39 13,21-22-20,-34 23 1,55-42-22,-1 2-1,1-1 1,0 2-1,0-1 1,1 2-1,-18 21 1,27-27-1761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0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9 30798,'0'0'9,"6"-2"336,1 0 0,-1 1 0,1 0 0,12-1 0,-19 2-214,-1 2-127,0 0 0,0 0 0,-1 0 0,1 0 1,-1 0-1,1 0 0,-1 0 0,0 0 0,0-1 0,0 1 0,-4 2 0,-4 4 3,-14 13-11,-2 0 0,0-2 0,-52 28 0,-21 15-41,91-57-101,1 1 0,0-1 1,0 2-1,-9 10 0,10-7-1129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0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0 29101,'1'1'102,"0"-1"0,0 0 0,0 1 1,0-1-1,0 1 0,-1-1 0,1 1 0,0-1 0,0 1 0,-1-1 0,1 1 0,0 0 0,-1 0 0,1-1 0,0 1 0,-1 0 0,1 0 0,-1-1 0,0 1 0,1 0 1,-1 0-1,0 0 0,1 0 0,-1 0 0,0 0 0,0 0 0,0 0 0,0 0 0,1 0 0,-2 0 0,1 0 0,0-1 0,0 1 0,0 0 0,0 0 0,0 0 0,-1 1 1,1 1-127,-1 1 0,1-1 0,-1 0 1,0 0-1,0 0 0,0 0 1,0 0-1,0 0 0,-1 0 1,-3 5-1,-11 5 35,0 0 1,-1-1-1,-36 19 0,-19 14-8,61-37-45,1 0-63,0-1-1,-1 0 1,0 0 0,-21 9 0,28-16-1584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2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2 29726,'0'0'29,"1"-1"0,0 1 0,0 0 0,-1 0 1,1 0-1,0 0 0,0 0 0,-1 0 0,1 0 0,0 0 1,0 0-1,-1 1 0,1-1 0,0 0 0,-1 0 1,1 1-1,0-1 0,-1 0 0,1 1 0,0-1 0,-1 0 1,2 2-1,-14 8 819,-41 12 509,41-17-1240,-25 10-117,0-2 0,-67 15 0,89-22 1019,13-2-2605,10-2-3940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2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423 1 31438,'0'0'699,"-20"0"-210,-22 2-473,0 2 1,-55 13 0,14-2-6,59-11-67,-1 1 0,-42 13 0,51-6-739,10-4-115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3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476 1 32127,'-6'0'520,"-410"20"-467,364-11-274,51-9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49.0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5 521 31903,'0'0'117,"-3"16"107,2 12-116,0-17-82,1-1-1,0 1 1,1-1-1,0 1 0,4 19 1,-4-28-25,0 1 1,1 0-1,-1 0 1,0-1-1,1 1 1,0-1-1,0 1 1,-1-1-1,1 0 1,1 0-1,-1 0 0,0 0 1,0 0-1,1 0 1,-1 0-1,1-1 1,0 1-1,-1-1 1,1 0-1,0 0 1,0 0-1,0 0 1,0 0-1,0-1 0,4 1 1,-5-1-1,0 1 0,1-1 0,-1 0 0,0 1 0,1-1 0,-1-1 0,0 1 0,1 0 0,-1 0 0,0-1 0,1 1 0,-1-1 0,0 0 0,0 0 0,0 0 0,1 0 0,-1 0 0,0 0 0,0-1 0,-1 1 0,1-1 0,0 1 0,1-3 0,1 0 2,-1-1-1,-1 0 1,1 0 0,-1 0-1,0-1 1,0 1 0,0-1-1,1-9 1,2-24-92,-1 0 1,-2 0-1,-4-56 1,0 15-41,2 71 116,1 4 20,-1 1 0,1-1 0,-1 1 0,-1 0 0,1-1 0,0 1 0,-1-1 0,0 1 0,0 0 0,-1 0 0,1-1 0,-1 1 0,0 0 0,0 0 0,-3-5 0,4 8-3,1 1 1,-1 0-1,1-1 1,0 1 0,-1 0-1,1 0 1,-1 0-1,1-1 1,-1 1-1,1 0 1,-1 0 0,1 0-1,-1 0 1,1 0-1,-1 0 1,1 0-1,-1 0 1,1 0 0,-1 0-1,1 0 1,-1 0-1,1 0 1,-1 0-1,1 0 1,-1 0-1,1 0 1,-1 1 0,1-1-1,-1 0 1,1 0-1,0 1 1,-1-1-1,1 0 1,-1 1 0,1-1-1,0 0 1,-1 1-1,1-1 1,0 1-1,-1-1 1,1 1 0,0-1-1,0 0 1,0 1-1,-1-1 1,1 1-1,0-1 1,0 1-1,0-1 1,0 1 0,0-1-1,0 2 1,-7 27-26,7-28 27,-4 40 19,2 1 1,6 76 0,-2-102-17,1 0 0,1 0 0,0 0 0,1-1 0,11 25 0,-12-31-6,1 0-1,0 0 0,1 0 1,0-1-1,0 1 0,0-1 0,1-1 1,1 0-1,14 12 0,-19-17-1,0 0 0,0 0 0,0-1 0,1 1 0,-1-1 0,0 0 0,1 0 0,-1 0 0,1-1 0,0 1 0,-1-1 0,1 0 0,-1 0 0,1 0 0,-1-1 0,1 1 0,0-1 0,-1 1 0,1-1 0,-1-1 0,0 1 0,1 0 0,-1-1 0,0 1 0,0-1 0,0 0 0,0 0 0,0 0 0,0-1 0,-1 1 0,5-6 0,-1-3-9,-1 0 0,0 0 0,-1 0 0,0-1-1,-1 1 1,0-1 0,-1 0 0,2-17 0,-4-104-240,-2 70 206,2 61 60,0 1-1,0 0 0,0-1 1,0 1-1,0-1 0,0 1 1,0 0-1,1-1 0,-1 1 0,0 0 1,1-1-1,-1 1 0,1 0 1,-1 0-1,2-2 0,-1 2-7,0 1-1,1-1 0,-1 1 1,1-1-1,-1 1 0,0 0 1,1 0-1,-1 0 0,1-1 1,-1 1-1,1 0 0,2 1 1,2-1-32,0 1 22,0 0 0,0 0 1,0 0-1,0 1 0,-1 0 0,1 0 1,-1 1-1,1 0 0,-1 0 1,0 0-1,0 0 0,0 1 1,0 0-1,-1 0 0,1 0 1,-1 0-1,0 1 0,-1 0 1,1 0-1,4 9 0,-2-5-1,0 2-1,-1-1 0,0 0 1,-1 1-1,0 0 1,0 0-1,-1 0 1,-1 1-1,0-1 1,0 15-1,-2 102-22,0-126-37,1-12-94,12-69-1,-9 41-309,3 0 1,1 1-1,17-48 1,-23 79 492,0 1 0,0-1 0,1 1 0,0 0 0,0 0 0,0 1 0,1-1 1,0 0-1,8-7 0,-9 10 18,1-1 1,0 1 0,0 0-1,-1 0 1,1 1-1,0-1 1,1 1 0,-1 0-1,0 0 1,0 0 0,0 0-1,1 1 1,7 0-1,-11 0-37,1 0 0,-1 0 0,0 1 0,1-1 0,-1 0 1,0 1-1,1-1 0,-1 1 0,0-1 0,0 1 0,0 0 0,0 0 0,1-1 0,-1 1 0,0 0 0,0 0 0,0 0 0,-1 0 0,1 0 0,0 0 0,0 0 0,0 1 0,-1-1 0,1 0 0,-1 0 0,1 0 0,-1 1 0,1-1 0,-1 0 0,0 1 0,0-1 0,1 2 0,0 7 35,0 1-1,-1-1 0,-1 15 1,1-9 23,0 206 309,0-221-379,0 1-1,0-1 0,1 1 0,-1-1 1,0 1-1,1-1 0,0 0 0,-1 1 1,1-1-1,0 0 0,-1 1 0,1-1 1,0 0-1,0 0 0,0 0 0,0 0 1,0 0-1,1 0 0,-1 0 0,0 0 1,0 0-1,1 0 0,-1-1 0,0 1 0,1-1 1,-1 1-1,1-1 0,-1 1 0,0-1 1,1 0-1,-1 1 0,1-1 0,-1 0 1,1 0-1,-1 0 0,1 0 0,-1-1 1,1 1-1,-1 0 0,1-1 0,-1 1 1,1-1-1,-1 1 0,0-1 0,1 0 1,-1 1-1,0-1 0,2-1 0,2-4-61,-1 0 0,1-1 1,-1 1-1,0-1 0,-1 0 0,0 0 0,0 0 0,0 0 0,-1-1 0,2-8 0,0 1 16,29-139-33,-32 153 115,0 0 0,-1 0 1,1 1-1,0-1 0,-1 0 0,1 1 1,0-1-1,0 0 0,-1 1 1,1-1-1,0 1 0,0 0 1,0-1-1,0 1 0,0-1 1,0 1-1,0 0 0,0 0 1,0 0-1,0 0 0,-1 0 1,1 0-1,0 0 0,0 0 0,0 0 1,0 0-1,0 0 0,0 0 1,2 1-1,26 10-77,-3 11 49,-25-21 222,-1-3-227,0 0-1,0 0 1,0 0 0,0 0 0,0 0 0,-1 0-1,1 0 1,-1 0 0,1 0 0,-1 0 0,0 0-1,0 0 1,0 0 0,0 0 0,0 1 0,0-1-1,0 0 1,-1 1 0,1-1 0,-1 1 0,1-1-1,-1 1 1,0 0 0,1-1 0,-1 1 0,0 0-1,-2-1 1,-3 0-11,0 0-1,0 1 1,1 0 0,-1 0-1,0 0 1,-13 1-1,18 0 12,0 0 0,0 1 0,0-1 0,0 1 0,1-1 0,-1 1 0,0-1-1,0 1 1,1 0 0,-1 0 0,0 0 0,1 0 0,-1 0 0,1 0 0,-1 1-1,1-1 1,0 0 0,-1 1 0,1-1 0,0 1 0,0-1 0,0 1 0,0 0 0,0-1-1,0 1 1,1 0 0,-1 0 0,1-1 0,-1 1 0,1 0 0,0 0 0,-1 2-1,-1 10 4,1 0-1,0 1 1,3 19-1,-2-12 14,0-16-13,0 0 1,1 0 0,0 0-1,0 0 1,0-1-1,0 1 1,1 0 0,0-1-1,0 1 1,1-1-1,0 0 1,-1 0 0,2 0-1,-1 0 1,0 0 0,1-1-1,0 1 1,0-1-1,1 0 1,-1 0 0,1-1-1,0 1 1,0-1-1,0 0 1,0 0 0,0-1-1,1 0 1,-1 0-1,1 0 1,-1 0 0,1-1-1,0 0 1,11 1 0,-16-2-4,7 0 2,0 0 0,0 0 0,1-1 1,-1 0-1,9-3 0,-14 3-3,0 0 0,0 0 0,-1-1 0,1 0 0,0 1-1,0-1 1,-1 0 0,1 0 0,-1 0 0,0-1 0,1 1 0,-1-1 0,0 1 0,-1-1-1,1 0 1,2-4 0,5-11-18,-1-1 0,-1 0 0,-1 0 0,-1 0 0,0-1 0,3-38 0,-4-124-319,-5 114-34,3 24 93,-1 31 234,0-1 0,-1 1 1,-1-1-1,0 0 0,0 1 0,-1-1 0,-7-20 0,9 33 60,0 0 0,0 1 0,-1-1 0,1 0 0,0 0 0,-1 0 0,1 1 0,-1-1-1,1 0 1,-1 0 0,1 1 0,-1-1 0,0 0 0,1 1 0,-1-1 0,0 1-1,1-1 1,-1 1 0,0-1 0,0 1 0,1-1 0,-1 1 0,0 0 0,0-1-1,0 1 1,0 0 0,1 0 0,-1 0 0,0 0 0,0 0 0,0 0 0,0 0-1,0 0 1,0 0 0,0 0 0,1 0 0,-1 0 0,0 1 0,0-1 0,0 0-1,0 1 1,1-1 0,-1 0 0,0 1 0,0-1 0,1 1 0,-1-1 0,0 1-1,1 0 1,-1-1 0,0 1 0,1 0 0,-1-1 0,1 1 0,-1 0 0,1 0-1,0 0 1,-1 1 0,-4 17 15,2 1 0,0 1 0,1-1 0,1 0 0,1 0 0,2 21 0,-1 10 88,4 19-6,2 1-1,4-1 1,24 84-1,-16-70-87,-14-72-21,1-14 9,3-22 2,0-58-31,-6 42-171,2-1-1,2 1 0,2 0 1,15-47-1,-23 86 200,0-1 0,0 0 0,0 1-1,0-1 1,1 0 0,-1 1 0,0-1 0,1 1 0,-1 0 0,0-1 0,1 1 0,0 0 0,-1 0-1,1 0 1,0 0 0,0 0 0,2 0 0,-4 0-4,1 1 0,0 0 0,0 0 1,0 0-1,0 0 0,0-1 0,0 1 0,0 0 0,0 1 0,0-1 0,0 0 1,0 0-1,0 0 0,0 1 0,-1-1 0,1 0 0,0 1 0,0-1 0,0 1 1,0-1-1,-1 1 0,1-1 0,0 1 0,0-1 0,-1 1 0,1 0 0,0-1 0,-1 1 1,1 0-1,-1 0 0,1 0 0,-1-1 0,1 1 0,-1 0 0,0 0 0,1 0 1,-1 1-1,5 18 41,0 0 0,-2 0 0,-1 0 1,1 33-1,-3-30-4,2 0-1,0 1 1,10 40 0,13 32 20,-25-95-68,0-1 1,1 1-1,-1 0 1,0-1-1,1 1 1,-1 0-1,1-1 1,-1 1-1,1 0 1,0-1-1,-1 1 1,1-1-1,0 1 1,-1-1 0,1 1-1,0-1 1,-1 0-1,1 1 1,0-1-1,0 0 1,-1 0-1,1 1 1,0-1-1,0 0 1,0 0-1,-1 0 1,1 0-1,1 0 1,8 0-376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3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349 1 27997,'-39'2'4098,"-20"7"-3217,-19 1-1122,18-10 254,44-1-10,0 1 1,1 0-1,-1 1 0,0 1 0,-15 4 0,29-5-34,6-1-56,3-1-11,19 1-342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3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30430,'-6'3'213,"0"0"0,-1-1-1,1 0 1,-1-1 0,1 1 0,-1-1 0,0-1 0,0 1-1,1-1 1,-13-1 0,-31 3-217,12 4 4,-13 2 0,-49 15 0,81-17-406,40-6-469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4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1 31679,'-3'0'88,"1"1"1,-1-1 0,0 1-1,1 0 1,-1 0 0,1 0 0,-1 0-1,1 0 1,-1 1 0,-2 1 0,-17 8-62,-12-4-10,0-1 1,-1-2-1,1-2 1,-60-2-1,41-1-19,46 1-1297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4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319 13 31839,'-89'6'896,"24"-8"-880,-95-13 0,155 14-703,12 1 101,1 0-873,17 0-7206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5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36 31903,'-7'3'97,"-1"1"1,1-1 0,-1 0 0,1 0 0,-1-1 0,0 0-1,0-1 1,-12 1 0,-6 0-119,-35-4-1,51 0 26,-1 0 0,0-1 0,1 0 0,-1-1 0,1 0 0,-18-10 0,-30-10-5,58 24-4,0-1 0,0 1 0,0 0 0,0 0 0,0 0 0,0 0 0,0 0-1,0 0 1,0 0 0,0 0 0,0 0 0,0 0 0,0 0 0,0 0 0,0 0 0,0-1 0,0 1 0,0 0 0,0 0 0,0 0 0,0 0 0,0 0 0,0 0-1,0 0 1,0 0 0,0 0 0,0 0 0,0 0 0,-1 0 0,1 0 0,0 0 0,0 0 0,0 0 0,0 0 0,0 0 0,10-1-488,13 1-1089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5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39 31102,'-5'4'446,"4"-2"-389,-1 0-1,0 0 0,0 0 1,0-1-1,0 1 1,0-1-1,-1 1 0,1-1 1,-1 0-1,1 1 0,0-1 1,-1-1-1,0 1 1,1 0-1,-1 0 0,1-1 1,-1 0-1,0 1 1,0-1-1,-4-1 0,-23 1-43,1-1-1,-33-5 1,53 4-13,0 0-1,0 0 1,0-1 0,0 0 0,1-1-1,-1 1 1,1-2 0,0 1 0,0-1-1,-13-11 1,17 11 0,3 2-8,1 2-35,20 1-309,0 0-398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5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299 45 31086,'-24'6'336,"0"-1"1,-1-2-1,1 0 0,-50-2 0,66-3-336,-1 1 0,1-2 0,-1 1 0,1-1 0,0 0 0,1-1 0,-1 0 0,0 0 0,1-1 0,0 0 0,-8-7 0,-4-1 0,12 12-726,21 1-661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6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47 30446,'-3'3'229,"0"-2"0,-1 1 0,0 0 1,1-1-1,-1 1 0,0-1 0,0 0 0,0-1 0,-5 2 1,7-2-229,-1 1 0,1-1 0,-1 1 0,1-1 0,0 0 0,-1 0 0,1 0 0,-1 0 0,1 0 1,-1 0-1,1-1 0,0 1 0,-1-1 0,1 0 0,0 0 0,0 0 0,-1 0 0,1 0 0,0 0 0,0-1 1,0 1-1,0 0 0,1-1 0,-1 0 0,0 1 0,-2-5 0,1 2-1,0 1-1,-1 0 1,1-1-1,-1 1 1,1 1-1,-1-1 1,0 0 0,0 1-1,0 0 1,-1 0-1,1 0 1,0 0 0,-1 1-1,1 0 1,-1 0-1,1 0 1,-1 0-1,-5 0 1,10 1-56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6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51 31230,'-31'2'1260,"26"-1"-1245,0-1 0,0 1 1,-1-1-1,1 0 1,0 0-1,0 0 1,0 0-1,0-1 0,0 0 1,0 0-1,0-1 1,0 1-1,1-1 0,-1 0 1,0 0-1,1-1 1,-6-3-1,6 2-85,-1 0 1,0-1-1,0 2 0,0-1 1,0 1-1,-1 0 0,-8-4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6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47 30382,'6'68'2380,"-7"-67"-2380,-1-1 0,1 1 1,-1-1-1,0 1 1,1-1-1,-1 0 0,0 1 1,1-1-1,-1 0 0,0 0 1,1 0-1,-4-1 1,3 1-1,-1 0 0,-1 0 0,0 0 0,0 0 0,1-1 0,-1 1 0,0-1 0,1 0 0,-1 0 0,1 0 0,-1-1 0,1 1 0,-4-3 0,1-1 0,1 0 0,-1 0 0,1 0 0,-8-13 0,10 15 0,-9-13-2,-16-18 7,26 33-7,0-1 0,0 1 0,0-1 0,0 1 0,0 0 0,0 0 0,0 0 0,-1 0 0,1 0 0,0 0 0,-1 1 0,1-1 0,0 1 0,-1-1 0,-2 1 0,4 0-30,18 6-11560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49.4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54 31406,'-2'0'36,"-3"-1"71,-1 1 1,1 0-1,-1 1 0,0-1 0,1 1 0,-11 3 0,14-3-97,0 1 1,0-1-1,0 1 0,0-1 1,0 1-1,0 0 0,0-1 1,1 1-1,-1 0 0,1 0 1,-1 0-1,1 1 0,0-1 1,0 0-1,0 0 0,0 1 1,0-1-1,0 3 0,-4 12 6,2 1-1,0 0 1,1 0 0,0 0-1,2 0 1,2 31 0,-1-45-14,0 1 0,-1-1 0,2 0 0,-1 0 1,0 0-1,1 0 0,-1-1 0,1 1 0,0 0 1,1-1-1,-1 1 0,1-1 0,-1 0 0,1 1 1,0-1-1,0-1 0,0 1 0,1 0 0,-1-1 0,1 0 1,-1 1-1,1-1 0,0-1 0,6 3 0,1 0 9,0-1-1,0 0 0,1-1 0,-1 0 0,1-1 0,-1 0 0,22-2 1,-31 1-11,0-1 1,0 1 0,0-1 0,0 0 0,0 0-1,0 0 1,0 0 0,-1 0 0,1 0 0,0 0 0,-1 0-1,1-1 1,-1 1 0,1-1 0,-1 1 0,0-1-1,1 0 1,-1 1 0,0-1 0,0 0 0,0 0-1,0 0 1,-1 0 0,1 0 0,0 0 0,-1 0 0,0 0-1,1 0 1,-1 0 0,0-2 0,2-12 7,-1 0 1,-2-32-1,1 27-5,0 6-4,-1 0-1,-1 1 1,0-1-1,-1 0 1,-5-15-1,6 24 2,0-1 0,-1 1-1,1 0 1,-1-1 0,-1 1-1,0 0 1,1 1 0,-2-1-1,1 1 1,-1 0 0,1 0-1,-2 0 1,-5-4 0,8 7 0,0 0 1,0 0 0,-1 1 0,1-1 0,-1 1 0,1 0-1,-1 0 1,0 0 0,1 1 0,-1-1 0,0 1 0,1 0 0,-1 0-1,0 0 1,1 0 0,-1 1 0,0 0 0,1-1 0,-1 1-1,0 1 1,1-1 0,0 0 0,-1 1 0,1 0 0,0 0-1,0 0 1,0 0 0,0 0 0,0 0 0,0 1 0,1 0-1,-1-1 1,1 1 0,-4 6 0,-5 9-75,0 0 0,2 1-1,0 0 1,-7 24 0,1 20-1268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7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68 32143,'-108'6'624,"90"-6"-624,13 1 0,0-1 0,0 1 0,0-1 0,0 0 0,0-1 0,0 1 0,0-1 0,0 0 0,0 0 0,0-1 0,1 1 0,-1-1 0,0 0 0,1-1 0,-1 1 0,1-1 0,-7-4 0,1-4 0,7 7 0,-1 1 0,1-1 0,-1 0 0,0 1 0,0 0 0,-1 0 0,1 0 0,-8-3 0,13 6-7,-1 0 1,0 0-1,0 0 1,0 0-1,0 0 0,0-1 1,0 1-1,0 0 1,1 0-1,-1 0 0,0 0 1,0 0-1,0 0 1,0 0-1,0 0 1,0-1-1,0 1 0,0 0 1,0 0-1,0 0 1,0 0-1,0 0 0,0 0 1,0-1-1,0 1 1,0 0-1,0 0 0,0 0 1,0 0-1,0 0 1,0 0-1,0-1 0,0 1 1,0 0-1,0 0 1,0 0-1,0 0 0,0 0 1,0 0-1,0-1 1,0 1-1,-1 0 0,17-1-515,9 1-1457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7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350 1 31646,'-104'26'1121,"90"-25"-1128,0 1 0,1-2 0,-1 0 0,-15-1 0,-7-1-358,34 2-118,2 4-2080,0-1 2932,-1 1-1,0 0 1,0-1 0,0 1 0,0-1 0,-4 7 0,4-8-349,-1 0 0,0 0 0,0 0 0,0 0 0,0 0 0,0-1 0,0 1 0,0 0 1,0-1-1,-1 0 0,1 0 0,0 1 0,-1-1 0,1-1 0,-1 1 0,0 0 0,1-1 0,-1 1 1,1-1-1,-1 0 0,0 0 0,1 0 0,-1 0 0,0 0 0,1-1 0,-1 1 0,0-1 0,1 1 1,-1-1-1,1 0 0,-1 0 0,1 0 0,0-1 0,-1 1 0,1 0 0,0-1 0,0 0 1,0 1-1,0-1 0,0 0 0,0 0 0,-2-4 0,-9-13-535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27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0 30238,'0'0'2529,"-3"0"-2529,0 0 0,3 6 0,0 6-32,0-3-96</inkml:trace>
  <inkml:trace contextRef="#ctx0" brushRef="#br0" timeOffset="1">73 186 18344,'-26'0'14327,"6"0"-14279,7 0 0,3 0-48,7 0 0,13-3-464,9-6-1393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46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31118,'16'2'1649,"1222"-2"-1649,-1237 1 0,0-1 0,0 0 0,0 0 0,0 1 0,0-1 0,0 0 0,0 1 0,0-1 0,0 1 0,0 0 0,0-1 0,0 1 0,-1 0 0,1-1 0,0 1 0,0 0 0,-1 0 0,1 0 0,0-1 0,-1 1 0,1 0 0,-1 0 0,1 0 0,-1 0 0,1 0 0,-1 0 0,0 0 0,0 0 0,1 1 0,-1-1 0,0 0 0,0 1 0,1 43 0,-1-34 0,0 42 0,1 25 0,-4-1 0,-12 78 0,4-55 0,4 1 0,7 130 0,2-91 0,-2-136 0,0-1 0,-1 1 0,1-1 0,-1 1 0,0-1 0,0 1 0,0-1 0,-1 0 0,-2 7 0,3-10 0,1 1 0,-1-1 0,1 1 0,-1-1 0,1 0 0,-1 1 0,0-1 0,1 0 0,-1 1 0,0-1 0,1 0 0,-1 0 0,0 0 0,1 0 0,-1 1 0,0-1 0,0 0 0,1 0 0,-1 0 0,0 0 0,1-1 0,-1 1 0,0 0 0,0 0 0,0-1 0,0 1 0,-22 0 0,-26 1 0,-79-11 0,-70-5 0,59 7 0,-83-4 0,74 0 0,2 0 0,139 13 0,5-1 0,1 0 0,-1 0 0,0 0 0,0 0 0,0 0 0,0 0 0,1 0 0,-1-1 0,0 1 0,0-1 0,0 1 0,1-1 0,-1 0 0,0 0 0,1 1 0,-1-1 0,-2-2 0,-13 1 0,16 3 0,-1-1 0,1 0 0,-1 0 0,1 0 0,0 0 0,-1 0 0,1 0 0,0 0 0,-1 0 0,1-1 0,0 1 0,-1-1 0,-1 0 0,3 1 0,0 0 0,0-1 0,0 1 0,0 0 0,0-1 0,0 1 0,-1 0 0,1-1 0,0 1 0,0 0 0,0 0 0,0-1 0,0 1 0,1 0 0,-1-1 0,0 1 0,0 0 0,0-1 0,0 1 0,0 0 0,0 0 0,0-1 0,0 1 0,1 0 0,-1 0 0,0-1 0,0 1 0,0 0 0,1 0 0,-1-1 0,0 1 0,0 0 0,1 0 0,-1 0 0,0 0 0,0 0 0,1-1 0,-1 1 0,0 0 0,1 0 0,-1 0 0,0 0 0,0 0 0,1 0 0,15-7 0,-15 7 0,31-16-21,-12 2-86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48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30510,'0'-24'2091,"0"37"-1742,0 39-532,0 761 183,0-813 0,1 1 0,-1-1 0,0 0 0,0 0 0,0 0 0,0 0 0,0 0 0,0 1 0,0-1 0,0 0 0,1 0 0,-1 0 0,0 0 0,0 0 0,0 0 0,0 0 0,0 0 0,1 1 0,-1-1 0,0 0 0,0 0 0,0 0 0,0 0 0,1 0 0,-1 0 0,0 0 0,0 0 0,0 0 0,1 0 0,-1 0 0,0 0 0,0 0 0,0 0 0,0 0 0,1 0 0,-1-1 0,0 1 0,0 0 0,0 0 0,0 0 0,0 0 0,1 0 0,-1 0 0,0 0 0,0 0 0,0-1 0,0 1 0,0 0 0,0 0 0,0 0 0,1 0 0,-1 0 0,0-1 0,0 1 0,0 0 0,0 0 0,0 0 0,0 0 0,0-1 0,0 1 0,0 0 0,8-13-32,-2 0 0,1 0 0,4-16 0,-2 7-422,5-13-1845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48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21 28973,'-9'-18'2991,"9"18"-2969,0-1 1,0 1-1,0 0 0,0 0 1,0 0-1,-1 0 0,1-1 0,0 1 1,0 0-1,0 0 0,0 0 1,0 0-1,-1 0 0,1 0 0,0-1 1,0 1-1,0 0 0,-1 0 1,1 0-1,0 0 0,0 0 0,0 0 1,-1 0-1,1 0 0,0 0 1,0 0-1,0 0 0,-1 0 0,1 0 1,0 0-1,0 0 0,0 0 1,-1 0-1,1 0 0,0 0 0,0 1 1,0-1-1,-1 0 0,0 2-29,-1 1 0,1 0-1,0-1 1,0 1 0,0 0-1,0-1 1,0 1-1,-1 6 1,-3 30 7,0 0 0,3 1 0,4 58 0,-1-23 0,2 450-149,-2-542-284,2-3-762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49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20 31374,'1'-20'1455,"-2"48"-1517,-1 556 62,2-549 0,2-1 0,2 1 0,9 43 0,-12-77-2,-1 0-1,0 0 1,1 0 0,-1 1-1,0-1 1,1 0 0,0 0-1,-1 0 1,1 0-1,0 0 1,-1 0 0,1 0-1,0 0 1,0 0 0,0-1-1,0 1 1,0 0 0,1 0-1,-1-1-5,-1 0 0,1 0 0,0 0 0,0 0 0,-1 0 0,1 0 0,0 0 0,-1-1 0,1 1 0,0 0 0,0-1 0,-1 1 0,1 0 0,-1-1 0,1 1 0,0-1 0,-1 1 0,1-1 0,-1 1 0,1-1 0,-1 1 0,1-1 0,-1 0 0,0 1 0,1-1 0,-1 0 0,0 1 0,1-1 0,-1 0 0,0 1 0,0-1 0,0 0 0,0 0 0,0 0 0,8-34-611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49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 31711,'15'-30'763,"-15"30"-758,0 0 0,1 0-1,-1 0 1,0 0 0,0-1 0,0 1-1,1 0 1,-1 0 0,0 0-1,0 0 1,0 0 0,1 0 0,-1 0-1,0 0 1,0 0 0,0 0-1,1 0 1,-1 1 0,0-1 0,0 0-1,0 0 1,1 0 0,-1 0-1,0 0 1,0 0 0,0 0 0,0 0-1,1 1 1,-1-1 0,0 0-1,0 0 1,0 0 0,0 0 0,0 0-1,1 1 1,-1-1 0,0 0-1,0 0 1,0 0 0,0 1 0,0-1-1,0 0 1,0 0 0,0 0-1,0 1 1,0-1 0,0 0 0,0 0-1,0 0 1,0 1 0,0-1-1,0 0 1,0 0 0,0 0 0,0 1-1,0-1 1,0 0 0,0 0-1,-1 1 1,1 63-74,-1-36 116,1 692-15,0-716-52,2 35 44,-2-39-29,0 1-1,0-1 1,0 1-1,0-1 1,0 1-1,0 0 0,0-1 1,0 1-1,0-1 1,0 1-1,1-1 1,-1 1-1,0-1 1,0 1-1,0-1 0,1 1 1,-1-1-1,0 1 1,1-1-1,-1 1 1,0-1-1,1 0 1,-1 1-1,1-1 0,-1 1 1,1-1-1,-1 0 1,1 0-1,-1 1 1,1-1-1,-1 0 1,1 0-1,-1 1 0,1-1 1,-1 0-1,1 0 1,-1 0-1,1 0 1,-1 0-1,1 0 1,0 0-1,-1 0 0,1 0 1,-1 0-1,1 0 1,-1 0-1,1-1 1,-1 1-1,1 0 1,-1 0-1,1 0 0,-1-1 1,1 1-1,-1 0 1,1-1-1,9-9-695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50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 28669,'115'2'3953,"-37"0"-3912,138-13-1,-148-2-40,-39 7 0,35-4 0,76 6 0,27-3 0,-110 4 6,63 4 0,-32 1-2,-87-2-6,-1 0 0,0 0 0,1 0 0,-1 1 0,0-1 0,0 0 0,1 0 0,-1 1 0,0-1 0,0 0 0,0 1 0,1-1 0,-1 0 0,0 1 0,0-1 0,0 0 0,0 1 0,0-1 0,0 0 0,0 1 0,0-1 0,0 0 1,0 1-1,0-1 0,0 1 0,0-1 0,0 0 0,0 1 0,0-1 0,0 0 0,0 1 0,0 0-31,0-1-175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51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29950,'2'0'1347,"43"0"-403,25-1-722,76 10-1,-56-2-211,124-6 0,-98-2 2,-77 1-12,352-9 19,-331 3-320,-68 6-599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52.0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102 289 30814,'0'0'1721,"31"0"-1489,-26 0-232,-1 0 0,0 0 0,1-1 0,-1 0 0,1 0 0,-1 0 0,0 0 0,1 0 0,-1-1 0,0 0 0,0 0 0,0 0 0,-1 0 0,1-1 0,0 0 0,3-3 0,-2 1 0,-1 0 0,1-1 0,-2 1 0,1-1 0,0 0 0,-1 0 0,0 0 0,-1-1 0,4-10 0,-1-8 0,0 0 0,-2-1 0,-1 0 0,-1-35 0,-1 32 0,-3 46 0,0 13 0,-21 183 0,4 243 0,20-450 0,-3 22 0,2-27 0,1 0 0,-1-1 0,0 1 0,1 0 0,-1 0 0,0-1 0,0 1 0,1 0 0,-1-1 0,0 1 0,0 0 0,0-1 0,0 0 0,0 1 0,0-1 0,0 1 0,0-1 0,0 0 0,0 0 0,0 0 0,0 1 0,0-1 0,0 0 0,0 0 0,-2-1 0,-2 1 0,0-1 0,-1 0 0,1 0 0,0-1 0,0 1 0,-1-1 0,-8-5 0,-24-7 0,-57 3 0,96 11 0,-1 0 0,0 0 0,0 0 0,0 0 0,0 0 0,0 0 0,0 0 0,1 0 0,-1-1 0,0 1 0,0 0 0,0 0 0,0 0 0,0 0 0,0 0 0,0 0 0,0 0 0,0 0 0,1-1 0,-1 1 0,0 0 0,0 0 0,0 0 0,0 0 0,0 0 0,0-1 0,0 1 0,0 0 0,0 0 0,0 0 0,0 0 0,0 0 0,0 0 0,0-1 0,0 1 0,0 0 0,0 0 0,0 0 0,-1 0 0,1 0 0,0-1 0,0 1 0,220 12 0,-93-9-304,-140-3-336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52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30318,'255'2'2470,"269"-4"-2523,-223-3 80,-300 4-121,-1-1-271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0:15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29838,'18'33'2488,"4"11"-2351,2 0-1,48 65 0,-24-52-136,131 168 0,-167-207 0,1 0 0,1 0 0,1-1 0,0-1 0,1-1 0,1 0 0,0-1 0,34 21 0,-12-9 6,-1 3 0,-1 1-1,-2 1 1,38 44 0,-22-22-3,19 28-3,-50-55 0,43 42 0,-58-66 0,-1 1 0,-3 15 0,3-4 2,2 15-41,-8-37-268,-12-22-998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0:16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37 27453,'-20'-6'1959,"14"5"-1619,1-1 0,-1 0 0,0 0 0,1-1 0,-1 1 0,1-1 0,-8-6 0,10 3 2,10 17-97,4 10-237,2 0 1,1-1-1,22 26 0,13 17 7,109 194-15,-99-154 0,94 124 0,-126-190 0,-17-22 0,1 0 0,1 0 0,14 12 0,-2-10-360,-35-39-481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0:16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 27244,'-11'-2'3710,"-6"1"-2551,13 1-900,7 1-235,1-1 0,-1 1 0,1 1 0,-1-1 0,0 0 0,1 1-1,-1 0 1,0-1 0,0 1 0,0 1 0,0-1 0,-1 0 0,1 1 0,-1-1 0,3 4 0,40 50-55,-43-53 42,22 34 4,39 80 0,-44-78-16,1 0 0,30 41 0,-40-67-277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0:17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29534,'9'-3'2788,"17"3"-2928,-21 0 389,0 1-237,-1-1 0,1 1 1,-1-1-1,1 1 0,-1 1 0,0-1 0,0 1 1,0-1-1,1 1 0,-2 0 0,1 1 1,4 2-1,42 40 6,-25-22-3,275 293 62,-162-161-74,-61-71 2,127 131 7,-155-168-17,3-3-1,76 52 0,-115-86 6,24 12 0,-37-22-4,0 0 0,1 0 0,-1 0 0,0 0 0,0 0 0,1 0 0,-1 0 0,0 0 1,0 0-1,1 0 0,-1 0 0,0 0 0,0 0 0,1 0 0,-1 0 0,0 0 0,0 0 0,0-1 0,1 1 0,-1 0 0,0 0 0,0 0 0,0 0 0,1-1 1,-1 1-1,0 0 0,0 0 0,0 0 0,0-1 0,0 1 0,1 0 0,-1 0 0,0 0 0,0-1 0,0 1 0,0 0 0,0 0 0,0-1 0,0 1 0,0 0 1,0 0-1,0-1 0,0 1 0,0 0 0,0 0 0,0-1 0,0 1 0,0-18-444,0 13 146,0-26-1832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0:18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31406,'0'0'1105,"0"4"-1082,0 0 0,0-1 1,0 1-1,0-1 0,1 1 1,-1 0-1,1-1 0,0 1 0,0-1 1,3 6-1,5 4-23,0 0 0,1-1 0,1 0 0,0-1 0,1 0 0,0 0 0,17 11 0,-8-6 0,107 95 0,129 145 0,-167-160 0,-14-13 0,144 122 0,-168-165 0,-57-44-41,-33-17-556,0 11-1582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0:18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27 31823,'0'-1'39,"-1"0"0,1 0 0,0 0 1,-1 0-1,1 0 0,0 0 0,0 0 1,0 0-1,0 0 0,0-1 0,0 1 1,0 0-1,0 0 0,0 0 0,0 0 1,1 0-1,-1 0 0,0 0 0,1 0 1,0-1-1,-1 1-31,1 1 0,0 0 0,-1-1 0,1 1 0,-1 0 0,1-1 0,0 1 0,-1 0 0,1 0 0,0 0 0,0 0 0,-1 0 0,1 0 0,0 0 0,-1 0 0,1 0 0,0 0 0,-1 0 0,1 0 0,0 1 0,-1-1 0,1 0 0,0 1 0,8 2-42,-1 1 1,0 1 0,12 8 0,-16-10 94,321 236-61,-223-161 0,-2 3 0,39 30 0,-134-105-184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0:19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32063,'0'0'621,"4"2"-589,50 39-4,94 93 0,-16-12-35,-105-100 7,1-1 1,1-1 0,33 17-1,21 0 0,-52-25 0,-1 2 0,29 18 0,-47-21 136,-12-11-170,0 1 0,0-1 0,1 0 0,-1 0 1,0 0-1,0 0 0,0 1 0,1-1 0,-1 0 0,0 0 0,0 0 0,0 1 0,1-1 1,-1 0-1,0 1 0,0-1 0,0 0 0,0 0 0,0 1 0,0-1 0,0 0 1,0 1-1,1-1 0,-1 0 0,0 0 0,0 1 0,0-1 0,0 0 0,-1 1 1,1-1-1,0 0 0,0 0 0,0 1 0,0-1 0,0 0 0,0 1 0,0-1 0,0 0 1,-1 0-1,1 1 0,0-1 0,0 0 0,0 0 0,-1 1 0,1-1 0,0 0 1,0 0-1,-1 0 0,1 1 0,-8-1-5067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0:19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31214,'0'3'107,"0"0"-1,0 1 0,0-1 0,0 0 1,1 0-1,0 1 0,-1-1 1,1 0-1,0 0 0,1 0 1,-1 0-1,0 0 0,1 0 0,2 2 1,1 0-115,0 0 0,0 0 0,0-1 0,1 0 1,11 7-1,23 10 9,0-2 0,1-2 0,1-2 0,55 13 0,52 19-1,-143-45 1,1 1 0,0 0-1,-1 0 1,0 0 0,12 8 0,-17-9-4,1 0 0,0 0-1,-1 0 1,1 0 0,-1 0 0,0 0-1,0 0 1,1 1 0,-1-1 0,-1 0 0,1 0-1,0 1 1,-1-1 0,1 1 0,-1-1 0,0 1-1,1-1 1,-2 5 0,-1 2-549,-12-8-1625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0:56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122 510 28029,'-86'0'3831,"66"1"-3192,24 1-390,36 1-230,34-2-19,89-3 0,-136 1 0,-1-3 0,1 0 0,50-15 0,-72 17 0,0-1 0,-1 0 0,0 0 0,1 0 0,-1 0 0,0-1 0,-1 1 0,1-1 0,-1 0 0,1 0 0,-1-1 0,0 1 0,3-9 0,4-2 0,30-49 0,-24 37 0,1 0 0,29-33 0,-11 24 0,51-40 0,-25 24 0,-55 45 0,0 0 0,0 0 0,-1 0 0,0 0 0,8-17 0,-8 15 0,-5 9 0,0 0 0,1-1 0,-1 1 0,0 0 0,1 0 0,-1-1 0,0 1 0,1 0 0,-1 0 0,1 0 0,-1 0 0,0-1 0,1 1 0,-1 0 0,1 0 0,-1 0 0,0 0 0,1 0 0,-1 0 0,1 0 0,-1 0 0,0 0 0,1 0 0,-1 0 0,1 0 0,-1 0 0,0 1 0,1-1 0,-1 0 0,0 0 0,1 0 0,-1 0 0,1 1 0,-1-1 0,0 0 0,1 0 0,-1 1 0,0-1 0,0 0 0,1 1 0,-1-1 0,0 0 0,0 1 0,0-1 0,1 0 0,-1 1 0,0-1 0,0 1 0,0-1 0,0 0 0,0 1 0,1 0 0,-1-1 0,7 11 0,93 124 0,-47-76 0,-50-57 0,-1 1 0,0 0 0,0 0 0,0-1 0,0 1 0,-1 0 0,1 1 0,-1-1 0,0 0 0,0 0 0,0 1 0,0-1 0,0 0 0,0 6 0,-2-8 0,0 1 0,0 0 0,-1-1 0,1 1 0,0-1 0,0 1 0,-1-1 0,1 1 0,-1-1 0,1 0 0,-1 0 0,0 0 0,-3 2 0,-25 14 0,-1 1 0,1 2 0,-50 41 0,58-43 0,14-12 0,6-5 0,0 0 0,0 1 0,0-1 0,0 1 0,1-1 0,-1 1 0,0 0 0,1 0 0,-1 0 0,1 0 0,-1 0 0,1 0 0,0 0 0,0 1 0,0-1 0,0 0 0,1 1 0,-1-1 0,0 0 0,1 1 0,0-1 0,-1 1 0,1-1 0,1 4 0,-10 30 0,4-22 0,-38 125 0,31-106 0,12-32 0,-1 0 0,0 1 0,0-1 0,0 0 0,0 0 0,0 1 0,0-1 0,0 0 0,0 0 0,0 0 0,-1-1 0,1 1 0,0 0 0,-1 0 0,1-1 0,0 1 0,-1-1 0,1 1 0,-1-1 0,1 1 0,-1-1 0,-2 0 0,3 0 0,0 0 0,0 0 0,0 0 0,0 0 0,0 0 0,0 0 0,0 0 0,0 0 0,0 0 0,0 1 0,0-1 0,0 0 0,0 1 0,0-1 0,0 0 0,1 1 0,-1-1 0,0 1 0,0 0 0,0-1 0,1 1 0,-1 0 0,0-1 0,1 1 0,-2 1 0,2-1 0,0 1 0,0-1 0,0 0 0,0 0 0,0 0 0,0 0 0,1 0 0,-1 0 0,0 0 0,1 0 0,-1 0 0,1 0 0,-1 0 0,1 0 0,-1 0 0,1 0 0,0 0 0,-1 0 0,1-1 0,0 1 0,0 0 0,0 0 0,1 0 0,16 18 0,-1 0 0,0 1 0,-2 1 0,14 25 0,-9-15 0,27 32 0,22 18 0,-34-36 0,-29-35 0,0-1 0,1 0 0,14 14 0,-20-22 0,0 0 0,-1-1 0,1 1 0,-1-1 0,1 1 0,-1 0 0,1-1 0,-1 1 0,0 0 0,1-1 0,-1 1 0,0 0 0,0-1 0,1 1 0,-1 0 0,0-1 0,0 1 0,0 0 0,0-1 0,0 1 0,0 0 0,0 0 0,0-1 0,0 2 0,19 39 0,-19-40 0,0 0 0,1-1 0,-1 1 0,0 0 0,0-1 0,0 1 0,0 0 0,0 0 0,1-1 0,-1 1 0,0 0 0,-1 0 0,1-1 0,0 1 0,0 0 0,0 0 0,0-1 0,-1 1 0,1 0 0,0-1 0,0 1 0,-1 0 0,1-1 0,-1 1 0,1-1 0,0 1 0,-1 0 0,1-1 0,-1 1 0,0-1 0,0 1 0,-24 15 0,16-11 0,-150 103 0,122-83 0,35-23 0,0-1 0,0 1 0,0 0 0,-1 0 0,1-1 0,-1 0 0,1 1 0,-1-1 0,-4 1 0,-14 9 0,18-10 0,3-1 0,0 0 0,0-1 0,-1 1 0,1 0 0,0 0 0,0 0 0,0 0 0,-1 0 0,1 0 0,0 0 0,0 0 0,0 0 0,0 0 0,0-1 0,-1 1 0,1 0 0,0 0 0,0 0 0,0 0 0,0 0 0,0-1 0,0 1 0,0 0 0,-1 0 0,1 0 0,0-1 0,0 1 0,0 0 0,0 0 0,0 0 0,0 0 0,0-1 0,0 1 0,0 0 0,0 0 0,0 0 0,0-1 0,0 1 0,0 0 0,0 0 0,0 0 0,1-1 0,-1 0 0,1-50 0,1 29 0,-2 1 0,0-1 0,-1 0 0,-1 1 0,-8-33 0,-51-115 0,28 82 0,32 86 0,1 0 0,0 0 0,0 1 0,-1-1 0,1 0 0,-1 0 0,1 1 0,0-1 0,-1 0 0,1 0 0,-1 1 0,0-1 0,1 1 0,-1-1 0,0 1 0,1-1 0,-1 1 0,0-1 0,1 1 0,-1-1 0,0 1 0,0 0 0,0-1 0,1 1 0,-1 0 0,0 0 0,0 0 0,0 0 0,0-1 0,1 1 0,-3 1 0,-464-1 0,416 6 0,21 0 0,8 3 0,-5 4 0,26-12 0,1-1 0,-1 0 0,1 1 0,-1-1 0,0 0 0,1 0 0,-1 0 0,0 1 0,1-1 0,-1 0 0,0 0 0,1 0 0,-1 0 0,0 0 0,1 0 0,-1 0 0,0-1 0,1 1 0,-1 0 0,1 0 0,-1 0 0,0-1 0,1 1 0,-1 0 0,1-1 0,-1 1 0,0 0 0,1-1 0,-1 1 0,1-1 0,0 1 0,-1-1 0,1 1 0,-1-1 0,0 0 0,-1-27 0,2 17 0,2-14 0,0 0 0,2 0 0,0 1 0,10-30 0,-1 4 0,-8 30 0,-2-1 0,0 0 0,0-38 0,-3 59 0,0-1 0,1 1 0,-1-1 0,0 1 0,1 0 0,-1-1 0,0 1 0,1 0 0,-1-1 0,1 1 0,-1 0 0,1-1 0,-1 1 0,1 0 0,-1 0 0,0 0 0,1-1 0,-1 1 0,1 0 0,0 0 0,-1 0 0,1 0 0,-1 0 0,1 0 0,-1 0 0,1 0 0,0 0 0,17 1 0,-17-1 0,28 0 0,-9-1 0,0 1 0,0 1 0,0 1 0,22 5 0,-19-4-651,-10-3-2220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52.5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183 100 32031,'-2'-3'30,"-1"0"1,1 0-1,-1 0 1,1 1-1,-1-1 1,0 1-1,0 0 1,0 0-1,-1 0 1,1 0-1,0 0 1,-1 1-1,1-1 1,-1 1-1,1 0 1,-1 0-1,0 0 1,1 1-1,-1-1 1,0 1-1,0 0 1,-6 1-1,7 0-30,0 0 1,0 0-1,1 0 0,-1 0 0,0 0 0,1 1 0,-1-1 0,1 1 1,0 0-1,0 0 0,-1 0 0,1 0 0,0 0 0,1 0 0,-1 1 0,0-1 1,1 0-1,-1 1 0,1 0 0,0-1 0,-2 4 0,-24 66 0,19-42 0,2 0 0,1 1 0,1 0 0,1 1 0,2-1 0,5 44 0,-4-71 0,0-1 0,0 1 1,1 0-1,-1-1 0,1 1 0,0-1 0,0 0 1,1 1-1,-1-1 0,1 0 0,-1 1 0,1-1 1,0 0-1,0 0 0,0-1 0,1 1 0,-1 0 1,1-1-1,0 1 0,-1-1 0,1 0 0,0 0 1,0 0-1,0 0 0,4 1 0,4 0 4,-1 0 0,1-1 0,0 0 0,0 0-1,0-1 1,20-1 0,-26 0-4,0 0 0,0 0 0,0-1 0,0 0 0,0 0 0,0 0 0,0-1 0,0 1 0,0-1 0,-1 0 0,1-1 0,-1 1 0,1-1 0,-1 0 0,0 0 0,0 0 0,3-4 0,-1 1 0,-1-1 0,-1 1 0,1-1 0,-1 0 0,0 0 0,0-1 0,-1 1 0,0-1 0,3-13 0,-1-5 0,-1-1 0,-1 1 0,-2-1 0,0 0 0,-5-38 0,2 50 0,0 0 0,-1 0 0,-1 0 0,-1 0 0,-11-25 0,13 33 0,0 0 0,-1 0 0,0 1 0,0 0 0,0 0 0,-1 0 0,0 0 0,0 0 0,-1 1 0,0 0 0,0 0 0,0 1 0,-9-5 0,9 6 0,0 1 0,-1 0 0,1 1 0,-1-1 0,0 1 0,1 0 0,-9 1 0,13 0 0,-1-1 0,1 1 0,-1 0 0,1 1 0,-1-1 0,1 0 0,-1 1 0,1-1 0,-1 1 0,1 0 0,0 0 0,-1 0 0,1 0 0,0 0 0,0 0 0,0 1 0,0-1 0,0 1 0,0 0 0,0-1 0,0 1 0,-1 2 0,0 4-23,0 0 0,1 1 1,0-1-1,0 1 0,1-1 0,0 1 0,1-1 0,0 11 1,0 29-685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0:57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30350,'20'2'2605,"27"4"-2798,203-5 198,-129-2-5,-18-7-8,-121 8-99,-1 0-274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1:38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43 31198,'-4'-3'302,"4"2"-238,-1 1 0,0-1 0,1 1 0,-1-1 0,0 1 0,1-1 0,-1 1 0,1-1 0,-1 0 0,1 1 0,-1-1 0,1 0 0,0 0 0,-1 1 0,1-1 0,0 0 0,0 0 0,-1-1 0,1 2-42,8 0 7,23 1-29,51 10 0,-47-5 0,43 2 0,824-6 0,-464-4 0,96 2 0,-529 0 0,0 0 0,0 0 0,0 0 0,0-1 0,0 0 0,0 0 0,0 0 0,-1 0 0,1-1 0,0 0 0,-1 0 0,8-4 0,21-13 0,-11 9 0,-7 5 0,-7 10 0,-7 26 0,-2-15 0,0 34 0,-11 76 0,3-41 0,1 121 0,5-176 0,2-30 0,0 1 0,0-1 0,0 1 0,0-1 0,0 1 0,0-1 0,0 0 0,0 0 0,0 1 0,0-1 0,0 0 0,0 0 0,0 0 0,0 0 0,-1 0 0,1 0 0,0 0 0,-1-1 0,-2 1 0,-1723 0 0,1721 0 0,-1 1 0,1 0 0,0 0 0,0 1 0,0-1 0,0 1 0,-7 4 0,-25 6 0,0-6 0,0-1 0,-43-1 0,-28-1 0,109-3 0,-1 0 0,0 0 0,1-1 0,-1 1 0,1 0 0,-1-1 0,1 1 0,-1 0 0,0-1 0,1 1 0,-1-1 0,1 1 0,0-1 0,-1 1 0,1-1 0,-1 1 0,1-1 0,0 1 0,-1-1 0,1 0 0,0 1 0,0-1 0,-1 0 0,1 1 0,0-1 0,0 0 0,0 1 0,0-1 0,0-1 0,-2-22 0,2 22 0,-1-79 0,-1 28 0,6-71 0,2 90 0,2 0 0,11-35 0,-4 20 0,-15 44 0,0 1 0,0 3 0,0 1 0,0 0 0,0 0-1,0 0 1,0-1 0,0 1 0,0 0 0,0 0 0,0 0-1,1-1 1,-1 1 0,0 0 0,0 0 0,0 0 0,0 0 0,0-1-1,0 1 1,0 0 0,0 0 0,1 0 0,-1 0 0,0-1-1,0 1 1,0 0 0,0 0 0,0 0 0,1 0 0,-1 0 0,0 0-1,0 0 1,0-1 0,1 1 0,-1 0 0,0 0 0,0 0-1,0 0 1,1 0 0,-1 0 0,0 0 0,0 0 0,0 0 0,1 0-1,-1 0 1,0 0 0,0 0 0,0 0 0,1 0 0,-1 1-1,0-1 1,0 0 0,0 0 0,0 0 0,1 0 0,-1 0 0,0 0-1,0 1 1,9 4-135,1 6-457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1:40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1881 12 32255,'4'-6'383,"-4"6"-380,0 0-1,0 0 0,0 0 0,0 0 0,1 0 0,-1 0 0,0-1 0,0 1 1,0 0-1,0 0 0,0 0 0,0 0 0,0 0 0,0 0 0,0-1 0,0 1 1,0 0-1,0 0 0,0 0 0,0 0 0,0 0 0,0 0 0,0-1 0,0 1 1,0 0-1,0 0 0,0 0 0,0 0 0,0 0 0,0-1 0,0 1 0,0 0 1,0 0-1,0 0 0,0 0 0,0 0 0,0 0 0,0-1 0,0 1 0,0 0 1,0 0-1,-1 0 0,1 0 0,0 0 0,0 0 0,0 0 0,0 0 0,0 0 1,0 0-1,0-1 0,-1 1 0,1 0 0,0 0 0,0 0 0,0 0 0,0 0 1,-1 0-1,-13 0-1,-71 0 1,-111 14 0,10 4-2,-200-5 0,132-9 0,-296 3 0,343-10 0,207 3 0,-1 0 0,1 1 0,0-1 0,0 0 0,-1 0 0,1 0 0,0 0 0,0 0 0,-1 1 0,1-1 0,0 0 0,0 0 0,0 0 0,-1 1 0,1-1 0,0 0 0,0 0 0,0 1 0,0-1 0,0 0 0,0 0 0,-1 1 0,1-1 0,0 0 0,0 1 0,0-1 0,0 0 0,0 0 0,0 1 0,0-1 0,0 0 0,0 0 0,0 1 0,0-1 0,0 0 0,1 1 0,-1-1 0,0 0 0,0 0 0,0 1 0,0-1 0,0 0 0,0 0 0,1 1 0,-1-1 0,0 0 0,0 0 0,0 0 0,1 0 0,-1 1 0,0-1 0,1 0 0,9 15 0,-9-14 0,7 12 0,0 0 0,0 0 0,-2 1 0,0 0 0,0 0 0,-1 1 0,-1-1 0,3 18 0,1 18 0,1 55 0,-6-60 0,1 183 0,-5-143 0,2-84 0,-1-1 0,0 1 0,0-1 0,0 0 0,1 1 0,-1-1 0,0 1 0,1-1 0,-1 0 0,0 1 0,1-1 0,-1 0 0,0 0 0,1 1 0,-1-1 0,0 0 0,1 0 0,-1 1 0,1-1 0,-1 0 0,1 0 0,-1 0 0,0 0 0,1 0 0,-1 0 0,1 0 0,-1 1 0,1-1 0,-1-1 0,2 1 0,16 0 0,-15 0 0,19-2 0,1 0 0,0-2 0,-1 0 0,32-12 0,-23 7 0,46-7 0,366-21 0,-186 21 0,10 4 0,59 6 0,-173-9 0,-21 6 0,-84 9 0,-113 0-21,39 0-86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01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480 1616 32479,'-3'1'10,"0"-1"0,0 0 0,0 0 0,0 0 0,0-1-1,0 1 1,1-1 0,-1 0 0,0 1 0,0-1 0,0 0 0,1-1 0,-1 1 0,0 0 0,1-1 0,-1 0 0,1 1 0,0-1 0,-1 0 0,1 0 0,0 0-1,0-1 1,0 1 0,1 0 0,-1-1 0,1 1 0,-1-1 0,0-2 0,-11-18-10,2 0 0,1-1 0,1 0 0,1-1 0,-6-34 0,-14-131 0,22 132 0,-20-169 0,3-300 0,24 511 0,1 0 0,1 0 0,0 0 0,1 1 0,0 0 0,2-1 0,-1 1 0,12-19 0,-5 12 0,2 1 0,0 0 0,1 1 0,28-30 0,-38 45 0,3-2 0,0-1 0,-1 0 0,0-1 0,0 1 0,-1-1 0,0 0 0,-1-1 0,5-11 0,-10 21 0,0-3 0,-7 3 0,-37-1 0,-99 5 0,120-2 0,0 1 0,1 1 0,0 1 0,-30 11 0,14-2 0,-61 21 0,159-34 0,-28-7 0,0-1 0,58-22 0,-60 18 0,0 2 0,0 0 0,50-6 0,-73 14 0,0 1 0,-1 0 0,1 0 0,12 2 0,-16-2 0,-1 1 0,0 0 0,1 0 0,-1 0 0,0 0 0,0 0 0,0 0 0,0 0 0,0 1 0,0-1 0,0 1 0,0 0 0,0 0 0,-1-1 0,2 3 0,6 10 0,-1 0 0,0 0 0,-1 1 0,-1 0 0,0 0 0,6 28 0,-5-18 0,15 35 0,-20-56-19,0 0-1,0 0 1,0 0 0,1-1 0,-1 1-1,1 0 1,0-1 0,4 4 0,6 1-720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05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50 497 32655,'0'0'2,"0"0"0,0-1-1,0 1 1,0 0 0,0 0 0,0 0 0,0-1 0,0 1-1,0 0 1,0 0 0,0-1 0,0 1 0,-1 0-1,1 0 1,0 0 0,0-1 0,0 1 0,0 0 0,0 0-1,-1 0 1,1 0 0,0-1 0,0 1 0,0 0-1,-1 0 1,1 0 0,0 0 0,0 0 0,0 0 0,-1 0-1,1-1 1,0 1 0,0 0 0,-1 0 0,1 0-1,0 0 1,0 0 0,-1 0 0,1 0 0,0 0 0,0 0-1,-1 0 1,1 1 0,0-1 0,0 0 0,-1 0 0,1 0-1,0 0 1,0 0 0,0 0 0,-1 0 0,1 1-1,0-1 1,0 0 0,0 0 0,0 0 0,-1 0 0,1 1-1,0-1 1,0 0 0,0 0 0,0 0 0,0 1-1,0-1 1,-1 1 0,-4 16-10,-8 60 8,3 1 0,0 136 0,10-210 0,0 1 0,0-1 0,0 1 0,1 0 0,0-1 0,-1 1 0,2-1 0,-1 0 0,3 8 0,-3-11 0,0 0 0,0 1 0,1-1 0,-1 0 0,0 0 0,0 0 0,1 0 0,-1 0 0,1 0 0,-1 0 0,1-1 0,-1 1 0,1 0 0,-1-1 0,1 1 0,0-1 0,-1 0 0,1 0 0,0 1 0,-1-1 0,1 0 0,0 0 0,-1 0 0,1-1 0,0 1 0,-1 0 0,1-1 0,0 1 0,1-2 0,-1 1 0,1 0 0,-1 0 0,1-1 0,-1 1 0,0-1 0,0 1 0,1-1 0,-1 0 0,0 0 0,-1 0 0,1 0 0,0-1 0,-1 1 0,1 0 0,-1-1 0,0 1 0,1-1 0,-1 1 0,-1-1 0,1 0 0,1-3 0,1-2 0,15-46 0,-3-1 0,11-68 0,-16 66 0,3 1 0,20-56 0,-31 105 0,1 0 0,0 1 0,1-1 0,-1 1 0,1 0 0,9-11 0,-12 16 0,1-1 0,-1 0 0,1 1 0,0 0 0,0-1 0,-1 1 0,1 0 0,0 0 0,0 0 0,0 0 0,0 1 0,0-1 0,0 0 0,1 1 0,-1 0 0,0-1 0,0 1 0,0 0 0,0 0 0,1 0 0,-1 0 0,0 0 0,0 1 0,0-1 0,0 1 0,3 1 0,-1 0 0,-1 1 0,1 0 0,-1-1 0,0 2 0,0-1 0,0 0 0,-1 1 0,1-1 0,-1 1 0,0 0 0,0-1 0,0 1 0,0 0 0,2 8 0,7 12 0,-11-24 0,0 0 0,0 0 0,0 0 0,0 0 0,0 0 0,0 0 0,0 0 0,0 0 0,0-1 0,0 1 0,0 0 0,0 0 0,0 0 0,0 0 0,0 0 0,0 0 0,0 0 0,0 0 0,0 0 0,0 0 0,0 0 0,1 0 0,-1 0 0,0 0 0,0 0 0,0 0 0,0 0 0,0 0 0,0 0 0,0 0 0,0 0 0,0 0 0,0 0 0,0 0 0,0 0 0,0 0 0,0 0 0,1 0 0,-1 0 0,0 0 0,0 0 0,0 0 0,0 0 0,0 0 0,0 0 0,0 0 0,0 0 0,0 0 0,0 0 0,0 0 0,0 0 0,0 0 0,0 0 0,0 0 0,0 0 0,1 0 0,-1-7 0,0 3 0,0-1 0,0 0 0,0 1 0,-1-1 0,0 0 0,0 1 0,0-1 0,0 1 0,-1-1 0,0 1 0,-2-5 0,2 7 0,0 0 0,0-1 0,0 1 0,0 0 0,0 0 0,-1 0 0,1 1 0,-1-1 0,0 0 0,1 1 0,-1 0 0,0 0 0,0 0 0,0 0 0,0 0 0,1 0 0,-1 1 0,0-1 0,-5 1 0,-1-1 0,1 0 0,-1 1 0,1 0 0,0 1 0,-1 0 0,1 0 0,-10 3 0,13-3 0,1 1 0,0 0 0,-1 0 0,1 1 0,0-1 0,0 1 0,0 0 0,1 0 0,-1 0 0,1 0 0,0 0 0,-1 1 0,1 0 0,-2 4 0,-4 6 0,1 1 0,1 0 0,0 1 0,1 0 0,1 0 0,0 0 0,1 0 0,-3 28 0,3 12 0,2 70 0,3-75 0,-1-39 0,0 0 0,1 0 0,1 1 0,0-2 0,1 1 0,0 0 0,0 0 0,1-1 0,1 0 0,10 19 0,-11-24 0,0-1 0,0 0 0,0 0 0,1 0 0,-1 0 0,1-1 0,0 1 0,0-1 0,1-1 0,0 1 0,-1-1 0,1 0 0,0 0 0,0 0 0,1-1 0,-1 0 0,0 0 0,1-1 0,-1 0 0,1 0 0,7 0 0,-6 0 0,1-1 0,-1 0 0,1-1 0,-1 1 0,1-2 0,-1 1 0,15-5 0,-18 3 0,-1 1 0,1-1 0,-1 0 0,0 0 0,0 0 0,0 0 0,0-1 0,0 0 0,-1 0 0,0 0 0,1 0 0,-1 0 0,-1-1 0,3-4 0,4-8 0,-1 0 0,-1-1 0,-1 0 0,6-26 0,9-81 0,2-7 0,-22 129 0,0 0 0,-1 0 0,1 0 0,0 0 0,0 0 0,1 1 0,-1-1 0,0 0 0,1 1 0,0-1 0,0 1 0,0 0 0,0-1 0,0 1 0,0 0 0,4-3 0,-1 3 0,-1 0 0,0 1 0,1 0 0,-1 0 0,1 0 0,-1 0 0,1 1 0,-1-1 0,9 2 0,71-1 0,-92-1 0,0 1 0,-1 0 0,1 1 0,-1 0 0,1 0 0,0 1 0,0 0 0,0 0 0,0 1 0,0 0 0,0 0 0,1 1 0,-1 0 0,-9 7 0,6-1 0,1 0 0,-1 0 0,1 0 0,1 2 0,0-1 0,1 1 0,0 0 0,1 1 0,0 0 0,1 0 0,-8 22 0,7-8 0,1-1 0,0 1 0,2 0 0,2 0 0,0 36 0,2-59 0,0 0 0,0 0 0,0 0 0,1 0 0,-1-1 0,1 1 0,0 0 0,0 0 0,1 0 0,-1-1 0,1 1 0,0-1 0,0 1 0,0-1 0,0 0 0,1 0 0,-1 1 0,6 4 0,-3-5 0,0 0 0,0 0 0,0 0 0,0-1 0,1 0 0,-1 0 0,1 0 0,-1 0 0,1-1 0,0 0 0,0 0 0,8 0 0,6 0 0,-1 0 0,1-1 0,0-1 0,-1-1 0,39-9 0,-51 9 0,-1 0 0,1 0 0,-1-1 0,0 0 0,0 0 0,0-1 0,0 0 0,-1 0 0,0 0 0,1-1 0,-2 1 0,1-1 0,0-1 0,-1 1 0,0 0 0,0-1 0,-1 0 0,1 0 0,-1 0 0,-1-1 0,3-6 0,0-7 0,-1 1 0,-1-1 0,-1-1 0,-1 1 0,-1 0 0,0 0 0,-6-34 0,4 43 0,0 0 0,-1-1 0,0 1 0,-1 0 0,0 1 0,-1-1 0,0 1 0,-1 0 0,0 0 0,0 0 0,-1 1 0,-13-14 0,13 17 0,1 0 0,-1 0 0,-1 0 0,1 1 0,-1 0 0,0 1 0,0-1 0,0 2 0,-1-1 0,1 1 0,-1 0 0,0 1 0,0 0 0,0 0 0,0 1 0,-11 0 0,17 1 0,-1 1 0,1-1 0,0 0 0,-1 1 0,1 0 0,0 0 0,0 0 0,0 0 0,0 1 0,0-1 0,0 1 0,0 0 0,0-1 0,0 1 0,1 1 0,-1-1 0,1 0 0,0 1 0,-1-1 0,1 1 0,0 0 0,1-1 0,-1 1 0,0 0 0,1 0 0,0 0 0,-1 0 0,1 1 0,0-1 0,0 5 0,-3 10 0,1 1 0,1 0 0,0-1 0,2 23 0,0-36 0,1 9 0,-1-1 0,2 0 0,0 0 0,1 1 0,0-1 0,0-1 0,2 1 0,0 0 0,0-1 0,1 0 0,11 16 0,-11-19 0,0-1 0,1 0 0,-1 0 0,2-1 0,-1 0 0,1 0 0,0 0 0,1-1 0,-1-1 0,1 1 0,1-2 0,-1 1 0,0-1 0,1 0 0,15 3 0,-12-4 0,1 0 0,-1-1 0,1-1 0,-1 0 0,1-1 0,0 0 0,0-1 0,18-4 0,-26 4 0,-1-1 0,1 0 0,-1 0 0,1 0 0,-1-1 0,0 0 0,0 0 0,0 0 0,0-1 0,0 1 0,-1-1 0,1 0 0,-1-1 0,0 1 0,-1-1 0,1 0 0,-1 1 0,0-2 0,0 1 0,0 0 0,2-9 0,3-13 0,-1-1 0,-1 1 0,-2-1 0,1-37 0,-3 36 0,1 0 0,1 1 0,15-54 0,-18 79 0,0 0 0,1 1 0,-1-1 0,1 1 0,-1 0 0,1-1 0,0 1 0,0 0 0,0 0 0,0 0 0,0 0 0,0 0 0,5-2 0,-6 3 0,0 1 0,0-1 0,0 1 0,0-1 0,0 1 0,1 0 0,-1-1 0,0 1 0,0 0 0,0 0 0,1 0 0,-1 0 0,0 0 0,0 0 0,0 0 0,0 0 0,1 1 0,-1-1 0,0 0 0,0 1 0,0-1 0,0 1 0,0-1 0,0 1 0,0 0 0,0-1 0,0 1 0,0 0 0,0 0 0,0 0 0,0-1 0,-1 1 0,1 0 0,0 0 0,-1 0 0,2 2 0,2 6 0,0 0 0,0 0 0,-1 0 0,0 1 0,0-1 0,-1 1 0,1 18 0,1 73 0,-4-98 0,0 227 0,1-242 0,1 1 0,0-1 0,1 1 0,0 0 0,10-21 0,2-8 0,-6 10 0,42-117 0,-41 122 0,1 1 0,2 1 0,26-40 0,-38 62 0,26-30 0,-26 30 0,0 0 0,0 1 0,0-1 0,0 0 0,0 0 0,0 0 0,1 1 0,-1-1 0,0 0 0,1 1 0,-1 0 0,0-1 0,1 1 0,-1 0 0,0-1 0,1 1 0,-1 0 0,1 0 0,-1 0 0,0 0 0,1 0 0,-1 1 0,1-1 0,1 1 0,1 9 0,-2 151 0,-3-83 0,-16 154 0,17-232 0,1 1 0,-1-1 0,0 1 0,0 0 0,0-1 0,1 1 0,-1-1 0,0 1 0,1-1 0,-1 1 0,0-1 0,1 1 0,-1-1 0,0 0 0,1 1 0,-1-1 0,1 1 0,-1-1 0,1 0 0,-1 1 0,1-1 0,-1 0 0,1 0 0,-1 0 0,1 1 0,0-1 0,0 0 0,26 4 0,-19-4 0,0 0 0,1-1 0,-1 0 0,12-3 0,-14 1 0,1 0 0,-1-1 0,0 0 0,0 0 0,0-1 0,0 1 0,-1-1 0,0-1 0,0 1 0,0-1 0,0 1 0,-1-1 0,0-1 0,-1 1 0,7-13 0,-2 0 0,-1 0 0,-1 0 0,0-1 0,5-32 0,-8 18 0,-2-58 0,-1 60 0,0-1 0,7-39 0,-7 71 0,0 0 0,1-1 0,-1 1 0,1 0 0,-1 0 0,1-1 0,0 1 0,0 0 0,-1 0 0,1 0 0,0 0 0,0 0 0,0 0 0,0 0 0,0 0 0,1 0 0,-1 1 0,0-1 0,0 0 0,0 1 0,1-1 0,-1 1 0,0-1 0,1 1 0,-1 0 0,0-1 0,1 1 0,-1 0 0,0 0 0,1 0 0,1 0 0,1 0 0,0 0 0,0 1 0,-1-1 0,1 1 0,0 0 0,0 0 0,-1 0 0,1 0 0,0 1 0,-1-1 0,4 3 0,0 1 0,0 1 0,0 0 0,-1 1 0,0-1 0,0 1 0,-1 0 0,1 0 0,-1 1 0,-1 0 0,0 0 0,0 0 0,0 0 0,-1 0 0,-1 1 0,1-1 0,1 11 0,1 16 0,-1 0 0,-2 62 0,-2-87 0,0 1 0,-2 0 0,1 0 0,-1 0 0,-1 0 0,0 0 0,-1-1 0,-7 17 0,8-22 0,2-4 0,0-6 0,1-9 0,13-42 0,2 1 0,2 0 0,41-86 0,-51 125 0,1 0 0,1 1 0,0 0 0,16-20 0,-23 32 0,0 0 0,0 0 0,1 0 0,0 0 0,0 1 0,0-1 0,0 1 0,0-1 0,0 1 0,0 0 0,1 1 0,-1-1 0,1 0 0,-1 1 0,1 0 0,0 0 0,0 0 0,-1 0 0,1 1 0,0-1 0,0 1 0,0 0 0,0 0 0,-1 1 0,1-1 0,6 2 0,-8-1 0,0 0 0,-1 1 0,1-1 0,-1 0 0,1 0 0,-1 1 0,0-1 0,0 1 0,1 0 0,-1-1 0,0 1 0,0 0 0,-1-1 0,1 1 0,0 0 0,0 0 0,-1 0 0,1 0 0,-1 0 0,0 2 0,6 44 0,-5-41 0,0 77 0,-11 116 0,8-175 0,1 40 0,1-64 0,0 1 0,0-1 0,1 1 0,-1-1 0,0 0 0,1 1 0,0-1 0,-1 1 0,1-1 0,0 0 0,0 0 0,-1 1 0,1-1 0,0 0 0,0 0 0,0 0 0,1 0 0,-1 0 0,0 0 0,0-1 0,0 1 0,1 0 0,-1 0 0,0-1 0,1 1 0,-1-1 0,1 1 0,-1-1 0,1 0 0,-1 1 0,0-1 0,1 0 0,-1 0 0,4 0 0,6 0 0,1 0 0,-1-1 0,15-2 0,-22 2 0,5 0 0,0-1 0,0 0 0,-1-1 0,1 0 0,0 0 0,-1-1 0,0 0 0,0 0 0,0-1 0,0 0 0,-1-1 0,10-7 0,-8 3 0,-1 1 0,0-1 0,0-1 0,-1 0 0,0 0 0,0 0 0,8-23 0,-5 4 0,-1 0 0,-2 0 0,-1-1 0,-1 0 0,-2 0 0,-1-43 0,-3-20 0,1 93 0,0-1 0,0 1 0,-1 0 0,1 0 0,-1 0 0,1 0 0,-1 0 0,1-1 0,-1 1 0,1 0 0,-1 0 0,0 0 0,0 1 0,1-1 0,-1 0 0,0 0 0,0 0 0,0 0 0,0 1 0,0-1 0,0 1 0,0-1 0,0 0 0,0 1 0,0 0 0,-1-1 0,1 1 0,0 0 0,0-1 0,0 1 0,0 0 0,-2 0 0,0 0 0,0 0 0,1 0 0,-1 1 0,1-1 0,-1 0 0,1 1 0,-1 0 0,1 0 0,0 0 0,-1 0 0,1 0 0,0 0 0,0 0 0,-1 1 0,-2 2 0,0 2 0,0 0 0,1 0 0,0 0 0,0 1 0,1-1 0,0 1 0,0 0 0,0 0 0,1 0 0,0 0 0,-2 15 0,0 5 0,2 0 0,0 27 0,2-34 0,-1 3 0,2-1 0,0 1 0,1 0 0,7 29 0,-8-47 0,0-1 0,1 1 0,-1-1 0,1 1 0,0-1 0,0 0 0,0 0 0,1 0 0,-1 0 0,1 0 0,0 0 0,0 0 0,1-1 0,-1 0 0,1 0 0,0 0 0,-1 0 0,1 0 0,0-1 0,1 0 0,-1 1 0,0-2 0,1 1 0,-1 0 0,1-1 0,8 2 0,-3-2 0,0 0 0,0 0 0,0-1 0,-1 0 0,1-1 0,0 0 0,0-1 0,10-2 0,-15 2 0,1 0 0,-1-1 0,0 1 0,-1-1 0,1 0 0,0 0 0,-1 0 0,0-1 0,0 0 0,0 0 0,0 0 0,0 0 0,-1 0 0,0-1 0,5-9 0,4-10 0,-2-2 0,0 1 0,-2-1 0,6-31 0,-8 30 0,1 0 0,1 1 0,20-44 0,-27 68 0,0-1 0,1 0 0,-1 0 0,1 1 0,0-1 0,-1 1 0,1 0 0,0-1 0,1 1 0,-1 0 0,0 0 0,1 0 0,-1 0 0,1 1 0,-1-1 0,1 1 0,0-1 0,0 1 0,0 0 0,0 0 0,-1 0 0,1 1 0,0-1 0,1 1 0,-1 0 0,0-1 0,0 1 0,0 0 0,0 1 0,6 0 0,-7-1 0,0 1 0,0-1 0,1 1 0,-1-1 0,0 1 0,0 0 0,0 0 0,0 0 0,0 0 0,0 0 0,0 0 0,0 1 0,0-1 0,0 0 0,2 4 0,21 31 0,-22-30 0,1 0 0,0 0 0,0 0 0,9 9 0,-57-14 0,37 0 0,1-1 0,-1 1 0,0 1 0,1-1 0,-1 1 0,1 0 0,0 1 0,0 0 0,0 0 0,0 0 0,0 0 0,1 1 0,-1 0 0,1 1 0,0-1 0,0 1 0,0 0 0,-6 8 0,5-5 0,0 1 0,1-1 0,0 1 0,0 0 0,1 0 0,0 1 0,1-1 0,0 1 0,0 0 0,1-1 0,-2 21 0,3-22 0,1 0 0,0 0 0,1 0 0,-1-1 0,1 1 0,1 0 0,0 0 0,0-1 0,0 1 0,5 7 0,-5-10 0,2 0 0,-1-1 0,0 1 0,1-1 0,0 0 0,0 0 0,0 0 0,1-1 0,-1 1 0,1-1 0,0 0 0,0-1 0,0 1 0,0-1 0,6 2 0,12 4 0,0-1 0,1-1 0,0-2 0,26 3 0,98-2 0,-144-5 0,0 0 0,1 0 0,-1 0 0,1-1 0,-1 0 0,0 0 0,0 0 0,1 0 0,-1-1 0,0 0 0,0 1 0,0-1 0,-1-1 0,1 1 0,4-4 0,-3 0 0,0 1 0,0-1 0,-1 0 0,0 0 0,0 0 0,0-1 0,-1 1 0,4-13 0,0-2 0,0-1 0,-2 1 0,-1-1 0,4-43 0,-7-94 0,-2 83 0,1-1 0,6-259 0,-7 627 0,3-132 0,-15 120 0,9-136 0,5-142 0,-1-1 0,1 1 0,-1 0 0,1-1 0,-1 1 0,1-1 0,-1 1 0,1 0 0,-1-1 0,1 1 0,0-1 0,0 0 0,-1 1 0,1-1 0,0 1 0,0-1 0,-1 0 0,1 0 0,0 1 0,0-1 0,-1 0 0,1 0 0,0 0 0,0 0 0,0 0 0,0 0 0,-1 0 0,1 0 0,0 0 0,1-1 0,29-3 0,-23 1 0,-1 0 0,0 0 0,0-1 0,0 0 0,0-1 0,-1 1 0,0-1 0,0 0 0,0-1 0,-1 0 0,7-7 0,2-4 0,-1-1 0,21-38 0,-15 14 0,-1-1 0,14-54 0,1-4 0,-46 136 0,-1-1 0,2 0 0,1 1 0,1 1 0,2 0 0,-5 57 0,12-76 0,-1 29 0,2-44 0,0 1 0,1 0 0,-1 0 0,1-1 0,-1 1 0,1 0 0,0-1 0,0 1 0,0-1 0,0 1 0,1-1 0,-1 1 0,4 3 0,0-1 0,1-1 0,0 0 0,1 0 0,-1 0 0,1-1 0,0 0 0,0 0 0,0 0 0,0-1 0,0 0 0,0-1 0,10 2 0,14 0 0,48 0 0,-71-3 0,0 0 0,1 0 0,-1-1 0,0-1 0,0 1 0,0-1 0,12-4 0,-16 4 0,0-1 0,0 1 0,0-1 0,-1 1 0,1-1 0,-1 0 0,1 0 0,-1 0 0,0-1 0,0 1 0,-1-1 0,1 0 0,-1 0 0,4-7 0,-2 0 0,0 1 0,0-1 0,-1 0 0,-1 0 0,0 0 0,1-18 0,-4-68 0,1 97 0,0-11 0,-1 1 0,-1-1 0,0 1 0,-1-1 0,1 1 0,-2 0 0,0 0 0,0 0 0,-1 1 0,0-1 0,-12-16 0,12 20 0,0 0 0,0 0 0,-1 1 0,0 0 0,1 0 0,-2 0 0,1 1 0,0 0 0,-1 0 0,0 1 0,0 0 0,0 0 0,0 1 0,0-1 0,-1 2 0,1-1 0,-14-1 0,9 2 0,1 1 0,-1 0 0,1 0 0,-1 1 0,-12 2 0,21-2 0,-1 0 0,1 1 0,0-1 0,-1 1 0,1-1 0,0 1 0,0 0 0,0 0 0,0 0 0,0 1 0,1-1 0,-1 1 0,1-1 0,-1 1 0,1 0 0,0 0 0,0 0 0,0 0 0,0 0 0,-1 4 0,-1 6 0,1-1 0,0 0 0,1 1 0,0-1 0,1 1 0,0 0 0,2 20 0,0-11 0,-1-15 0,0-1 0,0 1 0,1 0 0,1 0 0,-1-1 0,1 1 0,0-1 0,0 1 0,1-1 0,0 0 0,0 0 0,0 0 0,1 0 0,0-1 0,0 1 0,0-1 0,1 0 0,0 0 0,0-1 0,0 1 0,0-1 0,1 0 0,-1-1 0,1 1 0,0-1 0,1 0 0,-1-1 0,0 1 0,1-1 0,-1-1 0,1 1 0,0-1 0,-1 0 0,13 0 0,-15-1 0,5 0 0,0 0 0,1 0 0,-1-1 0,16-4 0,-21 4 0,-1 0 0,0-1 0,1 1 0,-1-1 0,0 0 0,0 0 0,0 0 0,-1 0 0,1-1 0,0 1 0,-1-1 0,0 1 0,1-1 0,-1 0 0,3-5 0,13-26 0,23-63 0,6-10 0,-41 94 0,2 0 0,-1 1 0,2 0 0,0 0 0,17-17 0,-23 27 0,0-1 0,0 1 0,0-1 0,1 1 0,-1 0 0,1 0 0,-1 1 0,1-1 0,0 1 0,0 0 0,0 0 0,0 0 0,6 0 0,-8 0 0,0 1 0,0 0 0,0 0 0,0 0 0,0 1 0,0-1 0,0 0 0,0 1 0,-1-1 0,1 1 0,0 0 0,0 0 0,0-1 0,0 1 0,-1 0 0,1 0 0,0 1 0,-1-1 0,1 0 0,-1 1 0,0-1 0,1 1 0,-1-1 0,0 1 0,0-1 0,0 1 0,1 2 0,2 6 0,0 1 0,-1 0 0,-1 0 0,1 0 0,-2 0 0,1 11 0,-2 73 0,-1-44 0,-1-26 0,0 1 0,-11 42 0,8-44 0,0 0 0,-1 43 0,6-67 0,0 1 0,0-1 0,0 1 0,0-1 0,1 0 0,-1 1-1,0-1 1,0 1 0,0-1 0,1 1 0,-1-1 0,0 0 0,1 1 0,-1-1 0,0 0 0,1 1 0,-1-1 0,0 0-1,1 1 1,-1-1 0,1 0 0,-1 0 0,1 1 0,-1-1 0,0 0 0,1 0 0,-1 0 0,1 0 0,-1 0 0,1 0 0,-1 0-1,1 0 1,-1 0 0,1 0 0,-1 0 0,1 0 0,-1 0 0,1 0 0,-1 0 0,0 0 0,1 0 0,-1-1 0,2 1-1,-1 0 0,2-1-25,1 0 0,0 0 0,-1 0-1,0 0 1,1-1 0,-1 1 0,0-1 0,0 0 0,0 0 0,0 0 0,0 0 0,0-1 0,-1 1 0,1-1 0,-1 1 0,1-1 0,2-4 0,-4 5-7,34-40-1637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05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31118,'0'-3'1297,"26"3"-1105,27 0-80,6 0-64,3 0-48,-3 0 0,-4 0 0,1 0 0,-7 0-96,-10 0-432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0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63 32415,'0'-1'211,"0"10"-91,0 31-68,0 54-83,-4-8 31,-20 112 0,12-112 0,-16 54 0,5-34 0,43-171 0,21-70 0,6-124 0,-8 40 0,-37 208 0,0 1 0,-1 1 0,1-1 0,1 0 0,0 1 0,0-1 0,1 1 0,0 0 0,0 0 0,1 0 0,11-13 0,-14 20 0,0 0 0,1 1 0,-1-1 0,1 1 0,-1-1 0,1 1 0,0 0 0,-1 0 0,1 0 0,0 1 0,0-1 0,0 1 0,-1-1 0,1 1 0,0 0 0,0 0 0,0 0 0,0 1 0,0-1 0,5 2 0,-4-1 0,1 0 0,0 1 0,-1 0 0,0-1 0,1 1 0,-1 1 0,0-1 0,0 1 0,0-1 0,0 1 0,5 5 0,-3 1 0,1 0 0,-1 1 0,0-1 0,-1 1 0,0 0 0,-1 0 0,0 1 0,0-1 0,-1 1 0,2 14 0,-2 0 0,0 0 0,-2 0 0,-2 38 0,-1-55 0,1 0 0,-1 0 0,0 0 0,-1-1 0,0 1 0,0-1 0,-1 1 0,0-1 0,0 0 0,-1-1 0,1 1 0,-1-1 0,-1 0 0,1 0 0,-1 0 0,-9 6 0,-3 2 0,0-1 0,-1-1 0,-1 0 0,-35 14 0,44-21 0,1-1 0,-1 0 0,0 0 0,0-2 0,0 1 0,-22 1 0,25-7-1,11 1-3,-3 2 4,10-3-4,1 0 0,-1 1 1,1 1-1,0 0 1,-1 0-1,18 2 0,4-1 3,-5-1 1,1-1-1,-1-1 1,0-1-1,45-13 1,-63 14 2,0 0 0,-1 0-1,0-1 1,0 0 0,0-1 0,0 0 0,-1 0-1,0 0 1,0-1 0,0 0 0,0-1-1,-1 1 1,0-1 0,-1-1 0,0 1 0,0-1-1,0 0 1,4-10 0,1-13-2,-2-2 0,-1 1 0,-1-1 0,-2 0 0,1-45 0,-2 30 0,-2 32 0,-1 16 0,-1 23 0,-7 133 0,0 8 0,8-149 0,-1-7 0,1 1 0,0 0 0,1-1 0,0 1 0,3 10 0,-3-16 0,0-1 0,0 0 0,0 0 0,0 0 0,0 0 0,0 0 0,1 0 0,-1 0 0,1 0 0,-1 0 0,1 0 0,0-1 0,0 1 0,-1-1 0,1 1 0,0-1 0,1 0 0,-1 0 0,0 0 0,0 0 0,0 0 0,1 0 0,3 0 0,0 1 0,1-1 0,-1 0 0,0-1 0,1 1 0,-1-1 0,0-1 0,11-1 0,-14 2 0,0-1 0,0 0 0,-1 0 0,1 0 0,0 0 0,0 0 0,-1-1 0,1 1 0,-1-1 0,1 0 0,-1 1 0,0-1 0,0 0 0,0-1 0,0 1 0,0 0 0,2-4 0,3-7 0,0 0 0,-1 0 0,-1 0 0,-1 0 0,6-27 0,5-70 0,-14 84 0,2-1 0,1 2 0,1-1 0,14-43 0,-18 68 0,0 0 0,-1 0 0,1 0 0,0 0 0,0 0 0,0 0 0,0 0 0,0 0 0,0 1 0,0-1 0,0 0 0,0 1 0,0-1 0,1 0 0,-1 1 0,0 0 0,0-1 0,1 1 0,-1 0 0,0-1 0,0 1 0,1 0 0,-1 0 0,0 0 0,1 0 0,-1 0 0,0 1 0,1-1 0,-1 0 0,0 0 0,0 1 0,1-1 0,-1 1 0,0-1 0,0 1 0,0 0 0,0-1 0,0 1 0,0 0 0,0 0 0,0 0 0,0 0 0,0 0 0,0 0 0,1 2 0,3 6 0,-1 0 0,0 0 0,-1 0 0,0 1 0,0 0 0,-1 0 0,0-1 0,0 14 0,0 89 0,-2-77 0,1 139 0,5-201 0,0 0 0,2 1 0,1 0 0,1 1 0,14-26 0,-6 13 0,1-5 0,43-70 0,-62 111 0,1 1 0,0-1 0,0 1 0,0-1 0,0 1 0,0-1 0,0 1 0,0 0 0,1-1 0,-1 1 0,1 0 0,-1 0 0,0 0 0,1 0 0,0 0 0,-1 1 0,1-1 0,-1 0 0,1 1 0,0-1 0,0 1 0,2-1 0,-3 2 0,0-1 0,0 1 0,0 0 0,0-1 0,0 1 0,0 0 0,0 0 0,0 0 0,0 0 0,0 0 0,0 0 0,-1 0 0,1 0 0,0 0 0,-1 1 0,1-1 0,-1 0 0,1 0 0,-1 0 0,0 1 0,1-1 0,-1 0 0,0 1 0,0-1 0,0 0 0,0 1 0,0 0 0,4 72 0,-3-1 0,-15 132 0,11-184 0,1 0 0,1 0 0,1 0 0,4 32 0,-3-50 0,0 0 0,0-1 0,1 1 0,-1 0 0,1-1 0,-1 0 0,1 1 0,0-1 0,0 0 0,0 0 0,0 0 0,0 0 0,1 0 0,-1-1 0,0 1 0,1-1 0,-1 1 0,1-1 0,0 0 0,0 0 0,-1 0 0,1 0 0,0-1 0,0 1 0,0-1 0,0 1 0,4-1 0,-1 0 0,0 1 0,0-1 0,0 0 0,0-1 0,0 0 0,0 1 0,0-2 0,-1 1 0,1-1 0,0 0 0,-1 0 0,1 0 0,6-5 0,-5 1 0,-1 0 0,0-1 0,0 1 0,0-1 0,-1 0 0,0-1 0,0 1 0,-1-1 0,0 0 0,5-17 0,3-12 0,9-44 0,-15 54 0,13-57 0,-6 20 0,28-77 0,-39 134 0,1 0 0,0 0 0,0 1 0,0-1 0,1 1 0,0 0 0,6-6 0,-9 10 0,1 0 0,0 1 0,-1-1 0,1 1 0,0 0 0,0 0 0,0-1 0,0 1 0,0 1 0,1-1 0,-1 0 0,0 0 0,0 1 0,0-1 0,1 1 0,-1 0 0,0 0 0,1 0 0,-1 0 0,0 0 0,0 0 0,1 0 0,-1 1 0,0-1 0,0 1 0,4 1 0,-3-1 0,0 1 0,0 0 0,0 0 0,-1 0 0,1 0 0,0 0 0,-1 1 0,1-1 0,-1 1 0,0-1 0,0 1 0,0 0 0,0 0 0,0 0 0,1 4 0,20 54 0,-23-59 0,8 32 0,-1 0 0,-2 0 0,-2 0 0,-2 69 0,-1-97 0,0 4 0,-1-1 0,0 0 0,0 0 0,-1 1 0,-1-1 0,0-1 0,0 1 0,0 0 0,-1-1 0,0 1 0,-1-1 0,0 0 0,0-1 0,-1 1 0,0-1 0,0 0 0,-1-1 0,1 1 0,-1-1 0,-1-1 0,1 1 0,-1-1 0,0 0 0,-1-1 0,1 0 0,-1-1 0,1 1 0,-1-1 0,0-1 0,0 0 0,0 0 0,-14 0 0,21-2 0,-1-1 0,1 1 0,0-1 0,-1 0 0,1 0 0,0 0 0,0 0 0,0 0 0,0 0 0,0-1 0,0 1 0,0-1 0,1 1 0,-1-1 0,0 0 0,1 0 0,-1 0 0,1 0 0,0 0 0,0 0 0,-1 0 0,1 0 0,1 0 0,-1 0 0,0-1 0,0-3 0,-3-7 0,1 1 0,1-1 0,-2-24 0,3 28 0,-1-27 0,3-48 0,-1 74 0,2 1 0,-1-1 0,1 0 0,0 1 0,1 0 0,0-1 0,1 1 0,0 0 0,0 0 0,6-8 0,-10 16 0,1 0 0,-1 0 0,1 1 0,0-1 0,-1 0 0,1 0 0,0 0 0,-1 1 0,1-1 0,0 0 0,0 1 0,0-1 0,0 1 0,-1-1 0,1 1 0,0-1 0,0 1 0,0-1 0,0 1 0,0 0 0,0 0 0,0 0 0,0-1 0,0 1 0,3 0 0,-3 1 0,1 0 0,-1-1 0,1 1 0,-1 0 0,0 0 0,1 0 0,-1 0 0,0 0 0,0 0 0,1 0 0,-1 0 0,0 1 0,0-1 0,1 3 0,4 5 0,-1 0 0,-1 1 0,6 17 0,-9-26 0,17 59 0,-9-27 0,21 49 0,-26-74 0,0 0 0,0 0 0,0 0 0,1-1 0,1 0 0,-1 0 0,1 0 0,0-1 0,0 0 0,15 11 0,-16-14 0,1 0 0,0-1 0,0 1 0,0-1 0,0 0 0,0-1 0,1 0 0,-1 0 0,0 0 0,1-1 0,-1 1 0,0-2 0,9 0 0,-10 1 0,-1-1 0,0 0 0,1 0 0,-1 0 0,0 0 0,0-1 0,1 1 0,-1-1 0,0 0 0,-1 0 0,1-1 0,0 1 0,-1-1 0,1 0 0,-1 0 0,0 0 0,0 0 0,0-1 0,3-4 0,-1-3-32,0 0 0,-1 0 0,0-1 1,-1 0-1,0 0 0,-1 0 0,0 0 0,-1 0 0,-1 0 1,0 0-1,0-1 0,-1 1 0,-1 0 0,-3-14 0,1 16-420,0 0-1,-1 1 0,-9-15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08.0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36 32607,'-3'-2'4,"0"0"1,0 0-1,0 1 1,0-1-1,0 0 1,0 1-1,-1 0 1,1 0-1,0 0 1,-1 0-1,1 1 1,0-1-1,-1 1 1,1 0-1,-1 0 0,1 0 1,-1 0-1,1 1 1,-1-1-1,1 1 1,0 0-1,-1 0 1,1 0-1,0 0 1,0 1-1,0 0 1,0-1-1,0 1 1,-4 3-1,1 0-4,1 0 0,-1 0 0,1 0 0,0 1 0,1 0 0,-1 0 0,1 0 0,0 0 0,0 1-1,1 0 1,0-1 0,-3 13 0,2-7 3,1 1 1,1-1-1,0 1 0,1 0 0,0 0 0,1-1 0,1 1 0,3 22 0,-3-29-3,0 1 0,1-1 0,0 0 0,1 0 0,0 0 0,-1 0 0,2 0 0,-1 0 0,1-1 0,0 0 0,0 1 0,0-1-1,1-1 1,-1 1 0,1-1 0,0 0 0,1 0 0,7 5 0,1-3 0,0-1 0,0 0 0,1 0 0,0-2 0,-1 1 0,1-2 0,0 0 0,0-1 0,1-1 0,-1 0 0,0-1 0,17-3 0,-28 3 0,0 0 0,0 0 0,0-1 0,0 1 0,0-1 0,-1 0 0,1 0 0,-1 0 0,1-1 0,-1 1 0,0-1 0,0 0 0,0 0 0,0 0 0,-1 0 0,1 0 0,-1 0 0,0-1 0,0 0 0,0 1 0,0-1 0,0 0 0,-1 0 0,0 0 0,0 0 0,1-8 0,1-8 0,0 0 0,-2 0 0,-1-1 0,-2-20 0,2 36 0,-1-4 0,0-1 0,0 1 0,-1 0 0,-1 0 0,1 0 0,-1 0 0,-1 1 0,0-1 0,0 1 0,-1 0 0,-6-9 0,7 11 0,-1 1 0,1 0 0,-1-1 0,0 2 0,0-1 0,-1 1 0,1 0 0,-1 0 0,0 0 0,0 1 0,-1 0 0,1 0 0,-1 1 0,1-1 0,-14-1 0,12 2-1,0 0 0,0 1 0,0 0 0,0 1 1,-1 0-1,1 0 0,0 1 0,0 0 0,-1 0 0,1 1 0,0 0 0,0 0 0,0 1 1,1 0-1,-1 0 0,1 1 0,0 0 0,0 1 0,0-1 0,-7 7 0,-37 43-92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32.2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20 672 32383,'-1'0'12,"1"0"1,-1 0 0,1 0-1,0 0 1,-1 0 0,1 0-1,-1 0 1,1-1 0,0 1-1,-1 0 1,1 0-1,-1 0 1,1 0 0,0-1-1,-1 1 1,1 0 0,0 0-1,-1-1 1,1 1-1,0 0 1,0-1 0,-1 1-1,1 0 1,0-1 0,0 1-1,-1 0 1,1-1-1,0 1 1,0-1 0,0 1-1,0 0 1,0-1 0,-1-17-71,1 7 83,-3-50-25,-2-280 0,5 335 0,1 0 0,0-1 0,1 1 0,0 0 0,3-8 0,-2 6 0,0 1 0,-1-1 0,0 0 0,-1 0 0,1 0 0,-1 1 0,-1-13 0,7-70 0,-7 78 0,0 12 0,0 0 0,0-1 0,0 1 0,0 0 0,0 0 0,0 0 0,1-1 0,-1 1 0,0 0 0,0 0 0,0 0 0,0 0 0,1-1 0,-1 1 0,0 0 0,0 0 0,0 0 0,1 0 0,-1 0 0,0 0 0,0 0 0,0-1 0,1 1 0,-1 0 0,0 0 0,0 0 0,0 0 0,1 0 0,-1 0 0,0 0 0,0 0 0,1 0 0,-1 0 0,0 0 0,0 1 0,0-1 0,1 0 0,-1 0 0,2 0 0,758 0 0,19 6 0,-770-6 0,13 0 0,0 0 0,0-1 0,0-2 0,28-5 0,-40 5 0,-9 3 0,-1 0 0,0 1 0,0-1 0,1 0 0,-1 0 0,0 0 0,0 1 0,1-1 0,-1 0 0,0 0 0,0 1 0,0-1 0,1 0 0,-1 0 0,0 1 0,0-1 0,0 0 0,0 1 0,0-1 0,0 0 0,0 1 0,0-1 0,0 0 0,0 0 0,1 1 0,-2-1 0,1 0 0,0 1 0,0-1 0,0 0 0,0 1 0,0-1 0,0 1 0,0 1 0,-15 342 0,13-306 0,-4-4 7,1-22-19,3-19-63,-1-19-325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36.0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437 528 31839,'0'-6'32,"0"0"0,0 1 0,0-1 0,-1 0 0,0 0 0,0 1 0,-1-1 0,1 0 0,-1 1 0,0 0 0,-1-1 0,1 1 0,-1 0 0,0 0 0,-1 0 0,1 1 0,-1-1 0,0 1 0,0 0 0,0 0 0,-1 0 0,1 0 0,-1 1 0,0 0 0,0 0 0,0 0 0,0 0 0,-10-2 0,3 2-32,-1 1 0,0 0 0,0 1 0,1 1 0,-16 0 0,1 1 0,18-1 0,0 1 0,0 1 0,0 0 0,0 0 0,0 0 0,1 1 0,-1 1 0,1-1 0,0 2 0,0-1 0,0 1 0,0 0 0,1 0 0,0 1 0,0 0 0,-10 12 0,8-9 0,2 1 0,-1-1 0,1 1 0,1 0 0,0 1 0,1 0 0,0 0 0,0 0 0,1 0 0,0 1 0,1 0 0,-2 16 0,4-21 0,0 0 0,1 0 0,-1 1 0,2-1 0,-1 0 0,1 0 0,0 0 0,0 0 0,1 0 0,4 11 0,-4-14 0,1 0 0,-1 0 0,1-1 0,0 0 0,0 1 0,1-1 0,-1 0 0,1 0 0,-1-1 0,1 1 0,0-1 0,0 0 0,0 0 0,0 0 0,0 0 0,1-1 0,5 2 0,9 2 0,1-2 0,1 0 0,-1-1 0,0-1 0,32-2 0,-46 0 0,2 1 0,0-1 0,-1-1 0,1 1 0,-1-1 0,1 0 0,-1-1 0,0 0 0,0 0 0,0-1 0,0 1 0,-1-1 0,1-1 0,-1 0 0,0 1 0,-1-2 0,1 1 0,-1-1 0,0 0 0,0 0 0,-1 0 0,0 0 0,4-8 0,1-4 0,0 0 0,-2 0 0,0 0 0,-1-1 0,-1 0 0,-1 0 0,4-33 0,-3-170 0,-5 158 0,0 52 0,1 0 0,-2-1 0,1 1 0,-2 0 0,0 0 0,0 0 0,-1 0 0,0 0 0,-1 0 0,-1 1 0,-10-20 0,15 66 0,-4 471 0,4-499 0,0 0 0,1 0 0,-1 0 0,1 0 0,0-1 0,1 1 0,0 0 0,0-1 0,0 1 0,4 6 0,-4-10 0,1 1 0,0-1 0,-1 0 0,1 1 0,1-1 0,-1-1 0,0 1 0,1 0 0,-1-1 0,1 1 0,0-1 0,0 0 0,-1-1 0,1 1 0,1-1 0,6 2 0,5 0 0,-1-1 0,1 0 0,0-1 0,28-3 0,-31 1 0,-9 1 0,0 0 0,1-1 0,-1 0 0,0 0 0,0 0 0,0 0 0,-1-1 0,1 1 0,0-1 0,0 0 0,-1 0 0,1 0 0,-1-1 0,6-4 0,-4 1 0,0 0 0,0 1 0,-1-2 0,0 1 0,0 0 0,0-1 0,4-11 0,-2 2 0,-1 0 0,0-1 0,-2 1 0,0-1 0,0 0 0,-1-25 0,-2 21 0,1 9 0,-1 1 0,0 0 0,-1-1 0,0 1 0,-5-19 0,5 27 0,-1 0 0,1 0 0,0 0 0,-1 1 0,1-1 0,-1 1 0,0-1 0,0 1 0,0 0 0,0-1 0,0 1 0,0 0 0,-1 0 0,1 1 0,-1-1 0,1 0 0,-1 1 0,0 0 0,0-1 0,1 1 0,-1 0 0,0 1 0,0-1 0,0 0 0,0 1 0,-4-1 0,6 1 0,-1 0 0,1 0 0,0 0 0,0 0 0,-1 0 0,1 0 0,0 1 0,-1-1 0,1 0 0,0 1 0,0-1 0,-1 1 0,1-1 0,0 1 0,0-1 0,0 1 0,0 0 0,0 0 0,0-1 0,0 1 0,0 0 0,0 0 0,0 0 0,0 0 0,1 0 0,-1 0 0,0 0 0,1 1 0,-1-1 0,1 0 0,-1 0 0,1 0 0,-1 1 0,1-1 0,0 2 0,-2 7 0,1-1 0,1 1 0,-1-1 0,2 11 0,0-1 0,-2 12 0,1-17 0,-1 0 0,2 1 0,0-1 0,4 20 0,-4-30 0,0 1 0,1-1 0,0 0 0,-1 0 0,1 0 0,1 0 0,-1 0 0,1 0 0,-1-1 0,1 1 0,0-1 0,0 0 0,1 1 0,-1-2 0,1 1 0,-1 0 0,1-1 0,6 4 0,-2-3 0,0 0 0,1 0 0,0-1 0,0 0 0,0 0 0,0-1 0,12 1 0,4-2 0,35-3 0,-54 2 0,-1 0 0,1 0 0,-1 0 0,0-1 0,1 0 0,-1 0 0,0 0 0,0-1 0,0 1 0,-1-1 0,1 0 0,0-1 0,-1 1 0,4-5 0,-2 1 0,0 0 0,0-1 0,-1 1 0,0-1 0,0-1 0,-1 1 0,6-15 0,-2-2 0,-2 1 0,0-1 0,-2-1 0,0 1 0,-1-28 0,-2 38 0,-1-271 0,-4 266 0,2 36 0,3 177 0,-3 238 0,0-373 0,-13 85 0,12-122 0,-2 1 0,-1 0 0,0-1 0,-2 0 0,0-1 0,-1 0 0,-13 21 0,20-38 0,0 1 0,-1 0 0,1-1 0,-1 1 0,0-1 0,0 0 0,0 0 0,0 0 0,0 0 0,0 0 0,-1-1 0,1 0 0,-1 0 0,0 0 0,0 0 0,0 0 0,0-1 0,0 1 0,0-1 0,0 0 0,-1 0 0,-5 0 0,8-2 0,1 1 0,-1-1 0,1 1 0,-1-1 0,1 0 0,-1 0 0,1 0 0,0 0 0,0 0 0,-1 0 0,1 0 0,0 0 0,0 0 0,0 0 0,0-1 0,0 1 0,0 0 0,1-1 0,-1 1 0,0 0 0,1-1 0,-1 1 0,1-1 0,-1 1 0,1-1 0,0-2 0,-9-44 0,9 46 0,-2-29 0,1-1 0,4-42 0,-2 66 0,1-1 0,0 1 0,1-1 0,0 1 0,0 0 0,1 0 0,0 1 0,1-1 0,-1 1 0,1 0 0,1 0 0,-1 0 0,1 1 0,11-9 0,2-2 0,1 2 0,1 0 0,37-20 0,40-9 0,-63 29 0,57-30 0,-83 39 0,1-1 0,-1 1 0,0-2 0,0 1 0,-1-1 0,0 0 0,0-1 0,-1 0 0,12-19 0,-8 6 0,-1-1 0,-1-1 0,0 0 0,-2 0 0,-1 0 0,6-49 0,-4-154 0,-8 193 0,0 34 0,0 0 0,0-1 0,0 1 0,-1 0 0,1 0 0,0 0 0,0-1 0,0 1 0,-1 0 0,1 0 0,0 0 0,0 0 0,-1-1 0,1 1 0,0 0 0,0 0 0,-1 0 0,1 0 0,0 0 0,0 0 0,-1 0 0,1 0 0,0 0 0,-1 0 0,1 0 0,0 0 0,0 0 0,-1 0 0,1 0 0,0 0 0,-1 0 0,1 0 0,0 0 0,0 0 0,-1 1 0,1-1 0,0 0 0,0 0 0,-1 0 0,1 1 0,-2 0 0,0 1 0,0 0 0,0 0 0,0 0 0,1 0 0,-1 0 0,1 0 0,0 0 0,-1 1 0,1-1 0,0 0 0,0 1 0,0-1 0,1 1 0,-1-1 0,0 6 0,-2 2 0,-7 39 0,1 1 0,3-1 0,1 74 0,2-66 0,-3 246 0,6-301 0,0-1 0,1 1 0,-1 0 0,0-1 0,1 1 0,0-1 0,-1 1 0,1-1 0,0 1 0,-1-1 0,1 0 0,0 1 0,0-1 0,0 0 0,1 1 0,-1-1 0,0 0 0,0 0 0,0 0 0,1 0 0,-1 0 0,1-1 0,-1 1 0,1 0 0,-1-1 0,1 1 0,-1-1 0,1 1 0,-1-1 0,1 0 0,0 1 0,-1-1 0,1 0 0,-1 0 0,1 0 0,1-1 0,5 1 0,-1 0 0,0-1 0,1 1 0,-1-2 0,0 1 0,0-1 0,11-4 0,-8 0 0,1 0 0,-1 0 0,-1-1 0,1 0 0,-1-1 0,0 0 0,-1-1 0,0 1 0,13-19 0,-6 5 0,-1-1 0,-1 1 0,14-37 0,-20 38 0,0-1 0,-2 0 0,0 0 0,-2-1 0,0 1 0,-2-1 0,-1-26 0,0 48 0,-1 0 0,1-1 0,-1 1 0,0 0 0,1 0 0,-1 0 0,0 0 0,0 0 0,0 0 0,0 0 0,0 0 0,0 0 0,0 1 0,0-1 0,0 0 0,-1 1 0,1-1 0,0 1 0,0-1 0,0 1 0,-1-1 0,1 1 0,0 0 0,-1 0 0,1-1 0,0 1 0,-1 0 0,1 0 0,0 1 0,-3-1 0,-1 0 0,-1 0 0,1 0 0,-1 1 0,1-1 0,0 1 0,-1 0 0,-5 3 0,6-1 0,0 0 0,1 1 0,-1-1 0,1 1 0,0 0 0,0 0 0,0 1 0,1-1 0,-1 1 0,1 0 0,0 0 0,0 0 0,1 0 0,0 0 0,-2 7 0,-2 4 0,2 0 0,0 1 0,-4 32 0,6-2 0,3 47 0,-1-90 0,1 1 0,0-1 0,-1 0 0,1 1 0,1-1 0,-1 0 0,1 0 0,0 0 0,-1 0 0,2 0 0,-1-1 0,0 1 0,1-1 0,0 1 0,0-1 0,0 0 0,0 0 0,0 0 0,1 0 0,-1-1 0,1 1 0,-1-1 0,1 0 0,0 0 0,0 0 0,0-1 0,0 1 0,9 0 0,8 3 0,1-1 0,-1-1 0,1-2 0,29 0 0,-31-1 0,-12 1 0,1-1 0,0-1 0,-1 1 0,14-4 0,-19 4 0,0-2 0,0 1 0,0 0 0,-1-1 0,1 1 0,0-1 0,0 0 0,-1 0 0,1 0 0,-1 0 0,0 0 0,1 0 0,-1-1 0,0 1 0,2-5 0,2-3 0,0-1 0,-1 1 0,0-1 0,-1-1 0,0 1 0,-1-1 0,3-15 0,-1-10 0,0-39 0,0 6 0,-5 70 0,0-1 0,1 0 0,-1 1 0,0-1 0,1 1 0,-1-1 0,1 0 0,-1 1 0,1-1 0,-1 1 0,1-1 0,-1 1 0,1 0 0,-1-1 0,1 1 0,0-1 0,-1 1 0,1 0 0,0-1 0,-1 1 0,1 0 0,0 0 0,-1 0 0,1 0 0,0 0 0,0-1 0,-1 1 0,1 0 0,0 0 0,-1 1 0,1-1 0,0 0 0,0 0 0,-1 0 0,1 0 0,1 1 0,3 0 0,0 1 0,0-1 0,0 1 0,-1 0 0,1 0 0,0 0 0,-1 1 0,1 0 0,-1 0 0,0 0 0,0 0 0,0 1 0,4 5 0,18 12 0,-44-22 0,-38-4 0,51 5 0,1 0 0,-1 0 0,0 0 0,1 1 0,-1-1 0,0 1 0,1 0 0,-1 1 0,-5 1 0,5 1 0,0 0 0,0 0 0,1 0 0,-1 1 0,1 0 0,0-1 0,1 1 0,-1 1 0,1-1 0,0 0 0,0 1 0,0 0 0,1 0 0,0-1 0,-2 10 0,0 2 0,1 1 0,0 0 0,1 0 0,0 21 0,2-35 0,0 0 0,0 1 0,0-1 0,1 0 0,-1 0 0,1 1 0,0-1 0,0 0 0,0 0 0,1 0 0,0 0 0,-1 0 0,1-1 0,1 1 0,-1 0 0,0-1 0,1 0 0,0 1 0,0-1 0,0 0 0,0 0 0,0-1 0,0 1 0,1-1 0,0 1 0,-1-1 0,1 0 0,0-1 0,0 1 0,0-1 0,0 1 0,0-1 0,0 0 0,1-1 0,6 1 0,23 2 0,-1-1 0,61-6 0,-86 3 0,0 0 0,1 0 0,-1-1 0,0 0 0,0 0 0,0-1 0,0 0 0,-1 0 0,1-1 0,-1 0 0,0-1 0,0 1 0,0-1 0,-1-1 0,11-11 0,-8 7 0,-1-2 0,0 1 0,-1-1 0,0 0 0,-1-1 0,0 1 0,-1-1 0,-1 0 0,3-15 0,3-21 0,-2-1 0,2-82 0,-9-92 0,-2 156 0,-3 622 0,5-552 0,-1 0 0,0 1 0,0-1 0,1 0 0,-1 0 0,1 0 0,0 0 0,0 0 0,0 0 0,0 0 0,0 0 0,0 0 0,0 0 0,0 0 0,1 0 0,-1-1 0,1 1 0,0-1 0,-1 1 0,1-1 0,0 1 0,0-1 0,0 0 0,0 0 0,0 0 0,0 0 0,0 0 0,0-1 0,0 1 0,3 0 0,2 0 0,-1 0 0,1 0 0,0 0 0,-1-1 0,1 0 0,0 0 0,0-1 0,-1 0 0,8-1 0,-11 1 0,-1 0 0,0 0 0,1 0 0,-1-1 0,0 1 0,0 0 0,0-1 0,0 1 0,0-1 0,0 0 0,0 0 0,0 0 0,-1 0 0,1 0 0,-1 0 0,1 0 0,-1 0 0,2-5 0,13-47 0,-14 44 0,16-72 0,9-97 0,-41 244 0,10-22 0,3 0 0,6 76 0,-4-115 0,0 1 0,0-1 0,0 0 0,0 1 0,1-1 0,0 0 0,0 0 0,0 0 0,1 0 0,-1 0 0,1-1 0,0 1 0,0-1 0,0 0 0,0 1 0,0-1 0,1-1 0,0 1 0,-1 0 0,1-1 0,0 0 0,0 0 0,6 2 0,3 0 0,0 0 0,0-1 0,0-1 0,0 0 0,1 0 0,19-2 0,-29 0 0,-1-1 0,0 1 0,1-1 0,-1 0 0,0 0 0,0 0 0,1-1 0,-1 1 0,0-1 0,0 0 0,-1 0 0,1 0 0,0 0 0,-1 0 0,1-1 0,-1 1 0,0-1 0,1 1 0,-1-1 0,0 0 0,-1 0 0,1 0 0,1-4 0,5-10 0,-1 0 0,-1 0 0,5-19 0,-11 36 0,8-36 0,-2-1 0,-1 0 0,-1 0 0,-3-50 0,-4 427 0,3-338 0,0 0 0,0 0 0,0 0 0,1 0 0,-1 1 0,1-1 0,-1 0 0,1 0 0,0 0 0,0-1 0,0 1 0,0 0 0,0 0 0,0 0 0,0-1 0,1 1 0,-1 0 0,1-1 0,-1 0 0,1 1 0,0-1 0,-1 0 0,1 0 0,0 1 0,0-1 0,0-1 0,0 1 0,0 0 0,0 0 0,0-1 0,2 1 0,8 1 0,0 0 0,0-1 0,0 0 0,16-2 0,-11 1 0,-12 0 0,0 0 0,0 0 0,0-1 0,-1 1 0,1-1 0,0 0 0,0-1 0,-1 1 0,1-1 0,0 0 0,-1 0 0,0 0 0,1-1 0,-1 0 0,0 1 0,0-2 0,-1 1 0,1 0 0,0-1 0,-1 1 0,0-1 0,0 0 0,0 0 0,-1 0 0,1-1 0,-1 1 0,3-8 0,0-1 0,1-1 0,-2 0 0,0 0 0,-1-1 0,3-23 0,-3-74 0,-3 86 0,0 22 0,0 0 0,0 0 0,0 0 0,0 0 0,-1 0 0,1 0 0,-1 0 0,0 0 0,0 0 0,-1 0 0,1 0 0,-1 1 0,0-1 0,0 0 0,0 1 0,0 0 0,-1-1 0,1 1 0,-1 0 0,0 0 0,0 1 0,0-1 0,0 1 0,0-1 0,-1 1 0,1 0 0,-1 0 0,1 0 0,-1 1 0,0-1 0,0 1 0,0 0 0,0 0 0,0 0 0,0 1 0,-6-1 0,1 0 0,1 0 0,-1 0 0,0 1 0,1 0 0,-1 1 0,1-1 0,-1 2 0,-11 2 0,17-2 0,0-1 0,0 1 0,0-1 0,0 1 0,0 0 0,0 0 0,0 1 0,1-1 0,-1 1 0,1-1 0,0 1 0,0 0 0,0-1 0,0 1 0,0 0 0,1 1 0,-1-1 0,1 0 0,0 0 0,0 0 0,0 1 0,-1 6 0,0 2 0,0 0 0,0-1 0,1 1 0,1 0 0,0 0 0,0 0 0,1 0 0,3 13 0,-2-19 0,0 0 0,0 0 0,0 0 0,1 0 0,0 0 0,0-1 0,0 0 0,1 1 0,-1-1 0,1-1 0,1 1 0,-1 0 0,1-1 0,-1 0 0,1 0 0,11 6 0,-6-5 0,1-1 0,-1 0 0,1-1 0,0 0 0,0 0 0,1-1 0,-1-1 0,0 0 0,1-1 0,19-1 0,-14 1 0,-14 0 0,0 0 0,0 0 0,-1 0 0,1 0 0,0 0 0,-1-1 0,1 1 0,0-1 0,-1 0 0,1 0 0,-1 0 0,1 0 0,-1 0 0,0 0 0,1-1 0,-1 1 0,0-1 0,0 0 0,0 1 0,3-5 0,-2 1 0,-1 0 0,1 0 0,-1 0 0,0-1 0,0 1 0,-1-1 0,0 0 0,2-11 0,4-35 0,19-104 0,-25 151 0,0 0 0,1 0 0,0 0 0,0 0 0,0 1 0,0-1 0,1 1 0,0-1 0,0 1 0,0 0 0,5-5 0,-5 7 0,0-1 0,0 1 0,0 0 0,1 0 0,-1 1 0,1-1 0,-1 0 0,1 1 0,0 0 0,-1 0 0,1 0 0,0 1 0,0-1 0,0 1 0,6 0 0,-7 0 0,-1 1 0,1 0 0,0-1 0,0 1 0,-1 0 0,1 1 0,-1-1 0,1 0 0,-1 1 0,0-1 0,1 1 0,-1 0 0,0 0 0,0 0 0,0 0 0,0 0 0,0 0 0,-1 0 0,1 1 0,-1-1 0,0 1 0,1-1 0,0 5 0,5 8 0,-2 0 0,8 29 0,-6-3 0,-2 1 0,-1 0 0,-3 61 0,-1-79 0,0-20 0,0 0 0,0 0 0,-1 0 0,0 0 0,1 0 0,-1 0 0,-1 0 0,1-1 0,-1 1 0,1 0 0,-1-1 0,-3 5 0,-7 15 0,21-79 0,23-26 0,70-130 0,-97 202 0,0-1 0,1 0 0,0 0 0,0 1 0,1 0 0,0 0 0,1 1 0,0 0 0,0 0 0,14-10 0,-22 19 0,0 0 0,1-1 0,-1 1 0,0 0 0,0 0 0,0 0 0,0 0 0,0 0 0,1 0 0,-1 0 0,0 0 0,0 0 0,0 0 0,0 0 0,1 0 0,-1 0 0,0 0 0,0 0 0,0 0 0,0 0 0,1 0 0,-1 0 0,0 0 0,0 0 0,0 0 0,0 0 0,0 0 0,1 1 0,-1-1 0,0 0 0,0 0 0,0 0 0,0 0 0,0 0 0,0 0 0,0 0 0,1 1 0,-1-1 0,0 0 0,0 0 0,0 0 0,0 0 0,0 0 0,0 1 0,0-1 0,0 0 0,0 0 0,0 0 0,0 0 0,0 1 0,2 9 0,0 1 0,0-1 0,-1 1 0,-1-1 0,0 1 0,-2 14 0,1 9 0,1 226 0,0-251 6,0 0 0,-1-1 0,0 1 0,-4 13 0,5-20-18,0-1-1,-1 1 1,1 0-1,-1-1 1,1 1-1,-1-1 1,0 1-1,0-1 1,0 1-1,0-1 1,0 1-1,0-1 1,0 0-1,0 1 1,-1-1 0,1 0-1,0 0 1,-1 0-1,1 0 1,-1 0-1,1-1 1,-1 1-1,1 0 1,-1-1-1,0 1 1,1-1-1,-1 1 1,0-1-1,-2 1 1,-11-1-1389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53.1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200 83 30686,'0'-11'695,"1"5"-516,-1 1-1,0-1 1,-1 1-1,1-1 1,-1 1 0,-2-8-1,2 12-174,1-1 0,-1 1-1,0-1 1,0 1 0,0 0 0,0-1-1,0 1 1,0 0 0,0 0 0,0 0-1,0-1 1,-1 1 0,1 1 0,0-1-1,-1 0 1,1 0 0,-1 0 0,1 1-1,-1-1 1,1 1 0,-1-1 0,1 1-1,-1-1 1,0 1 0,1 0 0,-4 0-1,-5-1-2,-1 0 0,1 1 0,-1 1 0,0-1 0,1 2 0,-19 4 0,25-5 0,1 0 0,-1 1 1,1 0-1,0-1 0,-1 1 0,1 0 0,0 1 1,0-1-1,0 1 0,1-1 0,-1 1 1,1 0-1,-1 0 0,1 0 0,0 0 0,0 0 1,0 1-1,0-1 0,1 0 0,0 1 1,-1 0-1,0 5 0,0-1-1,0 0 0,0 0 0,1 0 0,1 1 0,-1-1 0,1 0 0,0 1 0,1-1 0,0 0 0,1 0 0,-1 1 0,1-1 0,1 0 0,0-1 0,0 1 0,0 0 0,1-1 0,0 0 0,1 0 0,-1 0 0,8 8 0,12 6 0,50 33 0,-49-37 0,-1 1 0,27 26 0,-44-38 0,-1 1 0,0 0 0,0 0 0,-1 1 0,0-1 0,5 10 0,-9-15 0,0 0 0,0 0 0,-1 0 0,1 0 0,0 1 0,-1-1 0,0 0 0,1 0 0,-1 0 0,0 1 0,0-1 0,0 0 0,0 0 0,-1 1 0,1-1 0,-1 0 0,1 0 0,-1 0 0,0 0 0,1 0 0,-1 0 0,-1 0 0,1 0 0,0 0 0,0 0 0,-1 0 0,1 0 0,0-1 0,-1 1 0,0-1 0,1 1 0,-4 1 0,-2 1 0,0 1 0,-1-2 0,1 1 0,-1-1 0,0 0 0,0 0 1,0-1-1,0 0 0,-17 1 0,-10-1-6,-38-2 0,30-1-15,42 1 21,0 0 0,0 0 0,1 0 0,-1 0 0,0-1 0,0 1 0,0 0 0,0 0 0,1-1 0,-1 1 0,0-1 0,0 1 0,0-1 0,1 1 0,-1-1 0,0 1 0,1-1 0,-1 1 0,1-1 0,-1 0 0,1 1 0,-1-1 0,1 0 0,-1-1 0,-5-25 0,6 21-2,0 0 0,0 0 1,1 0-1,0 0 1,0 1-1,0-1 0,5-10 1,4 0 0,1 0 0,1 2 1,0-1-1,18-14 1,-6 3 0,-15 16 0,16-16 9,-1-2-1,22-34 1,-40 53-8,0-1 1,-1 0 0,0 0 0,-1 0 0,0-1 0,-1 0 0,0 1 0,-1-1-1,0 0 1,0 0 0,-1-14 0,0 22-2,-1 0 0,0 0 0,0 0 0,-1 0 0,1 0 0,-1 0 0,1 0 0,-1 0 0,0 0 0,0 0 0,0 1 0,0-1 0,-1 0 0,1 0 0,-1 1 0,-3-5 0,2 5 0,0 0 0,0 0 0,0 0 0,0 1 0,-1-1 0,1 1 0,0 0 0,-1 0 0,1 0 0,-1 0 0,1 1 0,-1-1 0,1 1 0,-5 0 0,-2-1-1,-26 0 3,34 1-2,1 0-1,0 0 1,0 1-1,-1-1 0,1 0 1,0 0-1,0 1 1,0-1-1,0 1 0,0-1 1,0 1-1,-1-1 1,1 1-1,0 0 1,0-1-1,1 1 0,-1 0 1,0 0-1,0 0 1,0 0-1,0 0 0,1 0 1,-1 0-1,0 1 1,-3 23-240,3 2-708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36.5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114 13 31182,'-3'-2'68,"-1"1"-1,1 0 1,-1-1-1,0 2 1,0-1-1,1 0 1,-1 1-1,0 0 1,0 0-1,1 0 1,-1 0-1,0 0 1,0 1-1,1 0 1,-1 0-1,0 0 1,1 0-1,-1 0 1,1 1-1,-1-1 1,1 1-1,-4 3 1,3 0-68,1 0 0,0 1 0,1-1 0,-1 1 0,1-1 0,0 1 0,1 0 0,-1 0 0,1 0 0,-1 11 0,1-5 0,1 1 0,0-1 0,0 1 0,4 17 0,-3-27 1,0 0 0,0 0 0,0 1 1,0-1-1,1 0 0,0 0 0,-1 0 0,1 0 0,0-1 0,0 1 0,1 0 1,-1-1-1,0 1 0,1-1 0,0 0 0,-1 0 0,1 0 0,0 0 0,0-1 1,0 1-1,0-1 0,1 0 0,-1 1 0,6 0 0,5 1 0,1-1 0,0 0 0,0-1-1,17-1 1,-31 0-1,0 0 0,1 0 0,-1 0 0,1-1 0,-1 1 0,1 0 0,-1-1 0,1 0 0,-1 1 0,0-1 0,1 0 0,-1 1 0,0-1 0,1 0 0,-1 0 0,0 0 0,0 0 0,0-1 0,0 1 0,0 0 0,0 0 0,0 0 0,-1-1 0,1 1 0,0-1 0,-1 1 0,1 0 0,-1-1 0,1 1 0,-1-1 0,1-2 0,0-6 0,1 0 0,-1-1 0,-1-14 0,0 19 0,1-27 0,-3-47 0,1 78 0,1 0 0,-1 1 0,0-1 0,0 0 0,1 0 0,-1 1 0,-1-1 0,1 0 1,0 1-1,0-1 0,0 1 0,-1 0 0,1-1 0,-1 1 0,1 0 0,-1 0 0,0 0 0,1 0 0,-1 0 0,0 0 0,0 1 0,1-1 0,-1 0 0,0 1 0,0-1 0,0 1 0,0 0 1,-2 0-1,-1-1-2,1 0 0,-1 1 0,0 0 0,1 0 0,-1 0 1,0 1-1,0 0 0,1 0 0,-1 0 0,-8 3 0,-11 18-387,1 5-1204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36.8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31967,'0'3'400,"36"3"-192,20-1-96,13-2-80,3-3-16,0 0 16,-7 0-32,-13 0-32,-9 0-112,-17 0-1585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40.0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43 435 32383,'0'0'17,"-1"-1"1,0 1-1,0 0 1,0 0 0,0 0-1,0 0 1,0 0-1,1 0 1,-1 0-1,0 0 1,0 1-1,0-1 1,0 0 0,1 0-1,-1 1 1,0-1-1,0 1 1,-1 0-1,0 1-14,0 1-1,0 0 0,0-1 0,0 1 1,0 0-1,0 0 0,1 1 0,-1-1 0,1 0 1,0 0-1,0 1 0,0-1 0,1 0 1,-1 7-1,-2 56 17,3-55-21,-1-8 2,1 1 0,0 0 0,0-1 0,1 1 0,-1 0 0,1-1 0,0 1 0,0-1 0,2 6 0,-2-8 0,0 1 0,0-1 0,1 0 0,-1 0 0,1 0 0,-1 1 0,1-2 0,0 1 0,-1 0 0,1 0 0,0 0 0,-1-1 0,1 1 0,0-1 0,0 1 0,0-1 0,-1 0 0,1 0 0,0 0 0,3 0 0,2 0 0,3 1 0,0 0 0,0-1 0,16-3 0,-22 3 0,-1-1 0,1 0 0,-1 0 0,1-1 0,-1 1 0,0-1 0,1 0 0,-1 1 0,0-2 0,0 1 0,0 0 0,-1 0 0,5-5 0,5-7 0,-1-1 0,0-1 0,-1 1 0,-1-2 0,0 1 0,12-35 0,24-112 0,-34 116 0,1 0 0,22-51 0,-32 92 0,0 1 0,1-1 0,0 1 0,0-1 0,0 1 0,1 0 0,0 0 0,6-6 0,-7 9 0,0 0 0,1 0 0,-1 0 0,1 1 0,-1-1 0,1 1 0,-1 0 0,1 0 0,0 0 0,0 0 0,0 1 0,-1-1 0,1 1 0,6 0 0,-5 1 0,1 0 0,-1 0 0,0 0 0,0 1 0,0 0 0,0-1 0,0 2 0,0-1 0,-1 1 0,1 0 0,-1 0 0,1 0 0,-1 0 0,0 1 0,-1-1 0,1 1 0,0 0 0,2 5 0,6 7 0,-1 0 0,-1 1 0,15 32 0,-19-34 0,0 0 0,-1 1 0,-1 0 0,0 0 0,1 21 0,-1 81 0,-4-113 0,0 0 0,-1 0 0,1 0 0,-1 0 0,0 0 0,-1 0 0,1 0 0,-1 0 0,0-1 0,0 1 0,-1-1 0,1 1 0,-1-1 0,0 0 0,0 0 0,0 0 0,-1-1 0,1 1 0,-1-1 0,0 0 0,0 0 0,0 0 0,0 0 0,-1-1 0,1 1 0,-1-1 0,-7 2 0,-6 2 0,0-1 0,0-1 0,0-1 0,0-1 0,-1 0 0,-22-1 0,36-1 0,0-1 0,0 1 0,0-1 0,1 0 0,-1 0 0,0 0 0,1-1 0,-1 0 0,1 0 0,-1 0 0,1 0 0,0-1 0,0 1 0,-4-5 0,1 1 0,1 0 0,0 0 0,0-1 0,1 0 0,0 0 0,0-1 0,-5-9 0,2-1 0,0-1 0,2 1 0,0-1 0,1 0 0,1 0 0,-3-27 0,6 38 0,0 0 0,1 1 0,0-1 0,0 0 0,1 0 0,2-12 0,-2 18 0,0 0 0,0 0 0,0 0 0,0-1 0,0 1 0,1 0 0,-1 0 0,1 1 0,-1-1 0,1 0 0,0 0 0,0 1 0,0-1 0,0 1 0,0 0 0,0 0 0,0-1 0,0 1 0,1 1 0,-1-1 0,0 0 0,0 0 0,4 0 0,-2 0 0,0 0 0,0 0 0,0 0 0,0 1 0,0-1 0,0 1 0,0 0 0,1 0 0,-1 1 0,0-1 0,0 1 0,0 0 0,0 0 0,-1 0 0,1 1 0,0-1 0,0 1 0,-1 0 0,1 0 0,5 4 0,-2 1 0,-1 0 0,0 0 0,0 1 0,-1 0 0,0 0 0,-1 0 0,7 17 0,4 6 0,0 4 0,1 0 0,43 62 0,-53-88 0,0-1 0,1 0 0,0 0 0,0-1 0,1 0 0,0 0 0,0-1 0,1 0 0,-1 0 0,1-1 0,1 0 0,-1-1 0,1 0 0,-1 0 0,21 4 0,-19-6 0,0 0 0,0-1 0,0 0 0,0-1 0,0 0 0,0-1 0,0 0 0,21-5 0,-27 4 0,0 0 0,0 0 0,0-1 0,0 0 0,0 0 0,0 0 0,-1-1 0,1 1 0,-1-1 0,0 0 0,0 0 0,-1 0 0,1-1 0,-1 0 0,0 1 0,0-1 0,0 0 0,-1 0 0,3-7 0,2-8 0,-1 0 0,-1-1 0,0 1 0,-2-1 0,1-25 0,-3-110 0,-2 81 0,1 75 0,0 0 0,1 0 0,-1-1 0,0 1 0,0 0 0,0 0 0,0 0 0,0-1 0,0 1 0,0 0 0,0 0 0,0 0 0,0-1 0,0 1 0,0 0 0,0 0 0,0 0 0,0-1 0,0 1 0,0 0 0,0 0 0,0 0 0,0 0 0,0-1 0,0 1 0,0 0 0,0 0 0,-1 0 0,1-1 0,0 1 0,0 0 0,0 0 0,0 0 0,0 0 0,-1 0 0,1 0 0,0-1 0,0 1 0,0 0 0,0 0 0,-1 0 0,1 0 0,0 0 0,0 0 0,0 0 0,0 0 0,-1 0 0,-2 3 0,1 1 0,0 1 0,1-1 0,-1 0 0,1 1 0,1-1 0,-1 1 0,0-1 0,1 1 0,0 0 0,1 5 0,-2 5 0,0 27 0,-1 8 0,5 63 0,-2-99 0,1 0 0,1 0 0,0-1 0,1 1 0,0-1 0,1 1 0,0-1 0,1-1 0,10 16 0,-13-24 0,-1 0 0,1 0 0,1 0 0,-1-1 0,0 1 0,1-1 0,0 0 0,-1 0 0,1-1 0,0 1 0,1-1 0,-1 0 0,6 3 0,-2-3 0,0 0 0,0-1 0,0 0 0,0 0 0,0-1 0,16-1 0,-22 1 0,0 0 0,0-1 0,1 1 0,-1-1 0,0 1 0,0-1 0,0 0 0,0 0 0,0 0 0,0 0 0,0 0 0,0-1 0,0 1 0,0-1 0,-1 1 0,4-4 0,-2 1 0,1-1 0,-1 0 0,0 0 0,-1 0 0,1 0 0,2-9 0,1-6 0,-1 1 0,4-41 0,9-299 0,-18 415 0,1 14 0,-3-1 0,-13 91 0,-70 288 0,81-427 0,-13 55 0,16-71 0,-1 0 0,0 0 0,0 0 0,0 0 0,-1-1 0,0 1 0,0-1 0,0 1 0,0-1 0,-1 0 0,-7 6 0,9-8 0,-1 0 0,0-1 0,0 1 0,0-1 0,0 0 0,0 0 0,-1 0 0,1 0 0,0 0 0,0-1 0,-1 1 0,1-1 0,0 0 0,-1 0 0,1 0 0,0 0 0,-1-1 0,1 1 0,-4-2 0,2 0 0,0 1 0,1-1 0,0 0 0,-1 0 0,1-1 0,0 1 0,0-1 0,0 0 0,0 0 0,1 0 0,-1-1 0,-3-4 0,-9-12 0,1-2 0,-19-38 0,29 50 0,0-1 0,1 0 0,0 0 0,1 0 0,0 0 0,1-1 0,0 1 0,0-17 0,2 24 0,0 0 0,-1 0 0,2 0 0,-1 0 0,0 0 0,1 0 0,0 1 0,0-1 0,0 0 0,0 0 0,1 0 0,-1 1 0,3-5 0,0 5 0,-1 0 0,1 0 0,-1 1 0,1-1 0,0 1 0,0 0 0,0 0 0,1 0 0,-1 0 0,0 1 0,9-2 0,246-57 0,-219 51 0,-15 3 0,0-1 0,42-17 0,-59 21 0,-1-1 0,1-1 0,-1 1 0,0-1 0,-1 0 0,1-1 0,-1 0 0,0 0 0,0 0 0,0-1 0,-1 0 0,6-9 0,7-20 0,-1-1 0,15-52 0,-21 55 0,2 0 0,1 1 0,24-40 0,-36 70 0,0 0 0,0 0 0,1 0 0,-1 0 0,1 0 0,-1 1 0,1 0 0,0-1 0,0 1 0,0 0 0,0 0 0,0 0 0,1 1 0,-1-1 0,0 1 0,1 0 0,-1 0 0,1 0 0,0 0 0,-1 1 0,1-1 0,0 1 0,-1 0 0,1 0 0,0 0 0,-1 1 0,1-1 0,0 1 0,-1 0 0,1 0 0,-1 0 0,1 0 0,-1 1 0,0 0 0,0-1 0,1 1 0,-1 0 0,0 0 0,-1 1 0,5 3 0,0 2 0,0 1 0,0 0 0,-1 0 0,-1 0 0,0 0 0,0 1 0,0 0 0,-1 0 0,-1 0 0,3 12 0,-2-1 0,0 0 0,-2 0 0,0 1 0,-2 26 0,-1-40 0,-1 0 0,0 0 0,0 0 0,-1 0 0,0 0 0,0-1 0,0 1 0,-1-1 0,-1 0 0,1 0 0,-1 0 0,0-1 0,0 1 0,-1-1 0,0-1 0,0 1 0,-1-1 0,-11 8 0,1-2 0,-1 0 0,0-1 0,-1-1 0,1 0 0,-2-1 0,-27 6 0,40-12 0,0 0 0,0-1 0,-1-1 0,1 1 0,0-1 0,0 0 0,-12-2 0,18 2 0,0-1 0,0 0 0,0 1 0,0-1 0,0 0 0,0 0 0,0 0 0,0 0 0,1 0 0,-1 0 0,0 0 0,1 0 0,-1 0 0,1 0 0,-1 0 0,1-1 0,-1 1 0,1 0 0,0 0 0,-1 0 0,1-1 0,0 1 0,0 0 0,0 0 0,0-1 0,0 1 0,0 0 0,1-3 0,-1-3 0,0 1 0,-1-101 0,2 95 0,0 0 0,1-1 0,0 1 0,1 0 0,1 0 0,7-17 0,-11 28 0,0 0 0,1-1 0,-1 1 0,1 0 0,-1 0 0,1 0 0,-1 0 0,1 0 0,0 0 0,0 0 0,0 0 0,-1 0 0,1 0 0,0 0 0,0 0 0,0 1 0,0-1 0,0 0 0,1 1 0,-1-1 0,0 1 0,0-1 0,0 1 0,0-1 0,1 1 0,-1 0 0,0 0 0,0 0 0,1 0 0,-1 0 0,0 0 0,0 0 0,1 0 0,-1 0 0,0 0 0,0 1 0,1-1 0,-1 0 0,0 1 0,0-1 0,0 1 0,0 0 0,0-1 0,0 1 0,0 0 0,2 1 0,4 4 0,0 1 0,0 0 0,-1 0 0,10 14 0,-12-17 0,32 50 0,-21-32 0,0 0 0,1 0 0,28 26 0,-38-43 0,0 1 0,0-1 0,1-1 0,-1 1 0,1-1 0,0 0 0,1-1 0,-1 1 0,1-2 0,-1 1 0,1-1 0,0 0 0,0 0 0,0-1 0,14 0 0,-16 0 0,1-1 0,-1 0 0,0 0 0,0-1 0,0 0 0,0 0 0,0 0 0,0-1 0,-1 0 0,1 0 0,0 0 0,-1-1 0,1 1 0,-1-2 0,0 1 0,0 0 0,0-1 0,-1 0 0,1 0 0,-1 0 0,0-1 0,0 0 0,0 1 0,4-10 0,3-3 0,-1-2 0,-2 1 0,1-1 0,-2-1 0,-1 1 0,0-1 0,-1 0 0,3-39 0,-3-14 0,-5-85 0,-2 69 0,2 84 0,0-21 0,-3 52 0,3-20 0,-16 486 0,15-483 0,2 1 0,-1-1 0,1 0 0,0 1 0,1-1 0,3 10 0,-3-15 0,-1 0 0,1-1 0,0 1 0,0-1 0,1 0 0,-1 0 0,1 0 0,-1 0 0,1 0 0,0 0 0,0-1 0,0 1 0,0-1 0,1 0 0,-1 0 0,8 3 0,2 0 0,0-1 0,1 0 0,-1-1 0,1 0 0,0-1 0,0-1 0,0-1 0,0 1 0,0-2 0,0 0 0,21-5 0,-29 4 0,-1-1 0,1 0 0,-1-1 0,1 1 0,-1-1 0,0 0 0,0 0 0,-1-1 0,1 1 0,-1-1 0,0 0 0,-1 0 0,1 0 0,-1-1 0,0 1 0,0-1 0,2-6 0,5-12 0,-1 0 0,9-45 0,-10 26 0,-3 0 0,-2 0 0,-1-43 0,-2 85 0,0-1 0,0 1 0,0 0 0,0 0 0,-1 0 0,1 0 0,0-1 0,0 1 0,-1 0 0,1 0 0,-1 0 0,1 0 0,-1 0 0,1 0 0,-1 0 0,0 0 0,1 0 0,-1 0 0,0 0 0,0 1 0,0-1 0,1 0 0,-1 0 0,0 1 0,0-1 0,0 1 0,0-1 0,0 1 0,-1-1 0,1 1 0,0 0 0,0-1 0,0 1 0,0 0 0,0 0 0,-1 0 0,1 0 0,0 0 0,0 0 0,0 0 0,0 0 0,0 0 0,-1 0 0,0 1 0,-2 0 0,1 0 0,-1 0 0,1 0 0,0 0 0,-1 1 0,1-1 0,0 1 0,0 0 0,0 0 0,0 0 0,0 0 0,0 0 0,1 1 0,-3 2 0,-3 8 0,0 0 0,1 1 0,1-1 0,1 1 0,0 1 0,0-1 0,1 1 0,-3 28 0,2 11 0,2 61 0,3-100 0,1-12 0,-1 0 0,0 0 0,1 0 0,-1 0 0,1 0 0,0-1 0,0 1 0,0 0 0,1 0 0,-1-1 0,0 1 0,1-1 0,0 1 0,0-1 0,0 0 0,0 0 0,0 0 0,0 0 0,0 0 0,1 0 0,-1 0 0,0-1 0,1 1 0,0-1 0,-1 0 0,1 1 0,0-1 0,0-1 0,0 1 0,-1 0 0,6 0 0,11 2 0,0-1 0,1 0 0,34-3 0,-30 1 0,-16 0 0,3 0 0,1 0 0,-1-1 0,20-3 0,-28 3 0,1 0 0,-1 0 0,0-1 0,1 1 0,-1-1 0,0 1 0,0-1 0,0 0 0,0-1 0,0 1 0,-1 0 0,1-1 0,-1 1 0,1-1 0,2-5 0,2-4 0,0 0 0,-1-1 0,-1 0 0,0 0 0,-1 0 0,4-21 0,9-90 0,-8 51 0,-5 47 0,1 1 0,15-46 0,-19 70 0,0 0 0,0 0 0,-1 0 0,1 0 0,0 0 0,0 0 0,0 0 0,0 0 0,0 1 0,0-1 0,1 0 0,-1 1 0,0-1 0,0 0 0,0 1 0,1 0 0,-1-1 0,0 1 0,0 0 0,1-1 0,-1 1 0,0 0 0,1 0 0,-1 0 0,0 0 0,1 0 0,-1 1 0,0-1 0,0 0 0,1 0 0,-1 1 0,0-1 0,0 1 0,1-1 0,-1 1 0,0 0 0,0 0 0,0-1 0,0 1 0,0 0 0,0 0 0,0 0 0,0 0 0,0 0 0,-1 0 0,2 1 0,3 7 0,-1 0 0,0-1 0,0 2 0,-1-1 0,0 0 0,0 1 0,-1-1 0,1 19 0,2 82 0,-5-103 0,0 254 0,1-278 0,1 0 0,0 1 0,2-1 0,0 1 0,0 0 0,2 0 0,0 0 0,8-15 0,74-121 0,-70 123 0,-6 10 0,0 1 0,2-1 0,0 2 0,26-26 0,-40 43 0,1-1 0,-1 1 0,1 0 0,-1 0 0,1 0 0,-1 0 0,1-1 0,-1 1 0,1 0 0,-1 0 0,1 0 0,-1 0 0,0 0 0,1 0 0,-1 0 0,1 0 0,-1 0 0,1 1 0,-1-1 0,1 0 0,-1 0 0,1 0 0,-1 0 0,1 1 0,-1-1 0,0 0 0,1 0 0,-1 1 0,0-1 0,1 0 0,-1 1 0,1-1 0,-1 0 0,0 1 0,0-1 0,1 1 0,-1-1 0,0 1 0,0-1 0,0 0 0,1 1 0,-1-1 0,0 1 0,0-1 0,0 1 0,0-1 0,0 1 0,0-1 0,0 1 0,0-1 0,0 1 0,0 1 0,5 14 0,-1 0 0,-1-1 0,0 2 0,0 21 0,-3 75 0,-1-57 0,4 67 0,19-175 0,3 2 0,1 1 0,41-55 0,-45 70 0,-3 4 0,-12 18 0,0 0 0,0 0 0,1 1 0,0 0 0,1 1 0,1 0 0,-1 0 0,14-9 0,-22 18 0,-1 1 0,1-1 0,-1 1 0,1-1 0,0 1 0,-1 0 0,1-1 0,0 1 0,-1 0 0,1-1 0,0 1 0,-1 0 0,1 0 0,0 0 0,-1-1 0,1 1 0,0 0 0,0 0 0,-1 0 0,1 0 0,0 0 0,0 1 0,-1-1 0,1 0 0,0 0 0,0 0 0,-1 1 0,1-1 0,0 0 0,-1 1 0,1-1 0,-1 0 0,1 1 0,0-1 0,-1 1 0,1-1 0,-1 1 0,1-1 0,-1 1 0,1 0 0,-1-1 0,0 1 0,1 0 0,-1-1 0,0 1 0,1 1 0,5 35 0,-5-35 0,0 15 0,4 117 0,-5-116 0,-1 1 0,-1-1 0,-1 1 0,-1-1 0,-6 19 0,8-29 0,-47 116 0,48-123-11,1 0 0,0 0 0,0-1 0,-1 1 0,1 0 0,0-1 0,-1 1 0,1 0 0,-1-1 0,1 1 0,-1-1 0,1 1 0,-1-1 0,1 1 0,-1-1 0,1 1 0,-1-1 0,0 1 0,1-1 0,-1 0 0,0 1 0,1-1 0,-1 0 0,0 0 0,0 0 0,1 1 0,-1-1 0,0 0 0,0 0 0,1 0 0,-1 0 0,-1 0 0,-2 0-1483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40.4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31598,'0'0'1169,"16"0"-1169,7 0 0,3 0 0,-3 3 0,6 0 0,-2 6 0,-4-6 0,-1 0 0,-12-3-112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42.7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375 0 32639,'0'0'99,"3"4"-70,2 56-29,-5 97 0,-1-67 0,-1-46 0,-1 0 0,-3-1 0,-13 57 0,-47 127 0,41-153 0,3 1 0,4 1 0,-11 97 0,19 128 0,10-301 0,0 0 0,0 0 0,0 1 0,0-1 0,-1 0 0,1 1 0,0-1 0,0 0 0,0 0 0,0 1 0,0-1 0,-1 0 0,1 0 0,0 1 0,0-1 0,0 0 0,-1 0 0,1 0 0,0 1 0,0-1 0,-1 0 0,1 0 0,0 0 0,-1 0 0,1 0 0,0 0 0,0 1 0,-1-1 0,1 0 0,0 0 0,-1 0 0,1 0 0,0 0 0,-1 0 0,1 0 0,0 0 0,0 0 0,-1 0 0,1-1 0,0 1 0,-1 0 0,1 0 0,0 0 0,0 0 0,-1 0 0,1 0 0,0-1 0,0 1 0,-1 0 0,1 0 0,0 0 0,0-1 0,0 1 0,-1 0 0,1 0 0,0-1 0,-6-7 0,1 0 0,0 0 0,1 0 0,-1-1 0,2 1 0,-5-13 0,1 2 0,-51-159 0,8 22 0,49 154 0,1 1 0,0 0 0,0 1 0,0-1 0,0 1 0,0-1 0,-1 0 0,1 1 0,0-1 0,-1 1 0,1-1 0,0 1 0,-1-1 0,1 1 0,0-1 0,-1 1 0,1-1 0,-1 1 0,1-1 0,-1 1 0,1 0 0,-1-1 0,1 1 0,-1 0 0,1-1 0,-1 1 0,0 0 0,0-1 0,0 2 0,0 0 0,1 0 0,-1 0 0,1 0 0,0 0 0,-1 0 0,1 0 0,-1 0 0,1 0 0,0 0 0,0 0 0,0 0 0,0 0 0,0 0 0,0 0 0,0 0 0,0 0 0,0 0 0,1 2 0,-1 0 0,0 16 0,-1 12 0,2 0 0,5 31 0,-4-51 0,1 0 0,0 0 0,0 0 0,1-1 0,1 1 0,-1-1 0,2 0 0,-1-1 0,11 14 0,-12-18 0,0 0 0,0 0 0,1-1 0,0 1 0,0-1 0,0 0 0,1-1 0,-1 1 0,1-1 0,0 0 0,0 0 0,0-1 0,0 0 0,8 2 0,5-1 0,0-1 0,0 0 0,28-2 0,-28 0 0,-12 0 0,-1 0 0,1-1 0,-1 0 0,1 0 0,-1-1 0,1 0 0,-1 0 0,0 0 0,0-1 0,0 1 0,0-2 0,-1 1 0,1-1 0,-1 1 0,0-1 0,0-1 0,0 1 0,6-8 0,-1-1 0,-1 0 0,0-1 0,-1 0 0,0-1 0,-1 0 0,5-18 0,-9 29-21,-2 3-86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45.8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66 28 32447,'-1'-3'95,"1"2"-85,-1 0 0,1 0 0,0 0 0,0-1 0,0 1 0,0 0 0,0 0 0,0 0 0,0 0 0,0 0 0,0 0 0,0 0 0,0-1 0,1 1 0,-1 0 0,0 0 0,1 0 0,-1 0 0,1 0 0,0 0 0,0-1 0,0 2-10,-1 1 0,0-1 0,1 0 0,-1 1 0,1-1 1,-1 0-1,1 1 0,-1-1 0,0 0 0,1 1 1,-1-1-1,0 1 0,0-1 0,1 1 0,-1-1 0,0 1 1,0-1-1,0 1 0,1-1 0,-1 1 0,0-1 0,0 1 1,0-1-1,0 1 0,0 0 0,0-1 0,0 1 0,0-1 1,0 1-1,-1-1 0,1 1 0,-2 306 0,-25 2 0,17-212 0,8-59 0,1-32 0,1-24 0,0 9 0,-3-513 0,2 515 0,1 0 0,1 0 0,-1 0 0,1 0 0,0 0 0,1 0 0,0 0 0,0 0 0,0 0 0,1 1 0,0-1 0,0 1 0,1-1 0,-1 1 0,1 0 0,1 1 0,-1-1 0,1 1 0,0 0 0,0 0 0,1 0 0,0 1 0,-1 0 0,1 0 0,1 0 0,-1 1 0,7-3 0,7 1 0,1 1 0,0 0 0,0 2 0,0 0 0,35 3 0,-32-1 0,-21 0 0,-1 0 0,1 1 0,0-1 0,0 1 0,-1-1 0,1 1 0,0 0 0,-1 0 0,1 1 0,-1-1 0,1 0 0,-1 1 0,0 0 0,1-1 0,-1 1 0,0 0 0,0 0 0,0 0 0,-1 0 0,1 0 0,0 1 0,-1-1 0,0 1 0,1-1 0,-1 1 0,0-1 0,0 1 0,0 0 0,-1-1 0,2 6 0,1 9 0,-1 0 0,0 0 0,-1 32 0,-1-36 0,0-7 0,0 0 0,0 1 0,0-1 0,-1 0 0,0 1 0,0-1 0,-1 0 0,0 0 0,0 0 0,0 0 0,-1 0 0,1-1 0,-1 1 0,-1-1 0,1 1 0,-1-1 0,0 0 0,0-1 0,0 1 0,-1-1 0,0 0 0,0 0 0,0 0 0,-6 3 0,0 0 0,0 0 0,-1 0 0,0-1 0,0-1 0,-1 0 0,1-1 0,-1-1 0,0 1 0,0-2 0,-1 0 0,1-1 0,-26 0 0,41-1 0,29 0 0,0 1 0,61 10 0,-84-10 0,0 1 0,0 0 0,0 1 0,0 0 0,0 0 0,-1 0 0,0 1 0,1 0 0,-1 1 0,-1 0 0,1 0 0,-1 0 0,0 0 0,0 1 0,0 0 0,-1 1 0,5 7 0,-8-10 0,0-1 0,0 1 0,0 0 0,-1 0 0,1 0 0,-1 1 0,0-1 0,0 0 0,-1 0 0,1 1 0,-1-1 0,0 0 0,0 1 0,0-1 0,-2 7 0,0-5 0,0 0 0,0 1 0,-1-1 0,0 0 0,0 0 0,0 0 0,-1-1 0,1 1 0,-7 5 0,-1 1 0,-1 0 0,-1-1 0,0 0 0,0-1 0,-1-1 0,0 0 0,-19 8 0,18-11 0,0-1 0,-1 0 0,1-2 0,-1 0 0,0 0 0,0-1 0,0-1 0,-28-2 0,33 1 0,7 0 0,0 0 0,0 0 0,0 0 0,0-1 0,0 1 0,0-1 0,0 0 0,0 0 0,0 0 0,0-1 0,0 1 0,1-1 0,-1 0 0,1 0 0,-1 0 0,1-1 0,0 1 0,0-1 0,0 0 0,0 0 0,-4-5 0,5 1 0,2 7 0,0 0 0,0-1 0,0 1 0,0 0 0,0 0 0,0-1 0,0 1 0,0 0 0,0-1 0,1 1 0,-1 0 0,0 0 0,0 0 0,0-1 0,0 1 0,0 0 0,0 0 0,0-1 0,1 1 0,-1 0 0,0 0 0,0 0 0,0-1 0,1 1 0,-1 0 0,0 0 0,0 0 0,0 0 0,1 0 0,-1-1 0,0 1 0,1 0 0,17-2 0,0 0 0,0 1 0,0 1 0,0 1 0,21 3 0,-18 0 0,-1 0 0,21 8 0,-26-8 0,0 1 0,1-2 0,-1 0 0,29 2 0,-11-4 0,-21 0 0,1-1 0,-1 0 0,0-1 0,23-4 0,-31 4 0,0-1 0,0 1 0,0-1 0,0 0 0,0 0 0,-1 0 0,1 0 0,-1-1 0,1 0 0,-1 1 0,0-1 0,0 0 0,0-1 0,-1 1 0,1 0 0,-1-1 0,0 0 0,3-4 0,15-37 0,-3 0 0,21-79 0,4-13 0,-40 131 0,0 0 0,1 0 0,0 0 0,1 0 0,-1 1 0,1-1 0,0 1 0,0 0 0,1 0 0,8-7 0,-11 11 0,0-1 0,0 1 0,0 0 0,0 0 0,0-1 0,1 2 0,-1-1 0,0 0 0,1 0 0,-1 1 0,0-1 0,1 1 0,-1 0 0,1 0 0,-1 0 0,1 0 0,-1 0 0,1 1 0,-1-1 0,0 1 0,1-1 0,-1 1 0,0 0 0,1 0 0,-1 0 0,0 0 0,0 0 0,0 1 0,0-1 0,0 0 0,3 4 0,56 55 0,-61-59 0,0-1 0,1 0 0,-1 0 0,0 0 0,0 0 0,1 0 0,-1 0 0,0 0 0,0 0 0,1 0 0,-1 0 0,0-1 0,1 1 0,-1 0 0,0 0 0,0 0 0,0 0 0,1 0 0,-1 0 0,0-1 0,0 1 0,1 0 0,-1 0 0,0 0 0,0 0 0,0-1 0,0 1 0,1 0 0,-1 0 0,0-1 0,0 1 0,0 0 0,0 0 0,0 0 0,0-1 0,0 1 0,0 0 0,0-1 0,1 1 0,-1 0 0,0 0 0,0-1 0,0 1 0,-1 0 0,1 0 0,0-1 0,0 1 0,0 0 0,0 0 0,0-1 0,0 1 0,0 0 0,0 0 0,0-1 0,-1 1 0,1 0 0,0-1 0,0 1 0,-1-2 0,-1-1 0,1 1 0,0 0 0,-1-1 0,0 1 0,1 0 0,-1 0 0,0 0 0,0 1 0,0-1 0,-1 0 0,1 1 0,0-1 0,0 1 0,-1 0 0,1 0 0,-1 0 0,1 0 0,-1 0 0,0 0 0,1 1 0,-1-1 0,0 1 0,-4 0 0,0-1 0,1 0 0,-1 1 0,0 0 0,0 0 0,0 1 0,0 0 0,1 0 0,-1 0 0,-7 3 0,9-1 0,0 0 0,0 1 0,0-1 0,0 1 0,1 0 0,0 0 0,-1 1 0,2-1 0,-1 1 0,0 0 0,1 0 0,0 0 0,0 0 0,-4 11 0,2-3 0,0 0 0,1 1 0,0 0 0,1 0 0,-1 20 0,3 137 0,1-167 0,0 1 0,0-1 0,1 0 0,0 1 0,0-1 0,0 0 0,0 0 0,1 1 0,0-1 0,-1 0 0,1 0 0,1-1 0,-1 1 0,1 0 0,-1-1 0,5 5 0,-2-5 0,-1 1 0,1-1 0,0 0 0,0 0 0,0 0 0,1-1 0,-1 1 0,1-1 0,-1-1 0,1 1 0,-1-1 0,9 1 0,-1 0 0,1-1 0,0 0 0,26-3 0,-35 2 0,-1-1 0,0 1 0,0-1 0,1-1 0,-1 1 0,0 0 0,0-1 0,0 0 0,0 0 0,0 0 0,-1 0 0,1-1 0,-1 0 0,1 1 0,-1-1 0,4-5 0,0-3 0,0 0 0,-1 0 0,0-1 0,-1 0 0,0 0 0,-1 0 0,-1 0 0,1-1 0,-2 0 0,2-14 0,-1-21 0,-3-67 0,-2 49 0,2 43 0,-3 163 0,4 130 0,-1-265 0,0 0 0,1-1 0,-1 1 0,1-1 0,0 1 0,1-1 0,-1 1 0,1-1 0,0 0 0,0 1 0,0-1 0,0 0 0,1-1 0,4 7 0,-4-8 0,0 0 0,0 0 0,0 0 0,0 0 0,0 0 0,0-1 0,0 1 0,1-1 0,-1 0 0,1 0 0,-1 0 0,1-1 0,-1 1 0,1-1 0,0 0 0,-1 0 0,1 0 0,-1 0 0,6-1 0,-7 0 0,1 0 0,0 1 0,0-1 0,-1 0 0,1 0 0,-1-1 0,1 1 0,-1 0 0,1-1 0,-1 0 0,0 1 0,0-1 0,0 0 0,0 0 0,0 0 0,3-5 0,23-44 0,-21 38 0,13-34 0,-3-1 0,22-87 0,-26 82 0,39-100 0,-51 150 0,0-1 0,1 1 0,0-1 0,0 1 0,0 0 0,0 0 0,0 0 0,0 0 0,1 0 0,-1 0 0,1 1 0,0-1 0,0 1 0,0-1 0,0 1 0,0 0 0,1 1 0,-1-1 0,1 0 0,-1 1 0,1 0 0,-1 0 0,1 0 0,0 0 0,-1 1 0,1-1 0,0 1 0,0 0 0,5 0 0,-7 1 0,1-1 0,0 0 0,-1 1 0,1-1 0,0 1 0,-1 0 0,1 0 0,-1 0 0,1 0 0,-1 0 0,1 0 0,-1 1 0,0-1 0,0 1 0,1 0 0,2 3 0,0 1 0,-1-1 0,0 1 0,0-1 0,-1 1 0,1 0 0,3 11 0,-1 0 0,-1 0 0,0 1 0,-1-1 0,2 28 0,-5 122 0,-1-159 0,-1-1 0,0 1 0,0-1 0,-1 1 0,0-1 0,0 0 0,0 0 0,-1 0 0,-1 0 0,1 0 0,-1-1 0,0 0 0,-5 7 0,6-9 0,-1 0 0,0 0 0,0-1 0,0 1 0,-1-1 0,1 0 0,-1 0 0,0 0 0,1 0 0,-1-1 0,-1 0 0,1 0 0,0-1 0,0 1 0,-1-1 0,1 0 0,-1 0 0,-8-1 0,9 1 0,1-1 0,-1-1 0,0 1 0,0 0 0,1-1 0,-1 0 0,0 0 0,1-1 0,-8-2 0,9 2 0,0-1 0,0 1 0,1 0 0,-1-1 0,1 1 0,-1-1 0,1 0 0,0 0 0,0 0 0,1 0 0,-1 0 0,1 0 0,-3-7 0,-2-10 0,0 0 0,2 0 0,0 0 0,2-1 0,0 1 0,2-39 0,0 59 0,0-1 0,0 1 0,0-1 0,0 1 0,0-1 0,0 1 0,0-1 0,0 1 0,1-1 0,-1 1 0,0-1 0,0 1 0,0 0 0,1-1 0,-1 1 0,0-1 0,1 1 0,-1 0 0,0-1 0,1 1 0,-1 0 0,0-1 0,1 1 0,-1 0 0,1 0 0,-1-1 0,0 1 0,1 0 0,-1 0 0,1 0 0,-1 0 0,1-1 0,-1 1 0,1 0 0,-1 0 0,1 0 0,-1 0 0,0 0 0,1 0 0,-1 0 0,1 0 0,-1 1 0,1-1 0,-1 0 0,1 0 0,-1 0 0,1 1 0,0-1 0,2 0 0,-1 0 0,1 1 0,0-1 0,-1 1 0,1 0 0,-1 0 0,1 0 0,-1 0 0,1 0 0,-1 0 0,0 1 0,1-1 0,-1 1 0,0-1 0,0 1 0,0 0 0,2 3 0,30 43 0,-18-22 0,-11-17 0,0-1 0,1-1 0,1 1 0,-1-1 0,1 0 0,0-1 0,0 1 0,1-1 0,0-1 0,0 1 0,0-2 0,1 1 0,0-1 0,0 0 0,0-1 0,0 0 0,0 0 0,1-1 0,-1 0 0,1-1 0,14 0 0,-11 0 0,0-1 0,-1 0 0,1-1 0,0 0 0,-1-1 0,1-1 0,-1 0 0,17-6 0,-23 5 0,0 1 0,1-1 0,-2 0 0,1 0 0,0-1 0,-1 1 0,0-1 0,0 0 0,0-1 0,-1 1 0,0-1 0,0 0 0,0 0 0,0-1 0,-1 1 0,4-12 0,-1-2 0,0 0 0,-1 0 0,-2 0 0,4-41 0,-8-86 0,1 133 0,0 8 0,0 1 0,-1 0 0,0-1 0,0 1 0,0 0 0,0 0 0,-1 0 0,0 0 0,-2-6 0,3 9 0,0 1 0,-1-1 0,1 1 0,0 0 0,0-1 0,0 1 0,-1 0 0,1 0 0,-1 0 0,1 0 0,-1 0 0,1 0 0,-1 1 0,0-1 0,1 0 0,-1 1 0,0-1 0,1 1 0,-1 0 0,0-1 0,0 1 0,1 0 0,-1 0 0,0 0 0,0 0 0,0 1 0,1-1 0,-1 0 0,0 1 0,1-1 0,-4 2 0,2 0 0,0-1 0,0 1 0,1-1 0,-1 1 0,0 0 0,1 0 0,0 0 0,-1 1 0,1-1 0,0 0 0,0 1 0,0-1 0,1 1 0,-1 0 0,0 0 0,1 0 0,0 0 0,0 0 0,-1 3 0,-2 9 0,0 0 0,-2 24 0,1 11 0,3 0 0,5 55 0,-3-94 0,2-1 0,-1 1 0,1-1 0,1 1 0,0-1 0,0 0 0,1 0 0,0 0 0,11 17 0,-12-21 0,1-1 0,0 0 0,0-1 0,0 1 0,1-1 0,-1 1 0,1-1 0,0 0 0,0-1 0,1 0 0,-1 1 0,1-2 0,0 1 0,-1-1 0,1 1 0,0-2 0,0 1 0,8 1 0,-3-2 0,-1 0 0,1 0 0,-1-1 1,1-1-1,0 1 0,-1-2 0,1 1 0,-1-2 0,13-3 1,-19 4-2,0 0 0,0 1 0,0-1 0,0-1 1,-1 1-1,1-1 0,-1 1 0,1-1 0,-1 0 1,0 0-1,0-1 0,0 1 0,-1-1 0,1 1 0,-1-1 1,0 0-1,0 0 0,0 0 0,0 0 0,-1 0 1,1 0-1,-1 0 0,0-1 0,0-6 0,0-16-92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48.2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597 1 31262,'-16'340'1505,"-15"123"-1505,11-106 0,-28 0 0,-26 318 0,73-649 0,-29 194 0,17-150 0,-6 141 0,-9 194 0,6-175 0,21-202 0,-6 71 0,-34 179 0,27-214 0,3 0 0,3 0 0,-1 94 0,-8 65 0,17-94 0,0-129 0,0 0 0,0 1 0,-1-1 0,1 1 0,0-1 0,-1 0 0,1 1 0,0-1 0,-1 0 0,1 1 0,-1-1 0,1 0 0,0 0 0,-1 1 0,1-1 0,-1 0 0,1 0 0,-1 0 0,1 0 0,-1 1 0,1-1 0,-1 0 0,1 0 0,-1 0 0,1 0 0,-1 0 0,1 0 0,-1 0 0,1-1 0,-1 1 0,1 0 0,-1 0 0,1 0 0,0 0 0,-1-1 0,1 1 0,-1 0 0,1 0 0,-1-1 0,-3-2 0,-1 0 0,1 0 0,1-1 0,-1 0 0,0 0 0,1 0 0,0 0 0,0 0 0,-5-9 0,-5-6 0,-26-39 0,-7-9 0,41 60 0,0 0 0,0-1 0,0 1 0,-5-13 0,10 16 0,1 10 0,0-1 0,0 0 0,1 0 0,0 1 0,0-1 0,1-1 0,-1 1 0,1 0 0,0-1 0,0 1 0,0-1 0,1 0 0,-1 0 0,8 6 0,2 2 0,0-1 0,1 0 0,22 13 0,-24-18 0,-1 0 0,1-1 0,0 0 0,0-1 0,1-1 0,-1 1 0,1-2 0,0 0 0,-1-1 0,26 0 0,-35-1 0,-1-1 0,1 1 0,-1-1 0,1 0 0,-1 0 0,1 0 0,-1 0 0,0 0 0,0 0 0,0-1 0,0 1 0,0-1 0,0 0 0,0 1 0,0-1 0,0 0 0,-1 0 0,1 0 0,-1 0 0,1-1 0,-1 1 0,0 0 0,2-5 0,3-7 0,-1-1 0,7-25 0,-11 34 0,5-15 0,-4 8 0,2-1 0,-1 1 0,2 0 0,0 1 0,0-1 0,11-17 0,-13 27-16,-2 3-64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49.7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129 116 32271,'-3'55'491,"-9"78"-489,-48 222 1,46-290-3,11-47 0,-1 0 0,0 0 0,-2 0 0,-14 31 0,19-75 0,0-84 0,8-208 0,-3 279 0,2 0 0,1 0 0,2 0 0,2 1 0,31-73 0,-39 105 0,1 0 0,-1 0 0,1 1 0,1-1 0,-1 1 0,1 0 0,0 0 0,0 1 0,0-1 0,0 1 0,1 0 0,10-5 0,-11 7 0,0-1 0,0 1 0,0 0 0,0 1 0,0-1 0,0 1 0,1 0 0,-1 1 0,0-1 0,1 1 0,-1 0 0,0 0 0,1 1 0,-1-1 0,0 1 0,8 3 0,-10-3 5,0 1 0,0-1 0,0 1 0,-1 0 0,1 0 0,-1 0 0,1 0 0,-1 1 0,0-1 0,0 1 0,0-1-1,0 1 1,0 0 0,-1 0 0,1 0 0,-1 0 0,1 0 0,-1 0 0,0 0 0,-1 0 0,2 5 0,0 9-511,0-1-1,0 33 1,-2-45 275,0 45-6980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52.4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247 352 32383,'-2'-1'32,"-1"0"0,0 1 0,0-1 0,0 1 0,0-1 0,0 1 0,0 0 0,0 1 0,0-1 0,-5 1 0,1 1-32,1 0 0,0 0 0,0 0 0,0 0 0,0 1 0,0 0 0,0 1 0,1-1 0,-1 1 0,1 0 0,-8 9 0,-6 6 0,-25 33 0,41-47 0,-5 4 2,1 0-1,1 1 1,-1 0 0,2 0-1,-1 0 1,1 1 0,1 0-1,0 0 1,0 0 0,2 0 0,-1 1-1,1-1 1,1 1 0,0-1-1,0 1 1,1 0 0,1-1-1,2 17 1,-2-26-2,0 1 0,1 0 0,-1 0 0,1-1 0,-1 1 0,1-1 0,0 1 0,0-1 0,0 0 0,0 1 0,1-1 0,-1 0 0,1-1 0,-1 1 0,1 0 0,-1-1 0,1 1 0,0-1 0,0 0 0,0 0 0,0 0 0,3 0 0,6 2 0,0 0 0,0-2 0,0 1 0,15-1 0,4-1 0,-9 1 0,38-5 0,-53 3 0,1 0 0,-1-1 0,0 0 0,0 0 0,-1-1 0,1 1 0,0-2 0,-1 1 0,8-6 0,7-7 0,-1-2 0,32-35 0,-16 14 0,-17 19 0,-2-1 0,0 0 0,-1-2 0,-1 0 0,-1 0 0,-2-1 0,0-1 0,-1 0 0,11-41 0,-11 18 0,-1-1 0,-3 0 0,-1 0 0,-2-69 0,-5 117 0,1 1 0,-1-1 0,1 1 0,-1 0 0,1-1 0,-1 1 0,0 0 0,1 0 0,-1-1 0,1 1 0,-1 0 0,0 0 0,1 0 0,-1 0 0,1 0 0,-1 0 0,0 0 0,1 0 0,-1 0 0,0 0 0,1 0 0,-1 0 0,1 0 0,-1 1 0,0-1 0,1 0 0,-1 1 0,-1 0 0,0 0 0,0 0 0,1 1 0,-1-1 0,1 1 0,-1-1 0,1 1 0,0 0 0,0-1 0,-1 1 0,1 0 0,0 0 0,1 0 0,-1 0 0,0 0 0,1 0 0,-1 0 0,1 0 0,-1 3 0,-2 6 0,-8 27 0,1 1 0,3 1 0,-6 71 0,10 121 0,4-133 0,-1-86 0,0-3 0,0 0 0,1 0 0,-1 0 0,5 15 0,-5-22 0,1 0 0,0-1 0,0 1 0,0-1 0,1 1 0,-1-1 0,0 0 0,1 1 0,0-1 0,-1 0 0,1 0 0,0 0 0,0 0 0,0-1 0,1 1 0,-1 0 0,0-1 0,0 1 0,1-1 0,-1 0 0,4 1 0,11 2 0,0-1 0,0-1 0,0-1 0,0 0 0,0-1 0,34-5 0,-46 4 0,1 0 0,-1 0 0,1 0 0,-1-1 0,1 0 0,-1 0 0,0 0 0,0-1 0,0 0 0,0 0 0,-1 0 0,9-7 0,-7 3 0,1 0 0,-1 0 0,0-1 0,-1 1 0,0-1 0,0-1 0,3-8 0,2-7 0,-2 0 0,0-1 0,-2 0 0,6-42 0,-8 42 0,-1 1 0,-2-1 0,0 0 0,-4-45 0,2 69 0,0 0 0,0 0 0,0 0 0,0 0 0,0 0 0,0 0 0,0 0 0,0 1 0,0-1 0,0 0 0,-1 1 0,1-1 0,0 0 0,0 1 0,-1 0 0,1-1 0,0 1 0,-1 0 0,1-1 0,0 1 0,-1 0 0,1 0 0,0 0 0,-1 0 0,1 1 0,-2-1 0,-1 0 0,1 0 0,-1 1 0,1-1 0,-1 1 0,1-1 0,-1 1 0,1 0 0,-1 1 0,-4 1 0,5 0 0,0 0 0,0 0 0,1 0 0,-1 1 0,1-1 0,0 1 0,0-1 0,0 1 0,1 0 0,-1 0 0,1-1 0,0 1 0,0 0 0,0 0 0,0 5 0,-1 12 0,0 36 0,3-42 0,-2 10 0,2 0 0,1 0 0,6 32 0,-7-50 0,1 1 0,0-2 0,1 1 0,0 0 0,0 0 0,0-1 0,1 0 0,0 0 0,0 0 0,0 0 0,1 0 0,0-1 0,0 0 0,0 0 0,1 0 0,7 5 0,-7-8 0,-1 1 0,1-1 0,0 0 0,0 0 0,0 0 0,0-1 0,0 0 0,0 0 0,11-1 0,1 0 0,-1 0 0,21-5 0,-33 4 0,0 0 0,0-1 0,0 0 0,0 0 0,0 0 0,0 0 0,0-1 0,-1 0 0,1 0 0,-1 0 0,0-1 0,0 1 0,0-1 0,-1 0 0,1 0 0,-1-1 0,0 1 0,0 0 0,-1-1 0,1 0 0,-1 0 0,0 0 0,2-7 0,3-12 0,-1 0 0,0 0 0,2-42 0,-7 59 0,12-144 0,-13 150 0,0-1 0,0 1 0,1-1 0,-1 1 0,1-1 0,-1 1 0,1-1 0,-1 1 0,1-1 0,0 1 0,0 0 0,0-1 0,0 1 0,0 0 0,0 0 0,0 0 0,0 0 0,0 0 0,1 0 0,-1 0 0,0 0 0,1 0 0,-1 1 0,0-1 0,1 0 0,-1 1 0,1-1 0,-1 1 0,3-1 0,4 0 0,0 1 0,0-1 0,1 1 0,12 2 0,-5-1 0,-13 0 0,1 0 0,-1-1 0,0 1 0,1 0 0,-1 1 0,0-1 0,0 0 0,0 1 0,0 0 0,0 0 0,0 0 0,0 0 0,0 0 0,-1 1 0,1-1 0,-1 1 0,0-1 0,0 1 0,0 0 0,0 0 0,0 0 0,-1 0 0,1 0 0,-1 0 0,0 1 0,2 6 0,-3-10 0,0 0 0,0 0 0,0 0 0,0 0 0,0 0 0,0 0 0,0 0 0,0 1 0,0-1 0,0 0 0,0 0 0,-1 0 0,1 0 0,0 0 0,0 0 0,0 0 0,0 0 0,0 0 0,0 0 0,0 0 0,0 0 0,0 0 0,0 0 0,0 0 0,-1 0 0,1 0 0,0 1 0,0-1 0,0 0 0,0 0 0,0 0 0,0 0 0,0 0 0,0 0 0,0 0 0,0 0 0,-1 0 0,1-1 0,0 1 0,0 0 0,0 0 0,0 0 0,0 0 0,0 0 0,0 0 0,0 0 0,0 0 0,0 0 0,-1 0 0,1 0 0,0 0 0,0 0 0,0 0 0,0 0 0,0 0 0,0 0 0,0-1 0,0 1 0,0 0 0,0 0 0,0 0 0,0 0 0,0 0 0,0 0 0,0 0 0,-2-2 0,-4-1 0,0-1 0,0 1 0,0 0 0,-1 1 0,1-1 0,-1 1 0,1 1 0,-1-1 0,0 1 0,-7 0 0,11 0 0,-1 1 0,0 1 0,0-1 0,0 0 0,1 1 0,-1 0 0,0 0 0,1 0 0,-1 0 0,1 1 0,-1-1 0,1 1 0,-1 0 0,1 0 0,0 0 0,0 1 0,0-1 0,0 1 0,-4 4 0,1 1 0,1 0 0,0 1 0,0-1 0,1 1 0,0 0 0,0 0 0,1 1 0,0-1 0,1 1 0,-3 17 0,2 6 0,3 60 0,0-85 0,0-2 0,1 0 0,0-1 0,0 1 0,0 0 0,0-1 0,1 1 0,0-1 0,0 1 0,0-1 0,1 0 0,0 0 0,0 0 0,0 0 0,1 0 0,0-1 0,-1 0 0,1 1 0,10 6 0,-8-7 0,1 1 0,0-1 0,1 0 0,-1-1 0,1 0 0,-1 0 0,1-1 0,0 0 0,0 0 0,0 0 0,0-1 0,15 0 0,-3-1 0,0-1 0,0 0 0,1-1 0,32-8 0,-46 7 0,1 0 0,0 0 0,-1 0 0,0-1 0,0 0 0,0 0 0,0-1 0,-1 0 0,0 0 0,0-1 0,0 1 0,0-1 0,-1-1 0,7-10 0,-5 5 0,0-1 0,-1 0 0,-1 0 0,0-1 0,-1 1 0,-1-1 0,0 0 0,0 0 0,0-15 0,-2-136 0,-3 97 0,2-203 0,4 949 0,-4-674 0,0 1 0,0-1 0,0 0 0,1 0 0,-1 0 0,1 0 0,0 1 0,1-1 0,-1-1 0,1 1 0,-1 0 0,1 0 0,0 0 0,5 6 0,-4-8 0,-1 0 0,0-1 0,1 1 0,-1-1 0,1 1 0,-1-1 0,1 0 0,-1 0 0,1 0 0,0 0 0,0 0 0,0 0 0,0-1 0,-1 0 0,1 1 0,0-1 0,0 0 0,0 0 0,0-1 0,0 1 0,0-1 0,0 1 0,3-2 0,0 0 0,1-1 0,-1 0 0,0 0 0,0 0 0,0-1 0,0 1 0,-1-2 0,0 1 0,1 0 0,-1-1 0,-1 0 0,7-8 0,0-2 0,0-1 0,-1 0 0,11-22 0,-14 23 0,-1 0 0,-1 0 0,-1 0 0,0-1 0,4-31 0,-4-81 0,-5 91 0,2 36 0,-1 0 0,0 0 0,0 0 0,1 0 0,-1 0 0,0 0 0,1 0 0,-1 0 0,1 0 0,0 0 0,-1 0 0,1 0 0,-1 0 0,1 1 0,0-1 0,0 0 0,0 1 0,-1-1 0,1 0 0,0 1 0,0-1 0,0 1 0,0-1 0,0 1 0,0 0 0,0-1 0,0 1 0,0 0 0,0 0 0,2 0 0,36-3 0,-38 3 0,12 0 0,5-1 0,0 2 0,22 3 0,-34-3 0,1 1 0,-1-1 0,1 2 0,-1-1 0,0 1 0,0 0 0,0 0 0,-1 0 0,9 7 0,-8-5 0,0 0 0,-1 0 0,1 1 0,-1 0 0,0 0 0,0 0 0,-1 1 0,0-1 0,0 1 0,-1 0 0,0 0 0,0 0 0,0 1 0,-1-1 0,0 1 0,-1 0 0,0-1 0,0 1 0,0 0 0,-1 0 0,0-1 0,-1 1 0,0 0 0,0 0 0,-3 11 0,-1-6 0,1 0 0,-2-1 0,-10 20 0,10-24 0,1 1 0,1 0 0,0 0 0,0 0 0,1 1 0,0-1 0,0 1 0,1-1 0,-2 20 0,5-27 0,-1-1 0,0 0 0,0 1 0,0-1 0,1 0 0,-1 1 0,1-1 0,-1 0 0,1 1 0,0-1 0,-1 0 0,1 0 0,0 0 0,0 1 0,0-1 0,0 0 0,0 0 0,0 0 0,0-1 0,0 1 0,0 0 0,0 0 0,0 0 0,1-1 0,-1 1 0,0-1 0,0 1 0,1-1 0,-1 1 0,1-1 0,2 0 0,5 2 0,1-1 0,-1-1 0,17 0 0,-12 0 0,7 0 0,-16 1 0,1-1 0,-1 1 0,1-1 0,0 0 0,-1-1 0,1 1 0,-1-1 0,1 0 0,-1 0 0,1-1 0,-1 0 0,0 0 0,0 0 0,0-1 0,0 1 0,8-7 0,-5 1 0,-1 0 0,0-1 0,-1 1 0,1-1 0,-2-1 0,1 1 0,-1-1 0,-1 0 0,0 0 0,4-17 0,0-9 0,7-67 0,-12 69 0,2 1 0,9-35 0,-13 66 0,-1 0 0,1 1 0,0-1 0,-1 0 0,1 1 0,0-1 0,0 1 0,0-1 0,0 1 0,1 0 0,-1-1 0,0 1 0,0 0 0,1 0 0,-1 0 0,1 0 0,-1 0 0,1 0 0,0 0 0,-1 0 0,1 1 0,0-1 0,-1 1 0,4-1 0,3 0 0,-1 0 0,1 1 0,0 0 0,11 1 0,4 1 0,-49 15 0,14-9 0,0-1 0,0 1 0,1 1 0,1 0 0,-1 1 0,1 0 0,1 1 0,0 0 0,1 0 0,0 1 0,0 0 0,-7 16 0,8-10 0,-1 0 0,2 1 0,1 0 0,0 0 0,1 1 0,2 0 0,0-1 0,0 24 0,2-35 0,0 2 0,0 0 0,0 0 0,1-1 0,0 1 0,4 11 0,-4-18 0,0 0 0,1 0 0,-1 1 0,1-1 0,0 0 0,0-1 0,0 1 0,0 0 0,1-1 0,-1 1 0,1-1 0,0 1 0,-1-1 0,1 0 0,0 0 0,0-1 0,6 3 0,1 0 0,-1-1 0,1-1 0,0 1 0,0-2 0,0 1 0,0-1 0,0-1 0,0 0 0,13-2 0,8 2 0,-21 0 0,-1 0 0,1-1 0,-1 0 0,1 0 0,-1-1 0,1 0 0,-1 0 0,13-6 0,-18 6 0,0-1 0,0 1 0,-1-1 0,1 0 0,-1 0 0,0 0 0,0 0 0,0 0 0,0-1 0,0 1 0,-1-1 0,0 0 0,1 0 0,-1 0 0,-1 0 0,1 0 0,-1-1 0,1 1 0,-1 0 0,0-6 0,3-13 0,-1 1 0,-1-1 0,-2 1 0,0-1 0,-1 0 0,-7-37 0,5 46 0,0 0 0,-1 0 0,-1 1 0,0-1 0,-1 1 0,0 0 0,-1 0 0,0 1 0,-1 0 0,-1 0 0,-13-14 0,19 23 0,0 0 0,0 1 0,-1 0 0,1 0 0,0 0 0,-1 0 0,1 0 0,-1 1 0,0-1 0,1 1 0,-1 0 0,0 0 0,0 0 0,0 1 0,0 0 0,0-1 0,1 1 0,-1 1 0,-4-1 0,-2 0 0,8 1 0,0-1 0,0 0 0,0 1 0,0-1 0,0 1 0,0 0 0,-1 0 0,2-1 0,-1 1 0,0 1 0,0-1 0,0 0 0,0 0 0,1 1 0,-1-1 0,0 1 0,1-1 0,-1 1 0,1 0 0,0-1 0,0 1 0,0 0 0,0 0 0,0 0 0,0 0 0,0 0 0,0 0 0,1 0 0,-1 4 0,-2 7 0,0 0 0,2 0 0,-1 22 0,2-34 0,-1 20 0,0 2 0,1-1 0,4 40 0,-3-55 0,1 1 0,0-1 0,0 0 0,0 0 0,1-1 0,0 1 0,1 0 0,-1-1 0,1 0 0,1 0 0,-1 0 0,8 8 0,-7-9 0,0 0 0,1-1 0,-1 1 0,1-1 0,0-1 0,0 1 0,0-1 0,0 0 0,1 0 0,-1-1 0,1 0 0,0 0 0,-1 0 0,1-1 0,0 0 0,0-1 0,0 1 0,0-1 0,0-1 0,10-1 0,-15 2 0,0-1 0,0 0 0,0 0 0,0 0 0,0 0 0,0 0 0,0-1 0,0 1 0,-1-1 0,1 1 0,0-1 0,-1 0 0,1 1 0,-1-1 0,0 0 0,1 0 0,-1 0 0,0 0 0,0 0 0,1-4 0,15-53 0,-13 40 0,20-88 0,-14 58 0,27-83 0,-36 130 0,0-1 0,0 1 0,0 0 0,0-1 0,0 1 0,1 0 0,-1 0 0,1 0 0,-1 0 0,1 0 0,0 0 0,0 1 0,3-3 0,-4 3 0,0 0 0,1 1 0,-1-1 0,0 1 0,0 0 0,0-1 0,1 1 0,-1 0 0,0 0 0,0 0 0,1 0 0,-1 0 0,0 0 0,1 0 0,-1 0 0,0 1 0,0-1 0,0 0 0,3 2 0,-1-1 0,0 1 0,0 0 0,-1 0 0,1 0 0,0 1 0,-1-1 0,1 1 0,-1-1 0,0 1 0,0 0 0,0 0 0,0 0 0,0 0 0,-1 0 0,3 6 0,7 31 0,-2 1 0,-2-1 0,-1 1 0,-2 0 0,-2 1 0,-5 58 0,3-97 0,0 0 0,0 0 0,-1 1 0,1-1 0,-1 0 0,0 0 0,0 0 0,0 0 0,0-1 0,0 1 0,-1 0 0,1 0 0,-1-1 0,0 1 0,1-1 0,-1 1 0,0-1 0,-1 0 0,1 1 0,-4 1 0,6-4 0,0 0 0,0 0 0,0 0 0,0 0 0,-1 0 0,1 0 0,0 0 0,0 0 0,0 0 0,-1 0 0,1 0 0,0 0 0,0 0 0,0 0 0,0 0 0,-1 0 0,1 0 0,0 0 0,0 0 0,0 0 0,0-1 0,-1 1 0,1 0 0,0 0 0,0 0 0,0 0 0,0 0 0,0 0 0,0-1 0,-1 1 0,1 0 0,0 0 0,0 0 0,0 0 0,0-1 0,0 1 0,0 0 0,0 0 0,0 0 0,0-1 0,0 1 0,0 0 0,0 0 0,0 0 0,0-1 0,0 1 0,0 0 0,0 0 0,-1-12 0,1 11 0,1-21 0,1 0 0,1 0 0,1 1 0,1-1 0,7-22 0,47-104 0,-45 114 0,-7 17 0,45-95 0,-46 101 0,0 1 0,1 0 0,-1 0 0,2 1 0,0 0 0,0 0 0,18-14 0,-25 22 0,1 0 0,-1 0 0,1 0 0,-1 0 0,1 0 0,-1 0 0,1 1 0,0-1 0,-1 0 0,1 1 0,0 0 0,-1-1 0,1 1 0,3 0 0,-4 0 0,0 0 0,-1 0 0,1 1 0,0-1 0,0 0 0,-1 1 0,1-1 0,0 0 0,-1 1 0,1-1 0,-1 1 0,1-1 0,0 1 0,-1 0 0,1-1 0,-1 1 0,0-1 0,1 1 0,-1 0 0,1 0 0,-1-1 0,0 1 0,1 1 0,0 5 0,1 0 0,-1 0 0,-1 0 0,1 0 0,-2 13 0,1-7 0,0 38 0,2-2 0,-3 1 0,-2 0 0,-15 78 0,-15 13-160,33-172-512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52.8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 31711,'0'0'976,"29"0"-928,7 0-48,4 0 32,-1 0-32,-3 0 0,0-3 0,-3 0 0,-7 1 0,-3 2 0,-3 0 0,-14 0 0,-16 0-1665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53.7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184 131 32063,'1'-12'256,"-1"-29"87,0 40-339,0 0-1,0 0 0,0 0 1,0 0-1,0 0 1,-1 0-1,1 0 1,0 0-1,0 0 0,-1 0 1,1 0-1,0 0 1,-1 0-1,1 0 1,-1 0-1,0 1 0,1-1 1,-1 0-1,0 0 1,1 0-1,-1 1 1,0-1-1,0 0 0,1 1 1,-1-1-1,0 1 1,0-1-1,-1 0 1,-5 0-4,1 1 1,0 0-1,-1-1 1,1 2 0,0-1-1,0 1 1,-1 0-1,1 0 1,-6 3-1,8-2 0,0 0 0,0-1 0,1 2 0,-1-1 0,1 0 0,0 1 0,0 0 0,0-1 0,0 1 0,0 1 0,1-1 0,-1 0 0,1 0 0,-4 7 0,-2 7 0,1-1 0,1 1 0,0 0 0,1 1 0,-5 34 0,5-9 0,1 58 0,4-92 0,1 1 0,-1 0 0,2-1 0,-1 1 0,1 0 0,1-1 0,0 0 0,0 0 0,7 14 0,-7-18 0,-1-1 0,1 1 0,1-1 0,-1 0 0,1 0 0,-1-1 0,1 1 0,0-1 0,0 1 0,0-1 0,1 0 0,-1-1 0,1 1 0,0-1 0,0 0 0,0 0 0,0-1 0,0 1 0,7 0 0,-3 0 0,1-1 0,0 0 0,-1 0 0,1-1 0,0-1 0,0 1 0,14-4 0,-19 2 0,-1 1 0,0 0 0,0-1 0,0 0 0,0 0 0,-1 0 0,1-1 0,-1 1 0,1-1 0,-1 0 0,0 0 0,0 0 0,0 0 0,0 0 0,0-1 0,-1 0 0,1 1 0,2-8 0,0-1 0,0 0 0,-2-1 0,1 1 0,-1-1 0,-1 1 0,1-20 0,-3-81 0,-1 75 0,0 20 0,0-1 0,-1 1 0,-1 1 0,-10-34 0,11 43 0,-1 0 0,-1 0 0,1 1 0,-1-1 0,-1 1 0,1-1 0,-1 1 0,-1 1 0,1-1 0,-1 1 0,0 0 0,-11-8 0,13 11 0,-2 0 0,1 1 0,0 0 0,0 0 0,-1 0 0,1 1 0,0 0 0,-1 0 0,0 0 0,1 1 0,-1-1 0,1 2 0,-8-1 0,-1 1 0,12-1 0,-1 0 0,1 0 0,-1 0 0,1 0 0,-1 1 0,1-1 0,-1 1 0,1 0 0,0 0-1,-1 0 1,1 0 0,0 0 0,0 0 0,0 1 0,0-1 0,0 1 0,0-1 0,0 1 0,1 0 0,-1 0 0,-1 2 0,0 1-6,0 0 0,0 0 0,1 0 1,0 1-1,0-1 0,0 1 0,1 0 0,-1 6 1,-3 38-134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55.5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446 158 32207,'0'-22'257,"1"8"-186,-1 0-1,0-1 0,-5-26 1,5 38-71,0 1 1,-1 0 0,0-1-1,1 1 1,-1 0 0,0-1 0,0 1-1,0 0 1,0 0 0,-1 0-1,1 0 1,0 0 0,-1 0 0,0 0-1,1 1 1,-1-1 0,0 0-1,0 1 1,0-1 0,0 1 0,0 0-1,0 0 1,0 0 0,0 0-1,-1 0 1,1 0 0,0 0 0,-1 1-1,-3-1 1,0 0-1,-1 1 0,0-1 0,0 2 0,1-1 0,-1 1 0,-8 1 0,12 0 0,0-1 0,-1 0 0,1 1 0,0-1 0,1 1 0,-1 0 0,0 0 0,0 0 0,1 1 0,-1-1 0,1 1 0,0-1 0,-4 6 0,-2 4 0,1 1 0,0 0 0,0 0 0,1 1 0,1-1 0,1 1 0,0 0 0,-3 16 0,2 5 0,2 1 0,1 41 0,2-75 0,0 0 0,0 1 0,0-1 0,0 1 0,0-1 0,1 1 0,-1-1 0,1 0 0,0 1 0,0-1 0,0 0 0,0 0 0,0 0 0,0 0 0,1 1 0,-1-2 0,1 1 0,-1 0 0,1 0 0,0 0 0,-1-1 0,1 1 0,0-1 0,0 1 0,0-1 0,1 0 0,-1 0 0,0 0 0,0 0 0,5 1 0,4 0 0,0 0 0,0-1 0,0 0 0,0-1 0,17-2 0,-27 2 0,1 0 0,1-1 0,-1 0 0,0 1 0,0-1 0,1 0 0,-1 0 0,0 0 0,0 0 0,0 0 0,0-1 0,0 1 0,0-1 0,0 1 0,-1-1 0,1 0 0,-1 0 0,1 1 0,-1-1 0,1 0 0,-1 0 0,0-1 0,0 1 0,0 0 0,1-3 0,2-7 0,0-1 0,-1 1 0,2-16 0,-4 23 0,32-219 0,-35 260 0,5 56 0,0-1 0,-3-62 0,1 28 0,-2 0 0,-3 0 0,-19 96 0,-2-50 0,-78 195 0,98-287 0,-1 1 0,0-1 0,0 0 0,-1 0 0,-1-1 0,0 0 0,-11 11 0,16-18 0,0 0 0,-1-1 0,1 1 0,-1 0 0,0-1 0,0 0 0,0 0 0,0 0 0,0-1 0,0 1 0,0-1 0,-1 0 0,1 0 0,0 0 0,-1-1 0,1 0 0,-1 1 0,1-2 0,-1 1 0,1 0 0,-1-1 0,1 0 0,0 0 0,-6-2 0,4 0 0,1 0 0,-1 0 0,1 0 0,0-1 0,-1 0 0,2 0 0,-1-1 0,0 1 0,1-1 0,0 0 0,-6-9 0,1 1 0,1 0 0,1-1 0,-10-24 0,12 22 0,0 1 0,2-1 0,0 0 0,0 0 0,2 0 0,0-30 0,1 35 0,1 1 0,0 0 0,1 0 0,0 0 0,0 0 0,1 0 0,1 0 0,0 1 0,0-1 0,0 1 0,10-14 0,-1 8 0,0-1 0,1 2 0,1-1 0,0 2 0,1 0 0,0 1 0,1 1 0,1 0 0,-1 1 0,2 1 0,-1 1 0,1 1 0,0 0 0,1 1 0,0 1 0,36-4 0,23 3 0,-41 3 0,57-10 0,-85 11 0,1-1 0,-1 0 0,0 0 0,0-2 0,0 1 0,0-1 0,0 0 0,-1-1 0,16-13 0,-21 15 0,-1 0 0,0 0 0,0-1 0,0 1 0,0-1 0,-1 0 0,0 0 0,0 0 0,0 0 0,-1 0 0,1 0 0,-1 0 0,0-7 0,2-11 0,-1-37 0,-2 52 0,0-162 0,-2 222 0,0-28 0,1-1 0,2 0 0,0 0 0,1 1 0,1-1 0,11 40 0,-13-60 0,1 1 0,-1-1 0,1 1 0,-1-1 0,1 0 0,1 0 0,-1 0 0,0 0 0,1 0 0,-1 0 0,1-1 0,0 1 0,0-1 0,0 0 0,0 0 0,0 0 0,0 0 0,1 0 0,-1-1 0,1 1 0,-1-1 0,1 0 0,-1 0 0,1 0 0,0-1 0,-1 1 0,1-1 0,0 0 0,0 0 0,4-1 0,-5 1 0,-1-1 0,1 1 0,0-1 0,0 0 0,-1 0 0,1 0 0,-1 0 0,1 0 0,-1-1 0,1 1 0,-1-1 0,0 0 0,0 0 0,0 1 0,0-1 0,0 0 0,0-1 0,0 1 0,-1 0 0,1-1 0,-1 1 0,1 0 0,-1-1 0,0 0 0,0 1 0,0-1 0,0-5 0,4-10 0,-1 0 0,-1 0 0,1-20 0,-4 38 0,11-219 0,-12 297 0,3 104 0,-1-172 0,0-1 0,0-1 0,1 1 0,0 0 0,1 0 0,4 9 0,-6-15 0,1 0 0,-1 0 0,1-1 0,-1 1 0,1-1 0,0 1 0,0-1 0,0 0 0,0 0 0,0 0 0,1 0 0,-1 0 0,0 0 0,1 0 0,0-1 0,-1 1 0,1-1 0,0 0 0,0 0 0,0 0 0,5 1 0,-1-1 0,-1 0 0,1-1 0,-1 0 0,1 0 0,-1-1 0,1 1 0,11-4 0,-15 3 0,0 0 0,1-1 0,-1 0 0,-1 1 0,1-1 0,0 0 0,0 0 0,-1 0 0,1-1 0,-1 1 0,1-1 0,-1 1 0,0-1 0,0 0 0,0 0 0,2-5 0,2-9 0,0 1 0,-1-1 0,0 0 0,-2 0 0,0-1 0,-1 1 0,0-23 0,-2 20 0,2 1 0,0 0 0,1 0 0,1 0 0,10-29 0,-13 45 0,1 0 0,0 0 0,0 1 0,0-1 0,0 0 0,0 1 0,1-1 0,-1 1 0,1 0 0,-1 0 0,1 0 0,0 0 0,0 0 0,0 0 0,0 1 0,0 0 0,0-1 0,0 1 0,1 0 0,-1 1 0,0-1 0,1 1 0,-1-1 0,0 1 0,1 0 0,-1 0 0,5 1 0,-5 0 0,0-1 0,-1 1 0,1 0 0,0 0 0,-1 0 0,1 1 0,-1-1 0,1 1 0,-1-1 0,0 1 0,0 0 0,1 0 0,-1 0 0,0 0 0,-1 0 0,1 0 0,0 1 0,-1-1 0,1 0 0,-1 1 0,0-1 0,0 1 0,2 4 0,3 9 0,-1 0 0,7 29 0,-8-18 0,-1 0 0,-2 1 0,-1 33 0,-1-19 0,1-34 0,0 0 0,-1 0 0,0 0 0,0 0 0,-1 0 0,0 0 0,-1 0 0,0-1 0,0 1 0,0-1 0,-6 9 0,9-16 0,0 0 0,0 0 0,0 0 0,0 0 0,0-1 0,0 1 0,0 0 0,0 0 0,0 0 0,0 0 0,0 0 0,0 0 0,0 0 0,0 0 0,-1 0 0,1 0 0,0 0 0,0 0 0,0-1 0,0 1 0,0 0 0,0 0 0,0 0 0,0 0 0,0 0 0,0 0 0,0 0 0,0 0 0,-1 0 0,1 0 0,0 0 0,0 0 0,0 0 0,0 0 0,0 0 0,0 0 0,0 0 0,0 0 0,0 0 0,-1 0 0,1 0 0,0 0 0,0 0 0,0 0 0,0 0 0,0 0 0,0 0 0,2-11 0,112-231 0,-91 199 0,-8 15 0,2 1 0,38-49 0,-54 75 0,0-1 0,0 1 0,0 0 0,0 0 0,0 0 0,0-1 0,0 1 0,0 1 0,1-1 0,-1 0 0,0 0 0,1 0 0,-1 1 0,1-1 0,-1 0 0,1 1 0,-1 0 0,1-1 0,-1 1 0,1 0 0,-1 0 0,1-1 0,2 2 0,-3-1 0,1 1 0,-1-1 0,0 1 0,0 0 0,0 0 0,0 0 0,0 0 0,0 0 0,0 0 0,0 0 0,0 0 0,0 0 0,0 0 0,-1 0 0,1 0 0,0 1 0,-1-1 0,1 0 0,-1 1 0,1-1 0,-1 0 0,0 1 0,0-1 0,1 1 0,-1 1 0,4 53 0,-4 65 0,-1-59 0,-8 54 0,-1 10-5,10-125-22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58.4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32335,'2'56'108,"2"-1"0,3 0 0,18 74 0,19 28-108,71 170 0,-25-78 0,-64-173 0,57 115 0,63 135 0,-96-206 0,-27-72 0,48 74 0,-47-86 0,-2 1 0,-1 1 0,24 65 0,32 173 0,-13-43 0,-60-220 0,166 612 0,-157-576 0,2-1 0,3-1 0,1 0 0,40 67 0,-46-85 0,-2 1 0,0 1 0,-2 0 0,-2 0 0,7 56 0,-10-61 0,-1-13 0,0 0 0,1-1 0,1 1 0,6 13 0,5 11 0,-15-41 0,-4-9 0,-77-96 0,41 59 0,26 36 0,0 0 0,0 1 0,-1 0 0,-1 1 0,0 1 0,-1 0 0,0 1 0,0 1 0,-1 0 0,-20-6 0,36 14 0,0 1 0,1-1 0,-1 0 0,0 1 0,0-1 0,0 1 0,1 0 0,-1-1 0,0 1 0,0 0 0,0-1 0,0 1 0,0 0 0,0 0 0,0 0 0,0 0 0,1 0 0,-1 0 0,0 0 0,0 0 0,-1 0 0,14 17 0,-5-9 0,7 9 0,1-2 0,0 0 0,1 0 0,1-2 0,0 0 0,20 11 0,-25-17 0,1-1 0,0 0 0,1-1 0,-1 0 0,1-1 0,0-1 0,0 0 0,0-1 0,29 1 0,-40-3 0,1-1 0,-1 0 0,1 0 0,-1 0 0,1 0 0,-1 0 0,0-1 0,0 1 0,0-1 0,0 0 0,0 0 0,0 0 0,0-1 0,-1 1 0,1-1 0,-1 1 0,1-1 0,-1 0 0,2-3 0,7-10 0,-1-1 0,10-23 0,-11 23 0,-2 4 0,0-2 0,-1 1 0,-1-1 0,0 0 0,0 0 0,-2 0 0,0-1 0,1-30 0,-4 45 0,0 1 0,0-1-1,-1 1 1,1 0 0,0-1 0,-1 1 0,1 0 0,-1 0-1,1-1 1,-1 1 0,1 0 0,0 0 0,-1 0 0,1-1-1,-1 1 1,1 0 0,-1 0 0,1 0 0,-1 0 0,1 0-1,-1 0 1,1 0 0,-1 0 0,1 0 0,-1 0 0,1 0-1,-1 0 1,1 0 0,0 1 0,-1-1 0,0 0 0,-13 4-830,-3 3-3345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2:59.4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50 159 27949,'-6'-40'4651,"6"52"-4183,1 60-769,-21 190 301,-2 7 0,22-256 0,-1 23 0,0-32 0,1-21 0,13-261 0,-7 224 0,3 1 0,2 1 0,22-64 0,-27 98 0,1 1 0,1 0 0,1 0 0,0 1 0,1 0 0,1 1 0,14-16 0,-20 25 0,1-1 0,1 1 0,-1 1 0,1-1 0,0 1 0,0 1 0,0-1 0,1 1 0,0 0 0,0 1 0,0 0 0,0 0 0,0 1 0,1 0 0,-1 0 0,1 1 0,11-1 0,-20 2 0,0 0-1,1 1 1,-1-1-1,1 0 1,-1 0-1,1 0 1,-1 1-1,1-1 1,-1 0 0,0 0-1,1 1 1,-1-1-1,0 0 1,1 1-1,-1-1 1,0 1-1,1-1 1,-1 0-1,0 1 1,0-1 0,1 1-1,-1-1 1,0 1-1,0-1 1,0 1-1,0-1 1,0 0-1,0 1 1,0-1-1,0 1 1,0-1 0,0 2-1,0 20-100,0-15-2,0 28-670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02.4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0 287 21754,'5'0'8729,"23"0"-7150,-5 1-1464,-1-1 0,0-1-1,0-1 1,30-7 0,5-9-95,-1-4 0,-1-1 0,-1-3-1,53-36 1,-106 62-25,5-7 23,-6 7-17,0 0-1,0 0 0,0 0 1,0 0-1,0-1 0,0 1 1,0 0-1,0 0 0,0 0 0,0-1 1,0 1-1,0 0 0,0 0 1,0 0-1,0-1 0,0 1 1,0 0-1,0 0 0,0 0 1,0 0-1,0-1 0,-1 1 0,1 0 1,0 0-1,0 0 0,0 0 1,0-1-1,0 1 0,-1 0 1,1 0-1,0 0 0,0 0 1,0 0-1,0 0 0,-1 0 1,1 0-1,0-1 0,0 1 0,0 0 1,0 0-1,-1 0 0,1 0 1,0 0-1,0 0 0,0 0 1,-1 0-1,1 0 0,0 0 1,0 0-1,0 0 0,-1 0 0,1 1 1,0-1-1,0 0 0,0 0 1,0 0-1,-1 0 0,1 0 1,0 0-1,-6 0 0,-1 1 0,1-1 0,0 1 0,0 1 0,0-1 0,0 1 0,0 0 0,0 0 0,0 0 0,0 1 0,1 0 0,-1 0 0,-8 8 0,6-4 0,0 0 0,1 1 0,1-1 0,-1 1 0,1 1 0,0-1 0,-8 19 0,4-5 0,2 0 0,0 1 0,2 0 0,0 1 0,1 0 0,-2 42 0,7-61 0,-1 12 0,0 1 0,1 0 0,1-1 0,4 30 0,-3-42 0,-1 0 0,1-1 0,0 1 0,0 0 0,0-1 0,0 1 0,1-1 0,0 1 0,0-1 0,0 0 0,0 0 0,1-1 0,0 1 0,-1-1 0,1 0 0,0 0 0,1 0 0,-1 0 0,1-1 0,6 4 0,2-2 0,1 0 0,-1 0 0,1-2 0,0 0 0,0 0 0,0-1 0,0-1 0,0 0 0,0-1 0,25-5 0,-34 5 0,0-1 0,-1 0 0,1 0 0,-1 0 0,0-1 0,0 1 0,0-1 0,0 0 0,0 0 0,-1-1 0,1 1 0,-1-1 0,0 1 0,0-1 0,0 0 0,-1 0 0,1 0 0,-1-1 0,0 1 0,0-1 0,-1 1 0,1-1 0,0-5 0,3-11 0,-2 1 0,-1-1 0,0 0 0,-2-21 0,0 10 0,1-4 0,-8-69 0,5 95 0,0 0 0,0 0 0,0 1 0,-2-1 0,1 1 0,-1-1 0,0 1 0,-1 1 0,0-1 0,-1 1 0,-11-15 0,15 21 0,1 1 0,0-1 0,-1 1 0,1-1 0,-1 1 0,0 0 0,0 0 0,1 0 0,-1 0 0,0 0 0,0 0 0,0 0 0,0 0 0,0 1 0,0-1 0,0 1 0,0 0 0,0-1 0,0 1 0,0 0 0,0 0 0,0 0 0,-1 1 0,1-1 0,0 0 0,0 1 0,0 0 0,0-1 0,0 1 0,1 0 0,-1 0 0,0 0 0,-2 1 0,0 1 0,1 0 0,-1 0 0,1 0 0,-1 1 0,1-1 0,0 1 0,0 0 0,1 0 0,-1 0 0,1 0 0,0 0 0,-3 7 0,1 4 0,1 1 0,1 0 0,0-1 0,1 1 0,0 0 0,2 18 0,0 0 0,-1-23-2,0-1-1,1 1 1,0-1-1,1 1 1,0-1-1,0 0 1,1 0-1,7 15 1,-7-19 1,1 1 0,0-1 1,0 0-1,1-1 0,0 1 1,0-1-1,0 1 0,0-2 0,1 1 1,0 0-1,0-1 0,0 0 1,8 3-1,-1-1 1,-1-1 0,1-1 0,0 0 0,0-1 0,0 0 0,1-1 0,-1-1 0,1 0 0,-1-1 0,24-2 0,-33 2 0,-1-1 0,0 0 0,0 0 0,0 0 0,0 0 0,0-1 0,0 1 0,0-1 0,0 0 0,-1 0 0,1 0 0,-1 0 0,1 0 0,-1 0 0,0-1 0,0 1 0,0-1 0,0 0 0,0 0 0,0 1 0,-1-1 0,3-6 0,2-7 0,-1 0 0,0-1 0,3-20 0,-5 21 0,6-28 0,-5 18 0,1 1 0,1 0 0,1 0 0,1 0 0,12-23 0,-18 45 0,1-1 0,-1 1 0,0 0 0,1 0 0,-1 0 0,1 0 0,0 1 0,0-1 0,0 1 0,0-1 0,1 1 0,-1 0 0,1 1 0,-1-1 0,1 0 0,-1 1 0,1 0 0,0 0 0,0 0 0,0 0 0,0 1 0,-1-1 0,1 1 0,8 1 0,-7-1 0,1 1 0,-1 0 0,0 0 0,1 0 0,-1 1 0,0 0 0,0 0 0,0 0 0,0 1 0,-1 0 0,1 0 0,0 0 0,-1 0 0,0 1 0,0-1 0,7 9 0,12 20 0,-22-27 5,-7-4 22,1-1-27,-1-1 0,0 0 0,1-1 0,-1 1 0,1-1 0,-7-3 0,5 2 0,1 1 0,-1 0 0,1 0 0,-1 0 0,-10-1 0,17 3 0,-11-1 0,0 1 0,0 0 0,0 1 0,-17 2 0,25-2 0,0 0 0,-1 1 0,1-1 0,0 0 0,0 1 0,0 0 0,0 0 0,0 0 0,1 0 0,-1 0 0,1 0 0,-1 1 0,1-1 0,0 1 0,0 0 0,0 0 0,-3 5 0,-2 7 0,0 1 0,1 0 0,0 0 0,1 0 0,1 1 0,1 0 0,-1 18 0,1-1 0,2 1 0,5 48 0,-4-77 0,1-1 0,0 1 0,0-1 0,0 1 0,1-1 0,0 0 0,0 0 0,0 0 0,1 0 0,0 0 0,0-1 0,0 1 0,0-1 0,1 0 0,0 0 0,-1 0 0,1 0 0,1 0 0,-1-1 0,1 0 0,-1 0 0,1 0 0,0-1 0,0 1 0,0-1 0,0 0 0,0-1 0,9 2 0,9 2 0,1-2 0,-1-1 0,1 0 0,-1-2 0,31-3 0,-45 2 0,0 0 0,0 0 0,0-1 0,0 0 0,0-1 0,-1 0 0,1 0 0,-1-1 0,0 0 0,0-1 0,0 1 0,-1-1 0,1-1 0,-1 0 0,-1 0 0,7-7 0,-6 5 0,0-2 0,0 1 0,-1-1 0,-1 0 0,1 0 0,-2 0 0,1-1 0,-2 0 0,1 0 0,-2 0 0,1 0 0,0-16 0,2-167 0,-5 125 0,-10 95 0,3 14 0,1 0 0,2 0 0,2 0 0,4 49 0,-1-22 0,-2-57 0,1 1 0,1-1 0,0 1 0,1-1 0,0 1 0,4 11 0,-5-18 0,1-1 0,-1 0 0,1 0 0,0 0 0,-1 0 0,1 0 0,1 0 0,-1-1 0,0 1 0,1-1 0,-1 1 0,1-1 0,0 0 0,0 0 0,0 0 0,0-1 0,0 1 0,0-1 0,0 1 0,0-1 0,1 0 0,3 1 0,-1-1 0,0 1 0,0-1 0,0-1 0,0 1 0,0-1 0,0 0 0,0 0 0,0 0 0,0-1 0,0 0 0,-1 0 0,1-1 0,0 0 0,0 0 0,-1 0 0,1-1 0,-1 1 0,0-1 0,0-1 0,0 1 0,0-1 0,0 1 0,-1-2 0,1 1 0,-1 0 0,-1-1 0,1 0 0,0 1 0,-1-1 0,0-1 0,0 1 0,3-9 0,2-5 0,-1-1 0,-1 0 0,0 0 0,-2-1 0,0 1 0,1-26 0,-3-130 0,-4 95 0,4 67 0,-1 33 0,-10 317 0,8-312 0,0-8 0,1 0 0,1 0 0,0-1 0,5 24 0,-5-35 0,0-1 0,0 0 0,0 0 0,0 0 0,0 0 0,1 0 0,0 0 0,-1 0 0,1 0 0,0 0 0,0-1 0,1 1 0,-1-1 0,0 0 0,1 1 0,0-1 0,-1 0 0,1-1 0,0 1 0,0 0 0,0-1 0,0 0 0,0 1 0,0-1 0,1 0 0,5 0 0,-4 1 0,0-1 0,1-1 0,-1 1 0,0-1 0,1 0 0,-1 0 0,0 0 0,0-1 0,1 0 0,-1 0 0,0 0 0,0 0 0,0-1 0,0 0 0,0 0 0,0-1 0,-1 1 0,1-1 0,-1 0 0,0 0 0,1 0 0,-1-1 0,-1 0 0,1 1 0,5-9 0,3-6 0,-1-1 0,-1 0 0,-1 0 0,11-35 0,19-89 0,-22 77 0,-12 45 0,-1 5 0,0 0 0,0 1 0,1 0 0,1 0 0,1 0 0,0 1 0,11-17 0,-16 29 0,0 0 0,1 0 0,-1-1 0,0 2 0,1-1 0,-1 0 0,1 0 0,0 1 0,-1-1 0,1 1 0,0 0 0,0 0 0,0 0 0,5-1 0,43 0 0,-36 2 0,-12 0 0,0 1 0,0-1 0,0 1 0,0-1 0,1 1 0,-2 0 0,1 0 0,0 0 0,0 1 0,0-1 0,0 1 0,-1-1 0,1 1 0,-1 0 0,1 0 0,-1 0 0,0 1 0,0-1 0,0 0 0,0 1 0,0-1 0,0 1 0,-1 0 0,1-1 0,-1 1 0,0 0 0,0 0 0,0 0 0,0 0 0,0 5 0,3 9 0,-1 1 0,-1 0 0,-1 37 0,-1-53 0,0-1 0,0 34 0,-6 54 0,4-77 0,-1 0 0,0 0 0,0 0 0,-1 0 0,-1-1 0,0 0 0,0 1 0,-9 10 0,5-8 0,-1 0 0,-1-1 0,-23 23 0,30-32 0,0 0 0,-1 0 0,0-1 0,0 0 0,0 0 0,0 0 0,0 0 0,-1-1 0,1 1 0,-1-2 0,0 1 0,0 0 0,1-1 0,-11 1 0,15-3 0,-1 1 0,1 0 0,0 0 0,0-1 0,0 1 0,0-1 0,0 1 0,0-1 0,0 1 0,0-1 0,0 1 0,0-1 0,0 0 0,0 0 0,0 1 0,1-1 0,-1 0 0,0 0 0,0 0 0,1 0 0,-1 0 0,1 0 0,-1 0 0,1 0 0,-1 0 0,0-2 0,-7-36 0,7 31 0,-6-54 0,3-107 0,5 119 0,-1 49 0,0 1 0,0 0 0,0-1 0,1 1 0,-1 0 0,0-1 0,0 1 0,1 0 0,-1-1 0,0 1 0,1 0 0,-1 0 0,0-1 0,1 1 0,-1 0 0,0 0 0,1-1 0,-1 1 0,1 0 0,-1 0 0,1 0 0,-1 0 0,0 0 0,1 0 0,-1 0 0,1 0 0,-1 0 0,1 0 0,-1 0 0,0 0 0,1 0 0,-1 0 0,1 0 0,-1 0 0,0 0 0,1 0 0,0 1 0,17 6 0,-11 3 0,0 1 0,-1 0 0,0 0 0,-1 0 0,4 12 0,4 5 0,-7-13 0,1-1 0,0 0 0,2 0 0,-1-1 0,15 17 0,-19-26 0,1 0 0,-1 0 0,1 0 0,0 0 0,0-1 0,0 0 0,0 0 0,0 0 0,1-1 0,-1 0 0,1 0 0,0 0 0,-1-1 0,1 0 0,0 0 0,0 0 0,9-1 0,11 0 0,0-1 0,0-1 0,-1-1 0,30-8 0,-47 9 0,1-1 0,0 0 0,-1 0 0,0-1 0,0 0 0,0 0 0,0-1 0,0 0 0,-1 0 0,0-1 0,0 0 0,-1-1 0,0 1 0,0-1 0,8-12 0,-6 5 0,-1 0 0,-1-1 0,-1 1 0,0-1 0,0 0 0,-2-1 0,4-25 0,-1-113 0,-6 128 0,0 25 0,0 0 0,0 0 0,0 0 0,-1 0 0,1 0 0,0 0 0,0 0 0,0 0 0,-1 0 0,1 0 0,-1 0 0,1 0 0,-1 0 0,1 0 0,-1 0 0,1 1 0,-1-1 0,0 0 0,1 0 0,-1 1 0,0-1 0,0 0 0,0 1 0,1-1 0,-1 1 0,0-1 0,0 1 0,0-1 0,0 1 0,0 0 0,0-1 0,0 1 0,0 0 0,0 0 0,0 0 0,0 0 0,0 0 0,0 0 0,0 0 0,0 0 0,0 0 0,0 0 0,0 0 0,0 1 0,0-1 0,0 0 0,0 1 0,0-1 0,0 1 0,0-1 0,0 1 0,0-1 0,1 1 0,-1 0 0,0 0 0,0-1 0,1 1 0,-1 0 0,0 0 0,1 0 0,-1-1 0,1 1 0,-1 2 0,-4 6 0,1 0 0,1 0 0,-1 1 0,1 0 0,1-1 0,0 1 0,1 0 0,-1 11 0,1 89 0,2-63 0,-2-34 0,2 0 0,-1 0 0,2 0 0,0-1 0,0 1 0,9 23 0,-10-32 0,1 0 0,0 0 0,0 0 0,1-1 0,-1 1 0,1-1 0,-1 1 0,1-1 0,0 0 0,0 0 0,1 0 0,-1-1 0,1 1 0,-1-1 0,1 0 0,0 0 0,0 0 0,0 0 0,0-1 0,0 0 0,0 1 0,0-1 0,0-1 0,8 1 0,-3 0 0,3 1 0,0-2 0,0 1 0,18-3 0,-27 2 0,0-1 0,0 1 0,0-1 0,-1 0 0,1 0 0,0 0 0,0 0 0,0-1 0,-1 1 0,1-1 0,-1 0 0,1 1 0,-1-1 0,0 0 0,0 0 0,0-1 0,0 1 0,3-5 0,3-6 0,-2-1 0,0 0 0,0-1 0,-1 1 0,4-22 0,9-81 0,-6 32 0,-9 68 0,14-58 0,-15 70 0,-1 0 0,1 1 0,0-1 0,0 0 0,1 1 0,-1 0 0,1 0 0,0 0 0,0 0 0,0 0 0,1 0 0,4-3 0,-7 6 0,1 0 0,-1 0 0,1 0 0,-1 0 0,1 0 0,-1 0 0,1 0 0,-1 1 0,1-1 0,0 1 0,-1-1 0,1 1 0,0 0 0,-1-1 0,1 1 0,0 0 0,0 0 0,-1 0 0,1 1 0,0-1 0,0 0 0,2 1 0,-2 0 0,-1 1 0,1-1 0,0 0 0,0 1 0,-1-1 0,1 1 0,-1-1 0,0 1 0,1 0 0,-1 0 0,0-1 0,0 1 0,0 0 0,0 0 0,1 3 0,2 8 0,-1 0 0,0 0 0,-1 1 0,1 17 0,-2-27 0,3 71 0,-6 97 0,1-153 0,-2 0 0,0 0 0,-1 0 0,-1-1 0,-13 31 0,15-120 0,9 30 0,2 1 0,1 0 0,2 1 0,29-68 0,-36 98 0,-2 2 0,5-10 0,0 0 0,1 0 0,13-22 0,-18 36 0,-1-1 0,0 1 0,1 0 0,0 0 0,0 0 0,0 0 0,0 0 0,0 1 0,0-1 0,1 1 0,-1 0 0,1 0 0,0 0 0,0 0 0,-1 1 0,1-1 0,0 1 0,0 0 0,1 1 0,7-2 0,-11 2 0,0 0 0,0 1 0,0-1 0,0 0 0,0 0 0,0 1 0,0-1 0,0 0 0,0 1 0,0-1 0,-1 1 0,1-1 0,0 1 0,0 0 0,0-1 0,-1 1 0,1 0 0,0-1 0,0 1 0,-1 0 0,1 0 0,-1 0 0,1 0 0,-1 0 0,1 0 0,-1-1 0,1 3 0,6 30 0,-6-24 0,4 46 0,-3 93 0,-3-81 0,1-64 0,0 0 0,0 0 0,1 0 0,-1 0 0,1 0 0,-1 0 0,1 0 0,0 0 0,0 0 0,0 0 0,1 0 0,-1 0 0,1 0 0,-1-1 0,1 1 0,0-1 0,0 1 0,0-1 0,1 0 0,-1 0 0,0 0 0,1 0 0,-1 0 0,1-1 0,0 1 0,-1-1 0,1 1 0,0-1 0,0 0 0,4 1 0,8 1 0,1 0 0,-1-1 0,1-1 0,29-1 0,-24 0 0,-11 0 0,0-1 0,0 0 0,0-1 0,0 0 0,0 0 0,0-1 0,0 0 0,-1-1 0,0 0 0,0 0 0,0-1 0,0 0 0,0-1 0,-1 0 0,0 0 0,-1-1 0,1 0 0,-1 0 0,-1-1 0,1 0 0,-1 0 0,6-11 0,-4 6 0,-1-1 0,0 0 0,-1 0 0,-1-1 0,0 1 0,5-27 0,-6 9 0,0 1 0,-2-42 0,-1 67 0,-1 0 0,-1 0 0,1 0 0,-1 0 0,0 1 0,0-1 0,-1 0 0,-2-6 0,3 10 0,-1 0 0,1 0 0,0 0 0,-1 0 0,0 0 0,1 0 0,-1 0 0,0 0 0,0 1 0,0-1 0,0 1 0,0-1 0,-1 1 0,1 0 0,0 0 0,0 0 0,-1 0 0,1 0 0,-1 1 0,1-1 0,-4 0 0,1 0 0,-1 1 0,1-1 0,0 1 0,-1 0 0,1 0 0,0 0 0,0 1 0,-1 0 0,1 0 0,0 0 0,0 1 0,0-1 0,0 1 0,0 1 0,1-1 0,-1 1 0,1-1 0,-6 5 0,5-2 0,-1 1 0,1 0 0,0 0 0,0 0 0,1 1 0,0-1 0,0 1 0,0 0 0,1 0 0,0 1 0,-3 13 0,1 0 0,1 1 0,1 0 0,1 0 0,0-1 0,4 38 0,-2-57 0,0 0 0,1 0 0,-1 0 0,0 0 0,1 0 0,0 0 0,-1 0 0,1 0 0,0 0 0,0-1 0,0 1 0,0 0 0,0 0 0,0-1 0,1 1 0,-1-1 0,1 1 0,-1-1 0,1 0 0,-1 1 0,1-1 0,0 0 0,0 0 0,-1 0 0,1 0 0,0 0 0,0-1 0,4 2 0,1-1 0,0 1 0,1-1 0,-1-1 0,0 0 0,1 0 0,13-2 0,-18 2 0,-1-1 0,1 0 0,-1 0 0,1 0 0,-1-1 0,1 1 0,-1-1 0,0 1 0,0-1 0,0 0 0,0 1 0,0-1 0,0 0 0,-1 0 0,1-1 0,0 1 0,-1 0 0,0 0 0,1-1 0,-1 1 0,1-4 0,4-9 0,-1 1 0,4-24 0,-6 26 0,26-129 0,-29 139 0,1 1 0,-1 0 0,0 0 0,0 0 0,1 0 0,-1 0 0,0 0 0,1 0 0,-1 0 0,1 0 0,0 0 0,-1 0 0,1 1 0,0-1 0,-1 0 0,1 0 0,0 0 0,0 1 0,0-1 0,1-1 0,-1 3 0,0 1 0,-1-1 0,1 0 0,-1 0 0,0 0 0,1 0 0,-1 0 0,0 0 0,0 1 0,0-1 0,1 0 0,-1 0 0,0 0 0,-1 0 0,1 1 0,0 1 0,0-1 0,-1 101 0,-17 135 0,6-106 0,6 190 0,7-209 0,-1-94 0,-1 0 0,0 0 0,-1 0 0,-6 23 0,8-39 0,-1 1 0,0 0 0,-1-1 0,1 1 0,-1 0 0,1-1 0,-1 0 0,0 1 0,0-1 0,0 0 0,-1 0 0,1 0 0,-1 0 0,0-1 0,0 1 0,0-1 0,0 0 0,0 1 0,0-1 0,-1-1 0,1 1 0,-1 0 0,1-1 0,-1 0 0,1 0 0,-1 0 0,-7 1 0,-5 0 0,1-1 0,-1-1 0,0 0 0,0-1 0,1-1 0,-16-4 0,24 4 0,1 0 0,0 0 0,-1-1 0,1 0 0,1 0 0,-1-1 0,0 0 0,1 0 0,0 0 0,0 0 0,0-1 0,0 0 0,1 0 0,0 0 0,0-1 0,-5-9 0,3 5 0,1-1 0,1 0 0,0 0 0,1 0 0,0 0 0,0-1 0,1 1 0,1-1 0,0 1 0,0-1 0,1 0 0,1 1 0,2-16 0,-2 23 0,0 1 0,0-1 0,1 1 0,-1-1 0,1 1 0,0 0 0,0 0 0,0 0 0,0 0 0,1 0 0,-1 0 0,1 0 0,0 1 0,0-1 0,0 1 0,6-4 0,7-3 0,1 0 0,22-8 0,-5 2 0,504-245 0,-522 253 0,-11 6 0,0-1 0,-1 0 0,1 0 0,0 0 0,-1-1 0,0 0 0,0 1 0,0-1 0,0-1 0,0 1 0,6-7 0,-10 9 0,0 1 0,1-1 0,-1 1 0,0-1 0,0 0 0,0 1 0,1-1 0,-1 1 0,0-1 0,0 1 0,0-1 0,0 0 0,0 1 0,0-1 0,0 1 0,0-1 0,0 1 0,-1-1 0,1 0 0,0 1 0,0-1 0,0 1 0,-1-1 0,1 1 0,0-1 0,-1 1 0,1-1 0,0 1 0,-1-1 0,1 1 0,-1 0 0,0-1 0,-19-8-10,15 8 4,-43-15-279,-12-9-839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02.8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102 75 32575,'-7'-6'26,"4"2"-15,-1 1 0,0 0 0,0-1 0,0 1 0,-1 1 0,1-1 0,-1 1 0,1 0 1,-1 0-1,0 0 0,0 0 0,0 1 0,0 0 0,-7-1 0,11 2-11,0 1 0,0-1 0,0 0 0,0 1 0,0-1 0,0 1 0,0-1 0,0 1 0,0-1 0,0 1 0,1 0 0,-1-1 0,0 1 0,0 0 0,0 0 0,1 0 0,-1 0 0,1-1 0,-1 1 0,1 0 0,-1 0 0,1 0 0,-1 0 0,1 0 0,0 0 0,-1 0 0,1 0 0,0 0 0,0 1 0,0-1 0,0 0 0,0 1 0,-1 44 0,2-34 0,-1-7 0,-1 0 0,1 1 0,1-1 0,-1 0 0,1 0 0,0 1 0,0-1 0,1 0 0,2 7 0,-2-10 0,0 1 0,0-1 0,0 0 0,0 0 0,0 0 0,1 0 0,-1 0 0,1-1 0,-1 1 0,1-1 0,-1 1 0,1-1 0,0 0 0,0 0 0,0 0 0,-1-1 0,1 1 0,4 0 0,16 2 0,0-1 0,1-1 0,-1 0 0,32-5 0,-53 4 0,1-1 0,-1 1 0,0-1 0,0 1 0,0-1 0,0 0 0,0 0 0,0 0 0,0 0 0,0 0 0,-1 0 0,1-1 0,0 1 0,-1-1 0,1 1 0,-1-1 0,1 1 0,-1-1 0,0 0 0,0 0 0,1 0 0,-1 0 0,-1 0 0,1 0 0,0 0 0,0 0 0,-1 0 0,1 0 0,-1-2 0,2-8 0,-1 0 0,0 1 0,-1-1 0,-1-13 0,1 16 0,0 6 0,-1 0 0,1-1 0,0 1 0,-1 0 0,0 0 0,0-1 0,0 1 0,0 0 0,0 0 0,-1 0 0,1 0 0,-1 0 0,0 1 0,0-1 0,0 0 0,0 1 0,0-1 0,-1 1 0,1 0 0,-1 0 0,1 0 0,-1 0 0,0 0 0,0 1 0,-5-3 0,0 1 0,0 1 0,-1 0 0,0 0 0,0 0 0,1 1 0,-1 1 0,0 0 0,-14 1 0,19-1-25,0 0 1,0 1-1,0 0 1,0 0-1,0 0 1,0 0-1,1 1 1,-1-1-1,0 1 1,1 0-1,-1 0 0,1 0 1,0 0-1,0 1 1,0 0-1,0-1 1,0 1-1,0 0 1,-3 6-1,-19 28-2301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06.4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7 577 30110,'-3'9'2735,"3"16"-3064,0-19 548,-3 221-187,3-225-32,1-1 0,-1 0 0,1 0 0,-1 0 0,1 0 0,-1 0 0,1-1 0,0 1 0,0 0 0,-1 0 0,1 0 0,0 0 0,0-1 0,0 1 0,0 0 0,0-1 0,0 1 0,0-1 0,0 1 0,0-1 0,0 0 0,0 1 0,0-1 0,0 0 0,0 0 0,0 1 0,1-1 0,-1 0 0,0 0 0,0-1 0,1 1 0,2 0 0,-1 1 0,0-2 0,0 1 0,0 0 0,0 0 0,0-1 0,0 0 0,0 0 0,0 0 0,0 0 0,0 0 0,3-2 0,1-3 0,-1-1 0,0 0 0,0 0 0,-1 0 0,1-1 0,-2 0 0,1 0 0,-1 0 0,4-13 0,26-85 0,-1-28 0,23-75 0,-52 197 0,0 0 0,1 1 0,0 0 0,0 0 0,2 0 0,13-18 0,-17 26 0,0-1 0,0 1 0,0 0 0,0 0 0,1 1 0,-1-1 0,1 1 0,0 0 0,0 0 0,0 0 0,0 0 0,0 1 0,0-1 0,1 1 0,-1 0 0,0 1 0,1-1 0,-1 1 0,0-1 0,1 1 0,7 2 0,-10-2 0,0 1 0,1 0 0,-1 0 0,0 0 0,0 0 0,0 0 0,0 1 0,0-1 0,0 0 0,0 1 0,-1 0 0,1-1 0,-1 1 0,1 0 0,-1 0 0,1 0 0,-1 0 0,0 0 0,0 0 0,0 0 0,0 1 0,0-1 0,-1 0 0,1 0 0,0 3 0,1 4 0,7 20 0,-3 2 0,0-1 0,-2 1 0,-1 0 0,-1 0 0,-4 37 0,2-29 0,-1-21 0,0 0 0,-1-1 0,-1 1 0,0 0 0,-1-1 0,-2 0 0,1 0 0,-9 17 0,9-24 0,0-1 0,0 1 0,-1-1 0,0-1 0,-1 1 0,1-1 0,-2 0 0,1 0 0,-1-1 0,0 0 0,-1-1 0,1 0 0,-1 0 0,-16 7 0,21-11 0,1-1 0,-1 1 0,0-1 0,0 0 0,1 0 0,-1-1 0,0 1 0,0-1 0,0 0 0,0 0 0,0 0 0,0 0 0,1-1 0,-1 0 0,0 0 0,0 0 0,0 0 0,-4-2 0,3 0 0,0 0 0,0-1 0,0 1 0,0-1 0,1 0 0,0-1 0,-1 1 0,2-1 0,-1 0 0,-5-8 0,-2-8 0,1 0 0,0-1 0,2 0 0,-10-45 0,10 26 0,3 0 0,1 0 0,3-58 0,1 98 0,0 1 0,0-1 0,0 0 0,0 0 0,0 0 0,0 1 0,0-1 0,0 0 0,1 0 0,-1 0 0,0 1 0,0-1 0,1 0 0,-1 1 0,1-1 0,-1 0 0,0 1 0,1-1 0,-1 0 0,1 1 0,-1-1 0,1 1 0,0-1 0,-1 1 0,1-1 0,0 1 0,-1-1 0,1 1 0,0 0 0,-1-1 0,1 1 0,0 0 0,0 0 0,-1-1 0,1 1 0,0 0 0,0 0 0,0 0 0,-1 0 0,1 0 0,0 0 0,0 0 0,1 1 0,1-1 0,1 1 0,-1 0 0,0 0 0,0 0 0,0 1 0,0-1 0,0 1 0,0-1 0,0 1 0,2 2 0,5 7 0,0 0 0,0 0 0,-2 1 0,1 0 0,-2 0 0,8 15 0,7 12 0,-1-6 0,-2-1 0,1-1 0,1-2 0,27 29 0,-42-51 0,0-1 0,1 1 0,1-1 0,-1 0 0,1-1 0,0 0 0,0 0 0,0-1 0,1 0 0,-1 0 0,1-1 0,0 0 0,0-1 0,0 0 0,1 0 0,16 1 0,-20-3 0,0 0 0,-1 0 0,1 0 0,-1-1 0,1 0 0,-1 0 0,7-2 0,-10 2 0,0-1 0,0 1 0,1-1 0,-1 0 0,0 0 0,-1 0 0,1 0 0,0 0 0,0 0 0,-1 0 0,1 0 0,-1-1 0,0 1 0,0 0 0,2-6 0,5-14 0,0-1 0,-2 0 0,0 0 0,-2 0 0,3-36 0,-5-124 0,-4 101 0,2 294 0,0-201 0,1 1 0,0-1 0,0 0 0,1 1 0,1-1 0,0 0 0,0 0 0,1-1 0,0 1 0,1-1 0,10 17 0,-11-22 0,0 1 0,0-1 0,1 0 0,0-1 0,0 1 0,0-1 0,0 0 0,1 0 0,-1 0 0,1-1 0,0 0 0,0 0 0,0-1 0,1 1 0,-1-1 0,0-1 0,1 1 0,0-1 0,-1 0 0,1-1 0,6 1 0,-12-2 0,1 1 0,-1 0 0,0 0 0,0-1 0,0 1 0,0-1 0,0 1 0,0-1 0,0 1 0,0-1 0,0 0 0,-1 1 0,1-1 0,0 0 0,0 0 0,0 1 0,-1-1 0,1 0 0,0 0 0,-1 0 0,1 0 0,-1 0 0,1 0 0,-1 0 0,0 0 0,1 0 0,-1 0 0,0-2 0,7-37 0,-6 29 0,9-74 0,-4 24 0,2 0 0,30-107 0,-38 168 0,0 0 0,0 0 0,0 0 0,0 0 0,0 0 0,0 0 0,0 0 0,1 0 0,-1 0 0,0 1 0,0-1 0,0 0 0,0 0 0,0 0 0,0 0 0,0 0 0,0 0 0,0 0 0,0 0 0,1 0 0,-1 0 0,0 0 0,0 0 0,0 0 0,0 0 0,0 0 0,0 0 0,0 0 0,0 0 0,1 0 0,-1 0 0,0 0 0,0 0 0,0 0 0,0 0 0,0 0 0,0 0 0,0 0 0,0 0 0,0 0 0,0 0 0,1-1 0,-1 1 0,0 0 0,2 22 0,-1 32 0,-5 66 0,-6-1 0,-31 153 0,36-247 0,-99 421 0,100-432 0,0 0 0,-1-1 0,-1 0 0,0 0 0,-1 0 0,0-1 0,-15 21 0,20-32 0,0 1 0,0 0 0,0-1 0,0 1 0,-1-1 0,1 0 0,0 1 0,-1-1 0,1 0 0,-1-1 0,1 1 0,-1 0 0,1-1 0,-1 1 0,1-1 0,-1 0 0,0 0 0,1 0 0,-1 0 0,1 0 0,-1-1 0,-3 0 0,1 0 0,1-1 0,-1 1 0,1-1 0,-1 0 0,1 0 0,0 0 0,0-1 0,0 0 0,0 0 0,-7-6 0,-4-7 0,0-1 0,2-1 0,0-1 0,0 0 0,-18-40 0,26 47 0,0 0 0,1-1 0,0 1 0,1-1 0,0 0 0,1 0 0,1 0 0,0 0 0,0 0 0,2-1 0,2-20 0,-2 32 0,-1-1 0,1 1 0,0 0 0,0-1 0,1 1 0,-1 0 0,0 0 0,1 0 0,-1 0 0,1 0 0,0 0 0,0 0 0,0 0 0,0 1 0,0-1 0,0 1 0,0 0 0,4-3 0,45-15 0,-44 17 0,163-38 0,2-1 0,-158 36 0,0 0 0,0-1 0,-1 0 0,1-1 0,-1 0 0,-1-1 0,1-1 0,-2 0 0,1-1 0,19-21 0,-18 16 0,-1-2 0,-1 1 0,0-2 0,-1 1 0,-1-1 0,-1-1 0,10-30 0,29-124 0,13-38 0,-59 205 0,2 1 0,-1-1 0,0 0 0,1 1 0,0-1 0,7-8 0,-8 12 0,0 0 0,0 1 0,0-1 0,0 1 0,0 0 0,0-1 0,0 1 0,1 0 0,-1 0 0,0 1 0,1-1 0,-1 0 0,1 1 0,-1-1 0,1 1 0,-1 0 0,1 0 0,2 0 0,-1 0 0,0 0 0,0 0 0,0 0 0,0 0 0,0 1 0,0 0 0,0 0 0,0 0 0,0 0 0,0 1 0,-1-1 0,1 1 0,5 4 0,-5-3 0,-1 1 0,1 0 0,-1 0 0,0 0 0,-1 0 0,1 0 0,-1 1 0,1 0 0,-1-1 0,-1 1 0,2 5 0,5 20 0,-1-1 0,-2 2 0,-1-1 0,-1 0 0,-2 48 0,-2-69 0,1 0 0,-1 0 0,0 0 0,-1 0 0,0 0 0,-1 0 0,1 0 0,-2-1 0,1 1 0,-1-1 0,-1 0 0,1 0 0,-1-1 0,-1 1 0,1-1 0,-1 0 0,-1 0 0,1-1 0,-1 0 0,0 0 0,-12 7 0,3-2 0,0 0 0,-1 0 0,-1-2 0,0 0 0,0-1 0,0-1 0,-1-1 0,0-1 0,0 0 0,-1-1 0,-30 2 0,49-6 0,0 0 0,0 0 0,1 0 0,-1 0 0,0-1 0,0 1 0,1 0 0,-1 0 0,0 0 0,1 0 0,-1-1 0,0 1 0,1 0 0,-1-1 0,0 1 0,1-1 0,-1 1 0,1 0 0,-1-1 0,1 1 0,-1-1 0,1 0 0,-1 1 0,1-1 0,-1 1 0,1-1 0,0 0 0,-1 1 0,1-1 0,0 0 0,0 0 0,-2-25 0,3 15 0,-1-3 0,-1-2 0,2 0 0,0-1 0,4-20 0,-4 33 0,0 0 0,0-1 0,0 1 0,1 0 0,0 0 0,0 0 0,0 0 0,0 0 0,0 1 0,1-1 0,0 1 0,0-1 0,0 1 0,0 0 0,0 0 0,1 0 0,5-3 0,-2 4 0,1 0 0,0 0 0,-1 1 0,1 0 0,0 1 0,0 0 0,-1 0 0,1 0 0,0 1 0,13 3 0,-12 0 0,-1-1 0,1 1 0,-1 1 0,1 0 0,-1 0 0,0 1 0,-1 0 0,10 9 0,28 21 0,-32-28 0,0-1 0,0 0 0,1 0 0,0-1 0,0-1 0,1 0 0,-1-1 0,1-1 0,0 0 0,0-1 0,0-1 0,20 0 0,-32-1 0,0 0 0,0-1 0,1 1 0,-1-1 0,0 0 0,0 1 0,0-1 0,0-1 0,0 1 0,0 0 0,0-1 0,-1 1 0,1-1 0,0 0 0,-1 0 0,0 0 0,4-4 0,-2 1 0,1-1 0,-1 0 0,0 0 0,-1 0 0,1 0 0,-1-1 0,3-10 0,1-7 0,-2-1 0,0 1 0,2-35 0,22-490 0,-32 1091 0,3-533 0,0-1 0,1 1 0,0-1 0,1 1 0,0-1 0,0 0 0,1 0 0,0 0 0,0 0 0,0 0 0,1-1 0,7 10 0,-7-12 0,0 0 0,0 0 0,0-1 0,1 1 0,0-1 0,0 0 0,0-1 0,0 1 0,0-1 0,1 0 0,0-1 0,-1 1 0,1-1 0,0 0 0,0 0 0,0-1 0,9 1 0,-3 0 0,-1-1 0,0-1 0,1 0 0,15-2 0,-24 2 0,0-1 0,0 0 0,1 0 0,-1 0 0,0 0 0,0 0 0,0-1 0,0 1 0,0-1 0,0 0 0,-1 0 0,1 0 0,-1 0 0,1 0 0,-1 0 0,0-1 0,1 1 0,-1-1 0,2-4 0,2-5 0,-1 0 0,-1 0 0,1-1 0,-2 0 0,0 0 0,0 0 0,0-17 0,0-99 0,-4 83 0,3 7 0,-1 28 0,0 0 0,-1-1 0,0 1 0,-1 0 0,-4-22 0,4 32 0,1 0 0,-1 0 0,0 0 0,0 0 0,0 0 0,1 0 0,-1 0 0,0 0 0,0 0 0,-1 0 0,1 1 0,0-1 0,0 0 0,0 1 0,0-1 0,-1 1 0,1-1 0,0 1 0,0 0 0,-1-1 0,1 1 0,0 0 0,-1 0 0,0 0 0,0 0 0,0 0 0,0 0 0,0 0 0,0 0 0,0 0 0,0 0 0,0 1 0,0-1 0,0 1 0,0-1 0,0 1 0,0 0 0,1 0 0,-1 0 0,0 0 0,-2 2 0,0 2 0,0 1 0,1-1 0,-1 1 0,1 0 0,1 0 0,-1 0 0,1 0 0,0 0 0,-2 13 0,-6 63 0,8 50 0,2-83 0,0-44 0,0 0 0,0 1 0,1-1 0,-1 0 0,1 0 0,1 1 0,-1-1 0,1 0 0,0 0 0,0 0 0,0-1 0,0 1 0,1 0 0,0-1 0,0 0 0,0 0 0,5 5 0,-3-4 0,1-2 0,-1 1 0,0-1 0,1 1 0,0-2 0,0 1 0,0 0 0,0-1 0,0 0 0,0-1 0,1 0 0,-1 0 0,10 1 0,-2-1 0,-2 0 0,0 0 0,22-2 0,-31 1 0,-1 0 0,1 0 0,-1-1 0,1 1 0,-1-1 0,1 0 0,-1 0 0,0 0 0,1 0 0,-1 0 0,0-1 0,0 1 0,0-1 0,0 1 0,0-1 0,0 0 0,0 1 0,0-1 0,1-3 0,4-11 0,0 0 0,-2-1 0,0 0 0,0 0 0,-2-1 0,0 1 0,0-29 0,2 4 0,-5 41 0,16-105 0,-13 92 0,1 1 0,0 0 0,0-1 0,2 2 0,10-21 0,-14 31 0,-1-1 0,1 1 0,-1 0 0,1 0 0,0 0 0,0 0 0,0 0 0,0 1 0,0-1 0,0 1 0,1-1 0,-1 1 0,1 0 0,-1 0 0,4-1 0,1 0 0,0 1 0,0 0 0,0 0 0,10 1 0,-15 1 0,0-1 0,-1 1 0,1-1 0,-1 1 0,1-1 0,-1 1 0,1 0 0,-1 0 0,1 0 0,-1 0 0,0 0 0,1 0 0,-1 0 0,0 0 0,0 0 0,0 0 0,0 1 0,0-1 0,0 1 0,0-1 0,-1 0 0,1 1 0,0 0 0,-1-1 0,1 3 0,12 45 0,-12-44 0,6 42 0,-3 0 0,-2 1 0,-4 66 0,-7-75 0,4-23 0,3-11 0,-1-8 0,2-13 0,0-1 0,1 0 0,1 1 0,1-1 0,0 1 0,1 0 0,1 0 0,1 0 0,0 0 0,9-18 0,-1 6 0,1 1 0,1 0 0,2 1 0,30-38 0,0 13 0,-43 47 0,1 0 0,-1 0 0,1 0 0,0 1 0,0 0 0,1 0 0,-1 0 0,10-4 0,-15 7 0,1 0 0,-1 0 0,1 0 0,-1 0 0,0 0 0,1 0 0,-1 0 0,0 0 0,1 0 0,-1 0 0,0 0 0,1 1 0,-1-1 0,0 0 0,1 0 0,-1 0 0,0 0 0,1 0 0,-1 1 0,0-1 0,1 0 0,-1 0 0,0 1 0,0-1 0,1 0 0,-1 0 0,0 1 0,0-1 0,0 0 0,1 1 0,-1 0 0,4 16 0,-4 29 0,0-35 0,0 33 0,1-2 0,-1 0 0,-3 0 0,-14 79 0,13-102 0,12-38 0,2-6 0,161-272 0,-165 286 0,1 0 0,0 1 0,1 0 0,0 0 0,1 1 0,14-13 0,-13 18 0,-9 10 0,-1-5 0,4 89 0,-9 94 0,3-149 0,-8 41 0,7-63 0,0-1 0,0 0 0,-1 0 0,-1 0 0,0 0 0,-11 19 0,16-31-16,0 0 0,0 0 0,0 1 1,0-1-1,0 0 0,0 0 0,0 0 0,-1 1 0,1-1 0,0 0 1,0 0-1,0 0 0,0 1 0,-1-1 0,1 0 0,0 0 0,0 0 1,-1 0-1,1 0 0,0 0 0,0 1 0,-1-1 0,1 0 0,0 0 1,0 0-1,-1 0 0,1 0 0,0 0 0,0 0 0,-1 0 0,1 0 1,0 0-1,0 0 0,-1 0 0,1 0 0,-6-3-2518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06.8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32111,'39'0'432,"13"3"-288,4-3-96,-4 0-16,-3 0-32,-9 0 0,-11 0 0,-6 0 0,-13 0 0,-7 0-32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09.3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0 32463,'0'5'23,"-17"408"258,-3-259-281,-21 216 0,34-247 0,-16 404 0,21-466 0,1-32 0,0 0 0,6 52 0,-3-76 0,-1-1 0,0 1 0,1-1 0,0 0 0,0 1 0,0-1 0,1 0 0,-1 0 0,1 0 0,0-1 0,0 1 0,0-1 0,1 0 0,-1 1 0,1-1 0,0-1 0,0 1 0,0 0 0,6 2 0,9 4 0,1-1 0,0-1 0,23 5 0,-15-4 0,-25 38 0,2-37 0,0 0 0,1 0 0,0-1 0,0 0 0,1 0 0,-1-1 0,2 0 0,-1 0 0,1-1 0,11 7 0,35 35 0,-52-46 0,0-1 0,0 1 0,1-1 0,-1 0 0,0 0 0,1 0 0,-1 0 0,0 0 0,1-1 0,-1 1 0,1-1 0,-1 1 0,1-1 0,-1 0 0,1 0 0,3-1 0,2 2 0,172 40 0,-146-34 0,-21-4 0,0 0 0,0-1 0,15 1 0,547-3 0,-499-4 0,95-16 0,32-3 0,399 9 0,-299 10 0,318 3 0,-322 2 0,299 31 0,-553-26 0,38 3 0,-87-10 0,-1 0 0,1 0 0,0-1 0,0 1 0,-1-1 0,1 0 0,1 0 0,-1 0 0,0-1 0,0 1 0,1-1 0,-4-4 0,-41-40 0,-13-26 0,39 45 0,-1 1 0,-50-46 0,69 70 0,-11-10 0,15 13 0,0 0 0,0-1 0,0 1 0,-1 0 0,1 0 0,0-1 0,0 1 0,0 0 0,0 0 0,-1 0 0,1 0 0,0-1 0,0 1 0,0 0 0,-1 0 0,1 0 0,0 0 0,0 0 0,0-1 0,-1 1 0,1 0 0,0 0 0,0 0 0,-1 0 0,1 0 0,0 0 0,0 0 0,-1 0 0,1 0 0,0 0 0,0 0 0,-1 0 0,1 0 0,0 0 0,0 0 0,-1 0 0,1 1 0,0-1 0,0 0 0,0 0 0,-1 0 0,1 5 0,1 1 0,-1-1 0,1 0 0,0 0 0,1 0 0,-1 0 0,1 0 0,0-1 0,0 1 0,1 0 0,-1-1 0,1 1 0,0-1 0,4 4 0,7 7 0,0-1 0,23 18 0,20 21 0,-46-41 0,0 1 0,-1 1 0,11 18 0,-17-25 0,-1 0 0,0 0 0,-1 0 0,0 0 0,0 1 0,0-1 0,-1 1 0,0-1 0,0 13 0,-1-18 0,-1 0 0,1 0 0,-1-1 0,1 1 0,-1 0 0,0 0 0,1 0 0,-1-1 0,0 1 0,0 0 0,0-1 0,-1 1 0,1-1 0,0 0 0,-1 1 0,1-1 0,0 0 0,-1 1 0,0-1 0,1 0 0,-4 1 0,-44 20 0,36-18 0,-28 12-10,0-2 1,-1-2-1,-1-2 1,-83 9-1,94-18-230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10.7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16 32127,'-12'-16'542,"11"32"-423,1 2-140,0 52 21,3 137 0,0-168 0,2 1 0,1-1 0,14 46 0,-6-39 0,40 85 0,-54-130 0,1 0 0,0 0 0,-1 0 0,1 0 0,0 0 0,0 0 0,0-1 0,0 1 0,0 0 0,0 0 0,0-1 0,0 1 0,0 0 0,0-1 0,0 1 0,0-1 0,1 0 0,-1 1 0,0-1 0,0 0 0,1 0 0,-1 1 0,0-1 0,0 0 0,1 0 0,-1-1 0,0 1 0,0 0 0,0 0 0,1-1 0,-1 1 0,0 0 0,0-1 0,0 1 0,0-1 0,1 0 0,-1 1 0,0-1 0,0 0 0,0 0 0,-1 1 0,1-1 0,0 0 0,0 0 0,0 0 0,-1 0 0,2-2 0,8-11 0,-1-1 0,0 0 0,-1-1 0,-1 1 0,10-29 0,19-90 0,47-244 0,-75 350 0,-8 53-1,-1 3-11,1 16-284,0 0-932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12.8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1 836 31438,'0'2'67,"0"0"-1,0 0 0,0 0 0,0 1 1,0-1-1,1 0 0,-1 0 0,1 0 1,0 0-1,-1 0 0,1 0 0,0 0 1,0 0-1,0 0 0,3 3 0,-2-3-62,1 0 0,-1 0 1,1 0-1,0-1 0,0 1 0,-1-1 0,1 0 0,0 0 0,0 0 0,5 1 0,10 1 23,-1 1 0,1-2 0,0-1 0,0 0 0,0-1 0,29-4 0,-41 3-25,-1-1-1,1 0 1,-1 0-1,1 0 1,-1 0-1,0-1 1,0 0 0,0 0-1,0 0 1,-1-1-1,1 0 1,-1 0-1,0 0 1,0 0-1,0-1 1,-1 1-1,1-1 1,-1 0-1,0 0 1,-1 0-1,1-1 1,-1 1-1,2-8 1,2-7-2,0 0-1,-2 0 1,0 0 0,-2-1-1,1-24 1,-2-39 0,-1 83 0,0-1 0,0 1 0,0 0 0,0-1 0,0 1 0,0 0 0,0 0 0,-1-1 0,1 1 0,0 0 0,-1-1 0,1 1 0,-1 0 0,1 0 0,-1 0 0,0 0 0,0 0 0,1-1 0,-1 1 0,0 0 0,0 1 0,0-1 0,0 0 0,0 0 0,-2-1 0,0 1 0,0 0 0,-1 0 0,1 1 0,-1-1 0,1 1 0,-1 0 0,-6 0 0,2 0 0,7 0 0,-1 0 0,0 0 0,1 1 0,-1-1 0,1 0 0,-1 1 0,1-1 0,-1 1 0,1 0 0,-1 0 0,1-1 0,-1 1 0,1 0 0,0 0 0,-1 0 0,1 0 0,0 0 0,-2 3 0,0 0 0,1-1 0,-1 1 0,1 0 0,0 0 0,0 1 0,-2 7 0,0 6 0,0 0 0,-1 29 0,4-43 0,-2 21 0,2 1 0,0-1 0,1 0 0,2 1 0,8 42 0,-9-62 0,1 0 0,-1 0 0,2 0 0,-1 0 0,1 0 0,0-1 0,0 1 0,0-1 0,1 0 0,-1 0 0,2 0 0,-1 0 0,0-1 0,1 1 0,0-1 0,0-1 0,0 1 0,0-1 0,1 1 0,-1-1 0,1-1 0,0 1 0,0-1 0,0 0 0,0-1 0,0 1 0,0-1 0,9 0 0,-1 1 0,1-1 0,-1 0 0,0-1 0,0-1 0,18-3 0,-27 3 0,0 0 0,-1-1 0,1 1 0,-1-1 0,1 0 0,-1 0 0,0-1 0,0 1 0,0-1 0,0 0 0,0 0 0,-1 0 0,0-1 0,1 1 0,-1-1 0,0 0 0,0 0 0,-1 0 0,3-5 0,-1 1 0,-1-1 0,0 0 0,0 0 0,-1 0 0,0 0 0,1-17 0,-2-62 0,-2 61 0,4-35 0,-2 52 0,0 1 0,1 0 0,0 0 0,1 0 0,0 0 0,0 0 0,6-8 0,-8 14 0,1-1 0,1 1 0,-1 0 0,0 0 0,1 0 0,0 0 0,0 1 0,0-1 0,0 1 0,0-1 0,0 1 0,0 0 0,1 0 0,-1 1 0,1-1 0,0 1 0,-1 0 0,8-2 0,2 1 0,-1 0 0,0 1 0,0 1 0,0 0 0,1 1 0,-1 0 0,0 1 0,0 0 0,18 6 0,-23-6 0,0 1 0,0 0 0,0 1 0,0 0 0,0 0 0,-1 0 0,0 1 0,0 0 0,0 0 0,-1 1 0,0-1 0,0 1 0,0 0 0,0 1 0,-1-1 0,4 8 0,-6-8 0,0 1 0,0-1 0,0 1 0,-1-1 0,0 1 0,0 0 0,-1-1 0,1 1 0,-1 0 0,-1 0 0,0-1 0,0 1 0,0 0 0,0-1 0,-1 1 0,0-1 0,-1 0 0,1 0 0,-1 0 0,-6 9 0,9-15 0,-11 15 0,-18 31 0,26-41 0,1 0 0,0 1 0,0-1 0,0 0 0,1 0 0,0 1 0,0-1 0,0 1 0,1-1 0,0 1 0,0 6 0,0-11 0,1 0 0,-1 0 0,1 1 0,-1-1 0,1 0 0,0 0 0,-1 0 0,1 0 0,0 0 0,0 0 0,0 0 0,0 0 0,-1 0 0,1-1 0,1 1 0,-1 0 0,0 0 0,0-1 0,0 1 0,0-1 0,0 1 0,1-1 0,-1 1 0,0-1 0,0 0 0,1 0 0,-1 0 0,2 1 0,44 1 0,-38-2 0,-4 0 0,10 0 0,0 0 0,1-1 0,-1 0 0,24-6 0,-34 5 0,0 0 0,0 0 0,0-1 0,0 1 0,0-1 0,0 0 0,-1 0 0,1-1 0,-1 1 0,0-1 0,0 0 0,0 0 0,-1-1 0,1 1 0,-1-1 0,3-5 0,1-5 0,0 1 0,-1-1 0,-1 1 0,-1-1 0,0-1 0,3-25 0,3-97 0,-9 109 0,5-269 0,-15 920 0,9-620 0,0 0 0,0 0 0,1 0 0,-1 0 0,1 0 0,0-1 0,-1 1 0,1 0 0,0 0 0,0 0 0,0-1 0,0 1 0,1 0 0,-1-1 0,0 1 0,1-1 0,-1 1 0,1-1 0,-1 0 0,1 0 0,0 1 0,-1-1 0,1 0 0,0-1 0,0 1 0,0 0 0,0 0 0,0-1 0,0 1 0,0-1 0,0 0 0,0 0 0,2 1 0,6 0 0,0-1 0,0 0 0,0 0 0,0-1 0,0 0 0,10-3 0,-15 2 0,0 0 0,0 0 0,0 0 0,-1-1 0,1 0 0,-1 0 0,0 0 0,0 0 0,0-1 0,0 0 0,-1 0 0,1 0 0,-1 0 0,0 0 0,0-1 0,-1 1 0,1-1 0,-1 0 0,0 0 0,1-5 0,6-15 0,-2 0 0,8-44 0,2-91 0,-8 59 0,-18 166 0,1-10 0,-1 63 0,9-95 0,2 31 0,-1-51 0,0 0 0,0 0 0,0 1 0,0-1 0,0 0 0,1 0 0,-1 0 0,1-1 0,0 1 0,0 0 0,0-1 0,0 1 0,5 4 0,-1-3 0,-1 0 0,1 0 0,0-1 0,0 0 0,0 0 0,1 0 0,-1-1 0,1 1 0,-1-2 0,1 1 0,8 0 0,5 0 0,0-1 0,32-2 0,-49 0 0,0 0 0,0 0 0,-1 0 0,1-1 0,0 1 0,0-1 0,-1 1 0,1-1 0,-1 0 0,0 0 0,1 0 0,-1 0 0,0-1 0,0 1 0,0 0 0,0-1 0,-1 0 0,1 1 0,-1-1 0,0 0 0,1 0 0,-1 1 0,0-1 0,0-4 0,6-14 0,-2 0 0,4-26 0,-6 34 0,-2 5 0,27-119 0,-24 116 0,-1-1 0,2 1 0,-1 0 0,2 0 0,0 0 0,0 1 0,0-1 0,12-12 0,-15 20 0,0 1 0,1-1-1,-1 1 1,0 0 0,1 0 0,-1 0-1,1 0 1,-1 1 0,1-1 0,0 1-1,0 0 1,-1 0 0,1 1 0,0-1-1,0 1 1,0 0 0,0 0 0,0 0-1,0 0 1,0 1 0,5 0 0,-10-1 0,1 0 0,0 0 0,0 1 0,0-1 0,-1 0 0,1 0 0,0 0 1,0 0-1,0 0 0,-1 0 0,1 0 0,0 1 0,0-1 0,0 0 0,0 0 0,0 0 0,0 0 1,-1 0-1,1 1 0,0-1 0,0 0 0,0 0 0,0 0 0,0 1 0,0-1 0,0 0 1,0 0-1,0 0 0,0 1 0,0-1 0,0 0 0,0 0 0,0 0 0,0 1 0,0-1 1,0 0-1,0 0 0,0 0 0,0 1 0,0-1 0,0 0 0,0 0 0,0 0 0,0 1 1,1-1-1,-1 0 0,0 0 0,0 0 0,0 1 0,-4-1 0,-1 0 0,0 1 0,0-1 0,0 1 0,1 0 0,-1 1 0,1-1 0,-1 1 0,1 0 0,-1 0 0,1 1 0,0-1 0,-8 7 0,6-4 0,0 1 0,0 1 0,0-1 0,1 1 0,0 0 0,0 0 0,-5 11 0,2-1 0,1 1 0,1 0 0,0 0 0,1 0 0,1 1 0,-3 31 0,6-35 0,0-2 0,0 1 0,2 25 0,-1-36 0,0 0 0,1-1 0,-1 1 0,1 0 0,0-1 0,0 1 0,0 0 0,0-1 0,0 1 0,0-1 0,1 1 0,-1-1 0,1 0 0,0 0 0,0 0 0,0 0 0,0 0 0,0 0 0,4 3 0,3-1 0,1 1 0,0-2 0,0 1 0,0-1 0,0-1 0,0 0 0,1 0 0,10 0 0,91-3 0,-67-1 0,-32 1 0,0 0 0,1-1 0,-1 0 0,0-1 0,0 0 0,0-1 0,0-1 0,14-7 0,-21 9 0,1-1 0,-1 1 0,0-1 0,0-1 0,0 1 0,-1-1 0,0 0 0,0-1 0,0 1 0,0-1 0,-1 0 0,0 0 0,0 0 0,-1 0 0,0-1 0,5-13 0,-3-5 0,-1-1 0,-1 0 0,-1 0 0,-4-48 0,1 23 0,1 47 0,1-2 0,-1 0 0,0 0 0,-1 0 0,1 0 0,-1 0 0,-3-10 0,3 14 0,0 1 0,0 0 0,0-1 0,0 1 0,0 0 0,0-1 0,0 1 0,-1 0 0,1 0 0,0 0 0,-1 0 0,1 0 0,-1 0 0,1 1 0,-1-1 0,1 0 0,-1 1 0,1-1 0,-1 1 0,0-1 0,1 1 0,-1 0 0,0 0 0,1 0 0,-1 0 0,0 0 0,-1 0 0,-1 0 0,0 1 0,0-1 0,0 1 0,0-1 0,0 1 0,1 0 0,-1 1 0,0-1 0,0 1 0,1 0 0,-1-1 0,1 1 0,0 1 0,0-1 0,-5 5 0,2-2 0,1 1 0,0 0 0,0 1 0,1-1 0,-1 1 0,1 0 0,-4 10 0,0 7 0,0 0 0,1 0 0,1 1 0,-2 26 0,5-15 0,1 44 0,2-61 0,0-18 0,0 1 0,0 0 0,0 0 0,0 0 0,1 0 0,-1 0 0,0-1 0,1 1 0,0 0 0,-1 0 0,1-1 0,0 1 0,0 0 0,0-1 0,0 1 0,0-1 0,0 1 0,0-1 0,0 1 0,1-1 0,-1 0 0,1 0 0,-1 0 0,1 1 0,-1-1 0,1-1 0,-1 1 0,1 0 0,0 0 0,3 0 0,4 1 0,-1-1 0,1 0 0,0 0 0,0-1 0,12-1 0,-14 0 0,-3 1 0,-1-1 0,1 0 0,0 0 0,-1-1 0,1 1 0,-1-1 0,1 1 0,-1-1 0,0 0 0,0 0 0,0 0 0,0-1 0,0 1 0,0-1 0,-1 0 0,1 0 0,-1 0 0,0 0 0,0 0 0,0 0 0,0 0 0,-1-1 0,2-3 0,4-8 0,-2-1 0,0 1 0,0-1 0,2-19 0,-3-2 0,-1-68 0,-3 85 0,0 182 0,0-158 0,-1-1 0,1 1 0,1 0 0,-1-1 0,1 1 0,-1 0 0,1-1 0,0 1 0,0-1 0,1 1 0,-1-1 0,1 1 0,0-1 0,0 0 0,0 0 0,0 0 0,0 0 0,1 0 0,-1 0 0,1-1 0,0 1 0,0-1 0,-1 0 0,2 0 0,-1 0 0,4 2 0,2-1 0,1 0 0,-1-1 0,1 1 0,-1-2 0,1 0 0,0 0 0,0 0 0,18-3 0,-25 2 0,0-1 0,0 0 0,-1 0 0,1 0 0,0 0 0,-1 0 0,1-1 0,-1 1 0,1-1 0,-1 1 0,0-1 0,1 0 0,-1 0 0,0 0 0,0 0 0,0 0 0,-1-1 0,1 1 0,-1-1 0,1 1 0,-1-1 0,0 1 0,2-6 0,2-6 0,0 0 0,-1 0 0,3-22 0,3-57 0,-3 0 0,-8-118 0,-1 82 0,2 4 0,-19 233 0,-1 77-83,7 270 1,13-468-617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54.1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30 31887,'0'0'544,"0"-3"-288,13-3-224,24 0-16,3 3 16,7-3-32,-1 6 0,-5-6 0,-5 6 0,-9 0 0,-14 0 0,-6 0-48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14.2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178 98 30942,'-4'-12'1005,"-15"-31"-125,18 41-883,0 1 0,0-1 0,-1 1 1,1-1-1,0 1 0,-1 0 1,1-1-1,0 1 0,-1 0 0,0 0 1,1 0-1,-1 0 0,0 0 1,1 1-1,-1-1 0,0 0 1,0 1-1,0-1 0,0 1 0,1 0 1,-5-1-1,0 1 3,-1 0 0,0 0 0,1 1 0,-1 0 0,0 0 0,1 0 0,-1 1 0,-7 3 0,11-3 0,0 0 0,0 0 0,0 0 0,0 0 0,0 1 0,1 0 0,-1-1 0,1 1 0,0 0 0,0 0 0,0 0 0,0 0 0,0 1 0,1-1 0,-1 0 0,1 1 0,-1 4 0,-1 3 0,1 1 0,0 0 0,1 0 0,1-1 0,0 16 0,0-10 0,1-16 0,-1 0 0,0 0 0,1 1 0,-1-1 0,1 0 0,-1 0 0,1 0 0,-1 0 0,1 0 0,0 0 0,0 0 0,-1 0 0,1-1 0,0 1 0,0 0 0,0 0 0,0-1 0,0 1 0,0 0 0,0-1 0,0 1 0,0-1 0,0 1 0,1-1 0,-1 0 0,0 0 0,0 1 0,0-1 0,1 0 0,-1 0 0,0 0 0,1 0 0,52 0 0,-37-1 0,-15 1 0,1 1 0,-1-1 0,1 0 0,0-1 0,-1 1 0,1 0 0,-1-1 0,1 1 0,-1-1 0,1 0 0,-1 0 0,1 0 0,-1 0 0,0 0 0,0 0 0,4-4 0,-4 3 0,0-1 0,-1 1 0,0-1 0,0 0 0,0 0 0,0 1 0,0-1 0,0 0 0,-1 0 0,1 0 0,-1 0 0,0 0 0,0 0 0,-1-4 0,2-22 0,0 18 0,0-1 0,-1 1 0,-1-1 0,0 1 0,-2-12 0,2 21 0,1 0 0,-1-1 0,1 1 0,-1 0 0,0 0 0,0 0 0,0 0 0,-1 1 0,1-1 0,0 0 0,-1 0 0,1 1 0,-1-1 0,1 1 0,-1-1 0,0 1 0,1-1 0,-1 1 0,0 0 0,0 0 0,0 0 0,0 0 0,0 1 0,0-1 0,-1 0 0,1 1 0,0-1 0,0 1 0,0 0 0,0 0 0,-4 0 0,3 0 0,-1 0 0,0 0 0,1 0 1,-1 0-1,1 1 0,-1 0 0,0-1 0,-4 3 0,7-2-1,-1 0-1,0 0 0,1 1 0,-1-1 1,1 1-1,0-1 0,-1 1 0,1-1 1,0 1-1,0 0 0,0 0 0,0 0 1,0-1-1,0 1 0,0 2 0,-10 29-131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14.6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 32191,'0'0'400,"29"0"-288,14 0-80,6 0-32,0 0 32,-3-3-32,-3 0 0,-7 3 0,-4 0 0,-2 0 0,-11 0-32,-5 0-48,-8 0-1313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18.7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291 670 32287,'0'-118'480,"0"117"-480,0 0 0,0 0 0,0-1 0,-1 1 0,1 0 0,0 0 0,-1 0 0,1 0 0,-1 0 0,1-1 0,-1 1 0,1 0 0,-1 0 0,0 0 0,1 1 0,-1-1 0,0 0 0,0 0 0,0 0 0,0 0 0,0 1 0,0-1 0,-1 0 0,-1-1 0,-1 0 0,0 1 0,0 0 0,0-1 0,1 1 0,-1 1 0,-5-2 0,-4 1 0,0 1 0,0 0 0,-23 3 0,29-1 0,0 0 0,0 1 0,0 0 0,0 0 0,1 0 0,-1 1 0,1 0 0,0 0 0,0 1 0,1 0 0,-1 0 0,1 0 0,0 1 0,0-1 0,1 1 0,-1 0 0,-4 10 0,1-2 0,0 1 0,1-1 0,1 1 0,0 1 0,1-1 0,1 1 0,-2 16 0,4-20 0,0 0 0,1-1 0,1 1 0,0 0 0,0 0 0,1-1 0,5 24 0,-4-31 0,0 0 0,-1 0 0,1 0 0,1 0 0,-1 0 0,1 0 0,-1 0 0,1-1 0,0 1 0,0-1 0,1 0 0,-1 0 0,1 0 0,0 0 0,-1-1 0,1 1 0,0-1 0,0 0 0,1 0 0,-1-1 0,0 1 0,8 1 0,3 0 0,1 0 0,-1-1 0,1-1 0,0-1 0,0 0 0,22-3 0,-33 2 0,-1 0 0,1-1 0,-1 1 0,0-1 0,0 0 0,0 0 0,0-1 0,0 1 0,0-1 0,0 0 0,-1 0 0,0 0 0,1-1 0,-1 1 0,0-1 0,-1 1 0,1-1 0,-1 0 0,1 0 0,-1 0 0,-1 0 0,1-1 0,2-8 0,3-9 0,-1-1 0,-2 0 0,4-29 0,-2-29 0,-5-81 0,2-43 0,0 183 0,-9 32 0,-3 10 0,1 1 0,1 0 0,0 0 0,2 1 0,1 0 0,-2 23 0,-1 141 0,7-185 0,0 18 0,0-1 0,2 1 0,0-1 0,1 0 0,1 0 0,7 22 0,-9-33 0,1-1 0,0 1 0,0-1 0,1 0 0,0 0 0,0 0 0,0-1 0,1 0 0,0 1 0,0-1 0,0-1 0,0 1 0,1-1 0,0 0 0,0 0 0,0-1 0,0 0 0,0 0 0,10 3 0,3-1 0,1-2 0,-1 0 0,1-1 0,0-1 0,35-2 0,-53 1 0,3 0 0,0-1 0,1 1 0,-1-1 0,0 0 0,0 0 0,-1-1 0,1 1 0,0-1 0,0 0 0,-1 0 0,1-1 0,-1 1 0,0-1 0,1 0 0,-1 0 0,4-6 0,-2 3 0,-1 0 0,0-1 0,-1 0 0,0 0 0,0-1 0,0 1 0,-1-1 0,0 1 0,2-12 0,2-13 0,-2 0 0,-1-1 0,-2 0 0,-2-33 0,0 50 0,0-10 0,1 20 0,0-1 0,-1 1 0,0-1 0,0 1 0,-1-1 0,1 1 0,-1-1 0,-1 1 0,1 0 0,-1-1 0,-1 1 0,1 0 0,-5-7 0,7 13 0,-1-1 0,0 1 0,1 0 0,-1-1 0,0 1 0,0 0 0,1 0 0,-1 0 0,0 0 0,0 0 0,1 0 0,-1 0 0,0 0 0,0 0 0,1 0 0,-1 0 0,0 0 0,0 0 0,1 1 0,-1-1 0,0 0 0,0 0 0,1 1 0,-1-1 0,0 1 0,1-1 0,-1 1 0,1-1 0,-1 1 0,0-1 0,0 2 0,-2 4 0,0 1 0,0 0 0,1 0 0,0 0 0,0 0 0,1 0 0,0 0 0,0 8 0,0 66 0,1-51 0,0-24 0,0 0 0,1 0 0,-1 0 0,1-1 0,1 1 0,-1 0 0,1 0 0,0-1 0,0 1 0,1-1 0,0 1 0,-1-1 0,2 0 0,-1 0 0,1 0 0,0-1 0,0 1 0,0-1 0,0 0 0,10 7 0,-5-6 0,0 0 0,0 0 0,0-1 0,1 0 0,-1-1 0,1 0 0,0 0 0,0-1 0,0-1 0,0 0 0,17 0 0,-13-1 0,-4 1 0,-1-1 0,1-1 0,-1 1 0,17-5 0,-23 4 0,0 0 0,0 0 0,0-1 0,0 1 0,0-1 0,-1 0 0,1 1 0,0-1 0,-1-1 0,1 1 0,-1 0 0,0-1 0,0 1 0,0-1 0,0 1 0,0-1 0,2-5 0,2-5 0,-1 0 0,-1-1 0,0 1 0,0-1 0,-2 0 0,3-26 0,-4-92 0,-2 74 0,1 54 0,-13-302 0,9 294 0,3 13 0,0 0 0,1-1 0,-1 1 0,1 0 0,-1 0 0,1-1 0,-1 1 0,1 0 0,0 0 0,-1 0 0,1 0 0,0 0 0,0 0 0,0 0 0,-1 0 0,1 0 0,0-1 0,0 2 0,-11 114 0,6 179 0,6-188 0,-2 36 0,-5-1 0,-40 227 0,42-348 0,-2-1 0,0 1 0,0-1 0,-2 0 0,-11 21 0,16-35 0,-1 0 0,1-1 0,-1 1 0,0-1 0,0 0 0,0 0 0,-1-1 0,0 1 0,0-1 0,0 0 0,0 0 0,-1-1 0,1 0 0,-1 0 0,0 0 0,0 0 0,0-1 0,-1 0 0,1 0 0,-13 1 0,7-2 0,0 0 0,0-1 0,0 0 0,-20-4 0,27 3 0,0 0 0,0-1 0,0 0 0,0 0 0,0 0 0,0 0 0,0-1 0,1 0 0,-1 0 0,1 0 0,0-1 0,-5-5 0,-5-5 0,2-1 0,0 0 0,0-1 0,2 0 0,-16-32 0,21 38 0,1-1 0,1 0 0,0 1 0,0-1 0,1 0 0,0-1 0,1 1 0,0 0 0,1 0 0,0-1 0,3-15 0,-1 22 0,-1 0 0,1 0 0,0 0 0,1 0 0,-1 1 0,1-1 0,0 1 0,0 0 0,0-1 0,1 1 0,-1 1 0,1-1 0,0 0 0,0 1 0,1 0 0,-1 0 0,7-3 0,12-7 0,2 1 0,28-11 0,-31 15 0,156-50 0,-122 43 0,-1-3 0,85-39 0,-124 48 0,0 0 0,-1-1 0,1 0 0,-2-1 0,0-1 0,0 0 0,-1-1 0,0-1 0,-2 0 0,1 0 0,-2-2 0,14-22 0,-3-7 0,-3-1 0,-1-1 0,-2 0 0,-2-1 0,-3-1 0,-1 1 0,-3-2 0,0-93 0,-6 131 0,-1 0 0,0 0 0,0 0 0,-5-16 0,5 23 0,-1 1 0,0-1 0,1 1 0,-1-1 0,-1 1 0,1 0 0,-1 0 0,0 0 0,0 0 0,0 1 0,0-1 0,0 1 0,-6-5 0,8 7 0,0 1 0,0-1 0,0 0 0,-1 1 0,1-1 0,0 0 0,0 1 0,0 0 0,0-1 0,-1 1 0,1 0 0,0-1 0,-1 1 0,1 0 0,0 0 0,0 0 0,-1 0 0,1 0 0,0 1 0,0-1 0,-1 0 0,1 1 0,0-1 0,0 0 0,0 1 0,-1 0 0,1-1 0,0 1 0,0 0 0,0-1 0,0 1 0,0 0 0,0 0 0,0 0 0,0 0 0,1 0 0,-1 0 0,0 0 0,0 0 0,1 0 0,-2 2 0,-7 21 0,0 0 0,2 0 0,0 1 0,2-1 0,-3 31 0,-2 134 0,10-120 0,1 93 0,0-155 0,-1 1 0,1-1 0,0 0 0,1 0 0,-1 0 0,2 0 0,-1 0 0,1 0 0,0-1 0,0 1 0,1-1 0,7 11 0,-7-13 0,0 0 0,0 0 0,0-1 0,0 1 0,1-1 0,0 0 0,-1 0 0,1-1 0,0 0 0,0 0 0,0 0 0,1 0 0,-1-1 0,0 1 0,1-2 0,-1 1 0,10 0 0,-2 0 0,0-1 0,0-1 0,0 0 0,21-4 0,-29 4 0,0-1 0,0 0 0,-1 0 0,1 0 0,0 0 0,-1-1 0,1 0 0,-1 0 0,0 0 0,0-1 0,0 1 0,0-1 0,-1 0 0,5-7 0,0 0 0,-2-1 0,0 0 0,0 0 0,-1 0 0,0-1 0,-1 0 0,-1 0 0,0 0 0,2-20 0,-1-14 0,-4-65 0,-1 52 0,1 59 0,0 0 0,0 0 0,0 0 0,0 0 0,0 0 0,0 0 0,0 0 0,0 0 0,-1 0 0,1 0 0,0 0 0,-1 0 0,1 0 0,0 0 0,-1 0 0,1 0 0,-1 0 0,1 1 0,-1-1 0,0 0 0,1 0 0,-1 1 0,0-1 0,0 0 0,1 1 0,-1-1 0,0 1 0,0-1 0,0 1 0,0-1 0,0 1 0,0 0 0,0-1 0,0 1 0,0 0 0,-2 0 0,2 0 0,-1 0 0,0 0 0,0 1 0,0-1 0,1 1 0,-1-1 0,0 1 0,0 0 0,1-1 0,-1 1 0,1 0 0,-1 0 0,1 0 0,-1 1 0,1-1 0,0 0 0,-1 0 0,1 1 0,0-1 0,-2 4 0,-2 4 0,0 1 0,0 0 0,1 1 0,1-1 0,0 1 0,0 0 0,1-1 0,-1 16 0,0 96 0,3-85 0,0-33 0,0 0 0,0 1 0,0-1 0,0 0 0,1 1 0,0-1 0,-1 0 0,2 0 0,-1 0 0,0 0 0,1 0 0,0 0 0,0 0 0,0 0 0,0 0 0,1-1 0,0 1 0,-1-1 0,1 0 0,0 0 0,1 0 0,-1 0 0,0-1 0,1 1 0,0-1 0,-1 0 0,1 0 0,0 0 0,0 0 0,0-1 0,0 0 0,0 1 0,1-2 0,-1 1 0,6 0 0,5 2 0,1-2 0,-1 1 0,0-2 0,16-1 0,-27 0 0,0 1 0,0-1 0,0 0 0,-1 0 0,1 0 0,0 0 0,0-1 0,-1 0 0,1 1 0,-1-1 0,1-1 0,-1 1 0,0 0 0,0-1 0,0 0 0,0 0 0,0 0 0,0 0 0,3-5 0,2-7 0,-1 0 0,0-1 0,-1 0 0,0 0 0,5-26 0,8-88 0,-6 35 0,-13 93 0,0 0 0,0 0 0,0 0 0,1 1 0,-1-1 0,1 0 0,-1 0 0,1 1 0,0-1 0,-1 0 0,1 1 0,0-1 0,0 1 0,0-1 0,1 1 0,-1 0 0,0-1 0,2 0 0,0 0 0,1 1 0,-1 1 0,0-1 0,0 0 0,1 1 0,-1 0 0,1-1 0,6 2 0,-10-1 0,4 0 0,0 0 0,0 0 0,0 1 0,0-1 0,0 1 0,0 0 0,0 0 0,-1 0 0,1 1 0,0-1 0,-1 1 0,1 0 0,4 3 0,-3 0 0,0-1 0,-1 1 0,1 0 0,-1 0 0,0 1 0,-1-1 0,5 10 0,-9-15 0,0 1 0,0-1 0,0 1 0,0-1 0,0 1 0,0-1 0,0 0 0,-1 0 0,1 1 0,0-1 0,0 0 0,0 0 0,-3 0 0,-18-1 0,10 1 0,0 0 0,0 0 0,-23 5 0,31-4 0,1 0 0,-1 0 0,0 1 0,0-1 0,0 1 0,1 0 0,-1 0 0,1 1 0,0-1 0,-1 1 0,1 0 0,0-1 0,1 1 0,-1 1 0,-3 3 0,0 3 0,0 1 0,1 1 0,0-1 0,1 1 0,0-1 0,1 1 0,0 0 0,1 0 0,0 1 0,1-1 0,0 0 0,1 1 0,0-1 0,4 21 0,-3-28 0,1 0 0,-1 0 0,1-1 0,0 1 0,0-1 0,0 1 0,1-1 0,-1 0 0,1 0 0,0 0 0,1 0 0,-1 0 0,0-1 0,1 1 0,0-1 0,0 0 0,0 0 0,0-1 0,1 1 0,-1-1 0,0 0 0,1 0 0,0 0 0,0-1 0,7 2 0,11 2 0,0-1 0,0-2 0,0 0 0,25-2 0,-42 1 0,0-1 0,-1 0 0,1-1 0,0 1 0,-1-1 0,1 0 0,-1 0 0,1-1 0,-1 0 0,0 0 0,1 0 0,-1-1 0,0 1 0,0-1 0,-1 0 0,1-1 0,-1 1 0,1-1 0,-1 0 0,0 0 0,0 0 0,-1-1 0,0 1 0,1-1 0,-1 0 0,-1 0 0,5-9 0,1-8 0,-1 0 0,-1-1 0,-1 0 0,0 0 0,-2 0 0,0-38 0,0 16 0,17-417 0,-29 575 0,-1-18 0,9 126 0,1-129 0,0-71 0,1-1 0,1 1 0,1 0 0,0-1 0,10 32 0,-10-46 0,0 1 0,0 0 0,0-1 0,0 0 0,1 0 0,0 0 0,1 0 0,7 8 0,-8-11 0,-1 0 0,1 0 0,0 0 0,0-1 0,0 0 0,0 1 0,0-2 0,0 1 0,1 0 0,-1-1 0,1 0 0,-1 0 0,1 0 0,7 0 0,-8 0 0,1-1 0,0 0 0,-1 0 0,1 0 0,-1-1 0,1 1 0,0-1 0,-1 0 0,1-1 0,-1 1 0,6-4 0,-6 3 0,-1-1 0,0 1 0,0-1 0,0 0 0,0 0 0,-1 0 0,1-1 0,-1 1 0,0 0 0,0-1 0,0 0 0,0 0 0,1-4 0,14-39 0,-2 0 0,-2-1 0,-2 0 0,-2-1 0,-2 0 0,0-78 0,-9 124 0,-2 7 0,-4 10 0,4-3 0,0 0 0,0 1 0,1-1 0,0 1 0,-2 24 0,3 63 0,2-70 0,0-22 0,0 1 0,0 0 0,1 0 0,0 0 0,1-1 0,4 15 0,-4-19 0,-1 0 0,1 0 0,-1 0 0,1 0 0,0 0 0,0 0 0,1-1 0,-1 1 0,0-1 0,1 0 0,-1 0 0,1 0 0,0 0 0,0 0 0,0 0 0,0-1 0,0 1 0,4 0 0,7 3 0,1-2 0,0 1 0,1-2 0,-1 0 0,0-1 0,18-1 0,-30-1 0,0 1 0,0-1 0,0 0 0,0 0 0,0 0 0,0-1 0,0 1 0,0 0 0,-1-1 0,1 0 0,0 0 0,-1 0 0,0 0 0,1 0 0,-1 0 0,0-1 0,0 1 0,0-1 0,0 1 0,-1-1 0,1 0 0,-1 0 0,0 0 0,1 1 0,0-5 0,4-11 0,0-1 0,6-34 0,-11 48 0,7-51 0,-2 0 0,-3-82 0,-3 138 0,0-1 0,0 1 0,0 0 0,0 0 0,-1 0 0,1-1 0,0 1 0,0 0 0,0 0 0,0 0 0,0-1 0,0 1 0,0 0 0,0 0 0,0 0 0,0 0 0,-1-1 0,1 1 0,0 0 0,0 0 0,0 0 0,0 0 0,0 0 0,-1-1 0,1 1 0,0 0 0,0 0 0,0 0 0,-1 0 0,1 0 0,0 0 0,0 0 0,0 0 0,-1 0 0,1 0 0,0 0 0,0 0 0,0 0 0,-1 0 0,1 0 0,0 0 0,0 0 0,0 0 0,-1 0 0,1 0 0,0 0 0,0 0 0,0 0 0,-1 0 0,1 0 0,0 1 0,0-1 0,0 0 0,0 0 0,-1 0 0,1 0 0,0 0 0,0 1 0,0-1 0,0 0 0,-11 8 0,7-1 0,0-1 0,0 1 0,0 0 0,1 0 0,0 1 0,1-1 0,-1 1 0,1-1 0,1 1 0,-2 12 0,0 13 0,3 39 0,0-44 0,0-16 0,0 1 0,1-1 0,0 0 0,1 1 0,1-1 0,0 0 0,0 0 0,7 13 0,-8-20 0,0 0 0,1-1 0,0 0 0,0 0 0,0 0 0,0 0 0,1 0 0,0 0 0,0-1 0,0 0 0,0 0 0,0 0 0,0 0 0,1-1 0,-1 0 0,1 0 0,0 0 0,0 0 0,0-1 0,0 1 0,0-1 0,7 0 0,-6 0 0,0 0 0,0-1 0,1 0 0,-1 0 0,10-1 0,-14 0 0,0 1 0,0-1 0,-1 0 0,1 1 0,0-1 0,-1 0 0,1 0 0,-1 0 0,1 0 0,-1 0 0,0-1 0,1 1 0,-1 0 0,0-1 0,0 1 0,0-1 0,0 1 0,0-1 0,0 1 0,0-1 0,-1 0 0,2-3 0,2-14 0,0 0 0,-1-1 0,-1 1 0,-1-1 0,-1 0 0,-2-20 0,0-10 0,2 32 0,-1 0 0,-1 1 0,-1-1 0,-1 1 0,-10-30 0,12 40 0,-1-1 0,0 1 0,0 0 0,-1 0 0,0 0 0,0 0 0,-1 1 0,0-1 0,0 1 0,0 0 0,-1 1 0,0-1 0,0 1 0,-13-8 0,14 11 0,1 0 0,-1 1 0,1-1 0,-1 1 0,1 0 0,-1 0 0,0 1 0,1-1 0,-1 1 0,0 0 0,-6 1 0,9-1 0,-1 0 0,0 1 0,1 0 0,-1-1 0,1 1 0,-1 0 0,1 0 0,-1 0 0,1 1 0,0-1 0,-1 0 0,1 1 0,0 0 0,0-1 0,0 1 0,0 0 0,0 0 0,1 0 0,-1 1 0,-1 1 0,-1 6 0,0 0 0,0 1 0,1-1 0,0 1 0,1 0 0,0-1 0,0 19 0,4 82 0,-1-83 0,-1-24 0,1 1 0,-1-1 0,1 0 0,0 1 0,0-1 0,0 0 0,1 0 0,-1 0 0,1 0 0,0 0 0,0-1 0,1 1 0,-1 0 0,1-1 0,-1 0 0,1 1 0,0-1 0,1 0 0,-1-1 0,0 1 0,1-1 0,-1 1 0,8 2 0,-2-1 0,1 0 0,0 0 0,0-2 0,1 1 0,-1-1 0,0-1 0,1 0 0,15 0 0,-25-1 0,1 0 0,-1 0 0,1 0 0,-1-1 0,1 1 0,-1 0 0,0-1 0,1 1 0,-1-1 0,0 1 0,1-1 0,-1 0 0,0 0 0,0 1 0,0-1 0,0 0 0,0 0 0,1 0 0,-2 0 0,1-1 0,0 1 0,0 0 0,0 0 0,0 0 0,0-3 0,10-38 0,-8 28 0,11-78 0,-12 69 0,1-1 0,1 1 0,1 0 0,1 1 0,1-1 0,10-21 0,-16 42 0,0 0 0,0-1 0,1 1 0,-1 0 0,1 0 0,-1 0 0,1 1 0,0-1 0,-1 0 0,1 1 0,0-1 0,0 1 0,3-3 0,-3 4 0,-1 0 0,0-1 0,0 1 0,0 0 0,1-1 0,-1 1 0,0 0 0,0 0 0,1 0 0,-1 0 0,0 0 0,0 1 0,1-1 0,-1 0 0,0 0 0,0 1 0,1-1 0,1 2 0,0 0 0,0 1 0,1-1 0,-1 1 0,0 0 0,-1 0 0,1 0 0,0 0 0,-1 0 0,0 0 0,0 1 0,0-1 0,0 1 0,2 5 0,7 26 0,-1 0 0,-1 1 0,-2 0 0,-2 1 0,-1-1 0,-1 62 0,-3-92 0,0 4 0,0 0 0,-1 0 0,-2 14 0,2-21 0,0 1 0,-1-1 0,1 1 0,-1-1 0,1 0 0,-1 1 0,0-1 0,0 0 0,-1 0 0,1 0 0,-1-1 0,-3 5 0,5-10 0,0 1 0,1 0 0,-1 0 0,1 0 0,-1 0 0,1 0 0,0-1 0,0 1 0,0 0 0,0 0 0,0-3 0,2-10 0,0 0 0,0 1 0,2 0 0,0 0 0,0 0 0,8-15 0,43-81 0,-50 101 0,6-10 0,59-101 0,-60 106 0,-1 1 0,2 0 0,0 1 0,0 0 0,1 1 0,20-15 0,-32 26 0,21-11 0,-21 10 0,0 1 0,1 0 0,-1 0 0,1-1 0,-1 1 0,1 0 0,-1 0 0,1-1 0,-1 1 0,1 0 0,-1 0 0,1 0 0,-1 0 0,1 0 0,-1 0 0,1 0 0,0 0 0,-1 0 0,1 0 0,-1 0 0,1 0 0,-1 0 0,1 1 0,-1-1 0,1 0 0,-1 0 0,1 1 0,-1-1 0,1 0 0,-1 0 0,0 1 0,1-1 0,-1 1 0,1-1 0,-1 0 0,0 1 0,1-1 0,-1 1 0,0-1 0,1 1 0,5 35 0,-2 0 0,-1 0 0,-4 72 0,-1-34 0,1-54 0,0 1 0,-2 0 0,-1-1 0,0 0 0,-2 0 0,0 0 0,-12 26 0,18-45-1,0 0 0,-1-1 0,1 1 0,0 0 0,0-1 0,-1 1 1,1 0-1,-1-1 0,1 1 0,-1 0 0,1-1 0,-1 1 0,1-1 0,-1 1 0,1-1 0,-1 1 0,0-1 0,1 0 1,-1 1-1,0-1 0,1 0 0,-1 1 0,0-1 0,1 0 0,-1 0 0,0 1 0,0-1 0,0 0 0,-9 0-132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19.1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174 19 32383,'-4'-2'7,"1"-1"1,-1 1 0,0 0-1,0 0 1,0 1-1,-1-1 1,1 1 0,0 0-1,-1 0 1,1 1-1,-1-1 1,1 1 0,0 0-1,-1 0 1,1 0-1,-1 1 1,1-1 0,0 1-1,-1 0 1,1 1-1,0-1 1,0 1 0,-1-1-1,1 1 1,1 1 0,-1-1-1,0 0 1,1 1-1,-1 0 1,1 0 0,0 0-1,-1 0 1,2 0-1,-1 1 1,0 0 0,1-1-1,-1 1 1,1 0-1,-2 4 1,0 2-5,1-1 0,0 1 0,0 0 0,1 0 0,0 0-1,0 0 1,1 0 0,1 0 0,0 0 0,2 19 0,-2-25-2,1 0-1,0 0 1,0 0-1,0 0 1,0 0-1,0 0 1,1-1-1,-1 1 1,1-1-1,0 1 1,0-1-1,1 0 1,-1 1 0,1-1-1,0 0 1,-1-1-1,1 1 1,0 0-1,1-1 1,-1 0-1,0 1 1,1-2-1,-1 1 1,1 0-1,0 0 1,-1-1-1,1 0 1,0 0-1,6 1 1,1 0 3,-1-1 0,1-1 0,0 1 1,0-2-1,11-1 0,-19 2-4,0-1 1,-1 1-1,1-1 0,0 0 0,-1 0 1,1 0-1,0 0 0,-1-1 0,0 1 1,1-1-1,-1 0 0,0 1 1,0-1-1,0 0 0,0 0 0,0 0 1,0-1-1,0 1 0,-1 0 1,1-1-1,-1 1 0,0-1 0,0 1 1,1-4-1,1-3 0,0-1 0,-1 0 0,0 1 0,-1-1 0,0 0 0,-1 0 0,0 0 0,0 0 0,-3-15 0,2 21 0,1 1 0,-1-1 0,0 1 0,0 0 0,0-1 0,-1 1 0,1 0 0,-1 0 0,0 0 0,0 0 0,0 0 0,0 0 0,0 1 0,-1-1 0,1 1 0,-1-1 0,0 1 0,0 0 0,1 0 0,-1 0 0,0 1 0,-1-1 0,1 1 0,0-1 0,0 1 0,-1 0 0,1 0 0,-1 1 0,-3-1 0,2-1-10,1 2 0,-1-1 0,0 1 0,0-1 0,1 1 0,-1 1-1,0-1 1,0 1 0,1 0 0,-1 0 0,1 0 0,-1 0 0,1 1 0,-1 0 0,1 0 0,0 0 0,-6 4 0,-13 21-481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19.4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62 32447,'7'0'256,"45"0"-224,20 0 0,10 0-32,-4 0 0,-12-9 0,-14-5 0,-16 2 0,-13 0 0,-13 6 0,-10 0 0,0 3-80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22.5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10 536 31166,'-1'0'56,"1"0"-1,-1 1 0,1-1 1,-1 0-1,1 0 1,0 1-1,-1-1 0,1 0 1,0 1-1,-1-1 1,1 1-1,0-1 0,-1 0 1,1 1-1,0-1 1,0 1-1,-1-1 0,1 1 1,0-1-1,0 1 1,0-1-1,0 0 0,-1 1 1,1-1-1,0 1 1,0-1-1,0 1 0,0-1 1,0 1-1,1 0 1,-1 22-338,0-17 415,-1 32-123,0-17-3,1 0 0,2 23 0,-1-38-7,0-1 0,0 0 0,0 1 0,1-1 0,-1 0 0,1 0 0,1 0 1,-1 0-1,1 0 0,0 0 0,0 0 0,7 7 0,-8-10 0,0-1 0,0 1 0,0-1 0,0 0 0,0 0 0,1 0 0,-1 0 0,0 0 0,1 0 0,-1-1 0,0 1 0,1-1 0,-1 0 0,1 0 0,-1 1 0,1-2 0,-1 1 0,1 0 0,2-1 0,-2 1 0,0-1 0,1 0 0,-1 0 0,0 0 0,0 0 0,1 0 0,-1-1 0,0 1 0,0-1 0,-1 0 0,1 0 0,0 0 0,3-3 0,5-9 0,-1 0 0,-1-1 0,0 0 0,-1-1 0,0 0 0,-1 0 0,7-28 0,23-129 0,-16 62 0,-21 110 0,2-11 0,1-1 0,0 1 0,1 0 0,0 0 0,1 0 0,0 1 0,1 0 0,0-1 0,11-13 0,-15 23 0,0 0 0,0 1 0,0-1 0,0 0 0,0 1 0,1-1 0,-1 1 0,0 0 0,1 0 0,-1 0 0,1 0 0,-1 0 0,1 0 0,0 1 0,-1-1 0,1 1 0,0 0 0,-1-1 0,1 1 0,0 1 0,-1-1 0,1 0 0,0 1 0,-1-1 0,3 2 0,1 0 0,-1-1 0,0 2 0,0-1 0,0 1 0,0-1 0,-1 1 0,1 0 0,-1 1 0,1-1 0,6 8 0,1 5 0,-1-1 0,0 1 0,-1 1 0,0 0 0,-2 0 0,0 1 0,-1 0 0,-1 1 0,0 0 0,-2-1 0,0 1 0,-1 1 0,-1-1 0,0 28 0,-2-23 0,-3 52 0,2-70 0,-1 1 0,1 0 0,-1-1 0,-1 1 0,1-1 0,-1 1 0,0-1 0,-7 10 0,3-6 0,-1 0 0,0-1 0,0 0 0,-1 0 0,0-1 0,-12 8 0,15-12 0,0 0 0,0-1 0,0 1 0,-1-2 0,0 1 0,1 0 0,-1-1 0,0-1 0,0 1 0,0-1 0,-14 1 0,15-2 0,1 0 0,-1 0 0,0 0 0,1-1 0,-1 1 0,0-1 0,1-1 0,-1 1 0,1-1 0,-1 0 0,1 0 0,0-1 0,0 1 0,0-1 0,0 0 0,0-1 0,1 1 0,-1-1 0,1 0 0,0 0 0,0 0 0,1 0 0,-4-6 0,3 6 0,0-1 0,1 0 0,0 0 0,0 0 0,0-1 0,0 1 0,1-1 0,0 1 0,0-1 0,0 0 0,1 0 0,0 0 0,0-9 0,1 14-1,1 0-1,-1 1 1,1-1-1,-1 0 1,1 1 0,0-1-1,-1 1 1,1-1-1,0 1 1,0-1 0,0 1-1,-1 0 1,1-1 0,0 1-1,0 0 1,0 0-1,0-1 1,-1 1 0,1 0-1,0 0 1,0 0-1,0 0 1,0 0 0,0 0-1,0 1 1,-1-1-1,1 0 1,0 0 0,1 1-1,4-1-1,5 1 2,0 1 1,0 0 0,0 0-1,-1 1 1,1 1 0,-1 0-1,0 0 1,18 10-1,33 14 2,-36-20 1,2-1 1,-1-2-1,1 0 0,0-1 1,0-2-1,0-1 0,41-3 1,-62 0-2,0 1 1,0-1 0,0 0-1,0 0 1,-1 0 0,1-1-1,-1 0 1,1 0 0,-1 0-1,0-1 1,0 0 0,0 0-1,-1 0 1,0 0 0,1-1 0,-1 0-1,-1 0 1,7-10 0,-2 1-3,1-1 1,-2 0-1,0-1 1,-1 0-1,8-30 1,-5-16 0,-2 0 0,-3-112 0,-4 149 0,0 90 0,1 101 0,0-157 0,0-1 0,0 1 0,0-1 0,1 0 0,1 1 0,-1-1 0,1 0 0,0 0 0,1-1 0,0 1 0,0-1 0,9 12 0,-9-15 0,0 0 0,0 0 0,1 0 0,-1 0 0,1-1 0,0 1 0,0-1 0,0 0 0,1-1 0,-1 1 0,0-1 0,1 0 0,0-1 0,-1 1 0,1-1 0,0 0 0,0-1 0,9 1 0,-14-1 0,8 0 0,0 0 0,0 0 0,-1-1 0,1 0 0,13-4 0,-19 4 0,0 0 0,-1-1 0,1 1 0,0-1 0,0 0 0,-1 0 0,1 0 0,-1 0 0,0 0 0,1 0 0,-1-1 0,0 1 0,0-1 0,-1 0 0,1 1 0,0-1 0,-1 0 0,2-5 0,4-10 0,-2-1 0,0 1 0,0-1 0,2-34 0,-3-82 0,-2 61 0,3 20 0,-3 70 0,0 0 0,-1 0 0,-1 0 0,-2 20 0,0 12 0,1 14 0,-1 0 0,-16 83 0,0-48 0,-55 234 0,67-312 0,0-1 0,-1-1 0,0 0 0,-2 0 0,-12 19 0,16-29 0,1-1 0,-1 1 0,-1-1 0,1-1 0,-1 1 0,0-1 0,-1 0 0,1 0 0,-1-1 0,0 0 0,0 0 0,0-1 0,-1 0 0,-13 4 0,11-4 0,0-1 0,0 0 0,0-1 0,0 0 0,0 0 0,0-1 0,-17-2 0,22 1 0,1 0 0,-1-1 0,1 1 0,0-1 0,-1 0 0,1 0 0,0 0 0,0 0 0,0-1 0,0 1 0,1-1 0,-1 0 0,1-1 0,0 1 0,-1 0 0,2-1 0,-1 0 0,-3-5 0,0-2 0,0-1 0,1 1 0,1-1 0,0 0 0,0 0 0,1-1 0,-1-13 0,3 19 0,0 0 0,1 0 0,0 0 0,0 0 0,0 0 0,1 1 0,0-1 0,0 0 0,1 0 0,0 1 0,0-1 0,1 1 0,-1 0 0,8-12 0,-3 10 0,1-1 0,0 1 0,1 1 0,-1 0 0,2 0 0,-1 0 0,0 1 0,13-5 0,89-37 0,-77 35 0,54-19 0,-48 19 0,-2-2 0,72-38 0,-98 46 0,-1 0 0,-1-1 0,1 0 0,-1-1 0,-1 0 0,0-1 0,0 0 0,-1 0 0,0-1 0,-1 0 0,0 0 0,0-1 0,6-18 0,0-9 0,13-68 0,2-9 0,-27 114 0,-1 1 0,1 0 0,-1-1 0,1 1 0,-1 0 0,1-1 0,0 1 0,0 0 0,-1 0 0,1-1 0,0 1 0,0 0 0,0 0 0,1 0 0,-1 0 0,0 1 0,0-1 0,0 0 0,1 0 0,-1 1 0,0-1 0,1 1 0,-1-1 0,0 1 0,1-1 0,-1 1 0,1 0 0,-1 0 0,1 0 0,-1 0 0,1 0 0,-1 0 0,0 0 0,1 0 0,-1 1 0,1-1 0,-1 0 0,1 1 0,-1-1 0,2 2 0,3 1 0,0-1 0,0 1 0,-1 1 0,1-1 0,-1 1 0,0 0 0,9 9 0,-4-3 0,0 1 0,-1 0 0,-1 1 0,0 0 0,-1 0 0,0 0 0,0 1 0,-2 0 0,0 0 0,0 1 0,-1 0 0,-1 0 0,0 0 0,-1 0 0,0 0 0,-1 0 0,-1 0 0,0 1 0,-4 22 0,2-30 0,0-1 0,0 0 0,-1 0 0,0 0 0,0 0 0,0-1 0,-1 1 0,0-1 0,0 0 0,0 0 0,-1 0 0,1-1 0,-1 1 0,0-1 0,-1 0 0,1-1 0,-1 1 0,-11 4 0,-4 2 0,0-1 0,0-2 0,-1 0 0,-26 5 0,23-8 0,1-1 0,-1 0 0,0-2 0,-47-4 0,71 3 0,-1 0 0,1 0 0,0 0 0,0-1 0,0 1 0,-1 0 0,1-1 0,0 1 0,0-1 0,0 1 0,0-1 0,0 0 0,0 0 0,0 1 0,0-1 0,0 0 0,0 0 0,1 0 0,-1 0 0,0 0 0,0 0 0,1 0 0,-1 0 0,1 0 0,-2-2 0,-1-31 0,3 27 0,1 7 0,0-1 0,-1 1 0,1-1 0,0 1 0,0-1 0,-1 1 0,1 0 0,0 0 0,0-1 0,-1 1 0,1 0 0,0 0 0,0 0 0,0 0 0,0 0 0,-1 0 0,1 0 0,0 0 0,0 0 0,0 0 0,0 1 0,3-1 0,145 1 0,96 0 0,-237-1 0,0-1 0,0 0 0,0 0 0,0-1 0,-1 0 0,1 0 0,0-1 0,-1 0 0,1 0 0,-1-1 0,0 0 0,0 0 0,8-7 0,-6 3 0,-1 0 0,0 0 0,-1-1 0,0 0 0,0 0 0,-1-1 0,0 0 0,7-16 0,-1-6 0,-2 1 0,-1-2 0,-2 1 0,-1-1 0,3-51 0,-4-124 0,-6 161 0,2 46 0,-1-1 0,0 1 0,0 0 0,0-1 0,0 1 0,0 0 0,0-1 0,-1 1 0,1 0 0,0-1 0,-1 1 0,1 0 0,-1-1 0,0 1 0,1 0 0,-1 0 0,0 0 0,1-1 0,-1 1 0,0 0 0,0 0 0,0 0 0,0 0 0,0 1 0,-2-3 0,2 3 0,0 0 0,1 0 0,-1 0 0,1 0 0,-1 0 0,1 0 0,-1 0 0,0 0 0,1 0 0,-1 1 0,1-1 0,-1 0 0,1 0 0,-1 0 0,1 1 0,-1-1 0,1 0 0,-1 1 0,1-1 0,-1 0 0,1 1 0,0-1 0,-1 1 0,-10 21 0,2 14 0,2 0 0,1 0 0,0 40 0,3 119 0,4-127 0,-2-45 0,1-5 0,0 0 0,1 0 0,0 0 0,7 26 0,-7-40 0,0 1 0,1-1 0,0 1 0,0-1 0,0 1 0,0-1 0,1 0 0,-1 0 0,1 0 0,0-1 0,1 1 0,-1-1 0,0 1 0,1-1 0,0 0 0,0 0 0,0-1 0,0 1 0,0-1 0,1 0 0,7 3 0,-3-2 0,0-1 0,1 0 0,-1 0 0,1-1 0,0 0 0,-1-1 0,1 0 0,0 0 0,15-3 0,-19 2 0,1-1 0,-1 0 0,0 0 0,1 0 0,-1-1 0,0 0 0,0 0 0,-1 0 0,1-1 0,-1 0 0,1 0 0,-1 0 0,0-1 0,6-7 0,-3 0 0,0 0 0,-1 0 0,0 0 0,-1-1 0,-1 0 0,0 0 0,0 0 0,-2-1 0,5-24 0,-3-6 0,-2-77 0,-3 88 0,0 28 0,0-1 0,0 0 0,0 1 0,-1-1 0,0 0 0,0 1 0,0-1 0,-4-8 0,4 12 0,0 1 0,-1-1 0,1 1 0,0 0 0,-1-1 0,1 1 0,-1 0 0,0 0 0,1 0 0,-1 0 0,0 0 0,1 0 0,-1 1 0,0-1 0,0 1 0,0-1 0,0 1 0,0 0 0,0-1 0,0 1 0,0 0 0,1 0 0,-1 0 0,0 1 0,0-1 0,0 0 0,-3 2 0,2-1 0,0 0 0,-1 1 0,1-1 0,0 1 0,0 0 0,1 0 0,-1 0 0,0 0 0,1 1 0,-1-1 0,1 1 0,0-1 0,-1 1 0,1 0 0,1 0 0,-1 0 0,0 0 0,1 0 0,-1 0 0,1 1 0,0-1 0,-1 6 0,-3 9 0,1 0 0,1 0 0,-2 18 0,3-2 0,0 0 0,6 51 0,-3-80 0,0 0 0,0 0 0,0 0 0,1 0 0,0 0 0,0-1 0,0 1 0,0-1 0,1 1 0,-1-1 0,1 0 0,0 0 0,1 0 0,-1-1 0,1 1 0,-1-1 0,1 1 0,0-1 0,1 0 0,-1-1 0,0 1 0,1-1 0,-1 0 0,10 3 0,1 0 0,0-2 0,0 1 0,0-2 0,1 0 0,-1-1 0,1 0 0,15-2 0,-28 0 0,1 0 0,-1-1 0,1 1 0,-1 0 0,0-1 0,0 0 0,1 0 0,-1 0 0,-1 0 0,1 0 0,0-1 0,0 1 0,-1-1 0,1 0 0,-1 0 0,0 0 0,0 0 0,0 0 0,0 0 0,-1 0 0,1-1 0,0-3 0,7-13 0,-2-1 0,7-27 0,-14 47 0,20-87 0,11-40 0,-29 121 0,1 0 0,0 0 0,0 1 0,0-1 0,1 1 0,6-10 0,-8 14 0,0 0 0,0 0 0,0-1 0,0 1 0,0 1 0,1-1 0,-1 0 0,1 0 0,-1 1 0,1 0 0,-1-1 0,1 1 0,0 0 0,0 0 0,-1 0 0,1 1 0,0-1 0,6 0 0,-7 2 0,1-1 0,0 0 0,-1 1 0,1 0 0,-1 0 0,1 0 0,-1 0 0,1 0 0,-1 0 0,0 1 0,0-1 0,0 1 0,1-1 0,-1 1 0,-1 0 0,1 0 0,0 0 0,0 0 0,-1 0 0,1 0 0,-1 0 0,0 1 0,1-1 0,-1 0 0,0 1 0,0-1 0,-1 1 0,2 5 0,2 8 0,-1 1 0,-1 0 0,1 22 0,-3-37 0,4 50 0,-8 98 0,2-140 0,0-1 0,0 0 0,-7 15 0,-3 13 0,13-101 0,3 41 0,2 1 0,0 0 0,17-39 0,35-60 0,-45 96 0,1 1 0,1 0 0,1 1 0,0 0 0,29-27 0,-34 44 0,-6 12 0,-6 21 0,1-16 0,-2 75 0,8 143 0,3-189 0,-9-40 0,0 0 0,0 0 0,0 0 0,0 0 0,0-1 0,0 1 0,0 0 0,0 0 0,0 0 0,0 0 0,0 0 0,0 0 0,0 0 0,0 0 0,0 0 0,0 0 0,0 0 0,1-1 0,-1 1 0,0 0 0,0 0 0,0 0 0,0 0 0,0 0 0,0 0 0,0 0 0,0 0 0,0 0 0,1 0 0,-1 0 0,0 0 0,0 0 0,0 0 0,0 0 0,0 0 0,0 0 0,0 0 0,0 0 0,0 0 0,1 0 0,-1 0 0,0 0 0,0 0 0,0 0 0,0 0 0,0 1 0,0-1 0,0 0 0,0 0 0,0 0 0,0 0 0,0 0 0,1 0 0,-1 0 0,0 0 0,0 0 0,0 0 0,0 0 0,0 1 0,0-1 0,0 0 0,0 0 0,0 0 0,0 0 0,0 0 0,0 0 0,0 0 0,0 0 0,3-7 0,-3 6 0,23-69 0,34-71 0,-43 112 0,2 0 0,0 1 0,2 1 0,42-50 0,-58 75 0,22-19 0,-24 21 0,1-1 0,-1 1 0,1 0 0,-1 0 0,1-1 0,0 1 0,-1 0 0,1 0 0,-1 0 0,1 0 0,0 0 0,-1 0 0,1 0 0,-1 0 0,1 0 0,0 0 0,-1 0 0,1 0 0,-1 0 0,1 0 0,-1 1 0,1-1 0,0 0 0,-1 0 0,1 1 0,-1-1 0,1 0 0,-1 1 0,1-1 0,-1 1 0,1-1 0,-1 0 0,0 1 0,1-1 0,-1 1 0,0-1 0,1 1 0,-1-1 0,0 1 0,0 0 0,1-1 0,-1 1 0,0-1 0,0 1 0,0 0 0,0-1 0,0 1 0,0-1 0,0 1 0,0 1 0,7 49 0,-2 1 0,-3 0 0,-5 65 0,1-71 0,0-18 0,-1 1 0,-2-1 0,0 0 0,-12 30 0,17-55-2,-1-2 2,1 0-1,0 0 0,0 0 0,0 0 1,-1 0-1,1 0 0,0 0 0,-1 0 1,1 0-1,-1 0 0,1 0 0,-1 0 0,1 0 1,-1 0-1,0 0 0,1-1 0,-1 1 1,0 0-1,0-1 0,0 1 0,0 0 1,1-1-1,-1 1 0,0-1 0,-2 1 1,-3-1-107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22.9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32015,'0'0'704,"33"0"-688,6 0 16,7 0-32,0 0 0,-7 0 0,0 0 0,-6 0 0,-7 0 0,-9 0 0,-11 0-48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25.1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13 32143,'-12'-10'462,"17"7"-303,26 9-156,54 27-3,37 11 0,324 58 0,-312-75 0,581 98 0,23-9 0,-131 7 0,-489-96 0,214 57 0,174 35 0,-347-94 0,165 34 0,-113 8 0,-112-36 0,-67-19 0,0-2 0,1-1 0,52 7 0,-65-15 0,-12-1 0,0 1 0,0 0 0,0 0 0,0 0 0,0 1 0,14 5 0,-20-6 0,1 5 0,-20-14 0,2-1 0,0-1 0,0-1 0,2 0 0,-1-1 0,1 0 0,1-1 0,0 0 0,-16-25 0,-35-86 0,52 100 0,10 24 0,1 0 0,0 0 0,0 0 0,0-1 0,-1 1 0,1 0 0,0 0 0,0-1 0,0 1 0,0 0 0,0 0 0,0 0 0,-1-1 0,1 1 0,0 0 0,0-1 0,0 1 0,0 0 0,0 0 0,0-1 0,0 1 0,0 0 0,0 0 0,0-1 0,0 1 0,0 0 0,0 0 0,0-1 0,1 1 0,-1 0 0,0 0 0,0-1 0,0 1 0,0 0 0,0 0 0,0-1 0,1 1 0,-1 0 0,0 0 0,0 0 0,0-1 0,1 1 0,-1 0 0,0 0 0,0 0 0,1 0 0,-1 0 0,0 0 0,0-1 0,1 1 0,-1 0 0,0 0 0,15 3 0,3 9 0,1 0 0,-2 1 0,1 1 0,-2 1 0,0 0 0,22 28 0,-33-38 0,-1 0 0,1 1 0,-1-1 0,0 1 0,-1 0 0,1 0 0,-1 0 0,-1 1 0,1-1 0,-1 1 0,0 0 0,0-1 0,-1 1 0,0 0 0,0 0 0,-1 0 0,1 0 0,-2 7 0,0-12 0,1 1 0,-1-1 0,0 0 0,1 0 0,-1 0 0,0-1 0,0 1 0,0 0 0,-1 0 0,1 0 0,0-1 0,-1 1 0,1-1 0,-1 1 0,1-1 0,-1 1 0,0-1 0,0 0 0,0 0 0,0 0 0,1 0 0,-4 1 0,-51 16 0,38-14 0,-26 10-3,29-8-6,0-1 0,-1-1-1,0 0 1,0-1 0,-21 1-1,28-4-283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29.7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70 1040 32079,'-2'0'36,"0"0"-1,0 0 1,0 0 0,0 1 0,-1-1 0,1 1 0,0 0 0,0-1-1,0 1 1,1 0 0,-1 0 0,0 0 0,0 1 0,0-1 0,1 0 0,-1 1-1,-2 2 1,1-1-23,0 1 0,0 0 0,1 1-1,0-1 1,-1 0 0,1 1 0,-2 7 0,1-2-21,1 0 1,0 0-1,0 0 1,1 0-1,1 0 1,0 0-1,1 14 1,-1-24 7,1 1 0,-1 0 0,1 0 0,-1-1 0,1 1 0,-1-1 0,1 1 0,-1 0 0,1-1 0,0 1 0,-1-1 0,1 1 0,0-1 0,-1 0 0,1 1 0,0-1 0,0 0 0,-1 1 0,1-1 0,0 0 0,0 0 0,0 0 0,-1 0 0,1 1 0,0-1 0,0 0 0,1-1 0,30 1 0,-22 0 0,-2-1 0,0 1 0,0-1 0,0 0 0,0 0 0,0-1 0,0 0 0,-1-1 0,1 0 0,-1 0 0,1 0 0,-1-1 0,12-9 0,-9 5 0,-1 0 0,0-1 0,-1 0 0,1 0 0,-2-1 0,0 0 0,11-19 0,-4 0 0,-1-2 0,-1 0 0,-2 0 0,-1-1 0,8-50 0,12-224 0,-25-3 0,-3 308 0,-1-1 0,0 0 0,0 0 0,1 1 0,-2-1 0,1 0 0,0 0 0,0 1 0,0-1 0,-1 0 0,1 0 0,-1 1 0,1-1 0,-1 1 0,0-1 0,0 0 0,0 1 0,0-1 0,0 1 0,0 0 0,0-1 0,0 1 0,0 0 0,-1 0 0,1-1 0,0 1 0,-1 0 0,1 0 0,-1 1 0,0-1 0,1 0 0,-1 0 0,1 1 0,-1-1 0,0 1 0,0-1 0,1 1 0,-1 0 0,0 0 0,0 0 0,1 0 0,-1 0 0,-2 0 0,2 1 0,-1-1 0,1 0 0,0 1 0,0 0 0,0-1 0,-1 1 0,1 0 0,0 0 0,0 0 0,0 0 0,0 1 0,0-1 0,1 0 0,-1 1 0,0 0 0,1-1 0,-1 1 0,1 0 0,-1 0 0,1 0 0,0 0 0,0 0 0,0 0 0,-2 3 0,-2 8 0,1-1 0,-1 1 0,-1 14 0,4-21 0,-11 61 0,3-1 0,-3 85 0,12 140 0,2-155 0,-1-112 0,1 0 0,1-1 0,1 1 0,1-1 0,1 1 0,1-1 0,15 35 0,-21-58 0,0 1 0,0-1 0,0 0 0,0 0 0,1 0 0,-1 0 0,0 0 0,0 0 0,0 0 0,0 0 0,0 0 0,1 0 0,-1 1 0,0-1 0,0 0 0,0 0 0,0 0 0,1 0 0,-1 0 0,0 0 0,0 0 0,0 0 0,0 0 0,1 0 0,-1 0 0,0-1 0,0 1 0,0 0 0,0 0 0,1 0 0,-1 0 0,0 0 0,0 0 0,0 0 0,0 0 0,0 0 0,0 0 0,1-1 0,-1 1 0,0 0 0,0 0 0,0 0 0,0 0 0,0 0 0,0-1 0,0 1 0,0 0 0,0 0 0,0 0 0,0 0 0,0-1 0,0 1 0,0 0 0,0 0 0,0 0 0,0 0 0,0 0 0,0-1 0,0 1 0,0 0 0,0 0 0,0 0 0,0 0 0,0-1 0,0 1 0,4-14 0,7-42 0,31-129 0,-34 158 0,1 1 0,1 0 0,1 1 0,25-42 0,-30 58 0,0 0 0,1 1 0,11-12 0,-16 18 0,1-1 0,-1 1 0,1 0 0,-1 1 0,1-1 0,0 0 0,0 1 0,-1 0 0,1-1 0,0 1 0,0 0 0,0 0 0,1 1 0,-1-1 0,4 0 0,-6 2 0,0-1 0,1 0 0,-1 0 0,0 1 0,0-1 0,0 0 0,0 1 0,0-1 0,0 1 0,0 0 0,0-1 0,0 1 0,0 0 0,0-1 0,0 1 0,0 0 0,-1 0 0,1 0 0,0 0 0,-1 0 0,1 0 0,0 0 0,-1 0 0,1 1 0,10 31 0,-9-26 0,11 50 0,8 88 0,1 6 0,-22-148 0,1 0 0,0 1 0,-1-1 0,2 0 0,-1 0 0,0 0 0,0 0 0,1 0 0,0-1 0,0 1 0,-1 0 0,1-1 0,1 1 0,-1-1 0,0 0 0,1 0 0,-1 0 0,1 0 0,0 0 0,-1 0 0,1 0 0,0-1 0,0 0 0,0 0 0,0 1 0,0-2 0,0 1 0,1 0 0,-1-1 0,0 1 0,0-1 0,1 0 0,-1 0 0,0 0 0,0-1 0,1 1 0,-1-1 0,0 0 0,0 1 0,5-4 0,-3 2 0,-1 0 0,-1 0 0,1-1 0,0 0 0,-1 0 0,1 0 0,-1 0 0,0 0 0,0-1 0,0 1 0,0-1 0,-1 0 0,1 0 0,-1 0 0,0 0 0,2-6 0,4-11 0,-1 1 0,5-24 0,6-67 0,-15 81 0,1 1 0,2 0 0,1 0 0,11-31 0,-16 57 0,0-1 0,0 1 0,1 0 0,-1 0 0,1 0 0,0 0 0,0 0 0,0 0 0,0 1 0,0-1 0,1 1 0,-1 0 0,1 0 0,-1 0 0,1 1 0,0-1 0,0 1 0,6-1 0,34-5 0,-49 9 0,0 0 0,0 0 0,1 0 0,-1 1 0,1-1 0,-1 1 0,1 0 0,0 1 0,0-1 0,0 1 0,0 0 0,1 0 0,0 0 0,-6 9 0,-1 2 0,1 0 0,1 1 0,-8 20 0,9-13 0,1-1 0,1 1 0,1 0 0,1 0 0,1 0 0,1 45 0,1-63 0,1 0 0,-1 0 0,0 0 0,1 0 0,0 0 0,1 0 0,-1 0 0,1 0 0,0 0 0,0 0 0,0-1 0,0 1 0,1-1 0,0 0 0,5 7 0,-3-6 0,1-1 0,-1 1 0,1-1 0,-1 0 0,1-1 0,0 1 0,1-1 0,-1 0 0,0-1 0,10 3 0,6 0 0,1-1 0,-1-2 0,1 0 0,0-1 0,44-4 0,-64 3 0,0-1 0,0 1 0,0-1 0,0 0 0,-1 0 0,1 0 0,0-1 0,-1 1 0,1 0 0,-1-1 0,1 0 0,-1 1 0,0-1 0,0 0 0,1 0 0,-1-1 0,-1 1 0,1 0 0,0-1 0,-1 1 0,1-1 0,-1 1 0,0-1 0,1 0 0,-1 1 0,-1-1 0,1 0 0,0 0 0,0-5 0,2-10 0,-2-1 0,1 1 0,-4-33 0,1 21 0,1 8 0,-2 1 0,-1-1 0,0 1 0,-2 0 0,-10-30 0,10 36 0,0 1 0,-1 0 0,-1 0 0,-1 1 0,0 0 0,0 0 0,-1 1 0,-17-18 0,23 28 0,0-1 0,1 1 0,-1 0 0,0 0 0,0 0 0,0 0 0,-1 1 0,1-1 0,0 1 0,-1 0 0,1 0 0,0 0 0,-1 0 0,1 1 0,-1-1 0,0 1 0,1 0 0,-5 0 0,6 1 0,0-1 0,-1 1 0,1-1 0,0 1 0,-1 0 0,1 0 0,0 0 0,0 0 0,0 0 0,0 1 0,0-1 0,0 0 0,0 1 0,0 0 0,0-1 0,1 1 0,-1 0 0,1 0 0,-1 0 0,1 0 0,0 0 0,0 0 0,0 0 0,0 1 0,-1 3 0,-2 14 0,1 1 0,0 0 0,2 0 0,1 0 0,2 22 0,-1-17 0,-1-18 0,1 0 0,0 1 0,0-1 0,1 0 0,0-1 0,1 1 0,0 0 0,0 0 0,0-1 0,1 0 0,0 0 0,1 0 0,-1 0 0,1-1 0,1 1 0,-1-1 0,1-1 0,10 9 0,-7-7 0,1-1 0,-1 0 0,1-1 0,1 0 0,-1 0 0,1-1 0,0-1 0,-1 0 0,2 0 0,-1-1 0,0 0 0,0-1 0,13 0 0,-21-1 0,1 1 0,0-1 0,0-1 0,0 1 0,0 0 0,-1-1 0,1 0 0,0 0 0,-1 0 0,1 0 0,6-4 0,-8 3 0,0 0 0,0 0 0,0-1 0,0 1 0,-1-1 0,1 1 0,-1-1 0,1 0 0,-1 0 0,0 1 0,0-1 0,0 0 0,-1 0 0,1 0 0,-1 0 0,1-3 0,3-33 0,0-46 0,-4 60 0,1 0 0,1 0 0,0 1 0,2-1 0,1 1 0,10-28 0,-14 49 0,1-1 0,-1 1 0,1 0 0,0 0 0,0 0 0,0 0 0,0 0 0,0 0 0,1 0 0,0 1 0,-1-1 0,1 1 0,0 0 0,0 0 0,0 0 0,0 0 0,0 1 0,6-3 0,1 1 0,-1 1 0,1 1 0,-1-1 0,1 1 0,17 1 0,-18 0 0,0 0 0,0 0 0,0 1 0,0 0 0,0 0 0,14 5 0,-19-4 0,0 0 0,-1 0 0,0 0 0,1 1 0,-1-1 0,0 1 0,0 0 0,0-1 0,-1 1 0,1 0 0,-1 1 0,0-1 0,1 0 0,-1 1 0,-1 0 0,1-1 0,1 5 0,2 3 0,-1 1 0,-1-1 0,0 1 0,0 0 0,-1-1 0,-1 1 0,0 0 0,-1 0 0,0 0 0,0 0 0,-1 0 0,-1 0 0,0 0 0,-1-1 0,-5 15 0,-1-7 0,1 1 0,-7 21 0,13-33 0,0 1 0,1 0 0,0-1 0,0 1 0,1 0 0,0 0 0,3 16 0,-3-23 0,1 0 0,0 0 0,0 0 0,0 0 0,0-1 0,0 1 0,0 0 0,0-1 0,1 1 0,-1-1 0,1 1 0,-1-1 0,1 1 0,-1-1 0,1 0 0,0 0 0,0 0 0,-1 0 0,1 0 0,0 0 0,0-1 0,0 1 0,0-1 0,0 1 0,0-1 0,0 0 0,3 1 0,11 0 0,-1 0 0,26-1 0,-22 0 0,-15 0 0,1-1 0,-1 1 0,1 0 0,-1-1 0,0 0 0,1 0 0,-1 0 0,0-1 0,0 1 0,1-1 0,-1 0 0,-1 0 0,8-6 0,-6 4 0,-1 0 0,0 0 0,0-1 0,0 0 0,-1 0 0,0 0 0,1 0 0,-2 0 0,1-1 0,2-6 0,1-9 0,0 1 0,-2-1 0,0 1 0,1-41 0,-5-85 0,-1 92 0,-2 155 0,0-44 0,7 97 0,-3-150 0,-1 1 0,1 0 0,0-1 0,1 1 0,-1-1 0,1 1 0,0-1 0,0 0 0,0 1 0,1-1 0,-1 0 0,1 0 0,0-1 0,0 1 0,0-1 0,1 1 0,-1-1 0,1 0 0,4 2 0,-1-1 0,0 0 0,0-1 0,0 0 0,1-1 0,-1 0 0,1 0 0,-1 0 0,1-1 0,0 0 0,14 0 0,-21-2 0,0 1 0,1 0 0,-1 0 0,0-1 0,0 1 0,0-1 0,1 1 0,-1-1 0,0 1 0,0-1 0,0 0 0,0 1 0,0-1 0,0 0 0,0 0 0,0 0 0,0 0 0,-1 0 0,1 0 0,0 0 0,-1 0 0,1 0 0,0 0 0,-1 0 0,0-1 0,1 1 0,-1 0 0,0 0 0,1-1 0,-1 1 0,0 0 0,0-3 0,1-53 0,-2 36 0,-2-295 0,3 315 0,0 0 0,0 0 0,0 0 0,0 1 0,0-1 0,0 0 0,0 0 0,0 0 0,1 0 0,-1 0 0,0 1 0,1-1 0,-1 0 0,0 0 0,1 1 0,-1-1 0,1 0 0,-1 0 0,1 1 0,-1-1 0,1 1 0,0-1 0,-1 0 0,1 1 0,0-1 0,0 1 0,-1 0 0,1-1 0,1 0 0,26-1 0,-18 3 0,-1-1 0,1 1 0,-1 0 0,1 1 0,-1 0 0,1 0 0,-1 1 0,0 1 0,0-1 0,0 1 0,-1 1 0,1-1 0,-1 2 0,0-1 0,-1 1 0,1 0 0,-1 1 0,0 0 0,-1 0 0,1 0 0,-2 1 0,1 0 0,-1 0 0,0 0 0,0 1 0,-1-1 0,-1 1 0,5 14 0,-6-18 0,-1 0 0,0 1 0,0-1 0,0 0 0,0 0 0,-1 1 0,0-1 0,0 0 0,0 1 0,-1-1 0,0 0 0,0 0 0,0 0 0,-1 1 0,1-1 0,-1-1 0,-1 1 0,1 0 0,0 0 0,-1-1 0,0 1 0,0-1 0,-1 0 0,1 0 0,-1 0 0,-7 5 0,8-6 0,0 1 0,0-1 0,0 0 0,0 1 0,1-1 0,-1 1 0,1 0 0,0 0 0,0 0 0,1 0 0,-1 0 0,1 1 0,0-1 0,0 0 0,0 1 0,0-1 0,1 1 0,0-1 0,0 1 0,0-1 0,1 1 0,-1-1 0,1 0 0,0 1 0,0-1 0,0 0 0,1 0 0,0 1 0,0-1 0,0-1 0,0 1 0,4 5 0,5 4 0,-1 1 0,-1-1 0,0 2 0,-1-1 0,-1 1 0,0 0 0,-1 1 0,0 0 0,-2 0 0,0 0 0,0 0 0,-2 0 0,2 24 0,-4-26 0,0-5 0,0 0 0,0 0 0,-1 0 0,-2 10 0,2-15 0,0-1 0,-1 0 0,1 1 0,-1-1 0,0 0 0,0 0 0,0 0 0,0 0 0,0 0 0,0-1 0,-1 1 0,0-1 0,-4 4 0,-11 6 0,0-1 0,-1 0 0,0-2 0,0 0 0,-1-2 0,-31 9 0,-125 20 0,175-36 0,-97 11 0,97-11 0,0 0 0,0 0 0,1 0 0,-1 0 0,0 0 0,0 0 0,0 0 0,0 0 0,0 0 0,1 0 0,-1 0 0,0 0 0,0-1 0,0 1 0,0 0 0,1-1 0,-1 1 0,-1-1 0,2 0 0,-1 0 0,1-1 0,-1 1 0,1 0 0,0 0 0,0 0 0,0-1 0,0 1 0,0 0 0,0 0 0,0 0 0,0-1 0,0 1 0,0 0 0,1 0 0,-1 0 0,0 0 0,1 0 0,-1-1 0,1 1 0,-1 0 0,2-1 0,16-26 0,-4 12-4,1 1-1,0 0 1,1 2-1,1 0 1,0 0 0,26-14-1,119-48 2,-122 59 4,-2-1 1,0-2-1,-1-1 1,49-35-1,-75 45 1,-1-1 0,0 0 1,-1 0-1,0-1 0,-1 0 0,0 0 0,-1-1 0,-1 0 0,1 0 0,-2-1 0,0 0 0,-1 0 0,4-19 0,1-21-3,-1 0 0,-1-62 0,-6 100 2,-1 3-1,6-32 0,-6 43 0,1-1 0,0 1 0,1-1 0,-1 1 0,0-1 0,1 1 0,-1 0 0,1 0 0,0 0 0,0 0 0,-1 0 0,1 0 0,1 0 0,2-2 0,-14 12 0,0 1 0,0 0 0,1 1 0,1-1 0,-1 2 0,1-1 0,1 1 0,0 0 0,-7 18 0,4-8 0,1 1 0,1 0 0,1 0 0,1 1 0,-3 24 0,7-39 0,-1 9 0,1 0 0,1 0 0,0 0 0,3 18 0,-2-31 0,0 1 0,0-1 0,0 0 0,0 0 0,1 1 0,0-1 0,0-1 0,0 1 0,0 0 0,0 0 0,1-1 0,0 1 0,0-1 0,0 0 0,0 0 0,0 0 0,1 0 0,-1-1 0,1 1 0,6 3 0,5 0 0,1-1 0,-1-1 0,1 0 0,0-1 0,-1 0 0,1-2 0,1 1 0,29-3 0,-46 1 0,4 0 0,-1 0 0,1 0 0,-1-1 0,0 1 0,1-1 0,-1 0 0,1 0 0,-1 0 0,0 0 0,0 0 0,1-1 0,-1 1 0,0-1 0,0 0 0,-1 0 0,1 0 0,0 0 0,-1-1 0,4-2 0,-2-1 0,-1 0 0,1 0 0,-1 0 0,0 0 0,-1-1 0,1 1 0,-1-1 0,0 0 0,0-8 0,3-22 0,-2 0 0,-1 0 0,-5-49 0,3 86 0,-1-16 0,-1 1 0,0 0 0,-1 1 0,-1-1 0,0 0 0,-1 1 0,-1 0 0,0 0 0,-1 1 0,-16-25 0,19 33 0,1-1 0,-2 1 0,1 0 0,0 0 0,-1 1 0,0-1 0,0 1 0,-1 0 0,1 1 0,-1-1 0,1 1 0,-1 0 0,0 0 0,0 1 0,-1 0 0,1 0 0,0 0 0,-1 1 0,1 0 0,-1 0 0,1 1 0,-1-1 0,0 2 0,1-1 0,-1 1 0,1 0 0,-8 2 0,10-2 0,1 1 0,0-1 0,-1 1 0,1 0 0,0 0 0,0 0 0,0 1 0,0-1 0,1 1 0,-1 0 0,1-1 0,-1 1 0,1 0 0,0 0 0,0 1 0,0-1 0,1 0 0,-1 1 0,1-1 0,0 1 0,0-1 0,0 1 0,0 4 0,-3 11 0,2-1 0,0 1 0,1 23 0,1-30 0,1 1 0,0 0 0,0-1 0,1 1 0,1-1 0,4 14 0,-5-20 0,1 1 0,0-1 0,1 0 0,-1 0 0,1 0 0,0 0 0,1-1 0,-1 0 0,1 0 0,0 0 0,1 0 0,8 5 0,-5-4 0,1 0 0,-1-1 0,1 0 0,0-1 0,1 0 0,-1-1 0,21 4 0,-5-3 0,0-2 0,29-1 0,-53-1 0,1 0 0,-1-1 0,1 1 0,-1-1 0,1 0 0,-1 0 0,0 0 0,1 0 0,-1 0 0,0-1 0,0 1 0,0-1 0,0 1 0,0-1 0,0 0 0,0 0 0,-1 0 0,1 0 0,-1 0 0,1 0 0,-1 0 0,0 0 0,0 0 0,0-1 0,0 1 0,0-1 0,1-3 0,2-10 0,0-1 0,0 0 0,0-18 0,-1 16 0,1-14 0,13-72 0,-14 95 0,-1 0 0,2 1 0,-1-1 0,1 1 0,1 0 0,-1 0 0,2 0 0,6-9 0,-11 17 0,1-1 0,-1 0 0,0 0 0,1 1 0,0-1 0,-1 1 0,1-1 0,0 1 0,0 0 0,0 0 0,-1 0 0,1 0 0,1 0 0,-1 0 0,0 0 0,0 1 0,0-1 0,0 1 0,0-1 0,1 1 0,-1 0 0,0 0 0,0 0 0,0 0 0,1 0 0,-1 1 0,0-1 0,0 1 0,0-1 0,0 1 0,3 1 0,-1 0 0,0 1 0,-1-1 0,1 1 0,-1 0 0,0 0 0,1 0 0,-1 0 0,-1 1 0,1-1 0,0 1 0,-1 0 0,0 0 0,0 0 0,2 6 0,4 12 0,-2 1 0,0-1 0,-2 1 0,3 44 0,-6 98 0,-3-81 0,5-127 0,2 1 0,2-1 0,2 1 0,1 0 0,32-79 0,-37 110 0,1-7 0,1 0 0,1 1 0,14-23 0,-20 36 0,0 1 0,-1 0 0,2 1 0,-1-1 0,0 0 0,1 0 0,-1 1 0,1 0 0,0-1 0,0 1 0,-1 0 0,2 0 0,-1 1 0,0-1 0,0 1 0,0-1 0,1 1 0,-1 0 0,1 0 0,-1 1 0,1-1 0,-1 1 0,1-1 0,6 2 0,-9-1 0,1 1 0,-1 0 0,0 0 0,0 0 0,0-1 0,0 1 0,0 0 0,-1 0 0,1 1 0,0-1 0,0 0 0,-1 0 0,1 0 0,0 0 0,-1 1 0,1-1 0,-1 0 0,0 1 0,1-1 0,-1 0 0,0 1 0,0-1 0,0 0 0,0 1 0,0-1 0,-1 3 0,2 3 0,7 284 0,-9-194 0,1-95 0,0 0 0,0 1 0,0-1 0,0 0 0,0 1 0,0-1 0,1 0 0,-1 1 0,1-1 0,0 0 0,-1 0 0,1 0 0,0 0 0,0 1 0,1-1 0,-1 0 0,0-1 0,3 4 0,-1-3 0,0-1 0,0 1 0,0-1 0,0 0 0,0 0 0,0 0 0,0-1 0,0 1 0,0-1 0,0 1 0,1-1 0,-1 0 0,3-1 0,1 2 0,1-1 0,-1 0 0,0 0 0,0-1 0,1 0 0,-1 0 0,0 0 0,0-1 0,0-1 0,0 1 0,-1-1 0,1 0 0,-1 0 0,1-1 0,-1 0 0,0 0 0,-1 0 0,1-1 0,-1 0 0,0 0 0,0 0 0,7-10 0,-4 2 0,0 1 0,-1-1 0,0 0 0,-1 0 0,-1-1 0,0 0 0,-1 0 0,-1 0 0,4-27 0,-2-12 0,-3-73 0,-2 82 0,1-43 0,1 25 0,-3 0 0,-2 1 0,-15-84 0,18 145 0,-1 0 0,1 0 0,0 0 0,0 0 0,0 0 0,0 1 0,0-1 0,0 0 0,-1 0 0,1 0 0,0 0 0,0 0 0,0 0 0,0 0 0,-1 0 0,1 0 0,0 0 0,0 1 0,0-1 0,0 0 0,-1 0 0,1 0 0,0 0 0,0 0 0,0 0 0,0 0 0,-1 0 0,1-1 0,0 1 0,0 0 0,0 0 0,0 0 0,-1 0 0,1 0 0,0 0 0,0 0 0,0 0 0,0 0 0,0 0 0,-1-1 0,1 1 0,0 0 0,0 0 0,0 0 0,0 0 0,0 0 0,0 0 0,0-1 0,-6 22 0,2-1 0,1 1 0,0 0 0,1 38 0,1-34 0,-1 218 0,3-140 0,-1-68 0,8 64 0,-7-90 0,1-1 0,0 1 0,0-1 0,1 1 0,0-1 0,0 0 0,1 0 0,0 0 0,0-1 0,1 0 0,0 1 0,0-1 0,7 6 0,-9-10 0,1 0 0,1-1 0,-1 1 0,0-1 0,1 0 0,-1 0 0,1 0 0,-1-1 0,1 0 0,0 1 0,8-1 0,58 1 0,-46-2 0,-7 0 0,0-1 0,0 0 0,19-4 0,-29 3 0,-1 0 0,0-1 0,0 1 0,-1-1 0,1 0 0,0-1 0,-1 0 0,0 0 0,0 0 0,8-8 0,-5 2 0,1-1 0,-1 0 0,-1-1 0,0 1 0,-1-2 0,0 1 0,-1-1 0,0 0 0,-1 0 0,0-1 0,-2 0 0,1 1 0,1-21 0,0-12 0,-2 0 0,-5-81 0,2 119 0,-1 0 0,0 0 0,0 0 0,-1 0 0,0 0 0,0 0 0,-1 0 0,-3-7 0,4 13 0,1-1 0,-1 0 0,0 1 0,0-1 0,0 1 0,0 0 0,0 0 0,-1-1 0,1 2 0,-1-1 0,1 0 0,-1 0 0,0 1 0,0-1 0,0 1 0,1 0 0,-1 0 0,0 0 0,-1 0 0,1 1 0,0-1 0,-6 1 0,2-1 0,1 1 0,-1 0 0,1 0 0,-1 1 0,1-1 0,-8 3 0,11-2 0,0 1 0,0-1 0,0 1 0,0-1 0,0 1 0,1 0 0,-1 0 0,1 1 0,-1-1 0,1 0 0,0 1 0,0-1 0,0 1 0,-3 4 0,-4 10 0,0-1 0,1 1 0,1 1 0,1 0 0,0 0 0,2 0 0,-5 30 0,5-16 0,2 0 0,1-1 0,6 58 0,-5-86 0,0 1 0,1 0 0,-1-1 0,1 1 0,0-1 0,0 1 0,1-1 0,-1 1 0,1-1 0,-1 0 0,1 1 0,0-1 0,0 0 0,1 0 0,-1-1 0,1 1 0,-1 0 0,1-1 0,0 0 0,0 1 0,0-1 0,0 0 0,0 0 0,6 2 0,2-1 0,0 0 0,0-1 0,0 0 0,0-1 0,0 0 0,18-1 0,-27 0 0,1-1 0,-1 1 0,0 0 0,1-1 0,-1 1 0,0-1 0,0 0 0,1 1 0,-1-1 0,0 0 0,0 0 0,0-1 0,0 1 0,0 0 0,0-1 0,-1 1 0,4-4 0,-2 1 0,1-1 0,-1 1 0,-1-1 0,1 1 0,-1-1 0,0 0 0,3-8 0,0-7 0,-1 1 0,0-1 0,0-23 0,0-150 0,-4 190 0,0 225 0,0-216 0,0 1 0,0 0 0,1-1 0,0 1 0,1 0 0,-1-1 0,1 0 0,0 1 0,1-1 0,0 0 0,0 0 0,6 9 0,-6-11 0,1 0 0,-1 0 0,1-1 0,0 1 0,0-1 0,0 0 0,0 0 0,1 0 0,-1-1 0,1 0 0,0 0 0,-1 0 0,1 0 0,0-1 0,0 1 0,0-1 0,9 0 0,-13-1 0,23 3 0,-1-2 0,27-1 0,-45 0 0,1-1 0,-1 1 0,0-1 0,1 0 0,-1-1 0,0 1 0,0-1 0,0 0 0,0 0 0,0-1 0,0 1 0,0-1 0,-1 0 0,1 0 0,5-6 0,-2-2 0,-1 1 0,0-1 0,-1 0 0,0-1 0,-1 0 0,0 0 0,-1 0 0,0 0 0,-1-1 0,0 1 0,1-14 0,0-23 0,-1-75 0,-4 83 0,-4-184 0,1 180 0,-1 0 0,-23-83 0,27 121 0,1 6 0,0 0 0,0 0 0,0 0 0,-1 0 0,1 0 0,0 0 0,-1-1 0,1 1 0,-1 0 0,1 0 0,-1 0 0,0 1 0,1-1 0,-1 0 0,0 0 0,0 0 0,0 0 0,1 1 0,-3-2 0,1 2 0,0 6 0,-7 44 0,-3 95 0,12 59 0,2-84 0,1 243-21,-6-384-889,-10-23-3233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30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24 30878,'0'0'1617,"16"0"-1489,34-3-48,15-6-48,4 4 0,-4 2-32,-9 0 0,-10 3 0,-10 0 0,-13 0 0,-10 0 0,-10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54.4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28 31198,'0'0'1457,"10"0"-1393,23 0-48,14 0 16,0-9-32,-1 3 0,-9 0 0,-10 6 0,-7-6 0,-7 6 0,-6 0-32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30.3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267 26 32575,'-21'-3'23,"0"1"1,0 0-1,1 2 1,-31 3-1,44-2-22,1 0-1,-1 1 1,1-1-1,0 1 1,0 1-1,0-1 0,0 1 1,0 0-1,1 0 1,-1 1-1,1 0 0,0 0 1,0 0-1,0 0 1,0 1-1,1 0 0,0 0 1,-4 6-1,4-5 0,1 0-1,0 0 0,0 0 0,1 1 1,-1-1-1,1 1 0,1 0 1,0-1-1,-1 1 0,2 0 1,-1 0-1,1 0 0,0 0 0,1-1 1,0 8-1,0-9 2,0 0 0,1 0-1,-1-1 1,1 1 0,0 0 0,0-1 0,0 1-1,1-1 1,-1 0 0,1 0 0,0 0 0,1 0-1,-1 0 1,0-1 0,1 1 0,0-1-1,0 0 1,0 0 0,0-1 0,9 5 0,0-3 4,0 0 0,0-1 0,0-1 0,0 0 0,1-1 1,-1 0-1,25-3 0,-6 2 10,-24 0-15,0 0 1,1-1-1,-1 0 1,1 0 0,-1-1-1,0 0 1,0-1-1,0 0 1,14-6-1,-18 7 0,-1-1 0,1 1 0,-1-1 0,0 0 0,1 0 0,-1 0 0,-1 0 0,1-1 0,0 1 0,-1-1 0,1 1 0,-1-1 0,0 0 0,-1 0 0,1 0 0,0 0 0,-1 0 0,0-1 0,0 1 0,-1 0 0,1-5 0,0-2 0,0 0 0,-1 0 0,0 1 0,-1-1 0,0 0 0,-1 1 0,0-1 0,-1 1 0,-4-12 0,5 17 0,0 0 0,-1 1 0,0-1 0,0 1 0,0-1 0,0 1 0,-1 0 0,0 0 0,1 1 0,-2-1 0,1 1 0,0 0 0,-1 0 0,1 0 0,-1 0 0,0 1 0,0 0 0,0 0 0,-10-2 0,6 1-30,-1 1-1,0 0 1,0 1-1,0 1 1,0-1-1,0 1 1,0 1-1,0 0 1,0 0-1,0 1 1,0 1-1,1-1 1,-17 8-1,-12 19-1847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34.7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50 481 7796,'-9'-10'23784,"9"10"-23761,0 0 0,0 0 0,-1 0-1,1-1 1,0 1 0,0 0 0,0 0 0,-1 0 0,1 0-1,0 0 1,0 0 0,-1-1 0,1 1 0,0 0-1,0 0 1,-1 0 0,1 0 0,0 0 0,0 0 0,-1 0-1,1 0 1,0 0 0,0 0 0,-1 0 0,1 0 0,0 0-1,0 1 1,-1-1 0,1 0 0,0 0 0,0 0-1,-1 0 1,1 0 0,0 0 0,0 1 0,-1-1 0,1 0-1,0 0 1,0 0 0,0 1 0,0-1 0,-1 0 0,1 0-1,0 0 1,0 1 0,0-1 0,0 0 0,0 0 0,0 1-1,0-1 1,0 1 0,-7 17-23,2 0 0,0 1 0,2 0 0,-3 33 0,2 84 0,4-128 0,0-6 0,0 0 0,0 0 0,0 1 0,0-1 0,1 0 0,-1 0 0,1 0 0,-1 0 0,1 1 0,0-1 0,0 0 0,0 0 0,0 0 0,0-1 0,0 1 0,0 0 0,1 0 0,-1 0 0,1-1 0,2 3 0,-2-3 0,0 0 0,0 0 0,0 0 0,1-1 0,-1 1 0,0 0 0,1-1 0,-1 1 0,0-1 0,1 0 0,-1 0 0,1 0 0,-1 0 0,1-1 0,-1 1 0,0 0 0,1-1 0,-1 0 0,4-1 0,-2 0 0,-1 1 0,0-1 0,0 0 0,0 0 0,-1 0 0,1 0 0,0 0 0,-1-1 0,1 1 0,-1-1 0,0 0 0,0 0 0,3-5 0,20-45 0,-22 44 0,12-34 0,16-77 0,-23 82 0,1 1 0,27-68 0,-34 101 0,1-1 0,-1 0 0,1 1 0,0-1 0,0 1 0,1 0 0,-1 0 0,1 0 0,0 0 0,0 1 0,0-1 0,0 1 0,1 0 0,-1 1 0,1-1 0,0 1 0,0 0 0,0 0 0,0 0 0,0 1 0,0-1 0,0 1 0,1 0 0,-1 1 0,0 0 0,1-1 0,-1 2 0,0-1 0,1 1 0,-1-1 0,0 1 0,8 3 0,-9-2 0,-1 0 0,0 0 0,0 0 0,0 0 0,0 0 0,0 1 0,0-1 0,0 1 0,-1 0 0,1 0 0,-1 0 0,4 6 0,21 47 0,-20-40 0,-8-18 0,1 0 0,-1 0 0,1 0 0,0 0 0,0 0 0,0 0 0,0 0 0,0 0 0,0 0 0,1-2 0,-1 2 0,1 1 0,-1-1 0,1 1 0,-1-1 0,0 0 0,0 1 0,0-1 0,0 1 0,0-1 0,0 0 0,-1 1 0,1-1 0,0 1 0,-1-1 0,1 0 0,-1 1 0,0-1 0,1 1 0,-1 0 0,0-1 0,0 1 0,0 0 0,0-1 0,0 1 0,0 0 0,0 0 0,-1 0 0,1 0 0,-3-2 0,-1 1 0,-1-1 0,0 1 0,-1 0 0,1 1 0,0-1 0,0 1 0,-1 0 0,1 1 0,-1 0 0,1 0 0,0 0 0,-1 1 0,1 0 0,-1 0 0,1 0 0,0 1 0,0 0 0,0 0 0,0 1 0,0-1 0,0 1 0,-8 7 0,7-3-2,0 0 0,1 1 0,0 0 0,0 0 0,1 1 0,0-1 0,0 1 0,1 0 0,1 0 0,-1 1 1,1-1-1,1 1 0,-3 15 0,2 6 1,0 0-1,2 1 1,4 32 0,-3-54 1,2-1 0,-1 0 0,1 0 0,0 0 0,1-1 0,0 1 0,0 0 0,1-1 0,0 0 0,10 15 0,-11-18 0,1-1 0,0 1 0,0-1 0,0 0 0,0 0 0,1-1 0,-1 1 0,1-1 0,0 0 0,0 0 0,0 0 0,1-1 0,-1 0 0,0 0 0,1 0 0,0-1 0,-1 0 0,9 1 0,-4-1 1,1 0 0,-1-1-1,1 0 1,-1-1 0,1 0 0,-1-1-1,0 0 1,17-6 0,-21 5 1,0 0-1,0 0 1,-1-1 0,1 0-1,-1 0 1,0 0 0,0 0-1,0-1 1,-1 0 0,1 0-1,-1-1 1,-1 1 0,1-1-1,5-11 1,1-5-2,-1 0 0,-1-1 0,-1 0 0,-1-1 0,3-29 0,7-126 0,-11 100 0,0 2 0,-4 37 0,2 0 0,17-78 0,-16 152 0,-8 55 0,-17 93 0,-3 70 0,25-112 0,-1-135 0,0 0 0,0-1 0,1 1 0,0 0 0,0-1 0,1 1 0,-1-1 0,1 1 0,0-1 0,0 0 0,0 0 0,1 0 0,-1 0 0,1 0 0,0-1 0,0 1 0,0-1 0,1 0 0,-1 1 0,1-2 0,0 1 0,0 0 0,0-1 0,8 4 0,-3-2 0,1-2 0,-1 1 0,1-1 0,0 0 0,0-1 0,0 0 0,0-1 0,-1 0 0,1-1 0,18-3 0,-22 3 0,0-1 0,-1 0 0,1 0 0,0 0 0,-1-1 0,0 0 0,0 0 0,0-1 0,0 1 0,0-1 0,0 0 0,-1 0 0,0-1 0,0 1 0,0-1 0,-1 0 0,1 0 0,2-6 0,2-4 0,0-1 0,-1 0 0,-1-1 0,8-33 0,-5 2 0,-3 0 0,-1 0 0,-3 0 0,-6-81 0,4 128 0,-1-1 0,1 1 0,0 0 0,-1 0 0,1 0 0,-1 0 0,1 0 0,-1 0 0,1 0 0,-1 0 0,0 0 0,0 0 0,1 0 0,-1 0 0,0 0 0,0 1 0,0-1 0,0 0 0,0 1 0,0-1 0,0 0 0,0 1 0,0 0 0,0-1 0,0 1 0,0-1 0,-1 1 0,1 0 0,0 0 0,0 0 0,0 0 0,0 0 0,-1 0 0,1 0 0,0 0 0,0 0 0,0 0 0,-1 1 0,1-1 0,0 0 0,0 1 0,0-1 0,0 1 0,0 0 0,0-1 0,0 1 0,0 0 0,0-1 0,0 1 0,0 0 0,-1 1 0,-4 10 0,0 0 0,0 1 0,1-1 0,1 1 0,0 0 0,-3 21 0,-2 24 0,2-1 0,2 116 0,5-167 0,0 1 0,0 0 0,1 1 0,0-1 0,0 0 0,0 0 0,1 0 0,0 0 0,0-1 0,6 11 0,-6-13 0,0-1 0,0 1 0,1-1 0,0 0 0,-1 0 0,1 0 0,0-1 0,0 1 0,1-1 0,-1 0 0,0 1 0,1-1 0,-1-1 0,1 1 0,0 0 0,0-1 0,-1 0 0,7 1 0,-3 0 0,0 0 0,0-1 0,0 0 0,0-1 0,0 1 0,0-1 0,0 0 0,0-1 0,0 0 0,0 0 0,0-1 0,0 0 0,-1 0 0,1 0 0,0-1 0,-1 0 0,0 0 0,0 0 0,0-1 0,0 0 0,9-9 0,-5 1 0,-1-1 0,0-1 0,-1 0 0,0 0 0,-1-1 0,-1 0 0,0 0 0,-1 0 0,6-32 0,-2-11 0,3-77 0,-11 120 0,3-359 0,-9 360 0,5 14 0,0 0 0,0 0 0,0 0 0,0 0 0,0 1 0,-1-1 0,1 0 0,0 0 0,0 0 0,0 0 0,0 1 0,0-1 0,0 0 0,0 0 0,0 0 0,0 0 0,-1 0 0,1 0 0,0 1 0,0-1 0,0 0 0,0 0 0,0 0 0,-1 0 0,1 0 0,0 0 0,0 0 0,0 0 0,0 0 0,0 0 0,-1 0 0,1 0 0,0 0 0,0 0 0,0 0 0,0 0 0,-1 0 0,1 0 0,0 0 0,0 0 0,0 0 0,0 0 0,-1 0 0,1 0 0,0 0 0,0 0 0,0 0 0,0 0 0,-1 0 0,1-1 0,0 1 0,0 0 0,0 0 0,0 0 0,0 0 0,0 0 0,0 0 0,-1-1 0,1 1 0,0 0 0,0 0 0,0 0 0,-4 21 0,0 1 0,2 0 0,0 37 0,0-12 0,-5 246 0,-7 114 0,7-334 0,-3 0 0,-3-2 0,-33 105 0,41-161 0,-1 0 0,0-1 0,-1 0 0,-1 0 0,-16 23 0,21-34 0,1 0 0,0-1 0,-1 1 0,0 0 0,0-1 0,0 0 0,0 0 0,0 0 0,0 0 0,0 0 0,-1-1 0,1 1 0,-5 0 0,5-1 0,0-1 0,0 0 0,1 0 0,-1 0 0,0-1 0,0 1 0,0 0 0,1-1 0,-1 0 0,0 0 0,1 0 0,-1 0 0,1 0 0,-1 0 0,1-1 0,-1 1 0,1-1 0,0 0 0,0 0 0,-2-2 0,-7-7 0,0-1 0,1 0 0,1 0 0,0-1 0,-12-25 0,-30-75 0,46 100 0,1 1 0,0-1 0,1 1 0,0-1 0,1 0 0,0 0 0,0-17 0,2 28 0,1 0 0,-1 0 0,0 0 0,1 1 0,-1-1 0,1 0 0,-1 0 0,1 0 0,0 1 0,0-1 0,0 1 0,0-1 0,0 0 0,0 1 0,0 0 0,1-1 0,-1 1 0,1 0 0,-1-1 0,0 1 0,1 0 0,2-1 0,44-18 0,-32 14 0,145-42 0,-110 35 0,0-2 0,92-42 0,-127 50 0,-1-1 0,0-1 0,0-1 0,-1 0 0,0-1 0,-1 0 0,-1-1 0,1-1 0,-2 0 0,0 0 0,0-1 0,-1-1 0,-1 1 0,-1-2 0,0 1 0,11-34 0,-5-7 0,-2-1 0,-3 0 0,1-59 0,-4 47 0,1-151 0,-7 212 0,0 7 0,-1 1 0,0-1 0,0 1 0,0-1 0,0 1 0,0 0 0,1-1 0,-1 1 0,0 0 0,0 0 0,0 0 0,0-1 0,0 1 0,0 0 0,0 0 0,0 0 0,0 1 0,0-1 0,0 0 0,0 0 0,0 0 0,0 1 0,0-1 0,1 0 0,-1 1 0,0-1 0,-1 2 0,-2 2 0,1 0 0,0 0 0,0 1 0,0 0 0,1-1 0,0 1 0,0 0 0,0 0 0,0 0 0,1 0 0,0 0 0,-1 6 0,-1 1 0,-6 35 0,1 1 0,-1 55 0,6 101 0,3-158 0,0-28 0,0 0 0,2 0 0,0 0 0,0 0 0,2-1 0,7 23 0,-9-35 0,0 0 0,0-1 0,0 1 0,1-1 0,-1 1 0,1-1 0,0 0 0,0 0 0,1 0 0,-1-1 0,1 1 0,0-1 0,0 1 0,0-1 0,0-1 0,0 1 0,1-1 0,-1 1 0,1-1 0,0 0 0,0-1 0,0 1 0,-1-1 0,1 0 0,0 0 0,9 0 0,-2-1 0,0 1 0,0-2 0,0 0 0,0 0 0,16-4 0,-23 3 0,0 0 0,0 0 0,0 0 0,0-1 0,0 0 0,0 0 0,-1 0 0,1 0 0,-1-1 0,0 0 0,0 0 0,-1 0 0,6-8 0,0 0 0,-2 0 0,0-1 0,0 0 0,-1-1 0,-1 1 0,0-1 0,-1 0 0,0 0 0,1-17 0,0-14 0,-2-73 0,-4 82 0,2 27 0,-1 0 0,-1 1 0,0-1 0,0 0 0,-1 0 0,0 1 0,-1-1 0,-4-12 0,5 19 0,1 0 0,0 0 0,-1 0 0,1 0 0,-1 0 0,0 0 0,1 0 0,-1 0 0,0 1 0,0-1 0,-1 1 0,1-1 0,0 1 0,0 0 0,-1 0 0,1 0 0,0 0 0,-1 0 0,1 0 0,-1 1 0,1-1 0,-1 1 0,1 0 0,-1 0 0,0 0 0,1 0 0,-1 0 0,1 0 0,-1 1 0,1-1 0,-1 1 0,1 0 0,-4 1 0,4-1 0,1-1 0,-1 1 0,1 0 0,-1 0 0,1 0 0,-1 0 0,1 0 0,0 0 0,-1 0 0,1 0 0,0 0 0,0 1 0,0-1 0,0 0 0,0 1 0,0-1 0,0 1 0,-1 2 0,-7 33 0,7-28 0,-3 32 0,1-1 0,3 60 0,1-66 0,0-21 0,1 1 0,0-1 0,1 0 0,0 0 0,1 0 0,1 0 0,0 0 0,1 0 0,0-1 0,7 12 0,-8-18 0,-1 0 0,1-1 0,1 1 0,-1-1 0,1 0 0,-1 0 0,2 0 0,-1-1 0,0 1 0,1-1 0,0-1 0,0 1 0,0-1 0,0 0 0,0 0 0,1-1 0,0 0 0,-1 0 0,1-1 0,12 2 0,-17-3 0,11 2 0,0-2 0,1 0 0,22-2 0,-33 1 0,1 0 0,0 0 0,-1 0 0,1 0 0,0-1 0,-1 1 0,0-1 0,1 0 0,-1 0 0,0 0 0,0 0 0,0-1 0,0 1 0,-1-1 0,1 0 0,0 0 0,2-4 0,3-7 0,0 0 0,-1 0 0,-1-1 0,0 0 0,6-26 0,12-83 0,-12 55 0,-8 47 0,-3 9 0,1 1 0,1 0 0,0 0 0,0 0 0,1 0 0,1 1 0,0-1 0,13-20 0,-17 31 0,0 0 0,0-1 0,0 1 0,0 0 0,0 0 0,0 0 0,0 0 0,0 0 0,1 0 0,-1 0 0,0 0 0,1 0 0,-1 1 0,0-1 0,1 1 0,-1-1 0,1 1 0,-1-1 0,1 1 0,-1 0 0,1 0 0,-1 0 0,1 0 0,0 0 0,-1 0 0,1 0 0,-1 0 0,1 0 0,-1 1 0,1-1 0,-1 1 0,1-1 0,0 2 0,2 0 0,-1 0 0,0 0 0,0 0 0,-1 1 0,1 0 0,0-1 0,-1 1 0,1 0 0,-1 0 0,0 0 0,2 6 0,-1-4 0,4 8 0,-1 0 0,7 24 0,-13-43 0,0 4 0,0 0 0,-1 0 0,1-1 0,0 1 0,-1 0 0,1 0 0,-1-1 0,0 1 0,0 0 0,0 0 0,0 0 0,0 0 0,0 0 0,-1 0 0,1 1 0,-2-3 0,-1 1 0,1 1 0,0-1 0,-1 1 0,0 0 0,1 0 0,-1 1 0,0-1 0,0 1 0,0 0 0,0 0 0,0 0 0,0 0 0,0 1 0,0-1 0,0 1 0,0 0 0,-1 0 0,1 1 0,0-1 0,0 1 0,0 0 0,0 0 0,0 1 0,0-1 0,0 1 0,1 0 0,-1-1 0,1 2 0,-1-1 0,1 0 0,-1 1 0,1 0 0,-5 5 0,1 3 0,0 0 0,0 0 0,1 1 0,0 0 0,1 1 0,1-1 0,0 1 0,-4 24 0,2-2 0,3 0 0,0 43 0,3-73 0,0 0 0,0 0 0,0 0 0,1 1 0,0-1 0,0 0 0,0 0 0,0 0 0,1 0 0,0 0 0,0 0 0,0-1 0,1 1 0,0-1 0,-1 1 0,2-1 0,-1 0 0,0 0 0,1 0 0,0-1 0,0 1 0,0-1 0,0 0 0,0 0 0,1 0 0,-1-1 0,1 0 0,0 1 0,-1-2 0,1 1 0,0 0 0,0-1 0,1 0 0,-1 0 0,6 0 0,1 0 0,53 1 0,-61-2 0,0 0 0,0 0 0,0-1 0,0 0 0,0 0 0,0 0 0,0 0 0,-1-1 0,1 1 0,0-1 0,-1 0 0,8-5 0,-4 0 0,-1-1 0,0 0 0,0-1 0,0 1 0,-1-1 0,0 0 0,-1-1 0,0 1 0,4-15 0,20-96 0,-7 0 0,-5-1 0,0-166 0,-16 287 0,0-1 0,0 1 0,0 0 0,0-1 0,1 1 0,-1-1 0,0 1 0,0-1 0,0 1 0,0 0 0,0-1 0,0 1 0,0-1 0,0 1 0,-1-1 0,1 1 0,0 0 0,0-1 0,0 1 0,0-1 0,0 1 0,-1 0 0,1-1 0,0 1 0,0 0 0,-1-1 0,1 1 0,0 0 0,-1-1 0,1 1 0,0 0 0,-1-1 0,-2 5 0,0-1 0,1 0 0,0 1 0,1-1 0,-1 1 0,0-1 0,1 1 0,0 0 0,0-1 0,0 1 0,1 0 0,-1 0 0,1 0 0,0 4 0,-2 8 0,-6 83 0,7 136 0,3-109 0,-2-94 0,8 54 0,-6-74 0,0-1 0,1 1 0,0-1 0,1 0 0,0 0 0,1 0 0,10 18 0,-12-26 0,-1 0 0,1 0 0,-1-1 0,1 1 0,0-1 0,0 1 0,0-1 0,0 0 0,0 0 0,1-1 0,-1 1 0,1-1 0,-1 1 0,1-1 0,-1 0 0,1 0 0,0-1 0,-1 1 0,1-1 0,7 0 0,-7 0 0,1 0 0,-1-1 0,0 1 0,1-1 0,-1 0 0,0 0 0,0-1 0,0 1 0,0-1 0,0 0 0,0 0 0,0 0 0,0-1 0,-1 1 0,1-1 0,-1 0 0,3-3 0,4-8 0,-1 1 0,0-2 0,-1 1 0,-1-1 0,0-1 0,-1 1 0,-1-1 0,6-29 0,-1-11 0,3-65 0,-9-60 0,-13 572 0,9-386 0,0 0 0,0 1 0,0-1 0,1 0 0,0 0 0,0 0 0,0 1 0,1-1 0,0 0 0,2 5 0,-2-8 0,0 1 0,0-1 0,0 0 0,0 0 0,0 0 0,0 0 0,1 0 0,-1 0 0,0 0 0,1-1 0,0 1 0,-1-1 0,1 0 0,0 0 0,0 0 0,0 0 0,-1 0 0,1-1 0,5 1 0,3 1 0,0-1 0,0 0 0,1-1 0,-1 0 0,0-1 0,13-2 0,-20 2 0,0 0 0,0-1 0,0 1 0,0-1 0,0 0 0,-1 0 0,1 0 0,0 0 0,-1 0 0,0-1 0,1 0 0,-1 0 0,0 0 0,0 0 0,-1 0 0,1 0 0,-1-1 0,1 0 0,1-4 0,3-9 0,0 0 0,-1 0 0,-1 0 0,-1-1 0,-1 0 0,2-26 0,-2-115 0,-3 105 0,-14 79 0,6 14 0,0 0 0,3 1 0,2-1 0,2 71 0,1-93 0,-1-11 0,1 0 0,1 0 0,-1 1 0,1-1 0,0 0 0,1 0 0,0 0 0,0 0 0,0 0 0,0 0 0,1 0 0,0-1 0,6 9 0,-5-9 0,0-1 0,0 0 0,1-1 0,-1 1 0,1-1 0,0 0 0,0 0 0,0 0 0,0 0 0,1-1 0,-1 0 0,1 0 0,-1-1 0,11 2 0,-7-1 0,0 0 0,-1-1 0,1 0 0,14 0 0,-21-1 0,0 0 0,0 0 0,0 0 0,0-1 0,0 1 0,0-1 0,-1 1 0,1-1 0,0 0 0,0 1 0,-1-1 0,1 0 0,0 0 0,-1 0 0,1-1 0,-1 1 0,1 0 0,-1 0 0,0-1 0,1 1 0,-1-1 0,2-2 0,1-7 0,1 0 0,-2 0 0,1 0 0,-1 0 0,-1 0 0,0-1 0,0-15 0,-2-89 0,-2 57 0,2 41 0,-2-1 0,0 0 0,0 1 0,-11-33 0,10 42 0,0-1 0,-1 0 0,0 1 0,-1-1 0,0 1 0,0 0 0,-1 1 0,0-1 0,-1 1 0,-8-7 0,12 12 0,-1 0 0,1 1 0,-1-1 0,0 1 0,0 0 0,0 0 0,0 1 0,0-1 0,0 1 0,0 0 0,-1 0 0,1 0 0,0 0 0,-1 1 0,-6 0 0,9 0 0,1 1 0,0-1 0,0 0 0,-1 1 0,1-1 0,0 1 0,0-1 0,0 1 0,0 0 0,0-1 0,0 1 0,0 0 0,0 0 0,0 0 0,0 0 0,0 0 0,0 0 0,0 0 0,1 0 0,-1 0 0,0 0 0,1 1 0,-1-1 0,1 0 0,0 0 0,-1 0 0,1 1 0,0-1 0,0 0 0,-1 2 0,-3 49 0,4-43 0,-1 27 0,-1-8 0,1 1 0,2-1 0,7 48 0,-7-69 0,0-1 0,0 0 0,1 0 0,0 0 0,0 0 0,1 0 0,0-1 0,0 1 0,0-1 0,0 0 0,1 1 0,0-1 0,0-1 0,0 1 0,1-1 0,0 0 0,0 0 0,0 0 0,0 0 0,0-1 0,1 0 0,7 3 0,-7-3 0,0-1 0,0-1 0,0 1 0,0-1 0,0 0 0,0 0 0,1-1 0,-1 1 0,0-2 0,0 1 0,7-1 0,-10 0 0,1-1 0,0 1 0,-1 0 0,0-1 0,1 1 0,-1-1 0,0 0 0,0 0 0,0-1 0,0 1 0,0 0 0,-1-1 0,1 0 0,-1 0 0,1 0 0,-1 0 0,0 0 0,0 0 0,2-5 0,38-94 0,10-19 0,-45 107 0,0 1 0,2 0 0,-1 0 0,2 1 0,0 0 0,14-14 0,-21 24 0,0 0 0,0 0 0,0 0 0,0 0 0,0 0 0,0 1 0,0 0 0,0-1 0,1 1 0,-1 0 0,1 1 0,4-2 0,-6 2 0,-1 0 0,1 0 0,-1 0 0,1 0 0,0 0 0,-1 0 0,1 1 0,-1-1 0,1 1 0,-1-1 0,1 1 0,-1-1 0,0 1 0,1 0 0,-1 0 0,0-1 0,1 1 0,-1 0 0,0 0 0,0 0 0,0 1 0,0-1 0,0 0 0,0 0 0,0 1 0,0-1 0,0 0 0,-1 1 0,2 2 0,4 14 0,-2 0 0,1 0 0,-2 1 0,2 34 0,-6 83 0,-1-60 0,-2-41 0,2-25 0,3-18 0,11-33 0,1 0 0,35-70 0,-30 70 0,-1 1 0,2 1 0,2 1 0,34-49 0,-55 87 0,0 0 0,0 0 0,0 0 0,0-1 0,0 1 0,0 0 0,1 0 0,-1 0 0,0-1 0,0 1 0,0 0 0,0 0 0,0 0 0,0-1 0,0 1 0,1 0 0,-1 0 0,0 0 0,0 0 0,0-1 0,0 1 0,1 0 0,-1 0 0,0 0 0,0 0 0,0 0 0,1 0 0,-1 0 0,0 0 0,0 0 0,0 0 0,1 0 0,-1 0 0,0-1 0,0 1 0,0 0 0,1 1 0,-1-1 0,0 0 0,0 0 0,1 0 0,-1 0 0,0 0 0,0 0 0,0 0 0,1 0 0,-1 0 0,0 0 0,0 0 0,0 1 0,0-1 0,1 0 0,-1 0 0,0 0 0,0 0 0,0 0 0,0 1 0,3 11 0,-3-10 0,5 298 0,-7-168 0,2-130-34,-3 31 150,3-32-140,0 0 0,-1-1-1,1 1 1,0 0 0,0-1 0,-1 1 0,1 0 0,0-1 0,-1 1 0,1-1-1,-1 1 1,1 0 0,-1-1 0,1 1 0,-1-1 0,1 1 0,-1-1 0,1 0-1,-1 1 1,1-1 0,-1 1 0,0-1 0,1 0 0,-1 0 0,0 1 0,1-1-1,-1 0 1,0 0 0,0 0 0,1 0 0,-1 0 0,0 0 0,1 0 0,-1 0 0,0 0-1,1 0 1,-1 0 0,0 0 0,-1-1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35.1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202 28 32527,'-15'0'49,"-1"-1"-23,1 2 0,0-1 0,-1 2 1,-29 6-1,41-7-26,-1 1 0,1 0-1,0 0 1,0 0 0,0 0 0,0 1 0,0 0-1,0 0 1,1 0 0,-1 0 0,1 0 0,0 1-1,0-1 1,0 1 0,1 0 0,-1 0 0,1 0 0,0 0-1,0 0 1,-2 8 0,2-8 0,1 1 0,-1 0 1,1-1-1,0 1 0,1 0 0,-1 0 1,1 0-1,0-1 0,0 1 0,1 0 1,0 7-1,0-10 1,0 0 0,-1 0 0,1 0 0,0 0 0,0 0 0,0-1 0,0 1 0,0 0 0,1 0 0,-1-1 0,0 1 0,1-1 0,-1 1 0,1-1 0,0 0 0,-1 0-1,1 1 1,0-1 0,0 0 0,0-1 0,0 1 0,-1 0 0,1 0 0,0-1 0,1 1 0,2-1 0,-5 0-1,13 3 5,-1-1-1,1-1 0,-1 0 1,0-1-1,1-1 0,-1 0 1,17-3-1,-27 3-4,0 0 0,0 0 0,0-1 0,-1 1 0,1 0 0,0-1 0,-1 0 0,1 1 0,-1-1 0,0 0 0,1 0 0,-1 0 0,0 0 0,0 0 0,0 0 0,0 0 0,-1 0 0,1 0 0,-1 0 0,1 0 0,0-4 0,2-53 0,-3 48 0,0-5 0,0 9 0,1 1 0,-2-1 0,1 1 0,-1-1 0,1 1 0,-4-11 0,3 16 0,0-1 0,0 0 0,0 1 0,0-1 0,0 1 0,0-1 0,0 1 0,0 0 0,-1-1 0,1 1 0,0 0 0,-1 0 0,1 0 0,-1 0 0,0 0 0,1 0 0,-1 0 0,0 1 0,1-1 0,-1 1 0,0-1 0,0 1 0,0 0 0,1-1 0,-1 1 0,0 0 0,0 0 0,-2 1 0,-3-1-44,4-1 7,0 1 1,0-1-1,0 1 0,0 0 0,0 1 1,0-1-1,0 0 0,0 1 0,0-1 1,0 1-1,0 0 0,1 0 0,-1 0 1,0 1-1,0-1 0,1 1 0,-1-1 1,1 1-1,-1 0 0,1 0 0,0 0 1,0 0-1,-2 3 0,-16 26-3983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35.4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32639,'0'0'96,"20"0"-64,26 0-32,10-8 0,-4 2 0,-3 3 0,-6 3 0,-14 0 0,-16 0-112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38.2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19 500 32079,'-2'2'42,"0"1"1,0 0 0,0-1 0,1 1-1,-1 0 1,1 0 0,-1 0 0,1 0-1,0 0 1,0 0 0,1 1 0,-1-1-1,1 0 1,-1 6 0,2 54-61,1-35 51,-2-24-33,-1 6 0,1 1 0,1-1 0,0 1 0,0-1 0,6 20 0,-6-28 0,0 1 0,0 0 0,0-1 0,1 1 0,-1-1 0,1 0 0,0 1 0,0-1 0,0 0 0,0 0 0,0 0 0,0 0 0,0-1 0,1 1 0,-1-1 0,1 1 0,-1-1 0,1 0 0,-1 0 0,1 0 0,0 0 0,0 0 0,-1-1 0,1 1 0,0-1 0,0 0 0,3 0 0,3 1 2,1-1 1,0 0-1,-1 0 1,16-3-1,-21 2-1,0-1 1,0 1-1,0 0 1,-1-1-1,1 0 1,0 0-1,-1 0 0,1 0 1,-1-1-1,0 0 1,0 1-1,0-1 1,5-6-1,2-6-1,0 0 0,0 0 0,-2-1 0,0 0 0,0-1 0,6-22 0,22-111 0,-9 32 0,-23 105 0,-1-2 0,2 1 0,-1-1 0,2 1 0,0 0 0,14-23 0,-18 34 0,0 0 0,1 0 0,-1 1 0,1-1 0,0 1 0,-1-1 0,1 1 0,0 0 0,0 0 0,1 0 0,-1 0 0,0 1 0,1 0 0,-1-1 0,1 1 0,-1 0 0,1 1 0,-1-1 0,1 0 0,0 1 0,-1 0 0,1 0 0,0 0 0,-1 0 0,1 1 0,-1 0 0,1-1 0,0 1 0,5 3 0,-4-2 0,0 0 0,0 1 0,0 0 0,0 0 0,0 0 0,-1 0 0,1 1 0,-1 0 0,0 0 0,0 0 0,0 0 0,-1 1 0,0 0 0,4 5 0,4 9 0,-1 1 0,9 25 0,-18-42 0,7 19 0,0 0 0,-2 1 0,5 27 0,-9-37 0,-1 1 0,0-1 0,-1 0 0,0 1 0,-1-1 0,0 1 0,-4 12 0,3-19 0,-1-1 0,0 0 0,0 0 0,-1 0 0,0-1 0,0 1 0,0-1 0,0 0 0,-1 0 0,0 0 0,0 0 0,0-1 0,-1 0 0,0 0 0,1-1 0,-1 1 0,-8 2 0,1 0 0,-1 0 0,0-1 0,-1 0 0,1-1 0,-1-1 0,-26 3 0,22-4 0,5-1 0,0 0 0,0-1 0,-1 0 0,-23-5 0,36 5 0,0-1 0,0 0 0,1 0 0,-1 0 0,0 0 0,0 0 0,1 0 0,-1 0 0,1 0 0,-1-1 0,1 1 0,0 0 0,0-1 0,-1 0 0,1 1 0,0-1 0,0 0 0,0 1 0,1-1 0,-1 0 0,0 0 0,1 0 0,-1 0 0,1 0 0,-1-2 0,0-7 0,-1 0 0,2 0 0,0-15 0,0 11 0,1 15 0,0-1 0,-1 0 0,1 1 0,0-1 0,0 1 0,0-1 0,-1 1 0,1-1 0,0 1 0,0-1 0,0 1 0,0 0 0,0 0 0,0-1 0,0 1 0,-1 0 0,1 0 0,0 0 0,0 0 0,0 0 0,0 0 0,0 0 0,2 1 0,28 1 0,-18 1 0,-1 0 0,1 1 0,22 9 0,22 8 0,-18-14 0,1-2 0,-1-1 0,70-3 0,-62-2 0,-42 2 0,0-1 0,0 0 0,0-1 0,0 1 0,1-1 0,-1 0 0,0 0 0,0-1 0,-1 1 0,1-1 0,0 0 0,0 0 0,-1-1 0,1 0 0,-1 1 0,0-1 0,0-1 0,0 1 0,0-1 0,-1 1 0,1-1 0,-1 0 0,0 0 0,0-1 0,-1 1 0,1-1 0,-1 1 0,0-1 0,0 0 0,0 0 0,-1 0 0,1 0 0,-1-5 0,4-21 0,-1 0 0,-2 0 0,-4-57 0,1 29 0,1-71 0,1 345 0,-1-205 0,0 0 0,2 0 0,-1 1 0,1-1 0,1 0 0,0 0 0,0-1 0,1 1 0,9 16 0,-11-22 0,1 1 0,0-2 0,0 1 0,0 0 0,1-1 0,-1 1 0,1-1 0,0 0 0,0 0 0,0 0 0,0-1 0,0 1 0,1-1 0,-1 0 0,1-1 0,-1 1 0,1-1 0,0 0 0,0 0 0,-1 0 0,1 0 0,7-1 0,2 0 0,-8 1 0,0-1 0,-1 0 0,1-1 0,0 1 0,9-3 0,-14 2 0,1 0 0,0 0 0,0 0 0,0 0 0,-1 0 0,1 0 0,0 0 0,-1 0 0,1-1 0,-1 1 0,1-1 0,-1 1 0,0-1 0,0 0 0,0 1 0,0-1 0,0 0 0,0 0 0,1-3 0,4-13 0,-1 0 0,-1 0 0,-1 0 0,1-27 0,-1-77 0,-4 85 0,1-46 0,0 108 0,2 48 0,-4 0 0,-3 0 0,-22 111 0,-17 37 0,28-128 0,15-87 0,-12 45 0,12-49 0,1 0 0,-1 0 0,0-1 0,0 1 0,0 0 0,0 0 0,0-1 0,0 1 0,0-1 0,-1 1 0,1-1 0,0 1 0,-1-1 0,1 0 0,-1 0 0,0 0 0,1 0 0,-1 0 0,0 0 0,0 0 0,1 0 0,-4 0 0,-31 3 0,0-2 0,-64-5 0,95 2 0,0 0 0,0 0 0,0-1 0,0 1 0,0-1 0,0-1 0,0 1 0,1 0 0,-1-1 0,1 0 0,-1 0 0,1-1 0,0 1 0,1-1 0,-1 0 0,1 0 0,-1 0 0,1 0 0,0 0 0,0-1 0,1 1 0,0-1 0,0 0 0,0 0 0,0 0 0,0 0 0,1 0 0,0 0 0,0-1 0,1 1 0,-1-7 0,1 6 0,0-1 0,0 1 0,0-1 0,1 0 0,0 1 0,2-8 0,-2 11 0,0 0 0,0 1 0,1-1 0,-1 1 0,1-1 0,0 1 0,0-1 0,-1 1 0,2 0 0,-1 0 0,0 0 0,0 0 0,1 1 0,2-3 0,12-6 0,0 0 0,1 2 0,0-1 0,0 2 0,20-5 0,98-18 0,-90 22 0,75-23 0,-112 27 0,0 1 0,-1-1 0,1 0 0,-1-1 0,0 0 0,-1 0 0,1-1 0,-1 0 0,0 0 0,0 0 0,-1-1 0,0 0 0,0-1 0,-1 1 0,0-1 0,0 0 0,6-14 0,-1-5 0,-2-2 0,0 1 0,-2-1 0,4-35 0,-6 34 0,1-1 0,1 2 0,16-46 0,-21 75 0,0-1 0,-1 0 0,1 0 0,0 1 0,0-1 0,-1 0 0,1 1 0,0-1 0,0 1 0,0-1 0,0 1 0,0-1 0,0 1 0,0 0 0,0 0 0,0-1 0,0 1 0,0 0 0,0 0 0,0 0 0,0 0 0,0 0 0,1 0 0,27 4 0,-24-2 0,1 1 0,-1 0 0,1 0 0,-1 0 0,0 0 0,0 1 0,-1 0 0,1 0 0,-1 0 0,0 1 0,0-1 0,0 1 0,4 7 0,1 2 0,0 1 0,-1 0 0,11 28 0,-14-27 0,-1-1 0,0 0 0,-1 1 0,0 0 0,-2 0 0,0 0 0,-1 16 0,0-23 0,-1-1 0,0 1 0,0-1 0,-1 0 0,0 1 0,-1-1 0,1 0 0,-2 0 0,1-1 0,-1 1 0,0-1 0,-1 0 0,0 0 0,-9 11 0,0-5 0,0-1 0,-1 0 0,0-1 0,-1 0 0,0-2 0,0 0 0,-1 0 0,-1-2 0,1 0 0,-1-1 0,0-1 0,-1 0 0,1-2 0,-1 0 0,1-1 0,-29 0 0,47-2 0,-1 0 0,0-1 0,0 1 0,0 0 0,1 0 0,-1 0 0,0-1 0,0 1 0,1 0 0,-1-1 0,0 1 0,1-1 0,-1 1 0,0-1 0,1 1 0,-1-1 0,1 1 0,-1-1 0,1 0 0,-1 1 0,1-1 0,-1 0 0,1 1 0,0-1 0,-1 0 0,1 1 0,0-1 0,-1 0 0,1 0 0,0 0 0,0 1 0,0-2 0,-1-33 0,1 24 0,1 10 0,-1 0 0,0 0 0,1 0 0,-1 0 0,1 0 0,-1 0 0,1 0 0,-1 0 0,1 0 0,0 1 0,-1-1 0,1 0 0,0 0 0,0 0 0,0 1 0,-1-1 0,1 0 0,0 1 0,0-1 0,0 1 0,0-1 0,0 1 0,0 0 0,0-1 0,0 1 0,0 0 0,1 0 0,0-1 0,36-3 0,-34 4 0,192 0 0,19-2 0,-209 2 0,0 0 0,0-1 0,0 0 0,-1 0 0,1 0 0,0-1 0,-1 0 0,1 0 0,-1 0 0,0-1 0,0 0 0,0 0 0,0 0 0,0 0 0,-1-1 0,5-4 0,-4 2 0,-2 1 0,1-1 0,-1 0 0,0 0 0,0 0 0,0 0 0,-1 0 0,0-1 0,-1 1 0,1-1 0,-1 1 0,0-1 0,-1 1 0,1-9 0,0-308 0,-2 150 0,-2 802 0,3-625 0,-1-1 0,1 0 0,0 0 0,1 0 0,-1 0 0,1 0 0,-1 1 0,1-1 0,0 0 0,0 0 0,0-1 0,0 1 0,1 0 0,2 4 0,-2-5 0,0-1 0,1 1 0,-1-1 0,0 1 0,1-1 0,-1 0 0,1 0 0,-1 0 0,1 0 0,0-1 0,-1 1 0,1-1 0,0 1 0,-1-1 0,1 0 0,0 0 0,2-1 0,7 2 0,-1-2 0,1 1 0,-1-1 0,1-1 0,16-5 0,-22 5 0,-1 0 0,1-1 0,-1 0 0,0 0 0,0 0 0,0-1 0,0 0 0,-1 0 0,1 0 0,-1 0 0,0-1 0,6-8 0,-2 1 0,-1-1 0,0 0 0,-1-1 0,0 1 0,-1-1 0,-1 0 0,0 0 0,-1 0 0,2-21 0,-1-16 0,-3-68 0,-1 64 0,0 54 0,0 0 0,-1 0 0,1 0 0,0 0 0,-1 0 0,1 0 0,0 0 0,-1 0 0,1 1 0,-1-1 0,0 0 0,1 0 0,-1 0 0,0 0 0,1 1 0,-1-1 0,0 0 0,0 1 0,1-1 0,-1 0 0,0 1 0,0-1 0,0 1 0,0 0 0,0-1 0,0 1 0,0 0 0,0-1 0,0 1 0,0 0 0,0 0 0,-2 0 0,0-1 0,0 1 0,0 0 0,0 0 0,0 0 0,0 0 0,0 1 0,0-1 0,0 1 0,1 0 0,-6 2 0,4-1 0,0 1 0,1 0 0,-1 1 0,1-1 0,0 0 0,0 1 0,0 0 0,0 0 0,1 0 0,0 0 0,0 0 0,0 0 0,0 1 0,1-1 0,-1 1 0,1-1 0,-1 7 0,-2 11 0,1 0 0,0 28 0,3-28 0,-2-3 0,2 0 0,0-1 0,1 1 0,7 34 0,-7-49 0,1 1 0,-1-1 0,1 1 0,0-1 0,0 0 0,0 1 0,1-1 0,0 0 0,-1-1 0,2 1 0,-1 0 0,0-1 0,1 0 0,-1 1 0,1-1 0,0-1 0,0 1 0,0-1 0,0 1 0,0-1 0,1 0 0,-1-1 0,9 3 0,-5-2 0,0-1 0,0 0 0,0 0 0,14-2 0,-9 1 0,-11 0 0,1-1 0,-1 0 0,1 0 0,-1 0 0,0 0 0,1-1 0,-1 1 0,0-1 0,0 1 0,0-1 0,0 0 0,0 0 0,0 0 0,0 0 0,-1 0 0,1 0 0,-1 0 0,1 0 0,-1-1 0,2-4 0,22-55 0,7-67 0,-25 91 0,2 0 0,26-66 0,-35 103 0,0 0 0,0 0 0,1 0 0,-1 0 0,0 0 0,1 0 0,-1 0 0,1 0 0,-1 0 0,1 0 0,0 0 0,-1 0 0,1 1 0,0-1 0,-1 0 0,1 0 0,0 1 0,0-1 0,0 0 0,0 1 0,0-1 0,0 1 0,0-1 0,0 1 0,0 0 0,0-1 0,0 1 0,0 0 0,0 0 0,0 0 0,0 0 0,0 0 0,0 0 0,0 0 0,1 0 0,-1 0 0,0 0 0,0 0 0,0 1 0,0-1 0,0 0 0,1 1 0,1 1 0,0 0 0,-1 1 0,1-1 0,-1 0 0,0 1 0,1-1 0,-1 1 0,0 0 0,-1 0 0,1 0 0,0 0 0,1 3 0,13 33 0,-2-1 0,-1 2 0,-3 0 0,0 0 0,-3 1 0,4 71 0,-11-92 0,-1 13 0,1-30 0,2-20 0,0-4 0,1 0 0,1 0 0,1 0 0,1 1 0,1 0 0,1 0 0,10-20 0,4 0 0,1 1 0,35-45 0,-53 77 0,31-37 0,-34 42 0,0 0 0,1 0 0,-1 0 0,1 0 0,-1 0 0,1 1 0,-1-1 0,1 1 0,0-1 0,0 1 0,0 0 0,0 0 0,0 1 0,0-1 0,3 0 0,-5 1 0,-1 0 0,1 0 0,-1 0 0,0 0 0,1 0 0,-1 0 0,0 1 0,1-1 0,-1 0 0,0 0 0,1 0 0,-1 0 0,0 1 0,1-1 0,-1 0 0,0 0 0,0 0 0,1 1 0,-1-1 0,0 0 0,0 1 0,1-1 0,-1 0 0,0 0 0,0 1 0,0-1 0,0 0 0,1 1 0,-1-1 0,0 1 0,0-1 0,0 0 0,0 1 0,0-1 0,0 0 0,0 1 0,0-1 0,0 0 0,0 1 0,0-1 0,0 1 0,0-1 0,0 0 0,-1 1 0,1-1 0,5 60 0,-3 0 0,-7 63 0,3-100 0,-2-1 0,0 1 0,-2-1 0,-13 35 0,17-87 0,4 14 0,1 1 0,1-1 0,0 1 0,0 0 0,9-17 0,38-71 0,-36 74 0,-4 9 0,31-55 0,-38 68 0,1 1 0,1-1 0,-1 1 0,1 0 0,0 0 0,0 1 0,14-10 0,-20 15 0,1-1 0,-1 1 0,1 0 0,-1-1 0,1 1 0,-1-1 0,1 1 0,0 0 0,-1-1 0,1 1 0,-1 0 0,1 0 0,0 0 0,-1-1 0,1 1 0,0 0 0,-1 0 0,1 0 0,0 0 0,-1 0 0,1 0 0,0 0 0,-1 0 0,1 0 0,0 1 0,-1-1 0,1 0 0,0 0 0,-1 0 0,1 1 0,-1-1 0,1 0 0,0 1 0,0 0 0,5 24 0,-2 62 0,-6 97 0,-1-158 0,0 0 0,-2-1 0,-1 1 0,-9 24 0,14-47-10,1-2 7,0-1 0,0 1 0,0-1-1,0 1 1,0 0 0,0-1 0,-1 1 0,1-1-1,0 1 1,0-1 0,-1 1 0,1-1 0,0 1-1,-1-1 1,1 1 0,0-1 0,-1 0 0,1 1-1,-1-1 1,1 0 0,-1 1 0,1-1 0,0 0-1,-1 1 1,1-1 0,-1 0 0,0 0 0,1 0 0,-1 1-1,1-1 1,-2 0 0,-1 0-429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38.6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3 32399,'-3'0'336,"9"0"-336,17 0 32,-3 0-32,0-3 0,-1 3 0,-2 0 0,2 0 0,7 0 0,10 0 0,-3 0 0,6 0 0,-9 0-128,-17 0-736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55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31759,'1'1'47,"-1"-1"1,1 1 0,-1 0-1,1-1 1,-1 1-1,1 0 1,-1-1 0,0 1-1,1 0 1,-1-1 0,0 1-1,0 0 1,0-1 0,1 1-1,-1 0 1,0 0 0,0-1-1,0 1 1,0 0 0,0 0-1,0-1 1,-1 2 0,0 30-206,1-19 228,0-12-70,0 0 0,1-1 0,-1 1 0,1 0 0,-1 0 0,1-1 0,0 1 0,-1-1 0,1 1 0,0-1 0,-1 1 0,1-1 0,0 1 0,0-1 0,-1 1 0,1-1 0,0 0 0,0 0 0,0 1 0,0-1 0,-1 0 0,1 0 0,0 0 0,0 0 0,0 0 0,0 0 0,0 0 0,-1 0 0,2-1 0,-1 2 0,0-1 0,0 0 0,1 0 0,-1 0 0,0 0 0,0 0 0,0 0 0,0 0 0,0-1 0,0 1 0,-1 0 0,1-1 0,0 1 0,0 0 0,0-1 0,0 1 0,0-1 0,0 1 0,0-1 0,-1 0 0,1 1 0,0-1 0,0-1 0,0 0 0,-1 0 0,0-1 0,0 1 0,0 0 0,0-1 0,0 1 0,-1 0 0,1-1 0,-1 1 0,1 0 0,-1 0 0,0 0 0,0-1 0,0 1 0,0 0 0,0 0 0,-3-3 0,1 3 0,0 1 0,0 0 0,0 0 0,-1 0 0,1 0 0,0 0 0,0 0 0,-1 1 0,1 0 0,0-1 0,-1 1 0,-5 1 0,9-1 0,0 0 0,-1 1 0,1-1 0,-1 0 0,1 0 0,0 0 0,-1 1 0,1-1 0,0 0 0,-1 0 0,1 1 0,0-1 0,-1 0 0,1 1 0,0-1 0,0 0 0,0 1 0,-1-1 0,1 0 0,0 1 0,0-1 0,0 1 0,0-1 0,-1 0 0,1 1 0,0-1 0,0 1 0,0-1 0,0 0 0,0 1 0,0-1 0,0 1 0,1 16 0,-1-15 0,0-2 0,0 1 0,0 0 0,0-1 0,-1 1 0,1 0 0,1-1 0,-1 1 0,0 0 0,0-1 0,0 1 0,0-1 0,0 1 0,1 0 0,-1-1 0,0 1 0,0 0 0,1-1 0,-1 1 0,0-1 0,1 1 0,-1-1 0,1 1 0,-1-1 0,1 1 0,-1-1 0,1 0 0,-1 1 0,1-1 0,-1 1 0,1-1 0,0 0 0,-1 0 0,1 1 0,-1-1 0,1 0 0,0 0 0,-1 0 0,1 0 0,0 0 0,-1 0 0,1 0 0,0 0 0,-1 0 0,1 0 0,0 0 0,-1 0 0,1 0 0,0-1 0,1 1 0,-1 0 0,-1-1 0,1 0 0,0 0 0,-1 1 0,1-1 0,0 0 0,-1 0 0,1 0 0,-1 0 0,1 0 0,-1 0 0,0 0 0,1 0 0,-1 0 0,0 0 0,0 0 0,0 0 0,1 0 0,-1 0 0,0 0 0,0 0 0,-1 0 0,1 0 0,0 0 0,-1-2 0,1 0 0,0 3-7,0 0 0,0 0 0,0 0 0,0-1 0,0 1 1,0 0-1,0 0 0,0 0 0,0 0 0,0-1 0,0 1 0,-1 0 0,1 0 0,0 0 0,0 0 0,0-1 1,0 1-1,0 0 0,-1 0 0,1 0 0,0 0 0,0 0 0,0 0 0,0 0 0,-1 0 0,1 0 0,0 0 1,0-1-1,0 1 0,0 0 0,-1 0 0,1 0 0,0 0 0,0 0 0,0 0 0,-1 0 0,1 0 0,0 0 1,0 1-1,0-1 0,-1 0 0,1 0 0,0 0-56,-7 0-1354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56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18 32095,'1'0'15,"-1"-1"0,0 0 0,0 1 0,0-1 0,0 0 0,0 0 0,0 1 0,-1-1 0,1 0 0,0 1 0,0-1 0,0 0 0,-1 1 0,1-1 0,0 0 0,-1 1 0,1-1 1,0 1-1,-1-1 0,1 1 0,-1-1 0,1 1 0,-1-1 0,0 0 0,-18-1 208,9 3-198,9-1-25,0 1 0,0-1 0,1 1 0,-1-1 0,0 1 0,0-1 0,1 1 0,-1 0 0,0 0 0,1-1 0,-1 1 0,1 0 0,-1 0 0,1-1 0,-1 1 0,1 0 0,0 0 0,-1 0 0,1 0 0,0 0 0,0 0 0,0 0-1,-1 0 1,1 0 0,0 0 0,0 0 0,0 0 0,1-1 0,-1 1 0,0 1 0,0 0 1,0 0-1,0 0 0,0 0 0,0 0 0,1 0 0,-1 0 1,0 0-1,1-1 0,0 1 0,-1 0 0,1 0 1,0-1-1,0 1 0,0 0 0,0-1 0,1 3 1,5-2 3,1 0 0,-1 0 0,0-1 0,1 0 0,-1 0 0,1-1 0,-1 0 0,1 0 0,14-3 0,-21 3-4,-1-1 0,1 1 0,0-1 1,0 0-1,0 1 0,-1-1 0,1 0 0,0 1 1,-1-1-1,1 0 0,-1 0 0,1 0 1,-1 0-1,1 1 0,-1-1 0,1 0 0,-1 0 1,0 0-1,0 0 0,1 0 0,-1 0 1,0 0-1,0 0 0,0 0 0,0-1 0,0 0 0,0 1 0,0-1 0,0 1 0,0 0 0,0-1 0,0 1 0,0-1 0,0 1 0,-1-1 0,1 1 0,-1-1 0,1 1 0,-1 0 0,1-1 0,-1 1 0,0 0 0,-1-3 0,-3 3 0,1-1 0,0 0 0,-1 1 0,0 0 0,1 0 0,-1 0 0,1 0 0,-1 1 0,0 0 0,0 0 0,-7 1 0,-4 0 0,15 0-2,0 1 1,1-1-1,-1 1 1,1-1-1,0 1 1,-1-1-1,1 1 1,0-1-1,0 1 1,0 0-1,0-1 1,0 1-1,1-1 1,-1 1-1,0 0 1,1-1-1,-1 1 1,1-1-1,-1 1 0,2 1 1,11 3-98,5-5-266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5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25 32287,'-2'0'17,"1"-1"0,-1 0 1,1 1-1,-1 0 0,0-1 1,1 1-1,-1 0 1,0 0-1,1 0 0,-1 0 1,0 0-1,1 0 0,-1 1 1,1-1-1,-1 0 0,0 1 1,1-1-1,-1 1 0,1 0 1,-1 0-1,1-1 0,0 1 1,-2 2-1,0 2-17,0 0 0,1 0 0,0 0 0,0 1 0,1-1 0,-1 1 0,1-1 0,1 1 0,-1 0 0,1-1 0,0 12 0,1-16 0,-1-1 0,0 1 0,1-1 0,-1 1 1,1-1-1,0 1 0,-1-1 0,1 1 0,-1-1 0,1 0 0,0 1 0,-1-1 1,1 0-1,0 1 0,-1-1 0,1 0 0,0 0 0,-1 0 0,1 0 1,0 0-1,-1 0 0,1 0 0,0 0 0,0 0 0,0 0 0,29 0 17,-22 0-8,-6 0-7,-1 0 0,1 0-1,0 0 1,-1 0-1,1 0 1,-1 0 0,1 0-1,-1-1 1,1 1 0,-1 0-1,1-1 1,-1 1 0,1-1-1,-1 0 1,1 1-1,-1-1 1,3-2 0,-4 1-2,1 0 1,0 1-1,-1-1 1,1 0 0,-1 0-1,1 0 1,-1 0-1,0 0 1,0 0 0,0 0-1,0-4 1,0-1-3,0 4 2,0-1 0,0 0 0,0 1 0,-1-1 0,1 1 0,-1-1 0,0 1 0,0-1 0,0 1 0,0-1 0,-1 1 0,-2-5 0,2 6 0,0 0 0,0 1 0,0-1 0,0 0 0,0 1 0,0 0 0,0-1 0,0 1 0,-1 0 0,1 0 0,-1 0 0,1 0 0,0 1 0,-1-1 0,0 1 0,1-1 0,-1 1 0,-3 0 0,2-1 0,0 1 0,0 0 0,0 0 0,0 0 0,0 0 0,0 0 0,0 1 0,-6 1 0,8-1 0,1 0 0,0 0 0,0 0 0,0 1 0,0-1 0,0 0 0,0 0 0,0 0 0,1 1 0,-1-1 0,0 0 0,1 1 0,-1-1 0,1 1 0,-1-1 0,1 1 0,0-1 0,-1 1 0,1-1 0,0 1 0,0-1 0,0 1 0,0-1 0,1 3 0,-1 11 0,-1-11 0,1 0 0,0 0 0,0 0 0,1 0 0,-1 0 0,1 0 0,1 5 0,-1-8 0,-1 1 0,1-1 0,0 0 0,0 1 0,0-1 0,0 0 0,0 0 0,0 0 0,1 1 0,-1-1 0,0 0 0,1-1 0,-1 1 0,0 0 0,1 0 0,-1-1 0,1 1 0,-1-1 0,1 1 0,-1-1 0,1 1 0,1-1 0,11 2-39,-1-1-1,26 0 1,-21-2-457,-11 1-1131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57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24123,'0'0'6854,"-19"35"-5160,19-34-1693,0-1 1,1 1-1,-1 0 0,1 0 0,-1-1 1,1 1-1,0 0 0,-1-1 1,1 1-1,-1-1 0,1 1 1,0-1-1,0 1 0,-1-1 0,1 1 1,0-1-1,0 0 0,0 1 1,-1-1-1,1 0 0,0 0 0,0 1 1,0-1-1,0 0 0,0 0 1,0 0-1,-1 0 0,1 0 1,0 0-1,0-1 0,0 1 0,0 0 1,0 0-1,-1-1 0,1 1 1,2-1-1,-3 0-1,0-1 0,1 1 0,-1 0 0,0 0 0,0-1 0,0 1 0,0 0 0,0-1 0,0 1 0,0 0 0,0 0 0,0-1 0,-1 1 0,1 0 0,0 0 0,-1-1 0,1 1 0,-1 0 0,1 0 0,-1 0 0,0 0 0,0 0 0,1 0 0,-1 0 0,0 0 0,0 0 0,-1-1 0,-2 0 0,-1 1 0,1 0 0,0 0 0,0 0 0,0 1 0,-1-1 0,1 1 0,-8 1 0,11-2 0,-1 1 0,1 0 0,-1 0 0,1 0 0,-1 1 0,1-1 0,-1 0 0,1 0 0,-1 1 0,1-1 0,0 1 0,-1-1 0,1 1 0,0 0 0,-1 0 0,1-1 0,0 1 0,0 0 0,0 0 0,0 0 0,0 0 0,0 1 0,0-1 0,0 0 0,-2 3 0,3-3 0,-1 1 0,1 0 1,-1 0-1,1 0 0,-1 0 0,1 0 0,0 0 1,0 0-1,0 0 0,0 0 0,0-1 0,1 1 1,-1 0-1,1 0 0,-1 0 0,1 0 0,-1 0 1,1-1-1,0 1 0,0 0 0,0 0 0,0-1 1,0 1-1,0-1 0,1 1 0,-1-1 0,1 0 1,-1 1-1,0-1 0,1 0 0,2 2 0,3-1 2,0 0 0,0-1 0,0 0-1,0 0 1,0 0 0,0-1 0,10 0-1,-13 0 0,6 0 10,14-3 6,-24 2-18,1 0 1,0 0 0,-1 0-1,1 0 1,0 0 0,-1 1 0,1-1-1,-1-1 1,0 1 0,1 0-1,-1 0 1,0 0 0,1 0 0,-1 0-1,0 0 1,0 0 0,0 0 0,0 0-1,0 0 1,-1-2 0,1 3-24,0-1 0,1 1 1,-1-1-1,0 1 1,-1-1-1,1 1 0,0-1 1,0 1-1,0-1 0,0 1 1,0-1-1,0 1 1,0 0-1,-1-1 0,1 1 1,0-1-1,0 1 1,-1 0-1,1-1 0,0 1 1,-1 0-1,1-1 0,0 1 1,-1 0-1,1-1 1,0 1-1,-1 0 0,1 0 1,-1-1-1,1 1 1,0 0-1,-1 0 0,0 0 1,-14-4-3283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3:11.7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31310,'0'0'1342,"13"0"-1275,253 0-238,-304 0-378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55.1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62 32159,'-5'-26'454,"4"23"-348,0 5-56,1 40-66,1-33 30,16 149-14,-1-35 0,0 221 0,-18-441 0,5-125 0,-3 220 0,1 0 0,-1 0 0,0 0 0,0 1 0,1-1 0,-1 0 0,1 0 0,0 1 0,-1-1 0,1 0 0,0 0 0,0 1 0,0-1 0,0 1 0,1-1 0,-1 1 0,0 0 0,0-1 0,1 1 0,-1 0 0,1 0 0,-1 0 0,1 0 0,0 0 0,-1 0 0,1 0 0,0 1 0,0-1 0,2 0 0,4 0 0,0 0 0,-1 1 0,1 0 0,0 0 0,-1 1 0,9 2 0,3 1 0,-1 0 0,20 9 0,-27-9 0,0 0 0,0 0 0,0-1 0,1 0 0,-1-1 0,1-1 0,-1 0 0,1 0 0,20-2 0,-31 0 0,0 1 0,-1-1 0,1 1 0,-1-1 0,1 1 0,-1-1 0,1 0 0,-1 1 0,1-1 0,-1 0 0,1 0 0,-1 1 0,0-1 0,1 0 0,-1 0 0,0 0 0,0 1 0,0-1 0,0 0 0,0 0 0,0 0 0,0 0 0,0-1 0,0-30 0,-1 22 0,2-68 0,-4 1 0,-15-89 0,15 155 0,0 10 0,-1 10 0,0 37 0,1 0 0,5 59 0,0-22 0,0-19 0,3 1 0,21 106 0,-22-123-16,-4-47-64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5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33 32015,'-6'-6'624,"6"-2"-544,-7 5-32,4 0-48,-4-3 0,7 3 0,0 0 0,-3 3-32,3 15-1105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5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30318,'13'6'32,"-3"2"-32,-4-2-1937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5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31695,'3'0'704,"4"0"-480,-1 0-128,4 0-80,-3 0 16,-4 0-32,4 0 0,-4 0 0,3 0 0,-6 6-1825</inkml:trace>
  <inkml:trace contextRef="#ctx0" brushRef="#br0" timeOffset="1">1 316 32399,'0'0'304,"3"5"-272,13-2-32,-6 0 0,-7 3 0,-3 3-96,0 0-1345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3:5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32559,'0'0'128,"13"0"-80,6 0-16,4-3-32,0-3 0,-7 1 0,-6 5-64,-6-3-1153</inkml:trace>
  <inkml:trace contextRef="#ctx0" brushRef="#br0" timeOffset="1">384 74 32687,'22'-18'32,"-2"6"16,-7-3-48,-10 7 0,-3 2-48,0-9-800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0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0 334 31422,'0'-15'1153,"0"0"-1041,0 3-80,3 7-32,1-4-192,-4 3-2129</inkml:trace>
  <inkml:trace contextRef="#ctx0" brushRef="#br0" timeOffset="1">33 69 30094,'0'-18'2353,"0"0"-2161,0 6-112,6-2-64,-2 8-16,-1 6-16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0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32367,'10'0'256,"6"0"-160,4 0-48,-4 0-48,-3 0 0,-6 0-32,-4 3-144,-3 6-5171</inkml:trace>
  <inkml:trace contextRef="#ctx0" brushRef="#br0" timeOffset="1">155 313 32463,'13'0'208,"10"0"-144,-4 0-32,-6 0-32,-3 0 0,-7 11 0,-3-5-80,0-3-864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1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32431,'0'0'288,"3"0"-240,7 0-48,-7 0 0,0 0 0,-3 9-32</inkml:trace>
  <inkml:trace contextRef="#ctx0" brushRef="#br0" timeOffset="1">17 47 32239,'-3'-14'256,"3"-1"-128,-3 6-128,-1 6-128,-2-3-1537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29646,'-4'0'2161,"4"3"-1473,0 0-608,0 0-80,0 6 0,0-6-272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1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 32063,'-7'-3'16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2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 32447,'-3'-6'256</inkml:trace>
  <inkml:trace contextRef="#ctx0" brushRef="#br0" timeOffset="1">16 330 31566,'-6'6'465,"3"0"-81,-1 6-256,1-6-112,3 5 0,0 1-16,0 0-16,0 3-288,0-4-1841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57.0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7 163 32095,'0'-32'619,"0"31"-595,0 2 0,-2 1-24,2 1 0,-1-1 1,0 1-1,0-1 1,1 1-1,-1 0 0,1-1 1,0 1-1,0 0 1,0-1-1,0 1 0,1 3 1,0 13-1,-1-9 0,-1 283 0,1-278 0,1 0 0,1 1 0,0-1 0,1 0 0,1-1 0,0 1 0,2-1 0,-1 1 0,1-1 0,1-1 0,1 0 0,13 19 0,-18-29 0,0 0 0,0 0 0,1-1 0,-1 1 0,1-1 0,-1 0 0,1 0 0,0 0 0,0 0 0,0-1 0,0 1 0,0-1 0,1 0 0,-1-1 0,0 1 0,1-1 0,-1 0 0,0 0 0,0 0 0,6-1 0,-4 1 0,-4 0 0,0 0 0,0-1 0,-1 1 0,1-1 0,0 1 0,0-1 0,-1 1 0,1-1 0,-1 0 0,1 0 0,0 0 0,-1 0 0,0 0 0,1 0 0,-1-1 0,0 1 0,1 0 0,-1-1 0,0 1 0,0-1 0,0 1 0,0-1 0,0 1 0,1-4 0,2-5 0,0-1 0,-1 1 0,2-13 0,-2 10 0,8-42 0,-3-1 0,2-75 0,-7 82 0,-1 187 0,-2-126-1,1 1 0,0-1 0,0 0 1,1 0-1,1 1 0,0-2 0,1 1 0,8 19 0,-11-28 1,1 0-1,0 1 0,0-1 0,0 0 1,1 0-1,-1 0 0,1 0 0,0-1 0,-1 1 1,1-1-1,0 0 0,0 1 0,1-1 1,-1-1-1,0 1 0,1 0 0,-1-1 1,1 0-1,0 0 0,-1 0 0,1 0 1,0 0-1,-1-1 0,1 0 0,0 1 1,0-1-1,0-1 0,-1 1 0,1-1 1,0 1-1,6-3 0,-7 2 1,-1 0 0,1 0 1,0-1-1,-1 1 0,1-1 0,-1 0 1,0 1-1,1-1 0,-1 0 0,0 0 1,0 0-1,0-1 0,-1 1 0,1 0 1,-1-1-1,1 1 0,-1-1 0,2-5 1,2-3 4,-1-1 1,-1 0-1,3-14 1,-1-17-5,-2 0 1,-3-61 0,0 50-2,-1 16 0,-9-72 0,7 93 0,-1 1 0,0 0 0,-1 0 0,-1 0 0,0 0 0,-14-23 0,6 23 0,14 16 0,0-1 0,0 1 0,0 0 0,0 0 0,0 0 0,0 0 0,0-1 0,0 1 0,0 0 0,0 0 0,0 0 0,0 0 0,0 0 0,-1 0 0,1-1 0,0 1 0,0 0 0,0 0 0,0 0 0,0 0 0,0 0 0,-1 0 0,1 0 0,0 0 0,0 0 0,0-1 0,0 1 0,0 0 0,-1 0 0,1 0 0,0 0 0,0 0 0,0 0 0,0 0 0,-1 0 0,1 0 0,0 0 0,0 0 0,0 0 0,0 1 0,-1-1 0,1 0 0,0 0 0,0 0 0,0 0 0,0 0 0,0 0 0,-1 0 0,1 0 0,0 0 0,0 0 0,0 1 0,0-1 0,0 0 0,0 0 0,-1 0 0,1 0 0,0 0 0,0 1 0,0-1 0,0 0 0,0 0 0,0 13-3,0-10 1,0 8-26,-1-4-37,1 0 0,0 0 0,1 0 0,-1 1 0,1-1 1,1 0-1,2 9 0,22 24-2088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2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32383,'0'0'320,"10"0"-320,0 0-128,-7 0-1729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2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13878,'10'-15'18633,"-4"0"-18489,-3 9-64,1 3-48,-4 0-32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3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29550,'0'-3'0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32415,'-6'0'304,"6"3"-304,0 3 0,-4 3 0,-6 2-16,1 1-48,2-6-240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18 32431,'-3'-12'176,"3"6"-48,-3 6-128,-1 0-736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5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15 31326,'-3'-12'1137,"3"9"-929</inkml:trace>
  <inkml:trace contextRef="#ctx0" brushRef="#br0" timeOffset="1">7 36 32047,'-7'0'576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74 31695,'-7'0'896,"4"0"-2609</inkml:trace>
  <inkml:trace contextRef="#ctx0" brushRef="#br0" timeOffset="1">20 48 32319,'-3'-15'208,"3"9"-80,0 3-112,-3-6-400,-10-5-7780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6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31759,'4'0'752,"-1"0"-704,4 0 48,9 0-80,7 8-16,10 1-96,-4 3-1121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6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29325,'0'0'3442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6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1 32127,'0'0'608</inkml:trace>
  <inkml:trace contextRef="#ctx0" brushRef="#br0" timeOffset="1">4 127 31550,'-3'0'1185,"3"-6"-2081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57.4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 32511,'0'0'208,"17"0"-192,23 0-16,3 0 32,4 0-32,-7 0 0,-3 0 0,-10 0 0,-7-12 0,-7 6 0,-6 6-32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0 348 32095,'0'-6'384,"0"1"-320,0 2-64,0-3-144,0 3-993</inkml:trace>
  <inkml:trace contextRef="#ctx0" brushRef="#br0" timeOffset="1">1002 27 32527,'3'-17'128,"0"11"-64,-3 3-48,-6 3-656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7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50 360 31598,'0'-15'897,"0"0"-817,0 4-80,0-7-432</inkml:trace>
  <inkml:trace contextRef="#ctx0" brushRef="#br0" timeOffset="1">1 12 32271,'0'-9'368,"0"6"-320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8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31791,'0'-15'448,"0"3"-128,0 4-224,0 2-96,3 6 0,16 0-128,-2 0-656</inkml:trace>
  <inkml:trace contextRef="#ctx0" brushRef="#br0" timeOffset="1">213 275 32415,'0'0'256,"13"0"-224,7 0-32,10 6 0,-4-3-144,-7 5-10533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8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32095,'0'0'464,"13"0"-448,20 0 32,3 0-48,-7 0-368</inkml:trace>
  <inkml:trace contextRef="#ctx0" brushRef="#br0" timeOffset="1">101 148 32431,'0'0'80,"0"9"-80,0 0-32,0 0-785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8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32575,'0'0'64,"23"0"-16,16 0-48,7-3 0,-3 3-176,-4-9-3922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9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187 360 32399,'0'-9'192,"0"-3"-128,0 6-64,0 0 0,0-2-144,0-7-1105</inkml:trace>
  <inkml:trace contextRef="#ctx0" brushRef="#br0" timeOffset="1">1 27 32287,'0'-15'272,"0"6"-144,0 6-112,6 3-160,4 0-1185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9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32447,'0'0'112,"16"0"0,0 0-48,1 0-64,-1 0 0,4 0 0,-1 0-48,1 0-624</inkml:trace>
  <inkml:trace contextRef="#ctx0" brushRef="#br0" timeOffset="1">276 165 32367,'0'3'288,"0"0"-224,0 0-64,6 3-16,14-3-144,3 0-1441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09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32223,'0'3'400,"0"0"-400,16 3 16,11 0-32,-4-3-112,-4-3-2321</inkml:trace>
  <inkml:trace contextRef="#ctx0" brushRef="#br0" timeOffset="1">0 289 31422,'0'0'1169,"10"0"-1105,16 0-64,7 0-32,-10 0-977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32271,'26'0'416,"10"0"-416,6 0 16,-6 0-16,-3 0-528</inkml:trace>
  <inkml:trace contextRef="#ctx0" brushRef="#br0" timeOffset="1">367 18 32655,'17'0'64,"6"0"-48,3 0-16,6 0 0,-9 0-128,-3 0-4034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0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32367,'0'0'336,"10"0"-304,16 0 0,0 0-32,0 0 0,-9 0 0,-1 0-48,-6 0-240</inkml:trace>
  <inkml:trace contextRef="#ctx0" brushRef="#br0" timeOffset="1">144 118 29197,'0'0'3506,"0"3"-3490,3 0-16,17 6 0,3 3-112,-7-12-1553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57.7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32367,'0'0'224,"23"0"-128,7 0-64,4 0-16,3 0-16,-4 0 0,-3 0 0,-3 0 0,-7 0-16,-3-3-272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0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36 32143,'-16'-15'320,"6"6"-192,4 1-80,2 8-32,4-3-16,17 3-1089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7 156 32031,'-6'-17'416,"6"8"-224,0 6-128,0-3-64</inkml:trace>
  <inkml:trace contextRef="#ctx0" brushRef="#br0" timeOffset="1">151 50 31855,'20'-11'320,"6"-1"-160,0 6-112,4 0-48,-1 3-16,1-6-256,-1 6-8196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1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 24 32319,'0'-6'160,"13"-3"-32,-6 4-64,-1 2-32,-2 3-32</inkml:trace>
  <inkml:trace contextRef="#ctx0" brushRef="#br0" timeOffset="1">174 401 31695,'0'9'288,"0"-6"32,0 3-176,0 0-80,10 6 16,13-1-48,-4 4-32,-2-9-800</inkml:trace>
  <inkml:trace contextRef="#ctx0" brushRef="#br0" timeOffset="2">0 846 32447,'0'0'96,"13"3"16,17 6-64,-1 0-48,1 3-96,-11-10-1329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32527,'39'9'112,"7"6"-64,-10-1-32,0 10-16,-13-3-160,-4-7-1201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32527,'0'0'208,"10"0"-176,10 3-32,-4 6 0,-3 2 0,-3-2-64,-3 0-624</inkml:trace>
  <inkml:trace contextRef="#ctx0" brushRef="#br0" timeOffset="1">7 242 32207,'0'0'256,"0"3"-80,6 0-128,4 3-32,3 3-16,-6-6-16,3 0-64,0-3-848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32639,'0'9'16,"0"0"16,10 9-16,9-4-16,-2-8-48,-1 3-800</inkml:trace>
  <inkml:trace contextRef="#ctx0" brushRef="#br0" timeOffset="1">302 21 32335,'0'-6'192,"0"3"-192,0-6-144,0 6-657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32431,'0'-3'240,"0"0"-176,13 3-32,10 0-32,0 0 0,0 0 0,-6 9-48,-8 9-288</inkml:trace>
  <inkml:trace contextRef="#ctx0" brushRef="#br0" timeOffset="1">171 98 32303,'0'0'432,"6"0"-400,17 0-32,-3 0 0,-4 2-32,-6 16-80,-4-6-1185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3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31903,'32'0'832,"8"3"-800,-4 0-32,-7-3 0,-12 3 0,-11 0 0,-6 3-192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3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0 271 32495,'0'-15'160,"0"4"-80,10-1-48,3 0-32,-6 9 0,-4 3 0,0 0 0,-3 15-1088</inkml:trace>
  <inkml:trace contextRef="#ctx0" brushRef="#br0" timeOffset="1">239 47 32447,'0'-18'208,"0"4"-128,0 5-48,0 3-32,4 6-288,6 0-2545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3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91 32015,'0'-20'400,"0"2"-176,0 3-144,0-2-64,6 8-16,4 0 0,-3 6 0,-4 3-32</inkml:trace>
  <inkml:trace contextRef="#ctx0" brushRef="#br0" timeOffset="1">1 59 12678,'0'9'9924,"10"11"-9924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58.6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1 381 26828,'0'0'4085,"0"-8"-2890,1-12-1075,2-1 0,0 1-1,1 1 1,10-28 0,-7 23-102,-1-1 0,6-45 1,-11 61-17,0-11-1,1 0-1,1 1 1,10-39 0,-13 58-1,0 0 0,0 0 0,0 0 0,0 0 0,0 0 0,0 0 0,0 0 0,0 0 0,1 0 0,-1 0 0,0 0 0,0 0 0,0 0 0,0 0 0,0 0 0,0 0 0,0 0 0,0 0 0,0 0 0,0 0 0,0 0 0,1 0 0,-1 0 0,0 0 0,0 0 0,0 0 0,0 0 0,0 0 0,0 0 0,0 0 0,0 0 0,0 0 0,0 0 0,0 0 0,0-1 0,0 1 0,1 0 0,-1 0 0,0 0 0,0 0 0,0 0 0,0 11 0,0 38 0,0 121 0,27 226 0,-26-391 0,0 25 0,-2-30 0,1 1 0,0 0 0,-1 0 0,0-1 0,1 1 0,-1-1 0,1 1 0,-1 0 0,0-1 0,1 1 0,-1-1 0,0 0 0,0 1 0,1-1 0,-1 0 0,0 1 0,0-1 0,0 0 0,0 0 0,1 1 0,-1-1 0,0 0 0,0 0 0,0 0 0,0 0 0,0 0 0,1 0 0,-2-1 0,-15 2 0,14-1 0,-1 1 0,1-1 0,-1 0 0,1 0 0,0 0 0,-1 0 0,1-1 0,-1 1 0,1-1 0,0 0 0,-1 0 0,1 0 0,0-1 0,0 1 0,0-1 0,-4-2 0,7 4 0,0 0 0,0 0 0,-1 0 0,1 0 0,0 0 0,0-1 0,0 1 0,0 0 0,0 0 0,-1 0 0,1 0 0,0 0 0,0-1 0,0 1 0,0 0 0,0 0 0,0 0 0,0 0 0,0-1 0,0 1 0,0 0 0,0 0 0,-1 0 0,1 0 0,0-1 0,0 1 0,0 0 0,0 0 0,0 0 0,1-1 0,-1 1 0,0 0 0,0 0 0,0 0 0,0 0 0,0-1 0,0 1 0,0 0 0,0 0 0,0 0 0,0 0 0,0-1 0,1 1 0,-1 0 0,0 0 0,0 0 0,0 0 0,0 0 0,0 0 0,1 0 0,-1-1 0,0 1 0,0 0 0,0 0 0,0 0 0,1 0 0,-1 0 0,0 0 0,0 0 0,0 0 0,1 0 0,-1 0 0,0 0 0,0 0 0,0 0 0,1 0 0,-1 0 0,14-1 0,-13 1 0,44-2 0,84-15 0,-82 9 0,-4-4 1,-2-2-7,-40 13-26,-4 1-91,-11 0-261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4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31262,'-4'0'1409,"4"3"-1409,13 0-304,10-3-2065</inkml:trace>
  <inkml:trace contextRef="#ctx0" brushRef="#br0" timeOffset="1">1 307 31919,'0'0'736,"19"3"-736,11-3-48,-1 0-1297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4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154 754 32431,'0'-20'256,"0"11"-208,0 6-16,0-3-32,0 3 0</inkml:trace>
  <inkml:trace contextRef="#ctx0" brushRef="#br0" timeOffset="1">17 47 32447,'0'-15'160,"0"1"-48,0 2-96,0 9-16,0 0 0,-4 3-48,-9 0-448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89 32175,'-7'-24'240,"4"4"-16,3 5-160,0 3-48,0 6 0,0 3-16,0-6-1008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5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31711,'0'-21'768,"0"7"-576,0 2-144,0 6-32,0 3-16</inkml:trace>
  <inkml:trace contextRef="#ctx0" brushRef="#br0" timeOffset="1">327 12 32463,'0'-9'208,"0"6"-160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5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32447,'13'-15'208,"0"0"-128,0 6-48,-6 3-32,-1 4 0,1 2-5154</inkml:trace>
  <inkml:trace contextRef="#ctx0" brushRef="#br0" timeOffset="1">145 9 32063,'-3'0'576,"3"-3"-512,0 0-64,10 3 0,12 0-32,1 0-336,-3 0-16568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0 31983,'6'0'624,"24"0"-560,-8 0-32,-2 0-32,-10 0 0,-10 15-64,0-3-896</inkml:trace>
  <inkml:trace contextRef="#ctx0" brushRef="#br0" timeOffset="1">0 251 32351,'0'0'320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32271,'0'0'464,"23"0"-464,7 0 0,-1 6-16,-3 9-272</inkml:trace>
  <inkml:trace contextRef="#ctx0" brushRef="#br0" timeOffset="1">1 313 31646,'0'0'929,"23"0"-881,13 0-32,3 0-16,-6 0-768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6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32527,'13'-15'112,"3"3"-48,1 9-48,-8-3-16,-5 6 0</inkml:trace>
  <inkml:trace contextRef="#ctx0" brushRef="#br0" timeOffset="1">168 59 32591,'0'0'96,"9"-3"-64,14 3-32,0 0 0,-6 0-192,-1 0-2593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32431,'10'0'64,"26"0"0,0 6-64,-4 6-288,-5-6-11382</inkml:trace>
  <inkml:trace contextRef="#ctx0" brushRef="#br0" timeOffset="1">70 180 31470,'0'0'369,"0"3"-369,0 6-160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7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32447,'0'0'32,"0"6"-32,7 3 0,19-3-32,0-4-288</inkml:trace>
  <inkml:trace contextRef="#ctx0" brushRef="#br0" timeOffset="1">0 201 32031,'0'3'400,"23"6"-352,13 6-32,0-3-16,3-4-1233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59.2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224 191 32063,'-1'-19'130,"-1"1"1,-1-1 0,-1 1 0,-9-27-1,12 43-128,0 1 0,-1-1 0,1 1-1,0-1 1,-1 1 0,1-1 0,-1 1-1,1 0 1,-1-1 0,0 1 0,1 0 0,-1 0-1,0 0 1,0 1 0,0-1 0,0 0-1,0 1 1,0-1 0,0 1 0,0 0 0,0-1-1,0 1 1,0 0 0,0 0 0,0 0-1,-3 1 1,0 0-2,0-1 1,0 1-1,0 0 0,0 0 1,0 1-1,0-1 0,1 1 0,-1 0 1,-8 5-1,6-1 0,-1 1 0,2-1 0,-1 1 0,1 0 0,0 1 0,0-1 0,1 1 0,0 1 0,1-1 0,0 0 0,0 1 0,-3 9 0,2 0 0,1 0-1,0 0 0,2 0 0,0 1 0,0 23 0,3-40 0,-1 1 0,0-1 0,1 0 0,-1 0 0,1 0 0,0 0 0,0 0 0,0 0 0,0-1 0,0 1 0,0 0 0,0 0 0,0-1 0,1 1 0,-1 0 0,1-1 0,-1 0 0,1 1 0,0-1 0,-1 0 0,1 0 0,0 0 0,0 0 0,0 0 0,0 0 0,0 0 0,0-1 0,0 1 0,0-1 0,4 1 0,8 1 7,0 0 0,1-1-1,19 0 1,-24-2 2,-8 2-8,1-1 0,0 0 0,-1 0 1,1 0-1,-1-1 0,1 1 1,-1-1-1,1 1 0,-1-1 0,1 0 1,-1 0-1,1 0 0,-1 0 1,0 0-1,0-1 0,0 1 0,0-1 1,0 1-1,0-1 0,3-2 0,-3 0 0,0-1 0,0 1 0,0 0 0,-1-1 0,1 1 0,-1-1 0,0 0 0,0 1 0,-1-1 0,1-7 0,2-55 0,-11-128 0,7 175 0,1 41 0,2 16 0,11 56 0,1 20 0,-12 59 0,-3-103 0,1-63-3,-1 1 1,0-1-1,0 0 1,0 1-1,-1-1 1,0 0-1,-1 0 1,1 0-1,-1 0 1,0 0-1,0-1 1,-1 0-1,0 1 1,0-1-1,0 0 1,0-1-1,-1 1 1,0-1-1,0 0 1,0 0-1,0 0 1,-1-1-1,0 0 1,1 0-1,-1 0 1,0-1-1,0 0 1,-1 0-1,1 0 1,0-1-1,-1 0 1,1 0-1,-13-1 1,19-2-849,0-11-2871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7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32639,'6'0'96,"1"0"-64,-1 0-32,-2 0 0,2 0-416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 32591,'13'-3'112,"7"0"-96,-1 3-16,8 0 0,-4 0-384</inkml:trace>
  <inkml:trace contextRef="#ctx0" brushRef="#br0" timeOffset="1">1 201 32271,'0'0'272,"0"3"-144,0 0-64,0 0-64,0 6 0,0 6-16,10-4-624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8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32143,'0'2'384,"3"10"-352,30-3 96,6-3-112,-3 0 0,-3-3-16,-7 3 0,-6-6-64,-7 0-1585</inkml:trace>
  <inkml:trace contextRef="#ctx0" brushRef="#br0" timeOffset="1">1 230 32671,'0'3'32,"0"0"0,0 0-32,20 9 0,9-3 0,4-3-112,6-3-4178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8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21882,'0'3'10805,"7"3"-10773,12 0-16,1 6 16,-4 0-32,-2 0 0,2 2-32,-3-2-160,0-12-5555</inkml:trace>
  <inkml:trace contextRef="#ctx0" brushRef="#br0" timeOffset="1">239 151 32687,'17'0'32,"-8"0"16,-2 0-48,-4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2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24 31871,'-6'-12'720,"2"6"-624,4 3-48,0 0-16,4 3-256,5 0-4930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2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0 495 32543,'0'-26'128,"0"2"-64,0-2-32,7 8-32,6 1 0,-3 8 0,0 6 0,-1-3-64,1-3-352</inkml:trace>
  <inkml:trace contextRef="#ctx0" brushRef="#br0" timeOffset="1">688 115 29389,'0'-8'3170,"0"-4"-3058,0 6-48,0 3-32,0 0-32,0-3 0,0-3 0,0 0 0,3 1 0,7-1 0,0-6-48,-7-11-768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2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32687,'13'-21'32,"-6"10"16,-4 8-48,0 3 0,0 0-80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32351,'7'0'304,"6"0"-240,6 0-16,11 0-48,6 0 0,0 0-32,-7 0-224,-6 6-2625</inkml:trace>
  <inkml:trace contextRef="#ctx0" brushRef="#br0" timeOffset="1">105 231 32431,'0'0'272,"10"0"-240,9 5-32,4 4 0,-3 3 0,-10 3-48,-4-3-416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3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32511,'0'0'208,"16"0"-192,4 0 16,2 6-32,-2 0-32,0-6-176,-4 0-4530</inkml:trace>
  <inkml:trace contextRef="#ctx0" brushRef="#br0" timeOffset="1">145 136 32351,'0'0'384,"3"0"-416,10 6-208,-3 6-2850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 30750,'-4'-6'1937,"4"3"-1889,7 6-320,6 9-1425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59.7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22 138 32015,'0'-7'62,"0"1"1,0-1-1,1 0 1,0 0-1,0 1 1,1-1-1,-1 1 1,1-1 0,1 1-1,3-7 1,-4 9-59,1 0-1,1 0 1,-1 0 0,0 0 0,1 1 0,0-1 0,0 1 0,0 0 0,0 0 0,0 0 0,1 1 0,0 0 0,-1 0 0,6-2 0,-7 2-4,0 1 0,0 0 0,1-1 0,-1 1 0,0 1 0,1-1 1,-1 0-1,0 1 0,1 0 0,-1-1 0,1 1 0,-1 1 0,1-1 1,-1 0-1,0 1 0,1 0 0,-1 0 0,0 0 0,0 0 0,1 0 0,-1 1 1,0-1-1,0 1 0,0 0 0,-1 0 0,1 0 0,0 0 0,-1 1 1,1-1-1,-1 1 0,0-1 0,0 1 0,0 0 0,0 0 0,0 0 0,-1 0 1,1 0-1,-1 0 0,1 4 0,3 9 0,-1 0 0,-1 0 0,0 0 0,-1 0 0,-1 0 0,0 0 0,-2 18 0,0-8 0,1-15 0,-1 0 0,0 0 0,-1 0 0,-1 0 0,0 0 0,0 0 0,-1-1 0,0 1 0,-1-1 0,0 0 0,0-1 0,-1 1 0,-1-1 0,-14 17 0,5-10 0,0 0 0,-1-1 0,0 0 0,-1-1 0,-26 14 0,30-19 0,14-9 0,0 1 0,-1-1 0,1 0 0,0 0 0,-1 1 0,1-1 0,0 0 0,-1 0 0,1 0 0,0 0 0,-1 1 0,1-1 0,-1 0 0,1 0 0,0 0 0,-1 0 0,1 0 0,-1 0 0,1 0 0,0 0 0,-1 0 0,1 0 0,-1 0 0,1 0 0,0-1 0,-1 1 0,1 0 0,-1 0 0,1 0 0,0 0 0,-1-1 0,1 1 0,0 0 0,-1 0 0,1-1 0,0 1 0,0 0 0,-1 0 0,1-1 0,-1 0 0,-4-22 0,7-26 0,-1 49 0,-1-1 0,1 1 0,-1-1 0,0 0 0,1 1 0,-1-1 0,1 1 0,0-1 0,-1 1 0,1-1 0,-1 1 0,1 0 0,0-1 0,-1 1 0,1 0 0,0-1 0,-1 1 0,1 0 0,0 0 0,-1 0 0,1-1 0,0 1 0,0 0 0,-1 0 0,1 0 0,1 0 0,24 1 0,-19-1 0,-2 0 0,0 1 0,1-1 0,-1 1 0,0 0 0,0 1 0,0-1 0,-1 1 0,1 0 0,0 0 0,7 5 0,43 35 0,-19-12 0,-25-22-6,-2-1-3,0 0 0,1 0 0,0-1 0,0 0 0,0-1 0,21 7 0,-18-11-146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19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32479,'0'0'176,"7"0"-112,-1 0-16,7 0-48,10 0 0,10 6-32,-4 6-80,-2-6-1089</inkml:trace>
  <inkml:trace contextRef="#ctx0" brushRef="#br0" timeOffset="1">30 504 31935,'0'3'640,"0"6"-576,0-1 0,0 7-64,0 9 0,0-1-16,0-5-432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0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31727,'0'0'1040,"0"6"-1040,16 0 0,7 0-32,3-3-240</inkml:trace>
  <inkml:trace contextRef="#ctx0" brushRef="#br0" timeOffset="1">256 100 32655,'0'0'80,"7"0"-80,12 0 0,-2 0-80,-1 0-1345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0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32719,'0'-6'48,"3"6"-48,13 0-32,4 3-192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0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226 504 32559,'0'-9'128,"0"6"-80,0 0-80,0-8-768</inkml:trace>
  <inkml:trace contextRef="#ctx0" brushRef="#br0" timeOffset="1">0 6 32335,'0'-6'384,"13"6"-1777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1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32543,'9'-9'176,"4"3"-128,-3 0-48,7 6 0,2 0-32,4 0-16,10 0-496</inkml:trace>
  <inkml:trace contextRef="#ctx0" brushRef="#br0" timeOffset="1">331 59 32447,'0'0'320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32111,'0'0'544,"0"3"-528,0 0 16,23 0-16,10 0-16,0 2 0,-10 4-16,-4-6-272,-6-3-7636</inkml:trace>
  <inkml:trace contextRef="#ctx0" brushRef="#br0" timeOffset="1">151 56 32415,'-3'-14'288,"3"8"-272,0 0-16,0-3 0,3 0-240,13-3-6739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3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0 31999,'0'0'608,"0"15"-592,9 0-32,5 0-736</inkml:trace>
  <inkml:trace contextRef="#ctx0" brushRef="#br0" timeOffset="1">1 510 32495,'0'0'224,"0"3"-208,3-3-16,16 6 0,4 0-96,-3-6-945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 32639,'0'3'96,"0"0"-64,0 3-32,0 2 0,0 4 0,0 0-64,3-3-736</inkml:trace>
  <inkml:trace contextRef="#ctx0" brushRef="#br0" timeOffset="1">1 354 32559,'0'3'80,"0"0"48,0 3-128,0-3 0,6-3-32,11 0-32,-4 0-1457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5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47 32047,'0'-17'560,"0"8"-496,-3 0-16,3 3-32,0 0-16,16 6-1329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32639,'0'-6'96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00.1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117 109 32255,'-1'-3'82,"-1"0"-36,1 0-1,-1 0 1,0 0 0,0 1-1,0-1 1,0 1 0,0-1-1,-4-2 1,6 4-45,-1 1 0,1 0 1,-1 0-1,1-1 0,-1 1 0,1 0 1,-1 0-1,1 0 0,-1 0 0,0 0 1,1 0-1,-1-1 0,1 1 0,-1 0 1,1 1-1,-1-1 0,0 0 0,1 0 1,-1 0-1,1 0 0,-1 0 1,0 1-1,-1 0-2,1 0 0,-1 0 0,1 0 1,0 1-1,-1-1 0,1 0 0,0 1 0,0-1 0,0 1 1,0 0-1,-1 1 0,-8 17 1,1-1 0,1 2 0,1 0 0,1-1 0,-6 34 0,6-12 0,1 0 0,2 44 0,3-80 0,0 0 0,0 0 0,1 0 0,0 0 0,0-1 0,0 1 0,0 0 0,1-1 0,0 1 0,0-1 0,1 1 0,-1-1 0,1 0 0,0 0 0,1 0 0,-1-1 0,1 1 0,0-1 0,0 1 0,0-2 0,1 1 0,-1 0 0,1-1 0,0 0 0,0 0 0,8 4 0,-2-4 0,0-1 0,0 0 0,1 0 0,-1-1 0,1-1 0,-1 0 0,1 0 0,12-3 0,-21 3 0,0-1 0,0 1 0,0-1 0,0 0 0,0 0 0,0 0 0,0 0 0,0 0 0,0-1 0,-1 0 0,1 1 0,0-1 0,-1 0 0,0 0 0,1 0 0,2-4 0,-1 1 0,-1 0 0,1-1 0,-1 1 0,-1 0 0,1-1 0,-1 0 0,0 0 0,2-6 0,0-11 0,-1 1 0,-1-1 0,0-35 0,-2 58 0,0-12 0,-6-133 0,3 127 0,0 0 0,-1 1 0,0 0 0,-2-1 0,0 2 0,-9-19 0,13 30 0,-1 0 0,1 0 0,-1 1 0,-1-1 0,1 0 0,-1 1 0,-5-6 0,6 9 0,1-1 0,-1 0 0,1 1 0,-1-1 0,0 1 0,0 0 0,0 0 0,1 0 0,-1 0 0,0 1 0,0-1 0,0 1 0,-1 0 0,-3 0 0,5 0-1,0 0 1,-1 0-1,1 1 1,0-1-1,0 1 1,0-1-1,0 1 1,0 0-1,0 0 0,0 0 1,0 0-1,0 0 1,1 1-1,-1-1 1,0 0-1,1 1 0,-1-1 1,1 1-1,-1 0 1,1-1-1,0 1 1,-1 0-1,1 0 1,-1 3-1,-1 2-49,0 1 1,0 0-1,1 0 0,0 0 1,-1 13-1,0 35-1031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5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32031,'17'0'112,"9"15"-112,-3 5-304,3 4-3890</inkml:trace>
  <inkml:trace contextRef="#ctx0" brushRef="#br0" timeOffset="1">367 645 32159,'0'0'496,"3"0"-448,1 9-48,-4-3-144,0 0-785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6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32591,'0'3'128,"0"0"-112,0 0-16,13 5 0,0 4 0,3-3-32,-6-3-512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32639,'0'6'96,"0"0"-96,0-3 0,0 8 0,0-5-64,0-3-784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7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32399,'7'0'224,"-1"6"-176,4 0-16,0 3-32,0-3-48,-10-3-688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28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29373,'0'0'3330,"13"-9"-3298,-3 3 0,0 6-32,3 0 0,-10-3-160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3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35 32287,'0'0'357,"-10"1"-234,7 1-123,1 0 0,0 0 0,-1 0 0,1 0 0,0 0 0,0 0 0,0 1 0,0-1 0,1 1 0,-1 0 0,1-1 0,0 1 0,-1 0 0,0 3 0,-13 45 0,12-32 0,1-1 0,1 1 0,2 20 0,-1-11 0,0-26 0,0 0 0,0 1 0,1-1 0,-1 0 0,0 1 0,1-1 0,-1 0 0,1 0 0,0 1 0,0-1 0,0 0 0,0 0 0,0 0 0,0 0 0,0 0 0,1 0 0,-1 0 0,1-1 0,0 1 0,-1-1 0,1 1 0,0-1 0,0 1 0,0-1 0,0 0 0,0 0 0,0 0 0,0 0 0,0 0 0,1 0 0,1 0 0,8 1 0,1 0 0,-1-1 0,0 0 0,24-3 0,-10 2 0,-24 0 0,1 0 0,-1-1 0,0 1 0,1 0 0,-1-1 0,1 1 0,-1-1 0,0 0 0,0 0 0,1 0 0,-1 0 0,0 0 0,0 0 0,0-1 0,0 1 0,0-1 0,3-2 0,-2 0 0,-1 1 0,1-1 0,-1 0 0,0 1 0,0-1 0,-1 0 0,1 0 0,-1 0 0,2-7 0,0-9 0,-1 0 0,-1 0 0,-1-33 0,-1 26 0,1 22 0,0 0 0,0 0 0,0 1 0,-1-1 0,1 0 0,-1 0 0,-1 1 0,1-1 0,-1 0 0,1 1 0,-1-1 0,0 1 0,-6-7 0,5 8 0,0 0 0,0 0 0,0 0 0,-1 1 0,1 0 0,-1-1 0,0 1 0,0 1 0,0-1 0,0 0 0,0 1 0,0 0 0,0 0 0,0 0 0,-1 1 0,-5-1 0,3 0 0,-1 0 0,1 0 0,-1 1 0,0 0 0,1 1 0,-1-1 0,1 1 0,-1 1 0,1-1 0,-1 1 0,1 1 0,0-1 0,0 1 0,0 1 0,0-1 0,1 1 0,-1 0 0,-8 8 0,5-3 0,1 1 0,0 0 0,1 1 0,0 0 0,0 1 0,2 0 0,-1 0 0,1 0 0,1 1 0,0-1 0,1 1 0,-4 19 0,3-3 0,1 1 0,1 0 0,2 0 0,4 47 0,-3-72 0,1 1 0,-1-1 0,1 0 0,1 1 0,-1-1 0,1 0 0,0 0 0,0 0 0,1 0 0,-1-1 0,1 1 0,0 0 0,0-1 0,8 8 0,-5-7 0,0 1 0,1-1 0,-1-1 0,1 1 0,1-1 0,-1-1 0,0 1 0,16 4 0,4-2 0,0-1 0,0-1 0,0-1 0,47-1 0,-61-2-2,-9 1 3,1-1-1,-1 0 1,0 0-1,1-1 1,-1 1-1,1-1 1,6-2-1,-9 2-1,-1 0 0,0 0 0,0 0 1,1 0-1,-1 0 0,0 0 0,0 0 0,0 0 0,0 0 0,0-1 1,0 1-1,-1 0 0,1-1 0,0 1 0,-1-1 0,1 1 0,-1-1 0,1 1 1,-1-1-1,0 1 0,1-1 0,-1 1 0,0-1 0,0 1 0,0-1 1,-1-2-1,1-7-106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3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32111,'0'0'555,"0"1"-554,0-1 1,0 0-1,0 0 1,-1 0-1,1 0 1,0 1-1,0-1 1,0 0-1,0 0 1,0 0-1,0 0 1,0 1-1,0-1 1,0 0-1,0 0 1,0 0-1,0 1 1,0-1-1,0 0 1,0 0-1,0 0 1,0 1-1,0-1 1,1 0-1,-1 0 1,0 0-1,0 0 1,0 1-1,0-1 1,0 0-1,0 0 1,0 0-1,1 0 1,-1 0-1,0 0 1,0 1-1,0-1 1,0 0-1,1 0 1,-1 0-1,0 0 1,0 0-1,0 0 1,0 0-1,1 0 1,-1 0-1,0 0 1,23 5 3,1-2 1,-1-1-1,1-1 1,42-3-1,-11 1-3,-80 10-371,14-3-2460,7-4 379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3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17 555 32335,'-4'-3'216,"4"3"-213,0 0 1,0 0 0,0 0 0,0 0-1,-1 0 1,1 0 0,0 0 0,0 0 0,0 0-1,-1 0 1,1 0 0,0 0 0,0 0-1,0 0 1,-1 0 0,1 0 0,0 0-1,0 0 1,0 0 0,0 0 0,-1 0-1,1 0 1,0 0 0,0 0 0,0 0-1,0 1 1,-1-1 0,1 0 0,0 0 0,0 0-1,0 0 1,0 0 0,0 0 0,-1 1-1,1-1 1,0 0 0,0 0 0,0 0-1,0 0 1,0 1 0,0-1 0,0 0-1,0 0 1,0 0 0,0 1 0,0-1-1,0 0 1,0 1 0,-3 21-4,0 0 0,2 35 0,1-56 0,0 0 0,0 0 0,0 0 0,0 1 1,1-1-1,-1 0 0,0 0 0,0 0 0,1 0 0,-1 0 0,0 0 0,1 0 0,-1 0 1,1-1-1,0 1 0,-1 0 0,1 0 0,0 0 0,-1 0 0,1-1 0,0 1 0,0 0 1,0-1-1,0 1 0,-1-1 0,1 1 0,0-1 0,0 1 0,0-1 0,0 1 1,2-1-1,39 2 22,-25-3-16,-13 0-6,-1 0 0,1 1 0,-1-1 0,1-1 0,-1 1 0,0 0 0,1-1 0,-1 0 0,0 0 0,0 0 0,0 0 0,-1 0 0,1-1 0,0 1 0,-1-1 0,1 1 0,-1-1 0,0 0 0,0 0 0,0 0 0,-1 0 0,2-4 0,7-12 0,-1 0 0,8-30 0,-2-1 0,-2 0 0,-3-1 0,5-62 0,-6-158 0,-8 271 0,-1-1 0,0 1 0,0 0 0,0-1 0,0 1 0,0 0 0,0-1 0,0 1 0,0 0 0,0-1 0,0 1 0,0 0 0,0-1 0,0 1 0,0 0 0,0-1 0,0 1 0,0 0 0,0-1 0,0 1 0,0 0 0,-1-1 0,1 1 0,0 0 0,0-1 0,0 1 0,-1 0 0,1 0 0,0-1 0,0 1 0,-1 0 0,1 0 0,0 0 0,-1-1 0,1 1 0,0 0 0,0 0 0,-1 0 0,1 0 0,0 0 0,-1 0 0,1-1 0,0 1 0,-1 0 0,1 0 0,-1 0 0,1 0 0,0 0 0,-1 0 0,1 0 0,0 0 0,-1 1 0,1-1 0,-1 0 0,-12 13 0,7 4 0,1 1 0,0-1 0,2 1 0,0 0 0,-1 23 0,1 102 0,3-115 0,-1 21 0,0-21 0,1 1 0,1 0 0,9 47 0,-8-68 0,0 0 0,0 0 0,1-1 0,0 1 0,0-1 0,1 0 0,0 0 0,0 0 0,1 0 0,-1-1 0,2 1 0,-1-1 0,1-1 0,0 1 0,0-1 0,0 0 0,13 7 0,-10-8 0,0 0 0,1 0 0,0-2 0,0 1 0,-1-1 0,1 0 0,0-1 0,1 0 0,-1-1 0,12-1 0,-19 1 0,0-1 0,0 0 0,0 1 0,0-1 0,0 0 0,0 0 0,0-1 0,0 1 0,-1-1 0,1 1 0,-1-1 0,1 0 0,-1 0 0,1 0 0,-1 0 0,0 0 0,0 0 0,0-1 0,-1 1 0,1-1 0,0 1 0,-1-1 0,0 0 0,1 0 0,-1 0 0,1-4 0,3-7 0,-1-1 0,-1 0 0,0 0 0,1-16 0,1-21 0,-2 0 0,-7-80 0,4 131 0,-1 0 0,1 0 0,-1 0 0,1 1 0,-1-1 0,0 0 0,1 0 0,-1 0 0,0 0 0,1 1 0,-1-1 0,0 0 0,0 1 0,0-1 0,0 0 0,0 1 0,0-1 0,0 1 0,0-1 0,0 1 0,0 0 0,0 0 0,0-1 0,0 1 0,0 0 0,-1 0 0,0 0 0,1-1 0,-1 1 0,1 0 0,0 0 0,-1 0 0,1 0 0,-1 0 0,1 0 0,-1 0 0,1 1 0,0-1 0,-1 0 0,1 1 0,0-1 0,-1 1 0,1-1 0,0 1 0,0 0 0,-2 1 0,1 2-2,0 0 0,0 0 0,1 0 0,-1 1 0,1-1 0,0 1 0,0-1 0,1 1 0,-1-1 0,1 7 0,3 57-11,-2-46 16,-1-18-3,0 1 0,0-1 0,1 0 0,0 1 0,0-1 0,0 0 0,0 0 0,0 0 0,1 1 0,0-1 0,0-1 0,0 1 0,0 0 0,1 0 0,-1-1 0,1 0 0,0 1 0,0-1 0,0 0 0,1 0 0,-1-1 0,1 1 0,-1-1 0,1 0 0,5 3 0,2-1 0,1-1 1,0 1 0,0-2-1,0 0 1,1 0 0,-1-1 0,20-1-1,-28 0 2,0 0-1,0 0 0,0 0 1,-1-1-1,1 0 0,0 0 1,0 0-1,-1 0 0,1 0 1,0-1-1,-1 0 0,1 0 1,-1 0-1,0 0 0,0 0 1,4-4-1,-4 2 0,1 0-1,0-1 1,-1 1 0,0-1 0,0 0-1,-1 0 1,1 0 0,-1 0-1,0 0 1,1-7 0,2-12-6,-2 0 0,0 0 0,-2 0 0,-2-30 0,1 27-6,0 26 11,0 0 0,0 0 0,0 0 0,0 0 0,0 0 0,0 0 0,0 0 0,0 0 0,0-1 0,-1 1 0,1 0 0,-1 0 0,1 0 0,-1 1 0,1-1 0,-1 0 0,1 0 0,-1 0 0,0 0 0,1 0 0,-1 1 0,0-1 0,0 0 0,1 1 0,-1-1 0,0 0 0,-2 0 0,-1 0 0,1 0 0,-1 1 0,1-1 0,-1 1 0,1 0 0,-1 0 0,-3 0 0,-5 1 0,10-1 0,1 0 0,0 0 0,0 0 0,-1 1 0,1-1 0,0 0 0,0 1 0,0-1 0,-1 1 0,1-1 0,0 1 0,0 0 0,0 0 0,0-1 0,0 1 0,0 0 0,0 0 0,0 0 0,1 0 0,-2 2 0,-13 30 0,12-17 0,0 1 0,-1 21 0,1 8 0,2 0 0,6 63 0,-4-103 0,0-1 0,0 1 0,1-1 0,-1 1 0,1-1 0,1 1 0,-1-1 0,1 0 0,0 0 0,0 0 0,0 0 0,0-1 0,1 1 0,0-1 0,0 0 0,0 0 0,1 0 0,-1 0 0,1-1 0,10 5 0,-6-3 0,1-2 0,0 1 0,1-2 0,-1 1 0,0-1 0,1-1 0,-1 0 0,1 0 0,-1-1 0,16-1 0,-21 0 0,-1 0 0,1 0 0,-1-1 0,0 1 0,1-1 0,-1 0 0,0 0 0,0 0 0,0-1 0,0 0 0,-1 1 0,1-1 0,-1 0 0,1-1 0,-1 1 0,0-1 0,0 1 0,-1-1 0,1 0 0,-1 0 0,0 0 0,0 0 0,2-6 0,4-10-4,-1-2 0,0 1 0,4-32 0,-11 52 4,15-87-25,-8 39-45,24-83 0,-30 128 70,0 1-1,1-1 1,-1 1 0,1 0 0,0-1 0,0 1 0,0 0 0,0 0 0,0 0 0,1 0 0,0 1 0,-1-1 0,6-3 0,-6 5 0,0 0 1,0 0 0,0 0 0,1 0 0,-1 1 0,0-1 0,1 0 0,-1 1 0,0 0 0,1 0 0,-1 0 0,1 0 0,-1 0 0,0 0 0,1 0 0,-1 1 0,0-1 0,1 1 0,-1 0 0,0-1 0,1 1 0,1 2 0,2 0-1,0 1 0,-1 0 0,0 0 0,0 0 0,0 1 0,0 0 0,-1 0 0,1 0 0,5 10 0,0 2-23,18 36 1,-27-49 22,-1-4 13,0 0-12,1-1 0,0 0 1,-1 0-1,1 0 0,-1 1 0,1-1 1,-1 0-1,1 0 0,-1 0 0,0 0 1,0 0-1,1 0 0,-1 0 0,0 0 1,0 0-1,0 0 0,0 0 0,0-2 0,0-25 22,0 22-21,0 4-1,1 0 0,-1-1 0,0 1 1,-1-1-1,1 1 0,0 0 0,-1-1 0,1 1 0,-1 0 0,0-1 1,1 1-1,-1 0 0,-1 0 0,1 0 0,0-1 0,0 1 0,-4-3 1,3 3-1,-1 1 1,0-1 0,0 1 0,0 0-1,0 0 1,0 0 0,0 0 0,0 0-1,-1 1 1,1-1 0,0 1 0,0 0 0,-7 0-1,4 0-1,0 0 0,-1 0 1,1 0-1,-1 1 0,1 0 0,0 0 0,-1 0 0,1 1 0,0 0 0,0 0 0,0 1 0,0-1 1,0 1-1,1 1 0,-1-1 0,1 1 0,0 0 0,0 0 0,1 1 0,-1-1 0,1 1 0,0 0 1,0 0-1,0 0 0,1 1 0,-4 6 0,-1 2 0,1 1 0,1 0 1,0 0-1,1 0 0,0 0 0,2 1 0,-3 20 0,1 10 14,2 56 0,3-95-13,0-1-1,0 1 0,1 0 0,0-1 1,0 1-1,1-1 0,0 1 0,0-1 0,0 0 1,1 0-1,3 6 0,-3-8 0,0 1 0,1-1 0,-1-1 0,1 1 0,0 0 0,0-1 0,0 0 0,0 0 0,1 0 0,-1-1 0,1 1 0,0-1 0,-1 0 0,9 2 0,-6-2 1,0 1-1,0-2 1,0 1 0,1-1-1,-1 0 1,0-1 0,1 0-1,-1 0 1,0-1 0,1 1-1,10-4 1,-14 3-1,0-1 1,1 0-1,-1 0 1,0 0-1,0 0 0,0-1 1,-1 0-1,1 1 1,-1-1-1,1-1 1,-1 1-1,0 0 0,0-1 1,0 0-1,-1 1 1,1-1-1,-1 0 1,3-8-1,0-2 0,0 1 1,-1-1-1,-1 0 0,-1 0 1,2-20-1,-2-74-4,-3 65-2,1-68-31,0 109 53,0 7 8,-6 98-18,3-70-6,0 0-1,3 0 1,5 53 0,-4-80 0,1 0 1,0-1-1,0 1 1,0-1-1,1 0 1,0 1-1,0-1 1,1 0-1,-1-1 0,1 1 1,0-1-1,0 1 1,0-1-1,1 0 1,-1-1-1,1 1 1,8 4-1,-8-5 0,0 0 1,0-1-1,0 1 1,1-1-1,-1 0 0,1-1 1,-1 1-1,1-1 1,0 0-1,0-1 1,-1 1-1,1-1 0,0 0 1,0 0-1,0-1 1,-1 0-1,1 0 1,7-2-1,-9 1 0,-1-1 0,1 1 0,-1 0 0,1-1 0,-1 0 0,0 0 0,0 0 0,0 0 0,0 0 0,-1-1 0,1 1 0,-1-1 0,0 0 0,0 0 0,0 1 0,2-9 0,3-8 0,-1-2 0,3-21 0,-6 28 0,8-38 0,-1-2 0,24-72 0,-33 124 1,0 1-1,0-1 1,0 0 0,0 1 0,0 0-1,0-1 1,1 1 0,0 0 0,2-4-1,-2 5 2,-1 0-1,1 0 1,-1 1-1,1-1 1,0 0-1,-1 1 1,1-1-1,0 1 1,0 0-1,-1-1 0,1 1 1,0 0-1,0 0 1,2 1-1,-3-1-1,1 0 1,0 1-1,-1-1 0,1 1 0,-1 0 0,1 0 0,-1 0 0,1 0 0,-1 0 1,0 0-1,1 0 0,-1 0 0,0 0 0,0 0 0,0 1 0,0-1 0,0 0 1,0 1-1,0-1 0,0 1 0,-1-1 0,2 3 0,14 39 0,-16-42 0,8 29 0,-2 0 0,-1 1 0,1 39 0,-3 86 0,-4-120 0,4-57 0,0 0 0,1-1 0,1 2 0,1-1 0,1 0 0,12-24 0,0-4-3,-7 14-21,2 1 0,32-55 0,-45 86 26,1 1 1,0 0-1,0 0 0,0 0 0,0 0 0,0 0 0,0 1 0,0-1 0,0 0 0,1 1 1,2-2-1,-4 3-2,-1 0 1,1-1 0,0 1 0,-1 0-1,1 0 1,0 0 0,0-1-1,-1 1 1,1 0 0,0 0 0,-1 0-1,1 0 1,0 0 0,0 0 0,-1 0-1,1 1 1,0-1 0,-1 0-1,1 0 1,0 1 0,-1-1 0,1 0-1,0 1 1,-1-1 0,1 0-1,-1 1 1,1-1 0,0 1 0,-1-1-1,1 1 1,-1-1 0,0 1 0,1-1-1,-1 1 1,1 0 0,-1-1-1,0 1 1,1 0 0,-1-1 0,0 1-1,0 0 1,0-1 0,0 1 0,1 0-1,-1 0 1,5 36 2,-1 0 0,-2-1 1,-4 63-1,0-14 0,3-95-3,0-1 0,1 0 0,1 1 0,0-1 0,0 1 0,7-15 0,34-64-15,-42 85 14,6-11-4,5-10-1,25-37 1,-34 57 5,0-1 0,0 1 0,0 0 1,1 0-1,0 1 0,0-1 0,0 1 0,1 0 1,-1 1-1,1-1 0,0 1 0,9-4 1,-14 7-1,0 0 1,0-1-1,0 1 1,0 0 0,0 0-1,0 0 1,0 0 0,-1 0-1,1 0 1,0 0-1,0 0 1,0 0 0,0 1-1,0-1 1,0 0-1,0 1 1,0-1 0,-1 0-1,1 1 1,0-1 0,0 1-1,0-1 1,-1 1-1,1 0 1,0-1 0,-1 1-1,1 0 1,0-1-1,-1 1 1,1 0 0,-1 0-1,1 0 1,-1-1 0,0 1-1,1 0 1,-1 0-1,0 0 1,1 0 0,-1 0-1,0 0 1,0 0-1,0 1 1,1 7 0,0 0 1,0 1-1,-2 14 0,0-9 2,3 66 23,0-40-25,-1-1-1,-3 1 0,-7 49 0,6-82 0,-1 10-24,4-17-96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45.088"/>
    </inkml:context>
    <inkml:brush xml:id="br0">
      <inkml:brushProperty name="width" value="0.05" units="cm"/>
      <inkml:brushProperty name="height" value="0.05" units="cm"/>
      <inkml:brushProperty name="color" value="#ADED0D"/>
    </inkml:brush>
  </inkml:definitions>
  <inkml:trace contextRef="#ctx0" brushRef="#br0">63 15 31887,'0'-15'872,"-10"295"-863,0 5-10,10-278 1,-4 45 0,-2-86-11,-17-81-1515,14 85-1051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45.440"/>
    </inkml:context>
    <inkml:brush xml:id="br0">
      <inkml:brushProperty name="width" value="0.05" units="cm"/>
      <inkml:brushProperty name="height" value="0.05" units="cm"/>
      <inkml:brushProperty name="color" value="#ADED0D"/>
    </inkml:brush>
  </inkml:definitions>
  <inkml:trace contextRef="#ctx0" brushRef="#br0">1 7 30990,'24'-3'592,"1"1"1,31 1-1,168 1-848,-232 0-609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08.1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4 214 31903,'-1'-25'309,"1"10"-172,0-1-1,4-27 1,-3 38-129,0-1-1,1 1 1,-1 0-1,1 0 0,0 0 1,1 1-1,-1-1 1,1 0-1,0 1 1,0 0-1,0-1 1,5-3-1,-3 3-3,0 1-1,0 0 1,1 0 0,-1 0 0,1 0-1,0 1 1,0 0 0,0 0 0,1 1-1,-1 0 1,13-3 0,1 2-3,0 1 0,34 2 0,-31 0-1,-17 0 0,-1 0 0,0 0 0,0 1 0,0 0 0,0 0 0,0 0 0,0 1 0,0 0 0,0 0 0,0 0 0,-1 0 0,1 1 0,-1 0 0,0 0 0,1 0 0,-2 0 0,1 1 0,6 5 0,-6-2 0,1-1 0,-1 1 0,0 0 0,-1 0 0,1 0 0,-1 0 0,-1 0 0,0 1 0,0 0 0,0-1 0,1 15 0,-1-5 0,-1 0 0,-1-1 0,-1 1 0,0 0 0,-1-1 0,-1 1 0,0-1 0,-1 0 0,-1 1 0,-1-2 0,0 1 0,-1-1 0,0 0 0,-1 0 0,-1-1 0,-21 26 0,14-21 0,-1 0 0,0-2 0,-38 30 0,47-41 0,0 0 0,-1-1 0,0 0 0,0 0 0,0-1 0,-1 0 0,1-1 0,-1 0 0,0 0 0,0-1 0,0-1 0,-14 1 0,22-2 0,0 0 0,0 0 0,1 0 0,-1-1 0,0 1 0,0-1 0,1 1 0,-1-1 0,0 0 0,1 0 0,-1 0 0,1 1 0,-1-1 0,1-1 0,-1 1 0,1 0 0,0 0 0,0 0 0,-1-1 0,1 1 0,0-1 0,0 1 0,0-1 0,1 1 0,-1-1 0,0 0 0,1 1 0,-1-1 0,0 0 0,1 0 0,0 1 0,-1-3 0,0-3 0,1-1 0,-1 1 0,1 0 0,0-1 0,1 1 0,-1 0 0,3-8 0,-2 12 0,0 1 0,1-1 0,-1 1 0,0 0 0,1-1 0,-1 1 0,1 0 0,0 0 0,0 0 0,0 0 0,0 1 0,0-1 0,0 0 0,0 1 0,1-1 0,-1 1 0,0 0 0,1 0 0,-1 0 0,1 0 0,-1 0 0,1 1 0,0-1 0,3 1 0,10-3 0,0 1 0,29 1 0,-41 1 0,18 0 0,-15-1 0,1 0 0,-1 1 0,1 0 0,-1 1 0,0 0 0,1 0 0,-1 0 0,0 1 0,0 0 0,0 0 0,0 1 0,8 4 0,4 7 0,-1 1 0,32 33 0,-37-34 0,1 0 0,1-1 0,0-1 0,0 0 0,20 11 0,-30-21-40,-1 0 1,1-1-1,0 0 1,0 1-1,0-1 1,0-1-1,0 1 1,0-1-1,9-1 1,-6 1-380,13 0-2721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47.371"/>
    </inkml:context>
    <inkml:brush xml:id="br0">
      <inkml:brushProperty name="width" value="0.05" units="cm"/>
      <inkml:brushProperty name="height" value="0.05" units="cm"/>
      <inkml:brushProperty name="color" value="#ADED0D"/>
    </inkml:brush>
  </inkml:definitions>
  <inkml:trace contextRef="#ctx0" brushRef="#br0">43 0 32063,'-1'2'53,"0"0"1,0 1 0,1-1-1,-1 0 1,1 1 0,0-1-1,0 0 1,-1 1-1,1-1 1,1 0 0,-1 5-1,1-2 8,0 122-61,-4 152 0,-16-126 0,12-139 6,2-14-32,2-11-85,-1-22-350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47.732"/>
    </inkml:context>
    <inkml:brush xml:id="br0">
      <inkml:brushProperty name="width" value="0.05" units="cm"/>
      <inkml:brushProperty name="height" value="0.05" units="cm"/>
      <inkml:brushProperty name="color" value="#ADED0D"/>
    </inkml:brush>
  </inkml:definitions>
  <inkml:trace contextRef="#ctx0" brushRef="#br0">0 1 32159,'0'0'480,"27"0"-464,9 0 0,9 0-16,1 0 0,3 0 16,4 0-16,-7 0 16,-4 0-16,-12 0 0,-7 0 0,-14 0-16,-5 0-144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49.399"/>
    </inkml:context>
    <inkml:brush xml:id="br0">
      <inkml:brushProperty name="width" value="0.05" units="cm"/>
      <inkml:brushProperty name="height" value="0.05" units="cm"/>
      <inkml:brushProperty name="color" value="#ADED0D"/>
    </inkml:brush>
  </inkml:definitions>
  <inkml:trace contextRef="#ctx0" brushRef="#br0">345 7 32399,'0'0'8,"0"-1"0,0 1 1,0 0-1,0 0 0,0-1 1,-1 1-1,1 0 0,0 0 1,0-1-1,0 1 0,0 0 1,0 0-1,-1-1 0,1 1 1,0 0-1,0 0 0,0-1 0,0 1 1,-1 0-1,1 0 0,0 0 1,0 0-1,-1 0 0,1-1 1,0 1-1,0 0 0,-1 0 1,1 0-1,0 0 0,-1 0 1,1 0-1,0 0 0,0 0 0,-1 0 1,1 0-1,0 0 0,-1 0 1,-17 3 40,-17 13-78,15-1 31,1 0 1,1 1-1,1 1 1,0 1-1,1 0 0,1 1 1,1 1-1,0 0 1,2 1-1,-16 35 0,12-17-1,0 1 0,3 0 0,2 1 0,1 1 0,-5 53 0,8-38-1,2 74 0,5-116 0,1 0 0,0 1 0,1-1 0,1 0 0,1 0 0,0 0 0,1 0 0,0-1 0,14 26 0,-10-25 0,1-1 0,0 0 0,1 0 0,1-1 0,0 0 0,1-1 1,0-1-1,16 11 0,-19-16-1,1 1 0,1-1 1,-1-1-1,1 0 0,0-1 0,1 0 1,-1-1-1,0 0 0,1-1 0,0 0 1,20-1-1,-30-1-7,-1 1 1,1-1-1,0-1 1,0 1-1,0 0 1,-1-1-1,1 1 1,0-1-1,-1 0 1,6-2-1,-4 0-29,-1 0 0,1-1 0,-1 1 0,0-1 0,0 0 0,4-7 0,-6 11 35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49.736"/>
    </inkml:context>
    <inkml:brush xml:id="br0">
      <inkml:brushProperty name="width" value="0.05" units="cm"/>
      <inkml:brushProperty name="height" value="0.05" units="cm"/>
      <inkml:brushProperty name="color" value="#ADED0D"/>
    </inkml:brush>
  </inkml:definitions>
  <inkml:trace contextRef="#ctx0" brushRef="#br0">20 1 32431,'1'41'206,"-9"329"-76,8-360-136,-12 263-140,12-281-294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50.200"/>
    </inkml:context>
    <inkml:brush xml:id="br0">
      <inkml:brushProperty name="width" value="0.05" units="cm"/>
      <inkml:brushProperty name="height" value="0.05" units="cm"/>
      <inkml:brushProperty name="color" value="#ADED0D"/>
    </inkml:brush>
  </inkml:definitions>
  <inkml:trace contextRef="#ctx0" brushRef="#br0">0 1 31470,'0'0'1041,"3"0"-977,37 0 0,9 9-32,6 3 0,1-4-16,0-2-16,-4-6 16,-3 0-16,-10 0-32,-9 0-192,-14-9-2113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50.704"/>
    </inkml:context>
    <inkml:brush xml:id="br0">
      <inkml:brushProperty name="width" value="0.05" units="cm"/>
      <inkml:brushProperty name="height" value="0.05" units="cm"/>
      <inkml:brushProperty name="color" value="#ADED0D"/>
    </inkml:brush>
  </inkml:definitions>
  <inkml:trace contextRef="#ctx0" brushRef="#br0">1 0 32303,'2'33'155,"1"0"-1,12 48 1,-2-31-155,20 65 0,-29-103 0,1 0 0,0 0 0,1-1 0,0 0 0,1 0 0,15 19 0,-21-29 0,1 1 0,0 0 0,-1-1 0,1 1 0,0-1 0,0 0 0,0 1 0,0-1 0,0 0 0,0 0 0,0 0 0,1-1 0,-1 1 0,0 0 0,0-1 0,1 0 0,-1 1 0,0-1 0,1 0 0,-1 0 0,0 0 0,1-1 0,-1 1 0,0 0 0,0-1 0,1 0 0,1 0 0,-1-1 0,1 1 0,-1-1 0,0 0 0,0 0 0,0 0 0,0 0 0,0-1 0,-1 1 0,1-1 0,-1 0 0,0 0 0,1 0 0,-1 0 0,-1 0 0,1 0 0,1-4 0,4-12 0,-1-1 0,-1 0 0,0 0 0,-2-1 0,1-23 0,-2-109 0,-3 89 0,1 120 0,2 107 0,0-142 0,0-1 0,2 1 0,0-1 0,1 0 0,1 0 0,9 19 0,-12-34 0,0 0 0,0 0 0,0 0 0,1 0 0,-1-1 0,1 1 0,0-1 0,1 0 0,-1 0 0,1 0 0,-1-1 0,1 0 0,0 0 0,0 0 0,1 0 0,-1-1 0,1 0 0,-1 0 0,7 1 0,2 0 0,-1-1 0,1-1 0,0 0 0,0-1 0,0 0 0,-1-1 0,17-3 0,-21 1 0,0 1 0,0-1 0,0-1 0,-1 1 0,1-1 0,-1-1 0,0 0 0,0 0 0,0-1 0,-1 1 0,0-2 0,0 1 0,0-1 0,-1 0 0,0 0 0,-1-1 0,1 0 0,7-15 0,-5 7 0,0 0 0,-2 0 0,0-1 0,0 0 0,-2 0 0,0-1 0,-1 1 0,-1-1 0,1-20 0,-2 3 0,0 27 0,0-1 0,0 0 0,-1 0 0,-1 0 0,0 1 0,0-1 0,0 0 0,-4-10 0,3 17 0,1 0 0,-1 0 0,0 0 0,0 0 0,1 1 0,-1-1 0,0 0 0,-1 1 0,1 0 0,0-1 0,0 1 0,-1 0 0,1 0 0,0 1 0,-1-1 0,1 0 0,-1 1 0,1-1 0,-1 1 0,1 0 0,-1 0 0,1 0 0,-5 1 0,2-2 0,0 2 0,0-1 0,1 1 0,-1-1 0,0 1 0,1 1 0,-1-1 0,1 1 0,-1 0 0,1 0 0,0 0 0,-6 4 0,4 0 0,0 0 0,1 1 0,0-1 0,1 1 0,0 0 0,0 1 0,0-1 0,1 1 0,0-1 0,0 1 0,1 0 0,0 0 0,-2 14 0,1 12 0,1 69 0,2-67 0,0-28 0,1 0 0,0 0 0,0 0 0,0 0 0,1 0 0,0-1 0,1 1 0,0 0 0,0-1 0,0 0 0,1 0 0,0 0 0,1 0 0,0 0 0,0-1 0,0 0 0,0 0 0,8 6 0,-4-6 0,0 1 0,0-1 0,0 0 0,1-1 0,0 0 0,0-1 0,0 0 0,0-1 0,1 0 0,-1 0 0,1-1 0,20 2 0,-12-3-4,-6 0 6,1 0-1,-1-1 1,0 0-1,1-1 0,17-4 1,-27 4-5,-1 0 1,1 0-1,-1-1 0,0 1 1,1-1-1,-1 0 0,0 0 1,0 0-1,0 0 0,0-1 1,0 1-1,-1-1 0,1 0 1,-1 0-1,0 0 1,0 0-1,0 0 0,0 0 1,0 0-1,-1-1 0,1 1 1,-1-1-1,2-5 0,5-34-162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54.215"/>
    </inkml:context>
    <inkml:brush xml:id="br0">
      <inkml:brushProperty name="width" value="0.05" units="cm"/>
      <inkml:brushProperty name="height" value="0.05" units="cm"/>
      <inkml:brushProperty name="color" value="#ADED0D"/>
    </inkml:brush>
  </inkml:definitions>
  <inkml:trace contextRef="#ctx0" brushRef="#br0">105 584 32607,'0'-15'152,"-20"337"-143,-25 4-11,19-148 3,22-153-1,-2 20 0,4-43 0,1-6 0,0-28 0,3-20 0,2-1 0,14-63 0,32-105 0,-29 135 0,0-9 0,-7 29 0,39-115 0,-34 146 0,-18 34 0,-1 1 0,0-1 0,1 0 0,-1 1 0,1-1 0,0 1 0,-1-1 0,1 1 0,-1-1 0,1 1 0,0-1 0,-1 1 0,1-1 0,0 1 0,0 0 0,-1-1 0,1 1 0,0 0 0,0 0 0,-1 0 0,1 0 0,0 0 0,0-1 0,0 1 0,-1 1 0,1-1 0,0 0 0,0 0 0,0 0 0,-1 0 0,1 0 0,0 1 0,0-1 0,-1 0 0,1 1 0,0-1 0,0 1 0,-1-1 0,1 0 0,-1 1 0,1 0 0,0-1 0,-1 1 0,1 0 0,7 11 0,0-1 0,-1 1 0,-1 0 0,0 1 0,-1 0 0,5 17 0,-1-5 0,-1 0 0,-2 0 0,-1 1 0,0 0 0,-2 0 0,-1 0 0,-2 35 0,0-59 0,0 0 0,0 1-1,0-1 1,-1 0 0,1 0 0,-1 1 0,0-1-1,1 0 1,-1 0 0,0 0 0,0 1-1,0-1 1,-1 0 0,1-1 0,-1 1 0,1 0-1,-1 0 1,1-1 0,-3 3 0,0-1 1,-1 0 0,1-1 0,-1 1 0,1-1 0,-1 0 0,0 0 0,0 0 0,-7 1 0,-10 0-18,-1 0-1,1-1 1,-27-2-1,39 0-8,10 0 25,0 0-1,0 0 1,-1 0-1,1 0 0,0 0 1,0 0-1,0 0 1,0 0-1,-1 0 0,1 0 1,0 0-1,0 0 1,0 0-1,0 0 0,0 0 1,-1 0-1,1 0 1,0 1-1,0-1 1,0 0-1,0 0 0,0 0 1,0 0-1,-1 0 1,1 0-1,0 0 0,0 0 1,0 1-1,0-1 1,0 0-1,0 0 0,0 0 1,0 0-1,0 0 1,0 1-1,0-1 1,-1 0-1,1 0 0,0 0 1,0 0-1,0 0 1,0 1-1,0-1 0,0 0 1,0 0-1,0 0 1,0 0-1,1 1 0,-1-1 1,0 0-1,0 0 1,0 0-1,0 0 1,0 0-1,0 0 0,0 1 1,0-1-1,0 0 1,0 0-1,1 0 0,8 8-15,13-4 25,0-1 1,0 0-1,1-2 1,-1-1-1,30-3 1,-20 1-2,-27 2-5,1-1 0,-1 0-1,0 0 1,1-1-1,-1 0 1,0 0 0,0 0-1,0-1 1,0 1-1,0-1 1,-1 0 0,1 0-1,-1-1 1,0 1 0,0-1-1,0 0 1,-1 0-1,1-1 1,-1 1 0,4-6-1,5-11 10,0-1-1,-2 0 1,10-28 0,-12 30-5,8-26 2,-8 21 12,22-45 0,-27 64-19,0 1 1,1-1-1,-1 1 0,1 0 0,0 0 0,1 0 1,-1 1-1,1 0 0,0-1 0,0 2 1,0-1-1,11-6 0,-13 7-28,-9 2 21,-9 1 7,8 3 1,1-1 0,-1 1 0,1 0 0,0 1 0,0-1 0,1 1 0,-1 0 0,1 1 1,-1-1-1,1 1 0,1 0 0,-1 0 0,1 1 0,-7 10 0,1 0-2,1 0 0,0 1 1,2 0-1,-8 24 0,9-19 0,1 0 0,1 0 0,0 1 0,2-1 0,1 1 0,1 0 0,1-1 0,4 27 0,-3-43 0,0 1 0,0-1 0,1 1 0,-1-1 0,1 0 0,0 0 0,1-1 0,0 1 0,0-1 0,0 1 0,0-1 0,1-1 0,0 1 0,0-1 0,0 1 0,1-1 0,-1-1 0,1 1 0,0-1 0,0 0 0,12 4 0,-5-2 0,1-1 0,-1 0 0,1-1 0,0-1 0,0 0 0,-1-1 0,1 0 0,0-1 0,23-3 0,-33 1 0,0 1 0,0 0 0,0-1 0,0 0 0,0 0 0,-1 0 0,1 0 0,-1-1 0,0 0 0,0 1 0,0-1 0,0 0 0,0 0 0,0-1 0,-1 1 0,0 0 0,1-1 0,-1 0 0,0 1 0,-1-1 0,1 0 0,1-7 0,2-6 0,0 0 0,-2 0 0,0 0 0,1-20 0,-3 23 0,2-16 0,-2 0 0,0-1 0,-2 1 0,-10-56 0,10 80 0,-1 0 0,0 0 0,0 0 0,0 1 0,-1-1 0,1 1 0,-2 0 0,1 0 0,0 0 0,-1 0 0,0 0 0,0 1 0,-1 0 0,1-1 0,-1 2 0,0-1 0,0 0 0,0 1 0,0 0 0,0 0 0,-1 1 0,0 0 0,1 0 0,-1 0 0,0 0 0,0 1 0,0 0 0,0 0 0,0 1 0,0 0 0,0 0 0,-9 1 0,12-1-1,-1 1 1,1 0-1,0 0 1,0 1-1,0-1 1,-1 1-1,2-1 1,-1 1-1,0 0 1,0 0-1,0 0 1,1 0-1,0 1 1,-1-1-1,1 1 1,0-1-1,0 1 1,0 0-1,0 0 1,1 0-1,-1 0 1,1 0-1,0 0 1,-2 6-1,-1 5-3,0 1 1,1-1-1,0 1 0,0 20 0,2-18 4,0 1 0,2-1 0,0 1 0,4 23 0,-3-34 0,0 1 0,1-1 0,-1 1 0,2-1 0,-1 0 0,1 0 0,0-1 0,0 1 0,1-1 0,0 0 0,0 0 0,7 6 0,-3-3 0,0-1 0,1-1 0,0 0 0,1 0 0,-1-1 0,1 0 0,1-1 0,-1 0 0,16 4 0,-5-4 0,0-1 0,1-1 0,-1-1 0,28-1 0,-44-1 0,0 0 0,0-1 0,0 1 0,-1-1 0,1-1 0,0 1 0,-1-1 0,1 0 0,-1 0 0,0 0 0,10-6 0,-9 3 0,0 0 0,0 0 0,0-1 0,-1 0 0,1 0 0,-1 0 0,-1-1 0,6-8 0,0-4 0,-1 1 0,-1-2 0,-1 1 0,-1-1 0,0 0 0,-1 0 0,3-40 0,-3-151 2,-6 137 1,1 56 3,-2 1-1,1 1 1,-2-1-1,-6-20 1,2 5-7,7 32 1,0 0 0,0 1 0,0-1 0,-1 0 0,1 0 0,0 0 0,0 0 0,0 0 0,0 1 0,0-1 0,0 0 0,0 0 0,-1 0 0,1 0 0,0 0 0,0 0 0,0 0 0,0 1 0,0-1 0,-1 0 0,1 0 0,0 0 0,0 0 0,0 0 0,0 0 0,-1 0 0,1 0 0,0 0 0,0 0 0,0 0 0,0 0 0,-1 0 0,1 0 0,0 0 0,0 0 0,0 0 0,0 0 0,-1 0 0,1 0 0,0 0 0,0 0 0,0-1 0,0 1 0,-1 0 0,1 0 0,0 0 0,0 0 0,0-1 0,-6 53 0,2 0 0,5 86 0,1-45 0,-4-28 0,0-42 0,1 0 0,1 0 0,2 0 0,0 0 0,1 0 0,7 25 0,-9-43 0,1 0 0,0 0 0,1 0 0,-1-1 0,1 1 0,0 0 0,0-1 0,1 0 0,-1 0 0,1 0 0,0 0 0,0-1 0,0 1 0,1-1 0,-1 0 0,1 0 0,-1-1 0,1 1 0,0-1 0,0 0 0,0 0 0,1-1 0,-1 0 0,0 0 0,0 0 0,10 0 0,-8-1 0,0 0 0,-1 0 0,1-1 0,0 0 0,0 0 0,0-1 0,0 0 0,-1 0 0,1-1 0,-1 0 0,0 0 0,0 0 0,0-1 0,0 0 0,0 0 0,-1 0 0,1-1 0,-1 1 0,-1-1 0,7-9 0,-2 1 0,-1-1 0,0 0 0,-1-1 0,-1 0 0,0 0 0,-1 0 0,-1 0 0,5-31 0,-4-3 0,-1-74 0,-4 116 0,0 1 0,0 0 0,-1-1 0,1 1 0,-1 0 0,-1 0 0,0-1 0,-3-8 0,4 13 0,0 0 0,-1 0 0,1 0 0,-1 0 0,0 0 0,1 1 0,-1-1 0,0 0 0,0 1 0,0-1 0,0 1 0,0 0 0,0 0 0,0 0 0,-1 0 0,1 0 0,0 0 0,-1 0 0,1 1 0,0-1 0,-1 1 0,1 0 0,-5 0 0,6 0 0,-4-1 0,0 1-1,0 0 1,-1 0-1,1 0 1,0 1-1,-8 1 1,11-1-1,0 0-1,1 0 1,-1 0 0,0 0 0,1 0 0,-1 1 0,0-1-1,1 0 1,0 1 0,-1-1 0,1 1 0,0 0 0,-1-1-1,1 1 1,0 0 0,1 0 0,-1-1 0,0 1-1,-1 4 1,-2 15 0,0 1 1,1-1-1,1 1 0,2-1 0,2 42 0,-1-55 1,0 7 0,1-1 0,0 1 0,1-1 0,1 0 0,1 0 0,-1 0 0,2-1 0,0 1 0,1-2 0,0 1 0,1-1 0,0 0 0,1 0 0,0-1 0,1 0 0,0-1 0,21 17 0,-24-23 0,0 0 0,0 0 0,1 0 0,-1-1 0,1 0 0,0 0 0,-1-1 0,1 0 0,0-1 0,0 0 0,1 0 0,-1 0 0,0-1 0,13-2 0,-15 2 0,-3 0 0,0 0 0,0-1 0,0 0 0,0 0 0,0 0 0,0 0 0,-1 0 0,1 0 0,0-1 0,-1 1 0,1-1 0,-1 0 0,1 1 0,-1-1 0,0 0 0,0-1 0,0 1 0,0 0 0,0-1 0,0 1 0,-1-1 0,1 1 0,-1-1 0,0 0 0,2-4 0,3-9 0,-1-1 0,0 0 0,2-21 0,-6 36 0,11-96 0,-9 68 8,0 0 0,2 0 0,15-50 0,-19 78-8,1 1 0,-1-1 0,0 0 0,0 1 0,1-1 0,-1 0 0,1 1 0,0 0 0,-1-1 0,1 1 0,0 0 0,0 0 0,-1 0 0,1 0 0,0 0 0,0 0 0,0 1 0,0-1 0,0 1 0,0-1 0,5 1 0,-4-1 0,0 1 0,0 0 0,0 0 0,1 0 0,-1 0 0,0 0 0,0 1 0,0-1 0,0 1 0,1 0 0,-1 0 0,0 0 0,0 0 0,3 3 0,-1 1 0,1 1 0,-1-1 0,0 1 0,0 1 0,-1-1 0,0 1 0,0 0 0,0 0 0,-1 0 0,3 10 0,1 2 0,-1 0 0,-1 1 0,2 20 0,-5-22 0,0 1 0,-1-1 0,-1 0 0,-3 19 0,2-28 0,-1 0 0,0 0 0,0 0 0,-1-1 0,0 1 0,-1-1 0,1 0 0,-2 0 0,-8 13 0,6-11 0,7-10 0,0 0 0,0 0 0,0 0 0,-1 0 0,1 0 0,0 0 0,0-1 0,0 1 0,0 0 0,0 0 0,0 0 0,0 0 0,0 0 0,0 0 0,-1 0 0,1 0 0,0 0 0,0 0 0,0 0 0,0 0 0,0 0 0,0 0 0,-1 0 0,1 0 0,0 0 0,0 0 0,0 0 0,0 0 0,0 0 0,0 0 0,-1 0 0,1 0 0,1-3 0,3-23 0,2 0 0,1 1 0,1 0 0,12-28 0,3-9 0,-13 32 0,25-67 0,-30 86 0,0 1 0,0 0 0,1 0 0,0 1 0,0 0 0,13-14 0,-18 21 0,1 1 0,-1-1 0,1 1 0,-1 0 0,1-1 0,0 1 0,0 0 0,-1 0 0,1 0 0,0 0 0,0 0 0,0 1 0,0-1 0,4 0 0,-5 1 0,-1 0 0,1 0 0,0 0 0,0 0 0,-1 1 0,1-1 0,0 0 0,0 0 0,-1 1 0,1-1 0,0 1 0,-1-1 0,1 1 0,-1-1 0,1 1 0,0-1 0,-1 1 0,1-1 0,-1 1 0,0 0 0,1-1 0,-1 1 0,1 0 0,-1-1 0,1 2 0,1 5 0,0 0 0,-1 0 0,0 1 0,0-1 0,-1 0 0,0 10 0,0 307-5,0-321 4,0 0 0,1 0 0,-1 0 0,0 0 0,1 0 0,0 0 0,0 0 0,-1-1 1,2 1-1,-1 0 0,0-1 0,1 1 0,-1 0 0,1-1 0,0 0 0,-1 1 0,1-1 0,0 0 0,1 0 1,-1 0-1,0 0 0,1 0 0,-1-1 0,1 1 0,-1-1 0,1 1 0,0-1 0,-1 0 0,1 0 0,0 0 1,5 0-1,5 1 1,-1 0 0,0-1 1,1-1-1,0 0 0,-1-1 1,18-3-1,-26 4 0,0-1 0,1 0 0,-1-1 0,0 1 0,0-1 0,0 0 0,0 0 0,-1 0 0,1 0 0,-1-1 0,1 0 0,-1 1 0,6-7 0,-3 2 0,-1-1 0,0 1 0,0-1 0,0 0 0,-1 0 0,4-10 0,2-11-1,-2 0 0,10-58 0,-8-3 4,-4-1-1,-6-110 0,-2 75 26,2 597-28,0-449 0,1 0 0,1 0 0,1 0 0,8 30 0,-9-45 0,0-1 0,1 1 0,0-1 0,0 1 0,0-1 0,1 0 0,0 0 0,5 5 0,-7-9 0,1 1 0,-1-1 0,1 1 0,0-1 0,0 0 0,0 0 0,0 0 0,1-1 0,-1 1 0,0-1 0,1 1 0,-1-1 0,1 0 0,-1-1 0,1 1 0,4 0 0,-2-1 0,0 1 0,-1-1 0,1 0 0,-1-1 0,1 1 0,0-1 0,-1 0 0,1 0 0,8-4 0,-11 3 0,0 0 0,0 0 0,0-1 0,0 1 0,-1-1 0,1 1 0,0-1 0,-1 0 0,0 0 0,0 0 0,0 0 0,0 0 0,0-1 0,-1 1 0,2-5 0,3-9-4,-1 0 0,0 0 0,-2-1 0,0 1 0,1-25 0,-4-92-6,-2 58 12,2 45 3,-7 39 17,2 7-28,1 0 1,0 1 0,1 0 0,-2 28-1,3 74 34,3-84-24,-2-23-6,2 1 0,0 0 0,0-1 0,1 1 0,5 16 1,-6-25 0,0 0 0,0 0 1,0 0-1,0 0 1,1 0-1,0-1 0,-1 1 1,1-1-1,0 1 1,0-1-1,0 0 1,1 0-1,-1 0 0,0 0 1,1 0-1,-1 0 1,1 0-1,0-1 0,0 0 1,-1 1-1,1-1 1,0 0-1,0 0 1,0-1-1,5 2 0,-8-2 2,60 3 26,-57-4-27,1 1 0,-1 0 0,1-1 0,-1 0 0,1 1 0,-1-1 0,0-1-1,0 1 1,1 0 0,-1-1 0,0 0 0,0 0 0,0 0 0,5-4 0,-1-3 0,0 0 0,-1 0 0,1-1 0,-2 0 0,1 0 0,-2 0 0,6-15 0,20-84 0,-10 34 0,-14 51-1,-4 16-2,0 1 0,0-1 0,0 1 0,1-1 1,0 1-1,0 0 0,1 0 0,8-11 0,-11 17 3,0 0 0,0 1-1,0-1 1,0 0 0,0 0-1,0 0 1,0 1-1,0-1 1,0 0 0,0 1-1,0-1 1,1 1 0,-1 0-1,0-1 1,0 1 0,1 0-1,-1 0 1,0 0 0,0-1-1,1 1 1,-1 1 0,0-1-1,1 0 1,-1 0-1,0 0 1,0 1 0,1-1-1,-1 1 1,0-1 0,0 1-1,0-1 1,1 1 0,-1 0-1,0-1 1,0 1 0,0 0-1,0 0 1,0 0 0,1 2-1,4 3 0,-1 1-1,0 0 1,0 0-1,6 12 1,-9-16 1,-2-7 2,1-3 7,-2 6-9,0 1 0,1-1 1,-1 1-1,0-1 0,1 1 1,-1 0-1,0-1 0,0 1 0,1 0 1,-1-1-1,0 1 0,0 0 0,1 0 1,-1 0-1,0 0 0,0 0 0,0 0 1,-1 0-1,-7-1 0,0 1 0,-1 0 0,1 0 0,-1 1 0,-17 4 0,22-4 0,0 1 0,1 0 0,-1 0 0,1 1 0,-1-1 0,1 1 0,0 0 0,0 0 0,0 0 0,1 0 0,-1 1 0,-5 7 0,2-1 0,0 1 0,1-1 0,1 1 0,0 1 0,0-1 0,1 1 0,1-1 0,0 1 0,1 0 0,0 0 0,0 1 0,1-1 0,1 0 0,0 0 0,3 20 0,-2-29 0,0 0 0,0 0 0,0 0 0,0 0 0,0 0 0,1-1 0,-1 1 0,1 0 0,0-1 0,0 1 0,0-1 0,0 1 0,0-1 0,1 0 0,-1 0 0,1 0 0,-1 0 0,1-1 0,0 1 0,-1-1 0,1 1 0,0-1 0,0 0 0,0 0 0,0 0 0,0-1 0,5 2 0,10 1 0,1-1 0,0 0 0,24-2 0,-36 0 0,-4 1 0,0-2 0,0 1 0,0 0 0,0-1 0,0 1 0,-1-1 0,1 0 0,0 0 0,0 0 0,-1 0 0,1 0 0,-1-1 0,1 1 0,-1-1 0,0 0 0,1 1 0,2-4 0,-2 1 0,0-1 0,0 1 0,0 0 0,-1-1 0,1 1 0,-1-1 0,0 0 0,0 0 0,1-5 0,0-11 0,1 0 0,-2 0 0,-1-38 0,-1 47 0,0-88 27,-1 157-53,-1-9 39,6 60 0,-3-104-13,-1 1 0,1-1 0,0 0 1,0 1-1,1-1 0,-1 0 0,1 0 0,0 0 1,0 0-1,0 0 0,1 0 0,-1-1 0,1 1 1,0-1-1,0 1 0,0-1 0,0 0 1,1 0-1,-1-1 0,1 1 0,0-1 0,0 0 1,0 0-1,0 0 0,0 0 0,8 2 0,6 0 0,0-1 0,0-1 0,1-1 0,-1 0 0,22-3 0,-32 2 0,-3 0 0,0-1 0,0 1 0,0-1 0,-1 0 0,1-1 0,-1 1 0,1-1 0,-1 1 0,1-1 0,-1-1 0,0 1 0,0-1 0,0 1 0,6-6 0,-4 2 0,0-1 0,-1 1 0,0-1 0,0 0 0,0 0 0,-1-1 0,5-12 0,2-9 0,-2 0 0,-1 0 0,6-47 0,-14 76 0,12-112 0,-4 0 0,-7-126 0,-1 224 0,-1 1 0,0-1 0,-1 1 0,0 0 0,-1 0 0,0 0 0,-1 0 0,-1 0 0,-6-12 0,11 24 0,0 0 0,-1 0 0,1 0 0,-1 0 0,0 0 0,1 0 0,-1 0 0,0 0 0,1 1 0,-1-1 0,0 0 0,0 0 0,0 1 0,0-1 0,0 1 0,-1-1 0,2 1 0,-1 0 0,0 0 0,1 0 0,-1 1 0,0-1 0,0 0 0,1 0 0,-1 1 0,1-1 0,-1 1 0,0-1 0,1 1 0,-1-1 0,1 1 0,-1-1 0,1 1 0,-1-1 0,1 1 0,-1-1 0,1 1 0,0 0 0,-1-1 0,1 1 0,0 0 0,-1-1 0,1 1 0,0 0 0,0 0 0,0-1 0,0 1 0,0 1 0,-10 30 0,2 1 0,2 0 0,1 0 0,-1 35 0,4 145 0,3-119 0,-1-83 0,6 151 0,-3-143 0,0-1 0,1 0 0,0 0 0,2 0 0,0 0 0,13 25 0,-12-28-23,10 16 73,-16-30-66,-1 0 0,1 0 0,0 0 0,0 0 0,-1 0 0,1 0 0,0 0 1,0 0-1,0 0 0,0 0 0,1-1 0,-1 1 0,0 0 0,0-1 1,0 1-1,0-1 0,1 1 0,-1-1 0,3 1 0,0-1-1054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55.286"/>
    </inkml:context>
    <inkml:brush xml:id="br0">
      <inkml:brushProperty name="width" value="0.05" units="cm"/>
      <inkml:brushProperty name="height" value="0.05" units="cm"/>
      <inkml:brushProperty name="color" value="#ADED0D"/>
    </inkml:brush>
  </inkml:definitions>
  <inkml:trace contextRef="#ctx0" brushRef="#br0">0 7 30158,'0'0'2545,"3"0"-2532,357 0-18,-360-6-2231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56.084"/>
    </inkml:context>
    <inkml:brush xml:id="br0">
      <inkml:brushProperty name="width" value="0.05" units="cm"/>
      <inkml:brushProperty name="height" value="0.05" units="cm"/>
      <inkml:brushProperty name="color" value="#ADED0D"/>
    </inkml:brush>
  </inkml:definitions>
  <inkml:trace contextRef="#ctx0" brushRef="#br0">1 1 32319,'0'0'176,"13"0"-48,29 0-64,11 0-48,-1 0 0,-3 2 0,-3-2-16,-7 0 0,-9 0 0,-4 0 0,-6 0 0,-7 0 0,-10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56.604"/>
    </inkml:context>
    <inkml:brush xml:id="br0">
      <inkml:brushProperty name="width" value="0.05" units="cm"/>
      <inkml:brushProperty name="height" value="0.05" units="cm"/>
      <inkml:brushProperty name="color" value="#ADED0D"/>
    </inkml:brush>
  </inkml:definitions>
  <inkml:trace contextRef="#ctx0" brushRef="#br0">182 66 29726,'-1'-4'112,"1"1"1,-1 0 0,1 0-1,-1 0 1,0 0 0,0 0 0,-1 0-1,1 0 1,0 0 0,-1 0-1,0 0 1,0 0 0,0 1 0,0-1-1,0 1 1,0 0 0,-3-3 0,1 3-26,-1 0 1,0 1 0,1-1-1,-1 1 1,0 0 0,0 0-1,1 0 1,-1 1 0,0-1-1,-9 2 1,9-1-88,0 0 0,0 0 0,0 0 0,0 1 0,1-1 0,-1 1 0,0 1 0,-5 1 0,8-2 0,0 1 0,0-1 0,0 1 0,0 0 0,0-1 0,0 1 0,0 0 0,0 0 0,1 1 0,-1-1 0,1 0 0,-1 0 0,1 1 0,0-1 0,0 1 0,-1 3 0,-2 5 0,1 2 0,1-1 0,0 0 0,0 0 0,1 1 0,0-1 0,3 23 0,-2-33 0,1 0 1,-1 0-1,1 1 1,0-1-1,-1 0 1,1 0-1,0 0 1,0 0-1,0 0 1,1 0-1,-1 0 1,0-1-1,1 1 1,-1 0-1,1-1 1,0 1-1,-1-1 1,1 1-1,0-1 1,0 0-1,0 0 0,0 0 1,0 0-1,0 0 1,0 0-1,0-1 1,1 1-1,-1 0 1,3-1-1,9 3 6,1-2 0,-1 0 0,23-1 0,-21 0-1,-14 0-5,0 0 0,0 0 0,0-1 1,0 1-1,0 0 0,0-1 0,0 1 1,0-1-1,0 0 0,0 0 0,0 0 1,0 0-1,-1 0 0,1 0 0,0 0 1,-1 0-1,1-1 0,-1 1 0,2-2 1,-1-1-1,1 1 0,-1 0 0,-1-1 0,1 0 0,0 1 0,-1-1 0,0 0 0,1 0 0,-1-5 0,1-3 0,-1 1 0,0-1 0,-1 0 0,-1 1 0,-3-24 0,3 32 0,1 1 0,-1-1 0,0 1 0,0-1 0,0 0 0,-1 1 0,1-1 0,0 1 1,-1 0-1,0 0 0,1-1 0,-1 1 0,0 0 0,0 1 0,0-1 0,-1 0 0,1 0 0,0 1 0,-1-1 0,1 1 0,-1 0 0,1 0 0,-1 0 0,-4-1 0,-4-1-8,-1 1-1,1 1 1,-1 0-1,-16 1 1,24 0 1,0 0-59,0 0 1,0 0-1,0 0 0,0 0 0,0 1 1,0 0-1,-5 2 0,4-1-292,0 1-1,0 1 0,0-1 0,1 1 0,-5 4 0,8-8 317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08.9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1 172 28941,'0'-32'3123,"0"-16"-2543,0 45-575,1 0 0,-1 0 0,1 1-1,0-1 1,0 1 0,0-1 0,0 1-1,1-1 1,-1 1 0,1-1 0,0 1-1,-1 0 1,1 0 0,0 0 0,0 0-1,0 0 1,1 0 0,-1 1 0,0-1-1,1 1 1,4-3 0,6-2 1,-1 0 0,28-8 0,-27 11-6,0-1 0,0 2 0,1 0 0,15-1 0,-26 3 0,1 0 0,-1 0 0,1 0 0,-1 0 0,1 0 0,-1 1 0,1 0 0,-1 0 0,0 0 0,1 0 0,-1 0 0,0 1 0,0-1 0,0 1 0,0 0 0,0 0 0,0 0 0,-1 0 0,1 0 0,0 1 0,3 4 0,-2 2 0,1 1 0,-1-1 0,-1 1 0,0 1 0,0-1 0,-1 0 0,0 1 0,-1-1 0,0 1 0,-1 11 0,0-9 0,0 0 0,-1 0 0,-1 0 0,0-1 0,-1 1 0,0-1 0,-1 1 0,-7 14 0,-5 0 0,-1-2 0,-1 0 0,-24 25 0,-12 16 0,44-53 0,19-12 0,-1 1 0,1-1 0,16-1 0,63 1 0,104-2 0,-166-5 0,-22 5 0,0 0-1,1 0 0,-1 0 0,0 0 0,1 1 0,4-1 1,-7 1-40,-2 0-430,0-3-1496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4:57.150"/>
    </inkml:context>
    <inkml:brush xml:id="br0">
      <inkml:brushProperty name="width" value="0.05" units="cm"/>
      <inkml:brushProperty name="height" value="0.05" units="cm"/>
      <inkml:brushProperty name="color" value="#ADED0D"/>
    </inkml:brush>
  </inkml:definitions>
  <inkml:trace contextRef="#ctx0" brushRef="#br0">85 4 32495,'2'-1'18,"-1"1"-1,1-1 1,0 1 0,0-1 0,-1 1 0,1 0-1,0 0 1,0-1 0,-1 1 0,1 1 0,0-1-1,0 0 1,0 0 0,3 2 0,-1-2-18,0 1 1,0 0-1,0 1 1,0-1-1,-1 1 1,1-1-1,0 1 1,-1 0-1,1 1 0,-1-1 1,6 6-1,33 40 0,-41-46 0,42 57 0,-3 1 0,-3 3 0,-2 0 0,-3 3 0,-3 0 0,-4 2 0,-2 1 0,-3 0 0,-3 2 0,-3 0 0,-3 1 0,2 136 0,-13-182 0,-1 0 0,-1-1 0,-10 49 0,8-62 0,0 1 0,-1-1 0,0 1 0,-1-1 0,0-1 0,-1 1 0,0-1 0,-1 0 0,-10 11 0,-4 0-3,-2 0 0,0-2 0,-2 0 0,0-2-1,-1-1 1,-1-1 0,0-1 0,-1-2 0,-1 0 0,0-2 0,-39 8 0,-30 4-184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5:19.652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416 58 32639,'27'-52'128,"-28"51"-128,0 0 0,0 1 0,0-1 0,0 1 0,0-1 0,0 1 0,0 0 0,0-1 0,0 1 0,0 0 0,0 0 0,0 0 0,0 0 0,0 0 0,0 0 0,0 0 0,0 0 0,0 0 0,0 0 0,-1 1 0,-1-1 0,-9 2 0,-1 0 0,1 1 0,0 0 0,0 1 0,0 1 0,1-1 0,-1 2 0,1 0 0,0 0 0,1 1 0,-1 0 0,1 1 0,-16 17 0,1-1 0,2 2 0,0 1 0,-36 57 0,42-55 0,2 1 0,0 0 0,2 2 0,2-1 0,0 2 0,2-1 0,2 1 0,1 1 0,2-1 0,1 1 0,2 57 0,2-77 1,1-1 0,0 0 0,1 0 0,0-1 0,1 1 0,1-1 0,0 1 1,0-1-1,1-1 0,1 1 0,0-1 0,1 0 0,0-1 0,0 0 0,1 0 0,0 0 0,14 9 0,-13-10-14,0-1 0,1-1 0,0 0-1,0 0 1,1-1 0,0-1 0,0 0-1,0 0 1,0-1 0,1-1 0,0 0 0,0-1-1,-1 0 1,1-1 0,0 0 0,0-1-1,23-3 1,-14-4-760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5:22.453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15 295 30670,'-13'206'2065,"12"-185"-2065,0-12 0,1 0 0,0 0 0,1 0 0,0 0 0,4 17 0,-5-24 0,1 0 0,0 0 0,0 0 0,0 0 0,0 0 0,1 0 0,-1 0 0,0 0 0,1-1 0,-1 1 0,1-1 0,0 1 0,-1-1 0,1 0 0,0 1 0,0-1 0,0 0 0,0 0 0,0 0 0,0-1 0,0 1 0,0 0 0,1-1 0,-1 1 0,0-1 0,0 0 0,0 0 0,1 0 0,2 0 0,-1 0 0,-1 0 0,0-1 0,1 0 0,-1 1 0,1-1 0,-1 0 0,0 0 0,0-1 0,1 1 0,-1-1 0,0 0 0,0 0 0,0 0 0,-1 0 0,1 0 0,0 0 0,-1-1 0,0 1 0,1-1 0,-1 0 0,0 0 0,0 0 0,-1 0 0,3-5 0,4-9 0,-2-1 0,0 1 0,6-31 0,-5 16 0,11-54-1,7-31 7,-20 102-2,0 0 1,1 0-1,0 0 1,1 1 0,10-17-1,-14 28-4,-1-1 0,1 1 0,0 0 0,0 0 0,1 0 0,-1 0 0,0 0 0,1 1 0,0 0 0,-1-1 0,1 1 0,0 1 0,0-1 0,0 0 0,0 1 0,1 0 0,-1 0 0,0 0 0,1 1 0,-1-1 0,0 1 0,9 1 0,-11-1 0,1 1 0,-1-1-1,0 1 1,0 0 0,0 0 0,0 0-1,0 0 1,0 0 0,0 0 0,0 0-1,0 1 1,0-1 0,-1 1 0,1-1-1,-1 1 1,1 0 0,-1 0 0,1-1-1,-1 1 1,0 0 0,0 0 0,0 0-1,0 1 1,0-1 0,0 4 0,11 46-27,-11-50 28,-1-7-1,0-1 0,0 1 0,-1-1 0,0 1 0,0-1 0,0 1 0,0 0 0,-4-8 0,4 11 0,0 0 0,-1 0 0,1 0 0,0 0 0,-1 1 0,1-1 0,-1 1 0,0-1 0,0 1 0,1-1 0,-1 1 0,0 0 0,0 0 0,0 0 0,0 0 0,0 0 0,0 1 0,0-1 0,-1 0 0,1 1 0,0 0 0,0 0 0,0-1 0,-1 1 0,-1 1 0,-2-2 0,1 1 0,-1 1 0,0-1 0,1 1 0,-1 0 0,1 0 0,-1 1 0,1 0 0,0 0 0,0 0 0,-1 0 0,-6 6 0,5-3 0,1 1 0,0 0 0,0 0 0,0 1 0,1 0 0,0 0 0,-8 14 0,6-5-1,1-1 0,0 1-1,1 0 1,1 0 0,1 0 0,0 0 0,1 1-1,0-1 1,2 1 0,1 20 0,-1-32 1,0 0-1,0 0 1,1 0 0,-1 0 0,1 0 0,1-1 0,-1 1 0,1 0 0,0-1 0,0 1 0,0-1 0,0 1 0,1-1 0,0 0 0,0 0-1,0 0 1,0 0 0,1-1 0,-1 1 0,1-1 0,0 0 0,0 0 0,0 0 0,0-1 0,1 1 0,-1-1 0,1 0 0,-1 0-1,1-1 1,0 1 0,0-1 0,0 0 0,0-1 0,6 1 0,-4 0 0,0 0 0,0-1 0,0 0 0,1 0 0,-1-1 0,0 0 0,8-2 0,-13 2 0,1 0 0,0 0 0,-1-1 0,1 1 0,-1-1 0,0 1 0,0-1 0,1 0 0,-1 0 0,0 0 0,0 0 0,-1 0 0,1 0 0,0 0 0,-1-1 0,1 1 0,-1-1 0,0 1 0,0-1 0,1-3 0,3-14 0,-1-1 0,-1 1 0,0 0 0,-2-1 0,-1 1 0,-2-32 0,0-7 3,2 42 1,0 7-2,1 0 1,-2 0-1,0 0 1,0 0-1,-4-15 0,-2 18 24,7 7-26,-1 0 0,1 0 0,-1 0 0,1 0 0,-1 0 0,1 0 0,0 1 0,-1-1 0,1 0 0,-1 0 0,1 1 0,0-1 0,-1 0 0,1 0 0,-1 1 0,1-1 0,0 0 0,0 1 0,-1-1 0,1 1 0,0-1 1,0 0-1,-1 1 0,1-1 0,0 1 0,0-1 0,0 1 0,0-1 0,-1 1 0,1-1 0,0 0 0,0 1 0,-8 36 0,2-1 0,1 1 0,0 73 0,4-64 0,-8 145 0,-35 203 0,38-363 0,-10 34 0,13-57 0,0 0 0,0 0 0,0 0 0,-1 0 0,-1 0 0,1-1 0,-1 0 0,-11 13 0,13-18 0,1 0 0,-1 0 0,1 0 0,-1-1 0,1 1 0,-1-1 0,0 1 0,0-1 0,0 0 0,0 0 0,0 0 0,0 0 0,0-1 0,0 1 0,0-1 0,0 0 0,0 0 0,0 0 0,0 0 0,0 0 0,-1-1 0,1 0 0,0 1 0,0-1 0,0 0 0,1 0 0,-1-1 0,0 1 0,0-1 0,1 1 0,-1-1 0,0 0 0,1 0 0,0 0 0,-1 0 0,-2-5 0,0-2 0,0 0 0,1-1 0,0 0 0,1 0 0,0 0 0,1 0 0,-2-17 0,0-75 0,4 94 0,0-2-1,0 0 0,1 0 0,0 0 0,1 0 0,0 0 0,0 0 0,1 0 0,5-10 1,-5 14-2,1-1 0,0 2 0,0-1 0,0 0 0,0 1 1,1-1-1,0 1 0,0 1 0,0-1 0,1 1 1,0 0-1,9-6 0,16-5 2,1 2 0,0 1 0,1 2 0,36-7 0,-30 7 0,-1 0 0,60-27 0,-81 29 2,-2 0-1,1-2 1,-1 0-1,-1 0 1,0-2-1,0 0 1,-1 0-1,0-1 1,-2-1-1,1 0 1,-2-1-1,0 0 1,0 0-1,-2-1 1,0 0-1,0-1 1,-2 1-1,0-2 1,-1 1-1,4-28 1,-1-15-2,-2 0 0,-4-92 0,-3 89 0,1 63 0,0 0 0,1-1 0,-1 1 0,0 0 0,0 0 0,0-1 0,0 1 0,0 0 0,0-1 0,0 1 0,0 0 0,0-1 0,0 1 0,0 0 0,0-1 0,0 1 0,0 0 0,0-1 0,0 1 0,0 0 0,-1 0 0,1-1 0,0 1 0,0 0 0,0-1 0,0 1 0,-1 0 0,1 0 0,0-1 0,0 1 0,0 0 0,-1 0 0,1 0 0,0-1 0,0 1 0,-1 0 0,1 0 0,0 0 0,-1 0 0,1 0 0,0-1 0,-1 1 0,1 0 0,0 0 0,-1 0 0,1 0 0,0 0 0,0 0 0,-1 0 0,1 0 0,0 0 0,-1 0 0,1 0 0,0 1 0,-1-1 0,1 0 0,0 0 0,-1 0 0,1 0 0,0 1 0,-2 0 0,0 0 0,1 0 0,-1 1 0,1-1 0,0 1 0,-1-1 0,1 1 0,0-1 0,0 1 0,-2 3 0,-8 23 0,1 1 0,2 0 0,-10 59 0,-3 96 0,15 39 0,6-222 0,0 3 0,0 0 0,0 0 0,0-1 0,1 1 0,-1 0 0,1 0 0,0-1 0,0 1 0,1-1 0,-1 1 0,1-1 0,-1 0 0,4 5 0,-3-6 0,0 0 0,0 0 0,0 0 0,0-1 0,1 1 0,-1 0 0,1-1 0,-1 0 0,1 1 0,-1-1 0,1 0 0,0 0 0,0 0 0,-1-1 0,1 1 0,0-1 0,0 0 0,3 1 0,-1-1 0,0 0 0,1 0 0,-1 0 0,0 0 0,0-1 0,0 0 0,0 0 0,0 0 0,0 0 0,0-1 0,-1 0 0,10-5 0,-10 4 0,1-1 0,-1 0 0,0-1 0,0 1 0,0-1 0,0 0 0,-1 1 0,0-2 0,0 1 0,0 0 0,2-8 0,5-16 0,0-1 0,-2 0 0,8-54 0,8-36 0,-23 118 0,-1 0 0,1 0 0,0 0 0,-1 0 0,1 0 0,0 0 0,0 0 0,0 0 0,0 0 0,0 1 0,1-1 0,-1 0 0,1 1 0,-1-1 0,1 1 0,3-3 0,-2 3 0,0 0 0,0 0 0,1 0 0,-1 1 0,1-1 0,-1 1 0,0 0 0,7 0 0,-1 1 0,-5-1-1,0 0 1,-1 0-1,1 1 0,0 0 0,0-1 1,-1 1-1,1 1 0,-1-1 0,6 3 1,36 12-25,-52-18 25,0 1 0,0-1 0,0 2 0,0-1 0,-1 1 0,-7 1 0,12-1 0,0 1 0,0 0 0,-1 0 0,1 0 0,0 0 0,1 0 0,-1 0 0,0 1 0,0-1 0,1 1 0,-1 0 0,0 0 0,1 0 0,0 0 0,0 0 0,-1 1 0,-1 3 0,-3 5 0,1 0 0,0 1 0,1-1 0,0 1 0,1 0 0,0 0 0,1 1 0,0-1 0,-1 22 0,2 2 0,1 1 0,5 41 0,-4-74 0,1 0 0,-1 1 0,1-1 0,0 0 0,0 0 0,0-1 0,1 1 0,0 0 0,-1 0 0,1-1 0,0 1 0,1-1 0,-1 1 0,1-1 0,-1 0 0,1 0 0,0 0 0,0 0 0,1-1 0,-1 1 0,0-1 0,1 0 0,-1 0 0,1 0 0,0 0 0,5 1 0,6 1 0,0-1 1,0 0 0,0-1 0,1 0 0,26-2 0,-38 0 0,0 0 0,0 0 0,0-1 0,0 0 0,0 0 0,0 0 0,0 0 0,0 0 0,0-1 0,0 0 0,-1 0 0,1 0 0,-1 0 0,1-1 0,-1 1-1,0-1 1,0 0 0,0 0 0,0 0 0,-1 0 0,1 0 0,-1-1 0,0 1 0,0-1 0,0 1 0,0-1 0,-1 0 0,1 0 0,-1 0 0,1-7 0,3-12-2,-2 0 0,0 0 0,-2 0 0,-2-31 0,1 28 3,0 1-4,1 3 3,-1 0 1,-6-33-1,6 49-3,-1 1 0,-1 0 1,1 0-1,-1 0 0,0 0 0,0 0 0,0 0 1,0 1-1,-1-1 0,0 1 0,0 0 0,0-1 1,-1 1-1,0 1 0,-7-7 0,9 8 2,-1 0 0,0 0 0,-1 1 0,1 0-1,0-1 1,0 1 0,0 0 0,-1 1 0,1-1 0,-1 0-1,1 1 1,0 0 0,-1 0 0,1 0 0,-1 0 0,1 0-1,-1 1 1,1 0 0,0 0 0,-1 0 0,1 0 0,0 0-1,0 0 1,0 1 0,0 0 0,0-1 0,0 1 0,0 0 0,0 1-1,1-1 1,-3 3 0,0 2 0,1 1 0,1-1 0,-1 1 0,1 0 0,1 0 0,-1 0 0,1 0 0,-1 15 0,0 8 0,1 32 0,3-57 0,-1 1 0,0 0 0,1 0 0,0 0 0,0 0 0,0 0 0,1-1 0,1 1 0,-1 0 0,1-1 0,0 0 0,0 0 0,1 1 0,-1-2 0,9 10 0,-5-7 0,0-1 0,1-1 0,-1 1 0,2-1 0,-1-1 0,1 1 0,-1-2 0,1 1 0,18 6 0,-12-7 0,0-1 0,1 0 0,-1-1 0,1 0 0,0-2 0,-1 0 0,1 0 0,-1-1 0,17-4 0,-28 3 0,0 0 0,1 1 0,-1-2 0,0 1 0,0 0 0,-1-1 0,1 0 0,-1 0 0,1 0 0,-1 0 0,0-1 0,0 1 0,0-1 0,-1 0 0,1 0 0,-1 0 0,0 0 0,0 0 0,2-5 0,1-5 0,0 0 0,-1-1 0,-1 1 0,3-27 0,-2-26 0,-4-91 0,-1 154 0,2 3 0,-1 0 0,0 0 0,0 0 0,0 0 0,0-1 0,0 1 0,0 0 0,-1 0 0,1 0 0,0 0 0,0 0 0,-1 0 0,1 0 0,-1 0 0,1 0 0,-1 0 0,1 1 0,-1-1 0,0-1 0,-2 8 0,2 187 0,2-176 0,-1-4 0,1-1 0,1 1 0,0-1 0,1 1 0,0-1 0,0 0 0,2-1 0,-1 1 0,10 15 0,-11-21 0,0-1 0,1 0 0,0 0 0,0 0 0,0 0 0,1-1 0,-1 1 0,1-1 0,0 0 0,0 0 0,1-1 0,-1 0 0,1 0 0,0 0 0,0-1 0,0 1 0,0-2 0,0 1 0,0 0 0,8 0 0,-8-2 0,-1 1 0,1-1 0,0 0 0,0 0 0,0-1 1,-1 1-1,1-1 0,0-1 0,8-2 0,-11 2 1,0 1 1,0-1-1,0 0 1,0 0-1,0-1 1,0 1-1,0-1 1,-1 1 0,1-1-1,-1 0 1,0 0-1,0 0 1,0 0-1,0 0 1,-1 0-1,3-5 1,2-10-1,0 0 0,-1 0 0,-1 0 0,-1-1 0,2-28 0,-5-101-2,-2 74 1,2 43 0,-1 54 0,-1 16 0,-1 150 0,3-149 0,0-34 0,0 0 0,0 0 0,0 0 0,1 0 0,0 0 0,1 0 0,-1-1 0,1 1 0,0 0 0,0-1 0,1 0 0,0 1 0,0-1 0,0 0 0,4 5 0,-3-6 0,1-1 0,-1 1 0,0-1 0,1 0 0,0 0 0,-1 0 0,1-1 0,0 0 0,0 0 0,1 0 0,-1-1 0,0 1 0,1-1 0,-1 0 0,1-1 0,7 1 0,-4-1 0,0 0 0,0 0 0,1 0 0,-1-1 0,0 0 0,0-1 0,14-5 0,-18 5 0,0-1 0,0 0 0,0 0 0,0 0 0,0 0 0,-1-1 0,1 0 0,-1 0 0,0 0 0,0-1 0,-1 0 0,1 1 0,3-8 0,1-3 0,-1 0 0,0 0 0,-2 0 0,1-1 0,-2 0 0,0 0 0,3-29 0,-1-117 0,-7 121 0,1 27 0,1 5 0,-1-1 0,0 1 0,-1 0 0,-3-12 0,4 19 0,0 1 0,-1-1 0,1 1 0,-1-1 0,1 1 0,-1 0 0,0-1 0,1 1 0,-1 0 0,0-1 0,0 1 0,0 0 0,0 0 0,0 0 0,0 0 0,-1 0 0,1 0 0,0 0 0,0 0 0,-1 1 0,1-1 0,-1 0 0,1 1 0,0-1 0,-1 1 0,1-1 0,-1 1 0,1 0 0,-1 0 0,1 0 0,-3 0 0,2 0 0,0 0 0,0 1 0,0 0 0,0-1 0,0 1 0,0 0 0,1 0 0,-1 0 0,0 0 0,0 0 0,1 0 0,-1 1 0,0-1 0,1 1 0,-1-1 0,1 1 0,0-1 0,0 1 0,-1 0 0,1 0 0,0 0 0,0-1 0,1 1 0,-2 3 0,-15 50 0,13-27 0,1 0 0,1 1 0,2 39 0,0-26 0,0-32 0,1-1 0,-1 1 0,1 0 0,1-1 0,0 1 0,0-1 0,1 1 0,0-1 0,8 14 0,-8-17 0,0-1 0,1 0 0,0 0 0,0 0 0,0-1 0,1 1 0,0-1 0,-1 0 0,1 0 0,1-1 0,-1 0 0,0 0 0,1 0 0,0 0 0,0-1 0,7 2 0,3 0-3,-1-2-1,1 1 1,0-2 0,29-1 0,-30 0-8,-11 0 12,1 0 0,-1-1 0,0 0 0,0 0 0,0 0 0,0 0 0,0 0-1,0-1 1,0 0 0,0 0 0,-1 0 0,1 0 0,-1-1 0,1 1 0,-1-1-1,0 0 1,0 0 0,0 0 0,0 0 0,-1 0 0,1-1 0,-1 1 0,0-1 0,0 0-1,2-4 1,4-11 1,-1-1-1,-1 1 0,7-41 0,-9 39-2,5-23 1,-6 24 0,0-1 0,2 1 0,0 0 0,2 1 0,0-1 0,17-31 0,-22 48 0,0 0 0,0 0 0,0 1 0,0-1 0,0 1 0,1 0 0,-1 0 0,1 0 0,0 0 0,-1 0 0,1 0 0,0 1 0,0-1 0,0 1 0,0 0 0,1 0 0,-1 0 0,0 0 0,0 1 0,1-1 0,-1 1 0,0 0 0,0 0 0,1 0 0,-1 0 0,0 1 0,7 1 0,-4-1 0,-1 1 0,1 0 0,0 1 0,-1 0 0,0 0 0,1 0 0,-1 0 0,0 1 0,-1 0 0,1 0 0,-1 0 0,0 0 0,8 10 0,0 5 0,0 0 0,-1 1 0,-2 0 0,0 1 0,8 25 0,-13-33 0,-1 1 0,0-1 0,-1 0 0,0 1 0,-1 0 0,-1-1 0,0 1 0,-1-1 0,0 1 0,-4 13 0,4-22 0,-1 0 0,0 1 0,-1-2 0,1 1 0,-1 0 0,0 0 0,0-1 0,0 0 0,-1 0 0,1 1 0,-1-2 0,0 1 0,-1 0 0,-8 5 0,-5 2 0,0-1 0,-30 12 0,34-17 0,-1 1 0,1-1 0,-1 0 0,0-2 0,-1 0 0,1 0 0,-1-1 0,-26-1 0,40-1 0,-1 0 0,1 0 0,-1-1 0,1 1 0,-1-1 0,1 1 0,0-1 0,-1 0 0,1 0 0,0 0 0,-1 0 0,1 0 0,0 0 0,0-1 0,0 1 0,0-1 0,-3-3 0,2 2 0,1-1 0,-1 0 0,1 0 0,-1 0 0,1 0 0,1 0 0,-1-1 0,0 1 0,0-5 0,-2-10 0,2 1 0,0-1 0,1-32 0,1 43 0,-2-31 0,1 27 0,1 0 0,-1 1 0,2-1 0,0 0 0,0 0 0,5-17 0,-6 28 0,1-1 0,-1 1 0,1 0 0,-1 0 0,1 0 0,-1 0 0,1 0 0,0 0 0,0 0 0,0 0 0,0 0 0,-1 0 0,1 0 0,0 0 0,0 1 0,1-1 0,-1 0 0,0 1 0,0-1 0,0 1 0,0-1 0,0 1 0,1 0 0,-1-1 0,0 1 0,0 0 0,1 0 0,-1 0 0,0 0 0,0 0 0,1 0 0,-1 0 0,0 0 0,1 0 0,-1 1 0,0-1 0,0 1 0,2 0 0,1 0 0,0 1 0,0 0 0,-1 0 0,1 0 0,0 0 0,-1 1 0,0-1 0,1 1 0,-1 0 0,3 4 0,16 24 0,26 51 0,12 19 0,-52-89 0,1-1 0,1 0 0,0 0 0,0-1 0,23 18 0,-28-25-5,0 0 0,0 0 0,0 0 0,1-1 0,-1 0 0,1 0 0,-1 0 0,1 0 0,0-1 0,0 0 0,0 0 0,0-1-1,0 0 1,-1 0 0,1 0 0,0-1 0,11-2 0,12-14-320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5:22.871"/>
    </inkml:context>
    <inkml:brush xml:id="br0">
      <inkml:brushProperty name="width" value="0.05" units="cm"/>
      <inkml:brushProperty name="height" value="0.05" units="cm"/>
      <inkml:brushProperty name="color" value="#99FF66"/>
    </inkml:brush>
  </inkml:definitions>
  <inkml:trace contextRef="#ctx0" brushRef="#br0">282 7 32607,'0'0'4,"0"-1"0,0 1 0,0 0 0,0 0 0,0-1 0,0 1 0,0 0 0,0 0 0,0-1 0,1 1 0,-1 0 0,0 0 0,0-1 0,0 1 0,0 0 0,0 0 0,0-1 0,1 1 0,-1 0 0,0 0 0,0 0 0,0 0 0,1-1 0,-1 1 0,0 0 0,0 0 0,1 0 0,-1 0 0,0 0 0,0 0 0,1-1 0,-1 1 0,0 0 0,0 0 0,1 0 0,-1 0 0,15 3 21,-12-1-26,0-1-1,0 1 1,0 0-1,0 0 1,0 0-1,0 0 1,-1 0-1,4 4 1,15 26 1,-1 2 0,-2 0 0,-2 1 0,22 64 0,-16-31 0,-4 2 0,-2-1 0,-3 2 0,-3 0 0,0 135 0,-10-198 0,0 0 0,-1 0 0,0 0 0,0 0 0,-1 0 0,0 0 0,0 0 0,-1 0 0,0-1 0,-6 11 0,3-8 0,-1-1 0,0 1 0,-1-2 0,0 1 0,-1-1 0,-16 13 0,-15 6-13,-1 0-1,-1-3 1,-1-2 0,-2-1-1,-88 27 1,38-20-387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8:48.8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71 30894,'367'9'1873,"1607"-9"-1873,-1567 27 0,-65-1 0,487-19 0,-188-5 0,427 0 0,-552-4 0,-30-11 0,-126 2 0,121-6 0,144-1 0,828 15 0,-1195 18 0,-2 0 0,457-15 0,-672 2 0,-1 2 0,54 12 0,-19-3 0,3-1 0,8 0 0,114 31 0,-185-38 0,1-1 0,-1-1 0,1 0 0,18 0 0,-34-3 0,0-1 0,0 1 0,0-1 0,0 1 0,0-1 0,-1 1 0,1-1 0,0 0 0,0 1 0,-1-1 0,1 1 0,0 0 0,-1-1 0,1 1 0,0-1 0,-1 1 0,1-1 0,-1 1 0,1 0 0,-1-1 0,1 1 0,-1 0 0,0-1 0,-149-121 0,67 57 0,64 54 0,17 10 0,-1 0 0,1 0 0,-1 0 0,1-1 0,0 1 0,0-1 0,0 1 0,-3-4 0,5 5 0,0-1 0,0 1 0,1-1 0,-1 1 0,0 0 0,1-1 0,-1 1 0,0 0 0,1 0 0,-1-1 0,1 1 0,-1 0 0,1 0 0,-1-1 0,0 1 0,1 0 0,-1 0 0,1 0 0,-1 0 0,1 0 0,-1 0 0,1 0 0,-1 0 0,1 0 0,-1 0 0,1 0 0,-1 0 0,1 0 0,0 0 0,18 0 0,-19 0 0,11 0 0,0 1 0,0 1 0,0 0 0,0 0 0,0 1 0,-1 0 0,1 1 0,-1 0 0,18 11 0,3 4 0,47 39 0,-73-54 0,-1-1 0,-1-1 0,1 1 0,-1 1 0,1-1 0,-1 0 0,0 1 0,0 0 0,-1-1 0,1 1 0,-1 0 0,0 0 0,0 1 0,0-1 0,0 0 0,-1 1 0,0-1 0,0 1 0,0-1 0,0 1 0,-1 0 0,1-1 0,-1 1 0,-1 0 0,1-1 0,-2 8 0,1-8 0,0-1 0,-1 0 0,1-1 0,-1 1 0,0 0 0,0 0 0,0-1 0,0 1 0,0-1 0,-1 0 0,1 1 0,-1-1 0,0 0 0,1-1 0,-1 1 0,-5 2 0,-52 23 0,44-23 0,-1 0 0,1-1 0,-1-1 0,0 0 0,0-1 0,-22-2 0,15 1 0,-31-4-237,2-13-951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8:50.0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259 1 31054,'0'0'1518,"-7"2"-1435,-16 14-67,0 0 0,-25 24 0,-14 11 0,51-43-16,0 0 0,0 0 0,1 2 0,1-1 0,-1 1 0,2 0 0,-1 1 0,-7 14 0,16-25 1,0 1 0,-1 0 0,1 0 1,0-1-1,0 1 0,1 0 0,-1-1 0,0 1 0,0 0 0,0 0 1,0-1-1,1 1 0,-1 0 0,0-1 0,1 1 0,-1 0 0,0-1 1,1 1-1,-1-1 0,1 1 0,-1-1 0,1 1 0,-1-1 0,1 1 1,-1-1-1,1 1 0,-1-1 0,1 0 0,0 1 0,-1-1 0,1 0 1,0 1-1,-1-1 0,1 0 0,0 0 0,0 0 0,-1 0 0,1 0 1,1 0-1,0 1 1,32 12-6,1-2 0,0-1 0,0-2 0,1-1 0,50 3 0,-56-10-116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8:52.6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10 241 30462,'-10'2'2136,"22"0"-1796,24 3-516,220-1 181,-151-5-5,243-14 0,-142 14 0,366 10 0,132 18 0,-1-27 0,-280-2 0,1671-4 0,-1591-3 0,-6 0 0,154-4 0,5 0 0,-430 12 0,739 11 0,-25-5 0,-526-7 0,-98-1 0,229 3 0,-231 23 0,-179-11 0,-109-11 0,-19-1 0,0-1 0,1 2 0,-1-1 0,0 1 0,0 1 0,0-1 0,12 5 0,-20-6 0,-4 1 0,0-1 0,0 0 0,-1 0 0,1 0 0,0 0 0,-9-3 0,0-4 0,0-2 0,0 0 0,1 0 0,-18-17 0,-7-5 0,-40-36 0,55 46 0,0 2 0,-39-27 0,51 40 0,0 1 0,-24-8 0,20 8 0,33 13 0,0 1 0,32 21 0,6 4 0,-22-15 0,-1 1 0,31 24 0,-56-38 0,0 0 0,-1 0 0,0 1 0,0 0 0,0 0 0,-1 1 0,0 0 0,-1 0 0,0 0 0,0 1 0,-1-1 0,0 1 0,6 17 0,-9-19 0,0 1 0,0-1 0,-1 1 0,0-1 0,0 1 0,-1 0 0,1-1 0,-2 1 0,1-1 0,-1 0 0,0 0 0,-1 1 0,0-1 0,0-1 0,0 1 0,-1 0 0,0-1 0,0 0 0,-9 10 0,1-3 0,-1-1 0,-1 0 0,0-1 0,-1 0 0,0-1 0,0-1 0,-23 9 0,23-10-9,-1-2-1,0 0 1,0 0 0,0-2-1,-28 5 1,-24-7-271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8:53.7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470 35 32143,'7'-11'89,"1"-8"234,-11 14-209,-11 6-115,1 5 2,0-1 0,0 2 0,1-1 0,0 2 0,0 0 0,-17 14 0,-9 7 8,-25 13-6,-67 47-2,107-71-2,1 1 1,1 0 0,-26 31 0,45-47 0,-1 1 1,1 0-1,-1-1 1,1 1-1,0 0 1,-2 7-1,4-10 1,-1 0-1,1 0 1,0 0-1,0 0 0,-1 0 1,1 0-1,0 0 1,0 0-1,0 0 1,0 0-1,0 0 0,0 0 1,1 0-1,-1 0 1,0 0-1,0 0 1,1 0-1,-1 0 0,0 0 1,1 0-1,-1 0 1,1 0-1,-1 0 1,1-1-1,0 1 0,-1 0 1,1 0-1,0-1 1,0 1-1,-1 0 0,1-1 1,0 1-1,0-1 1,0 1-1,1 0 1,16 4 11,1 0 0,0-1 0,0-1 1,29 1-1,6 2-12,-31-3 0,121 21 0,-140-23 1,-1 0-1,1 1 1,-1-1 0,1 1 0,-1 0-1,0 0 1,0 0 0,4 4-1,21 11-89,-15-15-196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8:55.8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1 470 31230,'0'0'374,"5"0"258,106 0-392,1024-19 51,-681 10-291,-130 5 0,680-13 0,-676 10 0,253-11 0,302 0 0,-41 1 0,-311-4 0,182-12 0,823-16 0,-913 33 0,-1 0 0,-282 14 0,355 4 0,-646 2 0,56 11 0,16 1 0,-7 1 0,-34-4 0,-35-2 0,-36-8 0,-1-1 0,1 1 0,0-2 0,16 2 0,-40-20 0,-22-20 0,-18-19 0,-2 3 0,-122-88 0,169 132 0,23 10 0,28 12 0,-3 3 0,0 2 0,-2 1 0,0 1 0,-1 3 0,-1 0 0,-1 3 0,34 32 0,-63-53 0,-1-1 0,1 0 0,-1 1 0,0 0 0,0 0 0,-1 0 0,1 0 0,-1 0 0,0 0 0,0 0 0,-1 1 0,0-1 0,0 1 0,0-1 0,0 1 0,-1 7 0,0-9 0,-1 1 0,1-1 0,-1 1 0,0-1 0,0 0 0,0 1 0,-1-1 0,1 0 0,-1 0 0,0 0 0,0 0 0,0 0 0,-1 0 0,0-1 0,1 1 0,-1-1 0,0 0 0,-1 0 0,1 0 0,-5 3 0,-14 7-2,0-1 0,-1 0 0,0-2 0,-1-1 0,0-1 0,0-1-1,-1-1 1,-42 4 0,11-8-91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8:57.0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446 86 19561,'1'-11'8693,"-1"0"-4417,0 3-4239,1 0 1,0 0 0,1 1 0,2-11 0,-4 18-37,1-1 0,-1 1-1,0-1 1,0 1 0,0 0 0,0-1 0,0 1-1,0-1 1,0 1 0,0-1 0,0 1 0,0 0 0,0-1-1,0 1 1,0-1 0,0 1 0,0-1 0,0 1-1,0 0 1,0-1 0,0 1 0,-1-1 0,1 1-1,0 0 1,0-1 0,-1 1 0,1 0 0,0-1 0,-1 1-1,1 0 1,0-1 0,0 1 0,-1 0 0,1 0-1,-1-1 1,1 1 0,0 0 0,-1 0 0,1 0-1,-1-1 1,1 1 0,0 0 0,-1 0 0,1 0 0,-1 0-1,1 0 1,-1 0 0,1 0 0,-1 0 0,-25 5 6,11 3-7,0 1 0,1 0 0,0 1 0,-20 19 0,6-6 0,-161 142 0,127-108 0,16-20 0,46-36 0,-1 0 0,1 0 0,0 0 0,0 0 0,0 0 0,0 0 0,0 0 0,0 0 0,0 0 0,0 0 0,0 0 0,1-1 0,-1 1 0,0 0 0,1 0 0,-1 0 0,1 0 0,-1 0 0,1 0 0,-1-1 0,1 1 0,-1 0 0,1 0 0,0-1 0,-1 1 0,1 0 0,1 0 0,14 9 0,1-2 0,0 1 0,1-2 0,31 9 0,20 9 0,-42-11 0,0 0 0,36 28 0,-29-20 0,-30-19-8,0 0 1,1-1-1,-1 0 0,1 0 0,-1 0 1,1-1-1,0 0 0,7 2 1,9-2-212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3:12.30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147 100 29582,'0'-2'153,"-1"0"0,-1 0 0,1 0 0,0 0 0,0 1 0,-1-1 0,1 0 0,-1 0 0,1 1 0,-1-1 0,0 1 0,0-1 0,0 1 0,0 0 0,0 0 0,0 0 0,0 0 0,0 0 0,0 0 1,-3 0-1,-3 0-169,1 0 0,-1 0 0,1 1 0,-1 0 0,-7 2 0,13-2 17,0 0 0,1 1-1,-1-1 1,0 1 0,1-1-1,-1 1 1,1 0 0,-1 0 0,1-1-1,-1 1 1,1 0 0,0 0-1,-1 1 1,1-1 0,0 0-1,0 0 1,0 0 0,-1 3-1,-1 0 1,0 1 0,1 0 0,-1-1 0,1 1-1,-3 10 1,2-2 0,0 1 0,1 0 0,-1 26 0,3-33 0,0 0 1,0 0-1,1 0 1,0 0-1,0-1 1,0 1-1,1 0 1,4 9 0,-4-13-3,0 1 1,1 0 0,-1-1 0,1 0 0,0 0 0,0 1 0,1-2 0,-1 1 0,0 0 0,1-1 0,0 1 0,-1-1 0,1 0 0,6 2 0,4 1 3,0-1-1,0-1 1,0 0 0,0-1-1,1-1 1,-1 0 0,0 0-1,1-2 1,22-3 0,-33 4-3,-1-1 0,1 1 0,-1-1 1,0 0-1,0 0 0,0-1 0,1 1 0,-1-1 1,0 0-1,-1 1 0,1-1 0,0-1 0,0 1 1,-1 0-1,0 0 0,1-1 0,-1 0 1,0 1-1,0-1 0,0 0 0,-1 0 0,1 0 1,0 0-1,-1 0 0,0-1 0,1-3 0,1-8 0,0 1 0,-1-1 0,-1 1 0,0-25 0,-2 31 0,1 0 0,-1 0 0,-1 0 0,1 0 0,-2 1 0,1-1 0,-1 1 0,0-1 0,0 1 0,-1 0 0,0 0 0,0 1 0,-1-1 0,1 1 0,-2 0 0,1 0 0,-1 0 0,1 1 0,-2 0 0,1 0 0,0 0 0,-1 1 0,0 0 0,0 1 0,0-1 0,-1 1 0,1 1 0,-1-1 0,1 1 0,-1 0 0,0 1 0,-15-1 0,17 2 0,0 0 0,0 0 0,0 0 0,0 1 0,0 0 0,-9 3 1,12-3-2,1 1 1,-1-1-1,1 1 1,0-1-1,0 1 1,0 0-1,0 0 1,0 0-1,0 0 1,0 0-1,1 0 0,-1 0 1,1 1-1,-1-1 1,1 1-1,-2 3 1,-9 38-101,9-2-254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09.5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221 105 28909,'-3'-2'403,"0"1"0,0-1 1,0 1-1,0 0 0,0 0 0,0 0 0,-7-1 0,-42 0-356,31 3 214,18-1-255,1 0 0,-1 1 0,0-1 0,1 1 0,-1 0 0,0-1 0,1 1 0,-1 0 0,1 1 0,-1-1 0,1 0 0,0 1 0,0-1 0,-1 1 0,-2 3 0,0 0 4,1 0 0,-1 0 0,1 1 0,0 0 1,-6 11-1,3 0 8,0 1 0,1-1 0,-7 34 0,8-20-5,2 0 0,2 53 0,1-55-7,0-22-6,1-1 1,-1 0-1,1 1 0,0-1 0,1 0 0,-1 0 0,1 0 0,1 0 0,-1 0 0,1 0 0,0 0 0,0-1 1,1 1-1,-1-1 0,1 0 0,0 0 0,1-1 0,-1 1 0,1-1 0,0 0 0,0 0 0,10 5 0,-5-3 2,1-1 0,0-1 0,0 0 0,0 0 0,0-1-1,0 0 1,1-1 0,-1-1 0,1 1 0,0-2 0,19-1-1,-27 1 1,0-1-1,1 1 1,-1-1-1,0 0 1,-1 0-1,1-1 1,0 1-1,0-1 1,0 0-1,-1 0 1,1 0-1,-1 0 0,0-1 1,1 0-1,-1 1 1,3-5-1,-1 1 0,-1 0-1,0 0 1,0-1-1,-1 1 1,1-1-1,-2 0 0,1 0 1,2-10-1,1-11 0,-2 0-1,-1 0 0,-2-49 1,-1 76 0,0-20 0,-2-1 0,0 1 0,-1 0 0,-1 0 0,-1 0 0,-13-32 0,14 42 0,-1 1 0,1 0 0,-2 0 0,1 1 0,-2-1 0,1 1 0,-1 0 0,0 1 0,-1 0 0,0 0 0,0 1 0,-1 0 0,0 0 0,-16-9 0,18 13 0,-1 1 0,1 0 0,-1 0 0,1 0 0,-1 1 0,1 0 0,-1 0 0,0 1 0,0 0 0,1 0 0,-1 1 0,-8 2 0,14-3 0,0 1 0,0 0 0,0 0 0,-1 0 0,1 0-1,0 1 1,0-1 0,1 1 0,-1-1 0,0 1 0,0-1 0,1 1 0,-1 0 0,1 0 0,-1 0 0,1 0-1,0 0 1,0 0 0,0 0 0,0 0 0,0 1 0,0-1 0,0 3 0,-2 6-17,1 0-1,0 1 1,0 14 0,2-24 13,-1 48-177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8:59.3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60 304 28653,'-25'-8'3684,"21"7"-3635,1-1 0,-1 1 1,0-1-1,1 1 0,-1 0 0,-7 0 1,10 1-13,1-1-24,0 1-13,0 0 0,0-1 1,1 1-1,-1 0 0,0 0 0,0 0 0,0-1 0,0 1 0,1 0 0,-1 0 0,0 0 0,0 0 0,1 0 0,-1-1 0,0 1 0,0 0 1,1 0-1,-1 0 0,0 0 0,0 0 0,1 0 0,-1 0 0,0 0 0,0 0 0,1 0 0,-1 0 0,0 0 0,0 0 0,1 0 0,-1 0 1,0 0-1,0 0 0,1 1 0,2-1 0,441 16 32,105-2-32,56 5 0,277 25 0,0-42 0,-483-3 0,20 2 0,460-3 0,-407-24 0,49 0 0,-309 26 0,1310-17 0,-1042 14 0,-124 3 0,-174-3 0,371-10 0,-217-13 0,150-3 0,-256 27 0,239 4 0,-462-2 0,0 0 0,-1 1 0,1 0 0,-1 0 0,1 1 0,-1-1 0,1 1 0,7 4 0,-7 6 0,-7-12 0,0 1 0,0-1 0,0 0 0,0 0 0,0 1 0,0-1 0,-1 0 0,1 0 0,0 1 0,0-1 0,0 0 0,0 0 0,0 1 0,0-1 0,-1 0 0,1 0 0,0 0 0,0 1 0,0-1 0,-1 0 0,1 0 0,0 0 0,0 0 0,0 1 0,-1-1 0,1 0 0,0 0 0,0 0 0,-1 0 0,1 0 0,0 0 0,0 0 0,-1 0 0,1 0 0,0 0 0,-1 0 0,1 0 0,0 0 0,0 0 0,-1 0 0,1 0 0,0 0 0,0 0 0,-1 0 0,1 0 0,0 0 0,0-1 0,-1 1 0,1 0 0,0 0 0,0 0 0,0 0 0,-1-1 0,-12-7 0,-1 0 0,2 0 0,-1-2 0,1 1 0,1-2 0,-11-11 0,2 2 0,-17-16 0,22 20 0,0 1 0,0 1 0,-1 0 0,-1 1 0,0 1 0,-1 0 0,-36-16 0,48 24 0,9 2 0,7 1 0,6 3 0,0 0 0,-1 1 0,0 1 0,0 1 0,0 0 0,17 9 0,0-2 0,-2 0 0,40 21 0,-60-28 0,-1 1 0,1 0 0,-1 1 0,-1 0 0,1 0 0,-1 1 0,13 16 0,-18-19 0,0-1 0,-1 1 0,1 0 0,-1 0 0,0 0 0,-1 0 0,1 0 0,-1 0 0,0 1 0,0-1 0,-1 0 0,1 1 0,-1-1 0,0 0 0,-1 1 0,-1 8 0,0-5 0,0 0 0,-1-1 0,0 1 0,-1 0 0,0-1 0,0 0 0,0 0 0,-11 14 0,4-9-1,0-1 0,-1 0 0,-1 0 0,1-1-1,-2 0 1,0-1 0,0-1 0,-1-1 0,1 0 0,-2 0 0,-25 8 0,-17-5-66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00.4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352 71 30078,'7'-7'780,"-3"3"-637,-1 0 0,1 0 1,-1 0-1,1 0 0,-1 0 0,0-1 0,0 1 0,-1-1 0,0 0 1,0 0-1,0 0 0,2-6 0,-8 12-130,-9 5-12,0 1-1,1 0 0,-1 1 1,2 0-1,-1 0 0,1 2 0,-12 12 1,-7 4-1,-37 28 0,15-13 0,-50 52 0,100-91 0,-1 1 0,0-1 0,0 1 0,1 0 0,-1 0 0,1 0 0,0 1 0,0-1 0,0 0 0,0 1 0,0-1 0,1 1 0,-1 0 0,0 6 0,1-9 0,1-1 0,0 0 0,0 1 0,0-1 0,0 0 0,0 0 0,-1 1 0,1-1 1,0 0-1,0 1 0,0-1 0,0 0 0,0 1 0,0-1 0,0 0 0,0 1 0,0-1 0,0 0 0,0 0 0,0 1 0,1-1 0,-1 0 0,0 1 0,0-1 0,0 0 1,0 1-1,0-1 0,1 0 0,-1 0 0,0 1 0,0-1 0,0 0 0,1 0 0,-1 0 0,0 1 0,0-1 0,1 0 0,-1 0 0,0 0 0,1 0 0,-1 1 0,0-1 1,1 0-1,2 0 2,34 9 5,0-3 0,0 0 0,41-1 0,68 10-8,-121-8 69,9 1-1996,-20-8-6857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02.7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1 491 31983,'0'0'712,"8"0"-685,796-47 18,-360 21-45,3 27 0,-186 0 0,550-9 0,767 8 0,-1088-10 0,-359 7 0,359-25 0,7 1 0,260-32 0,-8 0 0,-297 41 0,110-2 0,-129-7 0,-84 1 0,1 27 0,-137 1 0,-30-4 0,232 7 0,-88 27 0,-268-27 0,20 0 0,-1 4 0,91 22 0,-123-13 0,-36-14 0,0 0 0,0-1 0,0 0 0,15 3 0,6 0 0,14 0 0,-29-5 0,-3 0 0,-13-1 0,0 0 0,0 0 0,0-1 0,0 1 0,0 0 0,0 0 0,0 0 0,-1 0 0,1 0 0,0 0 0,0 0 0,0 0 0,0 0 0,0 0 0,0 0 0,0 0 0,0 0 0,0-1 0,0 1 0,0 0 0,0 0 0,0 0 0,0 0 0,0 0 0,0 0 0,0 0 0,0 0 0,0 0 0,0 0 0,0 0 0,0-1 0,0 1 0,0 0 0,0 0 0,1 0 0,-1 0 0,0 0 0,0 0 0,0 0 0,0 0 0,0 0 0,0 0 0,0 0 0,0 0 0,0 0 0,0 0 0,0 0 0,0 0 0,0 0 0,0 0 0,1-1 0,-1 1 0,0 0 0,0 0 0,0 0 0,0 0 0,0 0 0,0 0 0,0 0 0,0 0 0,0 0 0,0 0 0,0 0 0,1 1 0,-1-1 0,0 0 0,-15-17 0,2 0 0,-14-22 0,-18-22 0,26 38 0,-1 1 0,-2 0 0,0 2 0,-44-30 0,122 76 0,-21-5 0,61 42 0,-86-56 0,0 1 0,-1 1 0,0 0 0,0 0 0,0 1 0,10 17 0,-16-22 0,-1 1 0,1-1 0,-1 1 0,-1 0 0,1 0 0,-1-1 0,0 1 0,-1 0 0,1 0 0,-1 0 0,-1 8 0,1-5 0,0-7 0,-1 0 0,1 1 0,-1-1 0,1 0 0,-1 0 0,0 0 0,0 1 0,0-1 0,-1 0 0,1 0 0,0 0 0,-1-1 0,1 1 0,-1 0 0,1 0 0,-1-1 0,0 1 0,0-1 0,0 1 0,-3 1 0,-50 23 0,45-22 0,-14 7-6,-1-2 0,0-1-1,-1-1 1,0-1 0,-39 4 0,-10-6-181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03.9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286 36 29021,'2'-2'683,"0"0"-454,0 0 0,-1 0 0,1 0 0,0 0-1,-1-1 1,0 1 0,1 0 0,-1-1 0,0 1 0,0-1-1,-1 1 1,2-4 0,-2 6-192,-3 2-21,-17 15-14,-35 38-1,11-8-1,14-18 0,1 1 0,1 1 0,1 1 0,-41 68 0,68-98 1,-1-1 0,1 0 0,0 1 0,-1-1 0,1 1 0,0-1 0,0 1 0,0-1 0,0 0 0,0 1 0,1-1 0,-1 1 0,0-1 0,1 0 0,-1 1 1,1-1-1,-1 0 0,1 1 0,0-1 0,-1 0 0,1 0 0,0 0 0,0 0 0,0 0 0,0 1 0,0-2 0,0 1 0,0 0 0,0 0 0,0 0 0,1 0 0,-1-1 0,2 2 0,8 5-3,1-1 0,19 9 0,-22-12 5,118 63-3,-18-9 0,-105-55-7,0 0-1,1-1 1,0 1-1,0-1 1,-1 0 0,1 0-1,0 0 1,9 0-1,13-1-197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16.4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1 32191,'0'0'10,"-1"0"-1,1 0 1,0 0 0,0 0 0,0 0-1,0 0 1,-1 0 0,1 1 0,0-1-1,0 0 1,0 0 0,0 0 0,-1 0-1,1 0 1,0 0 0,0 1 0,0-1 0,0 0-1,0 0 1,0 0 0,0 0 0,0 1-1,-1-1 1,1 0 0,0 0 0,0 0-1,0 1 1,0-1 0,0 0 0,0 0 0,0 0-1,0 1 1,0-1 0,0 0 0,0 0-1,0 0 1,0 1 0,0-1 0,1 0-1,-1 0 1,0 0 0,0 1 0,0-1-1,0 0 1,0 0 0,0 0 0,0 0 0,0 1-1,1-1 1,-1 0 0,0 0 0,0 0-1,0 0 1,0 0 0,1 0 0,-1 0-1,0 1 1,0-1 0,121 44-10,-9-1 0,194 46 0,219-17 0,-342-52 0,239 40 0,-295-41 0,-77-12 0,-50-8 0,0 0 0,0 0 0,0 0 0,-1 0 0,1 0 0,0 0 0,0 0 0,-1 0 0,1 1 0,-1-1 0,1 0 0,-1 0 0,1 0 0,-1 1 0,0-1 0,1 0 0,-1 0 0,0 1 0,1-1 0,-2 0 0,-20-24-5,-7-6-1,-2 2 1,0 1 0,-2 2-1,-42-26 1,63 46 5,35 19 6,1 1 0,31 26 1,15 10 6,-47-36-13,-7-4 0,-1-1 0,0 2 0,0 0 0,-1 1 0,24 25 0,-36-34 0,0 1 0,0 0 0,-1 0 0,1 0 0,-1 0 0,0 0 0,0 0 0,0 0 0,-1 1 0,0-1 0,1 0 0,-2 0 0,1 0 0,0 1 0,-1-1 0,0 0 0,0 0 0,0 0 0,0 0 0,-1 0 0,1 0 0,-1 0 0,0 0 0,0-1 0,-6 8 0,-3-1 1,-1-1-1,0 0 1,0 0-1,-1-1 1,-24 11-1,-77 26-29,85-34-4,-15 5-132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18.6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8 424 32095,'-1'1'22,"0"-1"0,1 1 1,-1-1-1,1 1 0,-1-1 0,1 1 1,-1 0-1,1-1 0,-1 1 0,1 0 1,0-1-1,-1 1 0,1 0 1,0-1-1,0 1 0,0 0 0,-1 0 1,1-1-1,0 1 0,0 0 0,0 0 1,0 0-1,0-1 0,0 1 1,1 1-1,-1 29-110,0-22 138,0 4-45,0-8-6,-1 0 1,1 0-1,1 0 1,-1 0-1,1-1 1,0 1-1,2 8 1,-2-11 2,0-1 0,0 0 1,0 1-1,0-1 0,0 0 1,0 1-1,1-1 0,-1 0 1,0 0-1,1 0 1,-1 0-1,1 0 0,-1-1 1,1 1-1,-1 0 0,1-1 1,0 1-1,-1-1 0,1 1 1,0-1-1,-1 0 1,1 0-1,0 0 0,0 0 1,-1 0-1,3 0 0,-1 0 1,0 0-1,1 0 0,-1 0 1,0-1-1,0 1 1,1-1-1,-1 0 0,0 0 1,0 0-1,0 0 1,0-1-1,0 1 0,0-1 1,-1 1-1,1-1 0,0 0 1,-1 0-1,1 0 1,-1-1-1,0 1 0,0-1 1,0 1-1,0-1 0,0 0 1,0 1-1,-1-1 1,2-4-1,7-11-2,-2 0 0,0 0 0,-1 0 0,0-1 0,5-29 0,10-102 0,-17 98 0,17-67 0,-21 116 0,0 0 0,0 0 0,0 0 0,1 1 0,-1-1 0,1 0 0,0 0 0,0 1 0,0-1 0,0 1 0,0-1 0,0 1 0,0 0 0,1 0 0,0 0 0,-1 0 0,1 1 0,0-1 0,0 1 0,-1-1 0,1 1 0,0 0 0,0 0 0,1 0 0,-1 1 0,0-1 0,0 1 0,4-1 0,0 1 0,-1 0 0,1 1 0,-1-1 0,1 1 0,-1 0 0,0 1 0,0 0 0,1 0 0,-1 0 0,0 1 0,0-1 0,-1 1 0,7 5 0,-1 0 0,-1 1 0,0 1 0,0 0 0,-1 0 0,-1 0 0,0 1 0,0 1 0,-1-1 0,-1 1 0,0 0 0,5 14 0,-5-10 0,-1-1 0,-1 1 0,-1-1 0,0 1 0,-1 0 0,-1 0 0,0 0 0,-1 1 0,-3 19 0,2-30 0,-1 1 0,0-1 0,-1 0 0,1-1 0,-1 1 0,-1 0 0,1-1 0,-1 0 0,0 1 0,0-1 0,0-1 0,-1 1 0,1-1 0,-1 0 0,0 0 0,-1 0 0,-10 6 0,6-5 0,0 1 0,0-1 0,0-1 0,0 0 0,-1-1 0,0 0 0,0 0 0,0-1 0,-18 1 0,20-3 0,1 0 0,0 0 0,0-1 0,-12-2 0,17 2 0,0 0 0,0-1 0,1 1 0,-1 0 0,0-1 0,1 0 0,-1 0 0,1 0 0,0 0 0,-1 0 0,1 0 0,0 0 0,0-1 0,-2-3 0,-1-2 0,2 4 0,-1 0 0,2 0 0,-1-1 0,0 1 0,1-1 0,0 0 0,0 0 0,0 0 0,1 0 0,0 0 0,0 0 0,0 0 0,0 0 0,1-6 0,1 10 0,1 0 0,-1 1 0,1-1 0,-1 1 0,1-1 0,-1 1 0,1 0 0,0 0 0,-1 0 0,1-1 0,0 2 0,-1-1 0,1 0 0,1 0 0,-2 0 0,2 1 0,0-1 0,0 1 0,1-1 0,-1 1 0,0 0 0,0 0 0,0 0 0,0 0 0,0 1 0,-1-1 0,1 1 0,0 0 0,2 2 0,33 33 0,-12-10 0,-15-19 0,-1-1 0,1 0 0,0-1 0,1 0 0,0-1 0,0 0 0,0-1 0,0 0 0,0-1 0,1 0 0,0-1 0,-1 0 0,1-1 0,0-1 0,0 0 0,0-1 0,18-3 0,-26 3 0,-1-1 0,1 0 0,-1 0 0,0 0 0,1-1 0,-1 1 0,0-1 0,-1 0 0,1 0 0,0-1 0,-1 1 0,0-1 0,0 0 0,0 0 0,0 0 0,0 0 0,-1 0 0,0 0 0,3-8 0,2-5 0,-1 0 0,-1 1 0,0-2 0,2-19 0,-3-30 0,-4 51 0,1 0 0,0 1 0,1-1 0,5-17 0,-6 31 0,-1 1 0,1-1 0,0 1 0,-1 0 0,1 0 0,0 0 0,0-1 0,0 1 0,0 0 0,0 0 0,0 0 0,0 0 0,1 0 0,-1 1 0,0-1 0,0 0 0,1 0 0,-1 1 0,0-1 0,1 1 0,-1-1 0,1 1 0,-1 0 0,1 0 0,-1-1 0,1 1 0,-1 0 0,1 0 0,-1 1 0,1-1 0,2 1 0,-1-1 0,0 0 0,0 1 0,0 0 0,0 0 0,0 0 0,0 0 0,0 0 0,0 1 0,0-1 0,0 1 0,-1 0 0,1 0 0,2 2 0,24 33 0,-29-37 0,0-1 0,1 0 0,-1 1 0,0-1 0,0 0 0,0 0 0,0 1 0,0-1 0,0 0 0,0 0 0,0 1 0,0-1 0,0 0 0,-1 1 0,1-1 0,0 0 0,0 1 0,-1-1 0,1 0 0,0 1 0,-1-1 0,1 0 0,-1 1 0,1-1 0,-1 1 0,1-1 0,-1 1 0,0-1 0,-3-2 0,-1 1 0,1-1 0,0 1 0,-1 0 0,0 1 0,1-1 0,-1 1 0,0 0 0,0 0 0,0 1 0,0-1 0,0 1 0,0 0 0,-7 1 0,-1-1 0,10 1 0,0-1 0,0 1 0,0 0 0,0 0 0,1 0 0,-1 0 0,0 1 0,1-1 0,-1 1 0,1 0 0,-1 0 0,1-1 0,0 2 0,0-1 0,0 0 0,0 0 0,0 1 0,0-1 0,1 1 0,-1-1 0,1 1 0,0 0 0,0-1 0,-2 6 0,-3 7 0,2 0 0,-1 1 0,-2 19 0,5-10-16,0 48 0,2-52 16,0-16 0,1 0 0,0-1 0,0 1 0,0 0 0,0-1 0,1 1 0,-1-1 0,1 0 0,0 0 0,1 1 0,-1-1 0,1-1 0,0 1 0,-1 0 0,2-1 0,-1 1 0,0-1 0,1 0 0,0 0 0,-1 0 0,1-1 0,0 1 0,8 2 0,-5-1 0,1-1 0,0 0 0,0 0 0,0-1 0,0 0 0,0 0 0,0-1 0,1 0 0,-1 0 0,0-1 0,1-1 0,14-1 0,-20 1 0,-1 0 0,1 0 0,-1 0 0,1-1 0,-1 1 0,0-1 0,1 1 0,-1-1 0,0 0 0,0 0 0,0 0 0,0 0 0,-1 0 0,1 0 0,-1 0 0,1-1 0,-1 1 0,0-1 0,2-3 0,2-7 0,0-1 0,4-20 0,-7 26 0,16-98-11,-8 38 6,-10 65 5,0 1 1,1-1-1,0 0 0,-1 1 1,1-1-1,0 0 1,0 1-1,1-1 0,-1 1 1,1 0-1,-1-1 0,1 1 1,0 0-1,-1 0 0,1 0 1,0 0-1,0 0 1,1 1-1,-1-1 0,0 1 1,3-2-1,0 1 1,0 0-1,0 1 1,0 0 0,0 0 0,0 0-1,0 1 1,0 0 0,0 0 0,1 0-1,6 1 1,-9 0-1,-1-1 0,1 1 0,-1 0 0,1 0 0,-1 0 0,0 1 0,1-1 0,-1 0 0,0 1 0,0-1 0,2 3 0,21 12 0,-34-19 0,5 1 0,-1 0 0,0 1 0,0 0 0,0 0 0,-10-1 0,11 2 0,1-1 0,0 1 0,0 0 0,-1 0 0,1 0 0,0 1 0,-1-1 0,1 1 0,0 0 0,0 0 0,0 0 0,-1 0 0,1 0 0,0 1 0,0-1 0,1 1 0,-1 0 0,0 0 0,1 0 0,-1 0 0,1 0 0,-1 1 0,1-1 0,0 1 0,0 0 0,0-1 0,-2 6 0,-2 3 0,1 0 0,0-1 0,1 2 0,0-1 0,1 0 0,0 1 0,-2 18 0,1 86 0,4-106 0,0-7 0,0 0-1,0-1 1,0 1 0,1 0 0,-1-1-1,1 1 1,0 0 0,0-1 0,0 1-1,0-1 1,0 1 0,1-1 0,-1 0-1,1 1 1,-1-1 0,1 0 0,0 0-1,0 0 1,0 0 0,0 0 0,0-1-1,0 1 1,0-1 0,1 1 0,-1-1-1,1 0 1,-1 0 0,4 1 0,0 0 0,1 0 1,-1-1 0,1 0-1,0 0 1,-1-1 0,1 0-1,0 0 1,0 0 0,-1-1-1,13-2 1,-18 2-1,1 0 0,-1 1 0,0-1 0,1 0 0,-1 1 0,0-1 0,0 0 0,0 0 0,0 0 0,0 0 0,0 0 0,0 0 0,0 0 0,0 0 0,0-1 0,-1 1 0,1 0 0,0-1 0,-1 1 0,1 0 0,-1-1 0,0 1 0,1-3 0,3-39 0,-4 34 0,1-209 5,-1 434-10,1-209 5,0 1 0,0 0 0,0-1 0,1 1 0,0 0 0,1-1 0,0 0 0,5 11 0,-7-16 0,1 1 0,-1-1 0,0 0 0,1 0 0,0 0 0,-1 0 0,1 0 0,0 0 0,0-1 0,0 1 0,0 0 0,0-1 0,0 0 0,0 1 0,1-1 0,-1 0 0,0 0 0,1 0 0,-1 0 0,1-1 0,-1 1 0,1-1 0,-1 0 0,1 1 0,-1-1 0,1 0 0,0 0 0,4-2 0,-5 2 1,0-1 0,-1 0 0,1 0 0,0 0 0,-1 0 0,1 0 1,-1 0-1,1 0 0,-1 0 0,0-1 0,0 1 0,1-1 0,-1 1 0,0-1 0,0 1 0,0-1 0,0 1 1,0-3-1,13-37 11,-11 33-13,40-179 1,-42 183 0,0 0 0,1 0 0,-1 0 0,1 0 0,0 1 0,0-1 0,0 0 0,3-3 0,-4 6 0,0 0 0,0 1 0,0-1 0,-1 0 0,1 1 0,0-1 0,0 0 0,0 1 0,0-1 0,0 1 0,0-1 0,0 1 0,0 0 0,0-1 0,0 1 0,0 0 0,1 0 0,-1 0 0,0 0 0,0 0 0,0 0 0,0 0 0,0 0 0,0 0 0,0 0 0,0 1 0,0-1 0,1 1 0,-1-1 0,0 0 0,0 1 0,-1-1 0,1 1 0,2 1 0,-1 0-1,0 0 1,0 0-1,0 0 1,-1 1-1,1-1 1,-1 1-1,1-1 1,-1 1-1,0-1 1,0 1-1,0 0 1,0 0-1,-1-1 1,1 1-1,0 4 1,3 50-24,-3-43 24,2 150 5,4-176 22,2-15-27,43-121 0,-44 129 0,1 0 0,2 0 0,-1 1 0,2 0 0,20-23 0,-28 37 0,0 0 0,0 1 0,0-1 0,0 1 0,7-4 0,-11 7 0,1-1 0,-1 1 0,1-1 0,-1 1 0,1 0 0,0-1 0,-1 1 0,1 0-1,0 0 1,-1-1 0,1 1 0,0 0 0,-1 0 0,1 0 0,0 0 0,-1 0 0,1 0-1,0 0 1,0 0 0,-1 0 0,1 0 0,0 1 0,-1-1 0,1 0 0,0 0 0,-1 1-1,1-1 1,-1 0 0,1 1 0,0-1 0,-1 1 0,1-1 0,-1 0 0,1 1 0,-1-1-1,1 1 1,-1 0 0,0-1 0,1 1 0,-1-1 0,1 1 0,-1 0 0,0-1-1,0 1 1,1 0 0,-1-1 0,0 1 0,0 0 0,0-1 0,0 2 0,8 56-2,-2 0 0,-4 100 0,-2-103 5,1-50-99,1-4-232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20.1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20 443 30366,'-2'4'167,"-1"0"0,1 1 1,0 0-1,0-1 0,0 1 1,0 0-1,1 0 0,0 0 0,0 0 1,0 5-1,0 55-20,2-37-40,-1-27-103,1 0 1,-1 0-1,0 0 0,1 0 0,-1 0 0,1 0 1,0 0-1,-1 0 0,1-1 0,0 1 0,0 0 1,-1 0-1,1-1 0,0 1 0,0 0 1,0-1-1,0 1 0,0-1 0,0 1 0,0-1 1,0 0-1,0 1 0,0-1 0,0 0 0,0 0 1,0 1-1,0-1 0,0 0 0,0 0 0,0 0 1,0-1-1,0 1 0,1 0 0,0-1 1,2 1 1,-1 0 1,0 0-1,1-1 1,-1 1 0,0-1-1,1 0 1,-1 0-1,0-1 1,0 1 0,0 0-1,6-5 1,-3 0-4,0-2 1,0 1-1,0-1 1,-1 0-1,0 0 1,-1 0-1,0-1 1,6-17-1,-3 4 2,-1-2 0,6-35-1,-4-29-2,-5-116 0,-3 133 2,-3 46 21,3 25-24,0-1-1,0 0 0,0 1 0,0-1 0,-1 0 0,1 1 0,0-1 0,0 1 0,-1-1 0,1 0 0,0 1 0,-1-1 0,1 1 0,-1-1 0,1 1 0,-1 0 0,1-1 0,-1 1 0,1-1 0,-1 1 1,1 0-1,-1-1 0,0 1 0,1 0 0,-1 0 0,1-1 0,-1 1 0,0 0 0,1 0 0,-2 0 0,2 0-1,-1 0 0,1 0 0,-1 1 1,0-1-1,1 0 0,-1 0 0,1 1 0,0-1 0,-1 0 0,1 1 1,-1-1-1,1 1 0,-1-1 0,1 1 0,0-1 0,-1 0 0,1 1 1,0 0-1,0-1 0,-1 1 0,1-1 0,0 1 0,0-1 0,0 1 0,-1-1 1,1 1-1,0-1 0,0 1 0,0 0 0,0 0 0,-8 45 0,2 0 0,2 1 0,3 81-1,1-85 2,0-28 0,1 0 0,1-1 0,0 1 0,1 0 0,0-1 0,2 0 0,9 25 0,-12-34 0,0 0 0,1 0 0,-1-1 0,1 1 1,0-1-1,1 1 0,-1-1 0,1 0 1,-1 0-1,1-1 0,0 1 0,1-1 1,-1 0-1,0 0 0,1 0 0,0 0 0,0-1 1,0 0-1,0 0 0,0 0 0,0-1 1,0 0-1,1 0 0,9 1 0,-10-2 4,1 0-1,-1 0 1,0 0-1,0-1 0,1 0 1,-1 0-1,8-3 1,-11 3-4,1-1-1,-1 1 1,0-1 0,0 0 0,0 1 0,0-1 0,0 0 0,0-1 0,0 1 0,0 0 0,-1 0 0,1-1 0,-1 1 0,0-1 0,0 1 0,1-4 0,3-9 0,0 1 0,-2-1 0,0 0 0,0 0 0,0-21 0,-4-81 0,0 55 0,1 38-3,0 21-5,0 6-1,0 37-3,0-27 12,0 23 0,5 46 0,-3-68 0,1-1 0,0 1 0,1-1 0,1 0 0,0 0 0,11 19 0,-15-28 0,1 0 0,0-1 0,0 1 0,0-1 0,0 1 0,0-1 0,1 0 0,0 0 0,0 0 0,-1 0 0,2-1 0,-1 1 0,0-1 0,0 0 0,1 0 0,0 0 0,-1 0 0,1 0 0,0-1 0,0 0 0,-1 0 0,1 0 0,0 0 0,0-1 0,8 1 0,-11-1 0,0 0 0,0-1 0,0 1 0,0 0 0,0-1 0,0 1 0,0-1 0,0 1 0,0-1 0,0 1 0,0-1 0,0 0 0,-1 1 0,1-1 0,0 0 0,-1 0 0,1 0 0,0 1 0,-1-1 0,1 0 0,-1 0 0,1 0 0,-1 0 0,1-2 0,8-28 0,-8 26 0,4-26 0,-1 0 0,-1-50 0,-2 43 0,6-46 0,-7 83 0,0 0 0,0-1 0,1 1 0,-1 0 0,0 0 0,0 0 0,1 0 0,-1 0 0,1-1 0,-1 1 0,1 0 0,0 0 0,-1 0 0,1 0 0,0 0 0,0 1 0,-1-1 0,1 0 0,0 0 0,0 0 0,0 1 0,0-1 0,0 1 0,0-1 0,0 0 0,0 1 0,0 0 0,1-1 0,-1 1 0,0 0 0,0-1 0,0 1 0,0 0 0,1 0 0,-1 0 0,0 0 0,0 0 0,0 0 0,1 1 0,-1-1 0,0 0 0,0 1 0,0-1 0,0 0 0,0 1 0,0-1 0,0 1 0,0 0 0,0-1 0,0 1 0,0 0 0,0 0 0,0-1 0,0 1 0,0 0 0,-1 0 0,1 0 0,0 0 0,-1 0 0,1 2 0,6 9 0,-2 1 0,0-1 0,0 2 0,-1-1 0,0 0 0,2 28 0,1 87 0,-7-89 0,0-24 0,0-13 0,0-5 0,2-23 0,0 0 0,2 0 0,1 1 0,1-1 0,2 1 0,0 1 0,1 0 0,26-46 0,-34 66 0,1 0 0,0 1 0,0 0 0,1-1-1,-1 1 1,1 0 0,-1 0 0,1 0 0,0 1 0,0-1 0,0 1 0,1 0-1,-1-1 1,0 1 0,1 1 0,0-1 0,-1 0 0,1 1 0,0 0 0,0 0 0,0 0-1,7 0 1,-10 1 0,-1 0 0,1 0 0,0 1-1,0-1 1,-1 0 0,1 1 0,0-1-1,-1 1 1,1-1 0,-1 1 0,1-1-1,-1 1 1,1-1 0,-1 1 0,1-1-1,-1 1 1,1 0 0,-1-1 0,0 1-1,1 0 1,-1-1 0,0 1 0,0 0-1,1 0 1,-1-1 0,0 1 0,0 0-1,0 0 1,0 1 0,2 29-5,-2-23 4,2 264 1,-2-268 0,0 0 0,1 0 0,-1 0 0,1 0 0,0 0 0,0 0 0,0 0 0,0 0 0,1-1 0,-1 1 0,4 4 0,-4-6 0,0 0 0,1 0 0,-1-1 0,1 1 0,0 0 0,0-1 0,-1 0 0,1 1 0,0-1 0,0 0 0,0 0 0,0 0 0,1 0 0,-1 0 0,0-1 0,0 1 0,1-1 0,-1 1 0,0-1 0,0 0 0,4 0 0,1 0 1,-1 0 0,0 0 0,0 0 0,0-1-1,0 0 1,0-1 0,0 1 0,8-4 0,-10 3 0,-1-1-1,1 1 1,0-1-1,-1 0 1,0 1 0,0-2-1,0 1 1,0 0 0,0-1-1,-1 1 1,1-1-1,3-7 1,1-4-1,-1 0 0,0 0 0,-1 0 0,-1-1 0,0 0 0,-1 0 0,1-18 0,-2-117 0,-3 81 0,1 70 0,0 0 0,0 0 0,0-1 0,0 1 0,0 0 0,0-1 0,0 1 0,0 0 0,0-1 0,0 1 0,0 0 0,0-1 0,0 1 0,0 0 0,0-1 0,0 1 0,0 0 0,0-1 0,0 1 0,0 0 0,0 0 0,-1-1 0,1 1 0,0 0 0,0 0 0,0-1 0,-1 1 0,1 0 0,0 0 0,0-1 0,-1 1 0,1 0 0,0 0 0,0 0 0,-1-1 0,1 1 0,0 0 0,-1 0 0,1 0 0,0 0 0,-1 0 0,1 0 0,0 0 0,0 0 0,-1 0 0,1 0 0,0 0 0,-1 0 0,1 0 0,0 0 0,-1 0 0,1 0 0,0 0 0,-1 0 0,1 0 0,0 0 0,-1 1 0,-12 9 0,6 3 0,1 0 0,0 0 0,0 0 0,1 1 0,1 0 0,1 0 0,0 0 0,-2 20 0,-2 121 0,7-151 1,0-1-1,1 0 1,-1 0-1,1 0 1,-1 1-1,1-1 1,0 0 0,0 0-1,0 0 1,0 0-1,1-1 1,-1 1-1,1 0 1,0 0-1,0-1 1,0 1 0,0-1-1,0 0 1,0 1-1,1-1 1,-1 0-1,1 0 1,-1-1 0,1 1-1,0-1 1,0 1-1,0-1 1,0 0-1,0 0 1,0 0 0,5 1-1,9 1 4,1-1 0,-1 0 0,1-1 0,28-3 0,-14 1-10,-31 1-3,-1 0 0,1-1 0,-1 1 0,1 0 0,0-1 0,-1 1 0,1-1 0,-1 1 0,1 0 1,-1-1-1,1 1 0,-1-1 0,1 1 0,-1-1 0,0 1 0,1-1 0,-1 0 0,0 1 0,0-1 0,1 0 0,-1 1 0,0-1 0,0 1 0,0-1 0,0 0 0,1 1 0,-1-1 0,0 0 0,0 1 1,0-1-1,-1 0 0,1 1 0,0-1 0,0 0 0,0 1 0,0-1 0,-1 0 0,1 1 0,0-1 0,-1 1 0,1-1 0,0 0 0,-1 1 0,1-1 0,-1 1 0,1-1 0,-1 0 0,-18-10-1274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20.6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149 18 31486,'-3'-2'28,"0"0"-1,0 0 0,0 0 0,0 0 0,-1 1 0,1 0 0,-1 0 1,1 0-1,-1 0 0,1 0 0,-1 1 0,1-1 0,-1 1 0,0 0 1,1 0-1,-1 0 0,0 1 0,1-1 0,-1 1 0,1 0 0,-1 0 1,1 0-1,-1 1 0,1-1 0,0 1 0,0 0 0,0 0 0,0 0 1,0 0-1,0 0 0,0 1 0,1-1 0,-1 1 0,1 0 1,-1-1-1,1 1 0,0 0 0,1 1 0,-3 3 0,-1 6-20,1 1 0,0 0 0,1 0 0,0 0 0,2 0 0,-1 0-1,2 0 1,1 21 0,-1-14 1,0-15-6,0-1 1,1 0 0,-1 1-1,1-1 1,0 0-1,0 0 1,1 0 0,0 0-1,0 0 1,0 0 0,0 0-1,1 0 1,0-1 0,0 0-1,0 1 1,0-1 0,8 7-1,-5-7 2,0 0-1,-1 0 1,2 0 0,-1-1-1,0 0 1,1 0 0,-1 0-1,1-1 1,0 0 0,0 0-1,0-1 1,0 0 0,9 0-1,-10 0 1,0-1 0,-1 0 0,1 0 0,0 0 0,-1-1-1,10-2 1,-13 2-4,0 0 0,0 0 0,-1 0 0,1 0 0,0 0 0,-1 0 0,1 0 0,-1-1 0,0 1 0,1 0 0,-1-1 0,0 1 0,0-1 0,0 0 0,0 1 0,0-1 0,0 0 0,0 0 0,0 0 0,-1 0 0,1 1 0,0-5 0,1-12 0,0 0 0,0 0 0,-3-26 0,1 16 0,0 24 0,0 0 0,0 0 0,0 0 0,-1 0 0,0 0 0,1 0 0,-1 0 1,0 0-1,-1 1 0,1-1 0,-1 0 0,0 1 0,0-1 0,0 1 0,0 0 0,0-1 0,-5-4 0,4 6-1,-1 0 1,1 0-1,0 0 0,0 1 1,0-1-1,-1 1 0,1 0 0,-1 0 1,1 0-1,-1 1 0,0-1 0,1 1 1,-1 0-1,1 0 0,-1 0 1,0 0-1,1 0 0,-1 1 0,-6 2 1,6-2-21,0 0 0,0 0 0,0 1 0,1 0 0,-1 0 0,0 0 0,-3 2 0,-31 28-566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17.8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28029,'0'0'4511,"3"3"-4369,22 9-116,7 1-6,-1 2-1,53 35 1,-13-5-20,102 49 0,-114-64 0,281 126 0,-175-84 0,38 16 0,260 130 0,-410-187 0,2-2 0,0-2 0,77 24 0,-8-15 0,-48-16 0,0 3 0,77 37 0,-127-49 0,1 0 0,1-2 0,28 6 0,-56-15 0,0 0 0,0 0 0,1 0 0,-1 0 0,0 0 0,0 0 0,0-1 0,0 1 0,1 0 0,-1 0 0,0 0 0,0 0 0,0 0 0,0-1 0,0 1 0,1 0 0,-1 0 0,0 0 0,0 0 0,0-1 0,0 1 0,0 0 0,0 0 0,0 0 0,0 0 0,0-1 0,0 1 0,0 0 0,0 0 0,0 0 0,0-1 0,0 1 0,0 0 0,0 0 0,0 0 0,0-1 0,0 1 0,0 0 0,0 0 0,0 0 0,0 0 0,-1-1 0,1 1 0,0 0 0,0 0 0,0 0 0,0 0 0,0 0 0,0-1 0,-1 1 0,1 0 0,0 0 0,0 0 0,0 0 0,-1 0 0,-7-14 0,8 13 0,-23-32 0,-2 1 0,-1 2 0,-1 0 0,-46-38 0,113 94 0,-5 2 0,-15-12 0,-1 0 0,33 37 0,-47-47 0,0 0 0,-1 0 0,0 1 0,0-1 0,0 1 0,-1 0 0,0 0 0,-1 1 0,1-1 0,-2 0 0,1 1 0,-1 0 0,0-1 0,0 9 0,0-12 0,-1-1 0,0 1 0,0 0 0,0-1 0,0 1 0,-1 0 0,0-1 0,1 1 0,-1 0 0,0-1 0,-1 1 0,1-1 0,-1 0 0,0 1 0,1-1 0,-1 0 0,-1 0 0,1 0 0,0 0 0,-1 0 0,1-1 0,-1 1 0,0-1 0,0 0 0,0 0 0,-3 2 0,-7 4-4,1-1 1,-1 0-1,-1-1 0,1 0 1,-1-2-1,0 1 0,-19 2 1,9-6-144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20.3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10 253 32575,'-1'-1'124,"-2"7"-91,-3 214-30,6-163-3,0-56 0,1 0 0,-1 1 0,0-1 0,0 0 0,1 1 0,-1-1 0,1 0 0,-1 1 0,1-1 0,0 0 0,-1 0 0,1 0 0,0 0 0,0 0 0,0 0 0,0 0 0,0 0 0,0 0 0,0 0 0,0 0 0,0 0 0,0-1 0,0 1 0,1 0 0,-1-1 0,0 1 0,1-1 0,-1 1-1,2-1 1,-1 1 2,1-1-1,-1 1 1,1-1 0,-1 0-1,1 0 1,-1 0-1,1 0 1,-1 0-1,1-1 1,-1 1-1,0-1 1,1 0-1,-1 1 1,0-1-1,1 0 1,-1-1-1,3-1 1,1-2-2,-1 0 1,0 0-1,0-1 1,-1 1-1,0-1 1,0 0-1,0 0 1,-1-1-1,0 1 1,4-11-1,3-13 0,7-33 0,-4-5 0,-3-1 0,-3 0 0,-3-98 0,-4 166 0,0 0 0,0 1 0,0-1 0,1 0 0,-1 0 0,0 1 0,1-1 0,-1 0 0,1 1 0,-1-1 0,1 0 0,-1 1 0,1-1 0,-1 1 0,1-1 0,-1 0 0,1 1 0,0 0 0,-1-1 0,1 1 0,0-1 0,0 1 0,-1 0 0,1-1 0,0 1 0,0 0 0,-1 0 0,1 0 0,0 0 0,0 0 0,0 0 0,-1 0 0,1 0 0,0 0 0,1 0 0,33 5 0,-28-2 0,0 1 0,0 0 0,0 0 0,-1 0 0,0 1 0,0 0 0,0 0 0,0 1 0,-1-1 0,0 1 0,8 12 0,-1-1 0,-2 1 0,0-1 0,11 30 0,-15-27 0,-1-1 0,-1 1 0,-1 0 0,0 1 0,-2-1 0,-1 37 0,-1-34 0,1-18 0,0 0 0,-1 0 0,1 0 0,-1 0 0,-1 0 0,1 0 0,-1 0 0,0 0 0,0-1 0,0 1 0,0-1 0,-1 1 0,0-1 0,0 0 0,0 0 0,0 0 0,-1 0 0,0-1 0,1 0 0,-1 1 0,-1-1 0,1 0 0,0-1 0,-1 1 0,1-1 0,-1 0 0,-6 2 0,-6 2 0,-1-1 0,0-1 0,0-1 0,0 0 0,-1-2 0,-24 1 0,41-2 0,0 0 0,0 0 0,0 0 0,0-1 0,0 1 0,0 0 0,0-1 0,0 1 0,0-1 0,0 0 0,1 1 0,-1-1 0,0 0 0,0 0 0,0 0 0,1-1 0,-1 1 0,1 0 0,-1-1 0,1 1 0,-1-1 0,1 1 0,0-1 0,0 0 0,0 1 0,0-1 0,0 0 0,0 0 0,0 0 0,1 0 0,-1 1 0,0-1 0,1-3 0,0 5 0,1-1 0,-1 1 0,1-1 0,-1 1 0,1 0 0,-1-1 0,1 1 0,-1 0 0,1-1 0,0 1 0,-1 0 0,1 0 0,0 0 0,-1 0 0,1-1 0,0 1 0,-1 0 0,1 0 0,0 0 0,-1 0 0,1 1 0,0-1 0,-1 0 0,2 0 0,-1 0 0,11 2 0,-1-1 0,0 2 0,1 0 0,-1 0 0,0 1 0,-1 0 0,1 1 0,-1 0 0,14 9 0,-12-7 0,0 0 0,0-1 0,1-1 0,0 0 0,0 0 0,23 4 0,-29-8 0,0-1 0,0 1 0,-1-1 0,1 0 0,0-1 0,10-1 0,-14 1 0,0 0 0,-1 0 0,1 0 0,-1 0 0,0 0 0,1-1 0,-1 1 0,0-1 0,0 1 0,0-1 0,0 0 0,0 0 0,0 0 0,-1 0 0,1 0 0,0-1 0,-1 1 0,2-4 0,8-21 0,0-1 0,-2-1 0,-2 0 0,0 0 0,4-46 0,12-52 0,-23 122 0,2 1 0,-1 0 0,0 0 0,1 0 0,0 0 0,0 0 0,0 0 0,0 0 0,5-5 0,-5 7 0,0 1 0,-1 0 0,1 0 0,-1-1 0,1 1 0,0 0 0,0 1 0,0-1 0,0 0 0,0 0 0,0 1 0,-1-1 0,1 1 0,0 0 0,1 0 0,-1 0 0,0-1 0,0 2 0,0-1 0,0 0 0,0 0 0,3 2 0,-2-1 0,-1 1 0,1 0 0,-1 0 0,0-1 0,0 2 0,0-1 0,0 0 0,0 0 0,0 1 0,-1-1 0,1 1 0,-1-1 0,0 1 0,2 4 0,2 2 0,-4-12 0,-1 2 0,-1 0 0,1 0 0,-1 0 0,0 0 0,1 0 0,-1 0 0,0 0 0,0 0 0,0 0 0,0 0 0,0 1 0,0-1 0,0 0 0,0 0 0,0 1 0,0-1 0,0 1 0,0-1 0,0 1 0,-1-1 0,1 1 0,0 0 0,0 0 0,-1 0 0,1-1 0,0 1 0,0 0 0,-3 1 0,1-2 0,-1 1 0,1 0 0,-1 0 0,1 0 0,-1 1 0,1-1 0,-1 1 0,1 0 0,-1 0 0,-4 2 0,5 0 0,0-1 0,0 1 0,1 0 0,-1 0 0,1 0 0,0 0 0,0 1 0,0-1 0,1 0 0,-1 1 0,1-1 0,-2 6 0,-10 49 0,9-16 0,1 0 0,4 44 0,0-26-5,-1-53 4,0 0 0,0 0 0,1 0 1,-1 0-1,2 0 0,-1-1 0,1 1 1,0 0-1,0-1 0,1 1 1,0-1-1,0 0 0,0 0 0,1 0 1,0 0-1,0 0 0,1-1 0,-1 0 1,1 0-1,0 0 0,0-1 0,1 1 1,0-1-1,0 0 0,0-1 0,0 0 1,0 0-1,0 0 0,1 0 0,0-1 1,-1 0-1,1-1 0,0 0 0,0 0 1,12 0-1,-10 0 1,-1-1 0,1 0 0,0 0 0,0-1 0,-1 0 0,14-4 0,-19 4 0,1-1 0,-1 1 0,0-1 0,0 0 0,0 0 0,0-1 0,0 1 0,0 0 0,0-1 0,-1 0 0,0 1 0,1-1 0,-1 0 0,0-1 0,0 1 0,-1 0 0,1 0 0,1-5 0,3-9 0,0 0 0,-1-1 0,-1 0 0,-1 1-1,1-20 1,-1-92 9,0 3 15,-2 125-24,-1 0 0,1-1 0,-1 1 0,1 0 0,0-1 0,0 1 0,0 0 0,0 0 0,0-1 0,0 1 0,0 0 0,0 0 0,0 0 0,0 1 0,0-1 0,1 0 0,-1 0 0,0 0 0,1 1 0,-1-1 0,0 1 0,1-1 0,-1 1 0,1 0 0,-1-1 0,1 1 0,-1 0 0,1 0 0,2 0 0,2 0 0,0 0 0,-1 0 0,1 0 0,0 1 0,-1 0 0,1 0 0,6 2 0,-5 0 0,1 1 0,-1 1 0,0-1 0,0 1 0,0 0 0,0 1 0,6 7 0,40 47 0,-48-53 0,0 0 0,-1 0 0,0 1 0,0-1 0,-1 1 0,1 0 0,-2 0 0,1 0 0,-1 0 0,0 0 0,-1 0 0,0 1 0,-1-1 0,0 16 0,0-20 0,0 0 0,-1 0 0,1-1 0,-1 1-1,0 0 1,0-1 0,0 1 0,-1-1 0,1 1 0,-1-1 0,0 0 0,-4 6 0,-34 33 3,34-38-5,1 1 0,0 0 0,0 0 0,0 0 0,0 0 0,1 1 0,0 0 0,0 0 0,1 0 0,-1 0 0,1 0-1,1 1 1,-5 12 0,7-17 2,-1 0 0,1 1 0,0-1 0,-1 0-1,1 0 1,0 0 0,0 0 0,1 0 0,-1 0 0,0 0-1,1 0 1,-1 0 0,1 0 0,0 0 0,0 0 0,-1 0-1,1-1 1,0 1 0,1 0 0,-1 0 0,0-1 0,0 1-1,1-1 1,-1 1 0,1-1 0,-1 1 0,1-1-1,0 0 1,-1 0 0,1 0 0,0 0 0,0 0 0,3 1-1,6 0 2,-1 0-1,0 0 0,1-1 0,-1-1 0,18 0 0,-9-1 0,-4 1 0,6 1 0,1-2 0,37-5 0,-52 4 0,1 0 0,-1 0 0,0-1 0,0 1 0,0-2 0,0 1 0,0-1 0,0 0 0,-1 0 0,0-1 0,8-8 0,-5 4 0,-2 0 0,1 0 0,-1-1 0,-1 0 0,0-1 0,0 1 0,-1-1 0,0-1 0,-1 1 0,0 0 0,-1-1 0,2-13 0,-1-6 1,0-1 0,-3 1 1,-2-46-1,1 75 0,0 0 0,-1 0 0,1 0 0,0-1 0,-1 1 1,1 0-1,-1 0 0,0 0 0,0 0 0,0 0 0,0 0 0,0 1 0,0-1 0,0 0 0,-1 0 0,1 1 0,0-1 0,-1 1 0,0-1 0,1 1 0,-1 0 0,0-1 0,0 1 0,0 0 0,1 0 0,-4-1 0,-2 0-1,-1 0 0,1 1 0,0 0 0,0 0-1,0 0 1,-10 1 0,14 1-1,1-1 1,0 1-1,-1-1 1,1 1-1,0 0 1,0 0-1,0 0 1,-1 0-1,1 0 1,0 1-1,1-1 1,-1 1-1,0-1 1,0 1-1,1 0 1,-1-1-1,1 1 1,-1 0-1,1 0 1,0 0-1,-1 0 1,1 0-1,0 1 1,1-1-1,-1 0 1,0 0-1,0 5 1,-3 6-5,1 1 1,1 0-1,-1 20 1,0-6 4,2-1 0,2 1 0,0-1 0,8 41 0,-7-58 0,1 0 0,0 0 0,1 0 0,0 0 0,0-1 0,1 1 0,0-1 0,1 0 0,0-1 0,1 1 0,-1-1 0,2-1 0,-1 1 0,17 11 0,-16-12-1,1-2 0,1 1 0,-1-2 0,1 1 0,0-1 0,0-1 1,0 1-1,1-2 0,13 3 0,-6-3 2,0-1 0,0 0 1,1-2-1,28-3 0,-39 3-1,-1-1 1,0 0-1,0 0 0,0 0 0,0-1 0,0 0 0,0 0 1,-1-1-1,1 0 0,-1 0 0,0-1 0,0 1 0,-1-1 0,1 0 1,-1-1-1,0 1 0,-1-1 0,7-10 0,-5 5 0,0-1 0,0 0 0,-1 0 0,-1-1 0,0 1 0,-1-1 0,0 0 0,-1 0 0,1-22 0,-1 11 0,0 3 0,-2-1 0,-3-40 0,3 57 0,-1 0 0,0 1 0,0-1 0,0 1 0,0-1 0,-1 1 0,0 0 0,0-1 0,0 1 0,0 0 0,-1 0 0,0 1 0,1-1 0,-2 0 0,1 1 0,0 0 0,0 0 0,-1 0 0,-4-3 0,6 4 0,0 1 0,0 0 0,-1 0 0,1 0 0,0 0 0,0 0 0,-1 0 0,1 0 0,0 1 0,-1-1 0,1 1 0,-1 0 0,1 0 0,-1 0 0,1 0 0,-1 0 0,1 0 0,0 1 0,-5 0 0,5 1 0,0-1 0,0 0 0,0 1 0,0-1 0,0 1 0,0 0 0,1-1 0,-1 1 0,0 0 0,1 0 0,0 0 0,-1 1 0,1-1 0,0 0 0,-2 5 0,-1 7 0,0 1 0,1 0 0,1 0 0,-2 29 0,4-43 0,-2 38 1,-1-18-6,1 1 1,2 0-1,0-1 0,1 1 0,1 0 1,6 22-1,-6-38 0,0-1 1,0 1-1,1-1 0,-1 0 1,2 0-1,-1 0 0,0 0 1,1-1-1,0 1 0,0-1 1,0 0-1,1 0 0,-1 0 0,1-1 1,0 1-1,0-1 0,0 0 1,1-1-1,-1 1 0,1-1 1,8 2-1,7 1-3,-1-1 1,1-2-1,0 0 0,33-1 1,-49-1 8,0 0 1,0-1 0,0 1-1,0-1 1,0 0 0,-1 0-1,1-1 1,0 1 0,-1-1-1,1 0 1,-1-1 0,0 1-1,1-1 1,-1 1 0,0-1-1,-1-1 1,1 1 0,0 0-1,-1-1 1,0 0 0,0 0-1,0 0 1,0 0 0,-1 0-1,1 0 1,-1-1 0,0 1-1,-1-1 1,1 0 0,1-6-1,2-14 9,-1-1-1,-1 1 0,-1 0 1,-2-42-1,0 42 2,-1-3 0,0-23 11,1 47-21,0 1 1,0 0-1,1 0 1,-1 0-1,1-1 1,0 1-1,0 0 1,0 0-1,0 0 1,1 0-1,1-3 1,-2 5-2,0 0 1,0 0-1,0 0 1,0 1-1,0-1 1,0 0-1,0 0 1,0 1-1,0-1 1,1 1-1,-1-1 1,0 1-1,0 0 1,0-1-1,1 1 1,-1 0-1,0 0 1,1 0-1,-1 0 1,0 0-1,0 0 1,1 0-1,-1 0 1,0 0-1,0 1 1,1-1-1,-1 0 1,2 2-1,-1-1 0,1 0 0,0 0 0,-1 1 0,1-1 0,-1 1 0,0-1-1,1 1 1,-1 0 0,0 0 0,0 0 0,2 3 0,4 9 0,0 0 0,-1 0 0,-1 1 0,0 0 0,-1 0 0,-1 0 0,0 1 0,3 30 0,-3 10 0,-3 67 0,-2-63 0,1-84 23,-1-15-20,2 0 0,10-74 0,-4 83-3,13-32 0,-16 52 0,-1 1 0,2 0 0,0 0 0,0 0 0,0 0 0,1 1 0,8-10 0,-13 17 0,0 0 0,0 1 0,-1-1 0,1 0 0,0 0 0,0 0 0,0 0 0,0 1 0,0-1 0,0 1 0,0-1 0,0 0 0,0 1 0,1 0 0,-1-1 0,0 1 0,0 0 0,0-1 0,1 1 0,-1 0 0,0 0 0,0 0 0,0 0 0,1 0 0,-1 1 0,0-1 0,0 0 0,0 0 0,0 1 0,1-1 0,-1 1 0,0-1 0,0 1 0,0-1 0,0 1 0,0 0 0,0-1 0,0 1 0,0 0 0,0 0 0,-1 0 0,1 0 0,0 0 0,0 0 0,0 2 0,3 2 0,-1 1 0,0 0 0,0 0 0,0 1 0,-1-1 0,3 12 0,1 26 0,-2-1 0,-2 87 0,-3-71 0,-12 12-950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10.1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59 32159,'0'-2'30,"0"0"1,0-1-1,0 1 0,0 0 1,0 0-1,1-1 1,-1 1-1,1 0 1,-1 0-1,1 0 0,0 0 1,0 0-1,0-1 1,0 1-1,0 1 1,2-4-1,0 3-26,0 0-1,-1 1 1,1-1-1,0 1 1,0 0 0,0 0-1,0 0 1,0 0-1,0 0 1,1 1-1,4-1 1,19-2 7,0 1-1,1 1 1,33 4 0,-56-2-11,0 0 0,0 0 0,0 1 0,0-1 1,-1 1-1,1 0 0,-1 0 0,1 1 0,-1-1 1,0 1-1,0 0 0,0 0 0,0 0 0,-1 1 1,1-1-1,-1 1 0,0 0 0,0 0 0,0 0 1,0 0-1,-1 1 0,0-1 0,0 1 0,0-1 1,0 1-1,-1 0 0,1 0 0,0 7 0,0-2 0,-1 1 0,0-1 0,0 1 0,-1-1 0,-1 1 0,1-1 0,-2 1 0,1-1 0,-2 0 0,1 0 0,-1 0 0,-9 20 0,4-16 0,-1 0 0,-1-1 0,0 1 0,-1-2 0,0 0 0,-22 18 0,-87 58 0,39-31 0,75-53 0,-7 9 0,13-13 0,0 1 0,0-1 0,0 1 0,0-1 0,1 1 0,-1-1 0,0 0 0,0 1 0,0-1 0,0 1 0,1-1 0,-1 1 0,0-1 0,0 0 0,1 1 0,-1-1 0,0 0 0,1 1 0,-1-1 0,0 0 0,1 1 0,-1-1 0,0 0 0,1 0 0,-1 1 0,1-1 0,-1 0 0,1 0 0,-1 0 0,0 0 0,1 1 0,-1-1 0,1 0 0,-1 0 0,1 0 0,-1 0 0,1 0 0,0 0 0,0 0 0,35 4 0,1-1 0,68-5 0,-31 0 0,-60 2 0,16 1 0,0-2 0,1-1 0,34-7 0,-60 8-125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22.9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22 329 32415,'0'100'315,"-3"362"-278,2-446-37,1 3 0,0-1 0,-2 0 0,-1 0 0,-5 22 0,5-64 0,3-2 0,-1-48 0,3-1 0,23-140 0,-23 204 0,12-59 0,4 0 0,50-128 0,-64 188 0,1 0 0,1 0 0,0 1 0,0-1 0,9-9 0,-15 19 0,0 0 0,1-1 0,-1 1 0,0-1 0,1 1 0,-1 0 0,0 0 0,1-1 0,-1 1 0,0 0 0,1-1 0,-1 1 0,1 0 0,-1 0 0,1 0 0,-1 0 0,1-1 0,-1 1 0,1 0 0,-1 0 0,0 0 0,1 0 0,-1 0 0,1 0 0,-1 0 0,1 0 0,-1 0 0,1 0 0,-1 1 0,1-1 0,-1 0 0,1 0 0,-1 0 0,1 1 0,-1-1 0,0 0 0,1 0 0,-1 1 0,0-1 0,1 0 0,-1 1 0,1-1 0,-1 0 0,0 1 0,0-1 0,1 1 0,-1-1 0,0 0 0,0 1 0,0-1 0,1 1 0,-1-1 0,0 1 0,0-1 0,0 1 0,9 33 0,-7-28 0,19 72 0,-8-36 0,-2 0 0,-2 0 0,-2 1 0,3 54 0,-10-95 0,-1 0 0,1 0 0,0 0 0,-1 0 0,1 0 0,-1 0 0,1 0 0,-1-1 0,0 1 0,0 0 0,0 0 0,0-1 0,0 1 0,0-1 0,-1 1 0,1-1 0,0 1 0,-1-1 0,1 0 0,-1 1 0,0-1 0,1 0 0,-1 0 0,0 0 0,-3 1 0,-5 1 0,0 1 0,0-2 0,-18 4 0,15-4 0,-42 4 1,41-5-10,-1 0 0,-26 7-1,86-5-166,-1-3 177,-16 2-4,1-2 1,-1-2-1,51-8 0,-71 8 6,0 0 0,-1 0-1,1-1 1,-1 0 0,1 0 0,-1-1-1,0 0 1,-1 0 0,1-1 0,-1 0 0,1 0-1,-1 0 1,-1-1 0,1 0 0,-1 0 0,0 0-1,-1-1 1,6-9 0,-3 2 16,-2-1 1,1 0-1,-2-1 0,4-19 1,-6 22-16,1 1 0,0-1-1,0 1 1,2 0 0,-1 0 0,2 1 0,11-20 0,-15 29-4,1 0 0,-1 0 0,1 0 1,-1 1-1,1-1 0,0 1 0,0 0 0,0 0 0,0 0 0,0 0 0,0 0 1,6 0-1,7 0-10,-15 4-4,-7 0-9,-13 6 29,0 1 0,0 0 0,1 1 1,0 1-1,-23 21 0,34-27-6,1 0 1,0 1-1,0-1 1,1 2-1,0-1 1,0 0-1,1 1 1,-1 0-1,2 0 1,-1 0-1,1 0 1,0 1-1,1-1 1,0 1-1,1 0 1,-1 9-1,1-9 0,0 4 0,1 0 0,0 0 0,3 15 0,-2-24 0,-1-1 0,1 1 0,0-1 0,0 1 0,1-1 0,-1 0 0,1 1 0,0-1 0,0 0 0,0 0 0,0 0 0,0-1 0,0 1 0,1 0 0,0-1 0,2 3 0,4 0 0,-1 0 0,1 0 0,-1-1 0,1 0 0,0-1 0,1 0 0,-1 0 0,1-1 0,10 1 0,12 0 0,43 0 0,-73-3 0,1 0 0,0 0 0,-1-1 0,1 1 0,0 0 0,0-1 0,-1 0 0,1 1 0,0-1 0,-1 0 0,1 0 0,-1-1 0,1 1 0,-1 0 0,1-1 0,-1 0 0,0 1 0,0-1 0,0 0 0,0 0 0,0 0 0,0-1 0,-1 1 0,1 0 0,-1-1 0,1 1 0,-1-1 0,0 1 0,0-1 0,0 1 0,1-5 0,1-7 0,-1-1 0,0 1 0,-1-1 0,-1-25 0,0 23 0,0-2 3,0-1-1,-1 1 1,-1 0 0,0 0-1,-2 1 1,0-1 0,-1 1-1,-1-1 1,0 1 0,-2 1-1,-10-18 1,16 31-3,0 1 0,0 0 0,-1 0 0,0 0 0,0 1 0,0-1 0,0 1 0,0-1 0,0 1 0,0 0 0,-1 0 0,1 1 0,-1-1 0,0 1 0,-3-1 0,5 1 0,0 1 0,0-1 0,0 1 0,0 0 0,0 0 0,0 0 0,0 0 0,0 0 0,0 0 0,0 1 0,0-1 0,0 1 0,0-1 0,0 1 0,0 0 0,0 0 0,0 0 0,0 0 0,0 0 0,1 0 0,-1 0 0,1 1 0,-1-1 0,1 0 0,-1 1 0,1 0 0,0-1 0,-1 1 0,-1 3 0,-1 4-3,1 0 0,0 0 0,0 0 0,1 0 0,0 0 0,0 1 0,0 18 0,1 0-7,5 43-1,-3-64 10,0-1 1,1 1 0,-1 0 0,1-1 0,1 1 0,0-1-1,-1 0 1,2 0 0,-1 0 0,1 0 0,0 0 0,0-1-1,1 0 1,-1 1 0,1-2 0,0 1 0,0-1 0,1 1-1,0-2 1,-1 1 0,1 0 0,1-1 0,-1 0 0,11 3-1,5 1-1,0-1 0,0-1 0,0-1 0,1-1 0,-1 0 0,30-2 0,-50-1 3,0 0-1,0-1 1,1 1-1,-1-1 1,0 1-1,0-1 1,0 0 0,1 1-1,-1-1 1,0 0-1,0-1 1,0 1 0,-1 0-1,1 0 1,0-1-1,0 1 1,-1-1 0,1 0-1,-1 1 1,1-1-1,-1 0 1,0 0-1,1 0 1,-1 0 0,0 0-1,-1 0 1,1 0-1,0-1 1,0 1 0,-1 0-1,1-4 1,1-8 2,0-1 0,-1 0 0,-1-28 1,0 24-4,1-25 3,0 28 1,0-1 0,-1 1 0,-1-1 0,0 1 1,-1-1-1,-6-19 0,2 25-4,0 12 0,-3 19 0,2 16-5,1 0-1,3 0 1,0 0 0,3 0-1,4 48 1,-4-79 4,1 0 1,0 1-1,0-1 1,0 0-1,1 0 1,0 0-1,0 0 1,0-1-1,0 1 0,1 0 1,0-1-1,0 0 1,0 1-1,0-1 1,1 0-1,-1-1 0,1 1 1,0-1-1,0 1 1,1-1-1,4 2 1,-2-1 0,1-1 0,-1 0-1,0 0 1,1-1 0,0 0 0,0 0 0,0-1 0,-1 0 0,1-1 0,0 0 0,0 0 0,0 0 0,11-3 0,-16 2 0,-1 0 1,1 0-1,0 0 1,-1 0 0,0-1-1,1 1 1,-1-1 0,0 1-1,0-1 1,1 0-1,-1 0 1,-1 0 0,1 0-1,0 0 1,-1-1-1,1 1 1,-1-1 0,1 1-1,-1-1 1,0 1-1,0-1 1,0-2 0,4-11-1,0 0 0,2-25 1,-5 26 2,31-207 24,-33 222-27,0-1 0,0 1 0,1-1 0,-1 1 0,0-1 0,0 0 0,1 1 0,-1 0 0,0-1 0,1 1 0,-1-1 0,1 1 0,-1-1 0,1 1 0,-1 0 0,1-1 0,-1 1 0,1 0 0,-1 0 0,1-1 0,-1 1 0,1 0 0,-1 0 0,1 0 0,0 0 0,-1-1 0,1 1 0,-1 0 0,1 0 0,0 0 0,-1 0 0,1 0 0,-1 1 0,1-1 0,0 0 0,-1 0 0,1 0 0,1 1 0,-1-1 0,1 1 0,-1-1 0,1 1 0,-1-1 0,1 1 0,-1 0 0,1 0 0,-1 0 0,0 0 0,0 0 0,1 0 0,-1 0 0,2 2 0,2 8 0,1 0 0,-1 0 0,-1 0 0,0 0 0,-1 1 0,0-1 0,-1 1 0,2 18 0,-2 103 0,-2-86 0,1-73 0,1 1 0,1-1 0,1 1 0,1-1 0,2 1 0,0 1 0,13-29 0,-12 35 0,-3 4 0,1 0 0,0 0 0,1 0 0,1 1 0,0 0 0,12-14 0,-19 26 0,0-1 0,0 1 0,0 0 0,-1 0 0,2 0 0,-1 0 0,0 1 0,0-1 0,0 0 0,0 0 0,0 1 0,1-1 0,-1 0 0,0 1 0,1-1 0,-1 1 0,0 0 0,1 0 0,-1-1 0,0 1 0,3 0 0,-3 1 0,1-1 0,-1 1 0,0-1 0,0 1 0,0 0 0,0 0 0,0-1 0,-1 1 0,1 0 0,0 0 0,0 0 0,0 0 0,-1 0 0,1 0 0,-1 0 0,1 0 0,-1 0 0,1 1 0,0 0 0,2 10 0,-1 0 0,1-1 0,0 24 0,-3-28 0,4 189 0,-4-128 0,0-67 0,0 0 0,1 0 0,-1 0 0,0 0 0,1 0 0,-1 0 0,1 0 0,0 0 0,-1 0 0,1 0 0,0 0 0,0 0 0,-1 0 0,1-1 0,0 1 0,0 0 0,0-1 0,0 1 0,0-1 0,0 1 0,0-1 0,0 1 0,0-1 0,0 1 0,0-1 0,0 0 0,1 0 0,-1 0 0,0 0 0,0 0 0,0 0 0,0 0 0,0 0 0,2 0 0,2 0 0,0-1 0,0 1 0,0-1 0,-1 1 0,1-1 0,0-1 0,-1 1 0,6-3 0,-3-1 0,1 0 0,-1 0 0,0-1 0,-1 0 0,1 0 0,-1-1 0,0 0 0,-1 0 0,0 0 0,6-12 0,-2 2 0,0 0 0,-1 0 0,10-38 0,-9 12-7,-3 0 0,-1 0 1,-2 0-1,-4-63 0,0 39 14,1 59-4,1-1-1,-1 0 1,0 0-1,-1 0 0,1 0 0,-2 0 0,1 0 0,-1 0 1,-1 1-1,0-1 0,-6-13 0,9 21-2,0 1 0,-1-1 0,1 0 0,-1 0 0,1 1 0,0-1 0,-1 0 0,0 1 0,1-1 0,-1 1 0,1-1 0,-1 1 0,0-1 0,1 1 0,-1-1 0,0 1 0,1-1 0,-1 1 0,0 0 0,0 0 0,0-1 0,1 1 0,-1 0 0,0 0 0,0 0 0,0 0 0,1 0 0,-1 0 0,0 0 0,0 0 0,0 0 0,1 0 0,-1 0 0,-1 1 0,0 0 0,1 0 0,0 0 0,0 0 0,-1 0 0,1 0 0,0 0 0,0 0 0,0 0 0,0 0 0,0 1 0,0-1 0,1 0 0,-1 1 0,0-1 0,1 1 0,-1-1 0,0 3 0,-4 25 0,1 1 0,2-1 0,0 1 0,4 36 0,-1-9 0,-3 16 0,0-23 0,5 60 0,-2-97 0,1 0 0,0 0 0,1 0 0,0 0 0,1-1 0,1 1 0,0-1 0,0 0 0,12 17 0,-15-26 0,0-1 0,0 0 0,0 1 0,0-1 0,1 0 0,-1 0 0,1 0 0,-1 0 0,1-1 0,0 1 0,0-1 0,0 0 0,0 0 0,0 0 0,0 0 0,6 1 0,2-1 0,0 0 0,0-1 0,16-1 0,-10 0 0,-12 1 0,-1-1 0,1 0 0,-1 0 0,1-1 0,-1 1 0,1-1 0,-1 0 0,0 0 0,0 0 0,0-1 0,0 1 0,0-1 0,0 0 0,-1 0 0,1 0 0,-1-1 0,0 1 0,0-1 0,0 0 0,-1 0 0,1 0 0,-1 0 0,0 0 0,3-9 0,3-9 0,0-1 0,-2 0 0,5-38 0,-10 57 0,9-62 0,-7 33 0,2 1 0,1 0 0,2 0 0,14-36 0,-20 64 0,0 1 0,0 0 0,0-1 0,0 1 0,1 0 0,-1 1 0,1-1 0,0 0 0,0 1 0,0-1 0,0 1 0,0 0 0,1 0 0,-1 0 0,0 1 0,1-1 0,0 1 0,-1 0 0,1 0 0,0 0 0,0 0 0,-1 1 0,1-1 0,0 1 0,0 0 0,0 0 0,0 1 0,-1-1 0,1 1 0,0 0 0,0 0 0,-1 0 0,1 0 0,-1 1 0,1-1 0,-1 1 0,1 0 0,4 4 0,-1 1 0,-1 1 0,0 0 0,-1 0 0,0 0 0,0 1 0,0 0 0,-1 0 0,-1 0 0,0 0 0,0 0 0,2 14 0,0 4 0,-1 1 0,-1 49 0,-3-61 0,1-1 0,-1 0 0,-1 0 0,-4 20 0,4-29 0,-1-1 0,0 0 0,0 1 0,0-1 0,-1 0 0,1 0 0,-1 0 0,-1-1 0,1 1 0,-1-1 0,1 0 0,-8 6 0,4-4 0,0-1 0,0 0 0,-1 0 0,0-1 0,0 0 0,0 0 0,-1-1 0,1 0 0,-1-1 0,0 1 0,1-2 0,-17 2 0,21-2 0,-1-1 0,0 0 0,1 0 0,-1 0 0,0-1 0,1 1 0,-1-1 0,0 0 0,1-1 0,0 1 0,-1-1 0,1 0 0,0 0 0,0 0 0,-1 0 0,2-1 0,-1 0 0,0 0 0,1 0 0,-1 0 0,1 0 0,0-1 0,0 1 0,0-1 0,-4-7 0,3 0 0,0 1 0,0-1 0,1 0 0,0 0 0,1 0 0,-1-17 0,2-72 0,1 59 0,0 38 0,0 1 0,1 0 0,-1 0 0,0 0 0,1-1 0,-1 1 0,1 0 0,0 0 0,0 0 0,0 0 0,0 0 0,1-2 0,-1 4 0,-1-1 0,1 0 0,-1 1 0,1 0 0,0-1 0,-1 1 0,1-1 0,0 1 0,-1 0 0,1-1 0,0 1 0,-1 0 0,1 0 0,0 0 0,0-1 0,-1 1 0,1 0 0,0 0 0,0 0 0,-1 0 0,1 0 0,0 0 0,0 1 0,-1-1 0,1 0 0,0 0 0,-1 0 0,1 1 0,0-1 0,-1 0 0,1 1 0,0-1 0,-1 1 0,1-1 0,-1 1 0,1-1 0,0 1 0,-1-1 0,1 1 0,-1-1 0,0 1 0,1 1 0,11 12 0,0 1 0,-2 1 0,16 30 0,8 11 0,-20-36 0,2 0 0,0-2 0,0 0 0,2-1 0,20 17 0,-29-29 0,0 1 0,0-1 0,1 0 0,0-1 0,0 0 0,0-1 0,0 0 0,1 0 0,0-1 0,0-1 0,-1 0 0,2 0 0,15 0 0,-23-2 0,0 0 0,-1 0 0,1 0 0,-1 0 0,1-1 1,0 1-1,-1-1 0,1 0 0,-1 0 0,0 0 0,5-3 0,-6 2-3,0 1 0,-1-1 0,1 0-1,0 0 1,-1 0 0,0 0 0,1-1 0,-1 1 0,0 0-1,0 0 1,0-1 0,-1 1 0,1-1 0,-1 1-1,1-1 1,-1 1 0,0-5 0,4-37-149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23.2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32127,'19'0'320,"27"0"-128,3 0-112,7 0-64,-7 0 16,-10 0-32,-3 0 0,-10 0 0,-3 0 0,-10 0 0,-6 0-32,-37 0-3714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23.6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246 63 32463,'-4'-4'19,"-1"-1"1,1 1-1,-1-1 0,0 1 1,0 0-1,0 1 0,0 0 1,-1-1-1,1 2 0,-1-1 1,0 1-1,0-1 1,-12-1-1,7 2-19,-1 0 0,0 1 0,1 1 1,-1 0-1,0 0 0,-19 4 0,28-3 0,0-1 0,1 1 0,-1 0 0,1 0 0,-1 0 0,1 0 0,-1 0 0,1 0 0,-1 0 0,1 1 0,0 0 0,0-1 0,0 1 0,0 0 0,0 0 0,0 0 0,1 0 0,-1 0 0,1 0 0,-1 1 0,1-1 0,-2 5 0,1 0 0,-1 1 0,2-1 0,-1 1 0,1 0 0,0 0 0,1 13 0,0-18 0,0 0 0,0 0 0,1-1-1,-1 1 1,1 0 0,0 0 0,-1 0 0,1-1 0,1 1 0,-1 0 0,0-1-1,1 1 1,-1-1 0,1 1 0,-1-1 0,1 0 0,4 4 0,-1-2 1,-1-1 1,1 0-1,0 0 1,0 0 0,0-1-1,0 0 1,0 0-1,10 3 1,8-1 3,-1-1 0,0 0 1,37-2-1,-52-1-6,-4 0 1,2 0 0,1 0 0,0 0 0,-1 0 0,1-1 0,-1 0 0,1 0 0,8-3 0,-12 3 0,-1 0 0,1 0 0,0-1 0,0 1 0,-1-1 0,1 1 0,-1-1 0,1 0 0,-1 1 0,0-1 0,0 0 0,0 0 0,0 0 0,0 0 0,0 0 0,0 0 0,0 0 0,-1 0 0,1 0 0,-1-1 0,0 1 0,0-4 0,2-6 0,-1 1 0,0-1 0,-1 1 0,-1-1 0,0 1 0,-4-19 0,5 27 0,-1 0 0,0 0 0,-1 0 0,1 0 0,0 0 0,-1 1 0,0-1 0,1 0 0,-1 1 0,0 0 0,0-1 0,0 1 0,-1 0 0,1 0 0,-1 0 0,1 0 0,-1 1 0,1-1 0,-1 0 0,0 1 0,0 0 0,0 0 0,0 0 0,0 0 0,0 0 0,0 1 0,0-1 0,0 1 0,-5 0 0,2-1-70,-1 1-1,1 0 1,-1 0-1,1 0 1,-1 1-1,1 0 1,0 0 0,-1 0-1,1 1 1,0 0-1,0 0 1,0 1-1,0 0 1,0 0 0,1 0-1,-1 1 1,1-1-1,0 1 1,-5 6-1,-31 33-6652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24.4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474 7 32399,'0'-1'12,"0"1"0,-1 0 0,1-1 1,0 1-1,0 0 0,-1-1 0,1 1 0,0 0 0,-1-1 1,1 1-1,0 0 0,-1-1 0,1 1 0,0 0 1,-1 0-1,1-1 0,-1 1 0,1 0 0,0 0 0,-1 0 1,1 0-1,-1 0 0,1-1 0,-1 1 0,1 0 1,-1 0-1,1 0 0,0 0 0,-2 1 0,-19-1-44,12 0 62,-2 1-30,-1 0 1,1 1-1,0 1 0,0 0 1,0 0-1,0 1 1,0 0-1,0 1 1,1 0-1,0 1 1,0 0-1,-16 13 0,4 0 0,0 0 0,2 2 0,0 0 0,-18 26 0,20-21 0,0 1 0,2 1 0,1 0 0,1 1 0,2 1 0,1 0 0,-11 45 0,12-28 0,2 2 0,3-1 0,1 1 0,3 61 0,2-96 0,0-1 0,1 1 0,1-1 0,0 0 0,0 0 0,1 0 0,1 0 0,0 0 0,1-1 0,0 0 0,1 0 0,1-1 0,0 0 0,0 0 0,1-1 0,0 0 0,1 0 0,0-1 0,0 0 0,1-1 0,0 0 0,19 9 0,-13-9-2,1-2 0,0 0 0,0-1-1,0 0 1,1-2 0,0 0 0,-1-1 0,1-1 0,25-2 0,-30 2-169,0-2 0,-1 0 0,15-2 1,-15-1-583,-1-1 1,1 1 0,12-8-1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26.6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18 322 32047,'0'-41'631,"0"25"-547,0 22-79,-7 638-5,7-608 0,-2-44 0,1-62 0,-1-103 0,4-193 0,-2 363 0,0 1 0,1-1 0,-1 0 0,1 0 0,-1 1 0,1-1 0,0 1 0,0-1 0,0 0 0,0 1 0,0-1 0,1 1 0,-1 0 0,1-1 0,-1 1 0,1 0 0,0 0 0,0 0 0,0 0 0,0 1 0,0-1 0,1 0 0,-1 1 0,0 0 0,1-1 0,-1 1 0,1 0 0,3-1 0,5-1 0,0 1 0,0 0 0,1 1 0,-1 0 0,16 1 0,-21 0 0,-3 1 0,0-1 0,0 0 0,0 1 0,0-1 0,0 1 0,0 0 0,0 0 0,0 0 0,-1 1 0,1-1 0,0 1 0,-1-1 0,1 1 0,-1 0 0,0 0 0,0 0 0,1 0 0,-1 0 0,0 0 0,-1 1 0,1-1 0,0 1 0,-1-1 0,1 1 0,-1 0 0,0 0 0,0-1 0,0 1 0,0 0 0,0 4 0,2 8 0,0 1 0,-1 0 0,-1 0 0,0 19 0,-1-34 0,-1 4 0,0 1 0,1-1 0,-2 0 0,1 1 0,-1-1 0,1 0 0,-1 0 0,-1 0 0,1 0 0,-1 0 0,0 0 0,0-1 0,0 1 0,-1-1 0,0 0 0,1 0 0,-1 0 0,-1 0 0,1-1 0,0 0 0,-1 0 0,-5 3 0,-13 6 0,1-1 0,-2-1 0,-33 10 0,55-19 0,-19 5 0,21-6 0,0 0 0,0 0 0,0 1 0,0-1 0,0 0 0,0 0 0,-1 0 0,1 0 0,0 0 0,0 1 0,0-1 0,0 0 0,0 0 0,0 0 0,0 0 0,0 1 0,0-1 0,0 0 0,0 0 0,0 0 0,0 1 0,0-1 0,0 0 0,0 0 0,0 0 0,0 0 0,0 1 0,0-1 0,0 0 0,0 0 0,1 0 0,-1 0 0,0 0 0,0 1 0,0-1 0,0 0 0,0 0 0,0 0 0,0 0 0,1 0 0,-1 0 0,0 0 0,0 1 0,0-1 0,0 0 0,1 0 0,-1 0 0,4 3 0,1 0 0,0-1 0,-1 1 0,1-1 0,0 0 0,0 0 0,0 0 0,1-1 0,-1 0 0,10 1 0,63 2 0,-59-4 0,143 1 0,-157-1 0,0 0 0,0 0 0,-1-1 0,1 1 0,0-1 0,0-1 0,-1 1 0,1 0 0,0-1 0,-1 0 0,0 0 0,5-3 0,-6 2 0,0 1 0,0 0 0,-1-1 0,1 0 0,-1 0 0,0 0 0,0 0 0,0 0 0,0 0 0,0-1 0,-1 1 0,1 0 0,-1-1 0,0 1 0,0-1 0,1-6 0,1-24 0,-1 0 0,-2-42 0,-1 26 0,1 44 0,0 3 0,1 1 0,-1 0 0,0 0 0,-1-1 0,1 1 0,0 0 0,-1 0 0,1 0 0,-1-1 0,-1-2 0,0 25 0,0 37 0,0-30 0,2 0 0,0 0 0,2 0 0,8 43 0,-9-65 0,1 1 0,-1-1 0,1 1 0,1-1 0,-1 0 0,1 1 0,0-2 0,0 1 0,0 0 0,1 0 0,0-1 0,0 0 0,0 0 0,0 0 0,0 0 0,1-1 0,0 0 0,0 1 0,0-2 0,0 1 0,0-1 0,1 0 0,-1 0 0,0 0 0,1 0 0,0-1 0,-1 0 0,1-1 0,0 1 0,7-1 0,-11 0 0,1 0 0,-1 0 0,1 0 0,-1 0 0,1 0 0,-1-1 0,1 1 0,-1-1 0,1 1 0,-1-1 0,1 0 0,-1 0 0,0 0 0,1-1 0,-1 1 0,0 0 0,3-4 0,-2 1 0,0 0 0,-1 0 0,0 0 0,0-1 0,0 1 0,0-1 0,-1 1 0,0-1 0,1-5 0,4-22 0,1-38 0,-6 48 0,1 0 0,1 1 0,1-1 0,1 1 0,10-28 0,-13 46 0,-1-1 0,1 1 0,0 0 0,0 0 0,0 0 0,0 0 0,0 0 0,1 0 0,0 0 0,-1 1 0,1-1 0,0 1 0,0 0 0,0 0 0,0 0 0,1 0 0,-1 1 0,1-1 0,-1 1 0,1 0 0,-1 0 0,1 0 0,0 0 0,-1 1 0,1-1 0,0 1 0,-1 0 0,1 0 0,6 1 0,-7 0 0,-1 0 0,1 0 0,0 0 0,0 0 0,0 1 0,-1-1 0,1 1 0,0 0 0,-1 0 0,0-1 0,1 2 0,-1-1 0,0 0 0,0 0 0,0 1 0,0-1 0,-1 1 0,1-1 0,0 1 0,-1 0 0,0 0 0,0 0 0,1 3 0,4 12 0,0 0 0,4 27 0,-6-19 0,-1-1 0,-1 1 0,-1 0 0,-5 52 0,2-72 0,1 0 0,-1 0 0,0-1 0,-1 1 0,1 0 0,-1-1 0,0 0 0,-6 8 0,-5 9 0,14-49 0,6 9 0,2 1 0,0 0 0,1 1 0,20-29 0,-9 15 0,81-111 0,-57 83 0,-39 46 0,-13 11 0,-16 11 0,16-4 0,-1 0 0,1 1 0,-1 0 0,2 0 0,-1 1 0,1 0 0,0 0 0,1 0 0,0 1 0,0 0 0,-7 17 0,7-12 0,1 0 0,0 0 0,1 1 0,0 0 0,1-1 0,1 1 0,-1 28 0,2-35 0,1 0 0,1 0 0,-1 0 0,1 0 0,0-1 0,5 15 0,-5-19 0,1-1 0,-1 1 0,1 0 0,0-1 0,0 1 0,0-1 0,1 0 0,-1 0 0,1 0 0,-1 0 0,1 0 0,-1 0 0,1-1 0,0 1 0,0-1 0,0 0 0,0 0 0,0 0 0,4 1 0,13 3 0,0-2 0,0 1 0,0-2 0,1-1 0,-1-1 0,1 0 0,35-6 0,-49 4 0,0 1 0,0-1 0,0-1 0,0 1 0,0-1 0,-1 0 0,1 0 0,-1-1 0,0 0 0,0 0 0,-1-1 0,1 0 0,-1 1 0,0-2 0,0 1 0,0-1 0,-1 1 0,0-1 0,4-7 0,-2 1 0,-1 0 0,0 0 0,-1-1 0,0 1 0,-1-1 0,0 0 0,-1 0 0,-1 0 0,0-21 0,0 12 0,0 11 0,-1 1 0,0-1 0,-1 0 0,0 1 0,-3-14 0,3 21 0,1 1 0,-1 0 0,0 0 0,0 0 0,0 0 0,0 0 0,0 0 0,-1 0 0,1 1 0,0-1 0,-1 0 0,0 1 0,1-1 0,-1 1 0,0-1 0,1 1 0,-1 0 0,0 0 0,0 0 0,0 0 0,0 0 0,0 0 0,-1 0 0,1 1 0,0-1 0,0 1 0,0 0 0,-1-1 0,1 1 0,-4 0 0,4 0 0,-1 0 0,0 0 0,0 0 0,0 1 0,0-1 0,1 0 0,-1 1 0,0 0 0,-3 1 0,4-1 0,1 0 0,-1 1 0,1-1 0,0 0 0,0 1 0,-1-1 0,1 1 0,0 0 0,0-1 0,0 1 0,1 0 0,-1-1 0,0 1 0,1 0 0,-1 2 0,-4 16 0,2-1 0,0 2 0,1-1 0,2 0 0,2 39 0,-1-32 0,-1-20 0,1 0 0,0-1 0,0 0 0,1 1 0,-1-1 0,1 0 0,1 1 0,-1-1 0,1-1 0,0 1 0,0 0 0,1-1 0,0 1 0,0-1 0,0 0 0,0 0 0,1-1 0,0 1 0,0-1 0,0 0 0,0 0 0,1-1 0,0 0 0,-1 0 0,1 0 0,10 3 0,2-1 0,0 0 0,0 0 0,0-2 0,1 0 0,-1-2 0,1 0 0,-1 0 0,24-4 0,-36 2 0,0 1 0,0-2 0,0 1 0,0-1 0,0 1 0,-1-2 0,1 1 0,0-1 0,-1 1 0,0-2 0,1 1 0,-1-1 0,-1 1 0,1-1 0,0 0 0,-1-1 0,0 1 0,0-1 0,0 0 0,-1 0 0,1 0 0,-1-1 0,-1 1 0,1-1 0,-1 1 0,0-1 0,3-10 0,1-13 0,-2 1 0,0-1 0,-2 0 0,-2-46 0,0 48 0,1-22 0,-2 0 0,-3 0 0,-1 0 0,-14-55 0,2 44 0,10 48 0,3 18 0,4-6 0,-6 29 0,1 1 0,1-1 0,2 1 0,1 35 0,0-36 0,-1 30 0,0-12 0,2 0 0,10 89 0,-7-123 0,0 0 0,1 0 0,0 0 0,1-1 0,1 0 0,0 0 0,0 0 0,11 14 0,-12-20 0,-1 0 0,1-1 0,0 1 0,0-1 0,1 0 0,-1-1 0,1 1 0,0-1 0,1 0 0,-1-1 0,1 1 0,-1-1 0,1-1 0,0 1 0,0-1 0,13 2 0,-8-2 0,1-1 0,0-1 0,23-1 0,-33 0 0,1 1 0,0-1 0,-1 0 0,1 0 0,-1 0 0,1-1 0,-1 1 0,0-1 0,1 0 0,-1 0 0,0 0 0,0 0 0,0 0 0,-1-1 0,1 1 0,4-6 0,1-4 0,-2 1 0,1-1 0,-1 0 0,-1 0 0,0-1 0,5-19 0,10-82 0,-16 85 0,0 0 0,3 0 0,10-34 0,-15 59 0,-1 1 0,0 0 0,1 0 0,0 0 0,-1 0 0,1 0 0,0 0 0,1 0 0,-1 1 0,0-1 0,1 1 0,0-1 0,-1 1 0,1 0 0,0 0 0,0 1 0,0-1 0,0 0 0,5-1 0,2 1 0,0 0 0,0 0 0,0 1 0,0 1 0,13 0 0,-21 0 0,1 0 0,-1 0 0,1 1 0,-1-1 0,0 1 0,1-1 0,-1 1 0,1 0 0,-1 0 0,0 0 0,0 0 0,0 1 0,1-1 0,-1 0 0,-1 1 0,1-1 0,3 4 0,-1 0 0,-1-1 0,0 1 0,0-1 0,-1 1 0,1 0 0,-1 0 0,3 10 0,-1 2 0,0 0 0,-2 0 0,0 0 0,0 25 0,-1-34 0,-1-1 0,0 0 0,-1 1 0,1-1 0,-1 1 0,-1-1 0,1 0 0,-1 1 0,-1-1 0,1 0 0,-1 0 0,0-1 0,-1 1 0,0-1 0,0 1 0,0-1 0,-6 6 0,-3 2 0,0-1 0,-2 0 0,-22 16 0,31-24 0,-1-1 0,0-1 0,0 1 0,0-1 0,0-1 0,-1 1 0,1-1 0,-1 0 0,1-1 0,-1 0 0,-12 0 0,14 0 0,1-1 0,-1-1 0,1 1 0,-1-1 0,1 0 0,-1 0 0,1-1 0,0 1 0,0-1 0,-1 0 0,-4-4 0,7 4 0,0 0 0,0-1 0,0 1 0,1-1 0,-1 0 0,1 0 0,0 0 0,0 0 0,0 0 0,0-1 0,1 1 0,-1 0 0,1-1 0,0 0 0,0 1 0,0-1 0,0 1 0,0-7 0,-1-69 0,3 49 0,-1 28 0,0 0 0,1-1 0,-1 1 0,1-1 0,0 1 0,0 0 0,0 0 0,0 0 0,0-1 0,0 1 0,0 0 0,1 0 0,-1 1 0,1-1 0,-1 0 0,1 0 0,0 1 0,0-1 0,0 1 0,0-1 0,0 1 0,0 0 0,0 0 0,0 0 0,1 0 0,-1 0 0,0 0 0,0 1 0,1-1 0,-1 1 0,1 0 0,-1 0 0,0 0 0,1 0 0,-1 0 0,1 0 0,-1 0 0,0 1 0,1-1 0,-1 1 0,0 0 0,1 0 0,-1 0 0,0 0 0,0 0 0,0 0 0,3 3 0,8 5 0,-1 2 0,-1-1 0,0 2 0,0 0 0,11 16 0,-9-10 0,2-1 0,21 20 0,-32-33 0,23 19 0,56 38 0,-73-56 0,-1 1 0,1-1 0,0-1 0,1 0 0,-1 0 0,1-1 0,-1-1 0,1 1 0,0-2 0,17 1 0,-18-1 0,-1-1 0,1-1 0,-1 0 1,0 0-1,1-1 0,9-3 0,-16 4 0,-1 0-1,1-1 0,0 1 1,0-1-1,-1 1 0,1-1 1,-1 0-1,0 0 0,1 0 1,-1-1-1,0 1 1,0 0-1,0-1 0,-1 1 1,1-1-1,-1 0 0,1 1 1,-1-1-1,0 0 1,0 0-1,0 0 0,1-5 1,0-28-344,-2-7-1124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27.2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174 19 32319,'0'-1'9,"0"1"0,0-1 1,0 0-1,0 1 0,0-1 1,0 0-1,0 1 0,0-1 0,-1 0 1,1 1-1,0-1 0,0 0 1,0 1-1,-1-1 0,1 0 1,0 1-1,-1-1 0,1 1 0,-1-1 1,1 1-1,0-1 0,-1 1 1,1-1-1,-1 1 0,0-1 1,1 1-1,-1-1 0,1 1 0,-1 0 1,1 0-1,-1-1 0,0 1 1,1 0-1,-1 0 0,0-1 1,1 1-1,-1 0 0,0 0 0,1 0 1,-1 0-1,0 0 0,0 0 1,1 0-1,-1 0 0,0 1 1,1-1-1,-2 0 0,0 0-7,-1 0-2,-1 0 0,1 0 0,0 0 0,-1 1 0,1-1 0,0 1 0,0 0 0,-1 0 0,1 0 0,0 0 0,0 0 0,-6 4 0,6-2 0,-1 1 0,1-1 0,0 1 0,0 0 0,0 0 0,0 0 0,1 1 0,-4 6 0,2-1 0,0-1 0,0 1 0,1-1 0,1 1 0,-1 0 0,2 0 0,-1 0 0,1 1 0,1-1 0,0 0 0,0 0 0,3 11 0,-3-18 0,1 0 0,0 0 0,0 0 0,0-1 0,0 1 0,1 0 0,-1-1 0,1 1 0,0-1 0,-1 1 0,1-1 0,0 0 0,0 0 0,1 0 0,-1 0 0,0 0 0,1 0 0,-1-1 0,1 1 0,-1-1 0,1 0 0,0 1 0,-1-1 0,1 0 0,5 0 0,5 2 0,0-1 0,0 0 0,1-1 0,16 0 0,-28-1 0,0 0 0,0 0 0,-1 0 0,1 0 0,0-1 0,0 1 0,0 0 0,0-1 0,0 0 0,0 1 0,-1-1 0,1 0 0,0 0 0,-1 0 0,1 0 0,0 0 0,-1 0 0,1 0 0,-1-1 0,0 1 0,1 0 0,-1-1 0,0 1 0,0-1 0,0 0 0,0 1 0,0-1 0,0 0 0,-1 1 0,2-5 0,0-2 0,-1-1 0,0 1 0,-1-1 0,1 0 0,-3-13 0,1 9 0,1 8 0,-1 0 0,0-1 0,0 1 0,0 1 0,-1-1 0,1 0 0,-1 0 0,-1 0 0,1 1 0,-1-1 0,1 1 0,-1 0 0,-1 0 0,1 0 0,0 0 0,-1 1 0,0-1 0,0 1 0,0 0 0,0 0 0,-5-2 0,4 2 0,-1 0 0,1 0 0,-1 1 0,0 0 0,1 0 0,-1 1 0,0-1 0,0 1 0,0 0 0,0 1 0,0 0 0,-1 0 0,1 0 0,0 1 0,0-1 0,0 1 0,-11 4 0,13-3-16,1 0-1,-1 1 1,1-1-1,-1 1 1,1 0-1,0 0 1,0 0 0,0 0-1,0 1 1,1-1-1,-1 1 1,1-1-1,0 1 1,0 0 0,0 0-1,1 0 1,-1 0-1,0 6 1,-7 33-1353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27.8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250 75 31518,'-54'-64'1217,"54"63"-1217,-1 1 1,1 0-1,0 0 1,0 0-1,0 0 1,0-1-1,0 1 1,-1 0-1,1 0 1,0-1-1,0 1 1,0 0-1,0 0 1,0 0-1,0-1 1,0 1-1,0 0 1,0 0-1,0-1 1,0 1-1,0 0 1,0 0-1,0-1 1,0 1-1,0 0 1,0 0-1,0-1 1,0 1-1,0 0 1,0 0-1,0 0 1,1-1-1,-1 1 1,0 0-1,0 0 1,0 0-1,0-1 1,1 1-1,-1 0 1,0 0-1,0 0 1,0 0-1,1-1 1,-1 1-1,0 0 1,0 0-1,0 0 1,1 0-1,-1 0 1,0 0-1,0 0 1,1 0-1,-1 0 1,0 0-1,0 0 1,1 0-1,-1 0 1,0 0-1,0 0 1,1 0-1,-1 0 1,0 0-1,0 0 0,1 0 1,3 1-1,-1-1 0,1 1 0,0 0 0,-1 0 0,1 1 0,-1-1 0,1 1 0,-1-1 0,0 1 0,1 0 0,-1 1 0,0-1 0,0 0 0,3 5 0,43 47 0,-39-41 0,17 20 0,-2 1 0,-1 1 0,-2 1 0,-2 1 0,-1 1 0,-1 1 0,-3 0 0,-1 1 0,-2 1 0,-2 0 0,-2 1 0,-1 0 0,1 61 0,-7-93 0,-2 0 0,1 0 0,-1 1 0,-1-1 0,0 0 0,-1-1 0,1 1 0,-2 0 0,1-1 0,-2 0 0,1 1 0,-1-2 0,0 1 0,-1 0 0,0-1 0,0 0 0,-10 8 0,-1 0 0,0-1 0,-1 0 0,-1-2 0,0 0 0,0-1 0,-2-1 0,-33 13 0,15-9 0,-2-2 0,1-2 0,-50 7 0,43-13-24,15-5-96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8:44.4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39 177 26956,'-22'0'5141,"8"-1"-4126,11 0-1274,5 1-93,20-1 618,4 3-266,0 1 0,48 11 0,15 2 0,262 0 0,-211-13 0,524 29 0,-478-18 0,32 1 0,1068 0 0,-1121-15 0,1251-19 0,-834-23 0,-333 21 0,251 13 0,-303 10 0,42-4 0,270 5 0,-282 10 0,87 2 0,114 7 0,-5 28 0,-415-49 0,280 20 0,-75-8 0,213 15 0,-180-13 0,149-12 0,-350-7 0,-1-2 0,83-23 0,38-5 0,364-4 0,200 31 0,-514 7 0,-215 0 0,1-1 0,0 1 0,0-1 0,-1 1 0,1-1 0,0 0 0,-1 1 0,1-1 0,-1 0 0,1 0 0,-1 1 0,1-1 0,-1 0 0,0 0 0,1 0 0,-1 0 0,0 1 0,0-1 0,0 0 0,1 0 0,-1 0 0,0 0 0,0 0 0,0 0 0,-1 0 0,1-1 0,0-34 0,0 27 0,0 5 0,-1 0 0,0-1 0,0 1 0,0 0 0,0 0 0,-1 0 0,0 0 0,1 0 0,-1 0 0,-1 1 0,1-1 0,0 1 0,-7-7 0,-44-40 0,36 35 0,6 5 0,1 1 0,-2 0 0,1 0 0,-1 1 0,0 1 0,-1 0 0,0 0 0,0 1 0,-1 1 0,-15-4 0,39 12 0,0 1 0,0 0 0,0 0 0,-1 1 0,1 0 0,-1 1 0,10 8 0,5 5 0,33 31 0,-49-42 0,-1-1 0,0 1 0,-1 0 0,0 0 0,0 1 0,-1-1 0,0 1 0,0 1 0,-1-1 0,0 1 0,-1-1 0,0 1 0,-1 0 0,0 0 0,0 1 0,-1-1 0,0 0 0,-1 14 0,0-18 0,0-1 0,-1 1 0,1-1 0,-1 0 0,0 0 0,-1 1 0,1-1 0,-1 0 0,0 0 0,0 0 0,0-1 0,-1 1 0,0 0 0,0-1 0,0 0 0,0 1 0,-1-1 0,1-1 0,-1 1 0,0 0 0,-1-1 0,-6 4 0,-6 7-2,-2-1 0,0-1 0,0-1 0,-1-1 0,0-1 0,-1 0 0,0-2 0,0 0 0,-1-1-1,1-1 1,-1-2 0,-40 3 0,3-6-131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8:45.9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333 4 30590,'-3'-1'164,"0"0"0,0 1-1,0-1 1,1 1 0,-1 0 0,0 0-1,0 0 1,0 0 0,0 0 0,0 1-1,0-1 1,-4 2 0,-4 2-164,1 0 0,-1 1 0,0 1 0,1 0 0,0 0 0,-17 15 0,-55 56 0,27-23 0,46-46 1,2-3 1,1 0-1,1 0 1,-1 1 0,1-1-1,0 1 1,0 0 0,0 1-1,-3 6 1,7-10-1,0 0 1,1 1-1,-1-1 1,1 0-1,0 0 0,0 0 1,0 0-1,1 0 1,-1 0-1,1 0 0,-1 0 1,1 0-1,0 0 1,0 0-1,0 0 0,1 0 1,-1 0-1,1-1 1,-1 1-1,1 0 0,0-1 1,0 0-1,0 1 1,3 1-1,4 4-2,1-1 0,-1 0 0,1-1 0,18 9 0,-19-10 3,9 4-16,0 0 1,1-1-1,0-1 0,0-1 1,0-1-1,1 0 0,30 2 1,-32-7-278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35.8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146 1698 31470,'0'0'1118,"0"-16"-944,-2-12-173,-2 0 0,0 0 0,-14-46 1,3 15-2,-55-295 0,55 256 0,-1-162 0,15 173 0,2-97 0,1 166 0,0 1 0,2-1 0,0 1 0,1 0 0,10-25 0,44-81 0,-52 110 0,0 2 0,-1 2 0,2-1 0,-1 1 0,1 0 0,0 1 0,1 0 0,11-8 0,-9 7 0,1-1 0,-2 0 0,14-17 0,-17 21 0,-6 6 0,0-1 0,0 0 0,0 1 0,-1-1 0,1 0 0,0 0 0,0 1 0,0-1 0,-1 0 0,1 0 0,0 0 0,-1 0 0,1 0 0,-1 0 0,1 0 0,-1 0 0,0 0 0,1 0 0,-1 0 0,0-3 0,-2 3 0,-1 0 0,1 0 0,-1 1 0,0-1 0,0 0 0,1 1 0,-1 0 0,0 0 0,-4 0 0,1-1 0,-202-8 0,284-14 0,-34 16 0,1 3 0,45 0 0,-88 4 0,1 0 0,0 1 0,0-1 0,0 0 0,0 0 0,-1 1 0,1-1 0,0 1 0,0-1 0,-1 1 0,1-1 0,0 1 0,-1-1 0,1 1 0,0 0 0,-1-1 0,1 1 0,-1 0 0,1 0 0,-1-1 0,0 1 0,1 0 0,-1 0 0,0 0 0,1-1 0,-1 3 0,6 26 0,-5-24 0,4 50-17,-1 76-1,-4-121-155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14.21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17 32511,'0'0'208,"2"0"-195,629-15 22,-613 14-38,-19 1 1,-30 0-37,13 1-53,-12-1-300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38.2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19 539 29341,'-19'3'3330,"23"-5"-3324,0 0 1,0 0-1,0-1 0,0 1 0,0-1 1,-1 0-1,1 0 0,-1 0 1,0 0-1,4-5 0,0-1-2,-1 0-1,1-1 0,-2 1 0,1-1 1,-1-1-1,-1 1 0,0-1 0,3-12 1,16-92-9,-18 81 7,3-11-2,27-135 0,-35 178 0,1 1 0,-1-1 0,0 0 0,1 1 0,-1-1 0,1 0 0,0 1 0,0-1 0,0 1 0,-1-1 0,1 1 0,0-1 0,1 1 0,-1 0 0,0-1 0,0 1 0,1 0 0,-1 0 0,3-1 0,-3 1 0,1 1 0,-1 0 0,0-1 0,1 1 0,-1 0 0,1 0 0,-1 0 0,1 0 0,-1 1 0,0-1 0,1 0 0,-1 1 0,0-1 0,1 0 0,-1 1 0,0 0 0,1-1 0,1 2 0,4 3 0,0 1 0,-1-1 0,1 1 0,-1 0 0,-1 0 0,7 9 0,1 3 0,0 1 0,-1 1 0,-1 0 0,-1 0 0,-1 1 0,0 1 0,-2-1 0,-1 1 0,0 0 0,-2 1 0,0-1 0,0 34 0,-3-44 0,-1 1 0,-1 0 0,0-1 0,-4 16 0,3-23 0,0 0 0,0 0 0,0 0 0,-1-1 0,1 1 0,-1-1 0,-1 1 0,1-1 0,0 0 0,-1 0 0,0 0 0,-5 4 0,3-3 0,0-1 0,-1 1 0,1-1 0,-1 0 0,0 0 0,0-1 0,0 0 0,0-1 0,0 1 0,-1-1 0,1 0 0,-1-1 0,0 0 0,1 0 0,-15-1 0,19-1 0,1 1 0,-1-1 0,1 0 0,-1 0 0,1 0 0,-1 0 0,1-1 0,0 1 0,-1 0 0,1-1 0,0 0 0,0 1 0,0-1 0,0 0 0,1 0 0,-1 0 0,0-1 0,1 1 0,0 0 0,-1 0 0,0-4 0,-6-10 0,-12-34 0,16 40 0,-3-9 0,1 0 0,1-1 0,1 1 0,1-1 0,0 0 0,0-28 0,3 48 0,0 0 0,0-1 0,0 1 0,0 0 0,0 0 0,0-1 0,0 1 0,0 0 0,0 0 0,0-1 0,0 1 0,0 0 0,0 0 0,0 0 0,0-1 0,0 1 0,0 0 0,0 0 0,0-1 0,0 1 0,1 0 0,-1 0 0,0 0 0,0-1 0,0 1 0,0 0 0,0 0 0,1 0 0,-1 0 0,0-1 0,0 1 0,0 0 0,1 0 0,-1 0 0,0 0 0,0 0 0,0 0 0,1 0 0,-1-1 0,0 1 0,0 0 0,0 0 0,1 0 0,-1 0 0,0 0 0,0 0 0,1 0 0,-1 0 0,0 0 0,0 0 0,1 0 0,-1 1 0,0-1 0,1 0 0,0 0 0,3 0 0,0 1 0,-1 0 0,1-1 0,-1 1 0,1 1 0,-1-1 0,1 0 0,-1 1 0,0 0 0,1 0 0,-1 0 0,4 3 0,38 36 0,-23-19 0,-5-7 0,1-1 0,0 0 0,1-1 0,41 21 0,-46-28 0,1 0 0,1-1 0,-1-1 0,1 0 0,-1-1 0,1-1 0,0 0 0,16-1 0,-30-1 0,1 1 0,-1-2 0,0 1 0,0 0 0,0 0 0,0-1 0,0 1 0,0-1 0,0 1 0,0-1 0,0 0 0,0 0 0,-1 0 0,1 0 0,0 0 0,0 0 0,-1 0 0,1-1 0,-1 1 0,3-4 0,-1 0 0,0 0 0,0 0 0,-1-1 0,0 1 0,0-1 0,1-6 0,0 2 0,8-37-10,6-53 0,11-44-2,-27 142 12,0 0 1,0 0-1,0 0 1,1 1-1,-1-1 0,0 0 1,1 1-1,0-1 0,-1 1 1,1 0-1,0-1 1,0 1-1,0 0 0,-1 0 1,1 0-1,0 0 1,1 1-1,-1-1 0,0 0 1,0 1-1,0-1 0,0 1 1,0 0-1,4 0 1,-4-1-2,0 1 1,0 0-1,0 0 1,0 0 0,0 0-1,0 0 1,0 0 0,0 1-1,0-1 1,0 0 0,0 1-1,0 0 1,0-1-1,-1 1 1,1 0 0,0 0-1,0 0 1,-1 0 0,1 0-1,0 1 1,-1-1-1,0 0 1,1 1 0,-1-1-1,2 4 1,-1-2 5,-2-13 6,0 9-11,0 1-1,0-1 0,0 1 1,0-1-1,0 0 0,0 1 1,0-1-1,0 0 0,0 1 1,0-1-1,0 1 0,0-1 1,0 0-1,0 1 1,0-1-1,0 1 0,-1-1 1,1 0-1,0 1 0,-1-1 1,1 1-1,0-1 0,-1 1 1,0-1-1,-3-1 1,-1 0 0,0 1 0,0-1 0,1 1 0,-1 0 0,0 1 0,0-1 0,0 1 0,0 0 0,0 1 0,0-1 0,1 1 0,-1 0 0,0 0 0,0 0 0,1 1 0,-1-1 0,0 1 0,-6 4 0,5 1 0,1-1 0,0 1 0,1 0 0,0 0 0,0 0 0,0 1 0,1-1 0,0 1 0,1 0 0,0 0 0,0 0 0,-1 14 0,-1 15 0,2 55 0,2-77 0,0-11 0,-1 14 0,1 0 0,1 1 0,1-1 0,7 29 0,-8-42 0,1 0 0,0 0 0,0 0 0,1 0 0,-1 0 0,1-1 0,0 1 0,1-1 0,-1 0 0,1 0 0,-1 0 0,1 0 0,0-1 0,1 1 0,-1-1 0,1 0 0,-1 0 0,1-1 0,10 4 0,-2-1 0,1-2 0,0 0 0,1 0 0,-1-2 0,0 1 0,1-2 0,-1 0 0,26-4 0,-36 4 1,-1-1 1,1 0-1,0 0 1,-1 0-1,1-1 1,-1 1-1,1-1 1,-1 0-1,0 0 1,0 0-1,0 0 1,0-1-1,0 1 1,0-1-1,2-3 1,0 0-1,0 0 0,-1-1 0,0 1 0,-1-1 0,0 0 0,0 0 0,2-8 0,2-12-1,-1-1 0,-2 1 0,2-33 0,-5 51 0,1-43 0,-2 31 0,2 0 0,0 0 0,1 0 0,8-32 0,-10 50-1,0 1 1,0 0-1,0 0 0,1-1 0,-1 1 1,1 0-1,-1 0 0,1 0 0,-1 1 1,1-1-1,0 0 0,0 1 0,0-1 1,0 1-1,0-1 0,0 1 0,1 0 1,-1 0-1,0 0 0,0 0 1,1 1-1,-1-1 0,1 0 0,-1 1 1,1 0-1,-1-1 0,1 1 0,-1 0 1,1 1-1,-1-1 0,4 1 0,1 0 1,-1 0-1,1 1 0,-1-1 0,1 2 1,-1-1-1,0 1 0,0 0 0,0 0 1,0 0-1,7 7 0,-6-5 1,-4-3 0,-1 0 0,1-1 0,-1 1 0,1 0 0,-1 0 0,0 0 0,0 1 0,0-1 0,0 0 0,0 1 0,-1-1 0,1 1 0,-1 0 0,0 0 0,2 4 0,-4-6 1,0-1 1,1 0-1,-1 1 1,0-1-1,0 0 0,0 0 1,0 1-1,0-1 1,0 0-1,1 0 0,-1 0 1,0 0-1,0 0 1,0 0-1,0-1 0,0 1 1,0 0-1,0 0 1,1-1-1,-1 1 0,-1-1 1,1 1-1,-18-5-5,0 0-1,0 1 1,-1 2-1,0 0 1,-22 0-1,40 2 5,0 0 0,0 1 0,0-1-1,0 0 1,0 1 0,0-1 0,0 1-1,0-1 1,0 1 0,0 0 0,1 0-1,-1 0 1,0 0 0,1 0 0,-1 0 0,0 1-1,1-1 1,0 0 0,-3 3 0,1 0-1,1 0 1,0 0 0,0 1 0,0-1 0,0 0 0,0 1 0,1-1 0,-2 7-1,0 10 2,1 1-1,1 42 0,2-46 0,-2-11 0,2 0 0,-1 1 0,1-1 0,0 0 0,1 1 0,0-1 0,0 0 0,0 0 0,1-1 0,0 1 0,4 6 0,-4-8 0,1 0 0,-1-1 0,1 0 0,0 0 0,0 0 0,1 0 0,-1 0 0,1-1 0,0 0 0,-1 0 0,2 0 0,-1-1 0,0 0 0,10 3 0,-1-2 0,0-1 0,0 0 0,1-1 0,24-1 0,-20 0 0,-16 0 1,0 0-1,0 0 1,0 0 0,-1 0-1,1-1 1,0 1 0,0-1-1,-1 0 1,1 0-1,-1 0 1,1 0 0,0 0-1,-1-1 1,0 1 0,1-1-1,-1 1 1,0-1 0,0 0-1,0 0 1,0 0 0,0 0-1,0 0 1,-1 0 0,1-1-1,-1 1 1,0-1-1,1 1 1,-1-1 0,0 1-1,1-5 1,1-7 2,-1 1 0,-1-1 0,0 1 0,0-1-1,-3-15 1,2 1-8,-2 7 5,0-1 0,-1 2 0,-8-30 0,0 1 0,12 65 0,0 1 1,-3 22-1,1 57-8,2-86 4,0 1 1,0-1-1,1 1 1,0-1-1,1 0 0,7 19 1,-5-19 3,0-1 0,0 0 0,1 0 0,9 11 0,-13-17 0,1-1 0,-1 1 0,1-1 0,-1 0 0,1 0 0,0 0 0,0 0 0,0 0 0,0-1 0,0 0 0,0 1 0,0-1 0,0 0 0,1 0 0,-1-1 0,1 1 0,5 0 0,3-1 0,16-2 0,-27 1 0,1 1 0,-1-1 0,0 0 0,0 1 0,0-1 0,0 0 0,0 0 0,0 0 0,-1 1 0,1-1 0,0 0 0,0 0 0,-1 0 0,1-1 0,0 1 0,-1 0 0,1 0 0,-1 0 0,1 0 0,-1 0 0,0-1 0,1 0 0,3-24 4,-1 0-1,-1 0 1,-2-44 0,-1 49-1,0-1-1,2 0 1,1 0 0,0 0 0,11-38 0,-12 57-3,0 0 0,1 0 0,0 0 0,-1 0 0,1 1 0,0-1 0,0 0 0,1 1 0,-1 0 0,0-1 0,1 1 0,0 0 0,5-3 0,-7 4 0,0 0 0,1 1 0,-1-1 0,0 1 0,0-1 0,1 1 0,-1-1 0,1 1 0,-1 0 0,0 0 0,1 0 0,-1-1 0,0 1 0,1 1 0,-1-1 0,1 0 0,-1 0 0,0 0 0,1 1 0,-1-1 0,0 1 0,1-1 0,-1 1 0,0-1 0,0 1 0,0 0 0,1 0 0,-1 0 0,0-1 0,0 1 0,0 0 0,0 0 0,0 0 0,-1 1 0,1-1 0,1 2 0,4 8 0,0 1 0,-1 0 0,0 0 0,-1 1 0,0 0 0,-1-1 0,0 1 0,0 16 0,1 112 0,-4-97 0,5-34 0,-5-9 0,0-1 0,0 0 0,0 0 0,1 0 0,-1 0 0,0 1 0,0-1 0,0 0 0,0 0 0,0 0 0,1 0 0,-1 0 0,0 0 0,0 0 0,0 1 0,1-1 0,-1 0 0,0 0 0,0 0 0,0 0 0,1 0 0,-1 0 0,0 0 0,0 0 0,0 0 0,1 0 0,-1 0 0,0 0 0,0 0 0,0 0 0,1 0 0,-1 0 0,0-1 0,0 1 0,0 0 0,0 0 0,1 0 0,-1 0 0,0 0 0,0 0 0,0 0 0,0-1 0,1 1 0,-1 0 0,0 0 0,0 0 0,0 0 0,0-1 0,0 1 0,0 0 0,0 0 0,0 0 0,1-1 0,6-17 0,-1-1 0,7-34 0,0 1 0,-3 19 0,20-47 0,-24 67 0,1 0 0,0 1 0,0 0 0,2 0 0,-1 1 0,14-14 0,-20 23 0,0 0 0,0 0 0,0 0 0,0 1 0,0-1 0,0 1 0,0 0 0,1 0 0,-1-1 0,1 1 0,-1 1 0,0-1 0,1 0 0,-1 1 0,1-1 0,0 1 0,-1 0 0,1-1 0,-1 1 0,5 1 0,-6-1 0,-1 0 0,0 0 0,1 0 0,-1 1 0,0-1 0,1 0 0,-1 0 0,0 0 0,1 1 0,-1-1 0,0 0 0,1 0 0,-1 1 0,0-1 0,0 0 0,1 0 0,-1 1 0,0-1 0,0 0 0,0 1 0,1-1 0,-1 0 0,0 1 0,0-1 0,0 1 0,0-1 0,0 1 0,5 21 0,-1 0 0,-1 0 0,-1 0 0,-1 1 0,-3 25 0,3 28 0,-1-62-1,2 0 0,-1-1 0,2 1 0,4 16 0,-7-29-52,0-1 0,1 1 0,-1-1 0,0 1 0,0-1 0,1 1 0,-1-1 0,0 1 0,1-1 0,-1 1 0,1-1 0,-1 1 0,0-1 0,1 1 0,-1-1 0,1 0 0,-1 1 1,1-1-1,-1 0 0,1 0 0,0 1 0,-1-1 0,1 0 0,-1 0 0,1 0 0,0 0 0,-1 1 0,1-1 0,-1 0 0,1 0 0,0 0 0,0-1 0,12 1-7590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40.4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67 496 31470,'-1'0'30,"0"0"0,1 1-1,-1-1 1,0 1-1,1-1 1,-1 0-1,1 1 1,-1 0 0,0-1-1,1 1 1,-1-1-1,1 1 1,0 0-1,-1-1 1,1 1 0,-1 0-1,1-1 1,0 1-1,0 0 1,-1 0-1,1-1 1,0 1 0,0 0-1,0 0 1,0 0-1,0-1 1,0 1-1,0 0 1,0 1 0,0 34 101,1-24-53,-1-11-76,0 1 0,0-1 0,-1 1 0,2-1 1,-1 0-1,0 1 0,0-1 0,0 1 0,1-1 0,-1 0 0,1 1 1,-1-1-1,1 0 0,-1 1 0,1-1 0,0 0 0,0 0 0,-1 0 1,1 0-1,1 2 0,1-2 1,-1 0 1,1 0 0,-1 0-1,1-1 1,-1 1-1,1-1 1,-1 1 0,1-1-1,-1 0 1,1 0-1,3 0 1,-3 0 1,0 0 0,1 0-1,-1 0 1,0-1 0,0 1 0,0-1 0,0 1 0,0-1-1,0 0 1,0 0 0,0-1 0,0 1 0,0-1 0,3-2-1,-3 2-1,-1-1 0,1 0-1,-1 0 1,0 0 0,0-1-1,0 1 1,0 0-1,-1-1 1,1 1 0,-1-1-1,0 0 1,1-4 0,4-29-2,-1 0 0,-2-1 0,-2 1 0,-4-43 0,2 5-1,1-159 0,9 912 0,-5-410 0,-4-256 0,-1-1 0,0 1 0,0-1 0,-1 1 0,-1-1 0,0 1 0,-7 16 0,9-26 0,0 1 0,-1 0 0,1 0 0,-1-1 0,1 1 0,-1-1 0,0 1 0,0-1 0,0 1 0,-1-1 0,1 0 0,0 0 0,-1-1 0,1 1 0,-1 0 0,0-1 0,1 1 0,-1-1 0,0 0 0,0 0 0,0 0 0,0 0 0,0-1 0,0 1 0,0-1 0,0 0 0,0 1 0,0-2 0,-1 1 0,1 0 0,0 0 0,0-1 0,-5-1 0,5 0 0,1 1 0,-1 0 0,1-1 0,-1 1 0,1-1 0,0 1 0,0-1 0,0 0 0,0 0 0,0 0 0,0-1 0,0 1 0,1 0 0,-1-1 0,1 1 0,-2-4 0,-17-48 0,18 47 0,-7-31 0,1 0 0,3 0 0,1 0 0,2-1 0,2-39 0,0 72 0,0 1 0,0-1 0,0 1 0,1-1 0,0 1 0,0-1 0,0 1 0,0 0 0,1-1 0,0 1 0,0 0 0,4-8 0,-3 10 0,0-1 0,0 1 0,0 0 0,1 0 0,-1 0 0,1 0 0,-1 1 0,1-1 0,0 1 0,0 0 0,0 0 0,0 1 0,0-1 0,8-1 0,10-1 0,-1 1 0,0 0 0,1 2 0,-1 1 0,29 2 0,-24 0 0,0-2 0,49-4 0,-72 3 0,-1 0 0,1 0 0,-1 1 0,1-2 0,-1 1 0,0 0 0,1 0 0,-1-1 0,0 1 0,0-1 0,0 0 0,0 0 0,0 1 0,0-1 0,-1 0 0,1-1 0,-1 1 0,1 0 0,-1 0 0,0-1 0,0 1 0,0-1 0,0 1 0,1-4 0,1-8 0,0 0 0,-1 1 0,1-22 0,-1 14 0,-2 14 0,2-16 0,2 0 0,6-27 0,-9 45 0,1 0 0,-1 0 0,1 1 0,0-1 0,0 1 0,0-1 0,1 1 0,-1 0 0,1-1 0,0 1 0,0 1 0,1-1 0,-1 0 0,1 1 0,0 0 0,7-5 0,-7 7 0,1-1 0,0 1 0,0 0 0,-1 1 0,1-1 0,0 1 0,0 0 0,0 0 0,-1 0 0,8 2 0,-11-2 0,-1 1 0,1-1 0,0 0 0,0 1 0,0-1 0,0 1 0,-1-1 0,1 1 0,0 0 0,0-1 0,-1 1 0,1-1 0,-1 1 0,1 0 0,-1 0 0,1-1 0,-1 1 0,1 0 0,-1 0 0,1 0 0,-1 0 0,0 0 0,0-1 0,1 1 0,-1 0 0,0 0 0,0 2 0,2 29 0,-2-26 0,0-1 0,0 22 0,-1-1 0,-7 48 0,4-52 0,2 0 0,0 42 0,2-63 0,1 0 0,-1 0 0,1 0 0,0 0 0,-1 0 0,1 0 0,0 0 0,-1-1 0,1 1 0,0 0 0,0-1 0,0 1 0,0 0 0,0-1 0,0 1 0,0-1 0,0 1 0,0-1 0,0 0 0,0 1 0,0-1 0,0 0 0,0 0 0,0 1 0,0-1 0,0 0 0,1 0 0,-1 0 0,0-1 0,0 1 0,1 0 0,0 0 0,0 0 0,1 0 0,-1 0 0,0-1 0,0 1 0,0 0 0,0-1 0,0 0 0,1 1 0,-1-1 0,0 0 0,-1 0 0,1 0 0,0 0 0,0 0 0,0-1 0,1-1 0,4-9-5,-2-1 1,0 0-1,0 0 0,-2-1 1,1 1-1,2-25 0,6-26 6,-7 47 0,1 0 1,0-1-1,1 2 1,14-26-1,-19 38 0,1 0 0,0 0 0,0 0 0,0 0 1,0 0-1,1 1 0,-1-1 0,1 1 0,0 0 0,0 0 0,0 0 1,0 1-1,0-1 0,1 1 0,-1 0 0,1 0 0,0 1 0,-1-1 1,1 1-1,0 0 0,10-1 0,-13 2-1,-7-2 0,1 1 0,0 1 0,1 1 0,-1-1 0,0 1 0,0-1 0,1 1 0,-1 0 0,0 0 0,1 1 0,-1-1 0,1 1 0,-1-1 0,1 1 0,0 0 0,0 1 0,0-1 0,0 0 0,0 1 0,1 0 0,-1 0 0,1 0 0,-1 0 0,1 0 0,0 0 0,0 0 0,-2 6 0,-5 10 0,1 1 0,0 0 0,2 0 0,0 0 0,1 1 0,1 0 0,1 0 0,1 0 0,1 0 0,1 0 0,0 0 0,5 25 0,-5-43 0,1 0 0,0 1 0,0-1 0,0 0 0,1 0 0,-1 0 0,1 0 0,-1 0 0,1 0 0,0 0 0,0-1 0,0 1 0,1-1 0,-1 1 0,1-1 0,-1 0 0,1 0 0,0 0 0,-1 0 0,1-1 0,0 1 0,0-1 0,1 1 0,-1-1 0,0 0 0,5 1 0,9 1 0,-1-1 0,0 0 0,1-1 0,18-1 0,-21 0 0,-11 0 0,1 0 0,-1-1 0,1 1 0,-1-1 0,0 0 0,1 0 0,-1 0 0,0-1 0,0 1 0,1-1 0,-1 1 0,0-1 0,-1 0 0,1 0 0,0-1 0,0 1 0,-1 0 0,0-1 0,1 0 0,-1 1 0,0-1 0,0 0 0,0 0 0,-1 0 0,1 0 0,-1-1 0,0 1 0,0 0 0,0-1 0,1-5 0,2-11 0,-1-1 0,-1 1 0,0-1 0,-2-21 0,0 29 0,0-5 0,-1 0 0,0 0 0,-1 1 0,-1-1 0,-1 1 0,0 0 0,-8-20 0,9 30 0,0 1 0,0 0 0,0 0 0,-1 1 0,0-1 0,0 1 0,0 0 0,-1 0 0,0 0 0,0 0 0,0 1 0,0 0 0,-1 0 0,0 1 0,1-1 0,-1 1 0,-1 0 0,1 1 0,0-1 0,-1 1 0,1 1 0,-9-2 0,12 2-1,1 1 0,0-1 0,-1 1-1,1 0 1,-1 0 0,1 0 0,0 0 0,-1 0 0,1 0-1,0 1 1,-1-1 0,1 1 0,0-1 0,-1 1 0,1 0 0,0 0-1,0 0 1,0 0 0,0 1 0,0-1 0,0 0 0,-2 3 0,2-1 0,0 1 1,0-1-1,0 1 1,0 0-1,1 0 1,-1 0-1,1 0 1,0 0-1,0 0 1,0 0-1,1 8 1,-3 100 0,4-66 0,-1-40 0,0 1 0,0-1 0,1 0 0,0 1 0,0-1 0,1 0 0,0 0 0,0 0 0,0 0 0,0 0 0,1 0 0,0 0 0,1-1 0,-1 1 0,1-1 0,0 0 0,0 0 0,1-1 0,-1 1 0,1-1 0,0 0 0,0 0 0,1-1 0,-1 1 0,1-1 0,-1 0 0,1-1 0,0 1 0,0-1 0,1-1 0,-1 1 0,0-1 0,0 0 0,1 0 0,9-1 0,-14 1 1,1-1 0,-1 0 0,1 0-1,-1 0 1,0 0 0,1 0 0,-1 0 0,0-1 0,1 1 0,-1-1-1,0 0 1,1 0 0,-1 0 0,0 0 0,0 0 0,0 0 0,0 0-1,0-1 1,0 1 0,0-1 0,0 1 0,-1-1 0,1 0 0,-1 0 0,1 0-1,-1 0 1,0 0 0,1 0 0,-1 0 0,1-4 0,9-18 1,-2-1 0,12-49 0,-16 52-3,1-1 1,1 1 0,1 1 0,18-34 0,-25 53 0,0 0 0,0 1 0,-1-1 0,2 1 0,-1 0 0,0-1 0,0 1 0,0 0 0,1 0 0,-1 0 0,0 0 0,1 0 0,-1 0 0,1 0 0,0 0 0,-1 0 0,1 1 0,3-2 0,-4 2 0,0 0 0,0 1 0,1-1 0,-1 0 0,0 0 0,0 1 0,1-1 0,-1 1 0,0-1 0,0 1 0,0-1 0,0 1 0,0 0 0,0 0 0,0-1 0,0 1 0,0 0 0,0 0 0,0 0 0,0 0 0,-1 0 0,1 0 0,0 0 0,-1 1 0,1-1 0,0 2 0,7 16 0,0 1 0,-1-1 0,-1 1 0,-1 1 0,-1-1 0,1 22 0,1 128 0,-6-156 0,-3 10 0,0-70 0,4 20 0,1 1 0,1 0 0,1 1 0,2-1 0,0 1 0,2 0 0,0 0 0,2 1 0,0 0 0,2 1 0,0 0 0,22-29 0,-33 50 0,0 0 0,0-1 0,0 1 0,0 0 0,0 0 0,1 0 0,-1 0 0,0 0 0,0 0 0,1 0 0,-1 0 0,1 0 0,-1 1 0,0-1 0,4 0 0,-4 1 0,-1 0 0,1 0 0,0 0 0,-1 0 0,1 0 0,0 0 0,-1 1 0,1-1 0,0 0 0,-1 0 0,1 1 0,-1-1 0,1 1 0,0-1 0,-1 1 0,1-1 0,-1 0 0,1 1 0,-1 0 0,0-1 0,1 1 0,-1-1 0,1 1 0,-1 1 0,3 5 0,0 0 0,-1 0 0,0 1 0,0-1 0,0 9 0,0-4 0,9 75 0,1 9 0,-7-66 0,-6-40 0,0 1 0,1-1 0,1 0 0,0 0 0,4-19 0,16-54 0,-18 70 0,2 0 0,-1 0 0,2 0 0,0 0 0,0 1 0,1 0 0,0 0 0,1 1 0,14-16 0,-21 26 0,-1 0 0,1 0 0,0 1 0,0-1 0,0 0 0,0 0 0,-1 0 0,1 1 0,0-1 0,0 0 0,1 1 0,-1-1 0,0 1 0,0-1 0,0 1 0,0 0 0,0-1 0,0 1 0,1 0 0,-1 0 0,0 0 0,0 0 0,0 0 0,1 0 0,-1 0 0,0 0 0,0 0 0,0 1 0,1-1 0,-1 0 0,0 1 0,0-1 0,0 1 0,0 0 0,0-1 0,0 1 0,0 0 0,0-1 0,0 1 0,0 0 0,-1 0 0,1 0 0,0 0 0,0 0 0,-1 0 0,1 0 0,0 0 0,-1 0 0,1 0 0,-1 0 0,0 0 0,1 2 0,3 7 0,-1 1 0,0-1 0,-1 1 0,1 14 0,-3-24 0,4 46 0,-3 59 0,-2-51 0,-4-24 31,5-30-45,0 0 0,-1 0-1,1 0 1,0 0 0,-1 0 0,1 0 0,-1 0-1,1 0 1,-1 0 0,0 0 0,1-1 0,-1 1-1,0 0 1,1 0 0,-1-1 0,0 1 0,0 0 0,0-1-1,0 1 1,0-1 0,0 1 0,0-1 0,1 0-1,-1 1 1,-1-1 0,0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42.0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13 594 30702,'-13'134'1908,"13"-133"-1907,0-1 1,1 1-1,-1-1 1,0 1-1,0-1 0,0 0 1,0 1-1,1-1 1,-1 1-1,0-1 1,0 1-1,1-1 1,-1 0-1,0 1 1,1-1-1,-1 0 1,0 1-1,1-1 1,-1 0-1,0 1 1,1-1-1,-1 0 1,1 0-1,-1 0 1,1 1-1,-1-1 1,1 0-1,-1 0 1,1 0-1,-1 0 1,0 0-1,2 0 0,18 1 28,-15-1-16,8 0-1,39-4 27,-48 3-38,-1 0 1,1 0-1,-1 0 0,0-1 0,1 1 0,-1-1 1,0 0-1,0 0 0,0 0 0,0 0 1,0-1-1,4-4 0,2-4-1,-1-1 0,0 0 0,0 0 0,-1-1 0,0 0 0,-2 0 0,1-1 0,-2 0 0,5-16 0,0-18 0,5-67 0,-11 86 0,8-295 0,-11 294 0,-2 15 0,-3 13 0,-1 7 0,3 1 0,0-1 0,1 1 0,0 0 0,0-1 0,0 1 0,1 0 0,0 0 0,-1 12 0,0 0 0,-7 70 0,4 171 0,6-154 0,-2-93 0,2 0 0,-1-1 0,2 1 0,-1 0 0,2-1 0,4 16 0,-7-26 0,1 0 0,0-1 0,-1 1 0,1 0 0,0-1 0,-1 1 0,1-1 0,0 1 0,0-1 0,-1 1 0,1-1 0,0 0 0,0 1 0,0-1 0,0 0 0,0 0 0,-1 0 0,1 0 0,0 0 0,0 1 0,0-2 0,0 1 0,0 0 0,0 0 0,0 0 0,-1 0 0,1 0 0,0-1 0,0 1 0,0 0 0,0-1 0,-1 1 0,1-1 0,0 1 0,1-2 0,4-4 0,1-1 0,-2-1 0,1 1 0,-1-1 0,0 0 0,0 0 0,3-10 0,8-11 0,-15 26 0,59-94 0,-52 86 0,1-1 0,1 1 0,0 0 0,0 1 0,21-16 0,2 13 0,-32 12 0,0 1 0,0-1 0,0 1 0,0 0 0,0-1 0,0 1 0,1 0 0,-1 0 0,0 0 0,0 0 0,0 0 0,0 0 0,0 0 0,0 0 0,0 1 0,0-1 0,0 0 0,0 1 0,0-1 0,0 0 0,0 1 0,0-1 0,0 1 0,0 0 0,0-1 0,0 1 0,0 0 0,0 0 0,-1-1 0,2 2 0,1 13 0,0-1 0,-1 1 0,0 0 0,-1 0 0,-1 0 0,-2 23 0,0 4 0,1-11 0,-1 30 0,2-58 0,1 1 0,-1-1 0,0 1 0,1-1 0,0 0 0,0 1 0,0-1 0,0 0 0,0 0 0,1 0 0,-1 0 0,1 0 0,2 3 0,-1-4 0,0 0 0,-1-1 0,1 1 0,0-1 0,0 0 0,0 0 0,0 0 0,-1 0 0,1-1 0,1 1 0,-1-1 0,0 0 0,5 0 0,41-4 0,-47 3 0,1 1 0,-1-1 0,0-1 0,0 1 0,1 0 0,-1 0 0,0-1 0,0 1 0,0-1 0,-1 0 0,1 0 0,0 1 0,-1-1 0,1 0 0,-1 0 0,1-1 0,1-2 0,16-44 0,-13 22 0,-1-1 0,-1 1 0,-2-1 0,-1 0 0,-3-45 0,0 5 0,2 67 0,0 0 0,1 0 0,-1-1 0,0 1 0,-1 0 0,1 0 0,0 0 0,0 0 0,0 0 0,-1 0 0,1 0 0,0 0 0,-1 0 0,1 0 0,-1 0 0,1 0 0,-1 0 0,1 0 0,-1 0 0,0 0 0,0 1 0,1-1 0,-3-1 0,-23-1 0,19 3 0,6 0 0,-1 0 0,1 0 0,-1 1 0,1-1 0,0 0 0,-1 1 0,1-1 0,0 1 0,-1-1 0,1 1 0,0 0 0,0 0 0,0-1 0,0 1 0,-1 0 0,1 0 0,0 0 0,1 0 0,-2 2 0,-15 31 0,12-17 0,1 0 0,-2 21 0,3-3 0,1 49 0,2-54 0,1-21 0,-1-1 0,1 1 0,1-1 0,-1 1 0,1-1 0,1 0 0,0 0 0,0 0 0,0 0 0,9 13 0,-9-16 0,-1-1 0,1 0 0,0 0 0,1-1 0,-1 1 0,1-1 0,0 1 0,0-1 0,0 0 0,0 0 0,0-1 0,1 0 0,-1 1 0,1-1 0,-1-1 0,1 1 0,0-1 0,0 0 0,8 1 0,-5-1 0,27-1 0,-33 0 0,-1 0 0,0 0 0,0-1 0,0 1 0,0 0 0,0-1 0,0 1 0,1-1 0,-1 1 0,0-1 0,0 0 0,0 0 0,-1 1 0,1-1 0,0 0 0,0 0 0,0 0 0,-1 0 0,1 0 0,0 0 0,-1 0 0,1 0 0,-1 0 0,1 0 0,0-2 0,3-20 0,0-1 0,-2 0 0,0 0 0,-4-42 0,1 30 0,3-38 0,0 61 0,-2 2 0,1 1 0,1 0 0,5-20 0,-6 28 0,-1 0 0,1 0 0,0 0 0,0 0 0,0 0 0,0 1 0,0-1 0,0 0 0,0 1 0,0-1 0,1 1 0,-1-1 0,1 1 0,-1 0 0,1-1 0,0 1 0,0 0 0,-1 0 0,1 0 0,0 0 0,0 1 0,0-1 0,0 0 0,0 1 0,4-1 0,-2 0 0,0 1 0,0 0 0,0 0 0,0 0 0,-1 0 0,1 1 0,0 0 0,0 0 0,0 0 0,0 0 0,-1 0 0,1 1 0,0 0 0,-1-1 0,6 5 0,-5-3 0,-1 1 0,1 0 0,-1 0 0,0 0 0,0 0 0,0 0 0,-1 0 0,1 1 0,-1 0 0,0-1 0,-1 1 0,2 5 0,0-1 0,-1 0 0,-1 0 0,1 0 0,-1 0 0,-1 0 0,0 0 0,0 0 0,-1 0 0,0 0 0,-1 0 0,0 0 0,0 0 0,0 0 0,-2-1 0,1 1 0,-7 10 0,3-8 0,0 0 0,1 0 0,-8 16 0,13-23 0,-1 0 0,1-1 0,0 1 0,0 0 0,0 0 0,1 0 0,-1-1 0,1 1 0,0 0 0,0 0 0,0 0 0,0 0 0,1 0 0,0 0 0,0 0 0,1 4 0,-1-7 0,1 1 0,-1 0 0,0 0 0,1-1 0,0 1 0,-1-1 0,1 1 0,0-1 0,-1 0 0,1 1 0,0-1 0,0 0 0,0 0 0,0 0 0,0-1 0,4 2 0,39 7 0,-33-7 0,23 3 0,0-2 0,68-2 0,-100-1 0,0 0 0,0 0 0,-1-1 0,1 1 0,0-1 0,0 0 0,0 0 0,0 0 0,0 0 0,-1-1 0,1 1 0,-1-1 0,1 1 0,-1-1 0,1 0 0,-1 0 0,0 0 0,0 0 0,0 0 0,0-1 0,0 1 0,-1-1 0,1 1 0,-1-1 0,1 1 0,-1-1 0,0 0 0,0 0 0,0 0 0,0-4 0,2-10 0,-1 1 0,0-1 0,-2 1 0,-1-25 0,0 11 0,1 13 0,0 0 0,-2 0 0,0 1 0,-1-1 0,0 0 0,-2 1 0,0 0 0,0-1 0,-2 2 0,0-1 0,-1 1 0,-16-24 0,24 38 0,0 1 0,-1-1 0,1 0 0,0 0 0,-1 1 0,1-1 0,-1 1 0,1-1 0,-1 0 0,1 1 0,-1-1 0,0 1 0,1-1 0,-1 1 0,0-1 0,1 1 0,-1 0 0,0-1 0,0 1 0,1 0 0,-1-1 0,0 1 0,0 0 0,1 0 0,-1 0 0,0 0 0,0 0 0,0 0 0,1 0 0,-1 0 0,0 0 0,0 0 0,0 0 0,1 0 0,-1 1 0,0-1 0,0 0 0,1 1 0,-1-1 0,0 0 0,1 1 0,-1-1 0,0 1 0,1-1 0,-1 1 0,0-1 0,1 1 0,-1 0 0,1-1 0,-1 1 0,1 0 0,0-1 0,-1 1 0,1 0 0,0-1 0,-1 1 0,1 0 0,0 0 0,0 0 0,-1 0 0,-2 9 0,0 0 0,1 0 0,-3 16 0,5-22 0,-5 42 0,2 0 0,4 67 0,-1-108 0,1 0 0,-1 1 0,1-1 0,0 0 0,1 0 0,-1 0 0,1 0 0,0 0 0,0 0 0,1-1 0,-1 1 0,1 0 0,0-1 0,1 0 0,-1 0 0,1 0 0,-1 0 0,1-1 0,0 1 0,0-1 0,6 4 0,-1-3 0,0 1 0,0-1 0,0-1 0,1 1 0,-1-2 0,1 1 0,0-1 0,-1-1 0,1 0 0,15 0 0,-24-1-1,0 1 0,0-1 1,0 0-1,0 0 0,-1 0 0,1-1 0,0 1 1,0 0-1,0 0 0,-1 0 0,1-1 0,0 1 1,0 0-1,-1-1 0,1 1 0,0 0 0,0-1 0,-1 1 1,1-1-1,0 1 0,-1-1 0,1 1 0,-1-1 1,1 0-1,-1 1 0,1-1 0,-1 0 0,1 0 1,-1 1-1,0-1 0,1 0 0,-1 0 0,0 1 1,0-1-1,0 0 0,1 0 0,-1 0 0,0 1 1,0-1-1,0 0 0,0 0 0,0 0 0,-1 0 1,1 1-1,0-1 0,0 0 0,-1-1 0,1-1-16,0-18-263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49.7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6 151 31807,'0'-1'26,"-1"1"1,1-1-1,-1 1 1,1 0 0,-1-1-1,1 1 1,0-1 0,-1 0-1,1 1 1,0-1 0,0 1-1,-1-1 1,1 1-1,0-1 1,0 0 0,0 1-1,0-1 1,-1 1 0,1-1-1,0 0 1,0 1 0,0-1-1,0 1 1,1-1-1,-1 0 1,0 1 0,0-1-1,0 0 1,0 1 0,1-1-1,-1 1 1,0-1-1,0 1 1,1-1 0,-1 1-1,1-1 1,-1 0 0,27 1-129,-3 1 152,82 4-50,111 19 0,-107-10 0,215-3 0,-237-12 0,-88 1 0,0 0 0,-1 0 0,1 0 0,0 0 0,0-1 0,0 1 0,0 0 0,-1 0 0,1 0 0,0 0 0,0 0 0,0-1 0,0 1 0,0 0 0,0 0 0,-1 0 0,1 0 0,0-1 0,0 1 0,0 0 0,0 0 0,0 0 0,0-1 0,0 1 0,0 0 0,0 0 0,0 0 0,0-1 0,0 1 0,0 0 0,0 0 0,0 0 0,0-1 0,0 1 0,0 0 0,0 0 0,0 0 0,1-1 0,-1 1 0,0 0 0,0 0 0,0 0 0,0 0 0,0-1 0,0 1 0,1 0 0,-1 0 0,0 0 0,0 0 0,0 0 0,0 0 0,1-1 0,-1 1 0,0 0 0,0 0 0,0 0 0,1 0 0,-1 0 0,0 0 0,-13-9 0,-266-140 0,255 136 0,24 13 0,0 0 0,0 0 0,0 0 0,0 0 0,1 0 0,-1 0 0,0 0 0,0 0 0,0 0 0,0 0 0,0 0 0,0 0 0,0 0 0,0 0 0,0 0 0,0 0 0,0 0 0,0 0 0,0 0 0,0 0 0,0 0 0,1 0 0,-1 0 0,0 0 0,0 0 0,0 0 0,0 0 0,0 0 0,0 0 0,0 0 0,0 0 0,0-1 0,0 1 0,0 0 0,0 0 0,0 0 0,0 0 0,0 0 0,0 0 0,0 0 0,0 0 0,0 0 0,0 0 0,0 0 0,0 0 0,0 0 0,0-1 0,0 1 0,0 0 0,0 0 0,0 0 0,0 0 0,0 0 0,0 0 0,0 0 0,0 0 0,0 0 0,0 0 0,7-1 0,12 4 0,0 0 0,0 0 0,0 2 0,-1 1 0,0 0 0,0 1 0,25 14 0,22 7 0,-43-20 0,-7-3 0,-1 1 0,0 0 0,22 13 0,-35-17 0,0 0 0,0-1 0,0 1 0,0 0 0,0 0 0,0 0 0,0 0 0,-1 0 0,1 1 0,-1-1 0,1 0 0,-1 0 0,0 0 0,0 0 0,0 1 0,0-1 0,0 0 0,0 0 0,-1 0 0,1 0 0,-1 0 0,0 0 0,1 0 0,-3 4 0,-2 1 0,0-1 0,0 1 0,0-1 0,-1 0 0,0 0 0,0-1 0,-1 0 0,-9 6 0,-65 35 0,60-35 0,-91 41-920,67-35-3234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54.2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5 581 31935,'-1'1'41,"1"0"0,-1 1 1,0-1-1,1 0 0,0 0 1,-1 0-1,1 1 0,0-1 0,0 0 1,-1 1-1,1-1 0,0 0 1,0 0-1,1 1 0,-1-1 1,0 2-1,1 1 25,-2 7-67,1-5 2,0 0 0,0 0 0,0 0 0,1 0-1,0 0 1,3 10 0,-3-14 0,0 0 0,0 0 0,0-1 0,0 1 0,1 0 0,-1-1 0,0 1 0,1-1 0,-1 0 0,1 1-1,-1-1 1,1 0 0,0 0 0,-1 0 0,1 0 0,0 0 0,0 0 0,0-1 0,0 1 0,0-1 0,0 1 0,0-1 0,0 0-1,0 0 1,2 0 0,6 2 5,-1-2-1,1 0 0,-1 0 1,19-3-1,-26 3-5,1-1 1,0 0-1,0 0 1,-1 0-1,1 0 0,-1-1 1,1 1-1,-1-1 0,1 1 1,-1-1-1,0 0 1,0 0-1,0 0 0,0 0 1,0 0-1,0 0 0,-1-1 1,1 1-1,-1-1 1,2-2-1,4-12 0,-1-1 0,-1 1 0,-1-1 0,0 0 0,2-33 0,-4-82 0,-2 101 0,0 234 0,1-197 0,-1 0 0,1-1 0,0 1 0,0 0 0,0-1 0,1 1 0,0-1 0,0 0 0,0 1 0,0-1 0,1 0 0,-1 0 0,1 0 0,0-1 0,0 1 0,0 0 0,1-1 0,-1 0 0,1 0 0,0 0 0,0-1 0,6 4 0,-4-3 0,0 0 0,0-1 0,1 0 0,-1 0 0,1 0 0,-1-1 0,1 0 0,0 0 0,-1-1 0,1 1 0,0-2 0,0 1 0,-1-1 0,1 0 0,10-3 0,-13 2 0,1 0 0,-1-1 0,0 1 0,0-1 0,0 0 0,-1 0 0,1-1 0,-1 1 0,0-1 0,0 0 0,0 0 0,0 0 0,-1 0 0,1 0 0,-1 0 0,0-1 0,-1 1 0,1-1 0,1-8 0,4-11 0,-2-1 0,2-33 0,-1-202 0,-7 161 0,-9 238 0,0 11 0,8-100 0,1-33 0,0-1 0,1 1 0,0-1 0,1 0 0,1 1 0,8 30 0,-8-42 0,0-1 0,0 0 0,1 0 0,0 0 0,0-1 0,0 1 0,0 0 0,0-1 0,0 0 0,1 0 0,0 0 0,0 0 0,0-1 0,0 1 0,0-1 0,0 0 0,7 2 0,-5-2 0,0 0 0,1 0 0,-1-1 0,1 0 0,-1 0 0,1-1 0,-1 0 0,1 0 0,-1 0 0,1-1 0,-1 0 0,9-2 0,-12 1 0,0 1 0,0-1 0,0 0 0,0 0 0,0-1 0,-1 1 0,1-1 0,-1 1 0,1-1 0,-1 0 0,0 0 0,0 0 0,0 0 0,0 0 0,-1 0 0,1 0 0,-1-1 0,0 1 0,0-1 0,1-5 0,2-11 0,0-1 0,1-25 0,-5 46 0,7-364 0,-7 264 0,-11 227 0,-1-6 0,12 109 0,0-224 0,0 0 0,0 0 0,1 1 0,0-1 0,1 0 0,-1 0 0,1 0 0,0 0 0,1-1 0,-1 1 0,1 0 0,6 8 0,-7-11 0,1 0 0,0 0 0,0 0 0,0 0 0,0-1 0,0 1 0,1-1 0,-1 0 0,1 1 0,0-2 0,0 1 0,-1 0 0,1-1 0,0 0 0,0 0 0,0 0 0,0 0 0,1-1 0,7 1 0,-5-1 0,0 0 0,0 0 0,0-1 0,0 0 0,11-3 0,-15 3 0,0 0 0,-1 0 0,0-1 0,1 1 0,-1-1 0,0 1 0,0-1 0,0 0 0,0 0 0,0 0 0,0 0 0,0 0 0,-1 0 0,1-1 0,-1 1 0,0-1 0,2-2 0,3-9 0,-2 0 0,1 0 0,-2 0 0,1 0 0,-2-1 0,1-15 0,-2-91 0,-2 69 0,1 96 0,-1-9 0,1 0 0,8 51 0,-6-75 0,0 0 0,1-1 0,0 1 0,1-1 0,0 0 0,0 0 0,1 0 0,1-1 0,0 1 0,0-1 0,0-1 0,12 13 0,-15-19 0,1 1 0,-1-1 0,1 0 0,0 0 0,0 0 0,0 0 0,0-1 0,0 1 0,0-1 0,0 0 0,0-1 0,0 1 0,5 0 0,-6-1 0,-1 0 0,0 0 0,1 0 0,-1 0 0,0 0 0,1 0 0,-1 0 0,0-1 0,0 1 0,1-1 0,-1 0 0,0 0 0,0 0 0,0 0 0,0 0 0,0 0 0,0 0 0,0-1 0,0 1 0,0-1 0,-1 1 0,1-1 0,0 0 0,1-2 0,1-6 0,0 0 0,-1 0 0,0-1 0,-1 1 0,0-1 0,1-17 0,-2-70 0,-2 54 0,1-38 0,-1 128 0,0 2 0,7 54 0,-5-88 0,1 0 0,1 1 0,1-1 0,0 0 0,0-1 0,1 1 0,1-1 0,10 18 0,-14-28-1,1 0 0,-1 0 0,0 0 0,1 0 0,-1-1 0,1 1 0,0-1 0,0 1 0,0-1-1,0 0 1,0 0 0,1-1 0,5 3 0,-2-2 3,0 0-1,0-1 1,0 0 0,1 0-1,12-1 1,-19 0-2,1 0 0,0 0 0,-1-1 1,1 1-1,-1-1 0,1 1 0,-1-1 0,0 1 1,1-1-1,-1 0 0,1 0 0,-1 0 0,0 0 1,0 0-1,0 0 0,0 0 0,1 0 0,-1 0 1,-1-1-1,1 1 0,0 0 0,0-1 0,0 1 1,-1-1-1,1 1 0,-1 0 0,1-3 1,10-51-2,-8 39 1,9-141 0,-11 106 0,12-70 0,-13 121 0,0-1 0,0 1 0,0 0 0,0-1 0,0 1 0,0 0 0,0-1 0,0 1 0,1 0 0,-1-1 0,0 1 0,0 0 0,0-1 0,1 1 0,-1 0 0,0-1 0,0 1 0,1 0 0,-1-1 0,0 1 0,0 0 0,1 0 0,-1 0 0,0-1 0,1 1 0,-1 0 0,0 0 0,1 0 0,-1 0 0,1 0 0,-1-1 0,0 1 0,1 0 0,-1 0 0,0 0 0,1 0 0,-1 0 0,1 0 0,-1 0 0,0 0 0,1 1 0,-1-1 0,0 0 0,1 0 0,-1 0 0,0 0 0,1 0 0,-1 1 0,1-1 0,16 16 0,-3 7 0,-2 0 0,-1 2 0,0-1 0,-2 1 0,11 47 0,-12-34 0,-2-1 0,-1 1 0,-1 41 0,-4-99 0,6-116 0,-4 121 0,0 0 0,1 1 0,1 0 0,0 0 0,1 0 0,0 0 0,11-17 0,-14 28 0,0 0 0,0 0 0,0 0 0,0 0 0,1 0 0,-1 1 0,1-1 0,0 1 0,0 0 0,0 0 0,0 0 0,0 0 0,0 0 0,0 1 0,1-1 0,-1 1 0,0 0 0,1 0 0,-1 0 0,1 1 0,0-1 0,-1 1 0,1 0 0,3 0 0,-5 0 0,-1 1 0,0-1 0,0 0 0,0 1 0,0-1 0,0 1 0,0-1 0,0 1 0,0-1 0,0 1 0,0 0 0,0 0 0,0 0 0,0-1 0,0 1 0,0 0 0,-1 0 0,1 0 0,0 0 0,-1 0 0,1 0 0,-1 0 0,1 0 0,0 3 0,9 33 0,-7-27 0,4 25 0,0 0 0,-3 1 0,-1-1 0,-1 38 0,-1-90 0,0 1 0,2-1 0,0 0 0,1 0 0,1 1 0,0 0 0,11-21 0,-6 15 0,1 1 0,1 1 0,0 0 0,28-32 0,-38 49 0,1 0 0,-1 1 0,0-1 0,0 0 0,1 0 0,0 1 0,-1 0 0,1-1 0,0 1 0,0 0 0,0 0 0,1 1 0,-1-1 0,0 1 0,1-1 0,4 0 0,-7 3 0,0-1 0,-1 1 0,0 0 0,1 0 0,-1 0 0,0-1 0,1 1 0,-1 0 0,0 0 0,0 0 0,0 0 0,1 0 0,-1 0 0,0-1 0,0 1 0,0 0 0,-1 0 0,1 0 0,0 1 0,0 0 0,0 20 0,0 31 0,7 57 0,-6-96 0,2 1 0,0 0 0,1-1 0,0 0 0,1 0 0,0 0 0,1 0 0,15 22 0,-18-32 0,0-1 0,1 1 0,-1-1 0,1 0 0,0-1 0,0 1 0,0-1 0,0 1 0,0-1 0,1 0 0,-1-1 0,1 1 0,-1-1 0,1 0 0,-1 0 0,1 0 0,0-1 0,-1 0 0,1 0 0,0 0 0,0 0 0,5-2 0,-8 2 0,1 0 0,-1-1 0,0 1 0,0-1 0,0 1 0,0-1 0,0 0 0,0 0 0,-1 0 0,1 0 0,0 0 0,0 0 0,-1 0 0,1-1 0,0 1 0,-1-1 0,3-2 0,-1-1 0,0 1 0,-1-1 0,1 1 0,-1-1 0,0 0 0,3-10 0,-1-4 0,0-1 0,1-35 0,-5 49 0,2-166 0,-3 94 0,0 156 0,3 106 0,-1-176 0,0 0 0,0-1 0,1 1 0,0 0 0,0-1 0,1 1 0,0-1 0,0 0 0,1 0 0,0 0 0,0-1 0,1 1 0,0-1 0,0 0 0,0 0 0,0-1 0,1 1 0,0-1 0,1 0 0,-1-1 0,1 0 0,-1 0 0,1 0 0,1-1 0,-1 0 0,0 0 0,1-1 0,-1 0 0,1 0 0,0-1 0,14 1 0,-6-1 0,-12-1 0,1 1 0,-1-1 0,0-1 0,0 1 0,1 0 0,5-2 0,-9 1 0,0 1 0,0-1 0,1 0 0,-1 1 0,0-1 0,0 0 0,0 0 0,0 0 0,0 0 0,0 0 0,0 0 0,0 0 0,0 0 0,-1 0 0,1 0 0,0-1 0,-1 1 0,1 0 0,-1 0 0,1-1 0,-1 1 0,0 0 0,1-3 0,4-35 0,-1 1 0,-2-59 0,1-19 0,-3 113 0,0 0 0,1 0 0,-1 0 0,1-1 0,-1 1 0,1 0 0,0 0 0,1 0 0,-1 0 0,0 0 0,1 1 0,2-4 0,-3 4 0,1 1 0,0-1 0,0 1 0,0 0 0,-1 0 0,1 0 0,1 0 0,-1 0 0,0 0 0,0 1 0,0-1 0,0 1 0,0-1 0,1 1 0,-1 0 0,0 0 0,5 0 0,-3 0 0,0 1 0,0-1 0,0 1 0,1-1 0,-1 1 0,0 1 0,0-1 0,0 0 0,-1 1 0,1 0 0,0 0 0,0 0 0,-1 0 0,0 1 0,6 4 0,-4-1 0,1 0 0,-1 0 0,0 0 0,-1 1 0,0 0 0,0 0 0,5 14 0,-2-3 0,-1 0 0,-2 1 0,0-1 0,0 1 0,-2 0 0,0 26 0,-2 70 0,0-150 0,-2 15 0,2-1 0,0 1 0,2-1 0,0 1 0,8-32 0,-1 26 0,1 1 0,18-34 0,-23 49 0,1 1 0,-1 0 0,2 0 0,-1 1 0,1 0 0,1 0 0,-1 0 0,1 1 0,11-7 0,-18 13 0,0 0 0,1 0 0,-1 0 0,1 1 0,-1-1 0,1 0 0,-1 0 0,1 1 0,0-1 0,-1 1 0,1 0 0,0-1 0,-1 1 0,1 0 0,0 0 0,-1 0 0,1 0 0,0 0 0,3 1 0,-4 0 0,0 0 0,1 0 0,-1 0 0,0 0 0,0 0 0,0 0 0,0 0 0,0 0 0,0 0 0,0 0 0,0 1 0,0-1 0,-1 0 0,1 1 0,0-1 0,-1 0 0,1 3 0,2 7 0,-1-1 0,-1 1 0,0-1 0,0 21 0,-1-26 0,-1 38 0,0-21 0,0-1 0,2 1 0,0 0 0,2 0 0,6 24 0,-8-40 0,1-1 0,0 0 0,0 0 0,0 0 0,1 0 0,0 0 0,0-1 0,0 1 0,1-1 0,-1 0 0,1 0 0,0 0 0,0 0 0,0-1 0,1 1 0,-1-1 0,1 0 0,0-1 0,0 1 0,0-1 0,0 0 0,0 0 0,1-1 0,-1 1 0,9 0 0,8 1 0,1-1 0,28 0 0,-41-3 0,1 1 0,-1-1 0,0-1 0,0 0 0,0 0 0,0-1 0,13-5 0,-17 5 0,0-1 0,-1 0 0,0 0 0,1 0 0,-1 0 0,-1-1 0,1 0 0,-1 0 0,0 0 0,0-1 0,0 1 0,-1-1 0,0 0 0,0 0 0,0 0 0,-1-1 0,0 1 0,2-7 0,0-10 0,0 0 0,-2 0 0,0-42 0,-2 55 0,0-1 0,-1 1 0,-1 0 0,0 0 0,0-1 0,-1 1 0,0 0 0,0 1 0,-1-1 0,-11-17 0,12 22 0,0 0 0,0 1 0,-1 0 0,0 0 0,0 0 0,0 0 0,0 0 0,-1 1 0,1 0 0,-1 0 0,0 0 0,0 0 0,0 1 0,0 0 0,-1 0 0,1 1 0,-1-1 0,1 1 0,-1 0 0,1 0 0,-11 1 0,13 0 0,0 0 0,1 0 0,-1 0 0,0 1 0,0 0 0,0-1 0,0 1 0,1 0 0,-1 0 0,0 0 0,1 1 0,-1-1 0,1 1 0,0-1 0,-1 1 0,1 0 0,0 0 0,-2 2 0,0 1 0,1-1 0,0 1 0,0 0 0,0 0 0,1 0 0,0 0 0,0 0 0,-3 10 0,1 8 0,1-1 0,1 1 0,0 36 0,2-55 0,0 11 0,0-4 0,0 0 0,0-1 0,1 1 0,4 17 0,-4-24 0,1-1 0,-1 1 0,1 0 0,0-1 0,0 1 0,0-1 0,1 0 0,-1 1 0,1-1 0,0 0 0,-1-1 0,1 1 0,1 0 0,-1-1 0,6 4 0,0-2 0,0 0 0,1 0 0,-1-1 0,1 0 0,-1-1 0,1 0 0,0-1 0,0 0 0,0 0 0,20-2 0,-28 1 0,1 0 0,-1 0 0,0-1 0,0 1 0,1-1 0,-1 1 0,0-1 0,0 0 0,0 0 0,0 0 0,0 0 0,0 0 0,0 0 0,0-1 0,0 1 0,-1-1 0,3-2 0,0 0 0,-1 0 0,-1 0 0,1 0 0,0 0 0,-1-1 0,0 0 0,3-7 0,-1-5 0,0 0 0,-1 0 0,2-28 0,-4-84 0,-3 184-2,0-25-6,1 0 1,2-1-1,5 39 1,-4-62 7,0-1 0,-1 0 0,2 0 0,-1 0 0,0 0 0,1-1 0,0 1 0,0-1 0,1 1 0,-1-1 0,1 0 0,0-1 0,0 1 0,0 0 0,0-1 0,1 0 0,-1 0 0,1 0 0,0-1 0,9 4 0,-5-3 0,1 0 1,-1 0-1,1-1 1,0 0-1,0-1 1,0 0-1,0 0 1,0-1-1,0 0 1,14-3-1,-21 2 1,0 0 1,-1 0-1,1-1 0,0 1 0,-1 0 0,0-1 0,1 0 1,-1 0-1,0 1 0,0-1 0,0-1 0,0 1 0,0 0 1,0 0-1,-1-1 0,1 1 0,-1-1 0,0 1 0,1-1 0,-1 0 1,0 1-1,-1-1 0,1 0 0,0-4 0,3-11-2,-1 0 0,0-31 0,-2 42 2,3-370-1,-5 228 0,-12 327 0,12-140 0,-1 8 0,2 0 0,10 71 0,-8-104 0,0 0 0,1 0 0,1 0 0,0-1 0,1 1 0,0-1 0,1 0 0,0-1 0,1 0 0,0 0 0,1 0 0,0-1 0,17 16 0,-20-22 0,0 0 0,1 0 0,-1 0 0,1-1 0,0 0 0,0 0 0,1-1 0,-1 0 0,0 0 0,1 0 0,6 1 0,0-2 0,-1 0 0,1 0 0,-1-1 0,25-3 0,-33 2 0,-1 0 0,0 0 0,0 0 0,0 0 0,0-1 0,0 1 0,0-1 0,0 0 0,0 0 0,-1 0 0,1 0 0,-1 0 0,1 0 0,-1-1 0,0 1 0,0-1 0,0 0 0,0 1 0,-1-1 0,1 0 0,-1 0 0,1 0 0,-1 0 0,0 0 0,0-1 0,-1 1 0,2-6 0,1-10 0,-1-1 0,-1 0 0,-2-31 0,0 24 0,3-24 0,-2-47 0,-1 86 0,0 0 0,-1 0 0,-1 0 0,0 0 0,-8-22 0,2 24 0,1 14 0,-4 23 0,3 14 0,3 0 0,1 1 0,1 82 0,4-120 0,0 0 0,0-1 0,1 1 0,-1 0 0,1-1 0,0 1 0,0 0 0,0-1 0,0 1 0,1-1 0,-1 0 0,1 1 0,0-1 0,0 0 0,0 0 0,0 0 0,0 0 0,1 0 0,0-1 0,-1 1 0,1-1 0,0 0 0,0 1 0,0-1 0,1-1 0,-1 1 0,4 1 0,5 1 0,0-1 0,0 0 0,0 0 0,0-1 0,0-1 0,25-1 0,-36 1-4,1-1 0,-1 0 1,1 0-1,0 0 0,-1 0 0,1 0 0,0 0 0,-1 0 1,1-1-1,0 1 0,-1-1 0,1 1 0,-1-1 0,1 1 1,-1-1-1,1 0 0,-1 0 0,0 0 0,1 0 1,-1 0-1,0 0 0,0 0 0,1 0 0,-1 0 0,0-1 1,0 1-1,0 0 0,-1-1 0,2-1 0,12-34-441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54.5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 29710,'23'0'2529,"23"0"-2273,6 0-96,7 0-96,-3 0-48,-4 0 16,-9 0-32,-17 0 0,-10 0 0,-25-3-528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54.9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270 48 31983,'-3'-4'33,"-1"0"0,0 1 1,1-1-1,-1 1 0,-1-1 1,1 1-1,0 0 0,-1 1 1,0-1-1,1 1 0,-1 0 1,0 0-1,0 0 1,-11-1-1,8 1-7,-1 1 0,0 1 1,0-1-1,0 2 0,1-1 0,-1 1 1,0 0-1,-11 4 0,14-3-26,0 0-1,1 1 1,0-1-1,-1 1 1,1 1-1,0-1 1,0 1-1,1 0 1,-1 0 0,1 0-1,0 1 1,0-1-1,0 1 1,1 0-1,0 0 1,0 0-1,-4 9 1,4-6-1,-1 0 1,2-1-1,-1 1 1,1 0-1,0 0 0,1 0 1,0 1-1,0-1 0,1 0 1,0 1-1,0-1 1,3 12-1,-2-17 2,0 0-1,0 0 1,1 0-1,-1 0 1,1-1-1,0 1 1,0-1 0,0 1-1,0-1 1,0 0-1,0 0 1,1 0 0,-1 0-1,1 0 1,0 0-1,-1-1 1,1 1-1,0-1 1,0 0 0,0 0-1,0 0 1,0 0-1,0 0 1,6 0 0,10 2 9,0-1 1,36-1 0,-40-1 1,-11 0-12,1 0 0,-1-1 1,0 1-1,1-1 0,-1 0 1,1 0-1,-1 0 0,0-1 0,0 1 1,0-1-1,0 0 0,0 0 1,0 0-1,0-1 0,-1 1 1,1-1-1,-1 0 0,5-5 0,-4 3 0,-1 0 0,0 0 0,0-1 0,0 1 0,0-1 0,-1 0 0,0 1 0,0-1 0,-1 0 0,1 0 0,-1-1 0,-1 1 0,1-7 0,0 0 0,-1 5 0,1 0 0,-1 0 0,0 0 0,-1 0 0,-2-10 0,3 16 0,-1 0 0,1 0 0,-1 1 0,0-1 0,0 0 0,0 0 0,0 1 0,0-1 0,0 0 0,0 1 0,0-1 0,-1 1 0,1 0 0,-1-1 0,1 1 0,-1 0 0,1 0 0,-1 0 0,0 0 0,0 0 0,1 0 0,-1 0 0,0 1 0,0-1 0,0 1 0,-4-1 0,-10-1-178,-2 0 1,1 1-1,0 2 1,0-1-1,0 2 0,-33 7 1,-11 14-5239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55.6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242 39 30830,'-2'-3'86,"1"1"0,0 0 0,-1-1 0,1 1 0,-1 0 0,1 0 0,-1 0-1,0 0 1,0 0 0,0 0 0,0 1 0,-1-1 0,1 1 0,0-1 0,0 1 0,-1 0 0,1 0 0,-1 0 0,1 0-1,-1 0 1,0 1 0,1-1 0,-6 0 0,-2 1-112,-1-1 0,1 1 0,0 1-1,0 0 1,-13 3 0,18-3 26,-1 1-1,0 0 1,1 1-1,0-1 1,0 1-1,-1 0 1,2 1-1,-1-1 1,0 1 0,1 0-1,-1 0 1,1 0-1,0 0 1,1 1-1,-1 0 1,1 0-1,0 0 1,0 0 0,0 0-1,-2 7 1,2-3-2,-1 1 0,1-1 1,0 1-1,1 0 0,1 0 1,-1-1-1,1 1 0,1 0 1,0 0-1,0 0 0,3 15 1,-2-23 1,0 0 1,0 0-1,-1 0 1,1-1 0,1 1-1,-1 0 1,0-1-1,0 1 1,1-1-1,-1 1 1,1-1 0,-1 0-1,1 1 1,-1-1-1,1 0 1,0 0-1,0 0 1,0 0 0,-1-1-1,1 1 1,0 0-1,0-1 1,0 0-1,0 1 1,0-1 0,4 0-1,9 2 9,0-2-1,25-1 0,-16 0 8,-21 1-16,0 0 0,1-1 0,-1 1 0,0-1 1,0 0-1,0 0 0,0 0 0,0 0 0,0 0 1,0-1-1,0 1 0,0-1 0,0 0 0,-1 1 0,1-1 1,-1-1-1,1 1 0,-1 0 0,0-1 0,0 1 1,0-1-1,0 1 0,0-1 0,-1 0 0,1 0 0,-1 0 1,0 0-1,0 0 0,0 0 0,0 0 0,0-7 1,2-9-2,-1 0 1,0 0 0,-2 0 0,-2-24 0,1 28 0,1 14 0,0-1 0,0 0 0,0 0 0,0 0 0,0 1 0,-1-1 0,1 0 0,-1 0 0,1 0 0,-1 1 0,0-1 0,1 0 1,-1 1-1,0-1 0,0 1 0,0-1 0,-1 1 0,1 0 0,0-1 0,0 1 0,-1 0 0,1 0 0,-1 0 0,1 0 0,-1 0 0,1 0 0,-1 0 0,-2-1 0,-2 1-5,0 0-1,0 0 1,0 1-1,0-1 1,0 1-1,-1 1 1,-6 0-1,11-1-20,-1 1-1,1-1 0,0 0 1,-1 1-1,1 0 0,0-1 1,-1 1-1,1 0 0,0 0 1,-4 3-1,-18 24-1110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58.0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51 493 32687,'-2'0'1,"0"1"0,1-1 0,-1 1 0,0 0 0,0 0 0,1 0 0,-1-1 0,0 1 0,1 1 0,-1-1 0,1 0 0,-1 0 0,1 1 0,0-1 0,-1 0 0,1 1 0,0-1 0,0 1 0,0 0 0,0-1 0,1 1 0,-1 0 0,-1 2 0,-11 41 7,11-36-8,1 0 0,1 0 0,0 16 0,1-4 0,0-20 1,-1-1-1,1 1 1,0-1 0,-1 1 0,1-1-1,0 0 1,0 0 0,-1 1-1,1-1 1,0 0 0,0 0 0,0 0-1,-1 0 1,1 1 0,0-1-1,0 0 1,0-1 0,-1 1 0,1 0-1,0 0 1,0 0 0,0 0 0,-1-1-1,1 1 1,1-1 0,3-1 1,-1 0 0,1-1 0,0 0 0,-1 0 0,0 0 0,1-1 0,-1 1 0,-1-1 1,1 0-1,0 0 0,-1 0 0,0-1 0,0 1 0,3-7 0,4-8-3,-1 1 1,10-30-1,-9 15 1,-2-1 0,-1 0 0,-1 0 0,0-35 0,-3-143 0,-4 128 0,-2 125 0,-2-1 0,-14 59 0,1-10 0,7-12 0,-1 146 0,12-214 0,0 0 0,1 0 0,0 1 0,0-1 0,1 0 0,0 0 0,1 0 0,7 14 0,-9-19 0,2 0 0,-1-1 0,0 1 0,1-1 0,-1 0 0,1 0 0,0 0 0,0 0 0,0 0 0,1-1 0,-1 1 0,1-1 0,-1 0 0,1 0 0,0 0 0,0 0 0,0-1 0,0 0 0,0 0 0,0 0 0,7 1 0,-5-1 0,-1-1 0,0 1 0,1-1 0,-1 0 0,0-1 0,1 1 0,-1-1 0,0 0 0,9-3 0,-12 2 0,1 1 0,0-1 0,0 0 0,-1 0 0,1 0 0,-1 0 0,0 0 0,0 0 0,0-1 0,0 1 0,0-1 0,0 0 0,0 1 0,-1-1 0,1 0 0,-1 0 0,1-4 0,4-16 0,-1 0 0,-1 0 0,-1-1 0,-1 1 0,-2-1 0,-2-30 0,2 7 0,-1 34 0,0-1 0,0 1 0,-1 0 0,-1 0 0,0 0 0,-1 0 0,0 0 0,-1 1 0,-9-19 0,13 31 0,1 0 0,0-1 0,0 1 0,0-1 0,0 1 0,0-1 0,0 1 0,0-1 0,0 1 0,0-1 0,0 1 0,0-1 0,0 1 0,0 0 0,1-1 0,-1 1 0,0-1 0,0 1 0,0-1 0,1 1 0,-1 0 0,0-1 0,0 1 0,1 0 0,-1-1 0,0 1 0,1 0 0,-1-1 0,1 1 0,-1 0 0,0 0 0,1-1 0,-1 1 0,1 0 0,-1 0 0,0 0 0,1 0 0,-1-1 0,1 1 0,-1 0 0,1 0 0,-1 0 0,1 0 0,-1 0 0,1 0 0,-1 0 0,0 0 0,1 1 0,0-1 0,33 0 0,-25 0 0,63 2 0,-38 0 0,0-1 0,66-8 0,-94 6 0,-32 0 0,19 4 0,0-1 0,0 1 0,0 0 0,1 1 0,0-1 0,0 1 0,0 1 0,0-1 0,0 1 0,1 0 0,0 0 0,0 0 0,0 1 0,1 0 0,0 0 0,-4 8 0,1-3 0,1 1 0,1 0 0,0 0 0,0 0 0,1 1 0,1-1 0,0 1 0,-1 17 0,3-26 0,0 11 0,0-1 0,1 1 0,0 0 0,1 0 0,3 15 0,-3-26 0,0 0 0,0-1 0,1 1 0,-1-1 0,1 1 0,-1-1 0,1 0 0,0 0 0,0 0 0,1 0 0,-1 0 0,1 0 0,-1 0 0,1-1 0,0 1 0,0-1 0,0 0 0,0 0 0,0 0 0,1 0 0,-1-1 0,1 1 0,-1-1 0,1 0 0,5 1 0,-1 0 0,1 0 0,-1-1 0,1 0 0,0-1 0,13-1 0,-19 1 0,-1 0 0,1 0 0,-1-1 0,1 0 0,-1 1 0,1-1 0,-1 0 0,1 0 0,-1 0 0,0 0 0,1-1 0,-1 1 0,0-1 0,0 1 0,0-1 0,0 0 0,-1 0 0,1 0 0,0 0 0,-1 0 0,1 0 0,1-3 0,4-12 0,-1 1 0,-1-1 0,-1 0 0,0 0 0,3-33 0,-6-92 0,-2 75 0,1 342 0,0-267 0,1-1 0,-1 0 0,1 0 0,1 0 0,-1 0 0,1 0 0,0 0 0,1 0 0,6 11 0,-8-15 0,1 0 0,0 0 0,0-1 0,0 1 0,0 0 0,1-1 0,-1 0 0,0 0 0,1 0 0,0 0 0,0 0 0,0 0 0,-1-1 0,1 1 0,1-1 0,-1 0 0,0 0 0,0 0 0,0 0 0,1 0 0,-1-1 0,7 1 0,-7-1 0,0 0 0,0 0 0,0 0 0,0-1 0,0 1 0,0-1 0,0 1 0,-1-1 0,1 0 0,0 0 0,0 0 0,0-1 0,-1 1 0,1-1 0,-1 1 0,4-3 0,-2-2 0,1 1 0,-1-1 0,-1 0 0,1 0 0,-1 0 0,4-11 0,5-13 0,-3-1 0,0 0 0,4-36 0,16-55 0,-27 118 0,-1 0 0,0 0 0,1 0 0,-1 0 0,1 1 0,0-1 0,1 1 0,-1 0 0,0-1 0,5-3 0,-4 5 0,-1 0 0,1 1 0,0-1 0,-1 1 0,1 0 0,0 0 0,0 0 0,0 0 0,0 0 0,0 1 0,0-1 0,0 1 0,0 0 0,5 0 0,-6 1 0,1-1 0,-1 1 0,1 0 0,-1 0 0,1 0 0,-1 0 0,1 0 0,-1 0 0,0 1 0,0-1 0,0 1 0,0 0 0,0 0 0,0-1 0,0 1 0,0 0 0,-1 1 0,1-1 0,-1 0 0,1 0 0,-1 1 0,0-1 0,0 1 0,0-1 0,0 1 0,0 2 0,4 10 0,-1 0 0,-1 0 0,2 18 0,-2 2 0,-2 71 0,-1-101 0,-1-1 0,0 1 0,0 0 0,0 0 0,-1-1 0,0 1 0,1-1 0,-2 1 0,1-1 0,0 0 0,-1 0 0,0 0 0,0 0 0,0 0 0,0-1 0,-1 1 0,1-1 0,-1 0 0,-8 5 0,5-3 0,0-1 0,0-1 0,-1 1 0,1-1 0,-1 0 0,0-1 0,0 0 0,0 0 0,0-1 0,0 0 0,-10 0 0,-1 0 1,14 0-5,0-1 0,0 1 0,0-1 0,0-1-1,0 1 1,1-1 0,-8-1 0,33-3 4,118 9 0,91-3 5,-225-1-3,0-1 0,0 1-1,0-1 1,-1 0-1,1-1 1,0 1 0,-1-1-1,1 0 1,-1 0-1,0 0 1,1-1-1,-1 1 1,0-1 0,7-7-1,-7 5 0,1 0-1,-1-1 1,0 1-1,-1-1 1,1 0-1,-1 0 1,-1-1 0,1 1-1,2-11 1,1-9-2,-2-1 0,-1 0 0,-1 0 0,-3-37 0,1 38 3,0 23-2,0-4 0,0 1 0,0-1 0,-1 0 0,0 1 0,-2-9 0,3 14 0,-1-1 0,1 1 0,-1 0 0,1-1 0,-1 1 0,0 0 0,0 0 0,0 0 0,1-1 0,-1 1 0,0 0 0,0 0 0,-1 0 0,1 0 0,0 1 0,0-1 0,0 0 0,-1 0 0,1 1 0,0-1 0,-1 1 0,1-1 0,0 1 0,-1 0 0,1-1 0,-1 1 0,1 0 0,0 0 0,-3 0 0,2 0 0,0 1 0,1-1 0,-1 1 0,0 0 0,1-1 0,-1 1 0,1 0 0,-1 0 0,1 0 0,-1 0 0,1 0 0,-1 0 0,1 1 0,0-1 0,0 0 0,0 1 0,0-1 0,0 1 0,0-1 0,0 1 0,0-1 0,0 1 0,1 0 0,-1-1 0,0 4 0,-10 45 0,7-16 0,2 1 0,4 59 0,-1-85 0,0 0 0,1-1 0,0 1 0,0-1 0,1 0 0,0 1 0,0-1 0,1-1 0,0 1 0,0 0 0,1-1 0,0 0 0,1 0 0,-1-1 0,1 1 0,8 6 0,-6-7 0,1 1 0,-1-2-1,1 1 1,0-1-1,0 0 1,0-1 0,1 0-1,-1-1 1,1 0-1,0 0 1,0-1 0,0 0-1,15 0 1,-13-1-42,0 0-105,-1-1-1,0 0 1,1-1-1,11-2 1,14-12-3231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58.7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341 453 25276,'-4'-6'925,"0"0"0,-1 1 1,0 0-1,0 0 0,0 0 1,-9-6-1,9 8-724,-1-1-1,0 1 1,-1 0 0,1 0 0,-12-3-1,-1 3-304,0 0 0,0 1 0,-37 1-1,51 1 108,1 0-1,-1 1 1,0-1-1,1 1 1,-1 0-1,1 0 1,-1 0-1,1 1 1,0 0-1,-1 0 1,1 0-1,0 0 1,0 1-1,0-1 1,0 1-1,-4 4 1,3-1-1,0 0 1,1 0-1,0 0 1,0 0 0,0 1-1,0-1 1,1 1-1,0 0 1,-2 10-1,-1 6 4,1 1-1,2 0 0,0 0 0,2 1 0,1 29 0,1-48-4,-1 0 0,2 0 1,-1-1-1,0 1 0,1-1 0,0 1 1,0-1-1,1 0 0,-1 0 0,1 0 1,0 0-1,1 0 0,-1-1 0,1 1 1,0-1-1,0 0 0,0 0 0,1 0 1,-1-1-1,1 1 0,0-1 0,0 0 1,0-1-1,0 1 0,9 2 0,-1-1 4,0 1 0,1-2 0,-1 0 1,1-1-1,-1 0 0,1-1 0,0 0 0,-1-1 0,27-3 0,-35 1-5,0 0 1,0 0 0,0 0-1,-1 0 1,1 0 0,0-1-1,-1 0 1,0 0 0,0 0-1,0-1 1,0 0-1,0 1 1,-1-1 0,0 0-1,1-1 1,-2 1 0,1 0-1,0-1 1,-1 0 0,0 0-1,3-7 1,2-8 4,-1 0 0,-1 0 0,0-1 1,1-21-1,3-76-3,-8-131 1,-3 121-3,2 37 0,-2 122 0,-2 1 0,-11 49 0,-3 9 0,5 48 0,6 165 0,7-277 0,0-19 0,0-1 1,1 1-1,0 0 0,0 0 0,1 0 1,3 9-1,-5-13-6,1-1 0,0 0 1,0 0-1,1 0 0,-1 0 0,0 0 0,1 0 1,-1 0-1,1 0 0,0 0 0,-1-1 1,1 1-1,0-1 0,0 1 0,0-1 0,0 0 1,0 0-1,0 0 0,1 0 0,-1 0 0,4 1 1,16-1-334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14.8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1 513 27821,'0'0'4765,"13"0"-4635,68 0-95,161-3-16,-176-1-21,106-19 1,-109 13 1,-62 9 0,0 0 0,-1 0-1,1-1 1,-1 1 0,1 0 0,-1 0-1,1-1 1,-1 1 0,0 0 0,1-1-1,-1 1 1,0-1 0,0 1 0,0 0 0,0-1-1,0 1 1,-1 0 0,1-3 0,0 4-1,-1-9-2,0 0 0,0-1 1,-1 1-1,0 0 1,-1 1-1,0-1 0,0 0 1,-1 1-1,0 0 0,-9-14 1,-7-8 4,-36-39 0,8 10-4,20 18-3,13 18 14,-34-38-1,44 56-6,0 0 0,0 0-1,-1 0 1,0 0 0,0 1-1,0 0 1,0 0-1,-1 1 1,1 0 0,-1 0-1,-12-3 1,25 17-2,10 7 0,269 261 0,-256-252 0,-14-14 0,-2 0 0,19 21 0,-28-29 0,-1 0 0,0 0 0,0 0 0,0 1 0,0-1 0,-1 1 0,0-1 0,0 1 0,0 0 0,-1 0 0,0 0 0,0 6 0,0-7 0,0-1 0,-1 1 0,0-1 0,0 1 0,0-1 0,-1 1 0,1-1 0,-1 1 0,0-1 0,0 1 0,-1-1 0,1 0 0,-1 1 0,0-1 0,0 0 0,0 0 0,-1-1 0,0 1 0,1 0 0,-1-1 0,0 1 0,-1-1 0,-6 5 0,-14 11 4,-1-2-1,-1-1 1,-1 0-1,-40 15 1,-116 37-201,172-64 163,5-3-585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0:59.6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210 87 32591,'1'-17'103,"-2"-26"-30,0 42-73,0 0 0,0 1 0,0-1 0,0 1 0,0-1 0,0 1 0,0 0 0,0-1 0,0 1 0,0 0 0,0 0 0,0-1 0,-1 1 0,1 0 0,0 0 0,0 0 0,0 1 0,0-1 0,-2 0 0,-1 1 0,-4-2 0,-1 1 0,1 1 0,-1 0 0,-13 3 0,19-3 0,-1 0 0,0 1 0,1 0 0,0 0 0,-1 0 0,1 0 0,0 1 0,0-1 0,0 1 0,0 0 0,1-1 0,-4 5 0,-4 8 0,0 0 0,1 1 0,0-1 0,1 2 0,1-1 0,1 1 0,0 0 0,1 0 0,1 1 0,1-1 0,0 1 0,2 0 0,0 32 0,0-44 0,1-1 0,1 1 0,-1 0 0,1 0 0,0 0 0,0-1 0,1 1 0,0 0 0,0-1 0,0 1 0,0-1 0,1 0 0,0 0 0,0 0 0,1 0 0,-1 0 0,1-1 0,0 1 0,0-1 0,0 0 0,1-1 0,0 1 0,-1-1 0,1 0 0,0 0 0,1 0 0,-1 0 0,0-1 0,1 0 0,5 1 0,7 1 0,-1-2 0,1 0 0,0 0 0,0-2 0,29-3 0,-43 3 0,-1 0 0,1-1 0,0 0 0,0 0 0,0 0 0,0 0 0,-1 0 0,1-1 0,0 0 0,-1 0 0,0 0 0,1 0 0,-1 0 0,0-1 0,5-4 0,-4 2 0,0-1 0,-1 1 0,1 0 0,-1-1 0,0 0 0,-1 1 0,1-1 0,-1 0 0,1-7 0,2-12 0,-1 0 0,-2 0 0,0-50 0,-3 55 0,1 0 0,-1 1 0,0-1 0,-7-29 0,6 43 0,1-1 0,-1 1 0,-1 0 0,1 0 0,-1 0 0,0 0 0,0 0 0,-1 1 0,1-1 0,-1 1 0,-1 0 0,1 0 0,-1 0 0,-6-4 0,8 7 0,0 0 0,0 1 0,-1-1 0,1 1 0,0 0 0,-1 0 0,0 0 0,1 0 0,-1 0 0,1 1 0,-1 0 0,0 0 0,1 0 0,-1 0 0,-6 2 0,9-2 0,0 1 0,0-1 0,-1 1 0,1 0 0,0 0 0,0-1 0,0 1 0,0 0 0,0 0 0,0 0 0,0 0 0,0 0 0,1 1 0,-1-1 0,0 0 0,0 0 0,1 0 0,-1 1 0,1-1 0,0 0 0,-1 1 0,1-1 0,0 0 0,0 1 0,-1-1 0,1 1 0,0-1 0,0 0 0,1 1 0,-1 1 0,0 5 0,-3 11-2,2 1 0,0-1 0,1 1 0,1-1 0,1 0 0,5 25 0,-6-39 2,1-1-1,-1 1 0,1 0 1,0 0-1,0 0 1,0-1-1,1 1 0,-1-1 1,1 0-1,0 0 1,0 0-1,1 0 0,-1 0 1,1-1-1,0 0 0,0 1 1,0-1-1,0-1 1,1 1-1,-1-1 0,1 1 1,-1-1-1,1-1 1,0 1-1,0-1 0,0 1 1,0-1-1,0-1 1,5 1-1,-6 0 1,0-1 0,0 0 0,0 0 0,0 0 0,0 0 0,1-1 0,-1 1 0,0-1 0,0 0 0,0 0 0,5-3 0,-7 2 0,1 0 0,-1 0 1,1-1-1,-1 1 0,0 0 1,0-1-1,0 0 1,0 0-1,-1 1 0,1-1 1,-1 0-1,0 0 1,1-1-1,0-3 0,14-49 24,10-30-21,-23 79-3,0-1 0,1 1 0,0 0 0,0 0 0,1 0 0,0 0 0,0 1 0,8-8 0,-12 13 0,0-1 0,1 1 0,-1 0 0,1 0 0,0 0 0,-1 0 0,1 0 0,0 0 0,-1 0 0,1 0 0,0 1 0,0-1 0,0 1 0,0 0 0,-1-1 0,1 1 0,0 0 0,0 0 0,0 0 0,0 0 0,0 0 0,0 1 0,0-1 0,0 1 0,-1-1 0,1 1 0,0-1 0,0 1 0,2 2 0,0-1 0,-1 0 0,0 1 0,0 0 0,-1-1 0,1 1 0,0 0 0,-1 0 0,0 0 0,0 1 0,0-1 0,0 1 0,3 6 0,2 19 0,0 0 0,-2 0 0,-1 1 0,-2-1 0,-1 1 0,-3 35 0,2-15 0,-7-10 0,3-28 0,2-23 0,2-5 0,1-1 0,0 1 0,2 0 0,0 0 0,0 0 0,2 0 0,0 0 0,1 1 0,14-27 0,-9 21 0,0 0 0,1 1 0,1 1 0,1 0 0,1 1 0,0 0 0,1 1 0,24-19 0,-39 35 0,0 1 0,-1-1 0,1 0 0,-1 1 0,1-1 0,0 1 0,0-1 0,-1 1 0,1-1 0,0 1 0,0-1 0,-1 1 0,1 0 0,0-1 0,0 1 0,0 0 0,0 0 0,0 0 0,0 0 0,-1 0 0,1 0 0,0 0 0,0 0 0,0 0 0,0 0 0,0 0 0,0 0 0,-1 1 0,1-1 0,0 0 0,0 1 0,0-1 0,-1 0 0,1 1 0,0-1 0,0 1 0,-1 0 0,1-1 0,0 1 0,-1-1 0,1 1 0,-1 0 0,1 0 0,-1-1 0,1 1 0,0 1 0,1 4 0,0 0 0,-1 0 0,0 0 0,0 0 0,0 10 0,0-5 0,6 242-4,-8-171-61,1-77-154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03.0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23 507 26396,'-2'18'5466,"-6"11"-4740,-1-2-758,7-13 53,1 0 0,0 0 0,1 16 0,1-9-19,-1-21-1,0 1 0,0 0 0,0 0 0,0 0 0,0-1 1,1 1-1,-1 0 0,0 0 0,1-1 0,-1 1 0,0 0 1,1-1-1,-1 1 0,1 0 0,-1-1 0,1 1 0,0 0 1,-1-1-1,1 1 0,-1-1 0,1 0 0,0 1 0,0-1 1,-1 1-1,2-1 0,27 6 31,-25-6-29,0 0-1,0 0 0,0-1 1,0 1-1,0-1 0,0 0 1,0 0-1,0 0 1,0-1-1,-1 1 0,1-1 1,6-3-1,-6-1-2,1 1 0,-1-1 0,-1 0 0,1 0 0,-1 0 0,0 0 0,0-1 0,-1 1 0,0-1 1,2-9-1,10-75 21,-13 82-16,9-191 0,-11 218-5,-1-1 0,-1-1 0,-5 20 0,-6 39 0,12-50 0,0 1 0,2 0 0,1-1 0,6 41 0,-6-58 0,1 0 0,0 0 0,1-1 0,0 1 0,0-1 0,0 1 0,1-1 0,0 0 0,1-1 0,0 1 0,0-1 0,0 0 0,0 0 0,1 0 0,0-1 0,1 0 0,-1 0 0,12 6 0,-13-8 0,1-1 0,0 0 0,-1 0 0,1 0 0,0-1 0,0 1 0,12 0 0,-15-2 0,-1 0 0,0 0 0,1 0 0,-1 0-1,0 0 1,0 0 0,1-1 0,-1 1-1,0-1 1,0 0 0,1 1 0,-1-1-1,0 0 1,0 0 0,0-1 0,0 1 0,0 0-1,-1-1 1,1 1 0,0-1 0,0 1-1,-1-1 1,1 0 0,0-2 0,5-12-3,-2-1-1,0 1 1,-1-1 0,-1 0 0,-1 0 0,0-1 0,-1-28 0,4-36 28,-3 71-23,-1-4-2,1 1 0,0-1 1,1 1-1,1 0 1,1 0-1,-1 0 0,2 1 1,8-16-1,-13 28 0,-1 0 0,1-1 0,0 1 0,0 0 0,0 0 0,0-1 0,1 1 0,-1 0 0,0 0 0,0 0 0,1 0 0,-1 1 0,0-1 0,1 0 0,-1 0 0,1 1 0,-1-1 0,1 1 0,-1-1 0,1 1 0,0 0 0,-1 0 0,1 0 0,-1-1 0,1 2 0,-1-1 0,1 0 0,0 0 0,-1 0 0,1 1 0,-1-1 0,3 1 0,-1 1 0,1 0 0,-1 0 0,0 0 0,0 1 0,-1-1 0,1 1 0,0-1 0,-1 1 0,0 0 0,1 0 0,-1 0 0,2 5 0,5 10 0,-1 1 0,-1-1 0,-1 1 0,-1 1 0,-1-1 0,4 32 0,-2 111 0,-6-144 0,1-34 0,1 0 0,1 0 0,0 1 0,1-1 0,0 1 0,2 0 0,11-23 0,59-101 0,-72 132 0,5-8 0,0 1 0,1 0 0,0 0 0,1 1 0,12-12 0,-22 24 0,0 0 0,0 0 0,0 0 0,0 0 0,0 0 0,0 0 0,1 0 0,-1 1 0,0-1 0,0 0 0,1 1 0,-1-1 0,0 1 0,1-1 0,-1 1 0,0 0 0,1-1 0,-1 1 0,1 0 0,-1 0 0,0 0 0,1 0 0,-1 0 0,2 1 0,-1 0 0,-1 0 0,0 0 0,1 0 0,-1 0 0,0 0 0,0 1 0,1-1 0,-1 0 0,0 1 0,0-1 0,-1 1 0,1-1 0,0 1 0,0-1 0,-1 1 0,2 2 0,1 10 0,0 1 0,-1-1 0,1 24 0,-3-28 0,1 84 0,-3-71 0,2 0 0,0 0 0,2-1 0,0 1 0,8 30 0,-9-51 0,-1 0 0,1 1 0,0-1 0,0 0 0,0 0 0,0 0 0,0 0 0,0 0 0,1 0 0,-1 0 0,1 0 0,-1-1 0,1 1 0,0 0 0,0-1 0,0 1 0,-1-1 0,5 2 0,-2-2 0,-1 0 0,1 0 0,0-1 0,0 1 0,-1-1 0,1 0 0,0 0 0,0 0 0,0 0 0,5-2 0,-8 2 0,1-1 0,0 1 0,-1-1 0,1 0 0,-1 0 0,1 1 0,-1-1 0,1 0 0,-1 0 0,1 0 0,-1-1 0,0 1 0,0 0 0,1 0 0,-1-1 0,0 1 0,0-1 0,0 1 0,-1-1 0,1 1 0,1-3 0,11-40 0,-10 31 0,9-48 0,-3 0 0,-3-1 0,-3-80 0,0 35 0,0-75 0,-21 271 0,10-12 0,4 138 0,5-130 0,-1-75 0,0 1 0,1 0 0,0 0 0,1-1 0,0 1 0,1-1 0,0 0 0,1 1 0,9 18 0,-11-25 0,1 1 0,1-1 0,-1 0 0,0 0 0,1 0 0,0 0 0,0-1 0,0 1 0,0-1 0,1 0 0,-1 0 0,1-1 0,0 1 0,0-1 0,0 0 0,0-1 0,0 1 0,0-1 0,0 0 0,0 0 0,11 0 0,-3 0 0,-1 0 0,1-1 0,-1 0 0,15-2 0,-23 1 0,0 0 0,0 0 0,0 0 0,-1 0 0,1-1 0,0 0 0,-1 0 0,1 0 0,-1 0 0,0 0 0,0 0 0,0-1 0,5-5 0,2-4 0,0 0 0,-1-1 0,-1 0 0,0-1 0,0 0 0,-2 0 0,0-1 0,0 0 0,-1 0 0,5-29 0,-4-3 0,-2 0 0,-2-59 0,-2 104 0,0 0 0,0 0 0,0 0 0,0 0 0,-1 0 0,1 0 0,-1 0 0,1 0 0,-1 0 0,0 0 0,0 0 0,0 0 0,0 1 0,0-1 0,0 0 0,0 1 0,-1-1 0,-1-1 0,2 2 0,0 1 0,0-1 0,0 0 0,0 1 0,-1-1 0,1 1 0,0-1 0,0 1 0,0 0 0,-1 0 0,1-1 0,0 1 0,0 0 0,-1 0 0,1 0 0,0 0 0,-1 1 0,1-1 0,0 0 0,0 0 0,0 1 0,-1-1 0,1 1 0,0-1 0,0 1 0,0-1 0,0 1 0,0 0 0,-2 0 0,0 3 0,0 0 0,0 0 0,0 0 0,1 0 0,0 1 0,-1-1 0,1 0 0,1 1 0,-1 0 0,1-1 0,-2 8 0,3-10 0,-7 31-5,2 0-1,2 1 1,0-1 0,3 1-1,4 49 1,-3-77 5,0 0 0,1 0 0,-1 0 0,1 0 0,0 0 0,1 0 0,-1 0 0,1-1 0,0 1 0,0-1 0,1 0 0,6 7 0,-7-8 0,0-1 0,0 0 0,1 0 0,-1 0 0,1 0 0,0-1 0,0 1 0,0-1 0,0 0 0,0 0 0,0 0 0,1-1 0,-1 0 0,0 1 0,1-1 0,-1-1 0,6 1 0,-5-1 0,-1 1 0,1-2 0,0 1 0,-1 0 0,1-1 0,0 0 0,8-3 0,-11 3 0,-1 0 0,1 0 0,0-1 0,-1 1 0,1-1 0,-1 1 0,1-1 0,-1 0 0,0 1 0,0-1 0,0 0 0,0 0 0,0 0 0,0 0 0,0 0 0,-1 0 0,1 0 0,-1 0 0,1-3 0,6-28 0,2-66 1,3-9 18,-10 95-18,1 0 1,1 0 0,0 1 0,0-1-1,2 1 1,6-12 0,-10 21-2,-1 0 0,1 1 0,0-1 0,0 1 0,0 0 0,0 0 0,1-1 0,-1 1 0,1 1 0,-1-1 0,1 0 0,0 1 0,-1-1 0,1 1 0,0 0 0,0 0 0,5-1 0,-6 1 0,0 1 0,0 0 0,0 0 0,0 0-1,0 0 1,0 0 0,0 1 0,0-1 0,0 1-1,0-1 1,0 1 0,0 0 0,0-1-1,0 1 1,0 0 0,-1 0 0,1 0 0,0 1-1,-1-1 1,1 0 0,0 1 0,-1-1 0,0 1-1,1-1 1,-1 1 0,2 3 0,3 7-4,0-1 0,-2 1 1,1 0-1,-1 1 0,-1-1 1,0 1-1,2 24 1,-1 98 7,-5-99-6,1-29 2,0-1 0,-1 0 0,0 0 0,-1 0 0,1-1 0,-1 1 0,0 0 0,0 0 0,-1-1 0,0 0 0,0 1 0,0-1 0,-5 6 0,7-8 5,1-15 0,2 0-1,-1-1 0,1 1 0,1 1 0,1-1 0,7-19 1,37-67-10,-30 64 7,-7 12-6,0 0 0,1 1 0,1 1 0,2 0 0,0 0 0,0 1 0,32-28 0,-36 43 4,-11 10-1,0-3-1,-16 191 2,13-153 2,2 53-1,1-56-1,0-33 0,1 1 0,0-1 0,-1 0 0,2 0 0,-1 0 0,1 0 0,-1 0 0,2-1 0,-1 1 0,0-1 0,1 1 0,0-1 0,0 0 0,0 0 0,0 0 0,1 0 0,-1 0 0,1-1 0,0 0 0,0 0 0,8 5 0,-3-3 0,0 0 0,0-1 0,0 0 0,1-1 0,-1 0 0,1 0 0,0-1 0,-1 0 0,1-1 0,14 1 0,-19-2 0,-1 1 0,1-1 0,0-1 0,0 1 0,-1-1 0,1 0 0,0 0 0,-1 0 0,1 0 0,-1-1 0,8-3 0,-9 2 0,0 0 0,-1 0 0,1 0 0,-1 0 0,1-1 0,-1 1 0,0-1 0,0 1 0,-1-1 0,1 0 0,-1 0 0,1 0 0,-1 0 0,0-5 0,23-123 0,-19 93 0,1 0 0,3 1 0,16-48 0,-24 83 0,0 0 0,0 0 0,1 0 0,-1 0 0,1 0 0,0 0 0,0 1 0,0-1 0,0 0 0,0 1 0,0 0 0,1 0 0,-1-1 0,1 1 0,0 1 0,-1-1 0,1 0 0,0 1 0,0-1 0,0 1 0,0 0 0,0 0 0,0 0 0,1 1 0,-1-1 0,0 1 0,0-1 0,1 1 0,-1 0 0,0 0 0,5 1 0,-7-1 0,1 0 0,-1 1 0,1-1 0,-1 0 0,0 1 0,1-1 0,-1 1 0,1-1 0,-1 1 0,0 0 0,1-1 0,-1 1 0,0 0 0,0 0 0,0 0 0,0 0 0,0 0 0,0 0 0,1 2 0,1 1 0,0 0 0,-1 0 0,0 0 0,1 0 0,-2 1 0,3 4 0,0 5 0,-1-1 0,-1 1 0,2 20 0,-2-12 0,-1 1 0,-1 0 0,-1 0 0,-6 35 0,6-50 0,-1-1 0,-1 0 0,1 1 0,-1-1 0,-1 0 0,1 0 0,-1 0 0,0-1 0,-1 0 0,1 1 0,-1-1 0,-1-1 0,1 1 0,-1-1 0,0 0 0,0 0 0,-7 4 0,1-4 2,0 0 1,1 0-1,-2-1 1,1-1-1,0 0 1,-1 0-1,1-1 1,-1-1-1,0 0 1,1-1-1,-15-1 0,17 1 1,8 0-3,0 0 0,0 0 0,0 0 0,0 0 0,0 0 0,0 0 0,0-1 0,0 1 0,0-1 0,0 1 0,0-1 0,1 0 0,-1 0 0,0 0 0,0 0 0,1 0 0,-1 0 0,0 0 0,1-1 0,-1 1 0,-1-2 0,1-1 0,1 1 0,0 0 0,0-1 0,0 1 0,0-1 0,0 1 0,1-1 0,-1 0 0,1 1 0,1-8 0,-2 8-2,1-1 0,0 1 0,0-1 0,0 1-1,1-1 1,-1 1 0,1 0 0,0-1 0,0 1 0,0-1 0,3-4 0,-3 6 1,1 1 1,0-1 0,0 1-1,0 0 1,0 0 0,0 0-1,0 0 1,0 0 0,0 0-1,1 1 1,-1-1-1,0 1 1,1-1 0,-1 1-1,0 0 1,0 0 0,1 0-1,3 1 1,0 0-1,-1 0 0,0 1 1,1 0-1,-1 0 0,0 0 0,0 1 1,0-1-1,-1 1 0,1 0 0,-1 1 1,0-1-1,1 1 0,4 6 0,-1-3 0,-1-1 0,1 0-1,14 9 1,-2-7 6,1-1 1,-1-1-1,2 0 0,-1-2 1,0 0-1,1-2 0,0 0 1,34-2-1,-56 0-5,1-1 0,0 1 0,0 0 0,0 0 0,0-1 0,0 1 0,0 0 0,-1-1 0,1 1 0,0-1 0,0 1 0,0-1 0,-1 1 0,1-1 0,0 0 0,-1 1 0,1-1 0,-1 0 0,1 1 0,-1-1 0,1 0 0,-1 0 0,1 0 0,-1 1 0,1-3 0,6-24 0,-6 24 0,10-74 0,2-123 0,-17 433 0,5-229 0,-1 0 0,1 0 0,0 0 0,0 1 0,0-1 0,0 0 0,1 0 0,-1-1 0,1 1 0,0 0 0,0-1 0,1 1 0,-1-1 0,1 1 0,0-1 0,0 0 0,0 0 0,0 0 0,0-1 0,0 1 0,1-1 0,0 0 0,-1 0 0,7 3 0,-4-3 0,1 1 0,-1 0 0,1-1 0,0-1 0,0 1 0,0-1 0,0 0 0,0-1 0,0 1 0,0-1 0,0-1 0,0 1 0,0-1 0,8-2 0,-13 1 0,0 1 0,0 0 0,-1-1 0,1 1 0,0-1 0,-1 1 0,1-1 0,-1 0 0,0 0 0,1 0 0,-1 0 0,0 0 0,0 0 0,0 0 0,0 0 0,-1 0 0,1 0 0,-1 0 0,1-1 0,-1 1 0,0 0 0,1 0 0,-1-1 0,-1-2 0,2-3 0,17-437 0,-18 381 0,-1-77 0,-12 282 0,-3 98 0,16-209 0,-1-4 0,1 0 0,2 0 0,7 40 0,-7-58 0,0 0 0,0 0 0,1-1 0,1 0 0,-1 1 0,1-1 0,0 0 0,0 0 0,1-1 0,0 0 0,0 1 0,1-2 0,0 1 0,0-1 0,11 9 0,-9-9 0,1-1 0,-1 1 0,1-2 0,-1 1 0,1-1 0,0 0 0,0-1 0,13 2 0,5-1 0,39-1 0,-55-2 0,-9-1 0,0 1 0,0 0 0,0-1 0,0 1 0,0-1 0,0 1 0,0-1 0,0 0 0,0 0 0,0 0 0,0 0 0,0-1 0,0 1 0,-1 0 0,1-1 0,-1 1 0,1-1 0,-1 1 0,1-1 0,-1 0 0,0 0 0,0 0 0,0 1 0,0-1 0,0 0 0,0 0 0,0 0 0,0-3 0,3-9 0,-1 1 0,-1-1 0,2-20 0,-2 15 0,-2 13 0,16-170 0,-19 274 0,0 60 0,3-156 0,1 1 0,-1-1 0,1 1 0,-1-1 0,1 1 0,0-1 0,0 1 0,0-1 0,0 0 0,0 0 0,1 1 0,-1-1 0,1 0 0,-1 0 0,1 0 0,0 0 0,0-1 0,0 1 0,0 0 0,0-1 0,0 0 0,0 1 0,0-1 0,1 0 0,-1 0 0,0 0 0,1 0 0,-1 0 0,1-1 0,-1 1 0,1-1 0,-1 0 0,1 0 0,0 0 0,-1 0 0,1 0 0,-1 0 0,1-1 0,-1 1 0,4-2 0,-4 1 0,1 0 0,-1-1 0,0 1 0,0-1 0,-1 1 0,1-1 0,0 0 0,0 0 0,-1 0 0,1 0 0,-1 0 0,0 0 0,1 0 0,1-4 0,14-39 0,-13 34 0,35-117 0,-25 77 0,2 1 0,26-54 0,-33 88 0,-5 13 0,-3 10 0,-1-3 0,0 22 0,0 41 0,-14 119 0,5-132 0,-34 268 0,39-241 0,-10 121 0,9-161 0,-2-1 0,-22 73 0,27-104 0,-2-1 0,1 1 0,-1-1 0,0 0 0,-1 0 0,0 0 0,0-1 0,-10 12 0,10-15 0,1-1 0,-1 1 0,1-1 0,-1 0 0,0 0 0,-1 0 0,1-1 0,0 0 0,-1 0 0,1 0 0,-1 0 0,1-1 0,-1 0 0,-7 0 0,0 0 0,1 0 0,-1 0 0,0-2 0,0 0 0,0 0 0,0-1 0,1-1 0,-1 0 0,1 0 0,0-2 0,0 1 0,0-2 0,0 1 0,1-2 0,0 1 0,0-1 0,1-1 0,0 0 0,0-1 0,1 0 0,0 0 0,-8-11 0,7 6 0,1 0 0,0-1 0,1 1 0,1-2 0,0 1 0,1-1 0,0 0 0,1 0 0,1-1 0,1 1 0,0-1 0,2 0 0,-1 0 0,2 0 0,0 0 0,2 0 0,4-29 0,-2 34 0,0 0 0,0 0 0,1 0 0,1 0 0,0 1 0,1 0 0,0 0 0,0 1 0,1 0 0,0 0 0,1 1 0,0 0 0,18-13 0,1 1 0,1 1 0,1 1 0,57-26 0,-23 18 0,1 3 0,82-19 0,140-16 0,-286 59-4,0 0 1,0-1-1,1 1 1,-1 0-1,0 0 1,0-1-1,0 1 1,0-1-1,1 1 1,-1-1-1,0 1 0,0-1 1,0 0-1,0 1 1,0-1-1,-1 0 1,1 0-1,0 0 1,0 0-1,0 0 1,-1 0-1,1 0 0,0 0 1,-1 0-1,1 0 1,-1 0-1,1 0 1,-1 0-1,0 0 1,1-1-1,-1 1 1,0 0-1,0 0 0,0-1 1,0 1-1,0 0 1,0 0-1,0 0 1,0-1-1,-1 1 1,1-2-1,-1-5-132,1-23-844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03.4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187 4 32511,'-10'-2'18,"1"1"1,-1 1 0,0 0-1,1 0 1,-1 1-1,1 0 1,-1 0-1,1 1 1,-15 5 0,19-5-21,1 0 1,-1 0 0,1 1 0,0-1 0,0 1 0,0 0 0,1 0 0,-1 1 0,1-1 0,-1 1 0,1 0-1,0-1 1,1 1 0,-1 1 0,1-1 0,0 0 0,0 1 0,0-1 0,0 1 0,-1 4 0,1-1 1,0 0 0,1 0-1,-1 0 1,1 1 0,1-1 0,0 0 0,0 0 0,0 0 0,4 16 0,-3-20 1,0 1 0,1-1 0,0 0 0,-1 0 0,1-1 0,1 1 0,-1 0 0,1-1 0,-1 1 0,1-1 0,0 0 0,0 1 0,0-2 0,1 1 0,-1 0-1,1-1 1,0 1 0,-1-1 0,6 2 0,5 2 6,0-1 0,0-1 0,1-1-1,-1 0 1,1 0 0,0-2 0,-1 0 0,1 0-1,0-1 1,21-4 0,-34 4-7,-1-1 0,1 0 0,-1 0 0,1 1 0,-1-1 0,1 0 0,-1 0 0,1-1 0,-1 1 0,0 0 0,0 0 0,1-1 0,-1 1 0,0 0 0,0-1 0,-1 1 0,1-1 0,0 0 0,0 1 0,-1-1 0,1 1 0,-1-1 0,1 0 0,-1 0 0,0 1 0,0-4 0,2-53 0,-3 41 0,1 12 0,0-1 0,-1 0 0,1 0 0,-1 0 0,0 1 0,-1-1 0,1 1 0,-1-1 0,0 1 0,-1-1 0,1 1 0,-1 0 0,-5-7 0,5 8 0,-1 1 0,1-1-1,-1 1 1,1 0 0,-1 1 0,0-1-1,0 1 1,0-1 0,0 1-1,-1 0 1,1 1 0,-1-1-1,1 1 1,-1 0 0,1 0-1,-1 0 1,-5 0 0,4 1-8,0-1-8,1 0 1,-1 1-1,1 0 1,-1 0-1,1 0 1,-1 1-1,1 0 1,-1 0-1,-6 2 1,-18 22-473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04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275 6 32527,'-17'-2'22,"0"0"-1,1 1 1,-1 0 0,0 1 0,0 1 0,0 1-1,-27 6 1,38-6-22,0 0-1,0 0 0,1 0 0,-1 1 1,1 0-1,-1 0 0,1 0 1,0 1-1,0 0 0,0 0 0,1 0 1,-1 0-1,1 1 0,0 0 1,0 0-1,1 0 0,-1 0 1,1 0-1,0 1 0,1-1 0,-1 1 1,1 0-1,-2 8 0,2-6-1,0-1-1,1 1 0,0 0 0,0 0 1,1 0-1,0-1 0,0 1 1,3 13-1,-3-18 3,1 0 1,0-1 0,0 1-1,0-1 1,0 1-1,1-1 1,-1 0 0,0 1-1,1-1 1,0 0-1,0 0 1,0 0-1,0 0 1,0 0 0,0-1-1,0 1 1,0 0-1,1-1 1,-1 0 0,0 0-1,1 1 1,-1-1-1,1-1 1,0 1 0,-1 0-1,1-1 1,3 1-1,9 2 12,0-1 0,0-1-1,1 0 1,-1-1 0,0-1 0,22-3-1,-33 3-10,1 0-1,-1 0 0,0 0 1,0-1-1,1 1 0,-1-1 1,0 0-1,-1-1 0,1 1 1,0-1-1,0 1 0,-1-1 0,0 0 1,0-1-1,0 1 0,0 0 1,0-1-1,0 0 0,-1 1 1,0-1-1,0 0 0,0 0 1,0-1-1,-1 1 0,1 0 1,0-5-1,1-3 0,-1-1 0,-1 1 0,0-1 0,-1-24 0,0 34 0,0 0 0,-1 0 0,1 0 0,0 0 0,-1 0 0,0 0 0,0 0 0,0 0 0,0 0 0,0 0 0,-1 1 0,1-1 0,-1 0 0,1 1 0,-1-1 0,0 1 0,0 0 0,0 0 0,-1 0 0,1 0 0,0 0 0,-1 0 0,1 0 0,-1 1 0,-3-2 0,1 1 0,0 0 0,-1 1 0,1 0 0,0 0 0,-1 0 0,1 1-1,0 0 1,-1 0 0,-7 1 0,11-1-12,0 1-1,0-1 1,0 1 0,0 0-1,0 0 1,0-1 0,1 1-1,-1 0 1,0 1 0,1-1-1,-1 0 1,0 0 0,1 1-1,0-1 1,-1 1-1,1-1 1,0 1 0,0 0-1,0-1 1,0 1 0,0 0-1,0 0 1,0 0 0,0 0-1,1-1 1,-1 1 0,1 3-1,-5 40-969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04.6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31999,'0'0'608,"36"3"-512,23 0-64,9 0-32,1 0 0,-3 0 0,-14-3 0,-13 0 0,-13 0-32,-12 0-224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05.4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30734,'0'0'768,"0"3"-383,23 3-49,10 3-160,6-3-48,10 0-32,7-3-32,0 0-32,-1-3-16,-6 0 16,-13 0-32,-16 0 0,-10 0 0,-10 6 0,0 5-48,-17-5-288,-9 6-2097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06.7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1 32431,'-3'0'305,"4"13"-274,33 134-31,-4-22 0,-21-77 0,23 94 0,-28-127 0,1-1 0,0 0 0,1 0 0,1 0 0,0-1 0,1 0 0,10 13 0,-17-24 0,0-1 0,0 0 0,0 1 0,0-1 0,0 0 0,0 1 0,1-1 0,-1 0 0,0 0 0,1 0 0,-1 0 0,1 0 0,-1-1 0,1 1 0,-1 0 0,1-1 0,0 1 0,-1-1 0,1 1 0,0-1 0,-1 0 0,1 0 0,0 0 0,-1 0 0,1 0 0,0 0 0,0 0 0,-1 0 0,1-1 0,0 1 0,-1-1 0,1 1 0,-1-1 0,1 0 0,0 1 0,-1-1 0,0 0 0,1 0 0,1-2 0,2-2 0,1-1 0,-1 1 0,0-1 0,-1-1 0,0 1 0,0 0 0,4-10 0,20-49 0,-2-2 0,-4-1 0,20-99 0,-4 14 0,-31 137-8,-6 35-783,-1-10 109,0 36-5889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08.3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255 358 32143,'0'-1'10,"2"-12"82,0 0 0,-1 0 0,-1 0 0,0 0 0,-3-18 1,3 28-93,-1 1 1,0-1 0,1 1 0,-1-1 0,0 1 0,0 0 0,0-1-1,-1 1 1,1 0 0,-1 0 0,1 0 0,-1 0 0,0 0 0,1 0 0,-1 0-1,0 0 1,0 1 0,0-1 0,-1 1 0,1-1 0,0 1 0,0 0-1,-1 0 1,1 0 0,-1 0 0,1 1 0,-1-1 0,1 1 0,-1-1 0,0 1-1,1 0 1,-1 0 0,-2 0 0,-2 0-1,-3 0 0,0 0 0,0 1 0,-17 3 0,23-3 0,0 0 0,0 1-1,0-1 1,0 1 0,1 0 0,-1 0 0,1 1-1,-1-1 1,1 1 0,0 0 0,-6 6-1,1 1 0,-1 1 1,2 0-1,0 0 0,0 1 0,1 0 0,1 0 0,0 1 0,0-1 1,-3 19-1,4-13 0,1-1 0,1 1 1,0-1-1,2 1 0,0 0 1,4 31-1,-4-47 1,1 1 0,0-1 1,0 1-1,-1-1 0,1 0 0,1 0 1,-1 1-1,0-1 0,1 0 0,-1 0 1,1 0-1,-1 0 0,1 0 0,0-1 1,0 1-1,0-1 0,0 1 0,0-1 1,0 1-1,0-1 0,1 0 0,-1 0 1,0 0-1,1 0 0,-1-1 0,5 2 1,6 0 1,0 0 0,0-1 0,26-1 0,-22-1-1,-13 1 0,-1 0 0,1-1 0,-1 0 1,0 0-1,0 0 0,1 0 0,-1 0 0,0 0 1,0-1-1,0 0 0,0 0 0,0 1 0,-1-2 0,1 1 1,-1 0-1,1 0 0,-1-1 0,0 1 0,1-1 0,-2 0 1,1 0-1,0 0 0,0 0 0,1-6 0,4-7 0,-1-1 0,0-1 0,4-25 0,-8 33-2,20-117 1,-25 153 0,-7 33 0,4-35-2,2 0 1,-2 40-1,6-46-6,-1-10 2,1 0 0,0 0 0,1 0 1,0 0-1,3 14 0,-3-20 5,0 0 0,0 0 1,0 1-1,0-1 0,1 0 0,-1 0 1,0 0-1,1 0 0,0-1 0,-1 1 0,1 0 1,0-1-1,0 1 0,0-1 0,0 1 1,0-1-1,0 0 0,1 0 0,-1 0 0,0 0 1,1 0-1,-1-1 0,3 1 0,3 1 1,0 0-1,0 0 0,0-1 1,0-1-1,0 1 0,0-1 1,1-1-1,-1 0 0,0 0 1,0 0-1,12-4 0,-14 2 3,-1 1-1,1-1 1,-1 0 0,0-1-1,0 1 1,-1-1-1,1 0 1,-1 0-1,0 0 1,0-1 0,0 1-1,0-1 1,-1 0-1,0 0 1,0 0-1,3-7 1,5-15 5,-1 1-1,-2-2 1,0 1-1,-2-1 1,5-52-1,-5-143 6,-6 166-15,0 11 3,0 46 0,0 0 0,0 0 0,0 0 0,0 1 0,0-1 0,0 0 0,0 0 0,0 0 0,0 0 0,0 0 0,0 0 0,0 0 0,-1 0 0,1 0 0,0 1 0,0-1 0,0 0 0,0 0 0,0 0 0,0 0 0,0 0 0,0 0 0,0 0 0,0 0 0,0 0 0,0 0 0,-1 0 0,1 0 0,0 0 0,0 0 0,0 0 0,0 0 0,0 0 0,0 0 0,0 0 0,0 0 0,0 0 0,-1 0 0,1 0 0,0 0 0,0 0 0,0 0 0,0 0 0,0 0 0,0 0 0,0 0 0,0 0 0,0 0 0,-1 0 0,1 0 0,0 0 0,0 0 0,0 0 0,0 0 0,0 0 0,0 0 0,0-1 0,0 1 0,0 0 0,0 0 0,0 0 0,0 0 0,0 0 0,0 0 0,0 0 0,-1 0 0,-5 9 0,-4 16 0,1 1 0,1-1 0,2 1 0,-6 38 0,-3 114 0,14 18 0,0-191 0,1 0 0,0 1 0,1-1 0,-1 0 0,1 1 0,0-1 0,0 0 0,1 0 0,0 0 0,0 0 0,0 0 0,0 0 0,1 0 0,-1-1 0,1 1 0,1-1 0,-1 0 0,1 0 0,-1 0 0,1 0 0,0 0 0,0-1 0,1 0 0,-1 0 0,1 0 0,-1 0 0,1-1 0,0 0 0,0 0 0,0 0 0,0-1 0,1 1 0,-1-1 0,6 0 0,-9-1 0,21 3 0,37-1 0,-55-2 0,1 0 0,-1-1 0,0 0 0,0 1 0,0-2 0,0 1 0,0 0 0,0-1 0,0 0 0,0 0 0,-1-1 0,1 1 0,7-7 0,-4 0 0,-1 0 0,1-1 0,-2 0 0,1 0 0,-1 0 0,-1-1 0,0 0 0,-1 0 0,0-1 0,0 1 0,-1-1 0,2-20 0,1-16 0,-1-84 0,-5 126 0,0-25 0,-3 22 0,-2 13 0,5-4 0,-5 7 0,0 0 0,1 1 0,0 0 0,1-1 0,-1 1 0,1 1 0,1-1 0,0 0 0,0 1 0,-1 14 0,0 14 0,1 43 0,3-54 0,-2-20 0,1-1 0,0 0 0,0 0 0,1 0 0,0 0 0,0 1 0,0-1 0,0 0 0,1 0 0,0-1 0,0 1 0,0 0 0,0-1 0,1 1 0,0-1 0,0 0 0,0 0 0,0 0 0,1 0 0,0 0 0,0-1 0,0 1 0,0-1 0,0 0 0,0-1 0,1 1 0,0-1 0,-1 0 0,1 0 0,0 0 0,0-1 0,10 3 0,-4-2-4,0 0-1,0-1 1,1 0-1,-1 0 1,22-3-1,-29 1 5,-1 1 0,1-1 0,-1 0-1,1 0 1,-1 0 0,1 0 0,-1-1-1,0 1 1,0-1 0,0 0 0,0 0-1,0 0 1,0 0 0,0-1 0,-1 1-1,1-1 1,-1 0 0,1 0 0,-1 0-1,0 0 1,3-6 0,1-7 2,0 0 1,-1-1-1,-1 0 1,-1 0-1,3-28 1,-3-92 18,-3 97-25,-13 66 4,7 2 0,1-1 0,2 0 0,1 1 0,1 35 0,1-58 0,1 1 0,-1-1 0,1 0 0,0 0 0,0 0 0,0 0 0,1 0 0,0-1 0,0 1 0,0 0 0,0-1 0,1 1 0,0-1 0,0 0 0,0 0 0,0 0 0,1 0 0,-1 0 0,1-1 0,0 0 0,0 0 0,0 0 0,1 0 0,-1 0 0,1-1 0,-1 0 0,1 0 0,0 0 0,0-1 0,0 0 0,0 1 0,0-2 0,9 2 0,-4-1 0,0 0 0,0-1 0,0 0 0,0 0 0,17-4 0,-24 3 0,1 0 0,-1 0 0,0 0 0,0-1 0,0 1 0,0-1 0,0 0 0,-1 0 0,1 0 0,0 0 0,-1-1 0,0 1 0,1-1 0,-1 1 0,0-1 0,0 0 0,-1 0 0,1 0 0,0 0 0,1-5 0,6-17 0,-2-1 0,0 0 0,-2 0 0,3-38 0,-1-95 0,-8 214-1,3 82-25,-2-133 26,0-1 0,1 0 0,0 0-1,0 0 1,0 0 0,0 1 0,0-2-1,1 1 1,-1 0 0,1 0 0,0 0-1,-1-1 1,1 1 0,1-1 0,-1 1-1,4 2 1,-1-1-1,0-1 1,0 0-1,0 0 0,1 0 0,-1 0 0,1-1 0,0 0 0,7 1 1,10 2-3,1-2 0,0-1 0,36-1-1,-52-1 4,2 0 0,5 1 0,-1-1 0,1-1 0,26-5 0,-36 4 0,0 1 0,0-1 1,-1 0-1,1 0 0,0-1 0,-1 1 0,0-1 1,1 0-1,-1 0 0,-1 0 0,1-1 0,0 1 1,-1-1-1,6-8 0,-1-1 1,0-1 0,-1 1-1,-1-1 1,-1 0 0,0-1 0,0 1-1,-2-1 1,0 0 0,2-22 0,-2-16 3,-4-69 0,1 115-4,0 3 0,0 1 0,-1-1 0,0 0 0,1 1 0,-2-1 0,1 1 0,0-1 0,0 1 0,-1-1 0,0 1 0,0 0 0,0 0 0,0 0 0,0 0 0,-1 0 0,1 0 0,-1 1 0,0-1 0,0 1 0,0 0 0,0 0 0,0 0 0,0 0 0,0 0 0,-7-2 0,3 2 0,-1-1 0,0 1 0,1 1 0,-1-1 0,0 1 0,0 1 0,0-1 0,0 1 0,0 1 0,0 0 0,-11 2 0,13-1 0,1 0-1,-1 1 1,1 0-1,-1 0 1,1 1-1,0-1 1,0 1-1,0 0 1,1 0-1,0 1 1,-1-1-1,2 1 1,-1 0-1,0 0 1,1 1-1,-5 9 1,-4 10-3,1 0 1,-11 36-1,15-37 3,1 0 0,1 0 0,0 0 0,2 0 0,1 1 0,1 0 0,1-1 0,5 38 0,-2-53 0,0-1 0,0 0 1,1 0-1,0 0 0,0 0 0,1-1 0,0 1 1,0-1-1,1 0 0,-1-1 0,2 1 0,-1-1 1,1-1-1,0 1 0,0-1 0,0 0 0,1-1 1,0 1-1,0-2 0,0 1 0,0-1 0,0 0 1,1-1-1,-1 0 0,1 0 0,14 0 0,-7-2-168,1 0-469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25.4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 32559,'151'2'219,"131"-5"-230,-167-11 11,-188 14-67,49 0-138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36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398 35 30190,'-6'-3'97,"-1"1"1,1 0-1,-1 0 0,1 0 1,-1 1-1,0 0 0,1 1 1,-10-1-1,-34-5 812,25 1-789,0 1-1,-1 1 1,1 2 0,0 0 0,-31 4 0,-7-2-79,35-1-33,22 0 8,18 0-8,40 3-8,85 15 0,-58-6 0,-9-2 0,118 16 0,217 3 0,160-9 0,-215 8 0,32 3 0,-137-16 0,46 5 0,-130-4 0,1-6 0,204-15 0,-360 4 0,19 0 1,-21 0-3,-12 1-2,-28 0-87,-11 0-261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18.0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46 258 31967,'0'0'752,"14"0"-709,-10 0-43,0 0 0,-1 0 0,1-1 1,0 1-1,0-1 0,0 0 1,-1 0-1,1-1 0,0 1 0,-1-1 1,0 1-1,1-1 0,-1 0 1,0-1-1,0 1 0,0 0 0,4-5 1,-2 2-1,-1-1 0,0 0 0,-1 1 0,1-1 0,-1-1 0,0 1 0,0 0 0,-1-1 0,2-7 0,1-13 0,-1 0 0,-1 0 0,-1-50 0,-2 74 0,0 54 0,-1 34 0,15 138 0,-4-151 0,1 126 0,-11-197 0,-1 1 0,1-1 0,0 0 0,-1 1 0,1-1 0,-1 1 0,1-1 0,-1 0 0,0 1 0,1-1 0,-1 0 0,0 0 0,0 0 0,0 0 0,0 1 0,0-1 0,0 0 0,0-1 0,0 1 0,-1 0 0,1 0 0,0 0 0,0-1 0,-1 1 0,1-1 0,0 1 0,-1-1 0,1 1 0,-1-1 0,1 0 0,-1 0 0,-1 1 0,-9 0 0,0 0 0,-1-1 0,-12-1 0,6 0 0,9 0 0,0 0 0,0-1 0,-13-3 0,-12-3 0,28 7 0,28-2 0,364 6-8,-384-3-72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37.5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14 31054,'-8'1'954,"8"1"-404,18 4-408,342 14-107,280-20-3,-390-21-32,0 1 0,-180 20 0,30-1 0,102 13 0,-104-5 0,103-4 0,-125-3 0,-71-1 0,-38-1 0,1 2-101,12 0-214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29.0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307 172 29277,'0'0'3461,"-1"-1"-3431,0 7-31,-3 44 1,5 68 0,1-38 0,-1 5 0,-3 95 0,-10-110 0,12-69 0,-1-1 0,0 1 0,1 0 0,-1 0 0,0-1 0,0 1 0,1-1 0,-1 1 0,0 0 0,0-1 0,0 0 0,0 1 0,0-1 0,0 0 0,0 1 0,0-1 0,0 0 0,0 0 0,0 0 0,0 0 0,0 0 0,0 0 0,0 0 0,0 0 0,0 0 0,0 0 0,0-1 0,-1 1 0,-2-1 0,-13 1 0,0-1 0,-1-1 0,1-1 0,0 0 0,0-2 0,1 0 0,-20-8 0,-68-21 0,104 34 0,0 0 0,-1 0 0,1 0 0,0 0 0,0 0 0,0 0 0,0 0 0,0 0 0,0-1 0,0 1 0,0 0 0,0 0 0,0 0 0,0 0 0,0 0 0,0 0 0,0 0 0,0-1 0,0 1 0,0 0 0,0 0 0,0 0 0,0 0 0,0 0 0,0 0 0,0 0 0,1 0 0,-1-1 0,0 1 0,0 0 0,0 0 0,0 0 0,0 0 0,0 0 0,0 0 0,0 0 0,0 0 0,0 0 0,0 0 0,1 0 0,-1 0 0,0-1 0,0 1 0,0 0 0,0 0 0,0 0 0,0 0 0,0 0 0,1 0 0,-1 0 0,0 0 0,0 0 0,0 0 0,0 0 0,0 0 0,0 0 0,0 0 0,1 0 0,-1 0 0,0 1 0,0-1 0,0 0 0,0 0 0,0 0 0,0 0 0,0 0 0,0 0 0,10-1 0,2 2 0,1 1 0,-1 1 0,0 0 0,0 1 0,0 0 0,-1 1 0,13 6 0,34 13-5,-38-19-3,0-1 1,0-1 0,0 0-1,1-2 1,-1 0 0,1-1-1,29-5 1,-47 5 7,-1-1 0,1 0 0,0 1 0,0-1 0,0-1 1,-1 1-1,1 0 0,-1-1 0,1 1 0,-1-1 0,1 0 0,-1 1 0,0-1 0,0 0 0,0-1 0,0 1 1,0 0-1,0-1 0,-1 1 0,1-1 0,-1 1 0,0-1 0,0 0 0,1 1 0,-2-1 0,1 0 1,1-4-1,0-9 2,0 1 1,-1 0 0,-1-1 0,-1-17 0,0 3-1,1 19 3,-1 2-4,1-1 1,1 1-1,0-1 1,0 1-1,4-14 1,-5 21-2,1 0 0,0 0 0,0 0 0,0 0 0,0 0 0,0 0 0,0 0 0,0 1 0,1-1 0,-1 0 0,1 1 0,-1-1 0,1 1 0,0 0-1,0-1 1,-1 1 0,1 0 0,0 0 0,0 0 0,0 0 0,0 0 0,0 1 0,0-1 0,0 1 0,1-1 0,-1 1 0,0 0 0,0 0 0,4 0 0,9-1 10,19 2 11,-32-1-21,-1 0 0,0 0 0,1 1 0,-1-1 0,1 1 0,-1-1 0,0 1 0,0 0 0,1-1 0,-1 1 1,0 0-1,0 0 0,0 0 0,0 0 0,0 0 0,0 0 0,0 0 0,0 0 0,1 3 0,2 4 0,-1 0 0,0 0 0,-1 0 0,0 0 0,0 0 0,-1 1 0,1 9 0,-2 66 0,-2-39 0,2 56-32,0-124 32,-1-2 0,2 0 0,0 1 0,2-1 0,7-32 0,-5 35 0,1 2 0,1-1 0,1 1 0,1 0 0,1 0 0,13-19 0,-21 36 0,1 1 0,-1-1 0,1 1 0,0 0 0,-1 0 0,1 0 0,0 1 0,0-1 0,0 1 0,3-2 0,-4 3 0,-1-1 0,0 1 0,0-1 0,1 1 0,-1 0 0,0-1 0,1 1 0,-1 0 0,1 0 0,-1 0 0,0 0 0,1 0 0,-1 0 0,0 0 0,1 1 0,-1-1 0,0 0 0,1 1 0,-1-1 0,0 1 0,0-1 0,0 1 0,1 0 0,-1 0 0,0-1 0,0 1 0,0 0 0,2 2 0,1 4 0,0 1 0,-1 0 0,0-1 0,0 1 0,-1 1 0,0-1 0,0 0 0,1 16 0,1 72 0,-4-96 0,-2 57 0,0-34 0,1-1 0,2 0 0,4 37 0,-4-57 0,0 0 0,0 1 0,1-1 0,-1 0 0,1 0 0,-1 0 0,1 0 0,-1 0 0,1 0 0,0-1 0,0 1 0,0 0 0,0-1 0,0 0 0,1 1 0,-1-1 0,0 0 0,0 0 0,1 0 0,-1 0 0,1-1 0,-1 1 0,1-1 0,-1 1 0,1-1 0,-1 0 0,4 0 0,7 1-4,0-1 0,0 0 0,26-4 0,-32 2 3,1 1 0,0-1 0,-1-1 0,1 1 0,-1-1 0,0-1 0,0 1 0,0-1 0,-1 0 0,1-1 0,-1 0 0,0 0 0,6-7 0,-4 4 0,-1-1 1,0-1-1,-1 1 1,0-1-1,0 0 1,-1-1-1,-1 1 1,4-13 0,1-10 2,-2 0 1,-2-1-1,-1 0 1,-1 0 0,-2-34-1,-1-142 4,0 207-6,0-2 3,1 0-1,-2 0 1,1-1-1,0 1 0,-1 0 1,0 0-1,0 0 1,-1 0-1,1 0 1,-1 0-1,0 1 0,0-1 1,-5-7-1,6 18-18,-8 325 16,4-273 0,3 1 0,6 64 0,-3-120 0,-1 1 0,1-1 0,0 0 0,0 1-1,0-1 1,1 0 0,-1 0 0,1 0 0,0 0-1,0 0 1,0 0 0,0-1 0,0 1 0,0-1-1,1 1 1,-1-1 0,1 0 0,0 0 0,-1 0-1,1 0 1,0 0 0,0-1 0,1 1 0,-1-1-1,0 0 1,0 0 0,1 0 0,-1-1 0,6 2-1,10 0 2,1 0-1,-1-2 0,1 0 0,19-2 0,-28 1 0,-5 0 0,-1 1 0,1-1 0,-1-1 0,1 1 0,-1-1 0,0 1 0,1-2 0,-1 1 0,0 0 0,0-1 0,-1 0 0,1 0 0,8-8 0,-7 5 0,0-1 0,-1 1 0,1-1 0,-1-1 0,-1 1 0,1-1 0,-2 0 0,5-9 0,-1-4 0,-1 0 0,-1-1 0,-1 0 0,-1 1 0,0-1 0,-2-27 0,0 29 0,-1 9 0,0 1 0,0-1 0,-1 1 0,0-1 0,-4-16 0,4 24 0,0 1 0,0-1 0,0 1 0,-1-1 0,1 1 0,-1 0 0,1-1 0,-1 1 0,0 0 0,0 0 0,0 0 0,0 0 0,0 1 0,0-1 0,-1 0 0,1 1 0,0 0 0,-1-1 0,1 1 0,-1 0 0,0 0 0,1 1 0,-1-1 0,0 0 0,-5 1 0,4-1 0,-34-1 0,37 3 0,0-1 0,0 0 0,-1 0 0,1 0 0,0 1 0,0-1 0,-1 1 0,1-1 0,0 1 0,0-1 0,0 1 0,0 0 0,0-1 0,0 1 0,0 0 0,0 0 0,0 0 0,0 0 0,1 0 0,-1 0 0,0 0 0,0 0 0,1 0 0,-1 0 0,1 0 0,-1 2 0,-3 17-2,2-1 1,0 1-1,1 0 0,3 32 0,0 1 0,-2-42 2,0-1 0,1 0 0,0 0-1,1 0 1,0 0 0,1 0 0,0 0 0,0 0-1,1-1 1,0 0 0,8 13 0,-8-16 0,0-1-1,0 0 1,0-1 0,1 1 0,-1-1 0,1 0 0,0 0 0,1 0-1,-1-1 1,1 0 0,0 0 0,-1 0 0,1 0 0,0-1 0,1 0 0,-1-1-1,0 1 1,0-1 0,10 0 0,-6 0 1,-1 0-1,1-1 1,0 0 0,-1-1 0,1 0-1,0 0 1,-1-1 0,1-1 0,-1 1-1,11-6 1,-15 5-1,0 0 1,0 0-1,0 0 1,-1-1-1,0 1 0,0-1 1,0-1-1,0 1 1,0 0-1,-1-1 0,0 0 1,0 1-1,0-1 1,-1 0-1,0-1 0,1 1 1,-2 0-1,1-1 1,0-5-1,4-24 0,-2-1 0,-2 1 0,-4-69 0,1 29 0,0 74 1,1 1 0,0-1 0,0 0-1,0 1 1,0-1 0,0 0 0,0 1 0,0-1 0,0 0 0,1 1 0,-1-1-1,0 0 1,0 1 0,1-1 0,-1 0 0,0 1 0,0-1 0,1 1-1,-1-1 1,1 1 0,-1-1 0,1 1 0,-1-1 0,0 1 0,1-1 0,0 1-1,-1-1 1,1 1 0,-1 0 0,1-1 0,-1 1 0,1 0 0,0 0-1,-1-1 1,1 1 0,0 0 0,-1 0 0,2 0 0,20 6-3,-16-1 2,0 1 0,0-1 0,-1 1 0,0 0 0,0 0 0,0 1 0,-1 0 0,0 0 0,0 0 0,5 14 0,3 3 0,-7-14 0,0 1 0,-1-1 0,-1 1 0,0 0 0,0 0 0,2 20 0,-3 69 0,-2-65 0,0-31 0,0 0 0,-1 0 0,1 0 0,-1 0 0,0 0 0,0 0 0,0 0 0,-1 0 0,1-1 0,-1 1 0,0 0 0,0-1 0,-3 4 0,2-14-40,3-8 35,2-6 4,1 1 0,1-1 1,1 1-1,14-37 0,-3 16 2,30-50-1,-41 82 0,0 0 0,0 0 0,2 0 0,-1 1 0,1 0 0,12-11 0,-16 16 0,1 1 0,-1-1 0,1 1 0,0 0 0,0 0 0,0 0 0,0 1 0,0-1 0,1 1 0,-1 0 0,0 0 0,1 0 0,-1 1 0,0 0 0,1-1 0,-1 2 0,1-1 0,4 1 0,-8 0 0,0-1 0,0 1 0,0 0 0,-1 0 0,1-1 0,0 1 0,0 0 0,0 0 0,-1 0 0,1 0 0,0 0 0,-1 0 0,1 0 0,-1 0 0,0 1 0,1-1 0,-1 0 0,0 0 0,1 0 0,-1 0 0,0 1 0,0-1 0,0 0 0,0 2 0,0 39 0,0-32 0,-13 261 0,13-270 0,0 0 0,0 0-1,0 0 1,0-1 0,0 1 0,1 0-1,-1 0 1,0 0 0,1 0 0,-1 0 0,0 0-1,1 0 1,-1-1 0,1 1 0,0 0-1,-1 0 1,1-1 0,-1 1 0,1 0 0,0-1-1,0 1 1,-1-1 0,1 1 0,1 0-1,1 0 0,0 0-1,-1 0 1,1 0-1,0 0 0,0-1 1,0 1-1,0-1 1,4 0-1,0 0-4,-1 0 1,1-1-1,-1 1 1,1-2-1,0 1 1,-1-1-1,10-4 1,-8 2-2,-1 0 0,0-1 0,-1 0 0,1-1 0,-1 1 0,0-1 0,0 0 1,-1-1-1,0 1 0,0-1 0,0 0 0,-1-1 0,0 1 0,-1-1 0,0 1 0,0-1 0,2-10 0,4-16 10,-3 0-1,6-66 1,-5 30 26,-7 66-19,0 0 0,1 0 0,0 0 0,0 0 0,0 0 0,0 1 0,1-1 0,-1 0 0,4-4-1,-3 6-7,-1 1 0,1-1 0,-1 1 0,1 0 0,-1 0 0,1 0 0,0 0 0,-1 0 0,1 0 0,0 0 0,0 1 0,0-1 0,0 0 0,0 1 0,0 0 0,0 0 0,0-1 0,0 1 0,4 1 0,-3-2-2,0 1 1,1 0-1,-1 0 1,0 0-1,1 0 1,-1 1-1,0-1 1,1 1-1,-1 0 1,0 0-1,0 0 1,0 1-1,0-1 1,0 1-1,0-1 1,0 1-1,0 0 1,0 0-1,-1 0 1,1 1-1,-1-1 1,0 1-1,0-1 1,0 1-1,4 5 1,2 9-1,0 0 0,-1 1 0,-1 0 0,0 0 0,-1 0 0,-1 0 0,-1 1 0,-1 0 0,0 0 0,-3 33 0,1-43 0,-1 0 1,0-1-1,0 1 1,-1-1-1,0 1 1,-1-1-1,1 0 1,-2 0-1,1 0 0,-1 0 1,0 0-1,-1-1 1,0 0-1,0 0 1,-1 0-1,0-1 1,-11 11-1,9-10 1,-1-1-1,0 0 1,0 0-1,0-1 1,0 0-1,-1 0 1,0-1-1,0-1 1,0 0-1,0 0 1,0-1-1,-1 0 1,1-1-1,-13 1 1,21-2-1,1-1 1,-1 1-1,1-1 0,-1 1 1,1-1-1,-1 1 1,1-1-1,0 0 0,-1 0 1,1 1-1,0-1 0,0 0 1,-1 0-1,1 0 0,0-1 1,0 1-1,0 0 1,0 0-1,0-1 0,1 1 1,-1 0-1,0-1 0,1 1 1,-1-1-1,0 1 1,1 0-1,0-1 0,-1 0 1,1 1-1,0-1 0,0-1 1,-2-10 6,1 0 0,1-23 1,0 23-10,1-78 2,-1 90 0,1 0 0,-1 0 0,0 0 0,1 0 0,-1 0 0,1 0 0,-1 0 0,1 0 0,0 0 0,-1 0 0,1 1 0,0-1 0,-1 0 0,1 0 0,0 1 0,0-1 0,0 0 0,0 1 0,0-1 0,0 1 0,0-1 0,0 1 0,0 0 0,0-1 0,0 1 0,0 0 0,0 0 0,0-1 0,0 1 0,0 0 0,0 0 0,0 0 0,0 1 0,0-1 0,0 0 0,1 0 0,-1 0 0,0 1 0,1 0 0,3 0 0,1 0 0,-1 1 0,1 0 0,-1 0 0,0 0 0,7 4 0,-3 0 0,15 11 0,42 21 0,-57-34 0,1 0 0,0 0 0,0-1 0,0-1 0,0 1 0,1-2 0,-1 1 0,14-1 0,22 0 0,-25 1 0,1-2 0,-1-1 0,25-3 0,-43 3 0,0 1 0,-1-1 0,1 0 0,0-1 0,0 1 0,0 0 0,-1-1 0,1 1 0,-1-1 0,1 0 0,-1 0 0,0 0 0,0 0 0,1 0 0,-1-1 0,-1 1 0,1 0 0,0-1 0,-1 0 0,1 1 0,-1-1 0,0 0 0,0 0 0,0 0 0,0 1 0,0-6 0,2-7 0,-1 0 0,-1 0 0,-1 0 0,-1-18 0,0 5 0,2 3 0,-1-35 0,-1 57 0,1 0 0,0 0 0,-1 0 0,0-1 0,0 1 0,0 0 0,0 0 0,0 0 0,-1 0 0,1 1 0,-1-1 0,0 0 0,0 1 0,-3-4 0,5 5 0,-1 0 0,1 1 0,-1-1 0,1 0 0,-1 1 0,0-1 0,1 0 0,-1 1 0,0-1 0,0 1 0,1 0 0,-1-1 0,0 1 0,0-1 0,0 1 0,0 0 0,1 0 0,-1 0 0,0-1 0,0 1 0,0 0 0,0 0 0,0 0 0,0 0 0,1 0 0,-1 1 0,0-1 0,0 0 0,0 0 0,0 1 0,0-1 0,1 0 0,-1 1 0,0-1 0,0 1 0,1-1 0,-1 1 0,0-1 0,0 1 0,1-1 0,-1 1 0,1 0 0,-1-1 0,1 1 0,-1 0 0,1 0 0,-2 1 0,0 2 0,0 1 0,1 0 0,-1 0 0,1 0 0,0 0 0,0 0 0,-1 6 0,1 125 0,1-130 0,0 0 0,1-1 0,-1 1 0,1 0 0,0 0 0,1 0 0,-1-1 0,1 1 0,0 0 0,1-1 0,-1 0 0,1 0 0,0 1 0,0-2 0,1 1 0,-1 0 0,1-1 0,0 1 0,1-1 0,-1 0 0,1-1 0,-1 1 0,1-1 0,0 0 0,0 0 0,1 0 0,-1-1 0,1 0 0,-1 0 0,1 0 0,0-1 0,-1 1 0,1-2 0,0 1 0,9 0 0,6-1 0,-14 1 0,-1 0 0,1-1 0,0 0 0,-1-1 0,1 1 0,0-1 0,-1 0 0,1-1 0,-1 0 0,1 0 0,-1 0 0,10-6 0,-9 2 0,1 0 0,-2-1 0,1-1 0,-1 1 0,0-1 0,0 0 0,-1 0 0,0-1 0,-1 1 0,0-1 0,0 0 0,-1 0 0,3-14 0,0-4 0,-1 0 0,-1-1 0,0-41 0,-2 8 0,0 6 0,-1 1 0,-4-1 0,-1 0 0,-14-59 0,16 186 0,0 43 0,5 143 0,-2-246 0,1-1 0,0 1 0,0-1 0,1 0 0,1 0 0,0 0 0,6 13 0,-8-20 0,1-1 0,-1 1 0,0 0 0,1-1 0,0 1 0,0-1 0,0 0 0,0 0 0,1 0 0,-1-1 0,1 1 0,-1-1 0,1 0 0,0 0 0,0 0 0,0 0 0,0-1 0,0 1 0,0-1 0,1 0 0,-1 0 0,7 0 0,1 0 0,-1-1 0,1 0 1,-1-1-1,1 0 0,-1-1 0,20-5 0,-26 5-1,1 0-1,-1-1 0,0 0 0,1 0 1,-1 0-1,-1-1 0,1 0 0,0 0 1,-1 0-1,0 0 0,0-1 0,0 1 1,0-1-1,-1 0 0,3-6 0,-1-2 2,0 0 0,0 0 0,-2 0 0,1-1 0,-2 1-1,0-1 1,0 0 0,-2 0 0,-1-27 0,1 30 1,-3-4 24,-5 15-21,6 1-4,1 0 0,0 0 0,-1 1 0,1-1-1,0 0 1,0 1 0,0-1 0,0 1 0,0-1 0,0 1-1,0-1 1,0 3 0,-2 10 0,0 1 0,1 0 0,0 0 0,1 0 0,2 22 0,-1-11 0,0-24-1,0 1 1,0-1-1,1 0 1,-1 0-1,0 0 0,1 0 1,0 0-1,-1 0 0,1 0 1,0 0-1,0 0 1,0 0-1,0 0 0,0 0 1,1 0-1,-1-1 1,1 1-1,-1 0 0,1-1 1,-1 1-1,1-1 0,0 0 1,0 0-1,-1 0 1,1 1-1,0-2 0,0 1 1,0 0-1,0 0 0,1-1 1,3 2-1,6 0-2,0-1-1,1 0 1,0-1-1,18-1 1,-6 0 8,-20 1-5,3 1 0,0-1 0,0-1 0,1 1 1,-1-2-1,12-2 0,-17 3 1,-1 0 1,1 0-1,-1-1 0,1 1 1,-1-1-1,0 0 0,0 1 1,1-1-1,-1 0 0,-1 0 1,1-1-1,0 1 1,0 0-1,-1 0 0,1-1 1,-1 1-1,0-1 0,2-4 1,3-14-2,-1-1 1,-1 1 0,-1-1-1,-1 0 1,0 1-1,-2-1 1,-3-31 0,1-10-1,3 104 0,0 23 0,-7 82 0,-29 407 0,28-331 0,5-188 0,1 2 0,-7 45 0,7-73 0,0 1 0,-1-1 0,-1 0 0,1 0 0,-1 0 0,0-1 0,-1 1 0,0-1 0,0 0 0,-11 14 0,12-19 0,1 1 0,-1-1 0,-1 0 0,1 0 0,0 0 0,0 0 0,-1-1 0,1 1 0,-1-1 0,1 0 0,-1 0 0,0 0 0,0 0 0,-5 0 0,-58-3 0,53 1 0,3 0 0,1-2 0,-1 1 0,0-1 0,1-1 0,0 0 0,0 0 0,0-1 0,0 0 0,1-1 0,0 0 0,0 0 0,-14-15 0,11 11 0,2-1 0,0 0 0,0 0 0,1-2 0,0 1 0,1-1 0,0 0 0,-10-26 0,15 29 0,0 0 0,1-1 0,0 1 0,0-1 0,1 1 0,1-14 0,0 18 0,0 0 0,1 0 0,0 0 0,0 0 0,0 0 0,1 0 0,-1 0 0,2 1 0,-1-1 0,0 1 0,1-1 0,6-7 0,8-5 0,0 2 0,2 0 0,-1 1 0,2 1 0,0 0 0,31-14 0,-17 9 0,228-125 0,-145 82 0,15-8 0,-122 65-24,-8 4-96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29.5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143 3 30606,'-4'-1'58,"-1"1"1,0-1-1,0 1 1,0 0-1,0 0 0,1 0 1,-1 1-1,0-1 0,0 1 1,0 0-1,1 1 1,-1-1-1,1 1 0,-1 0 1,1 0-1,-1 1 0,1-1 1,0 1-1,0 0 1,1 0-1,-1 0 0,0 0 1,1 1-1,0-1 0,0 1 1,0 0-1,0 0 1,1 0-1,-1 1 0,1-1 1,0 0-1,0 1 1,-1 7-1,1-7-53,0 1 1,0 0-1,1 0 0,0-1 0,0 1 1,0 0-1,1 0 0,0 0 1,0 0-1,0 0 0,1 0 0,0 0 1,0 0-1,0-1 0,3 7 1,-2-8-5,0-1 1,0 0 0,0 0 0,0 0 0,0 0-1,1 0 1,-1 0 0,1-1 0,0 1 0,0-1-1,0 0 1,0 1 0,0-2 0,1 1 0,-1 0 0,0 0-1,1-1 1,-1 0 0,1 0 0,0 0 0,-1 0-1,1-1 1,7 1 0,87 0 41,-96-1-43,0 0 0,-1 0 0,1 0 1,-1-1-1,1 1 0,0 0 0,-1-1 0,1 1 1,-1-1-1,1 0 0,-1 1 0,1-1 1,-1 0-1,0 0 0,1 0 0,-1 0 1,0 0-1,0 0 0,0 0 0,0-1 0,2-1 1,-1 0-1,-1-1 0,1 1 0,-1 0 0,1-1 0,-1 1 0,0-1 0,-1 1 0,1-1 0,0-6 0,-1 3 0,1 1 0,-2-1 0,1 0 0,-1 0 0,0 0 0,0 0 0,-1 1 0,0-1 0,0 0 0,-6-11 0,4 13 0,1-1 0,-1 1 0,0 0 0,-1 1 0,1-1 0,-1 1 0,0-1 0,0 1 0,0 1 0,-1-1 0,1 1 0,-1 0 0,0 0 0,0 1 0,0-1 0,0 1 0,0 1 0,-1-1 0,1 1 0,0 0 0,-1 0 0,1 1 0,-1 0 0,1 0 0,-9 2 0,12-2-2,1 0 0,0 1 1,0-1-1,0 1 0,0-1 0,0 1 1,0 0-1,0 0 0,0 0 0,0 0 0,0 0 1,0 0-1,1 1 0,-1-1 0,0 1 1,1-1-1,-1 1 0,1-1 0,-1 1 0,1 0 1,0 0-1,0-1 0,0 1 0,0 0 1,0 0-1,0 0 0,1 0 0,-1 1 0,0 2 1,-5 42-138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29.9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 31630,'0'0'961,"20"0"-849,26 0-80,13 0 0,0 0-32,-4-6 0,-9 1 0,-13 2 0,-10 0 0,-13 3 0,-17 0-160,-32 0-1025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30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56 32511,'0'-12'176,"0"6"-128,33-2-16,16 2-32,0-6 0,3 6 0,-9 3 0,-7 0 0,-10 3 0,-9 0 0,-14 0 0,-3 6-2321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31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77 32319,'-4'-9'343,"4"11"-236,4 21-109,12 34 2,3-1 0,40 84 0,-32-78 0,-13-29 0,-8-16 0,1-1 0,0 0 0,2 0 0,10 15 0,-19-30 0,1 0 0,-1-1 0,1 1 0,-1-1 0,1 1 0,-1-1 0,1 1 0,-1-1 0,1 1 0,-1-1 0,1 0 0,0 1 0,-1-1 0,1 0 0,0 1 0,-1-1 0,1 0 0,0 0 0,-1 0 0,1 1 0,0-1 0,0 0 0,-1 0 0,1 0 0,0 0 0,0 0 0,-1 0 0,1-1 0,0 1 0,-1 0 0,1 0 0,0 0 0,-1-1 0,1 1 0,0 0 0,-1-1 0,1 1 0,0-1 0,-1 1 0,1-1 0,-1 1 0,1-1 0,-1 1 0,1-1 0,-1 1 0,1-1 0,-1 0 0,1 0 0,15-30 0,2-25 0,-3-1 0,-2-1 0,9-100 0,-1 10 0,-15 121 0,-3 71-19,-3 6-269,0 3-798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32.7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265 454 31823,'0'-97'843,"-1"94"-842,1 0 0,-1 0 0,0 0 1,0 0-1,0 0 0,0 0 1,0 1-1,-1-1 0,1 0 0,-1 1 1,0-1-1,0 1 0,0 0 0,0-1 1,0 1-1,-1 0 0,1 0 1,0 0-1,-1 1 0,0-1 0,1 1 1,-1-1-1,0 1 0,0 0 1,0 0-1,-5-1 0,3 0-1,-1 0 0,0 1 1,0 0-1,0 0 0,0 0 0,1 1 0,-1 0 1,0 0-1,0 1 0,0-1 0,0 1 0,0 0 1,1 1-1,-7 2 0,7-1 0,0 0 0,0 1 0,0 0 0,0 0 0,1 0 0,0 0 0,0 1 0,0 0 0,0-1 0,1 2 0,0-1 0,-3 7 0,-4 8 1,-14 41 1,18-40-1,1-1 1,1 1-1,0 0 1,1 0-1,2 0 1,0 1-1,1-1 0,5 33 1,-4-51-2,0 0 0,0 0 0,0 0 1,0 0-1,1 0 0,-1 0 0,1-1 0,-1 1 1,1-1-1,0 1 0,0-1 0,0 0 0,1 0 0,-1 1 1,0-2-1,1 1 0,-1 0 0,1 0 0,0-1 0,-1 1 1,1-1-1,0 0 0,0 0 0,0 0 0,0 0 0,5 0 1,2 1 0,1-1 0,0 0 0,0-1 1,1 0-1,-1-1 0,12-2 0,-18 3 1,-1-1 0,0 0 0,0-1-1,0 1 1,0-1 0,0 0-1,0 0 1,0 0 0,0 0 0,-1-1-1,1 1 1,-1-1 0,0 0 0,4-5-1,-2 2 0,0 0 0,-1-1 1,0 1-1,0-1 0,-1 0 0,0 0 0,3-11 0,0-6-1,-1 0 0,-1 0 0,-1 0 0,-1-25 0,-2-74 0,1 381 0,-1-252 0,0-1 0,1 1 0,0 0 0,0 0 0,0-1 0,1 1 0,0-1 0,0 1 0,0-1 0,0 0 0,7 10 0,-7-13 0,0 1 0,1 0 0,-1-1 0,1 1 0,0-1 0,0 0 0,0 0 0,0 0 0,0-1 0,0 1 0,1-1 0,-1 1 0,0-1 0,1 0 0,-1 0 0,1-1 0,-1 1 0,1-1 0,0 0 0,3 0 0,-1 1 0,0-1 0,1 0 0,-1-1 0,0 1 0,0-1 0,0 0 0,0-1 0,0 1 0,0-1 0,-1-1 0,1 1 0,-1-1 0,1 0 0,-1 0 0,0 0 0,0-1 0,0 1 0,0-2 0,-1 1 0,0 0 0,0-1 0,0 1 0,0-1 0,-1 0 0,5-9 0,1-2 0,-1-1 0,-1-1 0,0 1 0,-2-1 0,1 0 0,-2 0 0,-1-1 0,2-19 0,-1-159 0,-5 123 0,1 53 0,1 4 0,-1 1 0,0-1 0,-2 0 0,0 0 0,0 0 0,-2 1 0,-10-32 0,14 47 0,0 1 0,0 0 0,-1-1 0,1 1 0,0 0 0,-1-1 0,1 1 0,0 0 0,-1-1 0,1 1 0,0 0 0,-1 0 0,1-1 0,-1 1 0,1 0 0,0 0 0,-1 0 0,1-1 0,-1 1 0,1 0 0,-1 0 0,1 0 0,0 0 0,-1 0 0,1 0 0,-1 0 0,1 0 0,-1 0 0,1 0 0,-1 0 0,1 1 0,0-1 0,-1 0 0,1 0 0,-1 0 0,1 0 0,0 1 0,-1-1 0,1 0 0,-1 0 0,1 1 0,0-1 0,-1 0 0,1 1 0,0-1 0,0 0 0,-1 1 0,1-1 0,0 0 0,0 1 0,-1-1 0,1 1 0,0-1 0,0 1 0,0-1 0,0 0 0,0 1 0,0-1 0,0 1 0,-6 18 0,2 0 0,0 0 0,1 0 0,-1 24 0,4 87 0,0-67 0,0-26 0,-1 1 0,2 0 0,6 40 0,-5-67 0,0 0 0,1 0 0,0 0 0,1 0 0,0-1 0,1 0 0,0 0 0,0 0 0,1 0 0,0-1 0,12 14 0,-16-21 0,1 1 0,0-1 0,0 1 0,1-1 0,-1 0 0,0 0 0,1 0 0,-1 0 0,1-1 0,0 0 0,-1 1 0,1-1 0,5 0 0,51 1 0,-39-2 0,-15 0 0,0 0 0,0-1 0,0 1 0,-1-1 0,1-1 0,0 1 0,-1-1 0,1 0 0,-1 0 0,0-1 0,0 1 0,0-1 0,0 0 0,7-6 0,-6 3 0,1 0 0,-2-1 0,1 0 0,-1 1 0,0-2 0,-1 1 0,1 0 0,5-17 0,-3 3 0,0-1 0,-2-1 0,0 1 0,-2-1 0,0 0 0,-1-32 0,-1 28 0,-1-25 0,0 49 0,-1-1 0,1 1 0,-1 0 0,1 0 0,-1 0 0,0 0 0,0 0 0,-1 1 0,1-1 0,0 0 0,-1 0 0,-3-3 0,5 5 0,0 1 0,0-1 0,-1 1 0,1 0 0,0-1 0,0 1 0,-1 0 0,1-1 0,0 1 0,0 0 0,-1-1 0,1 1 0,0 0 0,-1 0 0,1-1 0,-1 1 0,1 0 0,0 0 0,-1-1 0,1 1 0,-1 0 0,1 0 0,0 0 0,-1 0 0,1 0 0,-1 0 0,1 0 0,-1 0 0,1 0 0,0 0 0,-1 0 0,1 0 0,-1 0 0,1 0 0,-1 0 0,1 0 0,0 1 0,-1-1 0,1 0 0,-1 0 0,1 0 0,0 1 0,-1-1 0,1 0 0,0 0 0,-1 1 0,1-1 0,0 0 0,-1 1 0,1-1 0,0 0 0,0 1 0,0-1 0,-1 1 0,1-1 0,0 0 0,0 2 0,-5 24 0,1 31 0,6 105 0,-2-155 0,1 0 0,0-1 0,0 1 0,0 0 0,1-1 0,0 1 0,0-1 0,1 0 0,0 0 0,0 0 0,0 0 0,1 0 0,0-1 0,0 1 0,0-1 0,1 0 0,-1-1 0,1 1 0,0-1 0,1 0 0,-1 0 0,1 0 0,0-1 0,0 0 0,0 0 0,0 0 0,0-1 0,1 0 0,-1 0 0,1 0 0,0-1 0,12 0 0,-9 0 0,0 0 0,-1-1 0,1 0 0,0-1 0,0 0 0,13-4 0,-18 4 0,-1-1 0,0 0 0,1 0 0,-1 0 0,0-1 0,0 1 0,0-1 0,0 0 0,-1 0 0,1 0 0,-1-1 0,0 1 0,0-1 0,0 0 0,4-6 0,-1-2 0,0 0 0,-1 0 0,0-1 0,-1 1 0,-1-1 0,0 0 0,3-25 0,-3-7 0,-4-45 0,0 35 0,2 49 0,-1 6 0,0-1 0,0 1 0,1-1 0,-1 0 0,0 1 0,0-1 0,0 0 0,0 0 0,0 1 0,0-1 0,0 0 0,0 1 0,0-1 0,0 0 0,0 1 0,-1-1 0,1 0 0,0 1 0,0-1 0,-1 0 0,1 1 0,0-1 0,-1 1 0,1-1 0,0 1 0,-1-1 0,1 1 0,-1-1 0,1 1 0,-1-1 0,1 1 0,-1-1 0,0 1 0,1 0 0,-1-1 0,1 1 0,-1 0 0,0 0 0,1-1 0,-1 1 0,0 0 0,-1 0 0,2 0 0,-1 0 0,1 0 0,-1 0 0,1 0 0,-1 1 0,1-1 0,-1 0 0,1 0 0,-1 1 0,1-1 0,-1 0 0,1 1 0,0-1 0,-1 0 0,1 1 0,-1-1 0,1 1 0,0-1 0,-1 0 0,1 1 0,0-1 0,0 1 0,-1-1 0,1 1 0,0-1 0,0 1 0,0 0 0,0-1 0,0 1 0,0 0 0,-2 22 0,1-15 0,-2 29 0,1-1 0,2 1 0,2 0 0,7 41 0,-7-67 0,1 0 0,0-1 0,0 1 0,2-1 0,-1 0 0,1 0 0,12 17 0,-12-20 0,0-1 0,1 0 0,-1 0 0,1-1 0,0 0 0,1 0 0,-1 0 0,1-1 0,0 0 0,0 0 0,1-1 0,8 3 0,2-1 0,-1-2 0,0 0 0,1-1 0,-1-1 0,31-1 0,-24 0 0,-19 0 0,1-1 0,-1 1 0,1-1 0,-1 0 0,1 0 0,-1 0 0,1-1 0,-1 0 0,0 0 0,0 0 0,0-1 0,0 0 0,0 0 0,-1 0 0,1 0 0,-1-1 0,0 1 0,0-1 0,0-1 0,-1 1 0,1 0 0,-1-1 0,0 1 0,0-1 0,-1 0 0,1 0 0,-1 0 0,2-9 0,2-6 0,-1-1 0,-1 0 0,-1-1 0,-1 1 0,0 0 0,-3-25 0,0 36 0,1 0 0,-2 0 0,0 0 0,0 0 0,0 0 0,-2 1 0,1-1 0,-1 1 0,0 0 0,-1 0 0,0 0 0,0 1 0,-9-11 0,10 15 0,0 0 0,0 0 0,0 0 0,0 0 0,0 1 0,-1 0 0,0 0 0,1 0 0,-1 0 0,0 1 0,-1 0 0,1 0 0,0 0 0,0 1 0,-1 0 0,1 0 0,-1 0 0,1 0 0,-1 1 0,1 0 0,-1 0 0,0 1 0,1 0 0,-1 0 0,-8 2 0,11-1 0,-1-1 0,1 1 0,0 0 0,0 0 0,0 0 0,0 1 0,1-1 0,-1 1 0,0-1 0,1 1 0,0 0 0,0 0 0,0 0 0,0 0 0,0 0 0,1 1 0,-1-1 0,1 1 0,0-1 0,0 1 0,0-1 0,0 1 0,0 4 0,-2 14 0,1-1 0,2 39 0,0-42 0,-1-3 0,2 0 0,0 0 0,1-1 0,0 1 0,1-1 0,1 1 0,8 21 0,-9-28 0,1-1 0,0 0 0,1 0 0,0-1 0,0 1 0,0-1 0,0 0 0,1 0 0,0 0 0,1-1 0,-1 0 0,1-1 0,0 1 0,0-1 0,10 4 0,-1-1 0,0-2 0,1 1 0,-1-2 0,1 0 0,21 2 0,89-2 0,-117-3-65,0-1 0,0-1 1,0 0-1,0 0 0,0-1 0,-1 0 0,1-1 0,0 0 1,15-7-1,24-21-2857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33.1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13 32527,'-12'-6'157,"12"5"-155,0 1-1,0 0 1,0 0 0,0 0-1,0 0 1,0-1-1,0 1 1,0 0-1,0 0 1,0 0 0,0-1-1,0 1 1,0 0-1,0 0 1,0 0-1,0-1 1,1 1-1,-1 0 1,0 0 0,0 0-1,0 0 1,0 0-1,0-1 1,0 1-1,1 0 1,-1 0 0,0 0-1,0 0 1,0 0-1,0 0 1,0 0-1,1-1 1,-1 1 0,0 0-1,0 0 1,0 0-1,1 0 1,-1 0-1,0 0 1,0 0 0,0 0-1,1 0 1,-1 0-1,0 0 1,0 0-1,0 0 1,0 0-1,1 0 1,-1 0 0,0 0-1,0 1 1,0-1-1,0 0 1,1 0-1,-1 0 1,16-1-7,320 15 5,-49-8-5,-351 6-163,-65 0-1927,58-3-3833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33.5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26 359 30910,'-2'1'71,"1"0"-1,-1 0 0,0 0 1,1 1-1,-1-1 0,1 0 1,0 1-1,-1-1 1,1 0-1,0 1 0,0 0 1,0-1-1,0 1 0,0 0 1,0-1-1,0 1 1,0 0-1,1 0 0,-1 0 1,1 0-1,-1 0 0,1 2 1,0-2-65,1-1 0,-1 1 0,0-1 0,1 1 0,0 0 1,-1-1-1,1 1 0,0-1 0,0 1 0,0-1 0,0 0 0,0 1 0,0-1 1,0 0-1,1 0 0,-1 0 0,0 0 0,1 0 0,-1 0 0,1 0 0,-1 0 1,1 0-1,-1-1 0,1 1 0,0-1 0,-1 1 0,3 0 0,19 5 3,0-1-1,1-1 0,46 2 0,79-8-6,-93 0-2,-44 2 0,1-1 0,0-1 0,-1 0 0,1-1 0,-1 0 0,23-9 0,-30 10 0,0 0 0,0-1 0,-1 0 0,1 1 0,0-2 0,-1 1 0,0 0 0,0-1 0,0 0 0,0 0 0,-1 0 0,1 0 0,-1-1 0,0 1 0,0-1 0,-1 0 0,0 0 0,4-10 0,-3 2 0,0-1 0,-1 1 0,-1 0 0,-1-1 0,1 1 0,-2-1 0,0 1 0,-1 0 0,0-1 0,-1 1 0,0 0 0,-1 0 0,-7-15 0,2 12 0,-1 1 0,0 0 0,-2 0 0,1 1 0,-2 1 0,0 0 0,0 0 0,-19-12 0,27 22 0,5 6 0,2 1 0,5 13 4,0 0 0,1-1 0,1 0 0,1-1 0,0 0 0,22 24 0,-12-14-2,17 29 0,-29-41-2,0 0 0,-1 1 0,-1 0 0,-1 0 0,0 1 0,-1-1 0,0 1 0,-1 0 0,0 0 0,-2 0 0,0 1 0,0-1 0,-2 0 0,-2 22 0,1-32 0,0 0 0,0 0 0,0 0 0,0 0 0,-1 0 0,0-1 0,0 1 0,0-1 0,-1 0 0,1 0 0,-1 0 0,0 0 0,0-1 0,-9 7 0,-6 2 0,-1-1 0,-27 12 0,24-12 0,-105 43-101,74-38-406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57.9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71 237 32271,'0'1'21,"-1"0"0,1 0-1,-1 0 1,1 0 0,-1 0 0,1 0 0,0 0 0,0 0 0,-1 0 0,1 0 0,0 0-1,0 0 1,0 0 0,0 0 0,0 1 0,0-1 0,0 0 0,1 1 0,-1 3 14,-6 542-3,6-449-5,0-691-22,0 587-5,0-1 0,0 1 0,1 0 0,0 0 0,1-1 0,-1 1 0,1 0 0,0 0 0,1 1 0,-1-1 0,1 0 0,1 1 0,-1-1 0,1 1 0,-1 0 0,1 0 0,1 1 0,-1-1 0,1 1 0,0 0 0,0 0 0,0 1 0,0-1 0,1 1 0,-1 0 0,1 0 0,0 1 0,0 0 0,10-2 0,-1 1 0,1 1 0,-1 0 0,25 2 0,-32 0 0,-6 0 0,-1 0 0,1 1 0,0-1 0,-1 1 0,1-1 0,-1 1 0,1 0 0,-1-1 0,1 1 0,-1 0 0,1 0 0,-1 0 0,0 0 0,1 0 0,-1 1 0,0-1 0,0 0 0,0 1 0,0-1 0,0 0 0,0 1 0,-1-1 0,1 1 0,0 0 0,-1-1 0,1 1 0,-1-1 0,1 1 0,-1 0 0,0-1 0,0 4 0,2 9 0,-1 0 0,-1 27 0,0-26 0,0-3 0,-2-1 0,1 0 1,-1 0-1,-1 0 0,0 0 0,0 0 0,-1-1 1,0 0-1,-1 1 0,0-1 0,-1-1 0,0 1 1,-1-1-1,0 0 0,0-1 0,-1 1 0,-10 7 1,9-7-5,-2-1 1,1 0 0,-1-1 0,0 0-1,-1-1 1,1 0 0,-1 0 0,-1-2-1,1 1 1,-1-2 0,1 0-1,-1 0 1,0-1 0,-19 0 0,12-5 4,20 3-1,0 0 0,0 0 0,0-1 0,0 1 0,-1 0 0,1 0 0,0 0 0,0-1 0,0 1 0,0 0 0,0 0 0,0-1 0,0 1 0,0 0 0,1 0 0,-1 0 0,0-1 0,0 1 0,0 0 0,0 0 0,0 0 0,0-1 0,0 1 0,0 0 0,1 0 0,-1 0 0,0-1 0,0 1 0,0 0 0,0 0 0,1 0 0,-1 0 0,0 0-1,0 0 1,0-1 0,0 1 0,1 0 0,-1 0 0,26-12-3,-10 9 3,0 0 0,0 2 0,0 0 0,25 2 0,-11-1 0,-28 0 0,0 1 0,1-1 0,-1 1 0,0-1 0,0 1 0,0 0 0,0 0 0,-1 0 0,1 0 0,0 0 0,0 0 0,-1 1 0,1-1 0,0 1 0,-1-1 0,1 1 0,-1-1 0,0 1 0,0 0 0,1 0 0,-1-1 0,0 1 0,0 0 0,-1 0 0,1 0 0,0 0 0,-1 0 0,1 0 0,-1 4 0,4 10 0,-2 0 0,2 31 0,-3-27 0,1-1-2,0 1 0,2-1-1,7 25 1,-9-37 0,1 1 1,0-1-1,0 0 0,1 0 0,0 0 0,0 0 0,0-1 0,1 0 0,0 0 1,11 10-1,-12-13-4,-1-1 0,1 0 1,0-1-1,1 1 0,-1-1 1,0 1-1,0-1 1,1-1-1,-1 1 0,0 0 1,1-1-1,-1 0 0,9-1 1,-2 1 1,-8-1 4,-1 1 0,0 0 0,1-1 0,-1 0 0,0 1 0,1-1 0,-1 0 0,0 0 0,0-1 0,0 1 0,0 0 0,0-1 0,0 1-1,0-1 1,0 1 0,-1-1 0,1 0 0,1-2 0,26-41 2,-24 36 0,5-11-1,-1 0 0,0 0 1,-2-1-1,0 1 0,-2-2 1,6-37-1,-7 20 1,-2 0 0,-4-74 1,2 110-1,-1-1 0,1 1 1,-1 0-1,0 0 0,1-1 1,-1 1-1,-1 0 0,1 0 1,0 0-1,-1 0 0,1 0 1,-1 1-1,0-1 0,0 0 1,0 1-1,-1-1 0,1 1 1,0 0-1,-1 0 0,0 0 1,1 0-1,-1 0 0,0 0 1,0 1-1,0-1 0,0 1 1,0 0-1,0 0 0,0 0 1,-1 1-1,-5-2 0,9 2-2,0 0 0,-1 0 0,1 0-1,0 0 1,0 0 0,-1 0 0,1 0-1,0 1 1,0-1 0,-1 0 0,1 0 0,0 0-1,0 0 1,-1 0 0,1 0 0,0 0-1,0 1 1,0-1 0,-1 0 0,1 0-1,0 0 1,0 1 0,0-1 0,0 0-1,-1 0 1,1 0 0,0 1 0,0-1 0,0 0-1,0 0 1,0 1 0,0-1 0,0 0-1,0 0 1,0 1 0,-1-1 0,1 0-1,0 1 1,0 1-1,-8 41 0,2 1 0,2 1 1,3 65-1,1-105 1,0 0 0,0 1 0,1-1 0,0 0 0,0 0 0,1 0 0,-1 0 0,1 0 0,0 0 0,0 0 0,1 0 0,5 7 0,0-2 0,1 0 0,1 0 0,19 15 0,-23-21 0,1 0 0,0 0 0,0-1 0,1 0 0,-1 0 0,1-1 0,-1 0 0,1-1 0,0 0 0,-1 0 0,1 0 0,0-1 0,15-1 0,-22 1 0,5-1 1,-1 0-1,1 0 1,-1-1-1,0 1 1,1-1 0,-1 0-1,0-1 1,0 1-1,0-1 1,-1 0 0,1 0-1,-1-1 1,1 1-1,-1-1 1,0 0 0,-1 0-1,1-1 1,-1 1-1,1-1 1,3-8 0,3-4 2,0-1 0,-1 0 1,-1-1-1,8-29 0,-9 20 1,-2-1 0,0 1 0,0-37-1,-5-89 2,-1 73-6,2 33 1,0 21 0,-4-48 0,-8 53 9,4 16 1,3 16-29,3 322 41,2-247-12,5 135-10,1 161 0,-6-357 0,-1 0 0,-2-1 0,0 1 0,-1-1 0,-2 0 0,0 0 0,-1 0 0,-11 25 0,17-47 0,-1-1 0,1 0 0,0 1 0,0-1 0,0 1 0,0-1 0,-1 1 0,1-1 0,0 0 0,-1 1 0,1-1 0,0 1 0,-1-1 0,1 0 0,0 0 0,-1 1 0,1-1 0,0 0 0,-1 1 0,1-1 0,-1 0 0,1 0 0,-1 0 0,1 0 0,-1 1 0,1-1 0,0 0 0,-1 0 0,1 0 0,-1 0 0,1 0 0,-1 0 0,1 0 0,-1 0 0,1 0 0,-1 0 0,1-1 0,-1 1 0,1 0 0,-1 0 0,1 0 0,0 0 0,-1-1 0,1 1 0,-1 0 0,1-1 0,0 1 0,-1 0 0,1 0 0,0-1 0,-1 1 0,1-1 0,0 1 0,-1 0 0,1-1 0,0 1 0,-1-2 0,-14-25 0,15 26 0,-12-30-4,2 0 1,1-1-1,2 0 1,1 0-1,2 0 1,1-1-1,1 1 1,4-44-1,-2 68 4,1 1 0,0 0 0,1-1 0,0 1 0,0 0 0,0 0 0,1 0 0,0 1 0,0-1 0,1 1 0,0 0 0,5-7 0,7-7 0,1 2 0,24-22 0,15-15 0,-37 32 3,-1-1 0,-1 0 0,-1-1 0,-1-1 0,-1 0-1,-1-1 1,-2-1 0,0 0 0,-2 0 0,8-47 0,-17 74-3,1 0 0,-1 0 0,1-1 0,0 1 0,-1 0 0,1 0 0,0 0 0,-1 0 0,1 1 0,0-1 0,0 0 0,0 0 0,0 0 0,0 1 0,0-1 0,0 0 0,0 1 0,0-1 0,0 1 0,0-1 0,0 1 0,0 0 0,1-1 0,-1 1 0,0 0 0,0 0 0,0 0 0,1 0 0,-1 0 0,0 0 0,0 0 0,0 0 0,2 1 0,2-1 0,0 1 0,-1 0 0,1 0 0,0 0 0,-1 0 0,1 1 0,7 4 0,-6-2 0,-1 1 0,1 0 0,-1 0 0,-1 0 0,1 1 0,-1 0 0,0 0 0,0 0 0,0 0 0,-1 0 0,0 1 0,0 0 0,-1-1 0,0 1 0,0 0 0,0 0 0,0 11 0,0-7 0,-1 0 0,-1 1 0,0-1 0,0 1 0,-1-1 0,0 0 0,-1 0 0,-1 0 0,1 0 0,-8 16 0,-19 24 0,24-43-3,0 0 0,0 0 1,0 0-1,1 1 0,0 0 1,1-1-1,0 1 1,0 0-1,1 1 0,0-1 1,-1 11-1,4-19 3,-1-1 0,1 1 0,-1 0 0,1-1 0,-1 1 0,1-1 0,0 0 0,-1 1 0,1-1 0,0 1 0,-1-1 0,1 0 0,0 1 0,-1-1 0,1 0 0,0 0 0,0 0 0,-1 0 0,1 0 0,0 0 0,0 0 0,-1 0 0,1 0 0,1 0 0,29 0 0,-22 0 0,-1-1 0,1 0 0,0 0 0,-1-1 0,1 0 0,-1-1 0,1 0 0,-1 0 0,0-1 0,0 1 0,0-2 0,-1 1 0,0-1 0,1-1 0,-2 1 0,1-1 0,-1 0 0,9-11 0,-7 7 0,0 0 0,-1 0 0,0-1 0,0 0 0,-1 0 0,-1-1 0,0 0 0,-1 0 0,0 0 0,-1 0 0,4-24 0,-5 0 0,-3-50 0,1 84 0,0 1 0,0-1 0,0 0 0,-1 1 0,1-1 0,0 0 0,-1 1 0,1-1 0,-1 1 0,0-1 0,1 1 0,-1-1 0,0 1 0,0-1 0,0 1 0,0-1 0,0 1 0,0 0 0,0 0 0,-1 0 0,1 0 0,0 0 0,-1 0 0,1 0 0,-1 0 0,-2-1 0,-1 1 0,-1-1 0,1 1 0,-1 1 0,0-1 0,0 1 0,-7 0 0,10 0 0,2 0 0,0 0 0,-1 0 0,1 0 0,0 1 0,-1-1 0,1 0 0,0 1 0,0-1 0,-1 1 0,1-1 0,0 1 0,0 0 0,0-1 0,0 1 0,0 0 0,0 0 0,0 0 0,0 0 0,0 0 0,-1 1 0,0 1 0,0 0 0,1 1 0,-1-1 0,1 1 0,-1-1 0,1 1 0,-1 4 0,-1 9 0,1 0 0,0 26 0,2-32 0,-1 16 0,0 3 0,0 0 0,7 47 0,-5-68 0,1 0 0,0 0 0,1-1 0,-1 1 0,2-1 0,-1 0 0,1 0 0,1 0 0,-1-1 0,1 1 0,0-1 0,1 0 0,7 7 0,-9-10 0,0-1 0,1 0 0,-1 0 0,1-1 0,-1 1 0,1-1 0,0 0 0,0 0 0,0-1 0,0 0 0,0 1 0,11 0 0,-3-2 0,1 1 0,0-1 0,23-4 0,-32 2 0,1 1 0,-1-1 0,1 0 0,-1-1 0,0 1 0,0-1 0,0 0 0,0 0 0,-1-1 0,1 0 0,-1 1 0,0-1 0,0-1 0,0 1 0,0-1 0,-1 1 0,0-1 0,0 0 0,0 0 0,-1 0 0,4-9 0,2-7 0,-1 0 0,-1 0 0,-1 0 0,3-30 0,-1-52 0,-6 68 0,2 0 0,7-36 0,-10 70 1,0-1 0,0 0-1,0 1 1,1-1 0,-1 0 0,1 1-1,-1-1 1,1 1 0,0-1 0,-1 1-1,1-1 1,0 1 0,0-1 0,0 1 0,0 0-1,0 0 1,0-1 0,0 1 0,1 0-1,-1 0 1,0 0 0,1 0 0,-1 0 0,1 1-1,-1-1 1,1 0 0,-1 1 0,1-1-1,0 1 1,-1-1 0,1 1 0,-1 0 0,1-1-1,0 1 1,-1 0 0,1 0 0,0 0-1,-1 1 1,1-1 0,0 0 0,-1 1-1,4 0 1,0 1-1,0 0 0,-1 1 0,1-1 0,-1 1 0,0 0 0,0 0 0,0 0-1,0 1 1,0-1 0,-1 1 0,1 0 0,3 6 0,2 6 0,-1 1 0,-1 1 0,-1-1 0,0 1 0,-1 0 0,-1 1 0,0-1 0,-2 1 0,0 0 0,-1 0 0,-1-1 0,-1 1 0,-5 27 0,4-35 0,0 0 0,-1-1 0,-1 0 0,0 1 0,-1-1 0,1 0 0,-2-1 0,0 1 0,0-1 0,-11 13 0,6-9 0,-1-1 0,0-1 0,0 0 0,-1 0 0,-1-1 0,-18 10 0,30-19 0,0 1 0,0-1 0,0 0 0,-1 0 0,1 0 0,0 0 0,-1 0 0,1 0 0,-1 0 0,1-1 0,-1 1 0,1-1 0,-1 0 0,1 0 0,-1 0 0,1 0 0,-1 0 0,1-1 0,-5 0 0,5-1 0,0 1 0,0-1 0,1 0 0,-1 0 0,1 1 0,-1-1 0,1 0 0,0 0 0,0 0 0,-1 0 0,2-1 0,-1 1 0,0 0 0,0 0 0,1-1 0,-1 1 0,1 0 0,0-1 0,-1 1 0,2-3 0,-6-144-5,6 108-17,-2 40 22,1-1 0,0 1-1,0-1 1,0 1-1,0-1 1,0 1 0,1-1-1,-1 1 1,0 0 0,1-1-1,-1 1 1,1-1 0,-1 1-1,1 0 1,1-3-1,6 5 2,-7 0-1,3 0 0,0 0 0,-1 0 0,1 0 0,0 1 0,-1-1 0,1 1 0,-1 0 0,0 0 0,1 1 0,-1-1 0,0 1 0,0-1 0,0 1 0,-1 0 0,1 0 0,3 5 0,9 9 0,-6-8 0,1-1 0,0 0 0,1-1 0,0 0 0,0-1 0,0 0 0,1 0 0,-1-1 0,1-1 0,22 5 0,-3-4 0,0-1 0,0-2 0,34-1 0,-61-1 0,1 0 0,0 0 0,0-1 0,0 1 0,-1-1 0,1-1 0,0 1 0,-1 0 0,1-1 0,-1 0 0,1 0 0,-1-1 0,0 1 0,0-1 0,0 0 0,0 0 0,-1 0 0,1 0 0,-1-1 0,4-4 0,-2 1 0,-1 0 0,0-1 0,0 0 0,-1 0 0,0 0 0,0 0 0,-1 0 0,0-1 0,0 1 0,0-16 0,3-80 13,-10-107 1,3 183-13,-2 0 0,-1 1 0,-1 0 0,-10-27 0,8 41-1,8 13 0,-1 1 0,1-1 0,-1 1 0,1-1 0,-1 1 0,1-1 0,-1 1 0,1-1 0,0 1 0,-1-1 0,1 1 0,0-1 0,-1 1 0,1 0 0,0-1 0,0 1 0,0 0 0,0-1 0,0 1 0,-1 0 0,1-1 0,0 1 0,0 0 0,1-1 0,-1 2 0,-5 245 0,7-146 0,-3-64 0,3 63 0,-1-92 0,0 1 0,0-1 0,1 1 0,0-1 0,1 0 0,0 0 0,0 0 0,9 15 0,-12-22 0,0-1 0,0 1 0,1-1 0,-1 1 0,0-1 0,0 1 0,1-1 0,-1 1 0,0-1 0,1 1 0,-1-1 0,0 1 0,1-1 0,-1 1 0,1-1 0,-1 0 0,1 1 0,-1-1 0,1 0 0,-1 1 0,1-1 0,-1 0 0,1 0 0,-1 1 0,1-1 0,0 0 0,-1 0 0,1 0 0,-1 0 0,1 0 0,-1 0 0,1 0 0,0 0 0,-1 0 0,1 0 0,-1 0 0,1 0 0,0 0 0,-1-1 0,1 1 0,-1 0 0,1 0 0,-1-1 0,1 1 0,-1 0 0,1-1 0,-1 1 0,1 0 0,-1-1 0,1 1 0,-1-1 0,0 1 0,1-1 0,-1 1 0,0-1 0,1 1 0,-1-2 0,14-34 0,-14 36 0,11-41 0,39-128 0,-43 152 0,0 0 0,1 1 0,0 0 0,1 1 0,1 0 0,1 0 0,18-20 0,-26 32 0,0 0 0,0 0 0,0 0 0,1 1 0,-1 0 0,1-1 0,0 1 0,-1 0 0,1 1 0,0-1 0,0 1 0,0-1 0,0 1 0,1 0 0,-1 1 0,7-1 0,-10 1 0,0 0 0,-1 0 0,1 0 0,-1 0 0,1 0 0,0 0 0,-1 1 0,1-1 0,-1 0 0,1 0 0,-1 1 0,1-1 0,-1 0 0,1 1 0,-1-1 0,1 1 0,-1-1 0,1 0 0,-1 1 0,1-1 0,-1 1 0,0-1 0,1 1 0,-1 0 0,0-1 0,0 1 0,1-1 0,-1 1 0,0 1 0,3 21 0,-3-17 0,0 238 0,-1-22 0,0-220 0,1 0 0,0 0 0,1 0 0,-1 0 0,0 0 0,1 0 0,-1 0 0,1 0 0,-1 0 0,1 0 0,0 0 0,0 0 0,0-1 0,0 1 0,0 0 0,0-1 0,0 1 0,1 0 0,-1-1 0,0 0 0,1 1 0,0-1 0,-1 0 0,3 1 0,0 0 0,0-1-1,0 0 1,0 0-1,0-1 1,0 1-1,1-1 1,-1 0-1,0 0 1,0 0-1,6-1 1,-8 0-12,0 1-1,0 0 1,0-1 0,0 1 0,0-1 0,0 1 0,0-1 0,0 0 0,-1 0 0,1 0-1,0 0 1,2-2 0,25-33-673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18.70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251 183 31983,'0'-131'736,"0"129"-735,0 0-1,0 0 1,0 0 0,-1 1 0,1-1-1,0 0 1,-1 0 0,0 1 0,1-1 0,-1 0-1,0 1 1,0-1 0,0 1 0,0-1-1,0 1 1,0-1 0,0 1 0,0-1-1,-3-1 1,1 1-1,0 0 1,0 1-1,0-1 0,-1 0 0,1 1 0,-1 0 1,1 0-1,-1 0 0,-4-1 0,-3 1 0,-1 0 0,1 1 0,0 0-1,-1 1 1,-17 3 0,24-3 0,0 1 0,0 0 0,0 0 0,0 0 0,0 1 0,0-1 0,1 1 0,-1 0 0,1 1 0,0-1 0,0 1 0,0 0 0,0 0 0,0 0 0,1 0 0,0 1 0,0-1 0,0 1 0,1 0 0,-1-1 0,1 2 0,-2 8 0,-2 4 0,2 0 0,1 0 0,0 0 0,1 0 0,0 27 0,2-41 0,0-1 0,0 1 0,1 0 0,-1 0 0,1-1 0,-1 1 0,1-1 0,0 1 0,0-1 0,1 1 0,-1-1 0,1 1 0,0-1 0,0 0 0,0 0 0,0 0 0,0 0 0,1 0 0,-1-1 0,1 1 0,0-1 0,0 0 0,0 1 0,0-1 0,0 0 0,0-1 0,0 1 0,1-1 0,4 2 0,8 1 0,0-1 0,0 0 0,0-1 0,0-1 0,23-2 0,-25 1 0,-11 0 0,0 0 0,0-1 0,0 0 0,0 1 0,0-1 0,0 0 0,0-1 0,-1 1 0,1 0 0,0-1 0,-1 1 0,1-1 0,-1 0 0,1 0 0,-1 0 0,0 0 0,0-1 0,0 1 0,0 0 0,0-1 0,-1 0 0,1 1 0,-1-1 0,1 0 0,-1 0 0,0 0 0,0 1 0,1-6 0,2-9 0,0 0 0,-2-1 0,2-27 0,-4 44 0,1-145 0,12 427 0,-13-47 0,0-229 0,0-1 0,0 0 0,-1 0 0,0 1 0,0-1 0,0 0 0,0 0 0,-1 0 0,1 0 0,-1 0 0,0 0 0,0-1 0,-1 1 0,1-1 0,-1 1 0,1-1 0,-1 0 0,-4 4 0,2-4 0,0 0 0,0-1 0,0 1 0,0-1 0,0 0 0,0 0 0,-1 0 0,1-1 0,-1 0 0,1 0 0,-1 0 0,1-1 0,-9 0 0,14 0-1,-1 0 0,0 0-1,0-1 1,0 1 0,0 0 0,1-1 0,-1 1 0,0 0-1,0-1 1,1 1 0,-1-1 0,0 1 0,0-1-1,1 1 1,-1-1 0,1 0 0,-1 1 0,1-1-1,-1 0 1,1 0 0,-1 1 0,1-1 0,-1 0 0,1 0-1,0 0 1,0 1 0,-1-2 0,-4-25-140,5 25 118,-2-25-420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58.2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242 17 32607,'0'-16'142,"0"32"-124,-3 29-18,-3 1 0,-2-1 0,-18 61 0,11-43 0,-138 570 0,143-591-2,2 0 0,-5 84 1,16-127-82,14-9-229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1:58.7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46 145 32431,'-30'583'336,"17"-450"-336,10-360 0,29-193 0,-24 404 0,0 0 0,1-1 0,1 1 0,0 1 0,1-1 0,13-27 0,-15 38 0,0 0 0,0 0 0,1 0 0,-1 1 0,1-1 0,0 1 0,0 0 0,1 0 0,-1 0 0,1 1 0,0-1 0,0 1 0,0 0 0,0 1 0,1-1 0,-1 1 0,1 0 0,0 1 0,-1-1 0,1 1 0,11-1 0,-9 1 0,0 0 0,0 1 0,1 0 0,-1 1 0,0 0 1,11 2-1,-17-3-1,0 1 1,0 0 0,0 0-1,0 0 1,0 0 0,0 0-1,0 1 1,0-1 0,0 0-1,-1 1 1,1-1 0,-1 1-1,1 0 1,-1 0 0,1-1-1,-1 1 1,0 0 0,0 0-1,0 0 1,0 0 0,0 1-1,-1-1 1,1 0 0,0 0-1,-1 4 1,2 6-68,-1 1-1,0-1 1,-2 1 0,-1 18 0,-6 13-607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00.3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0 479 31326,'19'-1'168,"-1"0"0,0-2 0,0 0 0,0-1 0,0-1 0,0 0 0,-1-2 0,17-8 0,-22 10-173,-1-1-1,0 0 1,0-1-1,-1-1 1,0 1-1,0-1 1,-1-1-1,0 0 1,0-1-1,-1 1 1,0-1-1,10-18 1,-14 17 5,1 1 0,-2-1 0,1 0 0,-1 0 0,-1 0 0,1-17 0,0-70 0,-3 69 0,0 29 0,0-1 0,0 1 0,0-1 0,0 1 0,0-1 0,0 0 0,0 1 0,0-1 0,0 1 0,0-1 0,0 0 0,-1 1 0,1-1 0,0 1 0,0-1 0,0 1 0,-1-1 0,1 1 0,0-1 0,-1 1 0,1-1 0,-1 1 0,1-1 0,0 1 0,-1 0 0,1-1 0,-1 1 0,1 0 0,-1-1 0,1 1 0,-1 0 0,0 0 0,1-1 0,-1 1 0,1 0 0,-1 0 0,1 0 0,-1 0 0,0 0 0,1 0 0,-1 0 0,1 0 0,-1 0 0,0 0 0,1 0 0,-1 0 0,1 0 0,-1 1 0,0-1 0,-6 0 0,7 1 0,-1-1 0,1 0 0,-1 0 0,1 1 0,-1-1 0,1 1 0,-1-1 0,1 0 0,-1 1 0,1-1 0,0 1 0,-1-1 0,1 1 0,0 0 0,-1-1 0,1 1 0,0-1 0,0 1 0,-1-1 0,1 1 0,0 0 0,0-1 0,0 1 0,0 0 0,0-1 0,0 1 0,0-1 0,0 1 0,0 0 0,0 0 0,5 23 0,-1-19 0,0-1 0,1 0 0,0 0 0,0 0 0,0-1 0,0 1 0,0-1 0,1 0 0,-1-1 0,1 1 0,0-1 0,8 2 0,3 2 0,-10-3 0,1 0 0,-1 0 0,0 0 0,1 0 0,8 7 1,-14-8-2,0-1 1,0 1 0,-1 0-1,1-1 1,0 1 0,-1 0-1,1 0 1,-1 0 0,1 0-1,-1 1 1,0-1 0,0 0 0,0 0-1,0 1 1,-1-1 0,1 1-1,-1-1 1,1 5 0,-1 0-3,0-1 1,0 1 0,0-1-1,-1 0 1,0 1 0,-1-1 0,1 0-1,-1 0 1,0 0 0,-1 0-1,-3 7 1,-2 1 2,-2-1 0,-20 24 1,20-26-1,1 0 0,0 1 0,0 1 0,-10 20 0,17-28 0,0 0 0,0 1 0,0-1 0,1 0 0,0 1 0,0-1 0,1 1 0,-1 0 0,1 9 0,0-13 0,1-1 0,-1 0 0,1 0-1,-1-1 1,1 1 0,-1-1 0,1 1 0,-1 0-1,1-1 1,-1 1 0,1-1 0,0 1 0,-1-1-1,1 0 1,0 1 0,-1-1 0,1 0 0,0 1-1,0-1 1,-1 0 0,1 0 0,0 0 0,0 1-1,-1-1 1,1 0 0,0 0 0,0 0-1,0 0 1,0-1 0,35 1-9,-26 0 8,5 0-3,-1 0-1,0 0 1,1-2 0,-1 0 0,0 0-1,0-1 1,0-1 0,0 0 0,-1-1-1,0-1 1,0 0 0,0-1 0,-1 0-1,20-15 1,-22 13 3,0 0 0,-1 0 0,0-1 0,-1-1 0,0 1 0,0-1 0,-1-1 0,-1 1 0,0-1 0,-1 0 0,7-23 0,-5 10 10,-1 0-1,-1-1 1,-2 1 0,1-51 0,-4 72-7,0 0 0,0 1 0,0-1 0,-1 0 0,1 0-1,-1 0 1,0 0 0,0 1 0,0-1 0,-1 1 0,-1-6 0,1 8-1,0-1 0,1 0 0,-1 1 0,0-1 1,1 1-1,-1-1 0,0 1 0,0 0 0,0 0 0,0 0 0,-1 0 0,1 0 1,0 0-1,0 1 0,0-1 0,-1 1 0,1 0 0,0-1 0,-4 1 0,-4-1 0,-1 1-1,0-1 1,0 2-1,0-1 1,-12 4-1,20-3 0,-1 0 0,1 0 0,-1 0 0,1 0 0,-1 1 0,1 0 0,0 0 0,0 0 0,0 0 0,0 0 0,0 1 0,1-1 0,-1 1 0,1 0 0,-1-1 0,1 1 0,0 1 0,-2 3 0,-1 4 0,0 0 0,1 0 0,1 1 0,0-1 0,0 1 0,2 0 0,-2 13 0,2-4 0,1 0 0,1 1 0,3 20 0,-4-40 0,1 1 0,-1 0 0,1 0 0,0-1 0,0 1 0,0 0 0,0-1 0,1 1 0,-1-1 0,1 1 0,-1-1 0,1 0 0,0 0 0,0 0 0,0 0 0,0 0 0,0 0 0,0 0 0,1-1 0,-1 1 0,1-1 0,-1 1 0,1-1 0,-1 0 0,5 1 0,3 0 0,1 0 0,0 0 0,-1-1 0,1 0 0,11-1 0,-13-1 0,-6 2 0,0-2 0,0 1 0,0 0 0,0-1 0,0 1 0,0-1 0,-1 0 0,1 0 0,0 0 0,0 0 0,-1 0 0,1-1 0,0 1 0,-1-1 0,1 0 0,3-4 0,-3 3 0,0-1 0,0 0 0,0 0 0,-1 0 0,0 0 0,0-1 0,0 1 0,0-1 0,2-7 0,-1-9 0,0 1 0,-1-1 0,-1-41 0,-2 41 0,2 3 0,0 14 1,0 0-1,-1 0 0,0 0 1,0 0-1,0 0 0,0 0 1,0 0-1,-1 0 0,0 0 1,0 0-1,0 0 0,0 1 1,-1-1-1,-3-7 0,5 11 1,0-1-1,-1 1 0,1 0 0,-1-1 0,1 1 0,0-1 1,-1 1-1,1 0 0,-1-1 0,1 1 0,-1 0 1,1 0-1,-1-1 0,1 1 0,-1 0 0,1 0 1,-1 0-1,1-1 0,-1 1 0,0 0 0,1 0 0,-1 0 1,1 0-1,-1 0 0,1 0 0,-1 0 0,0 0 1,1 1-1,-1-1 0,1 0 0,-1 0 0,1 0 1,-1 1-1,1-1 0,-1 0 0,1 0 0,-1 1 1,1-1-1,-1 0 0,1 1 0,0-1 0,-1 1 0,1-1 1,0 1-1,-1-1 0,1 1 0,0-1 0,-1 1 1,1-1-1,0 1 0,0-1 0,0 1 0,-1-1 1,1 1-1,0-1 0,0 1 0,0-1 0,0 1 1,0 0-1,0-1 0,0 1 0,-3 39-22,3-38 27,-1 53-5,0-32 0,0 0 0,1 0 0,2 0 0,0 0 0,11 42 0,-13-63 0,1 0-1,0 0 1,-1 0 0,1 0-1,0 0 1,1 0 0,-1 0 0,0 0-1,0 0 1,1-1 0,-1 1-1,1 0 1,0-1 0,-1 1-1,1-1 1,0 0 0,0 1 0,0-1-1,0 0 1,0 0 0,0 0-1,0-1 1,0 1 0,0 0-1,1-1 1,-1 0 0,0 1 0,0-1-1,1 0 1,-1 0 0,0 0-1,0 0 1,1-1 0,-1 1-1,0 0 1,0-1 0,0 0-1,0 1 1,0-1 0,0 0 0,0 0-1,0 0 1,0-1 0,0 1-1,0 0 1,0-1 0,-1 1-1,1-1 1,-1 0 0,1 1 0,-1-1-1,2-2 1,6-19 2,-1-1 0,0 0 1,-2 0-1,-1-1 0,3-47 0,1 9 1,-5 33-3,-3 19 5,1-1 0,0 1 1,1-1-1,0 1 1,8-17-1,-11 27-5,1 0 0,-1 0 0,1 0 0,0 0 0,0 0 0,-1 1 0,1-1 0,0 0 0,0 1 0,0-1 0,0 0 0,0 1 0,0-1 0,0 1 0,0-1 0,0 1 0,0 0 0,0 0 0,0-1 0,1 1 0,-1 0 0,0 0 0,0 0 0,0 0 0,0 0 0,0 0 0,0 0 0,1 1 0,-1-1 0,0 0 0,0 1 0,0-1 0,0 0 0,0 1 0,0-1 0,0 1 0,0 0 0,0-1 0,1 2 0,5 10 0,-1-1 0,0 1 0,-1 1 0,0-1 0,-1 1 0,4 17 0,-1-5 0,-1 5 0,-1 0 0,-1 0 0,-1 0 0,-4 60 0,1-38 0,7-215 0,-4 137 0,1 0 0,2 1 0,0 0 0,14-35 0,-19 57 0,0 0 0,0 0 0,1 0 0,-1 0 0,0 0 0,1 0 0,0 1 0,0-1 0,0 0 0,0 1 0,0 0 0,0-1 0,1 1 0,-1 0 0,1 0 0,0 0 0,-1 0 0,1 1 0,0-1 0,0 1 0,0 0 0,0 0 0,0 0 0,0 0 0,1 0 0,-1 1 0,0-1 0,0 1 0,4 0 0,-5 0 0,-1 0 0,0 0 0,0 1 0,0-1 0,0 0 0,0 0 0,0 1 0,0-1 0,0 1 0,0-1 0,0 1 0,-1-1 0,1 1 0,0 0 0,0-1 0,0 1 0,-1 0 0,1 0 0,0-1 0,-1 1 0,1 0 0,0 1 0,10 30 0,-9-14 0,0 36 0,-2-47 0,1 17 0,-1 0 0,-1 0 0,-1-1 0,-1 1 0,-2 0 0,0-1 0,-1 0 0,-11 27 0,15-59 0,3-11 0,64-179 0,-52 163 0,-8 21 0,0 0 0,1-1 0,0 1 0,11-18 0,-16 31 0,0 0 0,0 0 0,0 0 0,0 0 0,0 0 0,1 1 0,-1-1 0,1 0 0,-1 1 0,1-1 0,0 1 0,0-1 0,-1 1 0,1 0 0,0 0 0,0 0 0,0 0 0,0 0 0,1 0 0,-1 1 0,0-1 0,0 1 0,0-1 0,1 1 0,-1 0 0,0 0 0,0 0 0,1 0 0,-1 0 0,0 1 0,3 0 0,0 9 0,-1 22 0,-2 0 0,-1 1 0,-2-1 0,0 0 0,-10 47 0,8-62 0,1 1 0,0 33 0,2-49 0,0-1 0,1 1 0,-1-1 0,1 1 0,-1-1 0,1 1 0,-1-1 0,1 1 0,0-1 0,0 1 0,0-1 0,0 0 0,0 1 0,0-1 0,0 0 0,0 0 0,0 0 0,1 0 0,-1 0 0,0 0 0,1 0 0,-1 0 0,1-1 0,-1 1 0,1-1 0,-1 1 0,1-1 0,1 1 0,51 8 0,-46-8 0,17 1 0,-7 1 0,0-1 0,0-1 0,1 0 0,-1-2 0,0 0 0,22-4 0,-36 3 0,0 1 0,1-1 0,-1 0 0,0 0 0,0 0 0,0 0 0,-1-1 0,1 1 0,0-1 0,-1 0 0,0 0 0,0-1 0,0 1 0,0-1 0,0 1 0,-1-1 0,1 0 0,-1 0 0,0 0 0,0 0 0,-1-1 0,1 1 0,1-8 0,0-7 0,0 0 0,-1-1 0,-1 1 0,-2-24 0,1 19 0,0 13 0,0-1 0,-1 0 0,-1 0 0,0 1 0,-1-1 0,-6-19 0,8 29 0,0-1 0,0 1 0,0-1 0,0 1 0,-1-1 0,1 1 0,-1 0 0,0 0 0,1-1 0,-1 1 0,0 0 0,0 1 0,-1-1 0,1 0 0,0 1 0,0-1 0,-1 1 0,1-1 0,-1 1 0,1 0 0,-1 0 0,0 0 0,1 1 0,-1-1 0,0 1 0,1-1 0,-1 1 0,0 0 0,0 0 0,0 0 0,1 0 0,-1 1 0,0-1 0,-5 2 0,6 0 0,-1-1 0,0 0 0,1 1 0,-1 0 0,1 0 0,0-1 0,-1 1 0,1 1 0,0-1 0,0 0 0,0 0 0,1 1 0,-1-1 0,1 1 0,-1 0 0,1-1 0,0 1 0,-1 3 0,-3 7 0,0 1 0,-3 20 0,3 8 0,1-1 0,3 0 0,3 47 0,-2-87 0,0 3 0,0 1 0,0-1 0,1 0 0,0 0 0,-1 1 0,2-1 0,-1 0 0,0 0 0,1 0 0,0 0 0,-1 0 0,2-1 0,-1 1 0,0 0 0,1-1 0,-1 0 0,1 1 0,5 3 0,-3-3 0,0-1 0,0-1 0,1 1 0,-1-1 0,0 0 0,1 0 0,-1 0 0,1-1 0,0 0 0,-1 0 0,1 0 0,0-1 0,7 0 0,-7 0 0,0 0-1,0 0 1,0 0-1,0 0 1,0-1 0,0 0-1,0-1 1,0 1-1,-1-1 1,1 0 0,0-1-1,-1 1 1,0-1-1,1 0 1,-1 0 0,0-1-1,-1 0 1,1 0-1,5-5 1,17-33-40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02.9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29 265 31054,'-4'-55'1713,"4"556"-1713,0-489 0,1 0 0,0 0 0,0 0 0,1 0 0,6 19 0,-5-25 0,-1-6 0,-1-7 0,3-178 0,-4 46 0,0 136 0,11-167 0,-8 142 0,1 0 0,2 1 0,1 0 0,11-28 0,-17 50 0,1 0 0,0 1 0,0-1 0,1 1 0,0-1 0,-1 1 0,1 0 0,1 0 0,-1 0 0,0 0 0,1 1 0,0-1 0,0 1 0,0 0 0,0 0 0,1 1 0,-1-1 0,1 1 0,-1 0 0,1 0 0,0 0 0,0 1 0,0 0 0,0 0 0,0 0 0,0 0 0,0 1 0,0 0 0,0 0 0,0 0 0,0 1 0,6 1 0,-8-2 0,-1 1 0,1-1 0,-1 1 0,0 0 0,1 0 0,-1 0 0,0 0 0,0 0 0,0 1 0,0-1 0,0 1 0,0-1 0,0 1 0,0-1 0,0 1 0,-1 0 0,1 0 0,1 2 0,0 1 0,-1 1 0,1-1 0,-1 0 0,0 1 0,0-1 0,-1 1 0,2 9 0,-1-1 0,-1 1 0,-1-1 0,0 1 0,-1-1 0,-4 24 0,3-30 0,0-1 0,-1 0 0,0 0 0,0 0 0,-1 0 0,0 0 0,0-1 0,0 0 0,-1 0 0,-7 8 0,-8 6 0,-34 26 0,-10 10 0,64-56 0,-1 0 0,1 0 0,0 1 0,0-1 0,-1 0 0,1 0 0,0 1 0,0-1 0,-1 0 0,1 1 0,0-1 0,0 0 0,0 1 0,-1-1 0,1 0 0,0 1 0,0-1 0,0 0 0,0 1 0,0-1 0,0 0 0,0 1 0,0-1 0,0 1 0,0-1 0,0 0 0,0 1 0,0-1 0,0 0 0,0 1 0,0-1 0,1 0 0,-1 1 0,0-1 0,0 0 0,0 1 0,0-1 0,1 0 0,-1 1 0,0-1 0,0 0 0,1 0 0,-1 1 0,0-1 0,1 0 0,-1 0 0,0 1 0,1-1 0,-1 0 0,1 0 0,17 6 0,34 2 0,-23-5 0,36 11 0,-56-12 0,-1 1 0,1 0 0,-1 1 0,0-1 0,0 2 0,0-1 0,-1 1 0,11 9 0,-15-11 0,-1 0 0,0 0 0,0 0 0,0 0 0,0 0 0,-1 1 0,1-1 0,-1 1 0,0-1 0,0 1 0,0-1 0,0 1 0,-1 0 0,1-1 0,-1 1 0,0 0 0,0 0 0,-1-1 0,1 1 0,-1 0 0,1-1 0,-1 1 0,0-1 0,-1 1 0,1-1 0,-1 1 0,1-1 0,-1 0 0,0 0 0,0 0 0,0 0 0,-1 0 0,-4 5 0,-6 3 0,-1-1 0,0-1 0,-1 0 0,-25 12 0,-67 22 0,92-38 0,2 1 0,0-2 0,-1 0 0,0-1 0,0 0 0,0-1 0,-21 1 0,21-6 0,14-3 0,9-2 0,0 4 0,-1 0 0,0 1 0,1 0 0,0 1 0,-1 0 0,1 0 0,18 0 0,71 2 0,-51 1 0,-11-1 0,-20 1 0,1 0 0,0-2 0,-1 0 0,23-5 0,-34 5 0,-1 0 0,1-1 0,-1 1 0,1-1 0,-1 0 0,0-1 0,1 1 0,-1-1 0,0 0 0,-1 0 0,1 0 0,0 0 0,-1-1 0,0 1 0,0-1 0,0 0 0,0 0 0,-1 0 0,4-8 0,0-1 0,-1-1 0,-1 0 0,0 0 0,-1 0 0,-1-1 0,1-14 0,-2-91 0,-2 61 0,1-45 0,-1 102 0,-2 7 0,-3 8 0,0 18 0,2 0 0,1 0 0,1 0 0,3 47 0,0-24 0,-1-47 0,0-1 0,0 0 0,1 1 0,0-1 0,0 0 0,0 1 0,1-1 0,3 8 0,-4-12 0,0 0 0,1 0 0,-1 0 0,1 0 0,-1 0 0,1 0 0,0 0 0,0-1 0,0 1 0,-1-1 0,2 1 0,-1-1 0,0 0 0,0 0 0,0 0 0,1 0 0,-1 0 0,0 0 0,1 0 0,-1-1 0,0 0 0,1 1 0,4-1 0,-1 1 0,0-1 0,1 0 0,-1 0 0,0-1 0,0 0 0,0 0 0,0 0 0,0-1 0,0 1 0,-1-1 0,11-6 0,-12 6 0,0-1 0,0-1 0,-1 1 0,0 0 0,1-1 0,-1 0 0,0 0 0,-1 0 0,1 0 0,-1 0 0,1 0 0,-1-1 0,-1 1 0,1-1 0,1-8 0,4-22 0,-3-1 0,-1 1 0,-1-1 0,-6-55 0,3 71 0,1 15 0,0 0 0,0 0 0,-1 0 0,0 0 0,0 0 0,0 0 0,-3-8 0,-4 5 0,5 16 0,-1 49 0,2 0 0,6 75 0,-4-125 0,1 0 0,0 0 0,1 0 0,-1-1 0,1 1 0,0 0 0,1 0 0,3 6 0,-4-10 0,-1 0 0,1 0 0,0-1 0,0 1 0,1-1 0,-1 1 0,0-1 0,1 0 0,0 0 0,-1 0 0,1 0 0,0 0 0,0-1 0,0 1 0,0-1 0,0 0 0,0 0 0,0 0 0,6 1 0,-3-2 0,-1 1 0,0 0 0,0-1 0,0 0 0,1-1 0,-1 1 0,0-1 0,0 0 0,0 0 0,0 0 0,0-1 0,0 0 0,0 0 0,0 0 0,-1 0 0,8-5 0,-7 2 0,1 0 0,-1-1 0,0 0 0,0 1 0,0-1 0,-1-1 0,0 1 0,0-1 0,0 0 0,-1 1 0,3-10 0,3-9 0,-2-1 0,0-1 0,-2 1 0,4-48 0,-8-114 0,-2 90 0,-8 171 0,2-19 0,-56 459 0,40-263 0,10-86 0,12-157 0,-4 28 0,5-34 0,0 0 0,0-1 0,0 1 0,-1 0 0,1 0 0,0 0 0,-1 0 0,1 0 0,-1 0 0,1-1 0,-1 1 0,1 0 0,-1 0 0,1-1 0,-1 1 0,0 0 0,1-1 0,-1 1 0,0-1 0,0 1 0,1-1 0,-1 1 0,0-1 0,0 1 0,0-1 0,0 0 0,1 1 0,-3-1 0,-5-1 0,0 1 0,1-2 0,-1 1 0,0-1 0,0 0 0,1-1 0,-1 0 0,1 0 0,0 0 0,0-1 0,0 0 0,-7-7 0,-2-1 0,1-1 0,1 0 0,-23-27 0,34 35 0,-1 0 0,1-1 0,0 0 0,0 1 0,1-1 0,0 0 0,0 0 0,0-1 0,1 1 0,0 0 0,-1-12 0,2 14 0,-1-1 0,1 0 0,0 1 0,1-1 0,-1 1 0,1-1 0,0 0 0,0 1 0,0 0 0,1-1 0,-1 1 0,1 0 0,0 0 0,1 0 0,-1 0 0,4-5 0,4 1 0,0 1 0,1 0 0,0 1 0,0 0 0,0 0 0,24-7 0,-9 3 0,67-27 0,-44 20 0,-1-3 0,64-37 0,-103 51 0,0 0 0,-1-1 0,0 0 0,0 0 0,-1-1 0,0 1 0,-1-2 0,1 1 0,-1-1 0,-1 0 0,0 0 0,0 0 0,-1-1 0,0 0 0,-1 0 0,5-20 0,-2-6 0,-2 0 0,-2-1 0,-2-55 0,-1 36 0,2-4 0,1 31 0,-2 0 0,0 0 0,-2 1 0,-2-1 0,-9-43 0,13 71 0,0 1 0,0 0 0,0-1 0,-1 1 0,1 0 0,0-1 0,0 1 0,0 0 0,0-1 0,0 1 0,0 0 0,0-1 0,-1 1 0,1 0 0,0 0 0,0-1 0,0 1 0,-1 0 0,1 0 0,0-1 0,0 1 0,-1 0 0,1 0 0,0 0 0,-1-1 0,1 1 0,0 0 0,-1 0 0,1 0 0,0 0 0,-1 0 0,1 0 0,0-1 0,-1 1 0,1 0 0,0 0 0,-1 0 0,1 0 0,0 0 0,-1 0 0,0 1 0,1 0 0,-1-1 0,0 1 0,0 0 0,0 0 0,1 0 0,-1 0 0,1 0 0,-1 0 0,1 0 0,-1 1 0,1-1 0,-1 0 0,1 0 0,0 0 0,0 0 0,-1 3 0,-5 71 0,4 128 0,3-97 0,0-11 0,-6 219 0,1-241 0,-4-2 0,-21 93 0,28-163 0,1 1 0,-1-1 0,1 1 0,-1-1 0,0 1 0,1-1 0,-1 0 0,0 1 0,0-1 0,0 0 0,0 0 0,0 0 0,0 0 0,-1 0 0,1 0 0,0 0 0,0 0 0,-1 0 0,1 0 0,0-1 0,-2 2 0,-1-1 0,0 0 0,0 0 0,0-1 0,0 1 0,1-1 0,-1 0 0,0 0 0,-5 0 0,-1-2 0,0 1 0,1-1 0,0-1 0,-1 0 0,1 0 0,-9-5 0,11 5 0,-46-30 0,50 31 0,0 0 0,0-1 0,1 1 0,-1-1 0,1 0 0,0 0 0,0 1 0,0-1 0,0-1 0,0 1 0,0 0 0,1 0 0,0-1 0,-2-6 0,2 5 0,0-1 0,0 0 0,1 1 0,0-1 0,0 0 0,1 0 0,-1 1 0,3-10 0,-2 12 0,0 0 0,1 0 0,-1 0 0,1 0 0,0 0 0,-1 0 0,1 1 0,0-1 0,1 1 0,-1-1 0,0 1 0,1 0 0,-1-1 0,1 1 0,5-3 0,37-17 0,1 1 0,52-15 0,-42 16 0,54-27 0,-93 38 0,0-1 0,-1 0 0,0-1 0,0-1 0,-1 0 0,-1-1 0,16-19 0,-23 23 0,0-1 0,0 0 0,-1 0 0,-1-1 0,0 0 0,0 0 0,-1 0 0,0 0 0,-1-1 0,2-16 0,0-9 0,-2-73 0,-3 97 0,1 4 0,-1 0 0,-1 0 0,0-1 0,0 1 0,-4-13 0,4 20 0,0 0 0,0-1 0,0 1 0,0 0 0,0 0 0,0 0 0,-1 0 0,1 0 0,-1 0 0,1 1 0,-1-1 0,0 0 0,0 1 0,1 0 0,-1-1 0,0 1 0,-1 0 0,1 0 0,0 0 0,0 0 0,0 0 0,-1 0 0,1 1 0,0-1 0,-5 0 0,2 1 0,1-1 0,-1 1 0,0-1 0,0 1 0,0 1 0,0-1 0,0 1 0,0 0 0,-5 2 0,7-2 0,1 0 0,-1 1 0,1-1 0,-1 1 0,1 0 0,0-1 0,0 1 0,0 0 0,0 1 0,0-1 0,0 0 0,0 0 0,1 1 0,-1-1 0,1 1 0,-2 5 0,-4 9 0,1 1 0,0 0 0,2 0 0,0 1 0,-1 21 0,0 95 0,5-126 0,0 0 0,1 0 0,0 0 0,1 0 0,0 0 0,0 0 0,1-1 0,0 1 0,0 0 0,6 8 0,-6-12 0,0 0 0,1 0 0,0 0 0,0-1 0,0 0 0,0 1 0,1-2 0,-1 1 0,1 0 0,0-1 0,0 0 0,1 0 0,-1-1 0,1 1 0,-1-1 0,10 2 0,0-1 0,0-1 0,1 0 0,0-1 0,-1 0 0,23-4 0,-35 3 0,1-1 0,-1 0 0,0 0 0,0 0 0,0 0 0,0-1 0,-1 1 0,1-1 0,0 0 0,-1 1 0,1-1 0,-1-1 0,1 1 0,-1 0 0,0 0 0,0-1 0,0 0 0,0 1 0,0-1 0,-1 0 0,1 0 0,-1 0 0,0 0 0,0 0 0,0 0 0,0 0 0,0-6 0,3-9 0,-2 0 0,0 0 0,-1-28 0,-1 44 0,-1-50 0,2-60 0,0 98 0,0 1 0,2 0 0,-1-1 0,1 1 0,11-25 0,-13 35 0,1 0 0,0-1 0,0 1 0,0 0 0,0 0 0,0 0 0,1 0 0,-1 0 0,1 1 0,0-1 0,0 1 0,0 0 0,0 0 0,1 0 0,-1 0 0,0 0 0,1 1 0,-1-1 0,8-1 0,1 1 0,0 1 0,0 0 0,0 0 0,21 3 0,-30-2 0,0 0 0,-1 0 0,0 1 0,1-1 0,-1 1 0,1 0 0,-1 0 0,0 0 0,0 0 0,0 0 0,1 0 0,-1 0 0,0 1 0,0-1 0,-1 1 0,1-1 0,0 1 0,0 0 0,-1 0 0,1 0 0,-1 0 0,0 0 0,1 0 0,-1 0 0,0 0 0,0 0 0,0 1 0,-1-1 0,1 0 0,0 6 0,2 6 0,-2 0 0,1 1 0,-3 28 0,1-22 0,-2 7 0,-1 0 0,-1 0 0,-14 50 0,7-31 0,8-30 0,0 0 0,2 0 0,0 22 0,1-38 0,1-1 0,-1 1 0,1 0 0,-1-1 0,1 1 0,-1-1 0,1 1 0,-1 0 0,1-1 0,-1 1 0,1-1 0,0 0 0,-1 1 0,1-1 0,0 0 0,-1 1 0,1-1 0,0 0 0,0 0 0,-1 1 0,1-1 0,0 0 0,0 0 0,-1 0 0,1 0 0,0 0 0,0 0 0,0 0 0,32-1 0,-25 1 0,2 0 0,0-1 0,0-1 0,0 1 0,14-5 0,-20 5 0,0 0 0,0-1 0,0 1 0,0-1 0,0 0 0,0 0 0,-1 0 0,1-1 0,-1 1 0,0-1 0,0 0 0,0 1 0,4-6 0,-7 8 0,0 0-1,1 0 0,-1-1 0,0 1 0,0 0 0,0-1 0,1 1 0,-1 0 0,0-1 0,0 1 0,0 0 0,0-1 1,0 1-1,1-1 0,-1 1 0,0 0 0,0-1 0,0 1 0,0 0 0,0-1 0,0 1 0,0-1 0,-1 1 0,1 0 0,0-1 0,0 1 1,0 0-1,0-1 0,0 1 0,0-1 0,-1 1 0,1 0 0,0 0 0,0-1 0,-1 1 0,1 0 0,-1-1 0,-12-7-172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26.99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406 253 31326,'0'-5'54,"-1"1"-1,-1-1 0,1 1 1,0 0-1,-1-1 0,0 1 1,0 0-1,0 0 1,-1 0-1,1 0 0,-1 1 1,0-1-1,0 1 0,0-1 1,-1 1-1,1 0 0,-1 0 1,1 1-1,-1-1 0,0 1 1,0 0-1,0 0 1,-1 0-1,1 0 0,0 1 1,-6-1-1,-5-2-53,0 0 0,0 2 0,0 0 0,-1 1 0,1 0 0,-21 2 0,3 0 0,29-1 0,-1 1 0,0 0 0,0 0 0,0 1 0,0-1 0,1 1 0,-1 0 0,1 1 0,-1-1 0,1 1 0,0-1 0,0 1 0,0 1 0,0-1 0,1 0 0,-1 1 0,1 0 0,0 0 0,0 0 0,-2 4 0,-6 9 0,1 0 0,1 1 0,-12 32 0,15-30 0,1 1 0,1 0 0,0 0 0,2 0 0,0 0 0,2 0 0,0 0 0,4 30 0,-2-43 0,-1 0 0,1 0 0,1-1 0,-1 1 0,2-1 0,-1 0 0,1 1 0,0-2 0,0 1 0,0 0 0,1-1 0,0 0 0,1 0 0,-1 0 0,1-1 0,0 0 0,1 0 0,-1 0 0,1-1 0,14 7 0,-6-3 0,1-2 0,1 0 0,0 0 0,-1-2 0,2 0 0,-1-1 0,0 0 0,30-1 0,-31-1 0,5-1 0,0-1 0,32-4 0,-46 3 0,0 1 0,0-2 0,1 1 0,-1-1 0,-1 0 0,1 0 0,0-1 0,-1 0 0,0 0 0,11-9 0,-11 7 0,0 0 0,0 0 0,0-1 0,-1 0 0,0 0 0,0 0 0,0 0 0,-1-1 0,-1 0 0,1 0 0,-1 0 0,0 0 0,-1 0 0,0-1 0,0 1 0,-1-1 0,0 1 0,-1-15 0,3-18 0,-1 4 0,0 1 0,-7-63 0,2 87 0,-1 0 0,0 0 0,0 0 0,-1 1 0,-1-1 0,0 1 0,0 1 0,-1-1 0,0 1 0,-15-15 0,6 7 0,0 2 0,-1 0 0,-1 1 0,-36-22 0,39 28 0,0 2 0,0 0 0,0 0 1,-1 2-1,0 0 0,-22-4 0,29 7-1,-1 1 0,1 0 0,0 0 0,-1 1 0,1 1-1,0-1 1,0 2 0,-1-1 0,1 1 0,0 0 0,0 1 0,-17 8 0,-12 11-66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28.43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 21 31919,'3'-3'656,"0"0"-560,1-3 0,-17-2-1521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28.76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53 36 31550,'-3'-6'545,"3"3"-321,0 0-160,-3 3-64,-1-3 0,-6-6-16,-6 3-544,0 0-2514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29.09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439 275 31646,'0'-3'625,"0"-6"-225,-3 6-352,3 0-32,-7 3 16,-3-6-32,-6 3 0,-7-3-32,4-6-16,2 4-256,1-7-5507</inkml:trace>
  <inkml:trace contextRef="#ctx0" brushRef="#br0" timeOffset="1">181 113 31070,'-10'-18'1137,"-3"0"-785,3 0-224,0 4-96,0 8-16,4-6 16,-4 6-32,0 3 0,-6 3 0,-7-3-32,-7-3-80,-3-2-1041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29.46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692 372 31214,'-7'-21'817,"1"10"-401,-4-7-240,3 6-96,1 0-48,-4 6-32,-7 4 32,-5 2-32,-11 0 0,0 0-32,0 0-112,4-6-1137</inkml:trace>
  <inkml:trace contextRef="#ctx0" brushRef="#br0" timeOffset="1">240 113 32319,'-13'-24'240,"3"12"-112,3-2-96,1 5-16,3 3-16,-10 0 0,-14 0 0,-5 3 0,-14-6-48,3 1-128,4-7-1009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29.79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861 507 31134,'-6'-18'721,"3"4"-193,-1-4-320,-2 0-112,2 4-64,4 5-32,-6 3 16,-1 0-16,-9 0 0,-17-6 0,-9-11-112,-14-7-752</inkml:trace>
  <inkml:trace contextRef="#ctx0" brushRef="#br0" timeOffset="1">72 115 32415,'0'-15'192,"0"4"-112,0-1-64,0 0 0,0 3-16,0 0 0,-3 6-16,-7 1 16,-9-10-48,-1-3-256,0 0-2113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19.30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 77 32111,'0'-2'17,"0"-1"-1,0 1 1,-1 0 0,2-1 0,-1 1 0,0-1-1,0 1 1,1 0 0,-1 0 0,1-1 0,0 1 0,0 0-1,0 0 1,0 0 0,0 0 0,0 0 0,1 0-1,-1 0 1,0 0 0,1 0 0,0 0 0,-1 1 0,1-1-1,0 1 1,0-1 0,0 1 0,0 0 0,0 0 0,0 0-1,0 0 1,1 0 0,-1 0 0,0 1 0,0-1-1,4 0 1,6-2-10,0 0-1,0 0 0,0 1 1,1 1-1,-1 0 0,1 1 1,20 2-1,-31-2-6,1 1 0,-1 0 0,0 0 0,1 0 0,-1 0 0,0 0 0,1 0 0,-1 1 0,0-1 0,0 1 0,0-1 0,0 1 0,-1 0 0,1 0 0,0 0 0,-1 0 0,1 0 0,-1 0 0,0 0 0,0 0 0,0 1 0,0-1 0,0 0 0,0 1 0,0-1 0,0 3 0,1 7 0,1 1 0,-2-1 0,0 0 0,0 14 0,-1-19 0,1 5 0,-1 1 0,0-1 0,-1 1 0,0-1 0,-1 0 0,0 0 0,-1 0 0,0 0 0,-1 0 0,-10 19 0,-5-3 0,-1 0 0,-2-2 0,0-1 0,-2-1 0,-37 30 0,28-25 0,23-20 0,9-9 0,1 0 0,0-1 0,-1 1 0,1 0 0,0 0 0,-1 0 0,1 0 0,-1 0 0,1 0 0,0 0 0,-1-1 0,1 1 0,0 0 0,0 0 0,-1 0 0,1-1 0,0 1 0,-1 0 0,1 0 0,0-1 0,0 1 0,-1 0 0,1-1 0,0 1 0,0 0 0,0-1 0,0 1 0,-1 0 0,1-1 0,0 1 0,0 0 0,0-1 0,0 1 0,0 0 0,0-1 0,0 1 0,0-1 0,0 1 0,0 0 0,0-1 0,0 1 0,0 0 0,0-1 0,1 1 0,-1 0 0,0-1 0,0 0 0,0 0 0,0-8 0,0-1 0,0 0 0,1 0 0,-1-1 0,2 1 0,4-17 0,-5 25 0,-1-1 0,2 1 0,-1 0 0,0-1 0,0 1 0,1 0 0,-1 0 0,1 0 0,-1 0 0,1 0 0,0 0 0,0 0 0,0 1 0,0-1 0,0 1 0,0 0 0,1-1 0,-1 1 0,0 0 0,1 0 0,-1 0 0,1 1 0,-1-1 0,1 0 0,-1 1 0,1 0 0,-1 0 0,1-1 0,2 2 0,-1-1 0,0 0 0,0 1 0,0-1 0,0 1 0,0 0 0,-1 1 0,1-1 0,0 0 0,-1 1 0,1 0 0,-1 0 0,1 0 0,-1 0 0,0 1 0,0-1 0,3 4 0,5 6 0,-1 0 0,16 24 0,1 1 0,-7-12 0,1-2 0,44 37 0,-62-58-8,0 0 0,0-1 0,-1 1 0,1-1 0,1 0 0,-1 0 0,0 0 0,0 0 0,0 0 0,1-1 0,-1 1 0,0-1 0,0 0 1,1 0-1,2-1 0,2 1-94,8 0-565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30.1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885 545 31951,'-7'-20'272,"4"2"32,-7 3-224,0 9-64,-13-5-16,-9 8 0,-8 3-64,-5-6-224,-1-3-897</inkml:trace>
  <inkml:trace contextRef="#ctx0" brushRef="#br0" timeOffset="1">286 236 32159,'-20'-32'128,"4"2"112,-1 4-128,1 2-80,3 9-16,-4 7-16,-2-4 0,-11 3-16,-9-12-80,-7-5-336,-6-7-12326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30.50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799 663 31038,'-19'-29'881,"-1"-1"-753,7 4 48,-3 2-160,6 3 0,0 4 0,0 5-16,-3 6 0,-7-6 0,-6-2-160,-10-7-1361</inkml:trace>
  <inkml:trace contextRef="#ctx0" brushRef="#br0" timeOffset="1">197 189 31791,'-13'-24'320,"0"9"32,-3-2-256,-4 2-64,-3-3-16,3 7-16,-3-7 0,7 6-48,3-6-112,-3 1-528,-7-7-769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30.83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247 107 29806,'-7'-21'1889,"7"12"-1217,-3-2-528,-1 5-96,1 3-32,-3 0 0,-11 3-16,1 0 0,-14-3-16,-19-9-224,0 0-336,-13-14-3634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31.16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913 499 31470,'-13'-18'385,"0"0"79,0 4-352,-6 2-64,-1 6-48,-10 6 0,1 0 0,-7 0 0,-7 0-112,-6-12-593,-6-6-1856</inkml:trace>
  <inkml:trace contextRef="#ctx0" brushRef="#br0" timeOffset="1">246 124 31454,'-13'-14'112,"-7"5"449,0 3-497,-3-3-48,0 6-16,1-3 0,-1 3 0,9-3-16,-2-2 16,10 2-16,-4-6-16,-3-3-64,-4 3-256,-9-2-577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31.54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983 761 31807,'-7'-9'480,"-6"-3"-256,0 3-176,-3 0-32,-4 3-16,1 3 0,2 3-16,1-5-48,-4-10-256,1-9-497,-8-11-1808</inkml:trace>
  <inkml:trace contextRef="#ctx0" brushRef="#br0" timeOffset="1">525 422 31358,'-20'-15'529,"-3"-3"-241,0 9-272,4 1 16,-1-1-16,4 6 0,2 0-16,1 0 0,3 3 16,4 0-16,-4 0-16,-3 0 16,-7-12-240,-6-11-1025</inkml:trace>
  <inkml:trace contextRef="#ctx0" brushRef="#br0" timeOffset="2">63 77 25051,'-16'-15'2946,"6"4"-1329,3-1-1041,4 6-304,0-3-272,-1 0-384,-2 0-705,-7 3-1280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31.87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36 42 20601,'-19'-21'0,"2"1"-20601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32.9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173 148 22602,'0'0'9623,"3"-15"-9081,-3 11-542,0 0 0,0 0 0,0 0 0,-1 0 0,1 0 0,-1 0 0,0 1 0,-1-1 0,1 0 0,-1 0 0,1 1 0,-1-1 0,0 1 0,0-1 0,-1 1 0,1 0 0,-1 0 0,1 0 0,-1 0 0,0 0 0,0 1 0,-1-1 0,1 1 0,0 0 0,-1 0 0,1 0 0,-1 1 0,-6-3 0,7 3 0,-1-1 0,0 1 0,0 0 0,0 1 0,0-1 0,-1 1 0,1-1 0,0 1 0,0 1 0,0-1 0,0 0 0,-5 2 0,7-1 0,0 0 0,-1 1 0,1-1 0,0 1 0,0-1 0,0 1 0,0 0 0,0 0 0,0 0 0,0 0 0,1 0 0,-1 0 0,1 0 0,-1 0 0,1 1 0,0-1 0,0 0 0,-1 5 0,-4 13 0,2 1 0,0-1 0,1 1 0,2 0 0,0 0 0,2 30 0,0-13 0,-1-26 0,0 0 0,2-1 0,-1 1 0,1 0 0,1-1 0,0 1 0,1-1 0,0 0 0,1 0 0,0-1 0,10 17 0,-11-21 0,1 0 0,-1 0 0,1-1 0,0 0 0,1 0 0,-1 0 0,1-1 0,0 1 0,0-1 0,0-1 0,1 1 0,-1-1 0,1 0 0,0-1 0,0 0 0,0 0 0,0 0 0,0-1 0,14 1 0,-10-1 0,1-1 0,0 0 0,18-3 0,-26 2 0,0 0 0,-1 0 0,1 0 0,0-1 0,-1 1 0,1-1 0,-1 0 0,1 0 0,-1 0 0,0-1 0,0 1 0,0-1 0,0 1 0,3-6 0,1-1 0,0-1 0,0-1 0,-1 1 0,-1-1 0,0 0 0,0-1 0,-1 1 0,-1-1 0,0 0 0,2-13 0,-1-11 0,-2-74 0,-2 67 0,0 35 0,-1-1 0,1 1 0,-1 0 0,-1 0 0,0 0 0,0 0 0,0 0 0,-1 1 0,0-1 0,-8-12 0,9 16 0,-1 0 0,0 0 0,0 0 0,0 1 0,-1-1 0,1 1 0,-1 0 0,0 0 0,0 0 0,0 1 0,0-1 0,0 1 0,-1 0 0,1 0 0,-1 1 0,1-1 0,-1 1 0,0 0 0,-8-1 0,-14-1 0,1 2 0,-1 0 0,0 2 0,-41 6 0,66-6 3,0-1-1,-1 1 1,1 0-1,0-1 1,-1 1-1,1 1 1,0-1-1,0 0 1,0 0-1,0 1 1,0-1-1,0 1 1,0 0-1,0-1 1,1 1 0,-1 0-1,1 0 1,-1 0-1,1 0 1,-1 3-1,0 0-119,0 0 0,1 0 0,0 1 0,0-1 0,0 1 0,1-1 0,0 10 0,0 6-2954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33.6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412 29 31326,'-4'-3'104,"-1"0"0,0 0 0,1 0-1,-1 0 1,0 1 0,0 0 0,0 0-1,-1 0 1,1 1 0,0 0 0,-1 0-1,-6-1 1,-12 1-185,-37 2-1,22 1 193,31-2-109,0 2 0,0-1 0,0 1 0,0 0-1,0 1 1,1-1 0,-1 2 0,1-1 0,0 1 0,0 0 0,0 0 0,0 1 0,1 0-1,0 0 1,0 1 0,0 0 0,1 0 0,-6 7 0,2-1 1,0 0 0,1 0-1,1 1 1,0 0 0,0 0 0,2 1 0,-1 0-1,2 0 1,-4 19 0,5-20-4,1 0 0,1 1 0,0-1 0,1 1 0,0-1-1,1 0 1,4 19 0,-3-25 1,0 0 0,0-1-1,1 1 1,0-1 0,0 0 0,1 0-1,0 0 1,0 0 0,0-1-1,1 1 1,0-1 0,0 0 0,0-1-1,0 1 1,12 6 0,-5-4 2,1 0 1,0 0 0,1-1-1,-1-1 1,1 0 0,0-1-1,1-1 1,16 2 0,2-2 5,1-1 0,48-3 0,-75 0-7,-1 0 0,0 0 0,0 0 1,1-1-1,-1 0 0,0 0 0,0 0 1,-1-1-1,1 0 0,0 0 0,-1 0 1,0-1-1,0 0 0,0 0 0,0 0 0,0-1 1,-1 1-1,0-1 0,0 0 0,0 0 1,-1-1-1,0 1 0,0-1 0,0 0 1,0 1-1,1-8 0,1-1 0,-1-1 1,-1 0-1,0-1 0,-1 1 0,-1 0 0,0-1 0,-1 1 1,0-1-1,-6-27 0,5 36-1,-1 1 0,0-1 0,0 1 0,-1-1 0,0 1 0,0 0 0,0 0 0,-1 0 0,0 0 0,0 0 0,0 1 0,-1 0 0,0 0 0,0 0 0,0 1 0,-1 0 0,-5-4 0,2 2 0,0 1 0,0 1 0,-1 0 0,0 0 0,1 1 0,-1 0 0,0 1 0,0 0 0,-1 0 0,-19 0 0,23 2-9,-3 0 7,0 0 0,1 1-1,-1 0 1,-9 2 0,16-2-20,0 0 0,0 0 0,0 0 0,0 1 1,0-1-1,0 1 0,1-1 0,-1 1 0,1 0 0,-1 0 0,1 0 0,0 1 0,0-1 1,0 1-1,0-1 0,-2 4 0,-7 17-835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34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307 45 28141,'-3'-4'586,"0"1"1,0 0-1,0 0 1,0 0-1,-1 0 0,-6-5 1,-26-6 162,28 13-789,1 0 0,-2 0 0,1 1-1,0 0 1,0 0 0,0 1 0,-15 3 0,16-2 41,0 1 0,0 0 0,0 0 0,1 0 0,0 1 0,-1 0-1,1 0 1,1 1 0,-1 0 0,1 0 0,-1 0 0,1 0 0,1 1 0,-8 11 0,2-2-1,2-1-1,0 2 0,0-1 1,2 1-1,-7 21 0,9-17-1,0 0 0,2 0 1,0 1-1,1-1 0,1 0 0,3 28 0,-2-43 2,-1 0 0,2 1 0,-1-1-1,0 0 1,1 0 0,0 1 0,0-1 0,1-1 0,0 1 0,-1 0 0,1-1-1,1 1 1,-1-1 0,8 7 0,-3-4 1,-1-2-1,1 1 1,0-1-1,0 0 1,0-1 0,1 0-1,0 0 1,10 2-1,0-1 6,1-1-1,0 0 0,0-1 0,0-2 1,0 0-1,0-1 0,31-4 0,-44 3-4,0 0 0,-1-1 0,1 0 0,-1 0 0,0 0 0,0-1-1,0 0 1,0 0 0,0-1 0,0 0 0,-1 0 0,0 0 0,1 0 0,-2-1-1,1 0 1,5-7 0,-5 5 2,-1 0-1,1-1 0,-1 0 1,-1 0-1,1 0 0,-1 0 1,-1-1-1,1 1 0,-2-1 1,1 1-1,-1-1 0,0-10 1,0-4-1,-1 0 0,-5-31-1,3 44-1,0 1 0,0-1 0,-1 1 0,-1-1 0,0 1 0,0 0 0,0 0 0,-7-9 0,2 5 0,0 1 0,-1 1 0,0-1 0,-1 2 0,-20-17 0,23 21 0,1 1 0,-1 1 0,0-1 0,0 1 0,0 1 0,0 0 0,-1 0 0,1 0 0,-1 1 0,0 0 0,-9 0 0,13 1 0,-6 0-1,0 1-1,1 0 1,-1 0 0,-18 3 0,26-2-4,0 0 0,1 0 0,-1 0 0,0 0-1,0 0 1,1 0 0,-1 1 0,1-1 0,-1 1-1,1 0 1,0 0 0,0 0 0,0 0 0,0 0-1,0 0 1,0 1 0,0-1 0,1 1 0,-1-1-1,1 1 1,-2 4 0,-9 37-689,10-2-1822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34.7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233 69 31342,'-2'-6'198,"-1"-1"1,0 2-1,0-1 0,0 0 0,-1 0 0,-8-9 0,10 13-197,-1 0-1,0 1 0,1-1 1,-1 0-1,0 1 0,0-1 1,0 1-1,-1 0 0,1 0 1,0 1-1,0-1 0,0 0 1,-1 1-1,1 0 0,0 0 1,-4 0-1,1 0 0,0 0 0,0 0 0,0 1 0,0-1 0,1 1 0,-1 1 0,0-1 0,-7 4 0,9-3 0,1 0 0,0 0 0,-1 1 0,1-1 0,0 1 0,1 0 0,-1 0 0,0 0 0,1 0 0,0 1 0,-1-1 0,1 1 0,-1 3 0,-5 9 0,1 0 0,1 0 0,1 1 0,0 0 0,1 0 0,-2 21 0,0 107 0,6-138-1,0 1 1,1-1-1,0 0 1,0 0-1,1 1 0,-1-1 1,2 0-1,-1 0 1,1-1-1,0 1 0,0 0 1,1-1-1,0 0 1,0 0-1,0 0 0,1 0 1,0-1-1,0 0 1,1 0-1,-1 0 1,1 0-1,0-1 0,0 0 1,1-1-1,-1 1 1,13 4-1,1-1 3,-1-2 0,1 0-1,1-1 1,-1-1 0,0 0 0,1-2-1,-1-1 1,40-3 0,-55 2-2,1 1 0,-1-1 0,0 0 0,0 0 0,0 0 0,0-1 0,0 0 0,0 0 0,0 0 0,-1-1 0,1 1 0,-1-1 0,0 0 0,1 0 0,-1-1 0,-1 1 0,1-1 0,0 0 0,-1 0 0,0 0 0,0 0 0,0-1 0,0 1 0,-1-1 0,0 0 0,0 0 0,0 0 0,-1 0 0,1 0 0,-1 0 0,0-7 0,1-7 3,0 1 0,-2-1 0,-1 1 0,0-1 0,-1 0 0,-1 1 0,-1 0 0,0 0 0,-2 0 0,-7-19 0,8 25-3,0 1-1,-1 0 1,0 1 0,-1-1 0,0 1 0,0 0 0,-1 1 0,-1 0 0,1 0 0,-2 1 0,1 0 0,-1 1 0,0 0 0,0 0 0,-1 1 0,-15-7 0,15 10 0,-1 0 0,1 1 0,-1 0 0,1 1 0,-1 0 0,-22 1 0,13 1 0,19-1-2,-1 0 1,0 0-1,1 0 1,-1 0-1,1 1 1,-1-1-1,1 1 1,-1 0-1,1 0 0,0 0 1,-1 0-1,1 0 1,0 1-1,0-1 1,0 1-1,0-1 0,0 1 1,-4 3-1,3 0-33,0 0-1,0-1 1,0 1-1,1 0 1,0 0-1,0 1 1,0-1-1,-1 6 1,-5 35-833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19.7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144 34 32191,'1'-2'30,"-1"1"0,0-1 0,0 0 1,0 1-1,0-1 0,-1 0 0,1 1 1,0-1-1,-1 0 0,1 1 0,-1-1 1,1 1-1,-1-1 0,0 1 0,0-1 1,-1-1-1,1 2-28,-1 1 0,1-1 0,-1 0 0,1 1 0,-1-1 0,1 1 0,-1 0 0,1-1 0,-1 1 0,0 0 0,1 0 0,-1 0-1,0 0 1,1 0 0,-1 1 0,0-1 0,-1 1 0,1-1 0,-1 1-1,1 0 1,-1 0-1,1 0 1,-1 0-1,1 1 1,0-1-1,0 1 0,0-1 1,0 1-1,0 0 1,0 0-1,0-1 1,0 1-1,1 1 1,-1-1-1,1 0 1,-2 4-1,-21 50-3,19-42 3,-5 17-1,2 1 0,1 0 0,2 1 0,0-1 0,3 1 0,2 65 0,0-94 0,1 0 0,-1 0 0,1 0 0,0 0 0,-1 0 0,2 0 0,-1 0 0,0-1 0,1 1 0,0 0 0,0-1 0,0 1 0,0-1 0,1 0 0,-1 1 0,1-1 0,0 0 0,0-1 0,0 1 0,0 0 0,0-1 0,0 0 0,1 0 0,-1 0 0,1 0 0,0 0 0,0-1 0,-1 0 0,8 2 0,7 1 0,1-1 0,0-1 0,0-1 0,37-2 0,-51 1 0,1 0 0,-1-1 0,1 0 0,-1 0 0,0 0 0,0-1 0,1 0 0,-1 0 0,0 0 0,0 0 0,-1-1 0,1 0 0,-1 0 0,1 0 0,-1-1 0,0 0 0,0 1 0,0-1 0,-1-1 0,1 1 0,-1 0 0,0-1 0,-1 0 0,1 0 0,-1 1 0,0-1 0,3-9 0,1-8 0,-1 1 0,-1-1 0,-1 0 0,-1 0 0,-1-35 0,-1 46 0,0-1 0,-1 1 0,0 0 0,-1 0 0,-1 0 0,0 0 0,0 0 0,-5-12 0,4 17 0,1 0 0,0 0 0,-1 1 0,0-1 0,-1 1 0,1 0 0,-1 0 0,0 0 0,0 1 0,0-1 0,-1 1 0,0 0 0,0 1 0,-12-6 0,7 5 0,-1 0-1,0 1 1,0 0-1,0 1 1,0 0-1,0 1 1,0 0-1,0 1 1,0 1-1,-21 3 1,31-4-39,0 1 0,1 0 0,-1-1 0,0 1 0,1 0 0,-1 0 1,0 0-1,1 0 0,-1 0 0,1 0 0,0 1 0,-1-1 0,1 0 0,0 1 1,0-1-1,-1 1 0,1-1 0,1 1 0,-1 0 0,0-1 0,0 1 0,0 0 1,1 0-1,-1-1 0,1 1 0,0 0 0,-1 3 0,0 28-4886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35.3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299 44 26700,'-2'-2'609,"-1"0"1,1 1-1,-1-1 0,0 1 0,1-1 0,-1 1 1,0 0-1,-4-1 0,-30-4 380,21 6-1135,1 0 1,-27 4-1,37-3 146,-1 1 0,0 0 0,1 1 0,-1-1 0,1 1 0,-1 0 0,1 0 0,0 1 0,1 0 0,-1-1 0,1 2 0,-1-1 0,-4 7 0,-2 2 0,1 1 0,0 0 0,-12 25 0,17-27 0,0 0 0,0 1 0,1-1 0,1 1 0,0 0 0,-1 21 0,2-2 0,4 51 0,-2-77 0,1 0 0,-1 0 0,2-1 0,-1 1 0,1 0 0,0-1 0,0 1 0,0-1 0,1 1 0,0-1 0,0 0 0,0 0 0,0 0 0,1-1 0,5 6 0,-2-4 0,0 0 0,1 0 0,0-1 0,0 0 0,0 0 0,1-1 0,0 0 0,15 5 0,2-3 0,0 0 0,0-2 0,0-1 0,1-1 0,48-2 0,-68-1 1,1 1 0,-1-2 0,0 1 0,1-1 0,-1 0 0,0-1 0,-1 1 0,1-1 0,0-1 0,-1 1 0,1-1 0,-1 0 0,0-1 0,-1 0 0,1 1 0,-1-2 0,0 1 0,0-1 0,0 0 0,-1 0 0,0 0 0,0 0 0,-1-1 0,0 1 0,0-1 0,0 0 0,-1 0 0,0 0 0,0 0 0,-1-1 0,1-13 0,1-4-1,-2-1 0,-1 0 0,-1 0 0,-2 0 0,0 1 0,-13-47 0,14 64 0,-1-1 0,0 1 0,-1 0 0,1 0 0,-2 0 0,1 1 0,-1-1 0,0 1 0,-1 0 0,0 1 0,0-1 0,0 1 0,-1 0 0,1 1 0,-2-1 0,1 1 0,0 1 0,-1-1 0,0 1 0,0 1 0,0 0 0,-1 0 0,-13-3 0,10 3 0,0 1 0,0 1 0,0 0 1,0 1-1,-20 2 0,28-2-2,-1 1-1,1 0 1,0 0 0,0 0-1,0 0 1,0 1 0,0 0 0,0 0-1,0 0 1,1 0 0,-1 1-1,1-1 1,-1 1 0,1 0-1,0 0 1,0 0 0,0 0 0,-2 5-1,-19 41-159,6 3-321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35.8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220 94 31470,'-4'-10'180,"-2"0"0,1 0 0,-2 0 0,1 0 0,-1 1 0,-13-14 0,17 22-179,0-1 1,0 1 0,0-1 0,0 1 0,0 0-1,-1 0 1,1 0 0,0 1 0,-1-1-1,1 1 1,0 0 0,-1 0 0,1 0 0,0 0-1,-1 1 1,1-1 0,0 1 0,0 0-1,-1 0 1,-4 2 0,2 1-2,1 0 0,0 1 0,0-1 0,0 1 0,1 0 0,-1 1 0,1-1 0,0 1 0,1 0 0,0 0 0,-1 0 0,-3 11 0,1 2-7,0-1 0,1 1 1,-4 27-1,5-11 6,2 0-1,4 56 0,-1-86 2,-1 0 0,1 0 0,0 0 0,0 0 0,1-1 0,-1 1 0,1 0 0,0-1 0,0 1 0,1-1 0,-1 1 0,1-1 0,0 0 0,5 5 0,-2-4 0,-1 0 0,1 0 0,0-1 0,1 0 0,-1 0 0,1 0 0,0-1 0,12 4 0,4-1 0,0-1 0,0-1 0,0-1 0,0-1 0,27-1 0,-29 0 1,-7-1 4,0 0 0,0 0-1,0-1 1,26-6 0,-37 6-4,0 0-1,1 0 0,-1 0 0,0-1 1,0 1-1,0-1 0,0 1 0,0-1 1,-1 0-1,1 0 0,-1-1 0,1 1 1,-1-1-1,0 1 0,1-1 0,-1 1 1,-1-1-1,1 0 0,0 0 0,-1 0 1,1 0-1,-1-1 0,0 1 0,0 0 1,1-7-1,0-6 0,-1 0 0,0 0 0,-1 0 0,0 0 0,-2 0 0,0 1 0,0-1 0,-2 0 0,-5-17 0,1 13 0,0 0 0,-2 1 0,0 0 0,-1 0 0,0 1 0,-20-22 0,25 33 0,-1 0 0,0 0 0,0 0 0,-1 1 0,0 0 0,0 1 0,-16-9 0,19 12 0,0 0 0,1 0-1,-1 0 1,0 0 0,-1 1-1,1 0 1,0 0 0,0 1-1,0-1 1,-1 1 0,1 0-1,0 1 1,0-1 0,-1 1-1,1 0 1,-7 2 0,9-1-3,0-1 0,0 1 0,1 0-1,-1 0 1,0 0 0,1 0 0,-1 0 0,1 0 0,0 1 0,0-1 0,0 1 0,0 0 0,0-1 0,1 1 0,-1 0 0,-1 6 0,-1 0-87,1 0 1,1 1 0,0-1-1,-2 14 1,3 22-1264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36.3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241 81 31214,'-9'-4'124,"-1"0"0,1 1 0,-1 1 1,0 0-1,0 0 0,0 1 0,0 0 0,0 0 0,0 1 0,0 1 0,-10 1 0,15-1-123,0 0-1,1 1 1,0 0-1,-1-1 1,1 1 0,0 1-1,0-1 1,0 1-1,0 0 1,0 0 0,0 0-1,1 0 1,0 0-1,0 1 1,0 0 0,0-1-1,0 1 1,1 0-1,-4 8 1,0-1 0,1 0-1,0 0 1,1 0-1,1 1 1,0-1-1,-3 23 1,4-16-1,1-1 0,1 0 0,0 1 0,4 20 0,-3-32 0,0 1 0,1 0 0,0 0 0,1-1 0,-1 1 0,1-1 0,0 0 0,1 0 0,0 0 0,0 0 0,0-1 0,0 0 0,6 6 0,0-3 1,1 1-1,-1-1 1,1-1 0,1 0-1,-1-1 1,1 0 0,0-1-1,1 0 1,-1-1 0,1 0-1,13 1 1,0-1 1,1-1-1,0-1 1,-1-2-1,40-4 1,-61 4-2,0-1 0,1 0 0,-1 0 0,0 0 0,0 0 0,0-1-1,0 0 1,0 0 0,0-1 0,-1 1 0,1-1 0,-1 0 0,0 0 0,1-1 0,-1 1 0,-1-1 0,7-7 0,-6 5 2,0-1 0,-1 1 0,1-1 0,-2 0 0,1 1 1,-1-1-1,0 0 0,0 0 0,-1-1 0,0 1 0,0 0 0,-1-12 1,1 4-3,-1 1 1,0-1-1,-1 0 0,-1 1 1,0-1-1,-1 1 1,-1 0-1,0-1 1,-1 2-1,0-1 1,-13-21-1,9 20 0,-1 1 0,0 0 0,-1 1 0,-1 0 0,0 0 0,-14-10 0,17 16 0,0 1 0,0 0 0,-1 1 0,1 0 0,-1 0 0,0 1 0,-1 0 0,1 1 0,-1 0 0,-16-3 0,-53 1 0,74 5 0,0 0-1,0 0 1,-1 1-1,1 0 1,0 0-1,0 1 1,0 0-1,0 0 1,0 0-1,-9 5 1,11-4 6,0 1 1,0 0-1,0-1 1,0 1-1,1 0 1,0 1-1,0-1 1,0 0-1,0 1 1,1 0-1,-1 0 1,-1 7-1,1-3-401,0 2 0,1-1 0,0 0 0,0 0-1,1 20 1,1 25-9222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36.9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231 50 31310,'-2'-2'65,"1"0"0,-1-1 0,0 1 0,0 0 0,0 0 0,0 0-1,0 0 1,-1 1 0,1-1 0,0 0 0,-1 1 0,-2-2 0,-1 2 28,1 0-1,0 0 1,-1 1 0,1-1 0,-9 2 0,8-1-85,0 0-8,1 0 0,-1 0 0,1 1 1,0 0-1,-1 0 0,1 0 0,0 1 0,0 0 0,-1 0 1,1 0-1,1 1 0,-1-1 0,0 1 0,-8 7 0,8-5 1,0 0 0,0 1-1,0 0 1,1 0-1,0 0 1,0 1-1,0-1 1,1 1-1,-4 13 1,1 2 0,1 0 0,1 0 0,1 0 1,1 0-1,1 0 0,3 33 0,-2-48-1,1 0 0,0-1 0,0 1 0,0 0 0,1-1 0,0 0 0,1 1 0,-1-1 0,1 0 0,0 0 0,1 0 0,0-1 0,0 1 0,5 5 0,-2-4 0,0-1 0,0 0 0,1 0 0,-1-1 0,2 0 0,-1 0 0,0-1 0,1 0 0,9 3 0,10 1 0,0-1 0,1-2 0,-1-1 0,1-1 0,45-1 0,-65-2 0,1 0 0,-1-1 0,0 0 0,0 0 0,1-1 0,14-5 0,-20 6 0,-1-1 0,1 0 0,-1 0 0,0 0 0,0 0 0,0 0 0,0-1 0,0 0 0,0 1 0,0-1 0,-1 0 0,0 0 0,1 0 0,-1-1 0,0 1 0,0 0 0,-1-1 0,3-7 0,-1-3 4,0 0-1,-1-1 1,-1 1-1,0-1 1,-1 0-1,-1 1 1,0-1-1,-6-24 1,1 19-4,0 0 0,-2 1 0,0 0 0,-1 0 0,-1 1 0,-1 0 0,-1 1 0,0 0 0,-1 1 0,-1 0 0,-16-14 0,23 25 0,1 0 0,-1 1 0,-1 0 0,1 0 0,-1 1 0,1 0 0,-1 0 0,0 1 0,0 0 0,0 0 0,0 1 0,0 0 0,-1 0 0,1 1 0,0 0 0,-1 0 0,1 1 0,-8 2 0,13-2 0,-1 0-1,1 0 1,0 1 0,0-1-1,0 1 1,0-1 0,0 1-1,0 0 1,0 0 0,0 1-1,1-1 1,-1 1 0,1-1-1,0 1 1,0 0 0,0-1-1,0 1 1,0 0 0,1 0-1,-1 1 1,1-1 0,0 0-1,0 0 1,0 1 0,-1 3-1,-1 9-179,0 0-1,1 0 1,0 33-1,2 4-2289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37.4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236 48 31550,'-20'-17'977,"18"16"-967,1-1 0,-1 0 1,0 0-1,0 1 1,1-1-1,-1 1 0,-1-1 1,1 1-1,0 0 1,0 0-1,0 0 1,-1 0-1,1 0 0,0 1 1,-1-1-1,1 1 1,-1-1-1,1 1 1,-4 0-1,-2 0-10,0 0 0,0 0 0,0 1 0,0 0 0,1 1 0,-1-1 0,-10 5 0,13-4 0,0 1 0,1 0 0,-1 0 0,1 0 0,0 1 0,0-1 0,0 1 0,0 0 0,0 0 0,1 1 0,-5 6 0,2 0 0,0 0 0,1 0 0,0 0 0,1 1 0,0 0 0,1-1 0,0 1 0,-1 24 0,2-9 0,1 0 0,2 0 0,3 28 0,-3-49 0,0 0 0,0 0-1,1 0 1,0 0 0,0-1 0,0 1 0,0 0 0,1-1 0,0 0-1,0 0 1,1 0 0,-1 0 0,1 0 0,4 4 0,-1-4-1,-1 1 0,1-1 1,0-1-1,1 1 1,-1-1-1,1 0 0,-1-1 1,17 5-1,6-2 0,0-1-1,0-1 0,0-1 1,41-3-1,-67 0 2,4 1 1,0-1-1,-1-1 1,1 0 0,-1 0-1,1 0 1,-1-1 0,0 0-1,0 0 1,0-1 0,0 0-1,11-6 1,-15 6-1,1 0 1,0-1-1,-1 1 1,1 0-1,-1-1 0,0 0 1,0 0-1,-1 0 1,1 0-1,-1 0 0,0-1 1,0 1-1,0-1 1,-1 1-1,1-1 0,-1 0 1,0 1-1,-1-1 1,1-7-1,0-4 1,0 1 1,-1 0-1,0 0 0,-2 0 1,0 0-1,0 0 0,-1 0 1,-1 0-1,-1 1 0,0-1 1,-1 1-1,0 1 0,-1-1 1,-1 1-1,0 0 0,0 1 1,-2 0-1,1 0 0,-1 1 1,-1 0-1,0 1 0,-1 0 1,-14-9-1,15 13-1,-1 0-1,1 1 1,-1 1 0,0 0-1,0 0 1,-1 1 0,1 1-1,-1 0 1,1 1-1,-1 0 1,0 1 0,1 0-1,-1 1 1,-21 5 0,30-5-1,1 0 1,-1 0-1,1 0 1,-1 1 0,1-1-1,-1 1 1,1 0-1,0 0 1,0 1 0,0-1-1,0 1 1,0-1-1,1 1 1,-1 0 0,1 0-1,-5 6 1,4-2-100,0-1 1,0 1-1,0 0 1,1-1 0,0 1-1,0 0 1,1 1-1,-1 7 1,0 32-3268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37.9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236 23 32047,'-3'-1'24,"1"-1"1,-1 1 0,0-1 0,0 1-1,0 0 1,0 0 0,0 0-1,0 0 1,0 1 0,0-1 0,0 1-1,0 0 1,0 0 0,0 0-1,-1 0 1,-4 2 0,3-2-1,-1 1 1,1 1-1,-1-1 1,1 1-1,-1 0 1,1 0-1,0 1 1,-7 3-1,3 1-23,0 0 0,1 1 0,0 0 0,1 0 0,0 1 0,0 0 0,1 0 0,0 0 1,0 1-1,1 0 0,1 0 0,-1 1 0,2-1 0,-4 13 0,1 8 3,1 0 0,1 0 0,1 58 0,3-81-5,0-1 0,1 0 0,-1 1 0,2-1 0,-1 0-1,1 0 1,0 0 0,0 0 0,1 0 0,0 0 0,0 0 0,0-1 0,1 1 0,0-1 0,1 0 0,-1-1 0,1 1-1,0-1 1,1 0 0,-1 0 0,1 0 0,0-1 0,0 0 0,0 0 0,1 0 0,11 4 0,1-2-2,1-1 1,-1 0-1,1-2 0,0 0 1,0-2-1,1 0 1,22-2-1,-17 1 5,-20 0-1,0 0 0,0-1 0,0 1 0,1-1 0,-2 0 0,1-1 0,0 0 0,0 1 0,0-2 0,-1 1 0,1-1 0,-1 0 1,0 0-1,10-7 0,-12 6 0,1 0 0,0 0 0,-1-1 0,0 1 0,0-1 0,0 0 0,-1 0 1,1 0-1,-1 0 0,0 0 0,-1 0 0,1-1 0,-1 1 0,0 0 0,0-1 1,-1-10-1,2 0 1,-2 0 0,0 1 0,-1-1 1,-1 0-1,0 1 0,-1-1 0,-1 1 0,0 0 1,-1 0-1,-1 0 0,-8-15 0,-1 1 5,-2 0-1,0 2 1,-24-28-1,35 48-5,0 0 0,0 0-1,-1 1 1,0 0-1,0 0 1,-1 0-1,1 1 1,-1 1-1,0-1 1,-1 1-1,1 0 1,-1 1-1,0 0 1,1 0-1,-17-2 1,16 4-1,-59-1 0,63 2 0,0 0 0,1 1-1,-1-1 1,0 1-1,1 1 1,-1-1-1,1 0 1,-1 1-1,1 0 1,0 0 0,0 1-1,-5 2 1,4 1-9,0 0 0,0 0 0,0 1 0,1 0 0,0 0-1,0 0 1,0 0 0,1 0 0,0 1 0,1 0 0,0-1 0,-2 15 0,0 40-316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38.4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201 88 31983,'-5'-4'52,"-1"1"1,0 0-1,0 1 1,0-1 0,-1 1-1,1 0 1,-1 0-1,1 1 1,-1 0 0,1 0-1,-1 1 1,0 0-1,-7 0 1,12 1-53,-1-1 1,1 1-1,-1 0 0,0 0 1,1 0-1,-1 0 0,1 0 1,0 0-1,-1 1 0,1-1 1,0 1-1,0-1 0,0 1 1,0 0-1,0 0 0,0 0 0,1 0 1,-1 0-1,1 1 0,-1-1 1,-1 4-1,-5 9 3,1 1 0,-7 20 0,11-27-3,-3 10 0,1 0 0,1 0 0,0 1 0,1-1 0,1 1 0,1 0 0,1 0 0,4 30 0,-3-45 0,0 1 0,0 0 0,1 0 0,0-1 0,0 1 0,0-1 0,1 0 0,-1 1 0,2-1 0,-1 0-1,0-1 1,1 1 0,5 5 0,-2-4 1,0 0-1,1 0 0,0 0 0,0-1 0,0 0 1,1-1-1,13 6 0,1-3-2,1 0-1,0-2 1,0 0-1,0-2 1,39 1 0,-50-4 2,5 2 2,1-2-1,-1-1 1,0 0 0,0-1 0,22-5 0,-35 5-2,-1 1 0,1-1 0,-1 0 0,1 0 0,-1-1 0,0 1 0,0-1 0,0 0 0,0 0 1,-1 0-1,1 0 0,-1-1 0,0 0 0,0 1 0,0-1 0,0 0 0,-1-1 0,1 1 0,-1 0 1,0-1-1,0 1 0,-1-1 0,0 1 0,2-10 0,0-2 2,-1 0 0,0 0 0,-1-1 0,-1 1 0,-1 0 0,0-1 0,-1 1 0,-1 0 0,0 0 1,-1 0-1,-1 1 0,-12-28 0,4 19-1,0 0 1,-2 1-1,-26-33 0,36 49-1,-1 1 0,0 0 0,0 0 0,-1 1 0,1 0 0,-1 0 0,0 0 0,-1 1 0,1 0 0,-1 0 0,0 1 0,0 0 0,0 0 0,0 1 0,-14-2 0,4 2 0,0 1 0,0 1 0,-30 3 0,41-2 0,1 0 0,0 1 0,-1 0 0,1 0 0,0 0 0,0 1 0,1 0 0,-1 0 0,1 0 0,-1 1 0,1-1 0,0 2 0,-6 5 0,4-2-28,0 0 1,0 0-1,1 1 0,0 0 1,1 1-1,0-1 1,0 1-1,1 0 0,0 0 1,1 0-1,0 1 0,1-1 1,-2 19-1,2 25-1298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38.9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223 44 31310,'-7'-4'117,"0"1"-1,0 0 0,0 1 1,-1-1-1,1 1 0,-1 1 1,0-1-1,1 1 0,-1 1 1,0-1-1,-14 2 1,14-1-89,5 1-28,-1 0 0,1 0 0,0 0 0,0 1 0,0-1 0,0 1 0,1 0 0,-1-1 0,0 1 0,1 1 0,-1-1 0,1 0 0,0 0 0,-1 1 0,1 0 0,0-1 0,1 1 0,-1 0 0,-2 4 0,-5 10 0,-15 35 0,18-32 0,1-1 0,0 2 0,1-1 0,2 1 0,0-1 0,2 41 0,0-56 0,0 0 0,0 0 0,1 0 0,0 0 0,0 0 0,0-1 0,0 1 0,1 0 0,0-1 0,0 1 0,0-1 0,0 1 0,1-1 0,0 0 0,5 7 0,-2-6 0,-1 0 0,1-1 0,0 1 0,0-1 0,1 0 0,-1-1 0,1 1 0,0-1 0,11 3 0,7 0 1,1-1 0,-1-1 0,1-1 0,49-1 0,-69-2 2,7 1 1,-1-1 0,1-1 0,0 0 0,0-1 0,21-5 0,-31 6-4,1-1 0,0 0 0,-1 0 0,0 0 0,1 0 0,-1 0 0,0 0 0,0-1 0,0 0 0,0 0 0,-1 0 0,1 0 0,-1 0 0,0 0 0,0 0 0,0-1 0,0 1 0,0-1 0,-1 0 0,1 1 0,-1-1 0,0 0 0,0-4 0,2-8 0,0 0 0,-1 0 0,-1 0 0,-1 0 0,0 0 0,-2 0 0,1 0 0,-2 0 0,0 0 0,-1 0 0,0 1 0,-2-1 0,-7-15 0,9 21 0,-2 1 0,1 0 0,-1 1 0,0-1 0,-1 1 0,1 0 0,-2 1 0,1-1 0,-1 2 0,0-1 0,-1 1 0,1 0 0,-1 1 0,-1 0 0,1 0 0,0 1 0,-1 0 0,0 1 0,0 0 0,0 0 0,-12 0 0,11 1 0,0 0 0,0 2 0,0-1 0,-1 1 0,1 1 0,0 0 1,0 1-1,-14 3 0,22-4-1,-1 1 1,0-1 0,0 1-1,1 1 1,-1-1 0,1 0-1,-1 1 1,1-1 0,0 1-1,0 0 1,0 0 0,1 0-1,-1 1 1,1-1-1,-1 1 1,1-1 0,0 1-1,1 0 1,-1 0 0,1 0-1,-1 0 1,1 0 0,0 0-1,0 7 1,-1 29-80,2-1-168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39.5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303 110 31566,'-7'-7'350,"5"4"-309,-1-1-1,1 1 1,0 0-1,-1 0 1,0 1-1,0-1 1,0 1-1,0-1 1,0 1-1,-1 0 1,1 0-1,0 0 1,-1 1-1,0-1 1,1 1-1,-1 0 1,0 0-1,0 0 1,0 0-1,-5 0 1,0 1-41,4 0 0,-1-1 0,1 1 0,0 0 0,-1 0 0,1 1 0,-1-1 0,1 1 0,0 1 0,-1-1 0,1 1 0,0 0 0,0 0 0,0 0 0,0 1 0,1-1 0,-1 1 0,-5 4 0,0 2 0,0 1 0,0 0 0,1 0 0,0 1 0,1 0 0,0 0 0,1 1 0,0 0 0,0 0 0,2 1 0,0 0 0,0 0 0,1 0 0,0 0 0,2 1 0,-1 0 0,2-1 0,0 1 0,0 0 0,1 0 0,4 23 0,-4-32 0,1-1 0,0 1 0,1 0 0,-1-1 0,1 1 0,0-1 0,0 0 0,1 1 0,-1-1 0,1 0 0,0 0 0,0-1 0,0 1 0,5 4 0,-2-4 0,0 1 0,0-1 0,1 0 0,0 0 0,0-1 0,0 0 0,0 0 0,9 2 0,8 1 0,2-2 0,-1-1 0,0 0 0,33-3 0,-41 1 0,1-1 0,-1-2 0,1 1 0,-1-2 0,21-5 0,-33 6 0,-1 0 0,1 0 0,0 0 0,0 0 0,-1-1 0,0 1 0,1-1 0,-1-1 0,0 1 0,0 0 0,-1-1 0,1 0 0,-1 0 0,0 0 0,0 0 0,0 0 0,0-1 0,-1 0 0,0 1 0,0-1 0,0 0 0,1-7 0,1-6 0,0-1 0,-2 0 0,0 0 0,-2 0 0,0 0 0,-1 0 0,0 0 0,-2 1 0,0-1 0,-12-34 0,12 43 0,-2 0 0,0 1 0,0 0 0,-1 0 0,0 0 0,0 1 0,-1 0 0,0 0 0,0 1 0,-1 0 0,0 0 0,0 0 0,-1 1 0,0 1 0,0-1 0,0 1 0,-1 1 0,1 0 0,-1 0 0,0 1 0,0 0 0,0 1 0,-1 0 0,-15-1 0,13 2 3,0 1-1,0-1 1,1 2 0,-1 0-1,0 0 1,-18 6-1,27-6-14,1 0-1,-1 1 1,1 0-1,0 0 1,-1 0-1,1 0 1,0 0-1,0 1 1,0-1-1,0 1 1,1 0-1,-1 0 1,1 0-1,0 0 1,0 0-1,0 0 1,0 1-1,0-1 1,1 1-1,-1-1 1,1 1-1,0-1 1,0 1-1,1 0 1,-1 7-1,-1 27-1041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40.1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272 106 31951,'-7'-6'50,"0"1"1,0 1 0,0 0-1,-1 0 1,1 0 0,-1 0-1,0 1 1,0 1 0,0 0 0,0 0-1,-1 0 1,1 1 0,0 0-1,-1 0 1,-13 2 0,18 0-51,1 0 0,-1 1 1,1-1-1,-1 1 0,1 0 1,-1 0-1,1 0 0,0 1 1,0-1-1,0 1 0,1 0 1,-1-1-1,0 1 0,1 0 1,0 1-1,0-1 0,0 0 1,-2 5-1,-5 8-2,1 0 0,-10 29 0,14-32-1,0-1 0,1 1 1,1 0-1,0 0 1,0 0-1,1 0 0,1 0 1,1 1-1,-1-1 0,6 25 1,-3-30 2,-1 1 0,1-1 0,0 0 0,1 0 0,0 0 1,0-1-1,1 1 0,0-1 0,0 0 0,1 0 0,-1-1 0,1 0 0,1 0 1,0 0-1,-1 0 0,2-1 0,8 5 0,-4-4 0,0 0-1,1-1 1,0-1 0,0 0 0,0 0-1,0-2 1,14 2 0,1-1 9,-1-2 1,43-4 0,-67 3-10,1-1 0,-1 1 0,0-1 0,0 0 1,0 0-1,1 0 0,-1 0 0,0-1 0,0 1 1,-1-1-1,1 0 0,0 0 0,0 0 0,-1 0 1,0 0-1,1-1 0,-1 1 0,0-1 0,0 1 1,0-1-1,0 0 0,-1 0 0,1 0 0,-1 0 1,1 0-1,-1 0 0,0 0 0,0-4 1,3-10-2,-2 0 1,0 0 0,0 0 0,-2-22 0,0 24 0,0-9 0,-1 0 0,-1 0 0,-1 0 0,-1 0 0,-14-45 0,15 60 0,-1 0 0,0 1 0,0-1 0,0 1 0,-1 0 0,0 1 0,-1-1 0,0 1 0,0 0 0,0 0 0,-1 1 0,0 0 0,0 0 0,-1 1 0,0 0 0,0 0 0,0 0 0,-17-6 0,7 7 0,1 1 0,-1 0 0,1 1 0,-1 1 0,0 1 0,-34 3 0,47-2 0,-1 0 1,1 0-1,0 0 1,-1 1-1,1 0 1,0 0-1,0 0 1,0 1-1,1-1 1,-1 1-1,0 0 1,1 1-1,0-1 1,0 1-1,0 0 0,0 0 1,1 0-1,-5 6 1,3-1-17,0-1 0,0 1 0,1 0-1,0 0 1,0 1 0,1-1 0,1 1 0,0-1 0,-2 13 0,2 35-488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22.0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6 30030,'-2'-6'1643,"8"9"-712,18 21-528,32 37-643,118 131 240,-144-163 0,1 0 0,2-3 0,0 0 0,41 22 0,-43-28 0,-31-20-3,1-1 0,-1 0 1,0 1-1,0-1 0,0 1 0,1-1 1,-1 0-1,0 1 0,0-1 0,0 0 0,0 0 1,0 1-1,0-1 0,0 0 0,-1 1 0,1-1 1,0 0-1,0 1 0,0-1 0,-1 1 1,1-1-1,-1-1 0,-13-24-672,-3 1-1964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40.6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214 65 32063,'1'-3'62,"-1"0"1,1 0-1,0 1 1,-1-1-1,0 0 0,1 0 1,-1 0-1,0 0 1,-1 0-1,0-4 1,1 6-63,-1 0 1,1 0 0,-1 0-1,1 0 1,-1 0-1,0 0 1,1 0 0,-1 1-1,0-1 1,0 0 0,1 0-1,-1 0 1,0 1-1,0-1 1,0 1 0,0-1-1,0 1 1,0-1-1,0 1 1,0-1 0,0 1-1,0 0 1,-1-1 0,1 1-1,0 0 1,0 0-1,-2 0 1,-2 0-1,-53 0 0,55 1 0,-1-1 0,1 1 0,-1 0 0,1 0 0,-1 1 0,1-1 0,-1 1 0,1-1 0,0 1 0,0 0 0,0 0 0,0 0 0,-4 5 0,-1 2 0,1 0 0,0 0 0,1 0 0,0 1 0,1 0 0,0 0 0,0 1 0,1-1 0,0 1 0,-4 20 0,3-1 0,2 1 0,0 54 0,3-80 0,0-1 0,1 1 0,-1-1 0,1 0 0,0 1 0,0-1 0,1 0 0,-1 1 0,1-1 0,0 0 0,0 0 0,0 0 0,0-1 0,1 1 0,3 4 0,0-3 0,-1 0 0,1 0 0,-1-1 0,1 0 0,0 0 0,1 0 0,-1-1 0,12 5 0,2-2 0,-1-1 0,1 0 0,0-1 0,0-1 0,0-2 0,22 1 0,-10-1 0,-19 0 0,-1-1 0,1 0 0,-1-1 0,1 0 0,15-4 0,-25 5 0,0-1 0,0-1 0,0 1 0,0 0 0,0-1 0,0 1 0,0-1 0,-1 0 0,1 0 0,-1 0 0,1-1 0,-1 1 0,0 0 0,0-1 0,0 0 0,0 1 0,0-1 0,-1 0 0,1 0 0,-1 0 0,0 0 0,0 0 0,0 0 0,0 0 0,0-4 0,3-12 0,-2 0 0,0 0 0,-1 0 0,-1 0 0,-1 0 0,-1-1 0,-4-20 0,3 26 0,-1 0 0,0 1 0,-1 0 0,0 0 0,-1 0 0,0 0 0,-1 1 0,-1 0 0,0 1 0,-13-16 0,16 22 0,-1 0 0,0 0 0,0 1 0,0-1 0,-1 1 0,0 1 0,1-1 0,-1 1 0,0 0 0,-1 1 0,-12-4 0,9 4 0,0 1 0,-1-1 0,1 2 0,0-1 0,0 2 0,-1 0 0,-13 2 0,21-2-3,0 0-1,1 0 1,-1 1 0,0-1-1,1 1 1,0 0-1,-1-1 1,1 2 0,0-1-1,0 0 1,0 1 0,0-1-1,0 1 1,1 0-1,-1 0 1,1 0 0,0 0-1,-3 5 1,-10 29-189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41.3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318 136 31054,'-48'-21'923,"36"14"-850,-1 1 0,1 1 1,-1 1-1,0 0 0,0 0 0,0 1 1,-1 1-1,-15-1 0,25 2-71,0 1-1,-1 0 1,1 0 0,0 0-1,-1 0 1,1 1-1,0 0 1,0 0 0,-1 0-1,1 0 1,0 1-1,0 0 1,0 0 0,1 0-1,-1 0 1,0 0-1,1 1 1,-1-1 0,1 1-1,0 0 1,0 0-1,0 1 1,0-1 0,1 0-1,-1 1 1,1 0 0,0 0-1,0-1 1,-2 5-1,-2 7 0,1 0-1,0 1 0,1-1 0,1 1 0,0-1 1,1 1-1,1 0 0,0 0 0,1 0 1,1 0-1,4 28 0,-2-36 0,-1 0 0,1 0 1,0-1-1,1 1 0,0-1 0,0 0 1,0 0-1,1 0 0,0 0 0,1-1 1,-1 0-1,1 0 0,0 0 0,1-1 0,-1 0 1,1 0-1,0-1 0,1 0 0,8 4 1,0 0 0,0-1 0,1-1 0,-1-1-1,1 0 1,0-2 0,0 0 0,1 0 0,21-1 0,-36-2 0,9 1 2,1-1 1,-1-1-1,0 0 1,0-1-1,18-4 1,-26 5-3,0-1 1,-1 0 0,1 0 0,-1 0 0,1 0 0,-1 0 0,0-1 0,0 1 0,0-1 0,0 0 0,0 0-1,-1 0 1,1 0 0,-1-1 0,0 1 0,0-1 0,0 1 0,0-1 0,-1 0 0,2-7 0,1-4-1,-1 1-1,-1-2 1,-1 1 0,0 0 0,-3-25 0,2 2-1,0 20 0,-1 0 0,0 1 0,-2-1 0,0 1 0,0-1 0,-2 1 0,-7-19 0,8 26 0,-1 1 0,0 0 0,0 0 0,-1 0 0,0 1 0,-1 0 0,0 0 0,0 0 0,0 1 0,-1 0 0,0 1 0,0 0 0,-15-8 0,13 10-1,1 0 1,-1 1-1,0 0 1,0 1-1,0 0 0,0 0 1,-1 1-1,1 1 0,0 0 1,-1 0-1,1 1 1,-12 2-1,18-2-7,0-1 0,0 2 1,0-1-1,0 0 0,0 1 0,0-1 1,0 1-1,1 0 0,-1 1 0,0-1 1,1 1-1,0-1 0,0 1 0,0 0 0,0 0 1,0 0-1,1 1 0,-1-1 0,1 0 1,0 1-1,-2 4 0,-9 33-2916,10 10-10669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41.9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291 114 31486,'-8'-6'90,"0"1"-1,0 0 0,-1 0 0,1 1 0,-1 0 1,0 1-1,0 0 0,-1 0 0,1 1 0,0 0 0,-1 1 1,0 0-1,-15 0 0,20 2-89,0 1 0,0-1 0,0 0 0,0 1 0,0 0 0,0 0 0,1 1 0,-1 0 0,1-1 0,0 1 0,0 1 0,0-1 0,0 0 0,0 1 0,1 0 0,-1 0 0,1 0 0,0 0 0,-3 8 0,-3 2 0,1 0 0,0 0 0,1 1 0,1 0 0,-4 17 0,6-17 0,0-1 0,2 1 0,0 0 0,0 0 0,2 0 1,0 0-1,0-1 0,2 1 0,5 28 0,-5-35-1,1 0 0,0 0 1,0 0-1,1 0 0,0-1 0,1 1 1,-1-1-1,1 0 0,1-1 0,-1 1 1,1-1-1,0 0 0,1 0 0,-1-1 1,1 0-1,0 0 0,1-1 0,10 6 1,2-3 1,0 0 1,1-1-1,0-1 1,0-1-1,1-1 1,-1-1-1,1-1 1,30-2-1,-48 1-1,0 0 0,1 0 0,-1 0 0,1-1 0,-1 1 0,0-1 0,1 0 0,-1-1 0,0 1 0,0-1 0,0 0 0,0 0 0,7-4 0,-8 3 2,-1 0-1,1 0 1,-1 0-1,1 0 1,-1 0-1,0-1 1,0 1 0,-1-1-1,1 1 1,-1-1-1,1 0 1,-1 0-1,0 1 1,-1-1 0,1 0-1,0-5 1,3-58 0,-8-119 1,2 170-3,1 0 0,-2 0 0,0 1 0,-1-1 0,0 0 0,-1 1 0,-14-28 0,15 37 0,1 0 0,-1 0 0,0 1 0,0-1 0,-1 1 0,1 0 0,-1 0 0,-1 1 0,1-1 0,0 1 0,-1 1 0,0-1 0,0 1 0,0 0 0,0 0 0,-1 0 0,1 1 0,-1 0 0,1 0 0,-14-1 0,10 2-1,0 0 0,0 1 1,1 0-1,-1 1 0,0 0 0,-17 4 0,23-4-4,0 0 0,0 1 0,0 0 0,0-1-1,1 2 1,-1-1 0,1 0 0,0 1 0,-1-1 0,1 1-1,0 0 1,0 0 0,1 0 0,-1 1 0,1-1-1,-1 1 1,1-1 0,-2 6 0,-11 37-227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42.5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279 164 32415,'1'-3'24,"1"0"1,-1 0-1,0 0 1,0-1-1,-1 1 1,1 0-1,-1 0 1,0-1-1,1 1 1,-1 0 0,-1 0-1,1-4 1,-1 0 3,1 6-28,-1 0 0,1-1 0,-1 1 1,0-1-1,0 1 0,1 0 0,-1 0 1,0-1-1,0 1 0,-1 0 0,1 0 1,0 0-1,0 0 0,0 0 0,-1 0 1,1 1-1,0-1 0,-1 0 0,1 1 1,-1-1-1,1 1 0,-4-1 0,-35-9 0,32 8 0,0 2 0,0-1 0,1 1 0,-1 0 0,0 1 0,0-1 0,-8 3 0,11-1 0,1 0 0,-1 0 0,0 0 0,1 0 0,-1 1 0,1-1 0,0 1 0,0 0 0,0 1 0,0-1 0,-5 8 0,-1 1 0,0 0 0,1 1 0,1 0 0,0 1 0,1-1 0,0 2 0,1-1 0,1 1 0,1-1 0,0 1 0,0 1 0,2-1 0,0 0 0,0 1 0,2 0 0,1 27 0,0-37 0,1-1 0,-1 1 0,1-1 0,0 1 0,1-1 0,-1 0 0,1 0 0,0 0 0,0 0 0,1 0 0,0-1 0,-1 1 0,1-1 0,1 0 0,-1 0 0,1-1 0,-1 1 0,1-1 0,0 0 0,0 0 0,0-1 0,6 3 0,8 2 0,0 0 0,0-1 0,1-1 0,0 0 0,22 1 0,-12-3 0,0-1 0,0-1 0,36-4 0,-62 2 0,0 0 0,0 0 0,1-1 0,-1 1 0,0-1 0,0 0 0,-1 0 0,1 0 0,0-1 0,-1 1 0,1-1 0,-1 0 0,0 0 0,0 0 0,0 0 0,0 0 0,0-1 0,-1 0 0,0 1 0,0-1 0,0 0 0,0 0 0,0 0 0,1-5 0,2-9 0,0 1 0,-1-1 0,-1 0 0,2-26 0,-1-20 0,-2 1 0,-6-69 0,4 128 0,-1 1 0,0-1 0,1 1 0,-1-1 0,0 1 0,-1-1 0,1 1 0,-1 0 0,1 0 0,-1-1 0,0 1 0,0 0 0,0 1 0,-1-1 0,1 0 0,-1 1 0,1-1 0,-1 1 0,0 0 0,0 0 0,0 0 0,0 0 0,0 0 0,0 1 0,-1-1 0,1 1 0,-7-2 0,-6 0 0,0 1 0,0 0 0,0 2 0,-30 1 0,31-1 0,12 0-6,-1 0-1,1 1 1,-1-1 0,1 1-1,-1-1 1,1 1 0,-1 0-1,1 0 1,0 1 0,-1-1-1,1 1 1,0-1 0,0 1-1,0 0 1,0 0 0,1 1-1,-1-1 1,0 0 0,1 1-1,-1 0 1,1-1 0,0 1-1,0 0 1,0 0 0,1 1-1,-1-1 1,1 0 0,-1 0-1,1 1 1,0-1 0,-1 7-1,0 25-654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5:59:43.0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334 248 30430,'-1'-5'81,"0"-1"-1,0 1 1,-1 0-1,1-1 1,-1 1-1,-1 0 1,1 0 0,-1 0-1,0 0 1,0 1-1,0-1 1,0 1 0,-1-1-1,0 1 1,0 1-1,0-1 1,-1 0 0,1 1-1,-1 0 1,1 0-1,-1 0 1,0 1-1,0-1 1,-1 1 0,1 1-1,0-1 1,-1 1-1,-10-2 1,7 2-81,-45 2 0,50-1 0,1 1 0,-1 0 0,1 0 0,-1 0 0,1 0 0,-1 0 0,1 1 0,-1 0 0,1 0 0,0 0 0,0 0 0,-4 4 0,-3 4 0,0 1 0,1 0 0,1 0 0,0 1 0,0 0 0,1 0 0,1 1 0,0 0 0,-7 20 0,7-11 0,1 1 0,0 0 0,2 0 0,1 0 0,0 26 0,2-43 0,0-1 0,1 1 0,-1 0 0,1-1 0,1 1 0,-1-1 0,1 1 0,0-1 0,0 0 0,0 0 0,1 1 0,-1-2 0,1 1 0,1 0 0,-1-1 0,1 1 0,-1-1 0,1 0 0,1 0 0,-1 0 0,0-1 0,1 0 0,0 0 0,0 0 0,0 0 0,0-1 0,10 4 0,5 1 0,-1-2 0,1-1 0,0 0 0,1-1 0,-1-1 0,0-1 0,1-1 0,36-5 0,-52 4 0,0 0 0,0-1 0,0 0 0,0 0 0,0 0 0,-1-1 0,1 1 0,-1-1 0,0 0 0,0 0 0,0-1 0,0 1 0,0-1 0,-1 0 0,1 0 0,-1 0 0,0-1 0,-1 1 0,1-1 0,3-7 0,0-3 0,0 0 0,0 0 0,-1-1 0,-1 1 0,3-24 0,-2-7 0,-1 1 0,-2-1 0,-8-85 0,5 124 0,0 0 0,-1 1 0,1 0 0,-2-1 0,1 1 0,-1 0 0,1 0 0,-2 0 0,1 0 0,-1 0 0,0 1 0,0 0 0,0 0 0,-1 0 0,0 0 0,0 1 0,0-1 0,0 1 0,-1 1 0,1-1 0,-1 1 0,0 0 0,0 0 0,-7-2 0,-8-1 0,0 1-1,0 0 0,0 2 0,0 0 0,-1 1 0,-24 2 1,41 0-58,0-1 0,0 1 1,0 1-1,0-1 0,0 1 1,0 0-1,0 0 0,1 0 0,-1 1 1,0-1-1,1 1 0,-1 0 1,1 1-1,-1-1 0,-3 4 1,-17 22-3913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32.22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246 104 26012,'-38'-27'4438,"-45"-43"-2625,78 69-1813,1-1 1,0 1-1,-1 0 0,1 1 1,-1-1-1,1 1 1,-1 0-1,0 0 1,1 0-1,-7 2 0,-5-1-194,-21-1-1556,21 0-1216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2:32.56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59 71 21114,'-10'-12'8532,"7"-6"-7140,0 4-832,-4-1-111,1 6-193,2 6-128,1 3-48,0 0-80,0 0-16,-4 0-48,4 0-144,0 9-272,-1 0-209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04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82 855 31630,'-45'0'1038,"44"0"-990,-28 24-29,22-19-13,13-5 12,16-7-10,21-15-8,41-28 0,-36 20 0,89-57 0,-66 40 0,2 3 0,98-43 0,-41 29 0,-53 23 0,121-39 0,-148 59 0,-12 3 0,1 1 0,0 2 0,0 2 0,68-4 0,-78 11 0,56 1 0,0-4 0,92-15 0,-112 13 0,-51 5 0,0-1 0,0 0 0,0-1 0,13-4 0,-26 6 0,0-1 0,-1 1 0,1-1 0,0 1 0,-1-1 0,1 1 0,-1-1 0,1 1 0,-1-1 0,1 0 0,-1 1 0,1-1 0,-1 0 0,0 0 0,1 1 0,-1-1 0,0 0 0,0 0 0,0 1 0,1-1 0,-1 0 0,0 0 0,0 0 0,0 1 0,0-1 0,0 0 0,0 0 0,-1 0 0,1 1 0,0-1 0,0 0 0,0 0 0,-1 1 0,1-1 0,0 0 0,-1 1 0,1-1 0,-1 0 0,1 1 0,-1-2 0,-21-29 0,16 26 0,-107-89 0,98 82 0,-1 2 0,0 0 0,-1 1 0,0 1 0,-31-11 0,15 7 0,24 9 0,17 6 0,29 15 0,-1 3 0,37 26 0,-52-33 0,-16-11 0,0 0 0,0 0 0,-1 0 0,1 0 0,-1 1 0,0 0 0,0 0 0,-1 0 0,1 0 0,-1 1 0,0-1 0,0 1 0,0 0 0,-1 0 0,1 0 0,-1 0 0,0 0 0,-1 1 0,1-1 0,-1 0 0,0 1 0,-1-1 0,1 1 0,-1 8 0,0 3 0,0-5 0,0 0 0,-1-1 0,-3 20 0,3-26 0,0 0 0,-1-1 0,0 0 0,0 1 0,0-1 0,0 0 0,-1 0 0,0 0 0,0 0 0,0 0 0,0-1 0,-5 5 0,0-1-10,-1 0-1,1-1 1,-1 0 0,-1 0-1,1-1 1,-1 0-1,0-1 1,-15 5 0,-8-2-329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06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341 109 32143,'0'-13'309,"0"9"-263,0-1 0,0 0 0,0 0 0,0 0 0,-1 0 0,-2-6 0,2 9-46,1 0 0,-2 0-1,1 0 1,0 0-1,0 1 1,-1-1-1,1 0 1,-1 1 0,1-1-1,-1 1 1,0-1-1,0 1 1,1 0 0,-1-1-1,0 1 1,0 0-1,-3-1 1,-2 0 0,0-1 0,0 1 0,0 1 0,0-1 0,0 1 0,-1 0 0,1 1 0,0 0 0,0 0 0,-1 0 0,1 1 0,0 0 0,0 1 0,-1-1 0,1 1 0,1 1 0,-1-1 0,0 1 0,0 1 0,1-1 0,-9 7 0,4 1 0,0 1 0,1 1 0,0 0 0,1 0 0,1 1 0,0 0 0,0 1 0,2-1 0,-6 17 0,1 2 0,2 1 0,1 0 0,-4 38 0,11-62 0,-8 90 0,8-86 0,1 0 0,1-1 0,0 1 0,6 26 0,-5-34 0,0-1 0,1 0 0,0 1 0,0-1 0,0 0 0,1-1 0,0 1 0,0 0 0,0-1 0,0 0 0,1 0 0,-1 0 0,1-1 0,0 0 0,0 0 0,1 0 0,-1 0 0,0-1 0,1 0 0,0 0 0,-1 0 0,1-1 0,8 2 0,-6-2 0,0 1 0,0-1 0,0-1 0,0 0 0,0 0 0,1 0 0,-1-1 0,0 0 0,0-1 0,0 1 0,0-2 0,-1 1 0,1-1 0,-1 0 0,1-1 0,11-7 0,-10 3 0,-1 0 0,0 0 0,-1 0 0,0-1 0,0 0 0,-1-1 0,0 1 0,-1-1 0,0 0 0,-1-1 0,0 1 0,0-1 0,-1 0 0,3-18 0,-1-13 0,-1 1 0,-3-68 0,-1 66 0,0 14 0,1 4 0,-2 0 0,-3-27 0,3 44 0,-1 1 0,0 0 0,0-1 0,0 1 0,-1 0 0,0 1 0,0-1 0,-1 0 0,0 1 0,0 0 0,-7-8 0,9 12 0,0 0 0,-1 0 0,1 0 0,0 1 0,0-1 0,-1 1 0,1 0 0,-1 0 0,0 0 0,1 0 0,-1 0 0,0 0 0,1 1 0,-1-1 0,0 1 0,0 0 0,1 0 0,-6 0 0,6 0 0,0 0 0,0 1 0,0-1 0,0 0-1,0 1 1,0-1 0,0 1 0,0 0-1,1 0 1,-1 0 0,0 0 0,0 0-1,1 0 1,-1 0 0,0 1 0,1-1 0,-1 0-1,1 1 1,0 0 0,-1-1 0,1 1-1,0 0 1,0-1 0,-1 4 0,-7 33-94,7 3-271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07.1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36 176 31182,'0'-43'1450,"0"36"-1303,0 30-159,-16 306 12,-4-45 0,31-768 0,-9 342 0,-1 142 0,-1-1 0,0 0 0,0 1 0,1-1 0,-1 1 0,0-1 0,1 0 0,-1 1 0,1-1 0,-1 1 0,1-1 0,-1 1 0,1-1 0,-1 1 0,1-1 0,-1 1 0,1 0 0,0-1 0,-1 1 0,1 0 0,0-1 0,-1 1 0,1 0 0,0 0 0,-1 0 0,1 0 0,0 0 0,-1-1 0,1 1 0,0 0 0,0 1 0,0-1 0,2 0 0,0 0 0,0 0 0,-1 0 0,1 0 0,0 1 0,-1 0 0,1-1 0,3 3 0,0 0 0,-1 1 0,-1-1 0,1 2 0,0-1 0,-1 0 0,0 1 0,0 0 0,0 0 0,-1 0 0,6 10 0,27 65 0,-25-53 0,23 56 0,-15-34 0,1-1 0,32 52 0,-49-96 0,0 1 0,0-1 0,1 0 0,-1 0 0,1 0 0,0-1 0,0 1 0,6 3 0,-8-6 0,-1 0 0,0 0 0,1-1 0,-1 1 0,1 0 0,-1-1 0,1 1 0,0-1 0,-1 1 0,1-1 0,-1 0 0,1 0 0,0 0 0,-1 0 0,1 0 0,-1 0 0,1 0 0,0 0 0,-1-1 0,1 1 0,-1-1 0,1 1 0,-1-1 0,1 0 0,-1 1 0,1-1 0,-1 0 0,0 0 0,1 0 0,-1 0 0,0 0 0,1-2 0,3-3 0,0 0 0,-1-1 0,0 0 0,-1 0 0,0 0 0,0 0 0,0-1 0,-1 1 0,3-13 0,0-10 0,2-35 0,-4-228 0,-3 275 0,-1 0 0,-1 0 0,0 0 0,-2 1 0,-9-32 0,11 53 0,4 8 0,15 19-19,5 4-74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22.3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381 12 31134,'1'-12'1560,"-5"26"-1487,-8 21-73,-3 1 0,-1-2 0,-1 0 0,-28 40 0,12-24 0,-73 80 0,73-91 0,-9 6 0,-13 16 0,55-61-1,0 0 0,0 0 0,-1 0-1,1 0 1,0 0 0,0 0 0,0 0 0,0 0 0,-1 1-1,1-1 1,0 0 0,0 0 0,0 0 0,0 0 0,0 0-1,0 0 1,-1 1 0,1-1 0,0 0 0,0 0 0,0 0-1,0 0 1,0 0 0,0 1 0,0-1 0,0 0 0,0 0-1,0 0 1,0 1 0,0-1 0,0 0 0,0 0 0,0 0-1,0 0 1,0 1 0,0-1 0,0 0 0,0 0 0,0 0 0,0 0-1,0 1 1,0-1 0,0 0 0,0 0 0,0 0 0,0 0-1,0 1 1,1-1 0,-1 0 0,0 0 0,0 0 0,0 0-1,0 0 1,0 0 0,1 1 0,-1-1 0,0 0 0,0 0-1,0 0 1,0 0 0,1 0 0,-1 0 0,0 0 0,0 0-1,0 0 1,1 0 0,11-4-380,7-14-1113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09.2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21 443 31903,'-3'-4'57,"0"-1"1,1 1-1,0 0 1,0 0 0,0-1-1,1 1 1,-1-1 0,1 0-1,0 1 1,0-1 0,1 0-1,0 0 1,-1 1-1,2-7 1,-1 10-58,1 0 0,-1 1 0,1-1 0,-1 0 0,1 0 0,-1 1 0,1-1 0,0 1 0,-1-1 0,1 1 0,0-1 0,0 1 0,-1-1 0,1 1 0,0-1 0,0 1 0,0 0 0,0-1 0,-1 1 0,1 0 0,0 0 0,0 0 0,0 0 0,0 0 0,0 0 0,0 0 0,-1 0 0,1 0 0,0 0 0,0 0 0,2 1 0,-1-1 0,0 0 0,0 0 0,0 1 0,0-1 0,0 1 0,0-1 0,0 1 0,0 0 0,0 0 0,0 0 0,0 0 0,0 0 0,-1 0 0,1 0 0,2 2 0,0 5 0,0 0 0,0 0 0,0 1 0,-1-1 0,0 1 0,-1-1 0,0 1 0,-1 0 0,2 13 0,-3 89 0,-1-61 0,1-8 0,0-26 0,0-23 0,2-38 0,1 1 0,2 0 0,2 0 0,19-63 0,-23 98 0,0 1 0,0 0 0,1 0 0,0 0 0,7-11 0,-9 17 0,-1 0 0,0 0 0,1 0 0,0 0 0,0 0 0,-1 1 0,1-1 0,0 0 0,0 1 0,0 0 0,1-1 0,-1 1 0,0 0 0,0 0 0,1 0 0,-1 1 0,1-1 0,-1 0 0,0 1 0,1 0 0,-1-1 0,1 1 0,3 0 0,-4 1 0,-1-1 0,0 1 0,0-1 0,1 1 0,-1 0 0,0-1 0,0 1 0,0 0 0,0 0 0,0 0 0,0 0 0,0 0 0,0 0 0,0 0 0,0 0 0,0 0 0,-1 0 0,1 1 0,0-1 0,-1 0 0,1 2 0,10 34 0,-8-27 0,6 24 0,-2 2 0,-1-1 0,1 53 0,-6-110 0,1 0 0,1 1 0,1-1 0,0 1 0,2 0 0,0 0 0,2 0 0,0 1 0,1 0 0,15-23 0,-21 39 0,1 0 0,0-1 0,0 1 0,0 1 0,0-1 0,8-5 0,-11 8 0,0 0 0,0 1 0,0-1 0,0 1 0,0-1 0,0 1 0,0-1 0,0 1 0,0-1 0,0 1 0,0 0 0,0-1 0,0 1 0,0 0 0,0 0 0,0 0 0,0 0 0,0 0 0,0 0 0,1 0 0,-1 1 0,0-1 0,0 0 0,0 0 0,0 1 0,0-1 0,0 1 0,0-1 0,0 1 0,0-1 0,0 1 0,-1 0 0,1-1 0,0 1 0,0 0 0,0 0 0,-1-1 0,1 1 0,0 0 0,-1 0 0,1 0 0,0 1 0,3 8 0,-1 0 0,0 0 0,0 0 0,-1 0 0,-1 1 0,2 16 0,-4 73 0,-1-45 0,2 38 0,0-92 0,0-1 0,0 1 0,0-1 0,0 1 0,0-1 0,0 1 0,0-1 0,0 1 0,0 0 0,0-1 0,0 1 0,1-1 0,-1 1 0,0-1 0,0 1 0,0-1 0,1 1 0,-1-1 0,0 0 0,1 1 0,-1-1 0,0 1 0,1-1 0,-1 0 0,1 1 0,-1-1 0,1 0 0,-1 1 0,0-1 0,1 0 0,-1 0 0,1 1 0,-1-1 0,1 0 0,0 0 0,-1 0 0,1 0 0,-1 0 0,1 0 0,-1 0 0,1 0 0,0 0 0,16-5 0,-13 2 0,0 0 0,0-1 0,0 1 0,-1-1 0,1 0 0,-1 0 0,0 0 0,0-1 0,3-4 0,21-48 0,-22 45 0,13-33 0,18-76 0,-24 75 0,-11 44 0,-1 1 0,1-1 0,0 0 0,0 1 0,0 0 0,0-1 0,0 1 0,1-1 0,-1 1 0,0 0 0,1 0 0,-1 0 0,0 0 0,1 0 0,-1 0 0,1 0 0,0 0 0,-1 0 0,3 0 0,31-6 0,-34 7 0,-1 0 0,0 0 0,0 0 0,1 0 0,-1 0 0,0 0 0,0 0 0,1 1 0,-1-1 0,0 0 0,0 0 0,0 0 0,1 0 0,-1 0 0,0 0 0,0 0 0,1 0 0,-1 1 0,0-1 0,0 0 0,0 0 0,1 0 0,-1 0 0,0 1 0,0-1 0,0 0 0,0 0 0,0 0 0,1 1 0,-1-1 0,0 0 0,0 0 0,0 1 0,0-1 0,0 0 0,0 0 0,0 1 0,0-1 0,0 0 0,0 0 0,0 1 0,0-1 0,0 0 0,0 0 0,0 1 0,0-1 0,0 0 0,0 0 0,0 1 0,-1-1 0,1 0 0,0 0 0,0 0 0,0 1 0,0-1 0,0 0 0,-1 0 0,1 0 0,0 1 0,0-1 0,0 0 0,-1 0 0,1 1 0,-29 47 0,17-30 0,1 1 0,0 1 0,1 0 0,-12 37 0,17-34 0,2-1 0,0 0 0,1 1 0,2 26 0,0-48 0,0 0 0,0 1 0,0-1 0,0 0 0,0 1 0,1-1 0,-1 0 0,1 0 0,-1 0 0,1 1 0,-1-1 0,1 0 0,0 0 0,-1 0 0,1 0 0,0 0 0,0 0 0,0 0 0,0 0 0,0-1 0,2 3 0,0-2 0,1 1 0,0 0 0,-1-1 0,1 1 0,0-1 0,0 0 0,6 0 0,10 1 0,0-1 0,27-2 0,-24 1 0,-15 0 0,-1 0 0,1-1 0,0 0 0,0 0 0,-1-1 0,1 0 0,-1 0 0,1-1 0,-1 0 0,12-6 0,-14 6 0,0-1 0,-1 1 0,0-1 0,0 0 0,0 0 0,0 0 0,-1-1 0,1 1 0,-1-1 0,0 0 0,-1 1 0,1-1 0,-1-1 0,0 1 0,3-11 0,-1-3 0,-1-1 0,-1 1 0,-1-1 0,0 0 0,-1 0 0,-6-36 0,5 51 0,0 0 0,-1-1 0,1 1 0,-1 0 0,0 0 0,-1 0 0,1 1 0,-1-1 0,0 0 0,0 1 0,0 0 0,-1 0 0,1 0 0,-1 0 0,0 0 0,0 1 0,-1 0 0,-5-4 0,2 3 0,0 0 0,-1 0 0,1 1 0,-1 0 0,0 1 0,0 0 0,0 0 0,0 1 0,0 0 0,-10 1 0,15 0 0,0 0 0,1 0 0,-1 1 0,0 0 0,1-1 0,-1 1 0,1 1 0,-1-1 0,1 0 0,-1 1 0,1 0 0,0-1 0,0 1 0,0 1 0,0-1 0,0 0 0,0 1 0,1-1 0,-1 1 0,1 0 0,0 0 0,0 0 0,0 0 0,0 0 0,0 1 0,1-1 0,-1 1 0,1-1 0,0 1 0,-1 4 0,-1 5 0,0 2 0,2-1 0,-1 0 0,2 0 0,0 0 0,3 25 0,-2-35 0,-1 1 0,1-1 0,0 0 0,1 0 0,-1 0 0,1-1 0,-1 1 0,1 0 0,1 0 0,-1-1 0,0 1 0,1-1 0,-1 0 0,1 0 0,6 5 0,-3-4 0,0 1 0,1-1 0,0 0 0,0 0 0,0-1 0,0 0 0,15 4 0,-2-3 0,0 0 0,0-2 0,1 0 0,-1-1 0,34-3 0,-51 2 0,1 0 0,-1-1 0,1 0 0,-1 0 0,0 0 0,1 0 0,-1 0 0,0-1 0,0 1 0,0-1 0,0 0 0,0 0 0,0 0 0,0 0 0,4-5 0,-4 2 0,1 1 0,-1-1 0,0 0 0,0 0 0,-1 0 0,1-1 0,-1 1 0,3-11 0,-1-6 0,-1-1 0,-1 0 0,-1-43 0,-1 48 0,0-75 0,0 93 0,0-1 0,0 0 0,1 1 0,-1-1 0,0 0 0,0 1 0,1-1 0,-1 0 0,0 1 0,1-1 0,-1 1 0,1-1 0,-1 0 0,0 1 0,1-1 0,-1 1 0,1 0 0,0-1 0,-1 1 0,1-1 0,-1 1 0,1 0 0,0-1 0,-1 1 0,1 0 0,0 0 0,-1 0 0,1-1 0,0 1 0,-1 0 0,1 0 0,1 0 0,30 0 0,-21 1 0,5 1 0,-1 0 0,0 2 0,0 0 0,0 1 0,0 0 0,0 1 0,17 11 0,-3-4 0,-46-10 0,-4-3 0,7 0 0,-1 0 0,0 1 0,0 0 0,-16 4 0,26-3 0,-1-1 0,1 1 0,0 1 0,0-1 0,0 1 0,0 0 0,0 0 0,0 0 0,1 1 0,-1 0 0,1-1 0,0 2 0,0-1 0,-5 7 0,2 1 0,1 1 0,0-1 0,1 1 0,0 0 0,0 0 0,2 0 0,0 1 0,0-1 0,1 1 0,1 0 0,0 0 0,1 0 0,1-1 0,0 1 0,4 18 0,-5-29 0,1 1 0,0-1 0,0 0 0,0 0 0,0 0 0,1 0 0,-1 0 0,1 0 0,0 0 0,0-1 0,0 1 0,0 0 0,0-1 0,1 0 0,-1 1 0,1-1 0,-1 0 0,1-1 0,0 1 0,0 0 0,0-1 0,0 1 0,0-1 0,3 1 0,5 1 0,0-1 0,0-1 0,0 1 0,0-2 0,21-1 0,-29 1 0,1 0 0,-1-1 0,1 1 0,-1-1 0,1 0 0,-1 0 0,0-1 0,1 1 0,-1 0 0,0-1 0,0 0 0,0 0 0,0 0 0,0 0 0,-1-1 0,1 1 0,3-4 0,-2 0 0,1 0 0,-1-1 0,0 0 0,-1 1 0,0-1 0,0 0 0,4-13 0,-1-6 0,-2-1 0,0 1 0,0-45 0,-3-329 0,-1 750 0,0-340 0,0 0 0,0 0 0,2 0 0,-1 0 0,1 0 0,1-1 0,-1 1 0,2-1 0,8 19 0,-10-24 0,1 0 0,0-1 0,0 1 0,0 0 0,0-1 0,0 0 0,1 0 0,0 0 0,-1 0 0,1 0 0,0-1 0,0 0 0,1 0 0,-1 0 0,0 0 0,1-1 0,-1 1 0,1-1 0,-1 0 0,1-1 0,0 1 0,-1-1 0,7 0 0,-6 1 0,1-1 0,-1 0 0,1-1 0,-1 1 0,1-1 0,-1 0 0,1-1 0,-1 1 0,0-1 0,1 0 0,-1 0 0,0-1 0,0 1 0,-1-1 0,1 0 0,-1 0 0,1-1 0,-1 1 0,0-1 0,0 0 0,0-1 0,-1 1 0,0 0 0,0-1 0,0 0 0,0 0 0,2-5 0,1-3 0,0 0 0,-1-1 0,-1 0 0,0 0 0,0 0 0,2-28 0,-3-91 0,-4 88 0,1 44 0,0 0 0,1 0 0,-1 0 0,0 0 0,0 0 0,0 0 0,-1 0 0,1 0 0,0 0 0,0 0 0,0 0 0,-1 0 0,1 0 0,-1 0 0,1 0 0,-1 0 0,1 0 0,-1 0 0,1 1 0,-1-1 0,1 0 0,-1 0 0,0 1 0,0-1 0,1 0 0,-1 1 0,0-1 0,0 1 0,0-1 0,0 1 0,0-1 0,0 1 0,0 0 0,0-1 0,0 1 0,0 0 0,0 0 0,0 0 0,0 0 0,0-1 0,0 2 0,0-1 0,0 0 0,0 0 0,0 0 0,0 0 0,0 1 0,1-1 0,-1 0 0,0 1 0,0-1 0,0 1 0,0-1 0,0 1 0,0-1 0,1 1 0,-1 0 0,0-1 0,0 1 0,1 0 0,-1 0 0,-1 1 0,-2 5 0,-1 0 0,1 0 0,0 0 0,0 0 0,1 1 0,0 0 0,0 0 0,1 0 0,0 0 0,1 0 0,-2 11 0,0 19 0,2 44 0,1-58 0,0-1 0,2 34 0,-1-53 0,-1 0 0,2 0 0,-1 0 0,0-1 0,1 1 0,0 0 0,-1-1 0,2 1 0,-1-1 0,0 0 0,1 0 0,3 4 0,-1-2 0,1 0 0,-1 0 0,1-1 0,0 0 0,0 0 0,1 0 0,-1-1 0,1 0 0,0 0 0,0 0 0,0-1 0,0 0 0,0-1 0,1 0 0,-1 0 0,0 0 0,13-1 0,-18-1-1,1 1 1,-1 0-1,0-1 1,0 1-1,0-1 0,0 0 1,0 1-1,0-1 1,0 0-1,0 0 0,0-1 1,0 1-1,0 0 1,-1 0-1,1-1 0,0 0 1,-1 1-1,1-1 1,-1 0-1,0 1 0,0-1 1,1 0-1,-1 0 1,0 0-1,-1 0 0,1 0 1,0 0-1,-1 0 1,1 0-1,-1-1 0,1 1 1,-1 0-1,0 0 1,0 0-1,0-1 0,0 1 1,0 0-1,-1 0 1,0-3-1,-4-7-119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10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74 30894,'0'-3'54,"0"0"-1,0 0 1,0 0-1,-1 0 1,1 0-1,-1 0 1,0 0-1,0 0 1,0 0-1,0 1 1,0-1-1,-1 0 1,1 1-1,-1-1 1,0 1-1,0-1 1,0 1-1,0 0 1,0 0-1,0-1 1,-1 2-1,1-1 1,-1 0-1,1 0 1,-1 1-1,0 0 1,1-1-1,-1 1 1,0 0-1,0 0 1,0 1-1,0-1 1,0 0-1,-6 1 1,3 0-54,1 0 0,-1 0 0,1 1 0,0 0 0,-1 0 0,1 0 0,0 1 0,0 0 0,-1 0 0,1 0 0,1 0 0,-10 7 0,7-3 0,0 0 0,1 0 0,0 0 0,0 1 0,1 0 0,0 0 0,-5 10 0,5-9 0,2 0 0,-1 0 0,1 0 0,0 0 0,1 1 0,0-1 0,0 1 0,1 0 0,-1 9 0,2-13 0,0-1 0,0 1 0,0 0 0,0 0 0,1-1 0,0 1 0,0 0 0,0-1 0,1 1 0,-1-1 0,1 1 0,0-1 0,1 0 0,-1 0 0,1 0 0,-1 0 0,7 6 0,1-2 0,-1-1 0,1 0 0,0 0 0,1-1 0,-1-1 0,1 0 0,0 0 0,1-1 0,23 5 0,-35-9 0,0 1 0,1-1 0,-1 0 0,0 0 0,1 1 0,-1-1 0,0 0 0,1 1 0,-1-1 0,0 0 0,1 1 0,-1-1 0,0 1 0,0-1 0,0 0 0,1 1 0,-1-1 0,0 1 0,0-1 0,0 0 0,0 1 0,0-1 0,0 1 0,0-1 0,0 1 0,0-1 0,0 1 0,0-1 0,0 0 0,0 1 0,0-1 0,-1 1 0,-6 17 0,-22 5 0,26-22 0,1 1 0,-1-1 0,0 0 0,1 1 0,-1 0 0,1 0 0,0 0 0,0 0 0,0 0 0,0 0 0,0 0 0,0 1 0,0-1 0,1 1 0,-1-1 0,1 1 0,0 0 0,-1 0 0,2-1 0,-1 1 0,0 0 0,0 0 0,0 4 0,2-6 0,-1 0 0,0 0 0,0 0 0,0 0 0,1 1 0,-1-1 0,1 0 0,-1 0 0,1 0 0,-1 0 0,1 0 0,0 0 0,-1 0 0,1-1 0,0 1 0,0 0 0,0 0 0,0 0 0,-1-1 0,1 1 0,0 0 0,0-1 0,0 1 0,2 0 0,31 9 0,-23-7 0,5 2 0,0 0 0,0 1 0,-1 0 0,0 1 0,24 16 0,-36-21 0,0 0 0,0 0 0,0 0 0,0 0 0,-1 1 0,1-1 0,-1 1 0,0 0 0,0-1 0,0 1 0,0 0 0,0 0 0,0 1 0,-1-1 0,0 0 0,1 0 0,-1 1 0,0-1 0,-1 1 0,1-1 0,-1 1 0,1-1 0,-1 1 0,0-1 0,-1 1 0,1-1 0,0 1 0,-1-1 0,0 1 0,0-1 0,0 0 0,0 1 0,-1-1 0,-2 6 0,0-3 0,-1 1 0,0 0 0,0-1 0,-1 0 0,1 0 0,-1 0 0,-7 4 0,-54 36 0,33-23 0,25-16 0,-73 53 0,72-51 0,1 0 0,-1 0 0,2 1 0,-1 0 0,-10 17 0,17-25 0,1 1 0,-1-1 0,1 1 0,0 0 0,-1-1 0,1 1 0,1 0 0,-1 0 0,0 0 0,1 0 0,-1-1 0,1 1 0,0 0 0,0 0 0,0 0 0,0 0 0,1 0 0,-1 0 0,2 4 0,0-3 0,1 0 0,-1 0 0,0 0 0,1-1 0,0 1 0,0-1 0,0 0 0,0 0 0,0 0 0,1 0 0,6 3 0,18 14 0,38 22 0,-60-38 0,1-1 0,0-1 0,0 1 0,0-1 0,0 0 0,0-1 0,0 0 0,14 1 0,-21-2-1,0 0 0,0 0 0,0 0 0,0 0 0,1 1 0,-1-1 0,0 0 0,0 0 1,0 0-1,0 0 0,1 0 0,-1 0 0,0 0 0,0 0 0,0 0 0,1 0 0,-1 0 0,0 0 0,0 0 0,0 0 0,0 0 0,1 0 0,-1 0 0,0 0 0,0 0 1,0 0-1,1 0 0,-1 0 0,0 0 0,0 0 0,0-1 0,0 1 0,1 0 0,-1 0 0,0 0 0,0 0 0,0 0 0,0 0 0,0-1 0,0 1 0,1 0 1,-1 0-1,0 0 0,0 0 0,0-1 0,0 1 0,0 0 0,0 0 0,0 0 0,0 0 0,0-1 0,0 1 0,0 0 0,0 0 0,0 0 0,0-1 0,0 1 0,0 0 1,0-3-44,0-17-321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11.8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274 218 32127,'1'-30'333,"0"19"-276,0 1-1,-1-1 1,0 1 0,-3-16-1,3 24-55,-1-1 0,1 1 0,-1 0 0,0 0 0,0 0 0,0 0-1,0 0 1,0 0 0,0 0 0,0 0 0,-1 1 0,1-1 0,0 0 0,-1 1-1,0-1 1,1 1 0,-1 0 0,0-1 0,0 1 0,0 0 0,0 0 0,0 0-1,0 0 1,0 0 0,0 1 0,-2-1 0,-2-1-1,0 1 0,0-1 0,0 1 0,0 1 0,0-1 0,0 1 0,0 0 0,0 0 0,0 1 0,0 0 0,0 0 0,0 0 0,1 1 0,-1 0 0,0 0 0,1 0 0,-1 1 0,1 0 0,0 0 0,0 0 0,0 1 0,0-1 0,1 1 0,-1 0 0,1 1 0,0-1 0,0 1 0,-4 6 0,-3 8 0,1 1 0,1 0 0,0 1 0,2 0 0,0 0 0,1 0 0,1 1 0,2 0 0,0 0 0,1 0 0,1 0 0,3 39 0,-1-56 0,-1 0 0,1 1 0,0-1 0,1 0 0,-1 0 0,1 0 0,0-1 0,0 1 0,1 0 0,-1-1 0,1 1 0,0-1 0,0 0 0,1 0 0,-1 0 0,1 0 0,0-1 0,0 1 0,0-1 0,0 0 0,1 0 0,-1 0 0,1-1 0,0 0 0,-1 0 0,9 2 0,-1 0 0,1-1 0,0 0 0,0-1 0,-1-1 0,1 0 0,0-1 0,0 0 0,0-1 0,23-4 0,-29 4 0,-1-1 0,1-1 0,0 1 0,-1-1 0,0 0 0,1-1 0,-1 1 0,0-1 0,-1 0 0,1-1 0,-1 1 0,0-1 0,0 0 0,0-1 0,-1 1 0,5-7 0,-4 2 0,1 1 0,-2 0 0,1-1 0,-1 0 0,-1 0 0,0 0 0,0-1 0,-1 1 0,0-1 0,0-10 0,0-11 0,-1 0 0,-8-63 0,6 85 0,-1 1 0,0 0 0,-1 0 0,1 0 0,-2 0 0,1 0 0,-1 1 0,-1 0 0,1 0 0,-1 0 0,-1 0 0,0 1 0,0-1 0,-12-10 0,15 16 0,0-1 0,-1 1 0,0-1 0,0 1 0,1 0 0,-1 0 0,0 1 0,-1-1 0,1 1 0,0 0 0,0 0 0,0 1 0,-1-1 0,1 1 0,0 0 0,-1 0 0,1 0 0,0 1 0,-1-1 0,1 1 0,0 0 0,0 0 0,0 1 0,-1-1 0,1 1 0,1 0 0,-1 0 0,0 0 0,0 1 0,1-1 0,0 1 0,-1 0 0,1 0 0,0 0 0,0 0 0,1 0 0,-1 1 0,1 0 0,-1-1 0,1 1 0,0 0 0,0 0 0,1 0 0,-2 5 0,-1 4 0,2 0 0,-1 1 0,1-1 0,1 0 0,1 1 0,-1-1 0,2 1 0,0-1 0,1 0 0,0 1 0,7 19 0,-7-26 0,1 0 0,0 0 0,0 0 0,0-1 0,1 1 0,0-1 0,1 0 0,-1 0 0,1-1 0,0 1 0,0-1 0,1 0 0,0 0 0,0-1 0,0 0 0,0 0 0,0 0 0,1-1 0,0 0 0,0 0 0,0-1 0,9 3 0,2-2 0,-1 0 0,1-1 0,20-1 0,-29-1 0,-1 0 0,1-1 0,-1 0 0,0 0 0,0-1 0,0 0 0,0-1 0,14-5 0,-18 5 0,0 0 0,0 0 0,0 0 0,0-1 0,-1 1 0,1-1 0,-1 0 0,0 0 0,0 0 0,0 0 0,-1-1 0,1 1 0,-1-1 0,0 0 0,-1 0 0,1 1 0,-1-1 0,1-6 0,1-10 0,-1 0 0,0 0 0,-3-23 0,1 21 0,0-141 0,0 163 0,0 0 0,0 1 0,1-1 0,-1 0 0,0 0 0,0 0 0,1 1 0,-1-1 0,0 0 0,1 0 0,-1 1 0,1-1 0,-1 0 0,1 1 0,-1-1 0,1 1 0,-1-1 0,1 1 0,0-1 0,-1 1 0,1-1 0,0 1 0,-1-1 0,1 1 0,0 0 0,0-1 0,-1 1 0,1 0 0,0 0 0,0 0 0,0 0 0,-1-1 0,1 1 0,1 1 0,2-2 0,-1 1 0,0 1 0,1-1 0,-1 0 0,0 1 0,0 0 0,1-1 0,-1 1 0,4 3 0,1 0 0,0 2 0,-1-1 0,0 1 0,0 0 0,0 1 0,-1-1 0,0 1 0,0 1 0,-1-1 0,0 1 0,0 0 0,4 9 0,-1-1 0,-1 1 0,0 0 0,-1 0 0,-1 1 0,4 24 0,-5-1 0,-2 67 0,-3-62 0,2-37 0,1-9 0,2-6 0,-4 6 0,12-31 0,-2 0 0,8-36 0,5-20 0,-18 73 0,36-96 0,-37 100 0,1 0 0,1 1 0,-1 0 0,1 0 0,1 0 0,0 1 0,0 0 0,12-11 0,-16 17 0,0 0 0,1 0 0,-1 0 0,0 0 0,1 1 0,-1 0 0,0-1 0,1 1 0,0 1 0,-1-1 0,1 0 0,0 1 0,5 0 0,-8 0 0,1 0 0,0 0 0,-1 0 0,1 0 0,-1 0 0,1 1 0,-1-1 0,1 1 0,0-1 0,-1 1 0,0 0 0,1-1 0,-1 1 0,1 0 0,-1 0 0,0 0 0,0 0 0,1 0 0,-1 0 0,0 0 0,0 1 0,0-1 0,0 0 0,0 1 0,-1-1 0,1 0 0,0 1 0,-1-1 0,1 1 0,0 1 0,3 28 0,-1 0 0,-2-1 0,-3 44 0,0-7 0,2 93 0,3-155-91,11-5-362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14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1 357 32543,'9'74'101,"-7"-49"-97,2-1-1,11 44 1,-15-66-4,1 1 0,0-1 0,0 0 0,0 0 0,0 0 0,0 1 0,0-1 0,1 0 0,-1-1 0,1 1 0,-1 0 0,1 0 0,0-1 0,-1 1 0,1-1 0,3 2 0,-2-1 4,1-1 1,0 0-1,0 0 0,-1 0 0,1 0 1,0-1-1,0 1 0,0-1 0,5 0 1,-8 0-5,1 0 1,0-1 0,0 1 0,-1-1-1,1 1 1,-1-1 0,1 1-1,0-1 1,-1 0 0,1 0 0,-1 0-1,0 0 1,1 0 0,-1 0-1,0 0 1,0 0 0,1 0 0,-1-1-1,0 1 1,0 0 0,0-1 0,1-1-1,15-40 7,-15 38-6,14-52 17,16-105 1,-22 99-15,21-72 0,-30 131-4,0 0 0,0 1 0,1-1 0,0 0 0,-1 0 0,2 1 0,-1-1 0,0 1 0,1 0 0,-1 0 0,1 0 0,0 0 0,4-4 0,-4 6 0,-1 0 0,1-1 0,-1 1 0,1 0 0,-1 1 0,1-1 0,0 0 0,-1 1 0,1-1 0,0 1 0,0 0 0,-1 0 0,1 0 0,0 0 0,0 0 0,-1 1 0,1-1 0,0 1 0,-1 0 0,1 0 0,2 1 0,-1 0 0,0 0 0,-1 1 0,1-1 0,-1 1 0,0 0 0,0 0 0,0 0 0,0 0 0,0 0 0,-1 1 0,1-1 0,-1 1 0,0-1 0,2 6 0,3 6 0,-1 1 0,5 19 0,-6-14 0,-2 0 0,0 1 0,-1 0 0,-2 36 0,-1-31 0,1-19 0,0 0 0,-1-1 0,0 1 0,0 0 0,-1-1 0,0 1 0,0-1 0,-1 1 0,0-1 0,0 0 0,-1 0 0,1-1 0,-2 1 0,1-1 0,-1 1 0,0-2 0,0 1 0,-8 7 0,5-7 0,0-1 0,0 1 0,-1-1 0,1-1 0,-1 0 0,0 0 0,-1 0 0,1-1 0,0-1 0,-1 1 0,0-2 0,1 1 0,-1-1 0,-11-1 0,18 0 0,-21 1 0,23-1 0,1 0 0,-1 0 0,0 0 0,1 0 0,-1 0 0,0 0 0,1-1 0,-1 1 0,1 0 0,-1 0 0,1 0 0,-1-1 0,0 1 0,1 0 0,-1-1 0,1 1 0,-1 0 0,1-1 0,-1 1 0,1-1 0,0 1 0,-1-1 0,1 1 0,-1-1 0,1 1 0,0-1 0,0 1 0,-1-1 0,1 1 0,0-1 0,0 0 0,0 1 0,-1-2 0,2 2 0,0-1 0,-1 0 0,1 1 0,0-1 0,-1 1 0,1-1 0,0 1 0,0-1 0,-1 1 0,1-1 0,0 1 0,0 0 0,0 0 0,0-1 0,0 1 0,0 0 0,0 0 0,-1 0 0,1 0 0,0 0 0,0 0 0,0 0 0,0 0 0,0 1 0,1-1 0,0 0 0,283 0 0,-279 0 0,1 0 0,-1 0 0,0-1 0,1 0 0,-1 0 0,0-1 0,0 1 0,0-1 0,0-1 0,6-2 0,-9 3 0,0-1 0,0 1 0,0 0 0,0-1 0,-1 1 0,1-1 0,-1 0 0,1 0 0,-1 0 0,0 0 0,0 0 0,-1-1 0,1 1 0,-1 0 0,1-1 0,-1 0 0,0 1 0,1-7 0,2-29 0,-1-1 0,-4-67 0,-1 31 0,2 62 0,-1 9 0,1 0 0,0 0 0,1 0 0,-1 0 0,1 1 0,1-9 0,-1 11 0,0 1 0,0-1 0,-1 1 0,1 0 0,0-1 0,0 1 0,0 0 0,0 0 0,0 0 0,1 0 0,-1 0 0,0 0 0,0 0 0,1 0 0,-1 0 0,1 1 0,-1-1 0,1 0 0,-1 1 0,1-1 0,-1 1 0,1 0 0,-1-1 0,1 1 0,2 0 0,6-2 0,0 1 0,1 1 0,-1 0 0,1 0 0,-1 1 0,1 0 0,-1 0 0,0 1 0,0 1 0,0 0 0,0 0 0,0 1 0,0 0 0,12 8 0,-22-10 0,-6-1 0,-16-3 0,6 1 0,12 2 0,-1 0 0,0 0 0,0 0 0,1 0 0,-1 0 0,1 1 0,-1 0 0,1 0 0,0 0 0,-1 1 0,1 0 0,0-1 0,1 1 0,-1 0 0,0 1 0,1-1 0,0 1 0,0 0 0,0-1 0,-4 9 0,-5 7 0,2 1 0,0 0 0,-8 25 0,13-29 0,0 0 0,2 1 0,0-1 0,0 1 0,2-1 0,0 29 0,1-42 0,0-1 0,0 1 0,0-1 0,0 1 0,0 0 0,0-1 0,1 1 0,-1-1 0,1 1 0,0-1 0,0 1 0,0-1 0,0 1 0,0-1 0,1 0 0,-1 0 0,1 1 0,-1-1 0,1 0 0,0 0 0,0-1 0,0 1 0,0 0 0,0-1 0,0 1 0,0-1 0,0 0 0,1 1 0,-1-1 0,1 0 0,-1 0 0,1-1 0,-1 1 0,6 0 0,14 3 0,1-1 0,-1 0 0,1-2 0,0-1 0,41-5 0,-59 5 0,-1-1 0,0 0 0,1 0 0,-1 0 0,0-1 0,0 1 0,0-1 0,0 0 0,0 0 0,0 0 0,-1-1 0,1 1 0,-1-1 0,6-6 0,-4 4 0,-1-1 0,0 1 0,-1-1 0,1 0 0,-1 0 0,0-1 0,-1 1 0,4-11 0,-1-7 0,-1-1 0,-1 1 0,-2 0 0,0-28 0,-1 52 0,-1-39 0,0 19 0,1-1 0,2-21 0,-1 41 0,-1 0 0,1-1 0,0 1 0,-1 0 0,1 0 0,0 0 0,0 0 0,0 0 0,0 0 0,0 0 0,0 0 0,0 0 0,0 0 0,0 0 0,0 1 0,0-1 0,1 0 0,-1 1 0,0-1 0,1 1 0,-1-1 0,0 1 0,1 0 0,-1-1 0,0 1 0,1 0 0,2 0 0,48 0 0,-36 1 0,-12-2 0,-3 1 0,1-1 0,-1 1 0,1 0 0,-1 0 0,1 0 0,-1 0 0,0 0 0,1 0 0,-1 0 0,1 0 0,-1 0 0,1 1 0,-1-1 0,0 1 0,1-1 0,-1 1 0,0-1 0,1 1 0,-1 0 0,0-1 0,2 3 0,-46 13 0,33-11 0,-1 2 0,1-1 0,1 1 0,-1 1 0,1 0 0,0 0 0,1 1 0,0 0 0,1 0 0,-1 1 0,2 0 0,-1 0 0,-6 17 0,7-14 0,1 0 0,0 0 0,1 1 0,0-1 0,1 1 0,1 0 0,0 0 0,1 1 0,0-1 0,1 0 0,3 18 0,-3-30 0,1 0 0,0 0 0,0 1 0,0-1 0,0 0 0,0-1 0,0 1 0,1 0 0,-1 0 0,0 0 0,1-1 0,0 1 0,-1-1 0,1 1 0,0-1 0,0 1 0,0-1 0,0 0 0,0 0 0,0 0 0,0 0 0,0-1 0,0 1 0,0 0 0,0-1 0,1 0 0,3 1 0,9 1 0,1-1 0,31-1 0,-28 0 0,-15 0 0,0 0 0,0-1 0,0 1 0,0-1 0,0 1 0,0-1 0,0 0 0,-1-1 0,1 1 0,0-1 0,-1 1 0,1-1 0,-1 0 0,1-1 0,-1 1 0,0 0 0,0-1 0,5-5 0,-4 3 0,-1 0 0,0 0 0,0 0 0,-1-1 0,0 1 0,0-1 0,0 1 0,0-1 0,-1 1 0,0-1 0,0 0 0,0-11 0,-1-217 0,-3 215 0,3 19 0,0 0 0,0 1 0,0-1 0,0 0 0,0 0 0,0 0 0,0 0 0,0 0 0,0 0 0,-1 0 0,1 0 0,0 0 0,0 0 0,0 0 0,0 0 0,0 0 0,0 0 0,0 0 0,0 0 0,0 0 0,0 0 0,0 0 0,-1 0 0,1 0 0,0 0 0,0 0 0,0 0 0,0 0 0,0 0 0,0 0 0,0 0 0,0 0 0,0 0 0,0 0 0,0-1 0,-1 13 0,-1 49 0,1 56 0,2-103 0,0-1 0,1 1 0,0-1 0,1 0 0,1 0 0,6 16 0,-8-25 0,-1 0 0,1 0 0,0 0 0,0-1 0,1 1 0,-1-1 0,1 1 0,0-1 0,0 0 0,0 0 0,0 0 0,0 0 0,1-1 0,-1 1 0,1-1 0,0 0 0,0 0 0,-1 0 0,1 0 0,0-1 0,1 0 0,-1 0 0,0 0 0,0 0 0,1-1 0,-1 1 0,0-1 0,0 0 0,1 0 0,5-2 0,-8 2 0,0-1 0,0 0 0,0 0 0,0 0 0,0 0 0,0 0 0,0 0 0,0 0 0,-1 0 0,1-1 0,0 1 0,-1-1 0,1 0 0,-1 1 0,1-1 0,-1 0 0,0 0 0,0 0 0,0 0 0,0 0 0,0 0 0,0 0 0,-1 0 0,2-4 0,2-8 0,-1-1 0,3-21 0,-6 33 0,7-86 0,-6 64 0,0 0 0,2 0 0,1 0 0,1 0 0,9-25 0,-13 47 0,0 1 0,0 0 0,0 0 0,1-1 0,0 1 0,-1 0 0,1 0 0,0 1 0,0-1 0,0 0 0,0 1 0,0-1 0,0 1 0,0 0 0,1-1 0,-1 1 0,0 0 0,1 0 0,-1 1 0,1-1 0,-1 0 0,1 1 0,-1 0 0,1-1 0,0 1 0,-1 0 0,1 0 0,-1 1 0,1-1 0,-1 0 0,1 1 0,-1 0 0,1-1 0,-1 1 0,1 0 0,3 3 0,-1 0 0,0 1 0,-1-1 0,0 2 0,0-1 0,0 0 0,-1 1 0,1-1 0,-1 1 0,-1 0 0,1 0 0,-1 0 0,2 8 0,2 7 0,-2-1 0,4 34 0,-4 95 0,-4-126 0,0-19 0,0-6 0,3-25 0,1 1 0,0 0 0,2 0 0,12-33 0,48-98 0,-60 144 0,0 0 0,1 0 0,1 1 0,0 0 0,0 0 0,17-17 0,-25 29 0,0-1 0,1 1 0,-1 0 0,0-1 0,1 1 0,-1-1 0,1 1 0,-1-1 0,0 1 0,1 0 0,-1-1 0,1 1 0,-1 0 0,1-1 0,-1 1 0,1 0 0,-1 0 0,1 0 0,0-1 0,-1 1 0,1 0 0,-1 0 0,1 0 0,-1 0 0,1 0 0,0 0 0,-1 0 0,1 0 0,-1 0 0,1 0 0,-1 0 0,1 1 0,-1-1 0,1 0 0,-1 0 0,1 0 0,-1 1 0,1-1 0,-1 0 0,1 1 0,-1-1 0,1 0 0,-1 1 0,1-1 0,-1 1 0,0-1 0,1 1 0,-1-1 0,0 1 0,1-1 0,-1 1 0,0-1 0,1 2 0,4 32 0,-4-27 0,9 283-14,-11-217-55,1-72-344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15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7 511 32095,'-2'6'56,"1"1"0,-1-1 0,2 1 0,-1 0 0,1-1 0,0 1 0,0-1 0,1 1 0,2 10 0,-3-16-55,1 1-1,-1-1 1,1 0 0,0 0 0,0 0-1,0 0 1,-1 0 0,1 0 0,0 0-1,0 0 1,0 0 0,1 0 0,-1 0-1,0-1 1,0 1 0,0 0 0,1-1-1,-1 1 1,0-1 0,0 0 0,1 1-1,-1-1 1,0 0 0,3 0 0,37 2 32,-33-2-26,0 1-5,0-1 0,0 0 1,-1-1-1,1 0 1,0 0-1,0-1 0,-1 0 1,1 0-1,-1-1 1,0 0-1,0 0 0,0 0 1,0-1-1,0 0 1,-1-1-1,1 1 0,-1-1 1,-1-1-1,10-9 1,-6 4-3,-1-2 1,0 1 0,0-1-1,-1 0 1,-1-1 0,0 1-1,-1-1 1,6-28-1,0-10 0,3-56 0,-3-124 0,-12 224 0,-1 8 0,-3 7 0,5-6 0,-7 15 0,0 1 0,1 0 0,1 1 0,0-1 0,2 1 0,-3 34 0,3 120 0,4-100 0,-1-59 0,1 0 0,0 0 0,0 0 0,1 0 0,1 0 0,0-1 0,6 14 0,-7-22 0,-1 0 0,1 0 0,0-1 0,0 1 0,1 0 0,-1-1 0,1 0 0,0 1 0,0-1 0,0 0 0,0-1 0,0 1 0,1 0 0,-1-1 0,1 0 0,0 0 0,-1 0 0,1 0 0,0-1 0,0 1 0,1-1 0,-1 0 0,0 0 0,0-1 0,5 1 0,-3 0 0,-1-1 0,0 0 0,0 0 0,1 0 0,-1-1 0,0 1 0,0-1 0,1 0 0,-1-1 0,0 0 0,0 1 0,-1-2 0,1 1 0,0 0 0,-1-1 0,1 0 0,-1 0 0,0 0 0,0-1 0,0 1 0,0-1 0,-1 0 0,1 0 0,-1 0 0,0-1 0,0 1 0,-1-1 0,1 0 0,-1 1 0,2-9 0,1-3 0,-1 0 0,0-1 0,-2 1 0,0-1 0,0 0 0,-2 1 0,-2-25 0,2-23 0,-1 86 0,-3 16 0,2 0 0,4 57 0,-1-92 0,0-1 0,-1 1 0,1 0 0,0 0 0,0-1 0,1 1 0,-1-1 0,0 1 0,1-1 0,0 1 0,-1-1 0,1 0 0,0 0 0,0 0 0,0 0 0,1 0 0,-1 0 0,0-1 0,1 1 0,-1-1 0,1 1 0,0-1 0,-1 0 0,4 1 0,-1-1 0,0 1 0,0-1 0,0 0 0,1 0 0,-1-1 0,0 1 0,1-1 0,-1 0 0,0-1 0,0 1 0,1-1 0,6-2 0,-10 2 0,0 0 0,0-1 0,0 1 0,0 0 0,0-1 0,0 1 0,0-1 0,-1 1 0,1-1 0,-1 0 0,1 0 0,-1 0 0,0 0 0,1 0 0,-1 0 0,0 0 0,0 0 0,-1 0 0,1-1 0,0-2 0,7-53 0,-7 51 0,-1-56 0,-1 48 0,1 1 0,0-1 0,1 0 0,6-28 0,-7 42 0,0 0 0,0 0 0,1 1 0,-1-1 0,1 0 0,-1 0 0,1 1 0,-1-1 0,1 0 0,-1 1 0,1-1 0,-1 1 0,1-1 0,0 1 0,-1-1 0,1 1 0,0-1 0,0 1 0,-1 0 0,1-1 0,0 1 0,0 0 0,-1 0 0,1-1 0,0 1 0,0 0 0,0 0 0,0 0 0,-1 0 0,1 0 0,0 0 0,0 0 0,0 1 0,-1-1 0,1 0 0,0 0 0,0 0 0,1 1 0,1 0 0,-1 0 0,1 0 0,0 1 0,0-1 0,-1 1 0,1-1 0,-1 1 0,1 0 0,2 3 0,1 2 0,-1 0 0,0 1 0,0 0 0,-1 0 0,0 0 0,0 1 0,-1-1 0,0 1 0,0 0 0,-1 0 0,1 10 0,0 12 0,-1 61 0,-2-56 0,0-32 0,0 0 0,0 0 0,-1 0 0,1 0 0,-1 0 0,0 0 0,0 0 0,-1 4 0,-1-57 0,8 23 0,0 0 0,2 1 0,1 0 0,1 0 0,1 1 0,14-24 0,-17 34 0,-1 1 0,1-1 0,0 1 0,16-20 0,-21 30 0,1 0 0,0 0 0,-1 0 0,1 1 0,0-1 0,1 1 0,-1-1 0,0 1 0,1 0 0,-1 0 0,1 0 0,0 1 0,-1 0 0,1-1 0,0 1 0,0 0 0,0 1 0,7-1 0,-10 1 0,0 0 0,0 1 0,1-1 0,-1 1 0,0-1 0,0 1 0,0-1 0,0 1 0,0 0 0,0 0 0,0 0 0,0-1 0,0 1 0,0 0 0,0 0 0,0 0 0,-1 0 0,1 0 0,0 0 0,-1 1 0,1-1 0,-1 0 0,1 0 0,-1 0 0,0 1 0,1-1 0,-1 0 0,0 0 0,0 1 0,0 1 0,3 46 0,-3-42 0,-1 57 0,-10 68 0,10-77 0,1-54 0,0-1 0,0 1 0,0 0 0,0-1 0,1 1 0,-1 0 0,0-1 0,1 1 0,-1 0 0,0-1 0,1 1 0,-1-1 0,1 1 0,-1-1 0,0 1 0,1-1 0,-1 1 0,1-1 0,0 1 0,-1-1 0,1 0 0,-1 1 0,1-1 0,0 0 0,-1 0 0,1 1 0,0-1 0,-1 0 0,1 0 0,0 0 0,-1 0 0,1 0 0,0 0 0,0 0 0,31-1 0,-24 0 0,1 0 0,1-2 0,-1 1 0,0-1 0,1 0 0,-1-1 0,-1 0 0,1-1 0,-1 0 0,1 0 0,-1-1 0,-1 0 0,11-9 0,-3 0 0,0 0 0,-1 0 0,-1-2 0,20-32 0,-24 34 0,0-1 0,-2 0 0,0-1 0,-1 1 0,0-1 0,-2-1 0,0 1 0,0-1 0,-2 1 0,0-36 0,-2 53 0,0-1 0,0 1 0,0-1 0,0 1 0,0-1 0,-1 1 0,1-1 0,0 1 0,-1-1 0,1 1 0,0-1 0,-1 1 0,1 0 0,0-1 0,-1 1 0,1-1 0,-1 1 0,1 0 0,-1-1 0,1 1 0,-1 0 0,1 0 0,-1-1 0,1 1 0,-1 0 0,1 0 0,-1 0 0,-24-4 0,18 4 0,1 0 0,-1 0 0,0 1 0,1 0 0,-10 3 0,12-2 0,-1 1 0,1 0 0,0 0 0,-1 0 0,1 0 0,0 1 0,1 0 0,-1 0 0,1 0 0,0 0 0,0 0 0,0 1 0,-4 8 0,2-3 0,1 0 0,0 0 0,1 0 0,0 0 0,-3 22 0,4 68 0,2-64 0,0-32 0,1 0 0,-1 0 0,1 0 0,-1 0 0,1 0 0,0 0 0,1 0 0,-1 0 0,1 0 0,-1 0 0,1 0 0,1-1 0,-1 1 0,0-1 0,1 0 0,-1 1 0,1-1 0,0-1 0,0 1 0,0 0 0,1-1 0,-1 1 0,1-1 0,-1 0 0,1 0 0,0 0 0,0-1 0,0 1 0,4 0 0,3 1 0,1 0 0,0-1 0,0-1 0,0 0 0,0 0 0,0-1 0,0-1 0,0 0 0,13-3 0,-19 3 0,-1-1 0,1 0 0,-1 0 0,1-1 0,-1 0 0,0 0 0,0 0 0,0 0 0,-1-1 0,5-4 0,-6 6 0,-1 0 0,0-1 0,1 1-1,-1 0 1,0-1 0,-1 1 0,1-1-1,0 0 1,-1 0 0,1 1-1,-1-1 1,0 0 0,0 0 0,0 0-1,-1 0 1,1-1 0,-1 1-1,1 0 1,-1 0 0,0-4 0,-1 6-2,1 1 0,0 0 1,0-1-1,0 1 0,0 0 1,0-1-1,0 1 0,-1 0 1,1-1-1,0 1 1,0 0-1,-1 0 0,1-1 1,0 1-1,0 0 0,-1 0 1,1 0-1,0-1 0,0 1 1,-1 0-1,1 0 0,0 0 1,-1 0-1,1 0 0,0 0 1,-1 0-1,1 0 1,0-1-1,-1 1 0,1 0 1,0 0-1,-1 0 0,0 1 1,-35-2-178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16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30 31935,'0'0'15,"1"-1"0,-1 0 0,0 0 0,0 0 0,-1 1 0,1-1 1,0 0-1,0 0 0,0 1 0,0-1 0,-1 0 0,1 1 0,0-1 1,-1 0-1,1 1 0,0-1 0,-1 0 0,1 1 0,-1-1 0,1 1 0,-1-1 1,1 0-1,-1 1 0,0 0 0,1-1 0,-1 1 0,0-1 0,1 1 1,-1 0-1,0-1 0,1 1 0,-1 0 0,0 0 0,0-1 0,1 1 0,-1 0 1,0 0-1,0 0 0,1 0 0,-1 0 0,0 0 0,0 0 0,1 0 1,-1 1-1,0-1 0,0 0 0,1 0 0,-1 1 0,0-1 0,1 0 0,-1 1 1,0-1-1,1 1 0,-2 0 0,0 0-15,-1 1 0,1 0 0,0 0 0,-1 0 0,1 1 0,0-1 0,0 0 0,1 1 0,-1-1 0,0 1 0,1 0 0,0 0 0,-1-1 0,1 1 0,0 0 0,0 0 0,1 0 0,-1 4 0,-2 7 0,2 0 0,0 22 0,1-34 0,0-1 0,1 1 0,-1-1 0,0 1 0,1-1 0,-1 1 0,1-1 0,0 1 0,-1-1 0,1 0 0,0 1 0,0-1 0,0 0 0,0 0 0,0 0 0,0 0 0,0 0 0,0 0 0,1 0 0,-1 0 0,0 0 0,1 0 0,-1-1 0,0 1 0,1-1 0,-1 1 0,1-1 0,-1 1 0,1-1 0,-1 0 0,1 0 0,2 0 0,9 2 0,0-1 0,0-1 0,14-1 0,-6 0 0,-20 1 0,0 0 0,1-1 0,-1 1 0,0 0 0,0 0 0,0-1 0,0 1 0,0-1 0,0 1 0,0-1 0,0 1 0,0-1 0,0 0 0,0 1 0,-1-1 0,1 0 0,0 0 0,0 1 0,-1-1 0,1 0 0,0 0 0,-1 0 0,1 0 0,-1 0 0,1 0 0,-1 0 0,0 0 0,1 0 0,-1-1 0,0 1 0,0 0 0,0 0 0,1-1 0,-1-47 0,-1 32 0,1 14 0,0 1 0,0-1 0,0 0 0,0 1 0,-1-1 0,1 0 0,-1 1 0,0-1 0,0 1 0,0-1 0,0 1 0,0 0 0,0-1 0,-1 1 0,1 0 0,-1 0 0,1 0 0,-1 0 0,0 0 0,0 0 0,0 0 0,-3-1 0,1 0 0,-1 1 0,0 0 0,0 0 0,0 1 0,0-1 0,0 1 0,0 0 0,0 0 0,0 1 0,-10 0 0,12 0 0,1 0 0,-1 0 0,1 0 0,-1 1 0,1-1 0,-1 1 1,1 0-1,0-1 0,-1 1 0,1 0 0,0 0 0,0 1 0,0-1 0,-1 0 0,2 1 0,-1-1 0,0 1 0,0 0 1,0 0-1,1-1 0,-1 1 0,1 0 0,-2 3 0,-1 2-4,1 0 1,0 0-1,1 0 0,0 1 0,0-1 1,-1 12-1,-2 22-116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17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82 112 29630,'-3'-5'436,"0"1"0,1-1 1,-1 0-1,1 1 0,0-1 1,-3-10-1,5 14-433,-1-1 0,1 1 0,0-1 0,-1 1 0,1-1-1,0 0 1,0 1 0,0-1 0,0 1 0,0-1 0,1 0-1,-1 1 1,0-1 0,1 1 0,-1-1 0,1 1 0,0-1 0,-1 1-1,1-1 1,0 1 0,0 0 0,0-1 0,0 1 0,0 0 0,0 0-1,0 0 1,0 0 0,2-1 0,8-3-3,1 0 0,-1 1 0,1 1 0,0 0 0,0 1 0,0 0 0,0 1 0,1 0 0,-1 1 0,0 0 0,16 2 0,-26-1 0,-1-1 0,1 1 0,0 0 0,-1-1 0,1 1 0,-1 0 0,1 0 0,-1 0 0,1 0 0,-1 0 0,0 0 0,0 0 0,1 0 0,-1 1 0,0-1 0,0 0 0,0 1 0,0-1 0,0 1 0,-1-1 0,1 1 0,0 0 0,-1-1 0,1 1 0,-1 0 0,1-1 0,-1 4 0,2 7 0,-1 0 0,0 1 0,-2 11 0,1-9 0,0-8 0,-1 0 0,0-1 0,0 1 0,-1 0 0,1-1 0,-1 1 0,-1-1 0,1 0 0,-1 1 0,-6 7 0,-4 7 0,-28 30 0,25-33 0,-23 37 0,37-51 0,0 1 0,0-1 0,0 1 0,0-1 0,1 1 0,-1 0 0,1-1 0,1 1 0,-1 0 0,1 0 0,-1 0 0,2 0 0,-1 0 0,0 0 0,1 0 0,0-1 0,0 1 0,0 0 0,1 0 0,0-1 0,0 1 0,0-1 0,0 1 0,0-1 0,1 0 0,0 0 0,0 0 0,7 6 0,-3-4 0,0 1 0,0 0 0,-1 0 0,0 0 0,0 0 0,0 1 0,-1 0 0,-1 0 0,1 1 0,-1-1 0,-1 1 0,1 0 0,-2 0 0,1 0 0,-1 1 0,0-1 0,-1 0 0,0 19 0,0-18 0,-1 0 0,0 0 0,-1 0 0,0 0 0,-1 0 0,0 0 0,0-1 0,-1 1 0,0 0 0,-1-1 0,-8 15 0,-10 19 0,2 0 0,2 1 0,-18 64 0,-18 48 0,47-142 0,6-14 0,1 0 0,0 0 0,0 1 0,0-1 0,0 0 0,0 0 0,0 0 0,0 0 0,0 0 0,0 0 0,0 0 0,0 0 0,0 0 0,-1 0 0,1 0 0,0 0 0,0 0 0,0 0 0,0 0 0,0 0 0,0 0 0,0 0 0,0 0 0,0 0 0,-1 0 0,1 0 0,0 0 0,0 0 0,0 0 0,0 0 0,0 0 0,0 0 0,0 0 0,0 0 0,0 0 0,0 0 0,0 0 0,-1 0 0,1 0 0,0-1 0,0 1 0,0 0 0,0 0 0,0 0 0,0 0 0,0 0 0,0 0 0,0 0 0,0 0 0,0 0 0,0 0 0,0 0 0,0-1 0,0 1 0,0 0 0,0 0 0,0 0 0,0 0 0,0 0 0,0 0 0,0 0 0,0 0 0,0 0 0,0-1 0,0 1 0,0 0 0,0 0 0,-3-13 0,-2-6 0,-19 2-376,10 8-1313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18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10 32335,'0'-6'352,"3"3"-304,0 3-16,-19 0-176,-10 9-1041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18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 31887,'-3'0'848,"0"0"-816,-7 0-32,-3 0 0,-10 3 0,-7 6 0,1-1-48,-4 1-64,1-3-256,2 6-449,7-6-2400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19.3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528 1 23691,'-3'0'9012,"-14"0"-9220,-6 0-705</inkml:trace>
  <inkml:trace contextRef="#ctx0" brushRef="#br0" timeOffset="1">138 39 30574,'-3'0'2033,"0"0"-1905,-4 0-128,-3 0 0,-9 0 0,-7 0-32,-7 0-288,-3 0-8596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3:13.1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14 31919,'0'-1'20,"0"1"0,0 0 0,0-1 1,0 1-1,0-1 0,0 1 1,0-1-1,0 1 0,0 0 0,0-1 1,0 1-1,0-1 0,0 1 1,0-1-1,0 1 0,1 0 1,-1-1-1,0 1 0,0 0 0,0-1 1,1 1-1,-1-1 0,0 1 1,0 0-1,1-1 0,-1 1 0,0 0 1,1 0-1,-1-1 0,0 1 1,1 0-1,-1 0 0,0 0 0,1-1 1,-1 1-1,1 0 0,-1 0 1,1 0-1,17 9 108,16 26-199,2 17 71,-3 1 0,39 85 0,10 17 0,-78-149 0,2 3 0,0 1 0,0 1 0,-1-1 0,0 1 0,-1 0 0,4 18 0,-9-51-227,-7-25-651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24.43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81 343 28477,'14'-17'704,"-1"-1"1,0 0-1,-1-1 0,-1-1 1,16-40-1,26-109-834,-47 147 297,-5 94-140,-11 181-27,0 5 0,11-217 0,0-18 0,-4 41 0,3-63 0,0-1 0,0 1 0,0-1 0,0 1 0,-1 0 0,1-1 0,0 1 0,-1-1 0,1 1 0,0-1 0,-1 1 0,1-1 0,-1 1 0,1-1 0,-1 1 0,1-1 0,-1 1 0,1-1 0,-1 0 0,1 1 0,-1-1 0,1 0 0,-1 0 0,0 1 0,1-1 0,-1 0 0,1 0 0,-1 0 0,0 0 0,0 0 0,-22-1-2,16 1-1,-3-2-2,-1 0 0,0-1 0,1 0 0,-1 0 1,-13-8-1,15 7 5,-1 0 0,1 0 1,-1 1-1,0 0 0,0 1 1,-20-2-1,362 4-360,-347 0-641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19.6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763 0 31983,'-3'0'368,"0"0"16,-1 0-384,-5 0 0,-11 0 0,-9 9-128,-4 3-720</inkml:trace>
  <inkml:trace contextRef="#ctx0" brushRef="#br0" timeOffset="1">151 44 31759,'-10'0'624,"7"0"-384,0 0-176,-4 0-48,1 0 0,-14 0-16,-6 0-16,-10 0-128,-4 0-977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0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835 48 32287,'-16'-15'256,"6"6"-112,0-3-112,4 6-16,-4 1-16,-3 5 0,-7 0 0,-13 0-16,-3 5-96,-6 13-720</inkml:trace>
  <inkml:trace contextRef="#ctx0" brushRef="#br0" timeOffset="1">131 107 32031,'-29'0'240,"9"0"-80,7 0-96,7-6-32,6 3-32,0 0 0,-7 0-16,-3-3-112,-13 0-448,0 3-2738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0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1991 89 25324,'-26'0'7091,"7"0"-6915,5 0-80,-2-9-64,-4 3-16,1-3-16,-11 3 0,-6-3-16,-10 6-32,-12-3-192,-14-2-1329</inkml:trace>
  <inkml:trace contextRef="#ctx0" brushRef="#br0" timeOffset="1">1019 39 31630,'-23'0'321,"7"0"-1,3 0-160,0 0-64,3 0-48,0 0-32,-6 0 0,-4-3-16,-10-9-96,-6 0-512,-6 0-3026</inkml:trace>
  <inkml:trace contextRef="#ctx0" brushRef="#br0" timeOffset="2">315 9 30734,'-33'0'784,"7"0"-351,3 0-113,0 0-176,1 0-64,-5 3-48,1 0-32,-7 3 0,-3 6-16,4-9-256,-1 0-817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0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1215 0 32095,'-36'3'288,"10"-3"-144,10 0-64,-1 0-48,4 0-16,-3 3-16,-7 0 0,-10 0 0,-6 6-48,-7 3-128,-6-3-272,-4-6-1105</inkml:trace>
  <inkml:trace contextRef="#ctx0" brushRef="#br0" timeOffset="1">351 154 31759,'-33'6'368,"4"-1"-128,6-2-144,3-3-48,4 0-16,3 0 0,-4 0-16,1 0-16,-10 0 0,-4 0 0,-6 0-80,-6 9-352,-7-6-865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1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802 0 27949,'-9'0'3361,"5"0"-2688,1 0 47,-3 0-704,-1 0-16,-13 0 0,-3 0 0,-3 0 0,-3 0-48,-7 0-176,-3 0-785</inkml:trace>
  <inkml:trace contextRef="#ctx0" brushRef="#br0" timeOffset="1">328 100 17368,'-13'0'13670,"0"3"-13110,0 0-47,3-3-273,0 0-96,-3 0-64,-4 0-48,-2 0-16,-4 0-16,-7 6 0,-2 3-16,-1 3-96,0-3-304,-3-6-433,3 0-9652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1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721 1 30574,'-213'66'1443,"200"-63"-1319,-1-1 0,1 0 0,-25-1 0,25-1-89,-1 0 1,0 2-1,-24 4 1,12 1-20,3 0-260,-1-1 1,-28 3-1,6-3 37,17-1-27,-36-1 0,44-2-93,16-2 488,-1 1-1,0-1 0,0 0 0,0 0 0,0 0 1,0-1-1,-7-1 0,12 1-213,0 1 0,1 0 0,-1 0-1,1-1 1,-1 1 0,1 0 0,-1-1 0,1 1-1,-1-1 1,1 1 0,-1-1 0,1 1 0,-1-1-1,1 1 1,0-1 0,-1 1 0,1-1 0,0 0 0,0 1-1,-1-1 1,1 1 0,0-1 0,0 0 0,0 1-1,0-1 1,0 0 0,0 1 0,0-1 0,0 0 0,0 0-1,0-8-5626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2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31086,'-10'0'817,"7"0"-161,0 0-448,26 0-336,29 0-384,17 0-2754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2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68 30382,'26'-9'1040,"1"6"-559,5 0-113,-2 3-160,2 0-112,-5 0-32,-1 0-48,0 0-16,-6 0-64,-1 0-416</inkml:trace>
  <inkml:trace contextRef="#ctx0" brushRef="#br0" timeOffset="1">769 30 31614,'30'0'449,"3"-6"-161,3-3-160,-4 3-80,8-3-16,-1 9-32,-10 0 0,-6 0-80,-6 0-624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3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50 31967,'36'-6'144,"14"1"64,2-1-144,0 3-32,7 0-32,-10 3-48,-6-3-993</inkml:trace>
  <inkml:trace contextRef="#ctx0" brushRef="#br0" timeOffset="1">776 0 31919,'17'0'304,"6"0"-224,9 0-64,11 0-16,3 0-224,6 0-465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3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 31166,'16'-9'849,"7"3"-561,0 0-128,13 0-160,10 6 0,3 0-304,6 0 0</inkml:trace>
  <inkml:trace contextRef="#ctx0" brushRef="#br0" timeOffset="1">714 6 32143,'17'0'144,"2"0"-16,4 0-80,10 0-48,3 0-144,10 0-721,3-5-767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24.93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174 65 32303,'0'-1'12,"0"0"1,0 0-1,0 0 1,0 0-1,0 0 0,0 0 1,0 0-1,0 0 1,0 0-1,-1 0 1,1 1-1,0-1 0,-1 0 1,1 0-1,-1 0 1,1 0-1,-1 1 1,1-1-1,-1 0 0,1 1 1,-1-1-1,0 0 1,1 1-1,-1-1 1,0 1-1,0-1 0,0 1 1,1-1-1,-2 0 1,-29 0-17,15 1 22,13 1-17,-1 0-1,1 0 1,0 0 0,-1 0 0,1 0 0,0 0 0,0 1 0,0 0 0,0-1 0,0 1 0,0 0 0,0 0 0,1 1 0,-1-1 0,1 1-1,0-1 1,-1 1 0,1 0 0,0 0 0,1 0 0,-1 0 0,-2 6 0,-4 7 2,2 1-1,0-1 1,-5 23 0,5-11-1,1 1-1,1 0 1,2 0 0,1 0 0,1 0 0,6 42 0,-5-62-2,1-1 0,1-1 0,-1 1 0,2 0 0,-1-1 0,1 1 0,0-1 0,0 0 0,1 0 0,0-1 0,0 1 0,0-1 0,1 0 0,0 0 0,1-1 0,-1 0 0,1 0 0,0-1 0,0 1 0,0-1 0,1-1 0,-1 0 0,1 0 0,0 0 0,0-1 0,0 0 0,0-1 0,0 1 0,0-2 0,14 1 0,-6-1-1,-12 1 2,0-1 1,-1 1-1,1-1 1,0 0-1,0-1 1,0 1-1,0 0 1,0-1-1,-1 0 1,1 0-1,0 0 1,-1-1-1,1 1 1,-1-1-1,1 0 1,-1 1-1,0-2 1,1 1-1,-1 0 1,0-1-1,3-3 1,-1 0-2,-1-1 0,1 0 0,-1 0 0,0-1 0,-1 1 0,0-1 0,0 0 0,-1 0 0,0 0 0,2-15 0,-1-8 0,-1-49 0,-3 50 0,1 11 0,-1 0 0,-1 0 0,-1 1 0,0-1 0,-1 1 0,-1 0 0,-1 0 0,-1 0 0,0 1 0,-2 0 0,1 0 0,-2 1 0,-21-27 0,29 40 0,-1 0 0,0 0-1,-1 0 1,1 0 0,-1 0 0,1 0-1,-1 1 1,0 0 0,0 0 0,0 0 0,0 0-1,0 1 1,0-1 0,0 1 0,-1 0-1,1 0 1,0 1 0,-1-1 0,1 1 0,-1 0-1,1 0 1,0 1 0,-8 0 0,10 0-2,0-1 1,1 1 0,-1 0-1,0-1 1,0 1 0,1 0 0,-1 0-1,1 0 1,-1 0 0,1 0-1,-1 1 1,1-1 0,-1 0-1,1 1 1,0-1 0,0 1 0,0-1-1,0 1 1,0-1 0,0 1-1,0 0 1,1 0 0,-1-1-1,0 1 1,1 2 0,-3 7-66,1 0 1,0 0-1,0 12 1,2-18 6,-1 40-1016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3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0 124 31566,'13'-9'593,"14"6"-529,2-3-16,10 1-48,7-4-16,-3 6 16,6 0-304,-7 0 32,1 0 127,-4 0-879,-3-3-10901</inkml:trace>
  <inkml:trace contextRef="#ctx0" brushRef="#br0" timeOffset="1">711 36 31150,'23'-6'480,"-4"3"97,1 0-321,0 0-128,-1 0-64,1 3-32,9-3-16,-2 3-16,2 0 0,10 0-16,-6 0-80,3-3-160,-3-6-961,-10 6-18936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4.1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 28205,'13'0'2625,"4"0"-2097,-4 0-15,0 0-145,3 0-240,4 0-80,3 0-48,6 0 16,1 0-16,2 0-16,1 0 16,3 0 0,0 0-16,0-3-32,0-3-224,-6 6-289,-1-9-2672</inkml:trace>
  <inkml:trace contextRef="#ctx0" brushRef="#br0" timeOffset="1">665 9 31807,'16'0'448,"10"0"-256,4-3-144,6 0-32,0 3-16,-3 0-112,-4 0-336,-3-3-513,-3 3 97,-6 0-721,-1 0-3969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4.5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 23915,'26'0'5875,"0"0"-4403,-6 0-831,-7 0-273,3 0-224,1 0-80,6 0-16,-1 0-48,8 0 0,-1 0-64,7 0-240,4-6-769</inkml:trace>
  <inkml:trace contextRef="#ctx0" brushRef="#br0" timeOffset="1">672 1 32063,'29'0'288,"14"0"-128,3 0-128,3 0-32,0 0 0,0 0-48,0 0 16,-3 0-32,3 0-352,3 0-737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4.8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81 30830,'29'-6'816,"10"3"-351,1 0-289,2-3-80,4 3-80,0 3 0,-4-3 16,4 0 0,-3 3-16,-4-3-16,7 3 0,-4 0-304,8-8-753</inkml:trace>
  <inkml:trace contextRef="#ctx0" brushRef="#br0" timeOffset="1">1025 4 31022,'266'-4'1429,"-161"5"-1198,-15 11-373,-63-12-583,-14 0-820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5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 30446,'13'-6'1521,"-3"3"-1057,-3 3-272,-1 0-112,-3 0-64,-3-3-4882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3.3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0 32671,'4'0'96,"-4"3"-96,0 6 0,-13 3-32,-14 2-48,-5-5-720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3.6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164 1 29021,'-3'0'3554,"0"0"-3362,-4 0-192,-12 0 0,-11 0-48,-16 3-96,-9 3-929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3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871 1 32559,'-9'0'112,"2"0"-48,0 0-32,1 0-32,-1 0 0,-6 0 0,-6 0 0,-4 3-32,-3 0-144,-4 5-2898</inkml:trace>
  <inkml:trace contextRef="#ctx0" brushRef="#br0" timeOffset="1">158 116 32415,'-10'0'192,"3"0"-96,4 0-64,0 0 0,-4 0-32,1 0 0,-7 0 0,-4 0 0,-2 0 0,-4 0 0,0 0-64,-3 0-336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4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823 4 32079,'-14'0'448,"8"0"-288,3 0-112,-1-3-48,1 3 32,0 0-32,-7 0 0,-6 0 0,-4 0-32,-6 0-32,-4 0-816</inkml:trace>
  <inkml:trace contextRef="#ctx0" brushRef="#br0" timeOffset="1">83 30 32095,'-13'0'160,"3"0"-16,-3 0-144,0 0-16,-4 0-624,1 0-2626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4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1307 1 32271,'-16'0'128,"-1"0"32,4 0-128,-3 0 0,-4 0-16,0 0-16,1 0 0,-4 0-96,-7 0-849</inkml:trace>
  <inkml:trace contextRef="#ctx0" brushRef="#br0" timeOffset="1">266 24 32271,'-43'0'192,"7"0"-64,7 0-80,-1 0-48,7 0 0,-3 0 0,7 0 0,-1 0-96,4 0-384,-7 0-1313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25.5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296 199 30526,'0'-17'440,"-1"1"-1,0 0 1,-1 0-1,-5-19 1,6 29-439,-1 0 0,-1-1 0,1 1 1,-1 0-1,0 1 0,0-1 0,-1 0 0,0 1 0,0 0 1,0 0-1,0 0 0,-1 0 0,-6-4 0,7 6 2,0 1-1,-1 0 0,1 0 1,-1 0-1,1 1 0,-1 0 1,0 0-1,1 0 0,-1 0 1,0 1-1,-6-1 0,-3 1-2,0 1-1,-23 4 1,31-4 0,1 1 0,0 0 0,0 0 0,0 1 0,0 0 0,0 0 0,0 0 0,1 0 0,0 1 0,-1-1 0,1 1 0,1 0 0,-1 1 0,0-1 0,1 0 0,0 1 0,0 0 0,1 0 0,-1 0 0,1 0 0,0 0 0,0 1 0,-1 6 0,-1 2 0,1 0 0,0 0 0,2 0 0,-1 0 0,2 0 0,-1 0 0,2 0 0,3 20 0,-2-27 0,0 1 0,0-1 0,1 0 0,1 0 0,-1 0 0,1-1 0,0 1 0,0-1 0,1 0 0,0 0 0,0 0 0,0 0 0,12 8 0,8 5 0,2-1 0,30 16 0,-16-10 0,1 1 0,-21-14 0,-1 1 0,-1 1 0,0 0 0,27 27 0,-45-40 0,0 1 0,0 0 0,0 0 0,0-1 0,0 1 0,0 0 0,0 0 0,0 0 0,-1 0 0,1 0 0,0 1 0,-1-1 0,1 0 0,-1 0 0,1 0 0,-1 0 0,0 1 0,1-1 0,-1 0 0,0 0 0,0 1 0,0-1 0,0 0 0,0 0 0,0 1 0,0-1 0,0 0 0,-1 0 0,1 1 0,0-1 0,-1 0 0,1 0 0,-1 0 0,0 1 0,1-1 0,-1 0 0,0 0 0,1 0 0,-1 0 0,0 0 0,0 0 0,0-1 0,0 1 0,0 0 0,0 0 0,0-1 0,-2 2 0,-5 2 0,0-1 0,-1 1 0,1-2 0,-1 1 0,-11 1 0,-14 1-5,0-1-1,-1-2 1,1-2 0,-47-5-1,77 4 6,-1 0 0,0 0-1,1 0 1,-1-1 0,1 0-1,-1 0 1,1 0 0,0 0 0,0-1-1,0 1 1,0-1 0,0 0-1,0-1 1,1 1 0,0 0-1,0-1 1,0 0 0,-5-8 0,6 9 0,0 0 0,1 0 0,0 0 0,-1 0 0,1 0 0,0 0 0,0 0 0,1-1 0,-1 1 0,1 0 0,0 0 0,0-1 0,0 1 0,0 0 0,0-1 0,1 1 0,-1 0 0,1-1 0,0 1 0,0 0 0,0 0 0,1 0 0,-1 0 0,1 0 0,-1 0 0,1 0 0,0 1 0,4-5 0,12-10 1,2 0 1,0 0-1,23-12 0,-22 15 6,-1-1 0,0 0-1,30-32 1,-43 40-7,-1-1 0,1 1 0,-1-1 0,-1 0 0,0-1 0,0 1 0,0-1 0,-1 0 0,-1 0 0,1-1 0,-1 1 0,-1-1 0,0 1 0,0-1 0,0-16 0,-2 18 0,0-1 0,-1 1 0,0 0 0,0-1 0,0 1 0,-1 0 0,-1 0 0,-3-8 0,4 11 0,-1 0 0,0 0 0,0 1 0,-1-1 0,1 1 0,-1 0 0,0 0 0,0 0 0,0 1 0,-1-1 0,1 1 0,-1 0 0,-5-2 0,3 2 1,0 0 0,0 1-1,0 0 1,0 0 0,-10-1 0,15 2-3,1 1 0,-1-1 0,1 1 0,-1 0 0,0 0 0,1 0 0,-1 0 0,1 0 0,-1 0 0,1 0 0,-1 0 0,1 0 0,-1 1 0,1-1 0,-1 1 0,1-1 1,-1 1-1,1-1 0,-1 1 0,1 0 0,0 0 0,0 0 0,-1 0 0,1 0 0,0 0 0,0 0 0,0 0 0,0 0 0,0 1 0,-1 1 0,0 21-630,2 3-1945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5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1080 9 31951,'-13'0'176,"-3"-6"48,-4 3-160,-3 3-64,0 0 0,1 0-80,-8 0-480,-3 0-2082</inkml:trace>
  <inkml:trace contextRef="#ctx0" brushRef="#br0" timeOffset="1">229 59 32063,'-26'0'384,"6"0"-192,-2 0-128,2 0-32,0-5-32,7 2 0,-3 0 0,-1 3 0,1 0-32,-10 0-112,-7 0-897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5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878 1 26108,'-26'0'4306,"6"0"-3762,-6 0-496,-1 0-48,-5 0-128,-8 0-2993</inkml:trace>
  <inkml:trace contextRef="#ctx0" brushRef="#br0" timeOffset="1">85 30 32095,'-16'0'192,"3"0"-112,3 0-32,0 0-48,4 3-16,-7 6-176,-4-6-929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5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 32063,'-13'0'176,"3"0"-128,7 0-32,-4 0-16,1 0-592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6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48 30670,'-20'0'1681,"4"0"-1473,-1 0-112,14 0-48,0 0-32,3-3-16,0 0-16,10-12-128,-1-11-3218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6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1 32479,'3'0'288,"0"0"-288,-9 6-48,-24 5-32,-6 1-961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6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151 1 31518,'-3'0'1169,"-1"0"-1153,-5 0-16,-14 0-32,-7 3-112,-6 6-496,-10 0-5267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7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786 0 29918,'-3'0'2817,"0"3"-2817,-7 0 0,-10 0 0,-3 3 0,-3 0-80,-3 3-480</inkml:trace>
  <inkml:trace contextRef="#ctx0" brushRef="#br0" timeOffset="1">99 56 32015,'-7'0'656,"4"0"-560,-4 0-96,-2 0 0,-11 0 0,-6 0-80,0 0-256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7.4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977 4 30654,'-14'0'1713,"5"0"-1505,-4 0-80,-1 0-112,1-3 0,0 3-16,0 0 0,-7 0 0,1 0-32,-4 0-352,-3 0-6435</inkml:trace>
  <inkml:trace contextRef="#ctx0" brushRef="#br0" timeOffset="1">135 13 32383,'-29'0'176,"12"0"-48,8 0-96,5 0-16,1 0-16,-7 0-16,-13 0-160,-16 0-1489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7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980 45 32063,'-13'0'320,"3"0"-16,7 0-304,-4 0 0,-6 0-32,-13 0-304,-10 0-817</inkml:trace>
  <inkml:trace contextRef="#ctx0" brushRef="#br0" timeOffset="1">57 36 32255,'-27'-15'304,"11"7"-176,6 5-80,7 0-16,3 0-32,7 0 0,9 3-32,0 0-16,-12 0-224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8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1078 1 31823,'-13'0'592,"3"0"-448,-3 0-48,-7 0-80,-3 0-16,-6 0-64,-10 0-368,-4 0-1297</inkml:trace>
  <inkml:trace contextRef="#ctx0" brushRef="#br0" timeOffset="1">109 69 29053,'-20'0'2946,"7"0"-2722,7 0-16,2 0-144,1 0-16,-4 0-48,-2 0 0,-8 0-112,-12 0-737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26.0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195 177 30942,'0'-4'183,"0"-1"0,0 0 1,-1 0-1,0 0 0,1 0 0,-2 1 0,1-1 0,0 0 0,-4-5 0,4 8-184,0 1-1,0-1 1,0 0-1,-1 0 1,1 1-1,-1-1 1,1 1-1,-1 0 1,0-1-1,1 1 0,-1 0 1,0 0-1,0 0 1,0 0-1,0 0 1,0 1-1,0-1 1,0 0-1,0 1 1,0 0-1,0-1 1,0 1-1,0 0 1,-3 0-1,-9 0 10,12-1-7,-1 1 0,0 0 0,0 0 0,0-1-1,0 2 1,0-1 0,0 0 0,0 0 0,0 1 0,1 0 0,-1 0 0,0 0 0,0 0 0,1 0 0,-1 0 0,0 0 0,1 1 0,0 0-1,-1-1 1,1 1 0,0 0 0,0 0 0,0 0 0,0 1 0,-2 2 0,-3 6-1,0 1 0,1 0 0,1 0 0,0 1 0,0 0 0,1-1 0,1 1 0,-2 21 0,0 10 0,3 56 0,2-83 0,0-9 0,0 0 0,0 0 0,1 0 0,0 0 0,0-1 0,1 1 0,0 0 0,0-1 0,1 1 0,0-1 0,0 0 0,0 0 0,1 0 0,1 0 0,-1-1 0,1 1 0,0-1 0,0 0 0,1-1 0,0 1 0,0-1 0,0 0 0,0-1 0,10 6 0,-2-5 0,-1 0 0,1-1 0,0 0 0,0-2 0,1 1 0,-1-2 0,0 0 0,1 0 0,-1-1 0,20-3 0,-30 2 0,0 0 0,1 0 0,-1 0 0,0-1 0,1 1 0,-1-1 0,0 0 0,0 0 0,-1 0 0,1-1 0,0 1 0,-1-1 0,1 0 0,-1 0 0,0 0 0,0-1 0,0 1 0,-1-1 0,1 1 0,-1-1 0,0 0 0,0 0 0,0 0 0,0 0 0,1-8 0,2-4 0,-1-1 0,-1 1 0,0-1 0,-1 0 0,-1-25 0,0 17 0,-2 1 0,0 0 0,-2-1 0,-1 1 0,-1 0 0,-1 1 0,0-1 0,-15-31 0,18 50 0,-7-18 0,-2 1 0,-21-31 0,30 49 0,0-1 0,-1 0 0,0 1 0,0 0 0,0 0 0,0 0 0,-1 1 0,0-1 0,1 1 0,-1 0 0,0 1 0,-1-1 0,1 1 0,0 0 0,-1 0 0,-8-1 0,9 1-1,-1 1 0,1 1 0,0-1 0,-1 1 0,1 0 0,-1 0 0,1 0 0,0 1 0,-1 0 0,1 0 0,0 1 0,0-1 0,-1 1 0,1 0 0,0 0 0,1 1 0,-1-1 0,0 1 0,1 0 0,-6 6 0,-24 30-106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8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1140 0 32351,'-30'0'192,"7"0"-80,0 0-80,0 0-16,0 0-16,1 0-16,-11 0-176,-10 0-977</inkml:trace>
  <inkml:trace contextRef="#ctx0" brushRef="#br0" timeOffset="1">131 86 31999,'-26'0'368,"13"0"-208,6-3-64,-2 0-64,5 0 0,-9 0-32,-3 3-16,-4 0-112,-3 0-929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8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774 0 31566,'-14'0'737,"8"0"-561,3 0-48,-4 0-96,1 0 0,-8 0-16,-2 0-16,-4 0 0,-3 0-96,-3 0-544,-3 6-5203</inkml:trace>
  <inkml:trace contextRef="#ctx0" brushRef="#br0" timeOffset="1">184 212 25548,'-16'0'6179,"9"0"-5891,-2 0 16,-1 0-128,-3 0-112,-4 0-48,-2 3-16,-1 3 0,0 0-16,-6-3-304,0 3-2033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29.0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377 0 27853,'-7'0'3713,"1"0"-3248,-1 0-113,0 0-192,-2 0-80,-1 0-48,-3 0-32,-4 0 0,-2 0 0,-1 0 0,4 0-64,-1 0-256,-2 0-577,6 0-6850</inkml:trace>
  <inkml:trace contextRef="#ctx0" brushRef="#br0" timeOffset="1">13 86 27180,'-3'0'5347,"0"0"-5155,-1 0-192,1 0-96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0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15 30350,'10'-9'2241,"-4"6"-2145,1 0-16,-33 3-192,-11 9 16,-5 12-881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0.3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289 0 32287,'0'0'448,"-4"0"-448,-2 0 32,-4 0-32,-16 3 0,-20 12-32,-13 9 16,-13-4-176,7-5-3058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0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1303 0 32031,'-23'0'448,"13"0"-288,4 0-80,3 0-32,-1 0-48,-12 0 0,-10 6-64,-10 6-256,-10 0-15992</inkml:trace>
  <inkml:trace contextRef="#ctx0" brushRef="#br0" timeOffset="1">167 206 31582,'-20'0'609,"11"0"-321,2 0-112,1 0-128,2 0-16,1 0-32,-4 0 32,-2 0-32,-4 0 0,-10 0-48,-7 0-208,-6 6-12998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1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1176 77 25980,'-43'-12'6371,"7"1"-6179,7-7-48,6 6-96,7 0-16,6 6-32,3 1 0,-3 5 0,-3 0 0,-6 0-32,-14 0-80,-6 0-1313</inkml:trace>
  <inkml:trace contextRef="#ctx0" brushRef="#br0" timeOffset="1">177 77 31999,'-19'0'416,"12"0"-240,1 0-96,2-6-48,4 0-16,-9 3 0,-11 1-16,-6 2-32,-14 0-256,-5 0-2113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1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1975 21 32287,'-13'0'144,"0"0"16,0-3-96,0-3-48,-7-3-16,-3 9 0,-3 0 0,-7 0-128,-6 0-496,-7-3-10053</inkml:trace>
  <inkml:trace contextRef="#ctx0" brushRef="#br0" timeOffset="1">940 59 31951,'-16'0'288,"6"0"-80,0 0-112,1-3-64,-8-3-32,-6 3-16,-3 3-16,0 0-240,-3-5-1617</inkml:trace>
  <inkml:trace contextRef="#ctx0" brushRef="#br0" timeOffset="2">246 103 31438,'-16'0'257,"-7"0"-81,-6 0-176,-7 0-16,-7 0-193,-6 0-1151,0 0-13991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1.7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855 0 28605,'-26'3'272,"-4"0"-208,-6 6-64,0 0-288,0 0-1121,7-6-1712,3 0 3121,6-3 224,7 0 1921,3 0 961,4 0-1874,-4 0-720,-3 0-336,-4 0-176,-9 0-256,0 0-1969</inkml:trace>
  <inkml:trace contextRef="#ctx0" brushRef="#br0" timeOffset="1">37 127 32335,'-23'0'144,"13"0"-64,7 0-80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2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684 0 31791,'-13'0'336,"3"0"-80,-3 0-144,0 9-112,0 6 0,-3-1-16,-1 4-208,1-12-657</inkml:trace>
  <inkml:trace contextRef="#ctx0" brushRef="#br0" timeOffset="1">174 144 28909,'-20'0'1617,"10"0"-1201,4 0 112,2 0-255,1 0 31,-7 0-64,-6 0-32,-1 0-160,-2 0-48,-4 0 0,6 12-16,1-6-400,3-6-881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29.1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32463,'410'3'-104,"-429"-3"-993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2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47 28861,'-7'-8'1025,"0"2"-385,1 3-240,3-3-304,-4 0 32,1 3-64,2-3 128,1 3 273,-4 0-193,4 3-208,-3 0-64,2 0-16,1 0-208,3-3-4050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7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32415,'0'0'283,"5"0"-241,4 1-38,1 0-1,-1 0 1,1 1-1,-1 0 1,0 0-1,0 1 1,9 4 0,64 35-6,-6-3 2,179 59 0,-23-10 0,366 131 0,-517-188 0,0 4 0,80 49 0,-82-41 0,157 61 0,-114-57 0,148 81 0,-52-22 0,-123-58 0,92 61 0,-165-95 0,34 14 0,-47-24 0,0 0 0,0-1 0,0-1 0,1 1 0,-1-2 0,0 1 0,12-1 0,-20-1 0,-1 0 0,0 0 0,0 0 0,1 0 0,-1 0 0,0-1 0,0 1 0,0 0 0,1 0 0,-1 0 0,0-1 0,0 1 0,0 0 0,0 0 0,1-1 0,-1 1 0,0 0 0,0 0 0,0-1 0,0 1 0,0 0 0,0-1 0,0 1 0,0 0 0,0 0 0,0-1 0,0 1 0,0 0 0,0-1 0,0 1 0,0 0 0,0 0 0,0-1 0,0 1 0,0 0 0,0 0 0,0-1 0,-1 1 0,1 0 0,0 0 0,0-1 0,0 1 0,0 0 0,-1 0 0,1 0 0,0-1 0,-1 1 0,-98-174 0,61 113 0,31 49 0,7 12 0,0-1 0,0 1 0,0 0 0,0 0 0,-1 0 0,1 0 0,0 0 0,0 0 0,0 0 0,0 0 0,0-1 0,0 1 0,0 0 0,-1 0 0,1 0 0,0 0 0,0 0 0,0-1 0,0 1 0,0 0 0,0 0 0,0 0 0,0 0 0,0-1 0,0 1 0,0 0 0,0 0 0,0 0 0,0 0 0,0-1 0,0 1 0,0 0 0,0 0 0,0 0 0,0 0 0,0-1 0,0 1 0,0 0 0,0 0 0,0 0 0,0 0 0,1 0 0,-1-1 0,0 1 0,0 0 0,0 0 0,0 0 0,0 0 0,0 0 0,1 0 0,-1 0 0,0-1 0,0 1 0,0 0 0,0 0 0,0 0 0,1 0 0,-1 0 0,0 0 0,0 0 0,0 0 0,0 0 0,1 0 0,-1 0 0,0 0 0,0 0 0,0 0 0,1 0 0,-1 0 0,9 4 0,8 8 0,0 0 0,-1 0 0,19 20 0,-26-23 0,0 0 0,-1 1 0,0 0 0,-1 0 0,0 1 0,10 21 0,-14-27 0,-1 0 0,0 1 0,-1-1 0,1 1 0,-1 0 0,0-1 0,-1 1 0,1 0 0,-1-1 0,0 1 0,-1 0 0,1 0 0,-1-1 0,0 1 0,0 0 0,-1-1 0,0 1 0,0-1 0,0 0 0,-1 0 0,0 0 0,0 0 0,0 0 0,0 0 0,-1-1 0,1 1 0,-1-1 0,-1 0 0,-8 6 0,-7 1-2,0 0 0,-1-2 0,0-1-1,-1 0 1,1-2 0,-2 0 0,1-1 0,0-2 0,-42 2 0,8-4-105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9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323 198 32079,'1'-31'433,"0"15"-377,0-1 1,-2 1-1,1-1 1,-6-23-1,6 37-57,-1 0 0,0 0 0,0 1 0,0-1 0,0 0 1,0 0-1,0 0 0,-1 1 0,1-1 0,-1 1 0,0-1 0,0 1 0,0 0 0,0-1 0,0 1 1,-1 0-1,1 0 0,-1 1 0,1-1 0,-1 0 0,1 1 0,-1 0 0,0-1 0,0 1 1,0 0-1,0 1 0,0-1 0,0 0 0,-5 0 0,-1 1 1,0-1 0,0 1 0,0 1 0,0 0 0,0 0 0,0 0 0,0 1 0,-12 5 0,14-4 0,1 1 0,0-1 0,0 1 0,0 0 0,0 1 0,1-1 0,0 1 0,0 0 0,0 0 0,1 1 0,-7 8 0,0 5 0,0-1 0,1 2 0,1-1 0,1 2 0,0-1 0,2 1 0,-6 33 0,7-21 0,1 0 0,2 0 0,1 0 0,4 44 0,-2-69 0,0-1 0,1 1 0,0-1 0,0 1 0,0-1 0,1 0 0,0 0 0,1 0 0,-1-1 0,1 1 0,0-1 0,1 0 0,0 0 0,0 0 0,0-1 0,1 1 0,10 7 0,-7-7 0,0 0 0,1-1 0,0 0 0,0-1 0,0 0 0,0 0 0,1-1 0,0 0 0,-1-1 0,1-1 0,19 2 0,-16-3 0,-1 1 0,0-1 0,1 0 0,-1-1 0,20-4 0,-29 4 0,1 0 0,-1-1 0,0 0 0,0 0 0,-1 0 0,1 0 0,0 0 0,-1-1 0,1 1 0,-1-1 0,0 0 0,0 0 0,0 0 0,0-1 0,0 1 0,-1-1 0,1 1 0,1-6 0,2-5 0,-1-1 0,-1-1 0,-1 1 0,0 0 0,0-1 0,-2 1 0,0-1 0,-1 0 0,-2-16 0,2 1 0,0-6 0,-2 1 0,-13-72 0,12 92 0,-1 1 0,-1-1 0,0 1 0,-1 0 0,-1 1 0,-1-1 0,0 1 0,0 1 0,-15-18 0,21 28 0,-1 1 0,0-1 0,0 1 0,0 0 0,0 0 0,-1 0 0,1 0 0,0 0 0,-1 0 0,0 1 0,1 0 0,-8-2 0,9 3 0,0 0 0,0-1 0,0 1 0,0 0 0,0 0 0,0 0 0,0 0 0,0 0 0,0 1 0,0-1 0,0 1 0,0-1 0,0 1 0,1 0 0,-1 0 0,0 0 0,0 0 0,0 0 0,1 0 0,-1 0 0,1 0 0,-1 1 0,1-1 0,-1 1 0,1-1 0,-2 3 0,-2 6-51,1 1 0,0-1 0,0 1-1,1 0 1,-3 20 0,-1 14-1163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9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61 31775,'-1'112'898,"10"313"-804,-8-418-94,0-23 0,-3-30 0,-17-48 0,-4-36 0,16 62 0,3-1 0,7-84 0,-3 152 0,1 0 0,-1 0 0,0-1 0,0 1 0,1 0 0,-1 0 0,0 0 0,1 0 0,-1 0 0,1-1 0,-1 1 0,1 0 0,0 0 0,0 0 0,-1 0 0,1 1 0,0-1 0,0 0 0,0 0 0,0 0 0,0 1 0,0-1 0,0 0 0,0 1 0,0-1 0,0 1 0,0-1 0,0 1 0,2-1 0,3 0 0,1 1 0,-1-1 0,0 1 0,11 1 0,0 0 0,-13-1-20,0 1-1,1 0 1,-1 0-1,0 0 1,0 0-1,0 1 1,1 0-1,-2 0 1,1 0-1,0 0 1,0 0-1,-1 1 1,1 0-1,-1 0 1,0 0-1,0 0 1,0 0-1,0 0 1,0 1-1,-1 0 1,0-1-1,0 1 1,0 0-1,0 0 1,0 0-1,-1 0 1,2 6-1,2 17-1918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39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31198,'0'0'1441,"27"0"-1377,2 0-32,4 0-32,-4 0 32,-3 0-32,-3 0 0,-6-3-32,-1 0 32,-3 1-80,-6-7-400,-1 6-4947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40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0 114 31807,'3'-30'960,"-4"160"-960,6 203 0,-1-301 0,13 48 0,-9-46 0,-10-46 0,1 1 0,1-1 0,1-18 0,1-12 0,-12-109 0,1-30 0,6 129 0,2 35 0,0 0 0,1 1 0,1-1 0,0 0 0,4-17 0,-3 30 0,0-1 0,0 1 0,0 1 0,1-1 0,-1 0 0,1 1 0,0-1 0,0 1 0,0 0 0,0 0 0,1 0 0,-1 0 0,1 0 0,0 1 0,0 0 0,0 0 0,0 0 0,0 0 0,6-1 0,3-2 0,1 1 0,-1 1 0,1 0 0,27-2 0,-33 5-59,3-1 86,-1 1-1,0 0 0,0 0 1,1 1-1,10 3 1,-19-4-72,1 1 0,-1 0 1,0-1-1,0 1 0,0 1 1,1-1-1,-1 0 1,0 0-1,0 1 0,-1-1 1,1 1-1,0-1 0,0 1 1,-1 0-1,1 0 1,-1 0-1,0 0 0,1 0 1,-1 0-1,0 0 0,0 0 1,0 1-1,-1-1 1,1 0-1,0 0 0,-1 1 1,1 2-1,0 18-4776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40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 31582,'16'6'625,"17"-6"-257,16 0-256,7 0-80,6 0-16,-6 0-16,-11 0 0,-9 0 0,-6-12 0,-14 6 0,-6 0 0,-10 3-96,0 1-864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3:42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1 543 32047,'0'-14'266,"-1"2"-147,1 0 0,1 0 0,4-22 0,-4 30-121,0 0 1,0 0 0,1 0-1,0 1 1,-1-1 0,1 1-1,1-1 1,-1 1 0,0 0-1,1 0 1,0 0-1,-1 0 1,1 0 0,0 1-1,5-4 1,-7 6 1,-1-1 0,1 1 0,-1 0 0,1 0 0,-1 0 0,1 0 0,-1 0 0,1 0 0,-1 0 0,1 0 0,-1 0 0,1 0 0,-1 0 0,1 0 0,-1 0 0,1 0 0,-1 0 0,1 0 0,-1 0 0,1 1 0,-1-1 0,1 0 0,-1 0 0,1 1 0,-1-1 0,0 0 0,1 1 0,-1-1 0,0 0 0,1 1 0,-1-1 0,0 1 0,1-1 0,-1 1 0,0-1 0,0 0 0,1 1 0,-1-1 0,0 1 0,0-1 0,0 1 0,0-1 0,0 1 0,0 0 0,9 30 0,-3 1 0,0 0 0,1 40 0,-1-7 0,10 200 0,-16-265 0,0 0 0,0 1 0,0-1 0,0 0 0,0 0 0,1 0 0,-1 1 0,0-1 0,0 0 0,0 0 0,0 0 0,0 1 0,1-1 0,-1 0 0,0 0 0,0 0 0,0 0 0,0 0 0,1 1 0,-1-1 0,0 0 0,0 0 0,1 0 0,-1 0 0,0 0 0,0 0 0,0 0 0,1 0 0,-1 0 0,0 0 0,0 0 0,1 0 0,-1 0 0,0 0 0,0 0 0,0 0 0,1 0 0,-1 0 0,0 0 0,0 0 0,1 0 0,-1-1 0,0 1 0,0 0 0,0 0 0,0 0 0,1 0 0,-1 0 0,0 0 0,0-1 0,0 1 0,0 0 0,1 0 0,-1 0 0,0-1 0,0 1 0,0 0 0,0 0 0,0 0 0,0-1 0,0 1 0,0 0 0,0 0 0,0-1 0,7-14 0,-1 0 0,-1 0 0,-1 0 0,5-29 0,-1 4 0,5-17 0,-6 17 0,3 0 0,1 1 0,1 0 0,30-61 0,-41 100 0,-1 0 0,1 0 0,-1-1 0,1 1 0,-1 0 0,1 0 0,0 0 0,-1 0 0,1 0 0,-1 0 0,1 0 0,0 0 0,-1 0 0,1 0 0,-1 0 0,1 0 0,0 0 0,-1 0 0,1 1 0,-1-1 0,1 0 0,-1 0 0,1 1 0,-1-1 0,1 0 0,-1 1 0,1-1 0,-1 1 0,1-1 0,-1 0 0,0 1 0,1-1 0,-1 1 0,1-1 0,-1 1 0,0-1 0,0 1 0,1-1 0,-1 1 0,0 1 0,10 19 0,-1 2 0,-1-1 0,-1 1 0,-2 0 0,4 26 0,8 125 0,-17-92 0,0-82 0,1 1 0,-1-1 0,0 1 0,1-1 0,-1 0 0,1 1 0,-1-1 0,0 0 0,1 0 0,-1 1 0,1-1 0,-1 0 0,1 0 0,-1 0 0,1 1 0,-1-1 0,1 0 0,-1 0 0,1 0 0,-1 0 0,1 0 0,-1 0 0,1 0 0,-1 0 0,1 0 0,-1 0 0,1-1 0,-1 1 0,1 0 0,-1 0 0,1 0 0,-1 0 0,0-1 0,1 1 0,-1 0 0,1-1 0,-1 1 0,0 0 0,1-1 0,-1 1 0,0 0 0,1-1 0,-1 1 0,0-1 0,1 1 0,-1 0 0,0-1 0,0 1 0,0-1 0,1 1 0,-1-1 0,0 0 0,17-33 0,-2-1 0,14-43 0,-3 5 0,-15 44 0,2 1 0,0 0 0,2 0 0,23-31 0,-38 59 0,0-1 0,0 1 0,1 0 0,-1 0 0,0 0 0,0-1 0,0 1 0,0 0 0,0 0 0,0 0 0,0 0 0,1 0 0,-1-1 0,0 1 0,0 0 0,0 0 0,1 0 0,-1 0 0,0 0 0,0 0 0,0 0 0,0-1 0,1 1 0,-1 0 0,0 0 0,0 0 0,1 0 0,-1 0 0,0 0 0,0 0 0,0 0 0,1 0 0,-1 0 0,0 0 0,0 0 0,0 0 0,1 1 0,-1-1 0,0 0 0,0 0 0,0 0 0,1 0 0,-1 0 0,0 0 0,0 0 0,0 1 0,1-1 0,4 15 0,-1 27 0,-4-35 0,2 33 0,0-7 0,0 0 0,8 33 0,-8-58 0,0 0 0,0 0 0,1 0 0,0 0 0,0 0 0,1-1 0,0 1 0,0-1 0,1 0 0,0 0 0,0 0 0,0-1 0,8 7 0,-8-10 0,1 0 0,-1 0 0,0 0 0,1-1 0,0 1 0,0-1 0,0-1 0,0 1 0,0-1 0,10 1 0,-13-2 0,1 1 0,-1-1 0,1 0 0,-1 0 0,1 0 0,0 0 0,-1-1 0,1 1 0,-1-1 0,0 0 0,1 0 0,-1-1 0,1 1 0,-1 0 0,0-1 0,0 0 0,0 0 0,0 0 0,3-3 0,-1-2 0,-1 0 0,1 0 0,-1-1 0,-1 1 0,1-1 0,-2 0 0,1 0 0,2-15 0,7-74 0,-5 36 0,-7 58 0,1-9 0,1 0 0,1 1 0,0-1 0,0 1 0,6-12 0,-8 20 0,0 0 0,1 1 0,0-1 0,-1 1 0,1-1 0,0 1 0,0 0 0,0 0 0,1 0 0,-1 0 0,0 0 0,1 0 0,-1 1 0,1-1 0,0 1 0,-1 0 0,1 0 0,0 0 0,0 0 0,0 0 0,0 0 0,0 1 0,0-1 0,0 1 0,4 0 0,4 0 0,-11 0 0,-3 0 0,-1 1 0,1-1 0,0 1 0,0 0 0,0 0 0,0 0 0,0 0 0,-6 3 0,1 4 0,0 0 0,0 0 0,1 1 0,0 0 0,0 0 0,1 1 0,0 0 0,1 0 0,0 0 0,1 1 0,-6 19 0,6-12 0,-1 0 0,2 0 0,1 0 0,0 1 0,1-1 0,2 32 0,0-47 0,-1 0 0,1-1 0,-1 1 0,1 0 0,0 0 0,0 0 0,0-1 0,1 1 0,-1 0 0,1-1 0,-1 1 0,1-1 0,0 0 0,0 1 0,0-1 0,3 3 0,0-2 0,0 0 0,0 0 0,0 0 0,0-1 0,0 1 0,0-1 0,1 0 0,6 1 0,11 0 0,-1 0 0,1-1 0,32-2 0,-36 0 0,-16 0 0,1 0 0,0 0 0,0 0 0,-1 0 0,1-1 0,0 0 0,-1 0 0,1 0 0,-1 0 0,1 0 0,-1-1 0,1 0 0,-1 1 0,0-1 0,0 0 0,0-1 0,0 1 0,0-1 0,2-2 0,-2 0 0,0 0 0,0 0 0,0 0 0,-1 0 0,1 0 0,-2-1 0,1 0 0,0 1 0,-1-1 0,0 0 0,0-8 0,1-8 0,-1 1 0,-1-1 0,-1 0 0,-1 0 0,0 1 0,-10-34 0,9 43 0,-1 0 0,-1 1 0,0-1 0,0 1 0,-1 0 0,0 1 0,-1-1 0,-1 1 0,1 0 0,-1 1 0,-1 0 0,-16-14 0,21 20 0,0 1 0,0-1 0,0 1 0,0 0 0,-1 0 0,1 0 0,-1 0 0,1 1 0,-1-1 0,1 1 0,-8 0 0,10 1 0,0 0 0,0 0 0,0 0 0,0 0 0,0 0 0,0 1 0,0-1 0,0 1 0,0 0 0,0-1 0,0 1 0,0 0 0,0 0 0,1 0 0,-1 0 0,0 0 0,1 1 0,-1-1 0,1 1 0,-1-1 0,1 1 0,-1-1 0,1 1 0,0 0 0,0-1 0,0 1 0,0 0 0,-1 3 0,-3 15 0,0 0 0,1 0 0,1 1 0,0 0 0,2 0 0,2 24 0,-1-37 0,0 0 0,1 0 0,0 0 0,0 0 0,1-1 0,0 1 0,1 0 0,-1-1 0,1 0 0,1 1 0,0-1 0,0 0 0,0-1 0,0 1 0,1-1 0,1 0 0,-1 0 0,1 0 0,0-1 0,0 0 0,0 0 0,1 0 0,-1-1 0,1 0 0,13 5 0,-4-3 0,1-1 0,0 0 0,0-1 0,0 0 0,0-2 0,1 0 0,-1-1 0,21-2 0,-36 1 0,0 0 0,0 0 0,-1 0 0,1 0 0,0-1 0,0 1 0,0-1 0,-1 1 0,1-1 0,0 1 0,-1-1 0,1 0 0,-1 0 0,1 0 0,-1 0 0,1 0 0,-1 0 0,1-1 0,-1 1 0,0 0 0,0-1 0,0 1 0,0-1 0,0 1 0,0-1 0,0 1 0,0-3 0,2-4 0,-1 0 0,0 0 0,0 0 0,1-16 0,-2 9 0,5-51 0,6-43 0,-10 99 0,0-1 0,1 0 0,1 1 0,-1 0 0,2 0 0,-1 0 0,9-13 0,-10 19 0,0 1 0,0 1 0,0-1 0,0 0 0,0 1 0,0-1 0,1 1 0,-1 0 0,1 0 0,0 1 0,-1-1 0,1 1 0,0 0 0,0 0 0,0 0 0,0 0 0,0 1 0,0-1 0,5 1 0,-4 0 0,0 0 0,-1 0-1,1 1 1,-1-1 0,1 1-1,0 0 1,-1 0 0,0 1-1,1-1 1,-1 1 0,0 0-1,0 0 1,1 1 0,-2-1-1,1 1 1,5 4 0,0 2-7,-1 1 0,0 0 1,0 1-1,-1 0 0,12 24 1,-20-35 6,1-1 0,0 1 0,0 0 0,0 0 1,0 0-1,0 0 0,-1 0 0,1 0 0,0 0 1,0 0-1,0 0 0,0 0 0,-1 0 0,1 0 1,0 0-1,0 0 0,0 1 0,0-1 0,0 0 1,-1 0-1,1 0 0,0 0 0,0 0 0,0 0 1,0 0-1,0 0 0,0 0 0,-1 1 0,1-1 1,0 0-1,0 0 0,0 0 0,0 0 0,0 0 1,0 0-1,0 1 0,0-1 0,0 0 0,0 0 1,0 0-1,0 0 0,0 1 0,0-1 0,0 0 1,0 0-1,0 0 0,0 0 0,0 1 0,0-1 1,-1 0-1,-21-16 2,16 11-2,-1 0 0,1 0 0,-1 0 0,0 1 0,0 0 1,-1 0-1,1 1 0,-1 0 0,0 1 0,0-1 0,0 1 0,0 1 0,0 0 0,0 0 0,-9 0 0,14 2 0,0 0 0,0-1 0,0 1 0,0 1 0,0-1 0,0 0 0,1 1 0,-1-1 0,0 1 0,1 0 0,-1 0 0,1 0 0,0 0 0,-1 0 0,1 1 0,0-1 0,1 1 0,-1-1 0,0 1 0,1 0 0,-1 0 0,1 0 0,-1 3 0,-5 11 0,1 0 0,-6 31 0,11-47 0,-2 14 0,0 0 0,1 0 0,0 0 0,1 0 0,1 0 0,0 1 0,1-1 0,5 23 0,-5-33 0,0 0 0,1 0 0,0 0 0,0 0 0,0 0 0,1 0 0,0 0 0,0-1 0,0 1 0,0-1 0,1 0 0,-1 0 0,1 0 0,0-1 0,1 1 0,-1-1 0,0 0 0,1 0 0,0 0 0,0-1 0,-1 0 0,1 0 0,1 0 0,-1 0 0,0-1 0,10 2 0,50 2 0,-62-5 0,1 0 0,0 0 1,-1 0-1,1-1 0,0 1 1,-1-1-1,1 0 0,-1 0 1,1 0-1,-1-1 1,0 1-1,1-1 0,-1 0 1,0 0-1,4-3 0,-2-1 3,0-1 0,-1 1-1,0-1 1,-1 0-1,1 0 1,-1 0-1,-1 0 1,1-1 0,-1 1-1,2-16 1,0-9-5,-1-43 1,-3 63 2,0 0-1,-3-450 0,-12 338 0,15 139 0,1 0 0,-4 22 0,1 13 0,0 40 0,0-23 0,3-1 0,12 85 0,-10-132 0,1 0 0,0 0 0,2 0 0,0 0 0,1-1 0,1 0 0,1 0 0,0-1 0,2 0 0,-1-1 0,2 0 0,17 18 0,-22-28 0,0 0 0,0 0 0,1-1 0,0 0 0,0 0 0,0-1 0,1 0 0,-1-1 0,1 1 0,0-2 0,0 1 0,0-1 0,0-1 0,1 0 0,-1 0 0,0 0 0,0-1 0,1-1 0,-1 0 0,0 0 0,10-3 0,-15 3 0,0-1 0,1 0 0,-2 0 0,1 0 0,0-1 0,0 1 0,-1-1 0,1 0 0,-1 0 0,0 0 0,0 0 0,0-1 0,0 1 0,-1-1 0,1 1 0,-1-1 0,0 0 0,0 0 0,0 0 0,2-8 0,1-5 0,0-1 0,-1 0 0,2-34 0,-1-185 0,-5 156 0,0 80 0,0 1 0,0-1 0,1 1 0,-1-1 0,0 0 0,0 1 0,0-1 0,0 1 0,0-1 0,0 1 0,0-1 0,0 1 0,0-1 0,0 0 0,-1 1 0,1-1 0,0 1 0,0-1 0,0 1 0,-1-1 0,1 1 0,0-1 0,-1 1 0,1 0 0,0-1 0,-1 1 0,1-1 0,-1 1 0,1 0 0,0-1 0,-1 1 0,-5 3 0,5-2 0,0 0 0,0 0 0,0 0 0,0 0 0,0 1 0,0-1 0,0 0 0,0 0 0,1 1 0,-1-1 0,0 1 0,1-1 0,-1 3 0,-9 28 0,1 1 0,2 0 0,-5 47 0,4 109 0,8-185 0,0 0 0,0 0 0,0 0 0,1 0 0,-1 0 0,1 0 0,0 0 0,0 0 0,1-1 0,-1 1 0,1 0 0,0-1 0,0 1 0,0-1 0,0 0 0,0 0 0,1 0 0,0 0 0,-1 0 0,1 0 0,0 0 0,0-1 0,1 0 0,-1 0 0,0 0 0,1 0 0,-1 0 0,1 0 0,0-1 0,0 0 0,-1 0 0,1 0 0,0 0 0,0-1 0,0 1 0,5-1 0,-7 0 0,23 3 0,0-2 1,35-2-1,-55 1-1,0 0 1,-1 0-1,1-1 1,-1 0-1,1 1 1,-1-2-1,0 1 1,1-1-1,-1 1 1,0-1-1,0 0 1,0-1-1,0 1 1,-1-1-1,1 1 1,0-1-1,-1 0 0,0 0 1,0-1-1,0 1 1,3-5-1,0-18-52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06.1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11 316 32559,'-1'0'4,"1"0"1,0 0-1,-1 0 1,1 0-1,0 0 1,-1 0-1,1 0 0,-1 0 1,1 0-1,0 0 1,-1 0-1,1 0 1,0 0-1,-1 1 0,1-1 1,0 0-1,-1 0 1,1 0-1,0 1 1,0-1-1,-1 0 1,1 1-1,0-1 0,0 0 1,-1 0-1,1 1 1,0-1-1,0 0 1,0 1-1,0-1 1,-1 0-1,1 1 0,0-1 1,0 0-1,0 1 1,0-1-1,0 1 1,0-1-1,0 0 0,0 1 1,0-1-1,0 0 1,0 1-1,0 0 1,0 25-20,0-20 33,0 230-13,0-230-5,0 0 0,1 0 0,0 0 0,0 0 0,0 0 0,1 0 0,-1-1 0,5 9 0,-5-12 0,-1-1 0,1 1 0,0-1 0,0 1 0,0-1 0,0 0 0,0 1 0,1-1 0,-1 0 0,0 0 0,1 0 0,-1 0 0,0 0 0,1 0 0,-1 0 0,1 0 0,0-1 0,-1 1 0,1-1 0,0 1 0,-1-1 0,1 1 0,0-1 0,-1 0 0,1 0 0,0 0 0,0 0 0,-1 0 0,1 0 0,0-1 0,-1 1 0,1 0 0,0-1 0,2 0 0,-4 0 0,1 1 0,0-1 0,0 1 0,0-1 0,0 0 0,0 1 0,0-1 0,0 0 0,-1 1 0,1-1 0,0 0 0,-1 0 0,1 0 0,0 0 0,-1 1 0,1-3 0,6-11 0,-1-1 0,-1 0 0,0 0 0,-1-1 0,-1 1 0,2-22 0,4-100 0,-9 128 0,1-61 0,-2 43 0,1 0 0,1 0 0,1 0 0,2 0 0,7-26 0,-10 50 0,-1 0 0,1 0 0,0 0 0,1 1 0,-1-1 0,0 0 0,1 1 0,0-1 0,-1 1 0,1 0 0,0 0 0,0-1 0,0 1 0,0 1 0,1-1 0,-1 0 0,1 0 0,4-2 0,-2 3 0,0-1 0,1 1 0,-1 0 0,0 1 0,1-1 0,-1 1 0,0 0 0,1 0 0,7 2 0,-10-2 0,0 1 0,0 0 0,-1 0 0,1 0 0,0 0 0,0 0 0,-1 0 0,1 1 0,-1-1 0,1 1 0,-1 0 0,0 0 0,0-1 0,1 2 0,-1-1 0,0 0 0,-1 0 0,3 4 0,-1-2 0,-1 0 0,0 0 0,0 1 0,0-1 0,-1 0 0,1 1 0,-1-1 0,0 1 0,-1 0 0,1 9 0,-2-14 0,0 0 0,0 0 0,0 0 0,0 0 0,0 0 0,-1 0 0,1 0 0,0 0 0,0-1 0,0 1 0,0 0 0,0-1 0,0 1 0,0-1 0,0 1 0,-2-2 0,-5-2 0,0 0 0,-1 0 0,0 1 0,0 0 0,0 0 0,0 1 0,0 0 0,-1 1 0,1 0 0,0 0 0,-1 1 0,1 0 0,-13 2 0,18-1 0,1 1 0,-1-1 0,0 0 0,1 1 0,-1 0 0,1 0 0,0 0 0,-1 0 0,1 1 0,0-1 0,0 1 0,1 0 0,-1-1 0,0 1 0,1 1 0,0-1 0,0 0 0,0 0 0,0 1 0,-2 7 0,-2 3 0,1 0 0,0 0 0,2 1 0,-3 17 0,1 14 0,2 76 0,3-90 0,0-23 0,0 0 0,1 1 0,0-1 0,0 0 0,1 0 0,0 0 0,1 0 0,6 13 0,-6-17 0,0 1 0,1 0 0,0-1 0,0 0 0,0 1 0,1-2 0,0 1 0,0 0 0,0-1 0,0 0 0,1 0 0,9 4 0,-5-4 0,0 0 0,0-1 0,0-1 0,0 1 0,0-2 0,1 1 0,-1-1 0,1-1 0,15-1 0,-16 1 0,-7 0 0,0 0 0,0 0 0,0 0 0,0-1 0,0 1 0,0-1 0,0 0 0,0 0 0,0 0 0,-1 0 0,1-1 0,0 1 0,-1-1 0,1 1 0,-1-1 0,0 0 0,1 0 0,-1 0 0,0 0 0,0 0 0,0-1 0,0 1 0,-1-1 0,1 1 0,-1-1 0,1 0 0,-1 1 0,1-6 0,2-4 0,-1-1 0,-1 0 0,0 0 0,0-1 0,-2-16 0,1 29 0,-3-114 0,0 102 0,0 1 0,0 0 0,-1-1 0,-1 1 0,0 1 0,-10-23 0,7 21 0,0 1 0,0 0 0,-18-21 0,22 30 0,0 0 0,0 0 0,0 0 0,0 1 0,-1-1 0,1 1 0,0 0 0,-1 0 0,0 0 0,1 1 0,-1-1 0,0 1 0,0 0 0,0 0 0,0 0 0,0 1 0,-6-1 0,9 1 0,-1 0 0,1 1 0,-1-1 0,1 1 0,-1-1 0,1 1 0,-1 0 0,1-1 0,0 1 0,0 0 0,-1 0 0,1 0 0,0 0 0,0 0 0,0 0 0,0 0 0,0 1 0,0-1 0,0 0 0,0 1 0,1-1 0,-1 0 0,0 1 0,1-1 0,-1 1 0,1-1 0,0 1 0,-1-1 0,1 3 0,-6 51 0,6-47 0,-1 10 1,-2 17-15,2-1 1,2 1-1,5 42 1,-4-71 7,-1 0 0,1 0 0,0 0 0,0 0 0,1 0 1,0-1-1,0 0 0,0 1 0,0-1 0,1 0 0,0-1 1,0 1-1,0-1 0,1 1 0,0-1 0,-1-1 0,1 1 0,1-1 1,-1 1-1,0-1 0,1-1 0,11 4 0,-2-1 2,0-1-1,1-1 1,0 0-1,0-2 1,0 1-1,0-2 0,28-2 1,-39 1 6,1 0 1,-1 0 0,1 0-1,-1 0 1,0-1-1,0 0 1,0 0-1,0 0 1,0-1-1,0 0 1,0 1-1,-1-2 1,1 1 0,-1-1-1,6-6 1,-4 3 5,0 0 0,-1-1-1,0 0 1,-1 0 0,0 0 0,0-1 0,-1 1 0,4-16 0,0-10 13,-2-1-1,-1 0 1,-2-65-1,-2 84-25,1-28 7,-4-70 22,2 102-23,0 0 0,-2 1 1,1-1-1,-2 1 0,1-1 0,-2 1 0,-6-14 0,6 20-1,3 10 0,2-4 0,-9 61 0,-1 83 0,6-74 0,-9 168 0,-8 116 0,2-192 0,15-137 0,-1-1 0,-2-1 0,-1 1 0,-14 31 0,20-52 0,0-1 0,0 0 0,0 0 0,-1 1 0,1-1 0,-1-1 0,0 1 0,0 0 0,0-1 0,0 1 0,0-1 0,0 0 0,-1 0 0,-4 2 0,6-4 0,0 1 0,0 0 0,0-1 0,0 1 0,0-1 0,0 0 0,0 0 0,0 0 0,0 0 0,0 0 0,0 0 0,0 0 0,1-1 0,-1 1 0,0-1 0,0 1 0,0-1 0,0 0 0,0 0 0,0 0 0,1 0 0,-1 0 0,0 0 0,1 0 0,-1-1 0,1 1 0,-1 0 0,1-1 0,0 1 0,0-1 0,-2-2 0,-3-6 0,1-1 0,0 1 0,1-1 0,0 0 0,1 0 0,0-1 0,1 1 0,0 0 0,0-17 0,0-8 0,6-67 0,-3 93 0,1-1 0,0 1 0,1-1 0,0 1 0,1 0 0,0 0 0,0 0 0,1 0 0,0 1 0,8-10 0,-2 5 0,0 0 0,1 0 0,1 2 0,1-1 0,20-14 0,6 1 0,1 1 0,1 3 0,74-29 0,-109 48-36,0 1 0,1 0 0,-1 0 0,1 1 0,-1 0 0,1 0 0,9 0 0,-16 1-1277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09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79 148 32335,'-2'10'45,"0"0"0,1 0 1,0 1-1,0-1 0,1 0 1,3 19-1,-2 4-13,-1-30-30,0 0-1,0 0 1,0 0-1,1 0 0,-1 0 1,1 0-1,-1 0 1,1 0-1,0 0 1,0 0-1,1-1 1,-1 1-1,0 0 0,1-1 1,0 1-1,-1-1 1,1 0-1,0 1 1,0-1-1,1 0 0,-1 0 1,0 0-1,5 2 1,-3-2-1,0 0 0,0-1 1,1 0-1,-1 0 1,0 0-1,0 0 0,1-1 1,-1 1-1,1-1 0,-1 0 1,0-1-1,1 1 0,-1-1 1,0 0-1,9-2 0,-10 1 1,1 1-1,-1-1 1,0 0-1,0 0 1,0 0-1,0 0 1,0-1-1,0 1 1,-1-1-1,1 0 1,-1 0-1,1 0 1,-1 0-1,0 0 1,-1 0-1,1-1 1,0 1-1,1-7 1,1 0-3,-1-1 1,-1 1 0,1-1 0,-2 0-1,1-13 1,0 7 0,-1-40 0,-1 55 0,0 0 0,0 0 0,0 0 0,0 0 0,-1 0 0,1 0 0,-1 1 0,1-1 0,-1 0 0,0 0 0,1 1 0,-1-1 0,0 0 0,0 1 0,0-1 0,-1 1 0,1-1 0,0 1 0,0 0 0,-1-1 0,1 1 0,-4-2 0,-4 0 0,0 1 0,0 0 0,0 0 0,0 1 0,-1 0 0,1 1 0,-13 1 0,16-1 0,0 0 0,1 1 0,-1 0 0,1 0 0,-1 1 0,1-1 0,-1 1 0,1 0 0,0 0 0,0 1 0,0 0 0,0 0 0,-6 5 0,5-1 0,-1 1 0,2 0 0,-1 0 0,1 1 0,0-1 0,1 1 0,0 1 0,0-1 0,1 0 0,0 1 0,0 0 0,0 11 0,-2 15 0,2 71 0,3-91 0,-1-5 0,2-1 0,-1 0 0,1 1 0,1-1 0,0 0 0,0 0 0,1 0 0,4 11 0,-5-17 0,1 0 0,-1 0 0,1 0 0,0 0 0,0-1 0,0 1 0,0-1 0,1 0 0,-1 0 0,1 0 0,0 0 0,0-1 0,0 0 0,0 0 0,0 0 0,0 0 0,1 0 0,-1-1 0,1 0 0,6 1 0,9 2 0,0-2 0,0 0 0,1-1 0,-1-1 0,28-4 0,-38 3 0,0-1 0,0 0 0,0 0 0,-1-1 0,1 0 0,-1-1 0,0 0 0,0-1 0,0 0 0,0 0 0,-1-1 0,13-11 0,-16 12 0,-1-1 0,1 0 0,-1 0 0,-1 0 0,1 0 0,-1 0 0,0-1 0,0 1 0,-1-1 0,0 0 0,0 0 0,1-13 0,0-6 0,-2 0 0,-2-32 0,-1 13 0,2-209 0,-6 636 0,6-370 0,0 0 0,1 1 0,1-1 0,0 0 0,1 0 0,8 23 0,-10-32 0,1 1 0,-1 0 0,1-1 0,0 1 0,0-1 0,1 0 0,-1 0 0,1 0 0,-1 0 0,1 0 0,0 0 0,0-1 0,0 1 0,1-1 0,-1 0 0,0 0 0,1 0 0,-1 0 0,1-1 0,0 0 0,0 1 0,-1-1 0,1 0 0,0-1 0,4 1 0,3 0 0,0-1 0,0 0 0,0-1 0,13-2 0,-20 2 0,-1 0 0,1 0 0,0 0 0,-1-1 0,1 0 0,-1 0 0,1 0 0,-1 0 0,0 0 0,0-1 0,0 1 0,0-1 0,0 0 0,4-6 0,0-1 0,0-1 0,-1 0 0,0 0 0,-1-1 0,-1 0 0,1 0 0,-2 0 0,0 0 0,2-18 0,-1-11 0,-2-63 0,-2 70 0,0 33 0,0 0 0,0 0 0,0 0 0,-1 0 0,1 0 0,0-1 0,-1 1 0,1 0 0,-1 0 0,1 0 0,-1 0 0,1 0 0,-1 0 0,0 0 0,1 0 0,-1 1 0,0-1 0,0 0 0,0 0 0,0 0 0,0 1 0,0-1 0,0 1 0,0-1 0,0 1 0,0-1 0,0 1 0,0-1 0,0 1 0,0 0 0,-1 0 0,1-1 0,0 1 0,0 0 0,0 0 0,0 0 0,0 0 0,-2 1 0,0-1 0,0 0 0,0 0 0,0 1 0,1-1 0,-1 1 0,0 0 0,0 0 0,1 0 0,-1 0 0,0 0 0,1 1 0,-1-1 0,1 1 0,0 0 0,-4 3 0,2 0 0,1 0 0,-1 1 0,1-1 0,0 1 0,1 0 0,-1 0 0,1 0 0,0 1 0,1-1 0,-2 13 0,0 6 0,3 38 0,0-39 0,0-12 0,1 0 0,0 1 0,1-1 0,0 0 0,1 0 0,0 0 0,1 0 0,1-1 0,9 19 0,-11-25 0,0 0 0,0 0 0,0 0 0,1-1 0,-1 1 0,1-1 0,1 0 0,-1 0 0,0-1 0,1 1 0,0-1 0,-1 0 0,2 0 0,-1-1 0,0 0 0,0 1 0,1-2 0,-1 1 0,1 0 0,-1-1 0,1 0 0,11 0 0,-10-1 0,1 0 0,-1 0 0,1-1 0,-1 0 0,1 0 0,-1-1 0,0 0 0,8-3 0,-10 3 0,-1-1 0,0 0 0,1 0 0,-1 0 0,0-1 0,-1 0 0,1 1 0,-1-1 0,1-1 0,-1 1 0,0 0 0,3-9 0,4-8 0,-1-1 0,-2 1 0,0-2 0,-1 1 0,-2-1 0,0 0 0,1-33 0,6-32 0,-10 87 0,-1 0 0,0 0 0,1-1 0,-1 1 0,1 0 0,0 0 0,-1 0 0,1 0 0,0 0 0,0 0 0,0 0 0,-1 1 0,1-1 0,0 0 0,0 0 0,0 1 0,0-1 0,1 0 0,-1 1 0,0-1 0,0 1 0,0 0 0,0-1 0,0 1 0,1 0 0,-1 0 0,0-1 0,0 1 0,0 0 0,1 0 0,-1 0 0,0 1 0,0-1 0,1 0 0,-1 0 0,1 1 0,3 0 0,-1 0 0,1 0 0,-1 0 0,0 1 0,0 0 0,0-1 0,0 1 0,7 5 0,47 44 0,-57-52 0,-1 0 0,0 0 0,0-1 0,0 1 0,0 0 0,0 0 0,0 0 0,0-1 0,0 1 0,0 0 0,0 0 0,-1 0 0,1 0 0,-1-2 0,-1 0 0,-1 1 0,1-1 0,0 1 0,-1-1 0,0 1 0,0 0 0,1 0 0,-1 0 0,0 1 0,-1-1 0,1 1 0,0-1 0,0 1 0,-1 0 0,1 0 0,0 1 0,-1-1 0,1 1 0,-1-1 0,1 1 0,-1 0 0,1 1 0,-1-1 0,1 1 0,0-1 0,-1 1 0,1 0 0,0 0 0,-1 0 0,1 1 0,0-1 0,0 1 0,0 0 0,-4 2 0,1 4 0,0 0 0,1 0 0,-1 0 0,1 1 0,1 0 0,0 0 0,0 0 0,1 0 0,0 1 0,0-1 0,1 1 0,-1 14 0,0 12 0,2 74 0,1-105 0,0 0 0,1 0 0,0 0 0,0 0 0,0 0 0,0 0 0,1 0 0,0 0 0,0-1 0,0 1 0,0 0 0,1-1 0,0 0 0,0 1 0,0-1 0,0-1 0,1 1 0,-1 0 0,1-1 0,0 0 0,0 1 0,0-2 0,1 1 0,-1 0 0,1-1 0,-1 0 0,1 0 0,0 0 0,0-1 0,0 0 0,6 2 0,2 0 0,1-1 0,-1 0 0,1 0 0,0-1 0,-1-1 0,1-1 0,-1 0 0,1 0 0,14-4 0,-19 2 0,-1 0 0,0 0 0,0-1 0,0 0 0,0 0 0,0-1 0,-1 0 0,0 0 0,0 0 0,0-1 0,-1-1 0,0 1 0,0-1 0,-1 0 0,6-8 0,-4 2 0,0 0 0,-1 0 0,0 0 0,-1-1 0,-1 0 0,0 0 0,-1 0 0,3-25 0,-3-13 0,-2-56 0,-2 51 0,1 30 0,0-8 0,-1-1 0,-7-46 0,14 168 0,-5 114 0,-2-89 0,0-70 0,-1-13 0,6 50 0,-4-72 0,1 1 0,1 0 0,-1-1 0,1 1 0,0-1 0,0 0 0,1 0 0,0 0 0,0 0 0,1 0 0,-1 0 0,8 8 0,-10-13 0,0 0 0,0 0 0,0 0 0,0 0 0,0 0 0,0 0 0,0-1 0,0 1 0,0 0 0,1-1 0,-1 1 0,0 0 0,0-1 0,1 0 0,-1 1 0,0-1 0,1 0 0,-1 0 0,0 1 0,1-1 0,-1 0 0,0 0 0,1-1 0,-1 1 0,0 0 0,1 0 0,-1-1 0,0 1 0,1-1 0,-1 1 0,0-1 0,0 1 0,0-1 0,1 0 0,-1 1 0,0-1 0,0 0 0,0 0 0,0 0 0,0 0 0,0 0 0,-1 0 0,1 0 0,0 0 0,0-1 0,-1 1 0,1-2 0,6-7 0,-2-1 0,1-1 0,-1 1 0,3-13 0,-7 18 0,22-68 0,-16 47 0,1 0 0,1 0 0,1 1 0,2 0 0,0 0 0,24-34 0,-34 58 0,-1 0 0,1 1 0,0-1 0,0 1 0,-1-1 0,1 1 0,0 0 0,0 0 0,0 0 0,0 0 0,1 0 0,-1 0 0,0 0 0,0 1 0,0-1 0,1 1 0,-1 0 0,0 0 0,1-1 0,-1 1 0,0 1 0,1-1 0,-1 0 0,0 1 0,0-1 0,4 2 0,-1-1 0,-1 1 0,1 0 0,-1 0 0,1 0 0,-1 1 0,0-1 0,0 1 0,0 0 0,-1 0 0,1 1 0,5 5 0,-5-3 0,0 0 0,-1 1 0,1-1 0,-1 1 0,0-1 0,-1 1 0,0 0 0,0 0 0,0 0 0,-1 0 0,0 0 0,0 11 0,-2 7 0,0 0 0,-7 32 0,4-31 0,-1 36 0,5-59 0,0 1 0,0-1 0,0 0 0,1 0 0,-1 0 0,1 1 0,-1-1 0,1 0 0,0 0 0,0 0 0,0 0 0,1 0 0,-1 0 0,1 0 0,3 4 0,-2-5 0,0 0 0,0 0 0,0 0 0,0 0 0,0-1 0,0 1 0,1-1 0,-1 1 0,1-1 0,-1 0 0,1-1 0,-1 1 0,8 0 0,-4 0 0,0-1 0,0 1 0,0-1 0,0-1 0,0 1 0,10-3 0,-13 2 0,-1 0 0,0 0 0,0-1 0,0 1 0,0-1 0,0 0 0,0 0 0,0 0 0,-1 0 0,1 0 0,-1-1 0,1 1 0,-1-1 0,4-5 0,7-16 0,0 0 0,-2 0 0,0-1 0,-2-1 0,7-30 0,22-57 0,-36 108 0,0 1 0,-1 0 0,1 0 0,1 0 0,-1 0 0,1 0 0,-1 1 0,1-1 0,0 1 0,1-1 0,-1 1 0,0 0 0,1 0 0,0 1 0,0-1 0,0 1 0,0 0 0,0 0 0,0 0 0,0 0 0,1 1 0,-1 0 0,0 0 0,1 0 0,-1 0 0,1 1 0,0 0 0,-1 0 0,5 0 0,-8 0 0,0-1 0,0 1 0,0 0 0,1 0 0,-1 0 0,0 0 0,0 0 0,0 0 0,0 0 0,0 0 0,0 0 0,0 0 0,0 1 0,0-1 0,0 0 0,0 1 0,0-1 0,0 0 0,-1 1 0,1 0 0,0-1 0,0 1 0,0-1 0,0 1 0,-1 0 0,1 0 0,0-1 0,-1 1 0,1 0 0,0 0 0,-1 0 0,1 0 0,-1 0 0,0 0 0,1 0 0,-1-1 0,0 1 0,1 0 0,-1 1 0,0-1 0,0 0 0,0 0 0,0 0 0,0 0 0,0 0 0,0 0 0,0 0 0,-1 2 0,-1-3 0,0 1 0,1 0 0,-1 0 0,0-1 0,0 1 0,0-1 0,0 1 0,0-1 0,0 0 0,-3 0 0,-1 1 0,-3 1 0,0 0 0,0 0 0,0 1 0,1 0 0,-1 1 0,1 0 0,0 0 0,0 1 0,0 0 0,0 1 0,1-1 0,0 1 0,0 1 0,1-1 0,0 1 0,0 0 0,-7 12 0,7-9 0,1 0 0,0 1 0,0 0 0,1 0 0,1 0 0,0 0 0,0 0 0,1 1 0,1 0 0,0-1 0,0 1 0,1 0 0,2 14 0,-1-23 0,0 0 0,0 0 0,0 0 0,0-1 0,0 1 0,0 0 0,1-1 0,-1 0 0,1 1 0,0-1 0,0 0 0,0 0 0,0 1 0,0-1 0,0-1 0,0 1 0,1 0 0,-1-1 0,1 1 0,-1-1 0,1 0 0,-1 0 0,6 2 0,3 1 0,0-1 0,0-1 0,1 0 0,18 1 0,-11-1 0,0-1 0,1-1 0,-1-1 0,0 0 0,27-7 0,-42 7 0,1 0 0,-1-1 0,1 0 0,-1 0 0,1 0 0,-1 0 0,0-1 0,0 0 0,0 0 0,-1 0 0,1 0 0,0 0 0,-1-1 0,0 1 0,0-1 0,0 0 0,-1 0 0,1 0 0,-1-1 0,0 1 0,0 0 0,0-1 0,-1 0 0,1 1 0,-1-1 0,1-8 0,1-11 0,-1 0 0,-2-39 0,0 54 0,-1-1 0,-1 0 0,1 1 0,-1-1 0,-1 1 0,0-1 0,0 1 0,-9-16 0,9 20 0,0 1 0,-1 0 0,1 0 0,-1 0 0,0 0 0,0 1 0,0-1 0,0 1 0,-1 0 0,0 0 0,1 1 0,-1 0 0,0-1 0,-8-1 0,9 3 0,1 0 0,0 0 0,0 1 0,-1 0 0,1-1 0,0 1 0,-1 0 0,1 0 0,0 1 0,0-1 0,-1 1 0,1 0 0,0 0 0,0 0 0,0 0 0,0 0 0,0 0 0,0 1 0,0 0 0,0 0 0,0 0 0,1 0 0,-1 0 0,1 0 0,-3 3 0,1 1 0,0 0 0,0 0 0,0 1 0,1-1 0,0 1 0,0-1 0,1 1 0,0 0 0,0 0 0,1 0 0,-2 9 0,1 11 0,3 44 0,-1-70 0,0 3 0,0 0-1,0 1 1,1-1-1,0 0 1,0 0-1,0 0 1,1 0-1,-1 0 1,1 0-1,0 0 1,0 0 0,0 0-1,1-1 1,-1 1-1,1-1 1,3 4-1,-1-3 0,1 0-1,-1 0 0,1 0 1,-1-1-1,1 0 0,0 0 1,0 0-1,1-1 0,9 3 1,8-1-1,0 0 1,0-2-1,0 0 1,39-3-1,-60 0 2,0 1 0,0 0 0,0-1 0,0 0 0,0 1 0,0-1 0,0 0 0,0-1 0,0 1 0,-1 0 0,1-1 0,-1 0 0,1 1 0,-1-1-1,1 0 1,-1 0 0,0-1 0,0 1 0,0 0 0,0-1 0,0 1 0,-1-1 0,1 0 0,-1 1 0,1-1 0,-1 0 0,0 0 0,0 0 0,-1 0 0,2-3 0,1-11 3,-1 0-1,-1 0 1,0-1 0,-2-21-1,1 13 13,0-119-10,0 145-5,0-1 0,0 1 0,1 0 0,-1-1 0,0 1 0,0 0 0,1-1 0,-1 1 0,0 0 0,1-1 0,-1 1 0,1 0 0,-1 0 0,0-1 0,1 1 0,-1 0 0,1 0 0,-1 0 0,0 0 0,1-1 0,-1 1 0,1 0 0,-1 0 0,1 0 0,-1 0 0,1 0 0,-1 0 0,1 0 0,-1 0 0,0 1 0,2-1 0,16 2 0,-14 0 0,1 0 0,0 1 0,-1-1 0,0 1 0,1-1 0,-1 1 0,-1 1 0,1-1 0,0 1 0,-1-1 0,1 1 0,-1 0 0,0 0 0,3 6 0,5 9 0,-1-1 0,9 23 0,-13-21 0,0 0 0,-2 0 0,-1 1 0,0-1 0,-1 1 0,-1-1 0,-4 34 0,3-6 0,2-82 0,1 0 0,2 0 0,2 0 0,1 0 0,2 1 0,1 0 0,1 1 0,2 1 0,1 0 0,21-33 0,-33 60 0,-1 0 0,1-1 0,0 1 0,0 1 0,0-1 0,0 0 0,1 1 0,-1-1 0,1 1 0,0 0 0,0 1 0,0-1 0,1 0 0,-1 1 0,0 0 0,1 0 0,0 1 0,-1-1 0,1 1 0,0 0 0,0 0 0,0 1 0,0-1 0,-1 1 0,8 0 0,-11 1 0,0-1 0,1 1 0,-1 0 0,0 0 0,0-1 0,1 1 0,-1 0 0,0 0 0,0 0 0,0 0 0,0 0 0,0 0 0,0 1 0,-1-1 0,1 0 0,0 0 0,0 1 0,-1-1 0,1 0 0,-1 1 0,1-1 0,-1 1 0,0-1 0,1 1 0,-1-1 0,0 0 0,0 2 0,1 4 0,4 22 0,-1 1 0,-2 0 0,-1 1 0,-4 33 0,2 2 0,0-36 0,1-12 0,0 0 0,3 27 0,-2-44-3,-1-1 1,0 0-1,0 1 1,0-1-1,0 0 1,0 1-1,0-1 0,1 0 1,-1 0-1,0 1 1,0-1-1,0 0 1,1 0-1,-1 1 0,0-1 1,1 0-1,-1 0 1,0 0-1,0 0 1,1 1-1,-1-1 1,0 0-1,1 0 0,-1 0 1,0 0-1,0 0 1,1 0-1,-1 0 1,0 0-1,1 0 0,-1 0 1,0 0-1,1 0 1,-1 0-1,0 0 1,1 0-1,-1 0 0,0 0 1,1 0-1,-1-1 1,0 1-1,0 0 1,1 0-1,-1 0 0,0 0 1,1-1-1,-1 1 1,0 0-1,0 0 1,0-1-1,1 1 0,-1-1 1,7-13-550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29.77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1 434 30830,'0'0'69,"1"1"-1,0 0 1,-1 0-1,1-1 1,-1 1-1,1 0 1,0-1-1,0 1 1,-1-1-1,1 1 1,0-1 0,0 1-1,0-1 1,0 0-1,-1 1 1,1-1-1,0 0 1,0 0-1,0 1 1,0-1-1,0 0 1,0 0-1,0 0 1,0 0 0,0 0-1,1-1 1,38 1-251,-29 0 330,452 15-76,-462-15-72,0-1 0,-1 1-1,1 0 1,-1 0 0,1 0 0,-1 0-1,1-1 1,-1 1 0,1 0 0,-1-1-1,1 1 1,-1 0 0,1-1 0,-1 1 0,1 0-1,-1-1 1,0 1 0,1-1 0,-1 1-1,0-1 1,1 1 0,-1-1 0,0 1 0,0-1-1,0 1 1,1-1 0,-1 0 0,4-24-15,-7-25-9,-1 37 23,0 1 1,0-1 0,-1 1-1,-1 0 1,0 0-1,-14-20 1,-3-6 0,15 22 0,0 1 0,0 1 1,-2-1-1,0 2 0,0-1 1,-1 2-1,-1-1 0,0 1 0,-23-16 1,22 18 9,0 0 0,-20-19 0,6 3 26,74 63-9,13 24-27,-21-23 0,-2 2 0,36 50 0,-64-77 0,0 1 0,0 0 0,-2 1 0,0 0 0,0 0 0,-1 1 0,-1 0 0,-1 0 0,0 0 0,-2 0 0,3 24 0,-5-22 0,0-1 0,-3 31 0,1-42 0,1 0 0,-1 0 0,0-1 0,0 1 0,0 0 0,-1-1 0,0 1 0,0-1 0,0 0 0,-1 0 0,-4 6 0,-13 10-1,-1 0 0,-1-1 1,0-1-1,-2-2 0,0 0 0,0-1 0,-2-2 1,0 0-1,-32 9 0,43-18-82,13-4-178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10.2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32127,'42'0'400,"17"0"-256,7 0-96,2-3-32,-9 0 16,-6 3-32,-17-6 0,-17 6 0,-9 0 0,-7 0-32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12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1 577 30990,'0'11'364,"0"-5"-258,0 0-1,0 1 1,0-1 0,1 0 0,0 1-1,4 10 1,-4-15-109,0 0 0,0 0 0,0 0 0,0 0 0,1 0 0,-1-1 0,1 1-1,-1 0 1,1-1 0,0 1 0,0-1 0,0 0 0,-1 0 0,1 0 0,0 0 0,1 0 0,-1 0 0,0 0-1,0-1 1,0 1 0,0-1 0,0 1 0,5-1 0,-1 1 4,0 0 0,0-1-1,1 0 1,-1 0 0,0 0 0,13-3 0,-16 2 3,0 0-1,0 0 1,0-1 0,0 1-1,0-1 1,-1 0 0,1 1-1,0-1 1,-1 0 0,1-1 0,-1 1-1,0 0 1,0-1 0,3-3-1,4-9 34,0 0-1,-1-1 0,-1 1 0,0-2 1,-1 1-1,-1-1 0,-1 1 0,0-1 1,1-23-1,0-21 33,-4-79 0,-2 71-47,1-118 109,-10 434-131,0 8 0,10-248 0,0-1 0,1 1 0,-1 0 0,2 0 0,-1-1 0,1 1 0,-1-1 0,2 1 0,3 8 0,-4-12 0,0 0 0,0 0 0,0 0 0,1 0 0,-1-1 0,1 1 0,0 0 0,-1-1 0,1 0 0,0 0 0,0 0 0,1 0 0,-1 0 0,0 0 0,1-1 0,-1 0 0,1 0 0,5 2 0,9-1 0,0 0 0,-1-1 0,1-1 0,24-2 0,-38 2 0,0-1 0,-1 0 0,1 1 0,0-1 0,-1-1 0,1 1 0,0 0 0,-1-1 0,0 0 0,1 0 0,-1 0 0,0 0 0,0 0 0,0-1 0,0 1 0,2-4 0,-1 1 0,1-1 0,-2 0 0,1 0 0,-1 0 0,0 0 0,0 0 0,0-1 0,1-8 0,0-3 4,-1 1 1,0-1 0,-2 1-1,0-1 1,-1 1-1,-3-22 1,3 37-5,0 0 0,0 1 0,0-1 0,-1 0 0,1 0 0,-1 0 0,0 0 0,1 0 0,-1 1 0,0-1 0,0 0 0,0 1 0,0-1 0,-1 0 0,1 1 0,0 0 0,-1-1 0,1 1 0,-1 0 0,-1-2 0,-1 1 0,1 1 0,-1 0 0,1-1 0,-1 1 0,1 1 0,-1-1 0,0 1 0,1-1 0,-8 1 0,10 0 0,0 0 0,0 1 0,0-1 0,0 0 0,0 0 0,1 1 0,-1-1 0,0 1 0,0-1 0,0 0 0,1 1 0,-1 0 0,0-1 0,1 1 0,-1-1 0,0 1 0,1 0 0,-1-1 0,1 1 0,-1 0 0,1 0 0,-1-1 0,1 1 0,-1 0 0,1 0 0,0 0 0,0 0 0,-1 0 0,1-1 0,0 1 0,0 2 0,-2 33 0,2-28 0,0-3 0,0 0 0,0-1 0,1 1 0,-1 0 0,1-1 0,0 1 0,0-1 0,1 1 0,-1-1 0,1 1 0,2 3 0,-2-5 0,1 0 0,-1 0 0,1 0 0,0-1 0,0 1 0,0-1 0,0 0 0,0 1 0,1-1 0,-1-1 0,0 1 0,1-1 0,-1 1 0,6 0 0,6 2-5,1-1 1,0-1-1,0 0 0,0-1 0,27-2 1,-10 0 27,-31 1-23,1 0 0,0 0 1,0 0-1,0 0 0,0 0 1,-1-1-1,1 0 0,0 1 1,0-1-1,-1 0 0,1 0 1,-1-1-1,1 1 0,-1 0 1,1-1-1,-1 0 0,3-2 0,-3 1 0,1 0 0,-1 0 0,-1-1 0,1 1 0,0 0 0,-1-1 0,0 1 0,0-1 0,0 0 0,0 1 0,0-1 0,-1-7 0,2-101 0,-2 109 0,-1 0 0,1 0 0,0 0 0,-1 0 0,1 0 0,-1 0 0,0 0 0,0 0 0,0 0 0,0 1 0,-1-1 0,1 0 0,-1 1 0,1-1 0,-1 1 0,-3-4 0,4 5 0,-1 0 0,0-1 0,1 1 0,-1 0 0,0 0 0,1 0 0,-1 1 0,0-1 0,0 0 0,0 1 0,0-1 0,0 1 0,0 0 0,0-1 0,0 1 0,0 0 0,0 0 0,0 0 0,0 1 0,0-1 0,0 0 0,0 1 0,0-1 0,0 1 0,-3 1 0,3 0 0,-1-1 0,1 1 0,0-1 0,0 1 0,0 0 0,0 0 0,0 0 0,0 0 0,1 0 0,-1 0 0,1 1 0,-1-1 0,1 0 0,0 1 0,-2 4 0,-11 43 0,13-44 0,-4 23 0,2 1 0,2 0 0,3 54 0,-2-81 0,0 2 0,0 0 0,1 0 0,0 0-1,0 0 1,1 0 0,-1 0 0,1-1 0,0 1 0,0-1-1,1 1 1,-1-1 0,1 0 0,0 0 0,0 0 0,1 0 0,-1 0-1,1-1 1,-1 1 0,1-1 0,0 0 0,1 0 0,-1-1 0,0 1-1,1-1 1,-1 0 0,1 0 0,0 0 0,0-1 0,0 0-1,-1 0 1,1 0 0,0 0 0,0-1 0,7 0 0,0 1-4,-1-1 0,1 0 0,-1-1 0,1 0 0,-1-1 0,16-4 0,-22 5 4,0-2 0,0 1 0,-1 0 0,1-1 0,-1 0 0,0 0 0,0 0 0,0-1 0,0 1 0,0-1 1,-1 0-1,0 0 0,0 0 0,0-1 0,0 1 0,4-10 0,0-6 0,0 0 0,-1 0 0,-2-1 1,0 0-1,-1 0 0,1-24 0,4-28 26,-7 63-24,0 4-2,0 1 1,0-1-1,0 0 1,0 1-1,1 0 1,5-11-1,-6 14 0,0 1 0,0-1 0,1 1 0,-1-1 0,1 1 0,-1 0 0,1 0 0,0 0 0,0 0 0,-1 0 0,1 0 0,0 0 0,0 0 0,0 0 0,0 1 0,0-1 0,0 1 0,0 0 0,0 0 0,0-1 0,0 1 0,4 1 0,8-2 0,-10 1 0,-1-1 0,1 1 0,-1 0 0,1 0 0,-1 0 0,1 0 0,0 1 0,-1-1 0,1 1 0,-1 0 0,1 0 0,-1 0 0,0 0 0,1 1 0,-1-1 0,0 1 0,0 0 0,0 0 0,0 0 0,0 1 0,2 2 0,-5-5 0,0 0 0,0 0 0,0 0 0,1 0 0,-1 0 0,0 1 0,0-1 0,0 0 0,0 0 0,0 0 0,0 0 0,0 0 0,0 0 0,0 1 0,0-1 0,0 0 0,0 0 0,0 0 0,0 0 0,-1 0 0,1 0 0,0 0 0,0 1 0,0-1 0,0 0 0,0 0 0,0 0 0,0 0 0,0 0 0,0 0 0,0 0 0,0 0 0,0 1 0,-1-1 0,1 0 0,0 0 0,0 0 0,0 0 0,0 0 0,0 0 0,0 0 0,0 0 0,-1 0 0,1 0 0,0 0 0,0 0 0,0 0 0,0 0 0,0 0 0,0 0 0,-1 0 0,1 0 0,0 0 0,0 0 0,0 0 0,0 0 0,0 0 0,0 0 0,0 0 0,-1 0 0,1 0 0,0 0 0,0-1 0,0 1 0,0 0 0,0 0 0,0 0 0,0 0 0,-1 0 0,-25-4 0,-36-3 0,57 7 0,0 1 0,1-1 0,-1 0 0,0 1 0,0 0 0,1 0 0,-1 1 0,0-1 0,1 1 0,-9 4 0,7-1 0,-1 1 0,0 0 0,1 0 0,0 0 0,0 1 0,1 0 0,0 0 0,0 0 0,1 1 0,0-1 0,0 1 0,0 0 0,1 0 0,1 1 0,-3 10 0,1-2 0,1 1 0,1-1 0,0 0 0,2 1 0,0 0 0,4 31 0,-4-46 0,1 0 0,0 0 0,0 0 0,0 0 0,0-1 0,0 1 0,1 0 0,-1-1 0,1 1 0,-1-1 0,1 1 0,0-1 0,0 0 0,0 0 0,1 0 0,-1 0 0,0 0 0,1 0 0,-1 0 0,1-1 0,0 0 0,0 1 0,-1-1 0,1 0 0,0 0 0,0 0 0,3 0 0,9 1 0,-1 0 0,1-1 0,0 0 0,18-2 0,-31 0 0,2 1 0,0 0 0,-1-1 0,1 1 0,0-1 0,0 0 0,-1-1 0,1 1 0,-1-1 0,1 1 0,-1-1 0,0 0 0,1 0 0,-1 0 0,0-1 0,0 1 0,-1-1 0,1 0 0,0 1 0,-1-1 0,0-1 0,0 1 0,0 0 0,0 0 0,0-1 0,0 1 0,-1-1 0,0 1 0,0-1 0,1-4 0,2-12 0,0 0 0,-2 1 0,0-1 0,-2-27 0,0 39 0,0-88 0,0 56 0,0 33 0,0 11 0,0 188 0,0-188 0,0 0 0,0-1 0,1 1-1,-1 0 1,1-1 0,0 1 0,0-1 0,1 1 0,-1-1 0,0 0-1,1 1 1,0-1 0,0 0 0,0 0 0,0 0 0,1 0 0,-1-1-1,1 1 1,-1 0 0,1-1 0,0 0 0,0 0 0,0 0 0,0 0-1,1 0 1,-1-1 0,0 1 0,1-1 0,-1 0 0,1 0 0,0 0-1,-1 0 1,1-1 0,-1 0 0,1 0 0,6 0 0,-6 0-4,2 1 0,0-1 1,0-1 0,0 1 0,0-1-1,0 0 1,7-2 0,-11 2 3,0 0 0,0 0 0,0-1 0,0 1 0,0 0 0,0-1 0,0 0 0,-1 1 0,1-1 0,0 0 0,-1 0 0,0 0 0,1 0 0,-1 0 0,0 0 0,0 0 0,0 0 0,0 0 0,0-4 0,5-16 3,-1 0 0,-2 0 0,0-1 0,-1 0 0,-2-31 0,0 27 1,1 0-1,1 1 1,7-32-1,-9 57-3,0 0 0,0 0 0,1 0 0,-1 0 0,1 0 0,-1 0 0,1 0 0,-1 0 0,1 0 0,-1 0 0,1 0 0,0 1 0,-1-1 0,1 0 0,0 1 0,0-1 0,-1 0 0,1 1 0,0-1 0,0 1 0,0-1 0,0 1 0,0-1 0,0 1 0,0 0 0,0 0 0,0-1 0,0 1 0,0 0 0,0 0 0,0 0 0,0 0 0,0 0 0,0 0 0,1 1 0,1-1 0,-1 1 0,0-1 0,0 1 0,1 0 0,-1-1 0,0 1 0,0 0 0,0 1 0,0-1 0,0 0 0,-1 1 0,1-1 0,0 1 0,-1-1 0,3 3 0,3 7 0,-1 0 0,0 1 0,-1-1 0,0 1 0,-1 0 0,0 1 0,-1-1 0,0 1 0,1 21 0,-1 17 0,-3 58 0,-2-44 0,2-60 0,0-7 0,-1-17 0,2-35 0,9 11 0,1 1 0,3 0 0,1 1 0,39-76 0,-54 117 0,17-25 0,-7 21 0,-9 5 0,-1-1 0,1 0 0,-1 1 0,1-1 0,-1 1 0,1-1 0,-1 1 0,1-1 0,-1 1 0,0 0 0,1-1 0,-1 1 0,0-1 0,0 1 0,1 0 0,-1-1 0,0 1 0,0 0 0,0-1 0,0 2 0,5 30 0,-1 1 0,-2 60 0,-2-57 0,1 0 0,7 40 0,-8-76 0,0 1 0,1-1 0,-1 0 0,0 1 0,0-1 0,0 0 0,1 1 0,-1-1 0,0 0 0,0 0 0,1 1 0,-1-1 0,0 0 0,1 0 0,-1 0 0,0 1 0,1-1 0,-1 0 0,0 0 0,1 0 0,-1 0 0,0 0 0,1 0 0,-1 0 0,0 0 0,1 0 0,-1 0 0,1 0 0,-1 0 0,0 0 0,1 0 0,-1 0 0,0 0 0,1 0 0,-1 0 0,0 0 0,1 0 0,-1-1 0,0 1 0,1 0 0,-1 0 0,0 0 0,1-1 0,-1 1 0,0 0 0,0 0 0,1-1 0,-1 1 0,0 0 0,0-1 0,0 1 0,1 0 0,-1-1 0,0 1 0,0 0 0,0-1 0,0 1 0,0 0 0,0-1 0,0 1 0,1 0 0,-1-1 0,0 1 0,-1-1 0,35-89 0,40-92 0,-62 154 0,-8 18 0,1 0 0,-1 0 0,2 0 0,-1 0 0,1 1 0,1 0 0,9-11 0,-15 20 0,-1 0 0,0 0 0,0 0 0,0 0 0,0-1 0,0 1 0,0 0 0,0 0 0,1 0 0,-1 0 0,0 0 0,0 0 0,0 0 0,0 0 0,0 0 0,1 0 0,-1 0 0,0 0 0,0 0 0,0 0 0,0 0 0,1 0 0,-1 0 0,0 0 0,0 0 0,0 0 0,0 0 0,1 0 0,-1 0 0,0 0 0,0 0 0,0 0 0,0 0 0,0 0 0,1 0 0,-1 0 0,0 1 0,0-1 0,0 0 0,0 0 0,0 0 0,0 0 0,0 0 0,1 0 0,-1 0 0,0 1 0,0-1 0,0 0 0,0 0 0,4 11 0,-4-8 0,7 29 1,-1 0 0,2 63 0,-8 74-14,-2-62-105,2-128-522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32.19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468 12 32623,'-6'-3'7,"1"1"0,0 1 0,-1-1-1,0 1 1,1 0 0,-1 0 0,0 1 0,1-1 0,-1 1 0,0 1-1,0-1 1,1 1 0,-1 0 0,1 0 0,-1 0 0,0 1 0,1 0-1,0 0 1,0 1 0,-6 2 0,-7 9-7,1 1 0,1 1 0,0 0 0,-24 32 0,-48 83 0,65-90 0,1 1 0,2 1 0,3 0 0,1 2 0,2 0 0,2 1 0,3 0 0,1 0 0,2 1 0,2 0 0,5 94 0,1-124 0,0 0 0,1 0 0,1 0 0,0 0 0,1 0 0,1-1 0,1 0 0,0 0 0,1-1 0,1 1 0,0-2 0,21 25 0,-22-29 0,1-1 0,0 0 0,0 0 0,1-1 0,1 0 0,-1-1 0,1 0 0,0 0 0,1-1 0,-1-1 0,1 0 0,0-1 0,1 0 0,-1-1 0,1 0 0,-1-1 0,25 1 0,-35-2-4,0-1 0,0 0 0,0 0 0,0 0 0,1 0 0,-1 0 0,0-1 0,0 1 0,0 0-1,-1-1 1,1 0 0,0 1 0,0-1 0,0 0 0,0 0 0,0 0 0,-1 0 0,1 0 0,-1-1 0,1 1 0,-1 0 0,1-1 0,-1 1 0,1-1 0,-1 1 0,1-4 0,13-28-415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36.041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7 38 32559,'1'180'215,"-3"238"-222,-1-365 7,1-32 0,1-17 0,1-6 0,1-301 0,-1 298 0,0 1 0,0-1 0,1 0 0,-1 0 0,1 1 0,1-1 0,-1 0 0,1 1 0,3-7 0,-4 9 0,0 1 0,0 0 0,0 0 0,0 0 0,0-1 0,0 1 0,1 0 0,-1 1 0,0-1 0,1 0 0,-1 0 0,1 1 0,-1-1 0,1 0 0,-1 1 0,1 0 0,0-1 0,-1 1 0,1 0 0,0 0 0,-1 0 0,1 0 0,-1 0 0,1 0 0,0 0 0,-1 0 0,1 1 0,-1-1 0,1 1 0,2 0 0,2 2 0,1 0 0,-1 0 0,0 0 0,-1 1 0,1 0 0,-1 0 0,1 1 0,-1-1 0,6 8 0,-8-8 0,1 0 0,0 0 0,0 0 0,0-1 0,0 1 0,0-1 0,1 0 0,-1 0 0,1-1 0,0 1 0,0-1 0,0 0 0,0 0 0,1-1 0,-1 0 0,0 0 0,7 1 0,-11-3 0,0 1 0,-1-1 0,1 0 0,-1 0 0,1 1 0,-1-1 0,1 0 0,-1 0 0,1 1 0,-1-1 0,0 0 0,0 0 0,1 0 0,-1 0 0,0 0 0,0 0 0,0 1 0,0-1 0,0 0 0,0 0 0,0 0 0,0-2 0,0 0 0,1-217 0,-2 112 0,-8 226 0,3 57 0,-2 110 0,8-283 0,0 1 0,0-1 0,0 0 0,0 1 0,0-1 0,1 0 0,-1 1 0,1-1 0,0 0 0,-1 0 0,1 1 0,0-1 0,0 0 0,0 0 0,1 0 0,-1 0 0,0 0 0,1-1 0,-1 1 0,1 0 0,0-1 0,-1 1 0,1-1 0,0 1 0,0-1 0,0 0 0,0 0 0,0 0 0,0 0 0,0 0 0,1 0 0,-1 0 0,0-1 0,0 1 0,1-1 0,-1 0 0,0 0 0,1 0 0,-1 0 0,5 0 0,-4-1 0,-1 1 0,1-1 0,0 0 0,0 0 0,0 0 0,0 0 0,-1 0 0,1-1 0,-1 1 0,1-1 0,-1 0 0,1 0 0,-1 0 0,0 0 0,0 0 0,0 0 0,0 0 0,0-1 0,-1 1 0,1-1 0,-1 1 0,1-1 0,-1 0 0,2-5 0,4-10 0,-1-1 0,6-32 0,-10 43 0,18-141 0,-15 99 0,17-75 0,-22 123 0,0 1 0,1-1 0,-1 0 0,1 1 0,-1-1 0,1 1 0,-1-1 0,1 1 0,0 0 0,0-1 0,0 1 0,0 0 0,0 0 0,0-1 0,0 1 0,1 0 0,-1 0 0,0 0 0,0 0 0,2 0 0,1 0 0,-1 0 0,1 0 0,-1 1 0,1-1 0,-1 1 0,1 0 0,4 1 0,5-1 0,-18 3 0,0 0 0,0 1 0,1 0 0,0 0 0,0 0 0,0 0 0,0 1 0,-4 6 0,-2 5 0,0 1 0,1 0 0,1 0 0,1 0 0,0 1 0,1 0 0,-6 37 0,6-9 0,2 0 0,2 49 0,2-89 0,0-1 0,0 0 0,1 0 0,0 0 0,0 0 0,0 0 0,0 0 0,1 0 0,0 0 0,0-1 0,0 1 0,1 0 0,0-1 0,0 0 0,0 0 0,0 0 0,0 0 0,1 0 0,0-1 0,0 1 0,0-1 0,0 0 0,0 0 0,1-1 0,-1 1 0,1-1 0,0 0 0,-1 0 0,1 0 0,0-1 0,0 0 0,0 0 0,1 0 0,-1-1 0,10 1 0,-10-1 0,4 1 0,0-1 0,0 0 0,0-1 0,0 0 0,14-3 0,-21 4 0,1-1 0,-1 0 0,1-1 0,-1 1 0,1 0 0,-1-1 0,0 1 0,0-1 0,0 0 0,0 0 0,0 1 0,0-1 0,0-1 0,0 1 0,-1 0 0,1 0 0,-1-1 0,0 1 0,0-1 0,0 1 0,0-1 0,1-4 0,3-16 0,-2 1 0,-1-1 0,-1 0 0,0 0 0,-2 0 0,-1 0 0,0 0 0,-2 0 0,-10-33 0,9 38 0,0 1 0,-2-1 0,0 1 0,-1 1 0,-1-1 0,0 1 0,-1 1 0,-21-25 0,28 37 0,0 0 0,0 1 0,-1 0 0,1 0 0,-1 0 0,1 0 0,-1 0 0,1 1 0,-1-1 0,0 1 0,0 0 0,0 0 0,1 1 0,-1-1 0,0 1 0,0 0 0,0 0 0,-6 0 0,8 1 0,1-1 0,-1 1 0,0-1 0,1 1 0,-1-1 0,0 1 0,1 0 0,-1 0 0,1-1 0,0 1 0,-1 0 0,1 1 0,0-1 0,-1 0 0,1 0 0,0 0 0,0 1 0,0-1 0,0 1 0,0-1 0,0 1 0,1-1 0,-1 1 0,0-1 0,1 1 0,-1 0 0,1-1 0,0 1 0,-1 0 0,1-1 0,0 3 0,-2 11 0,1-1 0,1 26 0,0-27 0,0-3 0,-1 13 0,1 0 0,2 1 0,0-1 0,11 43 0,-12-61 0,1 1 0,0-1 0,0 1 0,1-1 0,0 0 0,0 0 0,0 0 0,0 0 0,1 0 0,0-1 0,0 0 0,0 0 0,0 0 0,1 0 0,-1-1 0,1 1 0,0-1 0,0 0 0,0-1 0,1 1 0,-1-1 0,1 0 0,-1 0 0,1-1 0,6 1 0,-5 0 0,-1-1 0,1 0 0,-1-1 0,1 1 0,0-1 0,0-1 0,-1 1 0,1-1 0,9-2 0,-13 1 0,0 1 0,0-1 0,-1 1 0,1-1 0,0 0 0,-1 0 0,1 0 0,-1 0 0,0-1 0,0 1 0,0-1 0,0 1 0,0-1 0,0 0 0,0 1 0,-1-1 0,0 0 0,1 0 0,-1 0 0,0-1 0,0-3 0,5-25 0,-1-2 0,-2 1 0,-1 0 0,-3-48 0,0 23 0,1 56 0,-1-1 0,1 0 0,1 1 0,-1-1 0,0 0 0,1 1 0,-1-1 0,1 0 0,0 1 0,0-1 0,0 1 0,0-1 0,0 1 0,1-1 0,-1 1 0,1 0 0,3-4 0,-3 4 0,1 0 0,0 1 0,0-1 0,0 1 0,0-1 0,1 1 0,-1 0 0,0 0 0,0 0 0,1 1 0,-1-1 0,1 1 0,4 0 0,6-1 0,0 1 0,-1 0 0,1 1 0,13 3 0,-22-3 0,-1 0 0,1 1 0,-1-1 0,0 1 0,1 0 0,-1 0 0,0 1 0,0-1 0,0 1 0,-1 0 0,1 0 0,-1 0 0,1 0 0,-1 1 0,4 5 0,-2 0 0,1 1 0,-2 0 0,1 0 0,-1 0 0,-1 0 0,0 1 0,0 0 0,-1-1 0,-1 1 0,1 0 0,-2 0 0,0 0 0,0 0 0,-1 0 0,0-1 0,-1 1 0,0 0 0,0-1 0,-1 1 0,-1-1 0,0 0 0,0 0 0,-1 0 0,-8 12 0,7-14 0,-35 60 0,38-61 0,0 0 0,0 0 0,1 0 0,0 1 0,0-1 0,1 1 0,0-1 0,0 11 0,1-17-1,0 0 1,0 0-1,0 0 0,1-1 1,-1 1-1,0 0 1,1 0-1,-1 0 0,0-1 1,1 1-1,-1 0 0,1-1 1,-1 1-1,1 0 0,-1-1 1,1 1-1,-1-1 0,1 1 1,0 0-1,-1-1 1,1 0-1,0 1 0,-1-1 1,1 1-1,0-1 0,0 0 1,-1 1-1,1-1 0,0 0 1,0 0-1,0 0 1,0 0-1,32 2-12,-24-2 15,1 0-2,1 0 0,0 0 0,0-1 0,0 0 0,15-3 0,-23 3 0,1-1 0,0 1 0,0-1 0,-1 0 0,1 0 0,-1 0 0,1 0 0,-1 0 0,0-1 0,0 0 0,0 1 0,0-1 0,-1 0 0,1 0 0,3-7 0,1-2 0,-1 0 0,-1-1 0,0 1 0,-1-1-1,0 0 1,-1 0 0,0-1 0,1-20 0,-3-114 6,-2 82 16,0 54-17,0 13-5,-1 20 0,2 60 0,2 111 0,-1-179 0,1 0 0,0 0 0,1-1 0,9 23 0,-11-30 0,1-1 0,-1 0 0,1-1 0,0 1 0,0 0 0,1 0 0,-1-1 0,1 1 0,0-1 0,-1 0 0,1 0 0,1 0 0,-1 0 0,0-1 0,1 1 0,-1-1 0,1 0 0,6 3 0,-9-5 0,0 1 0,1-1 0,-1 1 0,1-1 0,-1 0 0,1 1 0,-1-1 0,1 0 0,-1 0 0,1 0 0,-1-1 0,1 1 0,-1 0 0,1 0 0,-1-1 0,1 1 0,-1-1 0,0 1 0,1-1 0,-1 0 0,0 0 0,1 1 0,-1-1 0,0 0 0,0 0 0,0 0 0,0 0 0,0-1 0,0 1 0,0 0 0,0 0 0,1-3 0,1-3 0,-1 0 0,0 0 0,0 0 0,-1 0 0,2-13 0,-2 8 0,4-50 0,-5-79 0,-1 64 0,1 75 0,1 0 0,-1 1 0,0-1 0,1 1 0,-1-1 0,1 1 0,-1-1 0,1 1 0,0 0 0,0-1 0,0 1 0,0 0 0,0 0 0,0-1 0,0 1 0,0 0 0,0 0 0,0 0 0,0 0 0,1 0 0,-1 0 0,0 1 0,1-1 0,-1 0 0,1 1 0,-1-1 0,1 1 0,-1-1 0,1 1 0,-1 0 0,1 0 0,0 0 0,1 0 0,9-1 0,1 0 0,-1 1 0,16 2 0,-17-1 0,-9-1 0,0 1 0,1-1 0,-1 1 0,0 0 0,0 0 0,1 0 0,-1 0 0,0 0 0,0 0 0,0 1 0,0-1 0,-1 1 0,1 0 0,0-1 0,-1 1 0,1 0 0,-1 0 0,1 0 0,-1 0 0,0 0 0,0 0 0,0 0 0,0 0 0,0 1 0,0-1 0,-1 0 0,1 1 0,-1-1 0,1 4 0,1 10 0,0 1 0,-1 0 0,-2 18 0,1-18 0,0-5 0,-1-7 0,1-1 0,0 1 0,-1-1 0,2 1 0,-1-1 0,1 1 0,-1-1 0,1 1 0,0-1 0,1 1 0,-1-1 0,1 0 0,0 0 0,0 0 0,0 0 0,0 0 0,6 6 0,4 3 0,-1 0 0,0 1 0,-1 0 0,0 1 0,9 20 0,-15-27 0,-1 1 0,0 0 0,0 1 0,-1-1 0,0 0 0,-1 1 0,0-1 0,0 1 0,-1-1 0,-1 1 0,-1 13 0,1-18 0,-1 0 0,1 0 0,-1 0 0,0-1 0,0 1 0,-1 0 0,1-1 0,-1 0 0,0 0 0,0 1 0,0-2 0,-1 1 0,-5 5 0,-8 5 0,-35 23 0,28-21 0,-10 8 0,5-3 0,-1 0 0,0-2 0,-57 25 0,86-44 0,1 1 0,-1-1 0,1 0 0,0 0 0,-1 1 0,1-1 0,-1 0 0,1 0 0,-1 0 0,1 0 0,-1 0 0,1 0 0,-1 0 0,1 0 0,-1 0 0,1 0 0,0 0 0,-1 0 0,1 0 0,-1 0 0,1 0 0,-1 0 0,1 0 0,-1 0 0,1-1 0,-1 1 0,1 0 0,0 0 0,-1-1 0,1 1 0,-1 0 0,1-1 0,0 1 0,-1 0 0,1-1 0,0 1 0,0 0 0,-1-1 0,1 1 0,0-1 0,-1 0 0,1-20 0,0 17 0,3-9 0,-1 0 0,2 0 0,0 1 0,0-1 0,1 1 0,1 0 0,0 0 0,14-20 0,6-4 0,39-44 0,-53 69 0,1 0 0,0 1 0,0 0 0,1 1 0,0 1 0,0 0 0,1 1 0,20-7 0,-15 5 0,0 0 0,-1-1 0,21-14 0,-33 19 0,-1 0 0,0 0 0,0-1 0,0 0 0,0-1 0,-1 1 0,0-1 0,0 0 0,-1 0 0,0-1 0,6-15 0,1-14 0,13-67 0,-19 72 0,2 1 0,1 0 0,22-54 0,-26 79 0,-4 6 0,0 0 0,1 1 0,-1-1 0,0 0 0,1 0 0,-1 1 0,0-1 0,0 0 0,0 1 0,1-1 0,-1 1 0,0-1 0,0 0 0,0 1 0,0-1 0,0 0 0,0 1 0,0-1 0,0 1 0,0-1 0,0 0 0,0 1 0,0-1 0,0 1 0,0-1 0,0 1 0,-2 8 0,0 1 0,0-1 0,-1 0 0,0 0 0,-1 0 0,0 0 0,0 0 0,-1-1 0,-7 10 0,-12 25 0,15-25 0,1 2 0,1-1 0,0 1 0,2 0 0,0 0 0,2 1 0,0-1 0,1 1 0,1 0 0,2 25 0,-1-44 0,1 0 0,-1-1 0,1 1 0,-1 0 0,1 0 0,0-1 0,0 1 0,0-1 0,0 1 0,0-1 0,0 1 0,0-1 0,0 1 0,0-1 0,1 0 0,-1 0 0,0 0 0,1 0 0,-1 0 0,1 0 0,0 0 0,-1 0 0,1 0 0,0-1 0,-1 1 0,1-1 0,0 1 0,0-1 0,0 0 0,2 1 0,9 0 0,0 0 0,1 0 0,15-2 0,-10 0 0,-16 1 0,0 0 0,0 0 0,0-1 0,-1 1 0,1-1 0,0 1 0,0-1 0,-1 0 0,1 0 0,-1 0 0,1 0 0,-1-1 0,1 1 0,-1-1 0,0 0 0,0 1 0,3-4 0,-2 1 0,0 1 0,0-1 0,-1 0 0,1 0 0,-1-1 0,0 1 0,0 0 0,-1-1 0,3-7 0,-1-9 0,-1 0 0,0 0 0,-2-38 0,-1 32 0,1 15 0,0 0 0,-1 0 0,0-1 0,-1 1 0,0 0 0,-1 0 0,-1 0 0,-8-20 0,8 25 0,0 1 0,0 0 0,0 0 0,-1 0 0,0 1 0,0-1 0,-1 1 0,1 0 0,-1 1 0,0-1 0,0 1 0,-1 0 0,1 1 0,-1 0 0,-11-5 0,18 8 0,-9-3 0,0 0 0,1 1 0,-16-3 0,22 4 0,1 1 0,-1 0 0,1 0 0,-1 0 0,0 0 0,1 0 0,-1 0 0,1 0 0,-1 0 0,1 1 0,-1-1 0,1 0 0,-1 1 0,1-1 0,-1 1 0,1 0 0,-1 0 0,1-1 0,0 1 0,0 0 0,-1 0 0,1 0 0,0 0 0,0 0 0,0 1 0,0-1 0,0 0 0,0 0 0,-1 3 0,-1 7 0,1 0 0,0 0 0,1 0 0,0 0 0,0 1 0,3 18 0,-2 0 0,1-17 0,0 0-1,1-1 1,0 1 0,1-1 0,0 0-1,1 0 1,0 0 0,1 0-1,0 0 1,1-1 0,0 0 0,16 20-1,-17-25 0,-1-1 0,1 1 0,0-1 0,1 0-1,-1 0 1,1-1 0,0 1 0,0-1 0,1-1 0,-1 1-1,1-1 1,0 0 0,0-1 0,0 0 0,0 0-1,0 0 1,0-1 0,0 0 0,1 0 0,-1-1 0,0 0-1,1 0 1,13-3 0,-18 3 1,-1-1 0,0 0 0,0 0 0,0-1 0,1 1 0,-1 0 0,0-1 0,-1 1 0,1-1 0,0 1 0,0-1 0,-1 0 0,1 0 0,-1 0 0,1 0 0,-1 0 0,0 0 0,0 0 0,0-1 0,0 1 0,0 0 0,0-3 0,2-6 0,0 0 0,-1 0 0,1-19 0,-2-52 0,-1 56 5,0 0 1,1 0-1,2 1 0,6-29 1,-9 53-6,1-1 0,-1 1 1,0-1-1,1 1 0,-1 0 0,1-1 1,0 1-1,-1 0 0,1-1 0,0 1 1,0 0-1,0 0 0,0 0 1,0-1-1,0 1 0,0 0 0,2-1 1,-2 2-1,0 0 0,0-1 0,-1 1 0,1 0 0,0 0 0,0 0 0,-1 0 0,1 0 0,0 0 0,0 1 0,0-1 0,-1 0 0,1 0 0,0 0 0,0 1 0,-1-1 0,1 0 0,0 1 0,-1-1 0,1 1 0,0-1 0,-1 1 0,2 0 0,1 2 0,0 0 0,0 1 0,0-1 0,0 1 0,-1 0 0,1 0 0,-1 0 0,0 0 0,2 5 0,2 13 0,0 0 0,-2 0 0,5 45 0,-7 71 0,-3-87 0,5-78 0,0 0 0,2 0 0,1 1 0,12-33 0,-6 20 0,-9 23 0,1 0 0,1 0 0,1 0 0,0 1 0,1 0 0,13-19 0,-20 33 0,-1 0 0,1-1 0,0 1 0,0 0 0,1 0 0,-1 0 0,0 0 0,0 1 0,0-1 0,1 0 0,-1 0 0,0 1 0,1-1 0,-1 1 0,1-1 0,-1 1 0,0 0 0,1-1 0,2 1 0,-3 0 0,0 0 0,0 0 0,0 1 0,0-1 0,0 0 0,0 1 0,-1-1 0,1 1 0,0-1 0,0 1 0,0-1 0,-1 1 0,1 0 0,0-1 0,-1 1 0,1 0 0,0 0 0,-1-1 0,1 1 0,-1 0 0,1 0 0,-1 0 0,1 0 0,-1-1 0,0 1 0,0 0 0,1 0 0,-1 0 0,0 2 0,5 36 0,-3 1 0,-3 70 0,-1-32 0,2-63 0,-1-7 0,1-1 0,0 1 0,1 0 0,0-1 0,2 11 0,-2-16 0,0 1 0,0-1 0,0 0 0,0 0 0,0 0 0,1 1 0,-1-2 0,1 1 0,-1 0 0,1 0 0,0 0 0,0-1 0,0 1 0,0-1 0,0 1 0,0-1 0,0 0 0,0 0 0,0 0 0,0 0 0,4 1 0,0 0 0,-1 0 0,1 0 0,0-1 0,0 0 0,0 0 0,0 0 0,0-1 0,0 0 0,0 0 0,0 0 0,0-1 0,0 0 0,0 0 0,0 0 0,0-1 0,0 0 0,-1 0 0,1-1 0,-1 0 0,1 1 0,-1-2 0,0 1 0,0-1 0,0 1 0,-1-1 0,1-1 0,-1 1 0,0-1 0,-1 1 0,1-1 0,-1 0 0,1-1 0,-2 1 0,1 0 0,0-1 0,2-11 0,3-7 0,-2 0 0,-1 0 0,-1-1 0,2-38 0,-6-106 0,-2 82 0,3 75 0,-1 7 0,0-1 0,1 1 0,-2-1 0,1 1 0,-1-1 0,0 1 0,0 0 0,0-1 0,-1 1 0,1 0 0,-5-8 0,4 10 0,1 3 0,1 0 0,0 0 0,0 0 0,0 0 0,0 0 0,0 0 0,-1 0 0,1 0 0,0 0 0,0 0 0,0 0 0,0 0 0,0 0 0,-1 0 0,1 0 0,0 0 0,0 0 0,0 0 0,0 0 0,-1 0 0,1 0 0,0 0 0,0 0 0,0 0 0,0 0 0,0 0 0,0 0 0,-1 1 0,1-1 0,0 0 0,0 0 0,0 0 0,0 0 0,0 0 0,0 0 0,0 1 0,0-1 0,0 0 0,0 0 0,0 0 0,0 0 0,-1 0 0,1 1 0,0-1 0,0 0 0,0 0 0,0 0 0,0 0 0,0 0 0,0 1 0,0-1 0,0 0 0,1 0 0,-1 0 0,0 0 0,0 0 0,0 1 0,-9 73 0,3 1 0,6 107 0,2-79 0,-3-97 0,1 1 0,1-1 0,-1 1 0,1 0 0,0-1 0,1 0 0,-1 1 0,5 9 0,-4-13 0,-1-1 0,1 1 0,0-1 0,0 1 0,0-1 0,0 0 0,1 0 0,-1 0 0,0 0 0,1 0 0,0-1 0,-1 1 0,1-1 0,0 0 0,0 1 0,0-1 0,-1 0 0,1-1 0,0 1 0,4 0 0,14 1 0,0 0 0,29-2 0,-22 0 0,-23 0 0,0 0 0,1-1 0,-1 0 0,0 0 0,0 0 0,0 0 0,0-1 0,0 1 0,0-2 0,0 1 0,-1 0 0,1-1 0,-1 0 0,1 0 0,-1 0 0,0 0 0,0-1 0,-1 0 0,1 0 0,-1 0 0,0 0 0,0 0 0,0-1 0,0 1 0,-1-1 0,4-9 0,0-3 0,-1 0 0,-1 0 0,0 0 0,-1-1 0,-1 0 0,-1-31 0,0 18 0,0 18 0,-1 0 0,0-1 0,-1 1 0,0-1 0,-6-21 0,7 32 0,-2 0 0,1 1 0,0-1 0,0 0 0,-1 0 0,0 1 0,1-1 0,-1 1 0,0-1 0,0 1 0,0 0 0,-1 0 0,1 0 0,0 0 0,-1 0 0,0 1 0,1-1 0,-1 1 0,0-1 0,0 1 0,1 0 0,-1 0 0,0 0 0,0 1 0,0-1 0,0 1 0,-1-1 0,1 1 0,-6 1 0,6-2 0,0 1 0,0 0 0,0 1 0,0-1 0,0 0 0,0 1 0,0 0 0,0 0 0,0 0 0,0 0 0,0 0 0,1 1 0,-1-1 0,0 1 0,1-1 0,-1 1 0,1 0 0,0 0 0,-1 0 0,-1 3 0,0 2 0,0-1 0,1 1 0,-1 0 0,2 0 0,-1 0 0,1 1 0,-2 10 0,-1 15 0,2-1 0,1 1 0,4 57 0,-2-90 0,0 3 0,0 0 0,0-1 0,0 1 0,1 0 0,-1-1 0,1 1 0,0 0 0,0-1 0,0 1 0,0-1 0,0 0 0,0 1 0,1-1 0,-1 0 0,1 0 0,0 0 0,-1 0 0,1 0 0,0 0 0,0 0 0,0 0 0,1-1 0,-1 1 0,0-1 0,0 0 0,3 2 0,4-1 0,-1 0 0,0 0 0,1 0 0,-1-1 0,1 0 0,15-1 0,-21 0 0,0-1 0,0 1 0,0-1 0,0 0 0,0 0 0,0 0 0,-1 0 0,1 0 0,0-1 0,-1 1 0,1-1 0,-1 0 0,1 0 0,-1 0 0,0 0 0,0 0 0,0 0 0,0 0 0,0-1 0,-1 1 0,1-1 0,-1 1 0,1-1 0,-1 0 0,0 0 0,0 0 0,1-5 0,3-9 0,-1 0 0,-1 0 0,2-25 0,-5 40 0,7-142 0,-9 218 0,0-22 0,8 78 0,-6-127 0,0-1 0,1 1 0,-1 0 0,1 0 0,0-1 0,0 1 0,0 0 0,0-1 0,0 1 0,0-1 0,1 1 0,-1-1 0,1 0 0,0 0 0,0 0 0,-1 0 0,2 0 0,-1 0 0,0 0 0,0 0 0,0-1 0,1 1 0,-1-1 0,1 0 0,3 2 0,4-1 0,-1 0 0,1 0 0,0-1 0,0 0 0,18-1 0,-20 0 0,-3-1 0,0 1 0,0-1 0,-1 0 0,1 0 0,0 0 0,-1-1 0,1 0 0,-1 0 0,0 0 0,1 0 0,-1 0 0,0-1 0,0 0 0,-1 0 0,1 0 0,-1 0 0,1-1 0,-1 0 0,0 1 0,0-1 0,-1 0 0,1 0 0,-1 0 0,0-1 0,2-4 0,4-10 0,-2 1 0,0-1 0,-1 0 0,5-35 0,-3-33 0,-3-2 0,-8-90 0,4 175 0,0-1 0,-1 1 0,1-1 0,-1 0 0,0 1 0,-4-9 0,5 12 0,0 1 0,-1-1 0,1 0 0,-1 0 0,1 1 0,-1-1 0,1 0 0,-1 1 0,1-1 0,-1 1 0,0-1 0,1 0 0,-1 1 0,0-1 0,1 1 0,-1 0 0,0-1 0,0 1 0,0 0 0,1-1 0,-1 1 0,0 0 0,0 0 0,0 0 0,0 0 0,1 0 0,-1 0 0,0 0 0,0 0 0,0 0 0,0 0 0,1 0 0,-1 0 0,0 1 0,0-1 0,0 0 0,1 0 0,-1 1 0,0-1 0,0 1 0,-1 0 0,0 1 0,0 1 0,-1-1 0,1 1 0,0-1 0,0 1 0,0 0 0,0 0 0,1 0 0,-1 0 0,1 0 0,0 0 0,0 0 0,0 0 0,-1 6 0,0-1 0,-7 30 0,2 0 0,2 1 0,1 0 0,2 0 0,4 46 0,-1-21 0,-2-33 0,2-1 0,1 0 0,1 0 0,2 0 0,1-1 0,14 43 0,-9-53 10,-11-19-12,0 0 0,0 1 0,0-1 0,1 0 0,-1 0-1,0 1 1,0-1 0,0 0 0,1 1 0,-1-1 0,0 0 0,0 0 0,1 0 0,-1 1 0,0-1 0,1 0-1,-1 0 1,0 0 0,1 0 0,-1 1 0,0-1 0,1 0 0,-1 0 0,0 0 0,1 0 0,-1 0 0,0 0 0,1 0-1,-1 0 1,0 0 0,1 0 0,-1 0 0,0 0 0,1 0 0,-1-1 0,0 1 0,1 0 0,-1 0 0,0 0-1,1 0 1,-1 0 0,0-1 0,0 1 0,1 0 0,-1 0 0,0-1 0,0 1 0,1 0 0,-1 0 0,0-1 0,0 1-1,0 0 1,1-1 0,-1 1 0,0 0 0,0-1 0,0 1 0,0 0 0,0-1 0,0 1 0,7-30-457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36.39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0 31054,'0'0'1521,"36"0"-1393,10 0-96,6 0 0,-3 0-32,-10 0 0,-3 0 0,-13 0 0,-6 0-32,-11 0-96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37.21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156 86 31871,'-2'-20'787,"2"19"-784,0 0-1,0 0 1,0 0-1,1 1 1,-1-1-1,0 0 1,0 0-1,0 0 1,0 0-1,-1 0 1,1 0-1,0 1 0,0-1 1,0 0-1,-1 0 1,1 0-1,0 1 1,-1-1-1,1 0 1,-1 0-1,1 1 1,-1-1-1,1 0 1,-1 0-1,1 1 1,-1-1-1,0 1 1,1-1-1,-1 1 0,0-1 1,0 1-1,1-1 1,-1 1-1,0 0 1,0-1-1,0 1 1,0 0-1,1 0 1,-1-1-1,0 1 1,0 0-1,0 0 1,-1 0-1,-6 0-2,-1 0 0,1 0 0,0 1 0,0 0 0,0 1 0,0 0 0,0 0 0,-10 4 0,14-4 0,1 0 0,0 0 0,0 1 0,0-1 0,0 0 0,0 1 0,1 0 0,-1 0 0,1 0 0,0 0 0,0 0 0,0 0 0,0 1 0,0-1 0,1 0 0,0 1 0,-1 0 0,1-1 0,0 1 0,0 5 0,0-7 0,1 1 0,-1 0 0,1-1 0,-1 1 0,1 0 0,0-1 0,0 1 0,0 0 0,0-1 0,1 1 0,-1 0 0,1-1 0,0 1 0,-1-1 0,1 1 0,0-1 0,0 1 0,1-1 0,-1 1 0,1-1 0,-1 0 0,1 0 0,-1 0 0,5 4 0,-1-3 0,0-1 0,0 1 0,1-1 0,-1 0 0,0 0 0,1-1 0,0 1 0,-1-1 0,1-1 0,10 1 0,21 1 0,50-4 0,-84 2 0,0 0 0,-1-1 0,1 1 0,-1-1 0,1 0 0,-1 0 0,1 0 0,-1 0 0,0 0 0,1 0 0,-1-1 0,0 1 0,0-1 0,0 1 0,0-1 0,0 0 0,0 0 0,0 0 0,-1 0 0,1 0 0,-1 0 0,1-1 0,-1 1 0,0 0 0,0-1 0,0 1 0,0-1 0,-1 1 0,1-1 0,0-3 0,0-6 0,0-1 0,0 1 0,-1-1 0,-3-22 0,3 32 0,0 0 0,-1 1 0,1-1 0,-1 0 0,0 1 0,0-1 0,0 0 0,0 1 0,0 0 0,0-1 0,-1 1 0,1-1 0,-1 1 0,0 0 0,0 0 0,0 0 0,1 0 0,-2 0 0,1 1 0,0-1 0,0 1 0,-1-1 0,1 1 0,0 0 0,-1 0 0,-4-2 0,-4 0 0,-1 1 0,1 1 0,0-1 0,-1 2 0,-12 0 0,17 0 0,4 0 0,-1 0 0,1 1 0,-1-1 0,0 1 1,1-1-1,0 1 0,-1 0 0,1 1 0,-1-1 0,1 1 0,0-1 0,0 1 0,0 0 0,0 0 1,0 0-1,-3 4 0,1-1-4,0 1 0,0 0 1,1 1-1,-1-1 0,1 1 1,-4 11-1,-7 24-116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40.26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8 606 32479,'0'1'10,"-1"-1"0,1 1 0,-1-1 1,1 1-1,-1-1 0,1 1 0,-1 0 0,1-1 0,-1 1 1,1 0-1,0-1 0,-1 1 0,1 0 0,0-1 0,0 1 1,-1 0-1,1 0 0,0 0 0,0-1 0,0 1 0,0 0 1,0 0-1,0-1 0,0 3 0,1 28-26,-1-23 34,0-7-18,0 0 0,0 1 0,0-1 0,0 0 0,0 0 0,0 0 0,1 0 0,-1 1 0,0-1 0,1 0 1,-1 0-1,1 0 0,-1 0 0,1 0 0,-1 0 0,1 0 0,0 0 0,-1 0 0,1 0 0,0-1 0,0 1 0,0 0 0,0 0 0,0-1 0,0 1 0,0 0 0,0-1 0,0 1 0,0-1 0,2 1 0,2 0 4,0 0 0,1-1 0,-1 1-1,0-1 1,9-1 0,1 0 4,-12 1-8,-1-1 0,1 1 0,0-1 0,-1 0 0,1 0 0,-1 0 0,0 0 0,1-1 0,-1 1 0,0 0 0,0-1 0,1 0 0,-1 0 0,-1 1 0,1-1 0,0 0 0,0-1 0,-1 1 0,1 0 0,-1 0 0,2-5 0,4-6 0,-1 0 0,7-26 0,-4 0 0,-2 0 0,-2 0 0,-1-1 0,-2 0 0,-4-43 0,1 24 0,2 55 0,-1-1 0,0 1 0,-1 0 0,1-1 0,-1 1 0,1 0 0,-1 0 0,-1-1 0,1 1 0,-3-6 0,2 9 0,1-1 0,0 1 0,-1 0 0,1-1 0,-1 1 0,1 0 0,-1 0 0,1 0 0,-1 0 0,0 1 0,1-1 0,-1 0 0,0 1 0,0-1 0,1 1 0,-1-1 0,0 1 0,0 0 0,0 0 0,0 0 0,0 0 0,1 0 0,-1 0 0,0 1 0,-3 0 0,3 0 0,-1-1 0,1 1 0,-1 0 0,1 1 0,0-1 0,0 0 0,-1 1 0,1-1 0,0 1 0,0 0 0,0 0 0,1-1 0,-1 1 0,0 0 0,1 1 0,-1-1 0,1 0 0,0 0 0,-1 1 0,1-1 0,0 1 0,1-1 0,-1 1 0,0-1 0,1 1 0,-1 4 0,-1 7 0,0 0 0,1 0 0,2 25 0,0-36 0,-1-1 0,0 1 0,1-1 0,0 0 0,0 1 0,0-1 0,0 0 0,0 1 0,0-1 0,0 0 0,1 0 0,-1 0 0,1 0 0,0 0 0,-1-1 0,1 1 0,0 0 0,0-1 0,0 1 0,0-1 0,0 0 0,0 0 0,1 0 0,-1 0 0,0 0 0,1 0 0,-1 0 0,1-1 0,-1 1 0,4-1 0,9 3 0,1-2 0,0 0 0,27-2 0,-26 0 0,-7 0 0,0-1 0,0 0 0,0 0 0,0-1 0,0 0 0,0-1 0,-1 0 0,1 0 0,-1-1 0,0 0 0,-1-1 0,1 0 0,-1 0 0,0-1 0,-1 0 0,0 0 0,7-10 0,-24 33 0,1-1 0,0 1 0,2 0 0,-1 1 0,2 0 0,0 0 0,1 0 0,1 1 0,1 0 0,0 0 0,1 0 0,1 0 0,1 0 0,0 0 0,4 22 0,-3-37 0,0 1 0,0-1 0,0 0 0,1 0 0,-1 0 0,1 1 0,-1-2 0,1 1 0,0 0 0,0 0 0,0 0 0,1-1 0,-1 0 0,1 1 0,2 1 0,1 0 0,-1 0 0,1-1 0,0 0 0,1 0 0,-1-1 0,0 1 0,9 1 0,-1-1 0,0-1 0,0 0 0,0-1 0,0-1 0,0 0 0,28-4 0,-36 2 0,0 1 0,-1-1 0,1 0 0,0 0 0,-1-1 0,1 1 0,-1-1 0,0 0 0,0-1 0,0 1 0,0-1 0,-1 0 0,1 0 0,-1-1 0,0 1 0,-1-1 0,1 0 0,-1 0 0,0 0 0,0-1 0,0 1 0,-1-1 0,1 1 0,1-12 0,1-2 0,-2 1 0,0-1 0,-2 0 0,0 0 0,0 0 0,-5-31 0,4 45 0,-1 1 0,0 0 0,0 0 0,0 0 0,0 0 0,0 0 0,-1 0 0,0 0 0,0 1 0,0-1 0,0 1 0,0-1 0,-1 1 0,1 0 0,-1 0 0,0 0 0,0 0 0,0 0 0,-1 0 0,1 1 0,-1 0 0,1 0 0,-1 0 0,0 0 0,1 0 0,-1 1 0,0 0 0,0-1 0,0 2 0,-1-1 0,1 0 0,0 1 0,-7 0 0,10 0 0,0 0 0,-1 0 0,1 0 0,0 0 0,0 1 0,-1-1 0,1 0 0,0 1 0,0-1 0,0 1 0,0-1 0,0 1 0,0 0 0,0 0 0,0-1 0,0 1 0,0 0 0,0 0 0,0 0 0,-1 1 0,0 1 0,1 0 0,-1 0 0,0 1 0,1-1 0,0 0 0,0 1 0,-1 4 0,-1 9 0,1 0 0,1 25 0,1-28 0,-1 12 0,1 0 0,1-1 0,8 51 0,-7-69 0,0 0 0,0-1 0,0 1 0,1 0 0,0-1 0,0 1 0,0-1 0,1 0 0,0 0 0,0 0 0,1-1 0,0 1 0,0-1 0,0 0 0,0-1 0,1 1 0,0-1 0,0 0 0,9 4 0,-4-4 0,-1-1 0,1-1 0,0 0 0,0 0 0,0-1 0,0-1 0,0 0 0,17-2 0,-10 2 0,-11-1 0,-1 1 0,0-1 0,1 0 0,-1 0 0,0-1 0,0 1 0,0-1 0,0-1 0,0 1 0,-1-1 0,1 0 0,-1-1 0,0 1 0,9-8 0,-8 4 0,1 0 0,-1 0 0,0-1 0,-1 1 0,0-1 0,0-1 0,-1 1 0,6-18 0,-1-3 0,-2-1 0,-1 0 0,-2 0 0,-1 0 0,0-36 0,-2 10 0,0-102 0,-2 128 0,-2 1 0,-1-1 0,-9-35 0,9 58 0,3 9 0,1-1 0,-1 1 0,0-1 0,0 1 0,1 0 0,-1-1 0,1 1 0,-1 0 0,1-1 0,0 4 0,-7 425 0,8-415 0,-1 1 0,1-1 0,1 0 0,0 0 0,1 0 0,0 0 0,2 0 0,0-1 0,0 1 0,1-1 0,1 0 0,12 18 0,-17-30 0,0 0 0,0 0 0,-1-1 0,1 1 0,1-1 0,-1 1 0,0-1 0,0 0 0,0 0 0,1 0 0,-1 0 0,1 0 0,-1-1 0,1 1 0,-1-1 0,1 1 0,-1-1 0,1 0 0,-1 0 0,1 0 0,-1 0 0,1-1 0,-1 1 0,1 0 0,-1-1 0,1 0 0,-1 0 0,1 0 0,-1 0 0,0 0 0,0 0 0,0-1 0,1 1 0,-1-1 0,0 1 0,-1-1 0,1 0 0,0 0 0,0 0 0,-1 0 0,1 0 0,-1 0 0,2-3 0,1-10 0,0 0 0,0-1 0,-2 0 0,0 0 0,-1 0 0,0 0 0,-4-29 0,2 4 0,1-107 0,1 147 0,-1 0 0,0-1 0,1 1 0,-1 0 0,0 0 0,1 1 0,-1-1 0,1 0 0,0 0 0,-1 0 0,1 0 0,0 0 0,0 0 0,-1 1 0,1-1 0,0 0 0,0 1 0,0-1 0,0 1 0,0-1 0,0 1 0,0-1 0,0 1 0,0-1 0,0 1 0,0 0 0,0 0 0,0 0 0,0 0 0,0-1 0,1 1 0,43-1 0,-36 1 0,6 0 0,-6-1 0,0 1 0,0 1 0,1-1 0,-1 1 0,10 3 0,-16-3 0,-1 0 0,0 0 0,1 0 0,-1 0 0,0 0 0,0 0 0,0 0 0,0 1 0,0-1 0,0 1 0,0 0 0,-1 0 0,1-1 0,0 1 0,-1 0 0,0 0 0,1 0 0,-1 1 0,0-1 0,0 0 0,0 0 0,0 1 0,-1-1 0,2 5 0,-1 4 0,1 0 0,-2 0 0,1 0 0,-1 0 0,-1 0 0,0 0 0,-1 0 0,0 0 0,-1 0 0,0 0 0,0-1 0,-1 1 0,-1-1 0,-6 11 0,6-13 0,0 1 0,1-1 0,0 1 0,0 0 0,1 0 0,0 0 0,1 1 0,-1-1 0,2 1 0,0-1 0,0 1 0,1 0 0,1 17 0,-1-26 0,1 0 0,-1 0 0,1 0 0,-1 0 0,1 0 0,-1 0 0,1 0 0,0 0 0,0 0 0,-1 0 0,1 0 0,0 0 0,0 0 0,0-1 0,0 1 0,0 0 0,0-1 0,0 1 0,0-1 0,0 1 0,1-1 0,-1 1 0,0-1 0,0 0 0,0 0 0,2 1 0,36 0 0,-29-1 0,17 0 0,-18 1 0,1-1 0,0 0 0,0 0 0,0-2 0,11-1 0,-17 2 0,-1-1 0,0 1 0,0-1 0,1 1 0,-1-1 0,0 0 0,0 0 0,0-1 0,-1 1 0,1 0 0,-1-1 0,1 0 0,-1 1 0,0-1 0,0 0 0,0 0 0,0 0 0,1-5 0,4-9 0,-1-1 0,-1-1 0,-1 1 0,0 0 0,-2-1 0,0 0 0,-1-32 0,-1 24 0,2 0 0,6-35 0,-7 59 0,0 0 0,-1 0 0,1 0 0,1 1 0,-1-1 0,0 0 0,0 1 0,1-1 0,0 1 0,-1 0 0,1-1 0,0 1 0,0 0 0,0 0 0,1 0 0,-1 0 0,0 1 0,1-1 0,-1 0 0,1 1 0,-1 0 0,6-2 0,-3 1 0,1 1 0,-1 0 0,0 1 0,1-1 0,-1 1 0,0 0 0,1 0 0,-1 1 0,1-1 0,-1 1 0,7 2 0,-9-2 0,1 1 0,-1 0 0,0-1 0,0 1 0,0 0 0,0 0 0,-1 1 0,1-1 0,-1 1 0,1-1 0,-1 1 0,0 0 0,0 0 0,0 0 0,0 0 0,2 5 0,-5-8 0,1 1 0,-1-1 0,0 0 0,1 1 0,-1-1 0,0 0 0,1 0 0,-1 0 0,0 1 0,0-1 0,1 0 0,-1 0 0,0 0 0,0 0 0,1 0 0,-1 0 0,0-1 0,1 1 0,-1 0 0,0 0 0,0-1 0,-21-8 0,19 7 0,-1 0 0,0 1 0,1-1 0,-1 1 0,0 0 0,0 0 0,0 0 0,0 0 0,-6 1 0,5-1 0,0 1 0,1 1 0,-1-1 0,0 1 0,1-1 0,-1 1 0,1 1 0,-1-1 0,1 1 0,0-1 0,-1 1 0,1 0 0,0 1 0,-4 2 0,3 0 0,1 0 0,0 0 0,0 0 0,0 0 0,0 0 0,1 1 0,0-1 0,0 1 0,0 0 0,-1 8 0,-2 5 0,1 0 0,1 0 0,0 1 0,2-1 0,0 1 0,1 0 0,2 0 0,2 24 0,-2-39 0,0 0 0,0 0 0,1 0 0,-1 0 0,1-1 0,0 1 0,1 0 0,-1-1 0,1 0 0,0 0 0,0 0 0,0 0 0,0 0 0,1 0 0,0-1 0,-1 0 0,1 0 0,0 0 0,1 0 0,-1 0 0,0-1 0,7 2 0,-4 0 0,1-2 0,0 1 0,0-1 0,0 0 0,0-1 0,0 1 0,1-2 0,-1 1 0,0-1 0,1-1 0,-1 1 0,16-4 0,-22 3 0,0 0 0,0 0 0,0 0 0,1-1 0,-1 1 0,-1 0 0,1-1 0,0 0 0,0 1 0,0-1 0,-1 0 0,1 0 0,-1 0 0,0 0 0,1 0 0,-1 0 0,0 0 0,0 0 0,0 0 0,0-1 0,-1 1 0,1 0 0,0-3 0,1-9 0,0 1 0,1-26 0,-3 32 0,0-240 0,0 527 0,0-274 0,0 0 0,1 0 0,0 0 0,-1 0 0,2-1 0,-1 1 0,1 0 0,0-1 0,0 1 0,0-1 0,1 0 0,5 9 0,-5-11 0,-1 0 0,1 0 0,0 0 0,0-1 0,0 1 0,1-1 0,-1 1 0,0-1 0,1 0 0,0 0 0,-1-1 0,1 1 0,0-1 0,0 0 0,0 0 0,0 0 0,0 0 0,8-1 0,-7 1 0,0-1 0,1 1 0,-1-2 0,0 1 0,0 0 0,1-1 0,-1 0 0,0 0 0,0-1 0,0 0 0,0 1 0,6-5 0,-8 4 0,0-1 0,-1 1 0,1-1 0,-1 0 0,0 0 0,0 0 0,0 0 0,0 0 0,0 0 0,-1-1 0,1 1 0,-1 0 0,0-1 0,0 1 0,0-1 0,-1 1 0,1-1 0,-1 0 0,0-4 0,2-137 0,-2 7 0,0 134 0,1 1 0,-1 0 0,0 0 0,1 0 0,-1 0 0,1 0 0,0 0 0,0 0 0,0 0 0,1 0 0,-1 0 0,1 0 0,-1 1 0,1-1 0,0 0 0,0 1 0,0 0 0,0-1 0,1 1 0,3-3 0,-3 4 0,1-1 0,0 1 0,-1 0 0,1 0 0,0 0 0,0 0 0,0 0 0,0 1 0,0 0 0,-1 0 0,1 0 0,0 0 0,0 1 0,0-1 0,0 1 0,5 2 0,-6-2 0,1 1 0,-1-1 0,1 1 0,-1 0 0,0 0 0,0 0 0,0 0 0,0 1 0,3 3 0,10 6-5,-14-4 5,-7-11 0,0 0 0,0 1 1,0 0-1,0 0 0,-1 0 1,1 0-1,-1 1 0,0 0 1,1 0-1,-1 1 1,0-1-1,1 1 0,-12 1 1,9-1-1,5 0 0,1 1 0,0-1 0,-1 0 0,1 1 0,-1 0 0,1-1 0,0 1 0,-1 0 0,1 0 0,0 0 0,0 1 0,0-1 0,0 0 0,0 1 0,0-1 0,-2 3 0,0 0 0,0 1 0,0 0 0,1 0 0,0 0 0,0 0 0,-4 8 0,2 1 0,0 0 0,0 0 0,1 1 0,-2 21 0,4-23 0,0 1 0,1-1 0,1 0 0,0 1 0,1-1 0,5 26 0,-4-34 0,0 1 0,0 0 0,0-1 0,1 0 0,0 0 0,0 0 0,0 0 0,1 0 0,0 0 0,-1-1 0,2 0 0,-1 0 0,0 0 0,1 0 0,0 0 0,0-1 0,8 4 0,-2-2 0,1 0 0,-1-1 0,1 0 0,0-1 0,0 0 0,0-1 0,18 1 0,86-5 0,-114 2 0,5 0 0,-1 0 0,1-1 0,-1 0 0,0-1 0,1 1 0,-1-1 0,0-1 0,0 1 0,0-1 0,0 0 0,0 0 0,-1-1 0,1 1 0,-1-1 0,0-1 0,0 1 0,-1-1 0,1 1 0,-1-1 0,0-1 0,0 1 0,-1 0 0,1-1 0,-1 0 0,-1 0 0,1 0 0,-1 0 0,0 0 0,0-1 0,-1 1 0,1 0 0,-2-1 0,1-7 0,0-227 0,-1 234 0,-5-36 0,5 42 0,0 0 0,0 0 0,0 0 0,-1 0 0,1 0 0,0 0 0,-1 1 0,1-1 0,-1 0 0,1 0 0,-1 0 0,1 0 0,-1 1 0,0-1 0,1 0 0,-1 1 0,0-1 0,0 0 0,1 1 0,-1-1 0,0 1 0,0-1 0,0 1 0,0 0 0,0-1 0,0 1 0,0 0 0,1-1 0,-1 1 0,0 0 0,0 0 0,0 0 0,0 0 0,0 0 0,0 0 0,0 0 0,-1 1 0,1-1 0,0 0 0,0 1 0,0-1 0,0 0 0,0 1 0,0-1 0,1 1 0,-1-1 0,0 1 0,0-1 0,1 1 0,-1 0 0,0 0 0,1-1 0,-1 1 0,1 0 0,-2 1 0,-5 11 0,0 0 0,0 1 0,2 0 0,-1 0 0,2 0 0,0 1 0,-4 28 0,-4 113 0,11-140 0,1-6 0,-1-1 0,2 1 0,2 20 0,-3-27 0,1 0 0,0-1 0,0 1 0,0 0 0,0 0 0,1-1 0,-1 1 0,1-1 0,0 1 0,0-1 0,0 0 0,0 1 0,0-1 0,0 0 0,0 0 0,1 0 0,2 1 0,3 1 0,0 0 0,0-1 0,1 0 0,-1 0 0,1-1 0,0 0 0,0 0 0,0-1 0,10 0 0,3 0 0,1-2 0,33-4 0,-48 4 0,-1-1 0,0 0 0,1 0 0,-1-1 0,0 0 0,0 0 0,-1 0 0,8-6 0,-11 7 0,0 0 0,0 0 0,0 0 0,0-1 0,-1 0 0,1 1 0,-1-1 0,1 0 0,-1 0 0,0 0 0,0-1 0,-1 1 0,1 0 0,0-1 0,-1 1 0,0-1 0,0 0 0,1-4 0,-4-9-29,-9 5-118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40.92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0 31614,'263'6'1153,"-196"-6"-1425,-69 0-769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41.54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76 18 24827,'0'-6'4036,"2"-3"-139,14 6-3890,-2 4-7,0 1 0,0 1 0,-1 0 0,1 0 0,-1 2 0,1-1 0,-1 2 0,0 0 0,-1 0 0,0 1 0,0 1 0,17 14 0,-4-2 0,-1 1 0,-1 1 0,-2 1 0,33 44 0,-40-46 0,-1 1 0,0 1 0,-2 0 0,0 0 0,-2 1 0,12 47 0,-14-35 0,-1 0 0,-2 0 0,-1 1 0,-3 45 0,-2-64 0,0 0 0,-2 0 0,0 0 0,-1-1 0,-1 1 0,0-1 0,-1 0 0,-1-1 0,-1 0 0,0 0 0,-1 0 0,-18 19 0,-6 5 0,-1-3 0,-2-1 0,-50 38 0,63-55-24,1 1-25,-1-2-1,0 0 0,-1-2 1,-53 26-1,30-27-1311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44.221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406 1 32159,'-1'11'48,"0"0"0,-1 0 1,0 0-1,0 0 1,-2 0-1,1-1 0,-1 1 1,-1-1-1,-5 10 0,-9 21-6,-163 458 41,145-368-83,-39 269 0,29 141 0,36 18 0,13-516 0,2 0 0,1 0 0,3 0 0,1-1 0,17 47 0,89 201 0,-91-235 0,27 56 0,5-2 0,138 202 0,-99-181 0,155 161 0,-217-259 0,1-1 0,2-2 0,62 38 0,-31-28 0,94 40 0,-126-65 0,1-1 0,1-2 0,72 11 0,118 1 0,-47-7 0,4-1 0,219-12 0,-214-4 0,177 1 0,-365-1 0,-1 0 0,0 0 0,0 1 0,1-1 0,-1 0 0,0 0 0,0 0 0,0 1 0,0-1 0,0 0 0,0 0 0,0 0 0,0 1 0,0-1 0,0 0 0,-1 0 0,1 0 0,0 1 0,0-1 0,-1 0 0,1 1 0,-1-2 0,-11-19 0,0 2 0,0 0 0,-2 0 0,0 1 0,-2 1 0,-23-22 0,38 38 0,-72-59 0,66 54 0,-1 1 0,0 0 0,-1 1 0,1 0 0,-1 0 0,0 1 0,-16-5 0,25 8 0,-1 0 0,1 0 0,0 0 0,0 0 0,-1 0 0,1 0 0,0 0 0,0 0 0,-1 0 0,1 0 0,0 0 0,-1 0 0,1 0 0,0 0 0,0 0 0,-1 0 0,1 1 0,0-1 0,0 0 0,-1 0 0,1 0 0,0 0 0,0 1 0,0-1 0,-1 0 0,1 0 0,0 0 0,0 1 0,0-1 0,0 0 0,0 0 0,-1 1 0,1-1 0,0 0 0,0 0 0,0 1 0,0-1 0,0 0 0,0 0 0,0 1 0,0-1 0,0 0 0,0 1 0,0-1 0,0 0 0,0 0 0,0 1 0,0-1 0,0 0 0,0 0 0,0 1 0,1-1 0,-1 1 0,0 2 0,1 0 0,0 0 0,0 0 0,-1 0 0,2-1 0,-1 1 0,0 0 0,0-1 0,1 1 0,0-1 0,-1 0 0,1 1 0,0-1 0,0 0 0,0 0 0,0 0 0,1 0 0,2 1 0,52 33 0,-50-33 0,46 21 0,-38-18 0,-1 0 0,0 1 0,0 0 0,18 14 0,-30-19 0,-1-1 0,1 1 0,0 0 0,-1-1 0,1 1 0,-1 0 0,0 0 0,0 0 0,1 0 0,-1 0 0,-1 1 0,1-1 0,0 0 0,0 0 0,-1 1 0,1-1 0,-1 0 0,0 1 0,0-1 0,0 1 0,0-1 0,0 0 0,-1 4 0,0-3 0,0 1 0,0-1 0,0 1 0,0-1 0,-1 1 0,0-1 0,0 0 0,0 0 0,0 0 0,0 0 0,0 0 0,-1 0 0,-5 4 0,-35 27 0,-1-2 0,-95 49 0,109-60-152,14-18-608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31.2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223 133 29886,'0'-5'98,"0"0"0,0 1 0,1-1 1,-1 0-1,1 1 0,0-1 0,0 0 0,1 1 1,0-1-1,-1 1 0,1 0 0,1 0 1,-1 0-1,1 0 0,-1 0 0,1 0 0,0 0 1,1 1-1,-1 0 0,1-1 0,-1 1 0,1 1 1,0-1-1,0 0 0,0 1 0,6-3 1,-4 2-87,1-1 1,0 1 0,-1 0 0,1 0-1,1 1 1,-1 0 0,0 0 0,0 1-1,1 0 1,-1 0 0,1 0 0,-1 1 0,11 1-1,-16 0-12,0 0 1,1 1-1,-1-1 0,1 0 0,-1 1 0,0-1 0,0 1 0,0 0 1,0 0-1,0-1 0,0 1 0,-1 1 0,1-1 0,0 0 0,-1 0 1,0 1-1,1-1 0,-1 0 0,0 1 0,-1-1 0,1 1 0,0 0 1,0 4-1,2 7-1,0 0 1,-1 0 0,0 16 0,-1-4 0,-5 48 0,2-63 0,0 0 0,0 0 0,-1 0 0,-1-1 0,0 1 0,-9 17 0,-6 3-2,-1-1 1,-1-1-1,-2-1 1,-43 42-1,18-26-2,-91 63 0,65-61 7,75-46-3,-1-1 0,0 1 1,0 0-1,0 0 1,0 0-1,0-1 0,0 1 1,0 0-1,0 0 0,0 0 1,0 0-1,0-1 1,0 1-1,0 0 0,0 0 1,0 0-1,0-1 0,0 1 1,0 0-1,0 0 1,0 0-1,0-1 0,0 1 1,0 0-1,0 0 0,0 0 1,0 0-1,0-1 1,-1 1-1,1 0 0,0 0 1,0 0-1,0 0 0,0 0 1,0-1-1,-1 1 1,1 0-1,0 0 0,0 0 1,0 0-1,0 0 0,-1 0 1,1 0-1,0 0 1,0 0-1,0 0 0,-1 0 1,1-1-1,0 1 0,0 0 1,0 0-1,0 0 1,-1 1-1,1-1 0,0 0 1,0 0-1,0 0 1,-1 0-1,1 0 0,0 0 1,0 0-1,0 0 0,-1 0 1,1 0-1,0 0 1,0 0-1,0 1 0,0-1 1,7-15 2,-3 12-1,1 0-1,-1 0 1,1 1 0,0-1-1,-1 1 1,1 0 0,0 1-1,1-1 1,-1 1 0,0 0-1,0 0 1,8 0 0,72 2 13,-63 1-20,-9 0 5,1 1 0,-2 1 0,1 0 0,0 0 0,-1 2 0,0-1 0,0 2 0,16 10 0,0-1 0,-22-12-48,1 0 0,0-1 1,0 0-1,0 0 0,0 0 0,1-1 1,-1-1-1,0 1 0,14 0 0,-4-2-1523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47.36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8 240 32543,'-7'-13'216,"13"42"-208,48 170-8,-43-143 0,-5-19 0,1-1 0,2-1 0,1 1 0,29 61 0,-38-94 0,-1-1 0,2 0 0,-1 1 0,0-1 0,0 0 0,1 0 0,-1 0 0,1 0 0,-1 0 0,1 0 0,0-1 0,0 1 0,0-1 0,0 1 0,0-1 0,0 1 0,1-1 0,-1 0 0,0 0 0,0 0 0,1-1 0,-1 1 0,1 0 0,-1-1 0,1 0 0,-1 1 0,1-1 0,-1 0 0,1 0 0,-1-1 0,1 1 0,3-1 0,-4 0 0,0 0 0,0 0 0,-1 0 0,1 0 0,0 0 0,-1 0 0,1 0 0,0 0 0,-1-1 0,0 1 0,1-1 0,-1 1 0,0-1 0,0 0 0,1 1 0,-1-1 0,-1 0 0,3-3 0,12-42 0,-10 32 0,10-35 0,-2-1 0,-3-1 0,-1 1 0,-3-2 0,-1-57 0,-3 76 0,-1 32 0,-1 5 0,1 19 0,-1-11 0,-1-5 0,1-1 0,0 0 0,1 0 0,-1 0 0,1 0 0,2 9 0,-2-13 0,0 1 0,0 0 0,0 0 0,0-1 0,0 1 0,0-1 0,1 1 0,-1-1 0,0 1 0,1-1 0,-1 0 0,1 0 0,0 0 0,-1 0 0,1 0 0,0 0 0,0 0 0,-1 0 0,1-1 0,0 1 0,0-1 0,2 1 0,12 1 0,1 0 0,-1-1 0,30-1 0,-11-1 0,-30 1 0,-1-1 0,1 1 0,-1-1 0,1 0 0,-1 0 0,1-1 0,-1 1 0,0-1 0,1 0 0,-1 0 0,0 0 0,0-1 0,0 1 0,-1-1 0,1 0 0,-1 0 0,1 0 0,-1-1 0,0 1 0,0-1 0,-1 0 0,1 1 0,-1-1 0,0-1 0,0 1 0,0 0 0,0 0 0,-1-1 0,0 1 0,1-1 0,-2 1 0,1-1 0,-1 1 0,1-8 0,-1 9 0,0-3 0,0 0 0,0 0 0,-1 0 0,0 0 0,-2-10 0,2 14 0,0 0 0,0-1 0,0 1 0,-1 0 0,1 0 0,-1-1 0,0 1 0,1 1 0,-1-1 0,0 0 0,0 0 0,0 1 0,0-1 0,-1 1 0,-3-3 0,2 2 0,1 0 0,-1 1 0,0-1 0,1 1 0,-1 0 0,0-1 0,0 2 0,0-1 0,0 0 0,0 1 0,0 0 0,0 0 0,-7 1 0,8-1 0,0 1 0,1 0 0,-1 0 0,0 1 0,0-1 0,1 0 0,-1 1 0,1 0 0,-1-1 0,1 1 0,0 0 0,0 0 0,0 1 0,0-1 0,0 0 0,0 1 0,1-1 0,-1 1 0,-1 2 0,-1 4 0,0 0 0,1 0 0,0 0 0,1 0 0,0 0 0,0 1 0,0 9 0,0 71 0,3-53 0,-1-22 0,1 0 0,1 0 0,0 0 0,1-1 0,0 1 0,1-1 0,1 0 0,9 19 0,-9-23 0,0 0 0,1-1 0,0 1 0,1-1 0,0-1 0,1 1 0,-1-1 0,2 0 0,-1-1 0,1 0 0,17 10 0,-19-13 0,1-1 0,0-1 0,0 1 0,0-1 0,0-1 0,0 1 0,1-1 0,-1-1 0,0 1 0,10-2 0,-15 1 0,0 0 0,-1-1 0,1 1 0,-1-1 0,1 0 0,-1 1 0,1-1 0,-1 0 0,1-1 0,-1 1 0,0 0 0,0-1 0,0 1 0,1-1 0,-2 1 0,1-1 0,0 0 0,0 0 0,0 0 0,-1 0 0,1 0 0,-1 0 0,0-1 0,0 1 0,1 0 0,-2-1 0,2-2 0,3-9 0,-1 0 0,0 0 0,2-20 0,-5 30 0,12-151 0,-3 20 0,-10 135 0,1-1 0,-1 0 0,0 0 0,1 0 0,-1 0 0,0 0 0,1 1 0,-1-1 0,1 0 0,-1 0 0,1 1 0,0-1 0,-1 0 0,1 1 0,0-1 0,-1 1 0,1-1 0,0 1 0,0-1 0,-1 1 0,1-1 0,0 1 0,0 0 0,0 0 0,0-1 0,0 1 0,-1 0 0,1 0 0,0 0 0,0 0 0,0 0 0,0 0 0,0 0 0,0 0 0,0 0 0,0 0 0,-1 1 0,1-1 0,0 0 0,1 1 0,5 0 0,58-1 0,115 15 0,-179-15 0,1 0 0,0 1 0,-1-1 0,1 0 0,0 1 0,-1-1 0,1 1 0,-1 0 0,1 0 0,-1-1 0,1 1 0,-1 0 0,0 0 0,1 0 0,-1 1 0,0-1 0,0 0 0,0 0 0,0 1 0,0-1 0,0 0 0,0 1 0,0-1 0,-1 1 0,1-1 0,0 1 0,-1 0 0,0-1 0,1 1 0,-1-1 0,0 1 0,0 0 0,0-1 0,0 1 0,0 0 0,0-1 0,0 1 0,-1 3 0,-1 1 0,1 1 0,-1-1 0,-1 1 0,1-1 0,-1 0 0,0 0 0,-1 0 0,-6 8 0,-21 24 0,11-15 0,-32 51 0,47-65 0,1 0 0,-1 0 0,2 0 0,-1 0 0,1 1 0,1 0 0,0-1 0,0 1 0,1 0 0,-1 12 0,2-18 0,0-1 0,0 1 0,0 0 0,0 0 0,1-1 0,-1 1 0,1 0 0,0 0 0,0-1 0,0 1 0,1-1 0,-1 1 0,5 5 0,-3-6 0,-1-1 0,1 0 0,0 0 0,0 0 0,0 0 0,0-1 0,1 1 0,-1-1 0,0 0 0,1 0 0,-1 0 0,1 0 0,-1-1 0,1 0 0,5 1 0,7 1 0,1-1 0,0 0 0,0-1 0,0-1 0,27-5 0,-38 5 0,-1-1 0,1 0 0,-1 0 0,1 0 0,-1-1 0,0 1 0,0-1 0,0 0 0,0-1 0,-1 0 0,0 1 0,1-1 0,-1-1 0,-1 1 0,1 0 0,0-1 0,-1 0 0,0 0 0,0 0 0,2-7 0,0-1 0,-1 0 0,0 0 0,-1 0 0,0 0 0,1-21 0,-3-70 0,-1 61 0,0-285 0,-9 699 0,9-182 0,0-182 0,0 0 0,1 1 0,0-1 0,0 0 0,1 0 0,0 0 0,0 0 0,1-1 0,0 1 0,0-1 0,0 1 0,1-1 0,6 8 0,-6-10 0,-1 0 0,1-1 0,0 1 0,1-1 0,-1 0 0,1 0 0,-1 0 0,1-1 0,0 1 0,0-1 0,0 0 0,0-1 0,0 1 0,0-1 0,1 0 0,-1 0 0,0-1 0,9 0 0,-12 1 0,0-1 0,0 0 0,1 0 0,-1 0 0,0-1 0,0 1 0,0 0 0,1-1 0,-1 0 0,0 1 0,0-1 0,0 0 0,0 0 0,0 0 0,0 0 0,0-1 0,-1 1 0,1 0 0,0-1 0,-1 1 0,1-1 0,1-2 0,0-1 0,-1-1 0,0 1 0,0-1 0,0 0 0,-1 0 0,1 1 0,-1-12 0,6-58 0,-6-111 0,-2 93 0,-1 160 0,1 54 0,2-104 0,0-1 0,2 1 0,0 0 0,9 30 0,-10-42 0,0 0 0,0 0 0,0 0 0,0 0 0,1 0 0,0-1 0,0 1 0,0-1 0,1 0 0,-1 0 0,1 0 0,0 0 0,0 0 0,0-1 0,1 0 0,-1 0 0,1 0 0,0 0 0,0-1 0,0 0 0,0 0 0,0 0 0,0-1 0,1 0 0,-1 0 0,0 0 0,1 0 0,-1-1 0,1 0 0,-1 0 0,0 0 0,6-2 0,-7 1 0,-1 1 0,0-1 0,0-1 0,0 1 0,0 0 0,0-1 0,-1 1 0,1-1 0,0 0 0,-1 0 0,1 0 0,-1 0 0,0-1 0,1 1 0,-1-1 0,0 1 0,0-1 0,-1 0 0,1 1 0,1-6 0,5-8 0,-2 0 0,8-28 0,-12 36 0,22-106 0,-17 75 0,19-64 0,-25 100 0,0 0 0,0 0 0,0 0 0,0 1 0,1-1 0,-1 0 0,1 1 0,-1-1 0,1 1 0,0 0 0,0-1 0,0 1 0,1 0 0,-1 0 0,0 0 0,1 1 0,-1-1 0,1 1 0,-1-1 0,1 1 0,0 0 0,0 0 0,0 0 0,0 0 0,-1 0 0,1 1 0,0 0 0,6-1 0,-3 1 0,-31-3 0,22 4 0,-1 0 0,0-1 0,1 2 0,-1-1 0,1 0 0,-1 1 0,1-1 0,0 1 0,-1 0 0,1 0 0,0 0 0,0 1 0,1-1 0,-1 1 0,0 0 0,1 0 0,0-1 0,-1 1 0,1 1 0,0-1 0,-1 4 0,-4 6 0,0 1 0,1-1 0,0 2 0,-3 14 0,4-5 0,1 0 0,1 0 0,1 1 0,2 41 0,1-27 0,-1-35 0,0 1 0,0-1 0,0 0 0,1 1 0,0-1 0,0 0 0,0 0 0,1 0 0,-1 0 0,1 0 0,0 0 0,0 0 0,0-1 0,1 1 0,-1-1 0,1 1 0,4 4 0,-1-4 0,0 1 0,1-1 0,-1 0 0,1 0 0,0-1 0,0 1 0,0-2 0,0 1 0,12 2 0,6-1 0,0-1 0,-1 0 0,44-3 0,-39 0 0,-19 0 0,0-1 0,0 1 0,-1-2 0,1 1 0,0-1 0,-1-1 0,1 0 0,-1 0 0,0-1 0,15-8 0,-19 9 0,1-1 0,-1 0 0,-1 0 0,1 0 0,-1-1 0,1 1 0,-1-1 0,-1 0 0,1-1 0,-1 1 0,0-1 0,0 1 0,0-1 0,-1 0 0,0 0 0,0 0 0,2-10 0,1-23 0,-1-1 0,-2 0 0,-2 0 0,-5-40 0,4 72 0,0 0 0,0 0 0,-1 1 0,0-1 0,0 1 0,-1 0 0,0-1 0,0 1 0,-1 0 0,-4-6 0,6 10 0,0 1 0,0 0 0,0-1 0,0 1 0,0 0 0,-1 0 0,1 0 0,0 1 0,-1-1 0,0 1 0,1-1 0,-1 1 0,0 0 0,0 0 0,0 0 0,0 0 0,0 1 0,1-1 0,-1 1 0,-1-1 0,1 1 0,0 0 0,0 0 0,0 1 0,0-1 0,0 1 0,0-1 0,1 1 0,-4 1 0,3-1 0,0 1 0,1-1 0,-1 1 0,0 0 0,1 0 0,0 0 0,-1 0 0,1 0 0,0 0 0,0 1 0,0-1 0,1 1 0,-1-1 0,0 1 0,1 0 0,-2 3 0,-17 53 0,17-47 0,-4 20 0,1 0 0,2 1 0,1 0 0,2 53 0,1-84 0,0 1 0,0 0 0,0 0 0,0 0 0,0 1 0,1-1 0,-1 0 0,1 0 0,0 0 0,0 0 0,0 0 0,0-1 0,0 1 0,1 0 0,-1 0 0,1-1 0,0 1 0,0-1 0,0 0 0,0 1 0,5 3 0,-3-4 0,1 1 0,0-1 0,0 0 0,1 0 0,-1 0 0,0-1 0,0 0 0,1 0 0,-1 0 0,1-1 0,6 1 0,-2-1 0,0 0 0,0 0 0,0-1 0,1 0 0,-1-1 0,-1 0 0,1 0 0,0-1 0,10-5 0,-14 5 0,-1 0 0,0 0 0,1-1 0,-1 0 0,-1 0 0,1 0 0,0-1 0,-1 0 0,0 0 0,0 0 0,-1 0 0,1 0 0,-1-1 0,0 1 0,-1-1 0,3-7 0,-1-2 0,0 0 0,-2-1 0,0 0 0,0 1 0,-2-1 0,-1-24 0,0 5 0,1 33 0,0 1 0,0-1 0,0 0 0,0 0 0,-1 1 0,1-1 0,-1 0 0,1 1 0,-1-1 0,0 1 0,1-1 0,-3-2 0,3 4 0,-1-1 0,1 1 0,-1-1 0,1 1 0,-1 0 0,1-1 0,-1 1 0,0 0 0,1 0 0,-1-1 0,1 1 0,-1 0 0,0 0 0,1 0 0,-1 0 0,1 0 0,-1 0 0,0 0 0,1 0 0,-1 0 0,1 0 0,-1 0 0,0 0 0,1 0 0,-1 1 0,1-1 0,-1 0 0,0 0 0,1 1 0,-1-1 0,1 0 0,-1 1 0,1-1 0,-1 0 0,1 1 0,0-1 0,-1 1 0,1-1 0,-1 1 0,1-1 0,-1 1 0,-3 5 0,1-1 0,-1 0 0,1 1 0,0 0 0,0-1 0,0 1 0,1 0 0,0 1 0,1-1 0,-1 0 0,0 9 0,-1 9 0,0 41 0,2-47 0,1-9 0,0 0 0,0-1 0,1 1 0,0 0 0,4 16 0,-4-22 0,0-1 0,0 1 0,1 0 0,-1-1 0,1 1 0,0-1 0,-1 0 0,1 1 0,0-1 0,1 0 0,-1 0 0,0 0 0,1-1 0,-1 1 0,1 0 0,-1-1 0,1 0 0,0 1 0,-1-1 0,1 0 0,4 1 0,4 1 0,0-1 0,1 0 0,-1 0 0,1-1 0,-1 0 0,0-1 0,15-2 0,-21 2 0,0-1 0,0 0 0,-1 0 0,1 0 0,0-1 0,0 0 0,-1 0 0,0 0 0,1 0 0,-1-1 0,0 0 0,0 0 0,0 0 0,0 0 0,-1 0 0,1-1 0,-1 0 0,0 1 0,3-6 0,1-4 0,-1 0 0,0 0 0,-2-1 0,1 1 0,-1-1 0,-1 0 0,2-26 0,-1-106 0,-4 102 0,1-40 0,1 33 0,-2 0 0,-13-100 0,13 151 0,0-1 0,0 0 0,-1 0 0,1 0 0,0 1 0,0-1 0,0 0 0,0 0 0,-1 1 0,1-1 0,0 0 0,-1 1 0,1-1 0,0 0 0,-1 1 0,1-1 0,-1 0 0,1 1 0,-1-1 0,0 1 0,1-1 0,-1 1 0,1-1 0,-1 1 0,0-1 0,1 1 0,-1 0 0,0-1 0,0 1 0,1 0 0,-1 0 0,0 0 0,0-1 0,1 1 0,-1 0 0,0 0 0,0 0 0,1 0 0,-1 0 0,0 0 0,0 1 0,0-1 0,1 0 0,-1 0 0,0 0 0,0 1 0,1-1 0,-1 0 0,0 1 0,1-1 0,-1 1 0,0-1 0,1 1 0,-1-1 0,1 1 0,-1-1 0,0 2 0,-4 5 0,1-1 0,-1 1 0,1 0 0,1 1 0,0-1 0,0 1 0,0-1 0,-1 11 0,-12 70 0,15-80 0,-9 92 0,5 153 0,6-162 0,-1-78 0,0 1 0,1-1 0,0 0 0,1 0 0,7 24 0,-8-34 0,0 0 0,0 0 0,1 0 0,-1 0 0,1 0 0,0-1 0,0 1 0,0 0 0,0-1 0,0 1 0,0-1 0,1 0 0,-1 0 0,1 0 0,0 0 0,-1 0 0,1-1 0,0 1 0,0-1 0,0 0 0,0 0 0,0 0 0,0 0 0,1 0 0,-1-1 0,0 1 0,0-1 0,5 0 0,-5 0 0,0 1 0,0-1 0,0 0 0,0 0 0,0 0 0,0-1 0,0 1 0,0-1 0,0 0 0,0 1 0,0-1 0,0-1 0,0 1 0,-1 0 0,1-1 0,0 1 0,-1-1 0,0 0 0,1 0 0,-1 0 0,0 0 0,0 0 0,0 0 0,0-1 0,0 1 0,0-1 0,-1 1 0,1-1 0,-1 0 0,0 0 0,0 1 0,0-1 0,0 0 0,0 0 0,-1 0 0,1 0 0,-1 0 0,0 0 0,0-4 0,0 4-4,1-1-19,0-1-1,-1 0 1,0 0-1,1 1 1,-2-1 0,1 0-1,-1 1 1,1-1-1,-1 0 1,-3-8 0,1 11-80,1-1 0,0 1 1,-1 0-1,1 0 1,-1 0-1,1 0 1,-1 1-1,-5-3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47.94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141 134 32111,'0'-55'619,"-2"54"-617,0 1 1,0-1 0,0 0-1,0 1 1,0-1-1,0 1 1,0-1 0,0 1-1,0 0 1,0 0 0,0 0-1,-1 0 1,-2 1-1,1-1-1,-1 0-1,0 0 0,0 0 0,1 1 0,-1 0 0,0-1 0,0 1 0,1 1 0,-1-1 0,1 1 0,-1 0 0,1 0 0,0 0 0,0 0 0,0 1 0,-4 3 0,5-3 0,0 0 0,0 1 0,1-1 0,-1 1 0,1-1 0,0 1 0,0 0 0,1 0 0,-1 0 0,1 0 0,0 0 0,0 0 0,0 0 0,0 0 0,1 0 0,-1 1 0,1 5 0,1-8 0,-1-1 0,0 1 0,0 0 0,1-1 0,-1 1 0,1 0 0,-1-1 0,1 1 0,0-1 0,0 1 0,-1-1 0,1 1 0,0-1 0,0 1 0,0-1 0,1 0 0,-1 0 0,0 0 0,0 0 0,1 1 0,-1-2 0,1 1 0,-1 0 0,1 0 0,-1 0 0,1-1 0,-1 1 0,1-1 0,0 1 0,-1-1 0,1 0 0,2 1 0,8 0 0,1 0 0,-1 0 0,20-2 0,-12 0 0,-16 1 0,1 0 0,0 0 0,0 0 0,-1-1 0,1 0 0,0 0 0,-1 0 0,1 0 0,0-1 0,5-3 0,-8 4 0,0-1 0,0 0 0,0 1 0,0-1 0,0 0 0,-1 0 0,1 0 0,-1-1 0,1 1 0,-1 0 0,0 0 0,0-1 0,0 1 0,0-1 0,0 1 0,-1-1 0,1 1 0,-1-1 0,0 0 0,0 1 0,0-4 0,1-3 0,0-1 0,-2 1 0,1-1 0,-1 1 0,0-1 0,-1 1 0,0 0 0,-4-10 0,5 16 0,-1-1 0,1 1 0,-1 0 0,0 0 0,0 0 0,-1 0 0,1 0 0,0 0 0,-1 1 0,0-1 0,1 1 0,-1 0 0,0 0 0,0 0 0,-1 0 0,1 0 0,0 1 0,-1-1 0,1 1 0,-1 0 0,1 0 0,-1 0 0,1 1 0,-5-1 0,2 0 0,0 0 0,1 1 0,-1 0 1,0 0-1,0 0 0,0 1 0,-7 1 0,11-1 0,0 0-1,1-1 0,-1 1 1,0 0-1,0 0 0,1 1 1,-1-1-1,1 0 0,-1 0 1,1 1-1,-1-1 1,1 1-1,0-1 0,0 1 1,0-1-1,-1 1 0,2 0 1,-1 0-1,0 0 1,0-1-1,1 1 0,-2 4 1,-4 23-318,5 1-1016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48.30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30 32559,'0'0'208,"29"0"-208,24 0 0,12 0 0,1 0 0,-4 0 0,-10 0 0,-9-3 0,-10 0 0,-14-3 0,-12-6 0,-7 9-112,0 0-2145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50.891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6 602 32415,'-1'0'15,"1"1"1,-1 0-1,1 0 1,-1 0-1,1 0 0,0 0 1,-1 0-1,1 0 1,0 0-1,0 0 1,0 0-1,0 1 0,0-1 1,0 0-1,0 0 1,0 0-1,0 0 1,1 1-1,-1 2 15,-1 21-10,0-17-18,1 0 0,-1 1-1,2-1 1,-1 0 0,4 15-1,-3-21-1,-1-1 0,1 1 0,0 0 0,0 0 0,0-1 0,0 1 0,0-1 0,0 1 0,0-1 0,0 1 0,1-1 0,-1 0 0,0 1 0,1-1 0,0 0 0,-1 0 0,1 0 0,-1 0-1,1-1 1,0 1 0,0 0 0,-1-1 0,1 1 0,0-1 0,0 1 0,0-1 0,0 0 0,0 0 0,-1 0 0,4 0 0,0 0 0,0 0 0,0 0 0,0 0 0,0-1 0,1 0 0,-1 0 0,0 0 0,-1-1 0,9-3 0,-10 3 0,0 0 0,0-1 0,0 1 0,0-1 0,0 0 0,-1 0 0,1 0 0,-1 0 0,0 0 0,0 0 0,0-1 0,0 1 0,1-7 0,3-6 0,0-1 0,-2 1 0,0-1 0,-1-1 0,1-24 0,-3-92 0,-2 71 0,1 42 0,-1-1 0,-5-30 0,5 47 0,0 0 0,0 0 0,-1-1 0,1 1 0,-1 0 0,0 0 0,-1 0 0,1 1 0,-1-1 0,0 1 0,0-1 0,-1 1 0,1 0 0,-8-7 0,10 10 0,0 0 0,0 0 0,0 0 0,0 1 0,0-1 0,-1 0 0,1 0 0,0 1 0,0-1 0,-1 1 0,1-1 0,0 1 0,0 0 0,-1-1 0,1 1 0,-1 0 0,1 0 0,0 0 0,-1 0 0,1 0 0,0 0 0,-1 0 0,1 1 0,0-1 0,-1 0 0,-1 2 0,2-1 0,-1 0 0,1 1 0,0-1 0,-1 1 0,1 0 0,0-1 0,0 1 0,0 0 0,0 0 0,1 0 0,-1-1 0,0 1 0,1 0 0,-1 0 0,1 3 0,-2 8 0,2-1 0,-1 0 0,2 1 0,1 15 0,-1-26 0,-1 1 0,1-1 0,-1 1 0,1-1 0,0 0 0,0 1 0,0-1 0,1 0 0,-1 0 0,0 1 0,1-1 0,0 0 0,-1-1 0,1 1 0,0 0 0,3 2 0,-1-1 0,1 0 0,0-1 0,-1 1 0,1-1 0,0 0 0,1 0 0,6 1 0,8 0 0,0 0 0,0-2 0,24 0 0,-36-1 0,9 0 0,1 0 0,-1-2 0,21-3 0,-30 3 0,0-1 0,0 0 0,0 0 0,0 0 0,-1-1 0,1 0 0,-1-1 0,10-7 0,-12 8 0,0 0 0,0 0 0,0-1 0,-1 0 0,7-8 0,-11 13 0,0 0 0,0 0 0,0 0 0,-1 0 0,1 0 0,0 0 0,0 0 0,0 0 0,-1 0 0,1 0 0,0 0 0,0 0 0,0 0 0,-1 0 0,1 0 0,0 0 0,0 0 0,0 0 0,-1 0 0,1 0 0,0 0 0,0-1 0,0 1 0,-1 0 0,1 0 0,0 0 0,0 0 0,0 0 0,0-1 0,0 1 0,0 0 0,-1 0 0,1 0 0,0-1 0,0 1 0,0 0 0,0 0 0,0 0 0,0-1 0,0 1 0,0 0 0,0 0 0,0 0 0,0-1 0,0 1 0,0 0 0,0 0 0,0 0 0,0-1 0,0 1 0,0 0 0,0 0 0,0 0 0,0-1 0,0 1 0,0 0 0,1 0 0,-1 0 0,0 0 0,0-1 0,0 1 0,0 0 0,0 0 0,1 0 0,-1 0 0,0-1 0,0 1 0,1 0 0,-14 4 0,7 1 0,0 0 0,0 1 0,1-1 0,0 1 0,0 0 0,0 1 0,1-1 0,0 1 0,0 0 0,1 0 0,0 0 0,0 0 0,0 1 0,1-1 0,-2 12 0,-1 9 0,2 0 0,-1 55 0,4-80 0,0 1 0,0-1 0,0 0 0,1 0 0,0 0 0,-1 0 0,1 0 0,0 0 0,0 0 0,1-1 0,-1 1 0,0 0 0,1-1 0,0 1 0,0-1 0,-1 1 0,5 3 0,-2-3 0,0 0 0,0 0 0,0-1 0,0 1 0,1-1 0,-1 0 0,1 0 0,0-1 0,0 1 0,5 0 0,5 0 0,1 0 0,0-1 0,-1-1 0,1 0 0,0-1 0,17-4 0,-26 4 0,0 0 0,0-1 0,1 0 0,-1-1 0,-1 0 0,1 0 0,0 0 0,-1-1 0,0 0 0,0 0 0,0-1 0,0 1 0,-1-1 0,1 0 0,-1-1 0,-1 0 0,1 1 0,5-10 0,-5 4 0,1 0 0,-1 0 0,-1-1 0,0 0 0,-1 1 0,0-1 0,-1-1 0,0 1 0,-1 0 0,0-17 0,0 8 0,-1 10 0,1 0 0,-2 0 0,-2-22 0,2 31 0,1 0 0,-1 0 0,1 0 0,-1-1 0,0 1 0,0 0 0,0 0 0,0 0 0,0 0 0,0 0 0,-1 1 0,1-1 0,-1 0 0,1 1 0,-1-1 0,0 0 0,1 1 0,-1 0 0,0 0 0,0-1 0,0 1 0,0 0 0,0 0 0,-4-1 0,3 1 0,-1 1 0,0-1 0,1 0 0,-1 1 0,1 0 0,-1 0 0,0 0 0,1 0 0,-1 0 0,0 1 0,1 0 0,-1-1 0,1 1 0,-1 1 0,1-1 0,0 0 0,-1 1 0,1 0 0,0 0 0,0 0 0,0 0 0,0 0 0,0 0 0,1 1 0,-1 0 0,1-1 0,0 1 0,-1 0 0,1 0 0,0 0 0,-2 7 0,-2 2 0,1 1 0,1 0 0,0 0 0,0 0 0,2 0 0,-1 1 0,1 20 0,0-8 0,0-2 0,1 1 0,1-1 0,1 1 0,5 32 0,-4-51 0,-1-1 0,1 1 0,0 0 0,1-1 0,-1 0 0,1 1 0,0-1 0,0 0 0,1-1 0,0 1 0,0-1 0,0 1 0,0-1 0,0 0 0,1-1 0,0 1 0,0-1 0,0 0 0,0 0 0,0 0 0,8 2 0,-1-1 0,-1-1 0,0 0 0,1-1 0,0 0 0,-1-1 0,1 0 0,0-1 0,0-1 0,-1 1 0,14-4 0,-19 3 0,-1 0 0,1-1 0,-1 0 0,1 0 0,-1 0 0,1-1 0,-1 0 0,0 0 0,0 0 0,-1 0 0,1-1 0,-1 0 0,6-5 0,-4 1 0,0 0 0,0 0 0,-1 0 0,1-1 0,-2 0 0,1 0 0,2-11 0,1-5 0,-1-1 0,-2-1 0,0 1 0,1-50 0,-6 67 0,-1-275 0,-1 270 0,0 1 0,-1-1 0,-7-17 0,-3-15 0,13 46 0,-1 0 0,1 0 0,0 0 0,0 1 0,0-1 0,0 0 0,0 0 0,0 0 0,0 0 0,0 0 0,0 0 0,0 0 0,0 0 0,0 1 0,0-1 0,-1 0 0,1 0 0,0 0 0,0 0 0,0 0 0,0 0 0,0 0 0,0 0 0,0 0 0,-1 0 0,1 0 0,0 0 0,0 0 0,0 0 0,0 0 0,0 0 0,0 0 0,-1 0 0,1 0 0,0 0 0,0 0 0,0 0 0,0 0 0,0 0 0,0 0 0,0 0 0,-1 0 0,1 0 0,0 0 0,0 0 0,0 0 0,0-1 0,0 1 0,0 0 0,0 0 0,0 0 0,0 0 0,-1 0 0,1 0 0,0 0 0,0 0 0,0-1 0,0 1 0,0 0 0,0 0 0,0 0 0,0 0 0,0 0 0,0 0 0,0 0 0,0-1 0,0 1 0,0 0 0,0 0 0,-5 9 0,-3 22 0,1 1 0,-4 43 0,4-26 0,-4 58 0,3 212 0,8-312 0,1-1 0,-1 1 0,1-1 0,0 1 0,1-1 0,0 0 0,-1 1 0,2-1 0,-1 0 0,1 0 0,0-1 0,0 1 0,7 8 0,-7-11 0,1 1 0,-1-1 0,1 0 0,0 0 0,0 0 0,0-1 0,0 1 0,1-1 0,-1 0 0,1 0 0,-1-1 0,1 1 0,0-1 0,0 0 0,0 0 0,-1-1 0,1 1 0,7-1 0,-6 0 0,3 0 0,0 0 0,1 0 0,-1-1 0,12-3 0,-17 3 0,0-1 0,-1 1 0,1-1 0,-1 0 0,1 0 0,-1 0 0,0 0 0,0-1 0,0 1 0,0-1 0,-1 0 0,1 0 0,2-3 0,3-6 0,0-1 0,-1 0 0,0 0 0,-1 0 0,0-1 0,-1 0 0,-1 0 0,0 0 0,-1-1 0,2-20 0,-1-19 0,-4-82 0,-1 59 0,1 77 0,0-1 0,0 1 0,0 0 0,0-1 0,1 1 0,-1-1 0,0 1 0,0-1 0,1 1 0,-1 0 0,0-1 0,1 1 0,-1-1 0,0 1 0,1 0 0,-1-1 0,0 1 0,1 0 0,-1 0 0,1-1 0,-1 1 0,1 0 0,-1 0 0,1 0 0,-1-1 0,0 1 0,1 0 0,-1 0 0,1 0 0,-1 0 0,1 0 0,-1 0 0,1 0 0,-1 0 0,1 0 0,-1 0 0,1 1 0,-1-1 0,1 0 0,0 0 0,1 1 0,34-3 0,40 1 0,-72 1 0,1 0 0,-1 1 0,1-1 0,-1 1 0,1 0 0,-1 1 0,0-1 0,1 1 0,-1 0 0,0 0 0,0 0 0,5 4 0,-7-4 0,0 0 0,-1 1 0,0-1 0,1 1 0,-1-1 0,0 1 0,0-1 0,0 1 0,-1 0 0,1-1 0,0 1 0,-1 0 0,0 0 0,0-1 0,0 4 0,0 0 0,0 0 0,0-1 0,-1 1 0,0 0 0,0-1 0,-3 9 0,-2-2 0,0-1 0,-1 1 0,-14 17 0,-15 24 0,31-43 0,0 1 0,1-1 0,0 1 0,1-1 0,0 1 0,1 0 0,0 0 0,0 1 0,1-1 0,1 0 0,1 22 0,0-32 0,-1 1 0,1 0 0,-1-1 0,1 1 0,0-1 0,0 1 0,0-1 0,0 0 0,0 1 0,0-1 0,0 0 0,0 1 0,0-1 0,0 0 0,1 0 0,-1 0 0,0 0 0,1 0 0,-1-1 0,1 1 0,-1 0 0,1-1 0,-1 1 0,1-1 0,0 1 0,-1-1 0,1 0 0,2 1 0,7 0 0,0 0 0,0-1 0,13 0 0,-8-1 0,-11 1 0,0 0 0,0 0 0,0 0 0,0-1 0,0 0 0,0 0 0,0 0 0,-1-1 0,1 1 0,0-1 0,6-4 0,-5 1 0,0 0 0,0 0 0,-1 0 0,1-1 0,-2 0 0,1 0 0,5-9 0,1-3 0,0-1 0,-1-1 0,-1 0 0,0 0 0,-2-1 0,9-36 0,-9 19 0,-2-1 0,1-74 0,-6 97 0,0 10 0,1 0 0,-2 0 0,1 0 0,0 0 0,-1 0 0,-3-10 0,3 14 0,1 1 0,-1-1 0,0 1 0,0-1 0,0 1 0,0 0 0,0-1 0,-1 1 0,1 0 0,0 0 0,-1 0 0,1 0 0,0 0 0,-1 0 0,1 0 0,-1 1 0,0-1 0,1 0 0,-1 1 0,1-1 0,-1 1 0,0 0 0,0 0 0,1-1 0,-1 1 0,0 0 0,-3 1 0,3-1 0,-1 1 0,0-1 0,0 1 0,1 0 0,-1 0 0,1 0 0,-1 0 0,1 0 0,-1 1 0,1-1 0,0 1 0,-1 0 0,1 0 0,0-1 0,0 1 0,0 1 0,1-1 0,-1 0 0,0 0 0,1 1 0,0-1 0,-1 1 0,1-1 0,-1 4 0,-4 8 0,1 1 0,-8 31 0,7-9 0,2 1 0,1 1 0,2 44 0,1-60 0,0-18 0,0-1 0,0 1 0,1-1 0,-1 1 0,1-1 0,0 0 0,1 1 0,-1-1 0,1 0 0,-1 0 0,1 1 0,0-1 0,1-1 0,-1 1 0,5 5 0,-5-7 0,1 0 0,-1 0 0,1 0 0,-1 0 0,1-1 0,0 1 0,0-1 0,0 0 0,0 0 0,0 0 0,0 0 0,0 0 0,0-1 0,0 1 0,0-1 0,0 0 0,0 0 0,0 0 0,1 0 0,-1-1 0,0 1 0,6-3 0,-8 3 0,0-1 0,1 1 0,-1-1 0,0 0 0,0 1 0,1-1 0,-1 0 0,0 0 0,0 0 0,0 0 0,0 0 0,0 0 0,0 0 0,-1 0 0,1-1 0,0 1 0,0 0 0,-1-1 0,1 1 0,-1 0 0,1-1 0,-1 0 0,7-38 0,-5 24 0,3-42 0,-3-98 0,-3 90 0,0 166 0,4 140 0,-2-232 0,0 1 0,1-1 0,-1 0 0,2 0 0,-1 0 0,1 0 0,4 8 0,-5-13 0,-1 0 0,1-1 0,0 1 0,0 0 0,0-1 0,0 1 0,0-1 0,0 0 0,1 0 0,-1 0 0,1 0 0,-1 0 0,1 0 0,0-1 0,0 1 0,0-1 0,0 0 0,0 0 0,0 0 0,0 0 0,3 0 0,-1 0 0,-1 0 0,1-1 0,-1 0 0,0 1 0,1-2 0,-1 1 0,1 0 0,-1-1 0,0 0 0,1 0 0,-1 0 0,0-1 0,0 1 0,0-1 0,0 0 0,0 0 0,0 0 0,-1-1 0,1 1 0,-1-1 0,1 0 0,-1 0 0,0 0 0,0-1 0,0 1 0,-1-1 0,1 1 0,-1-1 0,3-5 0,12-29 0,-1 0 0,-1-1 0,-2-1 0,13-76 0,4-9 0,-29 123 0,0-3 0,0 0 0,1 0 0,0 0 0,0 0 0,0 0 0,6-8 0,-7 12 0,0 0 0,0 0 0,0 0 0,1 0 0,-1 0 0,0 0 0,1 0 0,-1 1 0,1-1 0,-1 0 0,1 1 0,-1-1 0,1 1 0,-1 0 0,1-1 0,0 1 0,-1 0 0,1 0 0,-1 0 0,1 0 0,0 0 0,-1 0 0,1 1 0,-1-1 0,3 1 0,-1 0 0,-1 0 0,0 0 0,0 1 0,0-1 0,1 0 0,-1 1 0,0-1 0,-1 1 0,1 0 0,0-1 0,0 1 0,-1 0 0,2 2 0,21 34 0,-12-18 0,-6-11 0,-7-11 0,-1 1 0,0-1 0,0 0 0,0 1 0,0-1 0,0 1 0,0 0 0,0 0 0,-1 0 0,1 0 0,0 0 0,0 0 0,-1 0 0,1 1 0,-1-1 0,1 1 0,-1 0 0,1 0 0,-3 0 0,-55 0 0,55 1 0,0 0 0,0 1 0,0 0 0,0 0 0,0 0 0,1 0 0,-1 1 0,1-1 0,0 1 0,-1 0 0,1 1 0,1-1 0,-1 1 0,0-1 0,1 1 0,0 0 0,0 1 0,0-1 0,0 0 0,-2 7 0,-1 2 0,-1 0 0,2 0 0,0 1 0,1 0 0,0 0 0,-1 16 0,4-29 0,-2 23 0,0-1 0,2 1 0,1 37 0,1-56 0,-1 1 0,1-1 0,0 0 0,0 1 0,0-1 0,1 0 0,0 0 0,0 0 0,0 0 0,0 0 0,1-1 0,0 1 0,0-1 0,0 1 0,1-1 0,-1 0 0,1-1 0,0 1 0,0 0 0,0-1 0,1 0 0,5 3 0,3 0 0,1-2 0,-1 1 0,1-1 0,0-1 0,0-1 0,22 2 0,89-4 0,-88-1 0,-28 1 0,0 0 0,0-1 0,1 0 0,-1-1 0,0 0 0,0 0 0,0-1 0,-1 0 0,1-1 0,-1 0 0,14-8 0,-16 7 0,0 0 0,0 0 0,-1-1 0,1 0 0,-1 0 0,-1 0 0,1 0 0,-1-1 0,0 0 0,0 0 0,-1 0 0,0 0 0,0-1 0,2-10 0,1-16 0,-1 0 0,-2 0 0,-2 0 0,-3-46 0,1 12 0,0-23 0,2 90 0,-1 0 0,0 0 0,-1 0 0,1 0 0,0 0 0,0 0 0,0 0 0,-1 0 0,1 1 0,0-1 0,-1 0 0,1 0 0,-1 0 0,1 0 0,-1 0 0,1 0 0,-1 1 0,0-1 0,1 0 0,-1 1 0,0-1 0,0 0 0,0 1 0,1-1 0,-1 1 0,0-1 0,0 1 0,0-1 0,0 1 0,0 0 0,0-1 0,-2 1 0,1 0 0,0 0 0,1 0 0,-1 0 0,0 1 0,0-1 0,0 1 0,0-1 0,1 1 0,-1 0 0,0 0 0,0 0 0,1 0 0,-1 0 0,1 0 0,-1 0 0,1 0 0,-1 0 0,1 1 0,-2 1 0,-6 10 0,1-1 0,1 1 0,0 0 0,1 0 0,0 1 0,1 0 0,0 0 0,-2 16 0,-2 11 0,-6 71 0,12 48 0,3-153 0,0-1 0,0 0 0,1 0 0,0 0 0,1 0 0,-1 1 0,1-2 0,0 1 0,1 0 0,-1 0 0,7 9 0,-6-11 0,0 0 0,1-1 0,0 1 0,-1-1 0,1 1 0,0-1 0,1 0 0,-1-1 0,1 1 0,-1-1 0,1 0 0,0 0 0,-1 0 0,8 1 0,6 1 0,0-1 0,1-1 0,-1-1 0,1-1 0,-1 0 0,1-1 0,-1-1 0,36-8 0,-38 4 0,0 1 0,0-2 0,0 0 0,15-10 0,-26 15 0,0-1 0,-1 0 0,1-1 0,-1 1 0,1-1 0,-1 1 0,0-1 0,0-1 0,-1 1 0,1 0 0,-1-1 0,0 0 0,0 0 0,0 0 0,2-9 0,-4 13-1,-1 1 0,0-1 0,1 0 1,-1 0-1,0 0 0,0 0 0,0 0 0,0 1 0,0-1 0,0 0 1,0 0-1,0 0 0,0 0 0,0 0 0,-1 0 0,1 1 1,0-1-1,-1 0 0,1 0 0,0 0 0,-1 1 0,1-1 0,-1 0 1,1 1-1,-1-1 0,1 0 0,-1 1 0,0-1 0,1 0 0,-1 1 1,0-1-1,1 1 0,-1 0 0,0-1 0,0 1 0,0-1 0,1 1 1,-1 0-1,0 0 0,0-1 0,0 1 0,0 0 0,0 0 1,1 0-1,-1 0 0,-1 0 0,-45-6-199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6:04:51.467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16 31614,'0'0'961,"0"-3"-849,6 3-80,33 0 16,17 0-48,13 0 0,0 0 0,-1 0 0,-12 0 0,-17-6 0,-13 3 0,-16 0 0,-29 3 0,-17 0-288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3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292 185 32479,'0'-1'5,"0"0"1,0 0 0,1-1-1,-1 1 1,0 0-1,0 0 1,0-1-1,0 1 1,-1 0-1,1 0 1,0 0 0,0-1-1,-1 1 1,1 0-1,-1 0 1,1 0-1,-1 0 1,1 0 0,-1-1-1,0 1 1,1 0-1,-1 1 1,0-1-1,0 0 1,0 0-1,0 0 1,0 0 0,0 1-1,0-1 1,0 0-1,0 1 1,0-1-1,0 1 1,0-1 0,-1 1-1,1 0 1,0-1-1,0 1 1,0 0-1,-1 0 1,1 0-1,0 0 1,0 0 0,-1 0-1,1 0 1,-1 1-1,-10-3-1,0 2 1,0 0-1,0 0 0,0 1 0,0 1 0,-18 4 0,24-4-4,1 0 0,-1 1 0,0-1 0,1 1 0,0 1-1,0-1 1,0 1 0,0 0 0,0 0 0,1 0 0,0 0-1,0 1 1,0 0 0,-4 7 0,-3 6 0,1 1 0,1 0 0,0 0 0,2 1 0,0 0 0,1 0 0,-5 37 0,7-26 0,1 0 0,2 0 0,1-1 0,7 54 0,-5-71 0,1-1 0,0 1 0,1-1 0,1 0 0,-1 0 0,2-1 0,0 1 0,0-1 0,1 0 0,0-1 0,18 19 0,-19-22 0,1 0 0,0-1 0,1 0 0,-1 0 0,1-1 0,1 0 0,-1 0 0,0-1 0,1 0 0,0-1 0,0 0 0,0 0 0,0-1 0,1 0 0,-1 0 0,16 0 0,-18-2 0,-1 0 0,1 0 0,0-1 0,-1 0 0,10-2 0,-13 2 0,-1 0 0,1-1 0,-1 1 0,1 0 0,-1-1 0,0 0 0,1 0 0,-1 1 0,0-1 0,0 0 0,0-1 0,-1 1 0,1 0 0,2-5 0,4-8 0,-1 0 0,0-1 0,-1 1 0,7-31 0,9-72 0,-2 7 0,15-7-4,-30 105 0,1-1 0,0 1 0,1 0 0,1 1 0,0-1 0,12-13 0,-17 23 4,0 1 0,0-1 0,0 1 0,1-1 0,-1 1 1,1 0-1,0 0 0,0 1 0,-1-1 0,1 1 0,0-1 0,0 1 0,0 1 0,0-1 0,1 0 1,-1 1-1,0 0 0,0 0 0,5 1 0,16-2 30,-30 2-30,0 1 0,0-1 0,0 1 0,1 0 0,-1 0 0,1 1 0,0 0 0,-1 0 0,1 0 0,1 0 0,-1 0 0,0 1 0,1-1 0,-1 1 0,1 0 0,-5 8 0,0 1 0,1 0 0,0 0 0,1 1 0,-8 23 0,8-11 0,1 1 0,1 0 0,1 0 0,1 0 0,2 0 0,4 44 0,-3-63 0,0 0 0,1 0 0,0 0 0,1-1 0,-1 1 0,1 0 0,1-1 0,-1 0 0,1 0 0,1 0 0,-1-1 0,1 1 0,0-1 0,1 0 0,-1 0 0,1-1 0,8 6 0,-5-5 0,-1 0 0,1-1 0,1 0 0,-1 0 0,1-1 0,-1 0 0,1-1 0,1 0 0,-1-1 0,0 0 0,0 0 0,18 0 0,-20-2 0,5 0 0,-1 0 0,0-1 0,0 0 0,23-5 0,-31 5 0,0-1 0,0 0 0,0 0 0,0 0 0,0 0 0,0-1 0,-1 0 0,1 1 0,-1-1 0,0-1 0,0 1 0,0 0 0,0-1 0,0 1 0,-1-1 0,4-7 0,-2 1 0,0-1 0,-1 0 0,0 0 0,-1 0 0,0 0 0,-1 0 0,0 0 0,0 0 0,-3-22 0,1 1 0,1 14 0,-2 0 0,0 0 0,-1 0 0,-1 1 0,0-1 0,-2 1 0,0 0 0,-1 0 0,0 1 0,-1-1 0,-1 2 0,-19-26 0,25 38 0,0 0 0,0 0 0,0 0 0,-1 1 0,1-1 0,-1 1 0,1 0 0,-1 0 0,0 0 0,0 0 0,-5-1 0,6 2 0,1 0 0,-1 1 0,1-1 0,-1 1 0,1 0 0,-1-1 0,1 1 0,-1 0 0,1 0 0,-1 1 0,0-1 0,1 0 0,-1 1 0,1 0 0,-1 0 0,1-1 0,0 1 0,-1 1 0,-2 0 0,1 2 0,1 1 0,-1-1 0,1 1 0,-1-1 0,1 1 0,1 0 0,-1 0 0,1 0 0,0 0 0,0 1 0,0-1 0,1 1 0,-1-1 0,1 9 0,-3 13 0,2 44 0,1-45-3,1-9-2,0-1 0,1 0 0,0 1 0,5 18 0,-5-29 5,1-1 0,0 0-1,0 0 1,0 0 0,1 0 0,0 0-1,0-1 1,0 1 0,0-1 0,1 0-1,0 0 1,-1 0 0,2 0 0,-1-1-1,0 1 1,8 3 0,-2-2-1,1 0-1,-1-2 1,1 1 0,0-1-1,0-1 1,0 0 0,1 0-1,-1-1 1,0-1 0,0 0-1,19-2 1,-26 2 1,0-1 0,-1 1 0,1-1 0,0 0 0,0 0 0,-1 0 0,1-1 0,0 1 0,-1-1 0,0 0 0,1 0 0,-1 0 0,0 0 0,0 0 0,4-5 0,-2 2 0,0-1 0,0 0 0,-1 0 0,0-1 0,0 0 0,-1 1 0,4-11 0,2-8 0,-2-1 0,-1 0 0,5-38 0,-7 26 3,-2 16 1,1 1 1,12-42-1,-15 61-4,1 0 0,-1 0 0,1 1 0,0-1 0,0 0 0,0 1 0,0-1 0,0 0 0,0 1 0,0-1 0,1 1 0,-1-1 0,0 1 0,1 0 0,-1 0 0,1 0 0,0 0 0,-1 0 0,1 0 0,0 0 0,0 0 0,-1 0 0,1 1 0,0-1 0,0 1 0,0 0 0,3-1 0,-2 1 0,-1 1 0,1-1 0,-1 0 0,1 1 0,-1 0 0,0 0 0,1 0 0,-1 0 0,0 0 0,0 0 0,0 0 0,0 1 0,0-1 0,0 1 0,0-1 0,0 1 0,0 0 0,-1 0 0,1 0 0,2 4 0,7 15 0,-1 1-1,0 0 1,-2 0 0,0 1-1,-2 0 1,0 0 0,4 42-1,0 164 35,-10-228-33,1-19-1,1 1 0,0-1 0,1 0 0,8-21 0,28-74-1,-21 62-3,-8 20-8,-5 13 10,1 0 0,1 1 0,0 0 0,1 0-1,1 0 1,20-27 0,-29 43 2,1 0 0,-1 0 0,0 0 0,1 1 0,-1-1 0,1 0 0,0 1 0,-1-1 0,1 1 0,0-1 0,-1 0 0,1 1 0,0-1 0,-1 1 0,1 0 0,0-1 0,0 1 0,0 0 0,-1-1 0,1 1 0,0 0 0,0 0 0,0 0 0,0 0 0,-1-1 0,1 1 0,0 1 0,0-1 0,0 0 0,0 0 0,0 0 0,-1 0 0,1 0 0,0 1 0,0-1 0,0 0 0,-1 1 0,1-1 0,0 1 0,0-1 0,-1 1 0,1-1 0,0 1 0,-1-1 0,1 1 0,-1 0 0,1-1 0,-1 1 0,1 0 0,-1 0 0,1-1 0,-1 1 0,0 0 0,1 1 0,3 6 0,-1 1 0,0 0 0,0 0 0,1 11 0,-1-9 0,8 42 0,-2 0 0,-2 0 0,-1 92 0,-6-145 0,0 0 1,0-1-1,0 1 1,0 0-1,1 0 1,-1 0-1,0 0 1,0 0-1,0 0 1,0-1-1,0 1 1,0 0-1,0 0 1,1 0-1,-1 0 1,0 0-1,0 0 1,0 0-1,0 0 1,0 0-1,1 0 1,-1-1-1,0 1 1,0 0-1,0 0 1,0 0-1,1 0 1,-1 0-1,0 0 1,0 0-1,0 0 0,0 0 1,1 0-1,-1 1 1,0-1-1,0 0 1,0 0-1,0 0 1,1 0-1,-1 0 1,0 0-1,0 0 1,0 0-1,0 0 1,0 0-1,0 1 1,1-1-1,-1 0 1,0 0-1,0 0 1,0 0-1,0 0 1,0 1-1,0-1 1,13-40 2,9-54-1,6-25-2,-21 99-7,0 0 1,18-33-1,-24 49 7,1 0-1,0 1 1,0 0-1,1-1 1,-1 1-1,1 0 1,-1 0-1,1 0 0,0 0 1,0 1-1,0-1 1,1 1-1,-1 0 1,1 0-1,-1 0 1,1 0-1,0 0 1,-1 1-1,1 0 1,0 0-1,0 0 1,4-1-1,-6 3 1,-1-1 0,1 0 0,-1 0 0,1 1 0,-1-1 0,0 1 0,1-1 0,-1 1 0,0 0 0,1-1 0,-1 1 0,0 0 0,0 0 0,1 0 0,-1 0 0,0 0 0,0 0 0,0 0 0,-1 0 0,1 1 0,0-1 0,0 0 0,0 1 0,-1-1 0,1 0 0,-1 1 0,1-1 0,-1 1 0,0-1 0,1 1 0,-1 2 0,1 7 0,1 0 0,-2 0 0,0 14 0,-1-12 0,1 257 0,0-267 0,0 0 0,0 0 0,0 0 0,0 0 0,0 0 0,1 0 0,0-1 0,-1 1 0,1 0 0,0 0 0,0 0 0,0-1 0,1 1 0,-1 0 0,1-1 0,-1 1 0,1-1 0,0 0 0,0 1 0,0-1 0,0 0 0,1 0 0,-1 0 0,4 2 0,1-2 0,0 1 0,0-1 0,0 0 0,0-1 0,0 0 0,0 0 0,0 0 0,13-1 0,-19-1 0,0 1 0,0 0 0,0 0 0,0 0 0,0-1 0,0 1 0,0-1 0,0 1 0,0-1 0,0 1 0,0-1 0,-1 1 0,1-1 0,0 1 0,0-1 0,-1 0 0,1 0 0,-1 1 0,1-1 0,0 0 0,-1 0 0,1 0 0,-1 0 0,0 0 0,1 0 0,0-1 0,5-30-2,-5 28 1,7-142-13,2-4 18,-10 147-2,0-1 1,1 1-1,-1-1 1,1 1-1,0-1 1,0 1-1,1 0 1,-1 0-1,1-1 0,-1 1 1,1 0-1,0 0 1,0 0-1,1 1 1,2-4-1,-2 4-1,0 0-1,1 0 1,-1 1-1,0-1 0,1 1 1,-1 0-1,1 0 1,0 0-1,-1 0 0,1 1 1,0-1-1,-1 1 1,7 1-1,-7-1 0,0 1 0,0 0 0,-1 0 0,1 1 0,-1-1 0,1 0 0,-1 1 0,1 0 0,-1-1 0,0 1 0,0 0 0,0 0 0,0 0 0,0 1 0,0-1 0,0 0 0,-1 1 0,1-1 0,-1 1 0,0-1 0,0 1 0,1 4 0,6 10 0,-2 0 0,5 22 0,-4-5 0,-2 0 0,-2-1 0,-1 1 0,-1 1 0,-6 50 0,-4-39 0,4-38 0,3-30 0,3-3 0,2-1 0,0 1 0,1-1 0,2 1 0,11-32 0,-3 18 0,2 0 0,31-52 0,-42 82-4,0 0 1,1 1-1,12-14 0,-16 20 3,1 0 0,-1-1 0,0 1 0,1 1 0,-1-1 0,1 0 0,-1 0 0,1 1 0,0 0 0,0-1 0,0 1 0,-1 0 0,1 1 0,0-1 0,0 0 0,4 0 0,-6 2 1,0 0 0,0-1 0,0 1 0,0 0 0,0 0 0,-1 0 0,1-1 0,0 1 0,-1 0 0,1 0 0,0 0 0,-1 0 0,1 0 0,-1 0 0,1 0 0,-1 1 0,0-1 0,0 0 0,1 0 0,-1 0 0,0 0 0,0 0 0,0 0 0,0 3 0,1 2 0,6 49 0,1 97 0,-1 3 0,-3-145 5,1-12 12,4-16-7,14-45-10,35-88 1,-49 132-2,0 0 0,2 1 0,0 0 0,1 1 0,21-23 0,-7 18-25,-26 22 26,1-1 0,-1 1 0,1 0 0,-1-1 0,1 1 0,-1 0 0,1 0 0,-1-1 0,1 1 0,0 0 0,-1 0 0,1 0 0,-1 0 0,1 0 0,-1 0 0,1 0 0,0 0 0,-1 0 0,1 0 0,-1 0 0,1 0 0,0 1 0,-1-1 0,1 0 0,-1 0 0,1 0 0,-1 1 0,1-1 0,-1 0 0,1 1 0,-1-1-1,1 1 1,-1-1 0,1 0 0,-1 1 0,0-1 0,1 1 0,-1-1 0,0 1 0,1-1 0,-1 1 0,0-1 0,0 1 0,1 0 0,-1-1 0,0 1 0,0-1 0,0 1 0,0 1 0,7 35 0,-2 2 0,0 67 0,4 40 0,-7-135 0,0 0 0,0 0 0,1-1 0,7 19 0,-9-27 0,0 1 0,1-1 0,-1 1 0,1-1 0,-1 0 0,1 1 0,0-1 0,0 0 0,0 0 0,0 0 0,0 0 0,1-1 0,-1 1 0,0-1 0,1 1 0,-1-1 0,1 0 0,0 0 0,-1 0 0,1 0 0,0 0 0,-1-1 0,7 1 0,-1 0 0,1 0 0,0-1 0,-1 0 0,1-1 0,0 0 0,0 0 0,-1-1 0,1 0 0,-1 0 0,0-1 0,0 0 0,0-1 0,0 1 0,0-2 0,0 1 0,10-9 0,-5 2 2,-1 0-1,-1-1 1,0 0-1,0 0 1,-1-1 0,-1-1-1,0 1 1,-1-2-1,0 1 1,6-20-1,-6 11-3,-1 0-1,-1 0 1,-2-1-1,0 0 1,-1 0-1,-1-33 1,-2 55 2,0 1 0,0-1 0,0 0 0,0 1 0,0-1 0,0 0 0,0 1 0,-1-1 0,1 1 0,-1-1 0,1 0 0,-1 1 0,0-1 0,1 1 0,-1-1 0,0 1 0,0 0 0,0-1 0,0 1 0,-2-1 0,1 0 0,0 1 0,-1 0 0,1 0 0,-1 0 0,0 1 0,1-1 0,-1 1 0,0-1 0,1 1 0,-1 0 0,-4 1 0,1-2 0,0 1 0,1 0 0,-1 0 0,0 0 0,1 1 0,-1 0 0,0 0 0,1 0 0,-1 1 0,1 0 0,0 0 0,-1 0 0,1 1 0,0-1 0,0 1 0,1 0 0,-1 1 0,1-1 0,-1 1 0,1 0 0,0 0 0,1 1 0,-1-1 0,1 1 0,0-1 0,-5 11 0,1-3 0,1 1 0,0 0 0,1 0 0,1 1 0,0-1 0,1 1 0,-2 20 0,1 10 0,3 45 0,1-61 0,-1-19-2,2 0-1,-1 1 1,1-1 0,0 0 0,4 12-1,-4-18 3,0-1-1,0 0 0,0 0 0,0 0 1,0 1-1,0-1 0,1 0 0,-1-1 1,1 1-1,-1 0 0,1 0 1,0-1-1,0 1 0,0-1 0,0 1 1,0-1-1,0 0 0,0 0 0,0 0 1,0 0-1,1 0 0,-1 0 0,0-1 1,5 1-1,0 0 1,0 0 0,0 0 0,0-1 0,0 0 0,0 0 0,0 0 0,0-1 0,0 0 0,12-4 0,-15 3 0,1 0 0,-1-1 0,1 1 0,-1-1 0,0 0 0,0 0 0,0 0 0,0 0 0,-1-1 0,1 1 0,-1-1 0,0 0 0,0 0 0,2-5 0,2-4 0,-1-1 0,0 1 0,-1-1 0,0 0 0,-1 0 0,-1-1 0,3-25 0,-2-105 1,-5 96 1,1 49-2,0 1 0,0-1 0,0 0 0,-1 0 1,1 0-1,0 1 0,0-1 0,0 0 1,-1 0-1,1 0 0,0 0 0,0 0 0,0 0 1,-1 1-1,1-1 0,0 0 0,0 0 0,-1 0 1,1 0-1,0 0 0,0 0 0,-1 0 0,1 0 1,0 0-1,-1 0 0,1 0 0,0 0 1,0 0-1,-1 0 0,1-1 0,0 1 0,0 0 1,0 0-1,-1 0 0,1 0 0,0 0 0,0 0 1,-1-1-1,1 1 0,0 0 0,0 0 0,0 0 1,0-1-1,-1 1 0,1 0 0,0 0 1,0 0-1,0-1 0,0 1 0,0 0 0,0 0 1,0-1-1,0 1 0,0 0 0,0 0 0,0-1 1,-1 1-1,1 0 0,1-1 0,-1 1 1,0 0-1,0-1 0,-3 7 0,0 1 0,1-1 0,0 1 0,0 0 0,1-1 0,-1 1 0,1 0 0,1 0 0,0 0 0,0 13 0,0-2 0,0-5 0,-1 13-5,3 45 1,-1-63 4,1-1-1,-1 1 0,1 0 1,0-1-1,1 1 0,0-1 1,0 0-1,1 0 0,0 0 1,5 7-1,-4-6 0,1-1 1,0 1-1,1-1 1,0 0-1,0 0 0,0-1 1,1 0-1,0-1 1,0 1-1,1-1 1,-1-1-1,1 0 0,0 0 1,0 0-1,1-1 1,-1-1-1,1 0 1,-1 0-1,1-1 0,0 0 1,-1 0-1,18-2 1,-26 0 0,1 1 1,-1-1-1,1 1 1,-1-1 0,1 0-1,-1 0 1,1 0-1,-1 0 1,0 0-1,0 0 1,1 0 0,-1 0-1,0 0 1,0 0-1,0-1 1,0 1 0,0 0-1,-1-1 1,1 1-1,0-1 1,-1 1-1,1-1 1,0-2 0,8-42-3,-8 39 3,3-36-1,-3-66-1,-2 74 5,1 0-1,2 0 1,7-41-1,-9 74-2,0 0 0,1 0 0,0-1 0,-1 1 0,1 0 0,0 0 0,0 0 0,0 0 0,0 0 0,1 0-1,-1 0 1,1 1 0,-1-1 0,1 0 0,2-1 0,-3 2-1,1 0 0,-1 1 1,1-1-1,-1 1 0,1-1 0,-1 1 0,1-1 0,-1 1 1,1 0-1,-1 0 0,1 0 0,-1 0 0,1 0 0,-1 0 0,1 1 1,-1-1-1,1 0 0,-1 1 0,1-1 0,-1 1 0,1-1 1,-1 1-1,0 0 0,2 1 0,0 0 0,0 0 0,0 1 0,0-1 0,0 1 0,0 0 0,-1 0 0,0 0 0,1 0 0,-1 0 0,0 0 0,0 1 0,-1-1 0,3 6 0,13 53 0,-14-48 0,5 35 0,-2 0 0,-3 1 0,-3 60 0,0-68 0,-1-79-11,2 0 1,2 0-1,1 1 0,2 0 1,2 0-1,1 0 0,14-38 1,-14 54-11,-3 4 1,0-1 1,2 2 0,0-1 0,1 1 0,15-20 0,-24 34 19,1 0 1,-1 0-1,1 0 1,0 1-1,-1-1 1,1 0 0,0 0-1,0 0 1,-1 1-1,1-1 1,0 1-1,0-1 1,0 0-1,0 1 1,0 0 0,0-1-1,0 1 1,0-1-1,0 1 1,0 0-1,0 0 1,0 0 0,1 0-1,0 0 1,-1 0 0,0 1 0,-1-1 1,1 1-1,0 0 1,0 0-1,0-1 0,-1 1 1,1 0-1,0 0 0,-1 0 1,1 0-1,-1 0 1,1 0-1,-1 0 0,0 0 1,1 0-1,-1 0 0,0 0 1,1 1-1,1 11 12,0 0-1,-1 0 0,-1 13 0,0-17-9,1 36-2,-1-17 1,1 1 1,9 53 0,-7-73-2,-1 0-1,1-1 1,0 1 0,1 0-1,0-1 1,0 0 0,1 0-1,0 0 1,0 0 0,1-1 0,0 0-1,0 0 1,8 6 0,-6-6 0,1-1 1,0 0 0,0-1 0,0 0 0,0 0 0,1-1-1,0 0 1,0-1 0,0 0 0,0 0 0,1-1 0,-1-1-1,1 0 1,-1 0 0,18-1 0,-24 0-1,0-1 0,0 1 0,0-1 0,0 0 0,0 0 0,-1 0 0,1 0 1,0-1-1,0 1 0,-1-1 0,1 0 0,-1 0 0,1-1 0,-1 1 0,0-1 0,0 1 0,0-1 0,0 0 0,-1 0 0,1 0 0,-1 0 1,0-1-1,0 1 0,0-1 0,0 1 0,0-1 0,-1 0 0,0 0 0,0 0 0,1-4 0,3-13 2,-2 0 0,0 0 0,-1 0 0,-2-29 0,2 5-3,-1 13 0,-3-36 0,2 61 0,-1 0 0,0 0 0,0 1 0,-1-1 0,0 0 0,0 1 0,0-1 0,-1 1 0,0 0 0,0 0 0,-5-6 0,6 9 0,0 2 0,0-1 0,0 0 0,0 0 0,-1 1 0,1-1 0,-1 1 0,1 0 0,-1 0 0,1-1 0,-1 2 0,0-1 0,1 0 0,-1 1 0,0-1 0,0 1 0,1 0 0,-1 0 0,-4 0 0,3 0 0,1 0 0,-1 1 0,0 0 0,1-1 0,-1 1 0,0 1 0,1-1 0,-1 0 0,1 1 0,0 0 0,0 0 0,-1 0 0,1 0 0,-3 3 0,-1 3 0,1 0 0,0 0 0,1 1 0,0-1 0,0 1 0,1 1 0,0-1 0,0 0 0,1 1 0,0 0 0,1 0 0,-2 15 0,0 18 0,2 71 0,2-80 0,0-29 0,0 0 0,0-1 0,0 1 0,1-1 0,0 1 0,0-1 1,0 1-1,1-1 0,-1 0 0,1 1 0,0-1 0,0 0 0,5 6 0,-5-7-1,1-1 0,0 1 1,-1-1-1,1 1 0,0-1 0,0 0 0,1 0 1,-1-1-1,0 1 0,1-1 0,-1 1 0,1-1 1,-1 0-1,1-1 0,-1 1 0,1 0 0,6-1 1,-6 1 0,0-1 1,0 0-1,0 0 1,-1 0 0,1-1-1,0 1 1,0-1 0,0 0-1,0 0 1,-1-1-1,1 1 1,0-1 0,-1 1-1,1-1 1,3-3 0,-3 1-2,0 0 0,0 0 0,0-1 0,-1 1 0,0-1 0,1 0 0,-2 0 0,1-1 0,0 1 1,1-6-1,5-15 0,-1 1 1,-1-1-1,-2-1 0,0 1 1,0-29-1,-2-138 2,-4 113-1,2 51 3,-2-1 0,-1 1 1,-2 0-1,-9-40 0,5 46 7,8 40-5,0 4-4,0 561-1,0-572 0,1 0 0,0 0 0,0-1 0,1 1 0,0 0 0,0-1 0,1 0 0,1 1 0,-1-1 0,11 16 0,-11-20 0,0-1 0,0 1 0,1-1 0,0 0 0,0 0 0,0 0 0,0-1 0,1 0 0,-1 1 0,1-2 0,0 1 0,0 0 0,0-1 0,0 0 0,0 0 0,0 0 0,1-1 0,-1 0 0,1 0 0,8 0 0,-8 0 0,0-1-1,-1 0-1,1 0 1,-1 0 0,1 0-1,9-3 1,-13 2 0,0 1 1,0-1-1,0 0 1,0 0-1,0-1 1,-1 1-1,1 0 0,0 0 1,-1-1-1,1 1 1,-1-1-1,1 0 1,-1 1-1,0-1 1,0 0-1,0 0 0,0 0 1,1-3-1,8-23-1,-3 0 0,0 0 0,-1-1 0,-2 0 0,1-45 0,-2 34 1,3-237 12,-6 225-9,0 51-2,1 1 0,-1 0 0,0 0 0,0-1-1,0 1 1,0 0 0,0 0 0,1 0 0,-1-1-1,0 1 1,0 0 0,0 0 0,1 0 0,-1 0-1,0-1 1,0 1 0,0 0 0,1 0 0,-1 0 0,0 0-1,0 0 1,1 0 0,-1 0 0,0 0 0,0 0-1,1 0 1,-1 0 0,0 0 0,1 0 0,-1 0-1,0 0 1,0 0 0,1 0 0,-1 0 0,0 0 0,0 0-1,1 0 1,-1 0 0,0 0 0,0 0 0,1 1-1,-1-1 1,0 0 0,0 0 0,0 0 0,1 0-1,-1 1 1,0-1 0,0 0 0,0 0 0,0 0 0,0 1-1,1-1 1,-1 0 0,0 0 0,0 1 0,10 12 0,0 0 1,-1 0-1,-1 1 1,0 0 0,6 18-1,5 6 7,-8-18-3,11 21 6,24 64 1,-41-91-6,0 0-1,-2 1 1,1-1 0,-2 1-1,0 0 1,-1 0 0,0 0-1,-3 25 1,1-37-5,0 0 0,0 0 0,-1 0 0,1 0 0,0 0 0,-1-1 0,0 1 0,0 0 0,0-1 0,0 0 0,0 1 0,0-1 0,-1 0 0,1 0 0,-1 0 0,1-1 0,-1 1 0,0 0 0,1-1 0,-1 0 0,0 0 0,0 0 0,0 0 0,-4 1 0,-9 2 0,0 0 0,0-1 0,-21 1 0,-39-1-32,45-3-128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40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30 27020,'-38'-2'4418,"0"-1"-3411,-36-1-848,73 4-137,1-2-18,1 1 1,-1 0 0,1 0-1,-1 0 1,0 0 0,1 0-1,0 0 1,-1 1-1,1-1 1,-1 0 0,1 0-1,0 0 1,0 0 0,0 1-1,-1-1 1,1 0 0,0 1-1,0-1 1,0 1 0,0-1-1,0 1 1,0-1 0,0 1-1,0 0 1,0 0 0,0-1-1,0 1 1,0 0 0,1 0-1,-1 0 1,0 0-1,1 0 1,52 0-28,-33 1 34,53-1-11,343 12 0,39 19 0,-171-20 0,101 10 0,103 22 0,-322-38 0,223 35 0,-57-2 0,1-27 0,-207-8 0,90 8 0,61 1 0,-91-11 0,369-11 0,-350-25 0,-155 25 0,3-2 0,100-35 0,75-26 0,-222 70 0,-1 0 0,1 0 0,-1 0 0,0-1 0,0 0 0,-1-1 0,1 1 0,-1-1 0,6-6 0,-11 11 0,0 1 0,0-1 0,0 0 0,-1 0 0,1 1 0,0-1 0,0 0 0,0 0 0,1 1 0,-1-1 0,0 0 0,0 1 0,0-1 0,0 0 0,0 0 0,0 1 0,0-1 0,0 0 0,0 0 0,1 1 0,-1-1 0,0 0 0,0 0 0,0 0 0,1 1 0,-1-1 0,0 0 0,0 0 0,0 0 0,1 0 0,-1 1 0,0-1 0,0 0 0,1 0 0,-1 0 0,0 0 0,0 0 0,1 0 0,-1 0 0,0 0 0,1 0 0,-1 0 0,0 0 0,0 0 0,1 0 0,-1 0 0,0 0 0,0 0 0,1 0 0,-1 0 0,0 0 0,0 0 0,1 0 0,-1-1 0,0 1 0,0 0 0,1 0 0,-1 0 0,0 0 0,0-1 0,0 1 0,1 0 0,-1 0 0,0 0 0,0-1 0,0 1 0,2 22 0,-2-22 0,-1 57 0,-11 78 0,3-51 0,5 135 0,4-78 0,-3 42 0,-21 375 0,-16-65 0,3-36 0,21 248 0,33-482 0,2 32 0,-6 538 0,1-494 0,2 109 0,-16-308 0,-16 129 0,-8-27 0,1 257 0,23-377 0,-4-1 0,-19 110 0,8-106 0,4 0 0,0 122 0,11 392 0,-1-572 0,-9 50 0,5-50 0,-2 51 0,5-35 0,-3 1 0,-1-1 0,-22 80 0,25-108 0,1 1 0,0 0 0,1 24 0,1-27 0,0-1 0,-1 1 0,0 0 0,-1-1 0,0 1 0,-7 16 0,-1-7 0,-1 0 0,-15 23 0,-13 24 0,35-44 0,4-24 0,-1 0 0,-1 0 0,0-1 0,1 1 0,-1-1 0,0 0 0,1 1 0,-1-1 0,0 0 0,0 0 0,1 0 0,-1 0 0,-3-1 0,3 1 0,-18 0 0,-15 1 0,0-2 0,-49-8 0,1-4 0,-114-3 0,-87 14 0,161 3 0,-605-1 0,432-20 0,140 6 0,-418-6 0,-430 17 0,976 4 0,0 2 0,-42 10 0,-27 2 0,-191-14 0,135-4 0,133 3 0,-14 1 0,0-2 0,-63-10 0,60 6 0,0 1 0,-71 3 0,64 1 0,-280 0 0,327 0-1,2 0 0,0 0-1,0 0 1,1 0-1,-1-1 0,0 0 1,0 0-1,10-4 1,20-20-66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19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11 184 25772,'-1'-9'4554,"0"5"-4249,1 1 0,0-1 0,0 1 0,0-1 1,0 0-1,0 1 0,2-7 0,-2 10-305,0-1 0,0 1 0,1 0 0,-1 0 0,0 0 0,0 0 0,0 0 0,0 0 0,0 0 0,1 0 0,-1 0 0,0 0 0,0 0 0,0 0 0,0 0 0,1 0 0,-1 0 0,0 0 0,0 0 0,0 0 0,0 0 0,0 0 0,1 0 0,-1 0 0,0 0 0,0 0 0,0 0 0,0 0 0,0 0 0,1 0 0,-1 0 0,0 0 0,0 1 0,0-1 0,0 0 0,0 0 0,0 0 0,1 0 0,-1 0 0,0 0 0,0 1 0,0-1 0,0 0 0,0 0 0,0 0 0,0 0 0,0 0 0,0 1 0,0-1 0,0 0 0,0 0 0,0 0 0,0 1 0,0-1 0,4 21 0,0 0 0,-2 0 0,0 0 0,-3 40 0,0-23 0,-15 342 0,9-235 0,4-715 0,2 565 0,1-1 0,1 1 0,-1 0 0,1 0 0,0-1 0,0 1 0,1 0 0,-1 0 0,6-9 0,-5 10 0,0 1 0,0 1 0,0-1 0,1 0 0,-1 1 0,1-1 0,0 1 0,0-1 0,0 1 0,0 0 0,0 1 0,0-1 0,1 0 0,-1 1 0,8-2 0,3 0 0,1 1 0,0 0 0,0 1 0,27 2 0,-11-1 0,-29 0 0,1 0 0,0 1 0,0-1 0,0 0 0,-1 1 0,1 0 0,0 0 0,-1-1 0,1 2 0,0-1 0,-1 0 0,0 0 0,1 1 0,-1-1 0,0 1 0,1 0 0,2 3 0,-2-1 0,0 0 0,0 0 0,-1 0 0,1 1 0,-1-1 0,0 1 0,0 0 0,0-1 0,1 7 0,-1 4 0,1-1 0,-2 1 0,0-1 0,-1 1 0,-3 28 0,1-35 0,0 0 0,-1 0 0,0 0 0,0-1 0,-1 1 0,0-1 0,0 0 0,0 0 0,-1 0 0,-1 0 0,1-1 0,-1 0 0,0 0 0,0-1 0,0 1 0,-11 5 0,7-4 0,0-1 0,0 0 0,0 0 0,-1-1 0,0-1 0,0 0 0,0 0 0,0-1 0,-1-1 0,1 0 0,-16 1 0,3 0 0,44 3 0,0 0 0,7 2 0,1-1 0,0-2 0,0 0 0,0-2 0,36-1 0,-60-2 0,1-1 0,-1 0 0,0 0 0,0 0 0,0 0 0,0-1 0,0 0 0,0 0 0,0 0 0,0 0 0,0 0 0,-1-1 0,0 0 0,1 1 0,3-6 0,8-8 0,24-32 0,-16 17 0,-14 20 0,-1-1 0,-1 0 0,9-18 0,-9 16 0,0 0 0,14-18 0,-19 29 0,1-1 0,0 1 0,1 0 0,-1-1 0,0 2 0,1-1 0,0 0 0,0 1 0,-1-1 0,2 1 0,-1 0 0,7-2 0,-20 6 0,6-2 0,-1 0 0,1 1 0,-1 0 0,1 0 0,0 0 0,-1 0 0,1 0 0,0 1 0,0-1 0,0 1 0,0 0 0,-6 4 0,3 0 0,0 1 0,1 0 0,0 0 0,0 0 0,0 1 0,1 0 0,0 0 0,0 0 0,1 0 0,0 0 0,1 1 0,-3 11 0,2 7 0,0 1 0,3 43 0,0-39 0,0-26 0,0 0 0,0 1 0,0-1 0,1 0 0,0 1 0,1-1 0,-1 0 0,1 0 0,0 0 0,1 0 0,0 0 0,-1-1 0,2 1 0,-1-1 0,1 0 0,0 0 0,0 0 0,0 0 0,0-1 0,1 1 0,0-1 0,0 0 0,0-1 0,1 1 0,-1-1 0,1 0 0,-1-1 0,1 1 0,0-1 0,0 0 0,11 2 0,-6-2 0,1 0 0,0 0 0,0-1 0,0-1 0,0 0 0,0-1 0,-1 0 0,1 0 0,22-7 0,-29 6 0,1 0 0,-1 0 0,0-1 0,0 0 0,0 0 0,-1 0 0,1 0 0,-1-1 0,0 0 0,0 0 0,0 0 0,0 0 0,-1-1 0,1 1 0,-1-1 0,0 0 0,-1 0 0,1 0 0,-1 0 0,0-1 0,0 1 0,1-10 0,1-5 0,-1 1 0,-1-1 0,-1 0 0,-2-28 0,0 35 0,0 0 0,-1 0 0,-1 1 0,0-1 0,0 1 0,-1-1 0,-9-17 0,10 24 0,-1 0 0,1 0 0,-1 0 0,-1 0 0,1 1 0,-1-1 0,0 1 0,0 1 0,0-1 0,-1 1 0,1-1 0,-1 1 0,0 1 0,-1-1 0,1 1 0,0 1 0,-1-1 0,0 1 0,1 0 0,-1 0 0,0 1 0,0 0 0,-13 0 0,8 0 1,-18 4-5,29-3 3,-1 1 0,1-1 0,0 1 0,0-1 0,0 1 0,1 0 0,-1 0 0,0 0 0,0-1 0,0 1 0,0 0 0,1 0 0,-1 0 0,0 0 0,1 0 0,-1 0 0,1 1 0,-1-1 0,1 0 0,0 0 0,-1 0 0,1 0 0,0 3 0,-3 26 0,1 0 0,2 1-1,4 34 1,-3-59-2,0-1 0,0 1 1,1 0-1,-1-1 0,1 0 0,0 1 1,1-1-1,-1 0 0,1 0 0,0 0 0,0 0 1,1-1-1,-1 1 0,1-1 0,0 0 1,0 0-1,1 0 0,-1-1 0,1 1 0,0-1 1,-1 0-1,2 0 0,-1-1 0,0 0 1,0 0-1,1 0 0,5 1 0,6 1-12,0 0-1,1-1 0,0-1 1,-1-1-1,1-1 0,-1 0 1,30-5-1,-42 5 16,-1-1 0,1 0 0,0-1 0,-1 1 0,1-1 0,0 0 0,-1 0 0,0 0 0,0-1 0,1 0 0,-1 1 0,-1-2 0,1 1 0,4-5 0,-3 2 1,0 0-1,-1 0 1,0-1 0,0 0 0,-1 1-1,0-1 1,0-1 0,2-9 0,1-9 3,-2-1 1,-1 1-1,-1-1 1,-1-28 0,-1 46-4,-2-27 46,2 35-45,0 0-1,-1 0 1,1 0-1,0 0 1,-1 0-1,1 0 1,0 1-1,-1-1 1,1 0-1,-1 0 1,1 0-1,-1 1 0,0-1 1,1 0-1,-1 0 1,0 1-1,1-1 1,-1 1-1,0-1 1,0 1-1,0-1 1,0 1-1,1-1 1,-1 1-1,0 0 1,0-1-1,0 1 1,0 0-1,0 0 1,0 0-1,-1-1 1,1 2-3,1-1 0,-1 1 1,1-1-1,0 1 1,0 0-1,-1-1 1,1 1-1,0-1 0,0 1 1,-1-1-1,1 1 1,0 0-1,0-1 0,0 1 1,0-1-1,0 1 1,0 0-1,0-1 0,0 1 1,0-1-1,0 1 1,1 1-1,-1 2-1,-2 54-2,1-22 9,1 0 0,5 41 0,-4-67-5,1 0-1,0 0 0,0-1 0,1 1 0,1-1 0,-1 0 0,2 0 0,-1 0 0,1 0 0,0-1 0,1 0 1,11 13-1,-14-18 0,0 0 1,0-1 0,0 1 0,1-1 0,0 1 0,-1-1-1,1 0 1,0 0 0,0-1 0,0 1 0,8 1 0,45 0-23,-50-3 16,-4 0 6,-1 0 1,1-1-1,0 1 1,0-1-1,-1 0 1,1 0-1,0 0 1,-1 0-1,1 0 1,-1-1-1,1 1 1,-1-1-1,0 0 1,0 1-1,0-1 1,0 0-1,0 0 1,0-1-1,0 1 1,-1 0-1,1 0 1,-1-1-1,1 1 1,-1-1-1,0 0 1,0 1-1,0-1 1,-1 0-1,2-5 1,2-9-1,-2-1 0,0 1 0,0-28 0,-1 36 1,-1-221 45,0 230-44,1 0 0,-1-1 0,0 1-1,0 0 1,1-1 0,-1 1 0,0 0 0,1-1-1,-1 1 1,1 0 0,-1 0 0,0 0 0,1-1-1,-1 1 1,1 0 0,-1 0 0,0 0 0,1 0-1,-1 0 1,1-1 0,-1 1 0,1 0 0,-1 0-1,1 0 1,-1 0 0,0 0 0,1 1 0,-1-1-1,1 0 1,0 0 0,13 2 6,-10 0-7,0 1 1,0-1-1,-1 0 0,1 1 0,-1-1 0,0 1 0,0 0 1,0 0-1,0 1 0,0-1 0,-1 1 0,1-1 1,-1 1-1,0 0 0,0 0 0,2 5 0,3 9 0,-1 1 0,5 24 0,-4 0 0,-2 1 0,-2 0 0,-3 62 0,-1-45 3,2-81-7,2 0 0,0 1 0,5-20 0,4-19 1,-4-8 4,-5 36-4,1 0 0,2 0 0,0 1 1,14-37-1,-18 62 4,0 1 1,-1 0-1,1 0 0,1 0 1,-1 0-1,0 0 1,1 1-1,-1-1 1,1 1-1,0-1 1,0 1-1,0 0 0,0 0 1,0 0-1,1 1 1,5-3-1,-7 3 0,0 0 0,1 1 0,-1-1-1,1 1 1,-1-1 0,1 1 0,-1 0 0,1 0-1,-1 0 1,1 0 0,-1 1 0,1-1 0,-1 0-1,0 1 1,1 0 0,-1 0 0,0 0 0,1 0-1,-1 0 1,0 0 0,0 0 0,0 1 0,0-1-1,0 1 1,3 3 0,4 6-1,-2 0-1,1 1 1,-1 0 0,-1 0 0,0 0-1,-1 1 1,0 0 0,-1 0 0,0 0-1,-2 1 1,3 14 0,0 24 0,-1 81 0,-4-116 0,-1 0 2,1 29 0,0-45-3,0 1 1,0-1-1,0 1 1,0-1-1,0 0 0,1 1 1,-1-1-1,1 0 1,-1 1-1,1-1 0,-1 0 1,1 1-1,0-1 1,0 0-1,0 0 0,-1 0 1,1 0-1,0 0 1,0 0-1,0 0 0,1 0 1,-1 0-1,2 1 1,3 0-2,-1 0 0,0 0 1,1-1-1,0 0 0,-1 0 1,1-1-1,0 1 1,-1-1-1,1 0 0,0-1 1,-1 1-1,1-1 0,0 0 1,-1-1-1,1 1 0,-1-1 1,0 0-1,0 0 1,1-1-1,-2 0 0,1 0 1,0 0-1,0 0 0,-1-1 1,0 0-1,0 0 0,0 0 1,0 0-1,0 0 1,3-6-1,1-7 0,0 1 0,0-1 0,-2 0 0,0 0 0,-1-1 0,-1 0-1,4-36 1,-5-5 5,-4-67 0,0 41 11,1 45 5,-2 0 0,-2 0 1,-13-61-1,16 173-3,1 451 32,4-463-48,-3-56 0,-1-1 0,1 0-1,0 1 1,0-1 0,0 0-1,0 0 1,0 0 0,1 0-1,0 0 1,-1 0-1,1 0 1,0-1 0,0 1-1,1 0 1,2 2 0,-5-5-8,1 0 0,0 1 1,-1-1-1,1 0 1,-1 0-1,1 0 1,0 1-1,-1-1 0,1 0 1,0 0-1,-1 0 1,1 0-1,0 0 0,-1 0 1,1 0-1,0 0 1,-1 0-1,1 0 0,0-1 1,-1 1-1,1 0 1,0 0-1,-1-1 0,1 1 1,0-1-1,9-11-525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19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32111,'3'0'256,"21"-3"-16,2 3-160,8 0-48,6-3-16,3 3 16,1-3-32,-8 0 0,-9 3 0,-7-3 0,-13 3 0,-4 0 0,-3-6-176,-23 0-1217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19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16 22410,'-2'-1'456,"-1"0"-1,0 0 1,1 0-1,-1 1 1,0-1 0,0 1-1,1-1 1,-1 1-1,0 0 1,0 0-1,0 0 1,0 0 0,1 1-1,-1-1 1,0 1-1,0 0 1,1 0-1,-1 0 1,0 0-1,-2 2 1,2-1-347,1 0 0,-1 1-1,1-1 1,-1 1 0,1 0 0,0 0 0,0 0 0,0 0-1,0 0 1,1 0 0,-1 0 0,1 1 0,-2 6 0,0 3-219,1 0 0,0 1 0,1-1 1,0 1-1,1-1 0,1 1 1,3 19-1,-3-28 111,1 0 1,0 0-1,0 0 1,0 0-1,1 0 0,-1-1 1,1 1-1,0-1 1,1 0-1,-1 1 0,1-2 1,0 1-1,0 0 1,0-1-1,0 1 0,0-1 1,1 0-1,0-1 1,-1 1-1,1-1 0,0 0 1,7 2-1,-1 0 7,0-1 0,1 0-1,-1-1 1,0 0 0,1-1-1,-1 0 1,1-1 0,-1 0 0,20-4-1,-29 4-6,0-1 0,0 1 0,-1-1 1,1 0-1,0 1 0,0-1 0,-1 0 0,1 0 0,-1 0 0,1-1 0,-1 1 0,1 0 0,-1 0 0,0-1 0,0 1 0,1-1 0,-1 1 0,0-1 0,0 0 0,-1 1 0,1-1 0,0 0 0,0 0 1,-1 1-1,1-4 0,1-5 1,-1 0 0,0 1 1,-1-20-1,0 17-4,0 1 2,-1 1 0,0 0 0,0 0 0,-1 1 0,0-1 0,-1 0 0,0 1 0,-1-1 0,0 1 0,-6-11 0,7 15 0,0 0 0,-1 0 0,1 0 0,-1 1 0,0 0 0,-1-1 0,1 1 0,-1 1 0,0-1 0,0 1 0,0 0 0,0 0 0,0 0 0,-1 1 0,1-1 0,-1 1 0,0 1 0,-11-3 0,10 3 1,1 0 0,-1 1 0,1 0 1,-1 0-1,1 0 0,-1 1 0,1 0 0,-1 0 0,1 1 0,0 0 1,0 0-1,0 0 0,0 1 0,0 0 0,-6 3 0,4 0-32,1 0 0,0 1 0,0-1 0,0 1-1,1 1 1,0-1 0,1 1 0,0 0 0,-7 15 0,-14 37-1117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31.6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 76 31550,'3'-5'64,"1"0"0,-1 0 0,1 1 0,0-1 0,0 1 0,0 0 0,0 0 0,1 0 0,-1 1 0,1-1 0,0 1 0,1 0 0,-1 1 0,0-1 0,1 1 0,-1 0 0,8-1 0,7-1-47,0 1-1,0 1 0,35 1 0,-53 1-16,0 0 0,0 0 0,0 1 0,0-1 0,0 0 0,-1 1 0,1 0 0,0-1 0,0 1 0,0 0 0,0 0 0,-1 0 0,1 0 0,0 0 0,-1 1 0,1-1 0,-1 0 0,0 1 0,1-1 0,-1 1 0,0 0 0,0-1 0,0 1 0,0 0 0,0 0 0,0-1 0,0 1 0,-1 0 0,2 3 0,0 7 0,0 0 0,0-1 0,-1 1 0,0 12 0,-1-19 0,0-3 0,1 23 0,-3 35 0,1-51 0,-1 0 0,0-1 0,0 0 0,0 1 0,-1-1 0,-1 0 0,1 0 0,-6 8 0,-4 3 0,0-1 0,-1 0 0,-2-1 0,-20 19 0,-75 56 0,88-73 0,22-19 0,1 0 0,-1 0 0,1 0 0,-1 0 0,1 1 0,0-1 0,-1 0 0,1 0 0,0 1 0,-1-1 0,1 0 0,0 1 0,-1-1 0,1 0 0,0 1 0,0-1 0,-1 0 0,1 1 0,0-1 0,0 1 0,0-1 0,0 0 0,0 1 0,-1-1 0,1 1 0,0-1 0,0 1 0,0-1 0,0 1 0,13 0 0,23-8 0,-34 7 0,45-9-2,1 2 0,-1 3 0,77 2 0,-118 8-220,-5-3 12,6 3-855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22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5 510 28493,'0'0'3962,"-1"3"-3898,-1 23 14,1 44-1,1-38-53,0-28-23,0 0 0,1 0 0,-1 0 0,1 0 0,0-1 0,0 1 0,0 0 0,0-1 0,1 1 0,-1-1 0,1 1 0,0-1 0,0 1 0,0-1 1,1 0-1,-1 0 0,1 0 0,-1-1 0,1 1 0,0-1 0,0 1 0,1-1 0,-1 0 0,5 3 0,-1-2 0,0-1 0,0 1 0,-1-1-1,1-1 1,1 1 0,-1-1 0,0 0 0,0-1 0,0 1-1,1-2 1,-1 1 0,10-2 0,-13 1-1,-1-1 0,0 1 0,0 0 0,0-1 0,0 0 0,0 0 0,0 0 0,0 0 0,-1 0 0,1 0 0,-1-1 0,1 1 0,-1-1 0,0 0 0,0 1 0,0-1 0,-1 0 0,1 0 0,-1 0 0,3-6 0,0-5 0,1 1 0,-1-1 0,3-27 0,3-81 0,-8-166 0,-3 146 5,1 123 10,0-7-3,0 22-11,-1 11-2,-18 541 1,19-543-1,0-1 0,1 1 0,-1 0 0,1-1 0,0 1 1,0-1-1,0 1 0,1-1 0,0 0 0,0 1 0,0-1 0,0 0 0,0 0 0,1 0 0,0-1 0,0 1 0,0-1 1,0 1-1,1-1 0,-1 0 0,1 0 0,0-1 0,0 1 0,0-1 0,0 1 0,0-1 0,0-1 0,0 1 0,1-1 1,-1 1-1,1-1 0,-1 0 0,1-1 0,7 1 0,-5-1-2,0 0 0,-1 0-1,1-1 1,0 0 0,-1 0 0,1 0 0,10-4-1,-14 3 2,0 0-1,0 0 0,1 0 0,-1-1 1,0 1-1,-1-1 0,1 0 0,0 1 1,-1-1-1,1-1 0,-1 1 1,0 0-1,0 0 0,2-7 0,4-8-10,-1 0 0,-1 0-1,-1-1 1,-1 0 0,4-37 0,-4-101 30,-4 107 59,0 49-74,0 0 0,0 0 0,0 0 1,0 0-1,0 0 0,0 1 0,0-1 1,0 0-1,0 0 0,0 0 0,0 0 1,0 0-1,-1 0 0,1 0 1,0 0-1,-1 1 0,1-1 0,0 0 1,-2-1-1,-1 26 6,4 21-8,10 71 0,-7-93 0,0-1 0,2 0 0,1 0 0,0-1 0,13 25 0,-18-43 0,-1 1-1,1-1 1,0 0-1,1 0 1,-1-1-1,0 1 1,1 0-1,0-1 1,-1 1-1,1-1 1,0 0-1,0 0 1,0 0-1,1-1 1,-1 1-1,0-1 1,1 1-1,-1-1 1,1 0-1,-1 0 1,1-1-1,0 1 1,-1-1-1,1 0 1,-1 0-1,1 0 1,0 0-1,-1-1 1,1 1-1,0-1 1,-1 0-1,5-2 1,-5 1 0,1 1-1,-2-2 1,1 1-1,0 0 1,0-1 0,-1 1-1,1-1 1,-1 0-1,0 1 1,0-1 0,0 0-1,0-1 1,0 1-1,-1 0 1,1 0 0,-1-1-1,0 1 1,0-1-1,1-6 1,2-10-3,-1 0 1,0-23-1,-3-48 3,-1 52 0,4-39 0,-3 77 0,0 0 0,1 0 1,-1-1-1,0 1 0,1 0 0,-1-1 0,1 1 1,-1 0-1,1 0 0,-1 0 0,1 0 0,0 0 1,0 0-1,0 0 0,-1 0 0,1 0 1,0 0-1,0 0 0,0 0 0,1 0 0,-1 1 1,0-1-1,0 0 0,0 1 0,0-1 0,1 1 1,-1 0-1,3-1 0,2 0 2,1 0 0,-1 1-1,1-1 1,10 2 0,-3 0-1,-10-1-1,0 1 0,0 0 0,1 0 0,-1 0 0,0 0 0,0 1 0,-1 0 0,1 0 0,0 0 0,-1 0 0,1 0 0,-1 1 0,1-1 0,-1 1 0,0 0 0,0 0 0,-1 0 0,1 1 0,0-1 0,-1 1 0,0-1 0,0 1 0,0 0 0,0 0 0,1 4 0,2 5 0,0 1 0,-1-1 0,-1 1 0,0 1 0,0-1 0,0 18 0,-2-14 0,0-1 0,-2 0 0,0 0 0,0 1 0,-2-1 0,0 0 0,-1-1 0,-7 21 0,1-17-3,6-18-4,5-33-10,1 3 12,1-6 5,1 0 0,2 1 0,1 0 0,1 0 0,2 0 0,28-61 0,-35 88 0,1 0 0,0 0 0,0 0 0,0 0 0,1 1 0,-1-1 0,11-7 0,-13 11 0,0 0 0,0 1 0,0 0 0,0-1 0,0 1 0,0 0 0,0 0 0,1 0 0,-1 0 0,1 1 0,-1-1 0,0 0 0,1 1 0,-1 0 0,1 0 0,-1 0 0,1 0 0,-1 0 0,1 0 0,-1 0 0,1 1 0,-1 0 0,1-1 0,-1 1 0,4 2 0,-4-2 0,0 1 0,0 0 0,-1 0 0,1 0 0,0 0 0,-1 0 0,0 0 0,1 1 0,-1-1 0,0 0 0,0 1 0,0-1 0,-1 1 0,1-1 0,0 1 0,-1 3 0,2 0 0,2 17 2,-1 1-1,0 0 1,-2-1 0,-2 35 0,-1-31 0,2 0 1,7 51-1,-7-75-2,1 0 0,-1-1 0,1 1 0,0 0 0,0 0 0,0 0 0,0 0 0,0-1 0,0 1 0,1-1 0,0 1 0,-1-1 0,1 1 0,0-1 0,0 0 0,0 0 0,0 0 0,1 0 0,-1 0 0,1 0 0,-1-1 0,1 1 0,-1-1 0,4 1 0,3 1 0,0-2 0,0 1 0,0-2 0,1 1 0,-1-1 0,13-1 0,-12 0 0,-4 0 0,1 0 0,-1 0 0,1-1 0,-1 0 0,0 0 0,0-1 0,0 0 0,0 0 0,0 0 0,0 0 0,-1-1 0,0 0 0,0-1 0,0 1 0,0-1 0,-1 0 0,1 0 0,-1 0 0,6-11 0,-1 0 0,0 1 0,-1-1 0,-1 0 0,-1-1 0,0 0 0,5-25 0,-5 6 1,-2 0 0,0-58 0,-4 93-1,0 0 1,0 1-1,0-1 1,0 0 0,0 0-1,0 1 1,0-1-1,-1 0 1,1 0-1,0 1 1,0-1 0,-1 0-1,1 1 1,0-1-1,-1 0 1,1 1 0,-1-1-1,1 1 1,-1-1-1,1 1 1,-1-1-1,1 1 1,-1-1 0,1 1-1,-1-1 1,0 1-1,1 0 1,-1-1 0,0 1-1,1 0 1,-1-1-1,0 1 1,0 0-1,1 0 1,-1 0 0,0 0-1,0 0 1,1 0-1,-1 0 1,0 0 0,0 0-1,1 0 1,-2 1-1,0-1 0,0 0 0,0 1 1,0 0-1,0-1 0,0 1 0,0 0 0,0 0 0,1 0 0,-1 0 0,0 1 0,1-1 0,-1 0 0,1 1 0,-1-1 0,1 1 0,-3 2 0,0 5-1,0 0-1,0 1 0,1-1 1,0 1-1,1 0 0,0 0 1,-1 18-1,1 78 14,3-66-8,-1-35-3,0 0 0,0 0 0,1 0 0,-1 0 0,1 0 0,1 0 0,-1 0 0,1 0 1,0 0-1,0 0 0,0-1 0,1 1 0,-1-1 0,1 0 0,6 8 0,-4-8 0,1 1 0,-1-1 1,1 0-1,-1 0 0,1-1 0,0 1 1,0-2-1,1 1 0,-1 0 0,1-1 1,8 2-1,0-1-1,0-1 0,0 0 0,0-1 0,20-1 0,-30 0 0,0-1 0,1 1-1,-1-1 1,0 0 0,0 0-1,0 0 1,0-1 0,0 1-1,0-1 1,0-1-1,0 1 1,-1-1 0,1 1-1,-1-1 1,5-4 0,-8 5-9,0 0-1,1 0 1,-1 0 0,0 0 0,0 0 0,0 0 0,0 0 0,0 0 0,0 0 0,-1-1 0,1 1-1,-1 0 1,0-1 0,1 1 0,-1 0 0,-1-4 0,1-14-439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22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14 31791,'-8'-3'122,"0"0"0,0 1 0,0 0 0,0 1 0,0 0 1,-10-1-1,15 2-120,1 0-1,-1 1 1,0-1 0,0 0 0,1 1-1,-1 0 1,0-1 0,1 1 0,-1 0-1,1 0 1,-1 1 0,1-1 0,0 0-1,-1 1 1,1 0 0,0-1 0,0 1-1,0 0 1,0 0 0,0 0 0,-1 3-1,-2 4 0,0 0-1,1 1 0,0 0 0,1 0 0,0 0 1,1 0-1,0 0 0,0 1 0,1-1 0,1 0 1,-1 1-1,3 11 0,-2-20 0,0 1 0,0 0 0,0-1 1,1 1-1,-1-1 0,1 1 0,0-1 0,0 1 0,0-1 1,0 1-1,0-1 0,0 0 0,1 1 0,-1-1 1,1 0-1,-1 0 0,1 0 0,3 2 0,-1-1 1,0 0 0,1 0 0,0 0 0,0 0 0,-1-1-1,1 0 1,0 0 0,9 1 0,8 1 4,1-1 0,-1-1 0,32-1 0,-45-1-4,-7 1 0,1-1 1,0 0-1,-1-1 0,1 1 0,-1 0 1,1-1-1,-1 1 0,1-1 1,-1 0-1,1 0 0,-1 0 1,1 0-1,-1 0 0,0 0 0,0-1 1,0 1-1,0-1 0,0 1 1,0-1-1,2-2 0,-2 0 1,0 1-1,0-1 1,0 0 0,-1 1-1,0-1 1,0 0-1,0 0 1,0 0 0,0 0-1,-1 0 1,0 0-1,0-6 1,0 4-2,0 1 0,0-1 0,0 1 0,-1-1 0,0 1 0,0-1 0,0 1 0,-1 0 0,0 0 0,0 0 0,0 0 0,0 0 0,-1 0 0,0 0 0,0 1 0,0-1 0,-1 1 0,0 0 0,1 0 0,-1 0 0,-1 1 0,1-1 0,0 1 0,-1 0 0,0 0 0,1 0 0,-1 1 0,0 0 0,-7-2 0,3 1 0,0 1 0,-1 0 0,1 0 1,0 1-1,-1 0 0,-14 1 0,20 0-12,0 0 1,0 0-1,-1 1 1,1 0-1,0 0 1,0 0-1,0 0 0,0 1 1,0-1-1,0 1 1,0 0-1,1 0 1,-1 1-1,0-1 0,-5 6 1,-13 24-429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26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5 533 32111,'-4'-1'495,"4"7"-327,0 0-207,-1 55 39,3 91 0,-2-148 0,1-1 0,-1 1 0,1-1 0,-1 0 0,1 1 0,0-1 0,0 1 0,0-1 0,1 0 0,-1 0 0,1 0 0,0 0 0,0 0 0,0 0 0,0 0 0,0-1 0,5 5 0,-3-4 0,1-1 0,-1 0 0,0 0 0,1-1 0,-1 1 0,1-1 0,0 0 0,-1 0 0,1 0 0,0-1 0,-1 0 0,8 0 0,-10 0 1,1-1 0,-1 1 0,0 0 0,1-1 0,-1 1 0,0-1 0,0 0 0,0 0 1,1 0-1,-1 0 0,0 0 0,0-1 0,0 1 0,-1 0 0,1-1 0,2-2 0,0 0 1,0-2 0,0 1 0,0 0-1,0-1 1,4-10 0,0-2-1,-1 0 0,-1-1-1,4-26 1,0-16-8,2-85 1,-1 2-13,-10 134 19,0 0 0,1 0 0,1 1 0,-1-1 0,8-15 0,-10 24 0,1-1 0,0 1 0,0-1 0,-1 1 0,1 0 0,0-1 0,0 1 0,0 0 0,0 0 0,1-1 0,-1 1 0,0 0 0,0 0 0,1 0 0,-1 1 0,1-1 0,-1 0 0,0 0 0,1 1 0,-1-1 0,1 1 0,0-1 0,-1 1 0,1 0 0,-1 0 0,1-1 0,0 1 0,-1 0 0,1 1 0,0-1 0,-1 0 0,1 0 0,-1 1 0,1-1 0,-1 1 0,1-1 0,-1 1 0,1-1 0,-1 1 0,1 0 0,-1 0 0,0 0 0,3 2 0,5 5 0,-1 0 0,0 1 0,0-1 0,-1 2 0,0-1 0,0 1 0,9 20 0,20 27 0,-35-55 0,0-1 0,-1-1 0,0 1 0,1-1 0,-1 1 0,1-1 0,-1 1 0,1-1 0,-1 1 0,1-1 0,-1 1 0,1-1 0,-1 1 0,1-1 0,0 0 0,-1 0 0,1 1 0,0-1 0,-1 0 0,1 0 0,1 1 0,-2-2 1,1 0 1,-1 0-1,1-1 1,-1 1-1,1 0 1,-1 0-1,0 0 1,0 0-1,1 0 0,-1-1 1,0 1-1,0 0 1,0 0-1,0 0 1,0-1-1,-1 0 1,1 1 0,0-2-3,-1-1 1,0 1-1,0-1 1,0 1-1,0-1 1,0 1-1,-1 0 0,1 0 1,-1-1-1,0 1 1,0 0-1,0 1 1,0-1-1,-1 0 1,1 1-1,-1-1 1,1 1-1,-1 0 1,0 0-1,0 0 1,0 0-1,0 0 1,0 0-1,-1 1 1,1 0-1,0 0 1,-1 0-1,1 0 0,-1 0 1,1 1-1,-1-1 1,0 1-1,1 0 1,-1 0-1,1 0 1,-1 1-1,1-1 1,-1 1-1,1 0 1,-1 0-1,1 0 1,0 1-1,-1-1 1,1 1-1,0-1 1,0 1-1,0 0 1,0 0-1,0 1 0,-2 2 1,-2 4 0,2 0 0,-1 0 0,1 1 0,1-1 0,0 1 0,0 0 0,1 1 0,0-1 0,0 1 0,-1 17 0,0 18 0,2 52 0,2-79 0,0-5 0,0 0 0,1 0 0,1 0 0,0 0 0,0 0 0,2 0 0,5 15 0,-6-23 0,0 0 0,0-1 0,0 0 0,0 0 0,1 0 0,0 0 0,0-1 0,0 1 0,1-1 0,-1 0 0,1 0 0,0 0 0,0-1 0,0 0 0,1 0 0,-1 0 0,1-1 0,0 0 0,7 2 0,0 0 0,0-1 0,0-1 0,0 0 0,1-1 0,-1-1 0,0 0 0,1 0 0,14-4 0,-20 3 0,0-1 0,0 0 0,1 0 0,-2-1 0,1 0 0,0 0 0,-1-1 0,1 0 0,-1-1 0,0 1 0,0-1 0,-1-1 0,0 1 0,6-7 0,-2-2 0,0 0 0,-1 0 0,-1-1 0,0 0 0,-1-1 0,-1 1 0,0-1 0,-1-1 0,-1 1 0,4-33 0,-2-13 0,-4-101 0,-2 99 0,-1-153 0,-2 192 0,3 24 0,0 1 0,0 0 0,0-1 0,0 1 0,-1-1 0,1 1 0,0-1 0,0 1 0,0 0 0,0-1 0,-1 1 0,1 0 0,0-1 0,0 1 0,-1-1 0,1 1 0,0 0 0,0 0 0,-1-1 0,1 1 0,0 0 0,-1-1 0,1 1 0,-1 0 0,1 0 0,0 0 0,-1 0 0,1-1 0,-1 1 0,1 0 0,0 0 0,-1 0 0,0 0 0,-2 2 0,-4 11 0,-2 18 0,2 0 0,-5 58 0,2 70 0,9-143 0,-3 325 0,4-337 0,1 1 0,-1 0 0,1 0 0,-1-1 0,1 1 0,1 0 0,-1-1 0,1 1 0,2 5 0,-2-8 0,-1-1 0,0 1 0,1 0 0,-1-1 0,0 1 0,1-1 0,0 0 0,-1 0 0,1 1 0,0-1 0,0 0 0,-1 0 0,1-1 0,0 1 0,0 0 0,0-1 0,0 1 0,0-1 0,0 1 0,0-1 0,1 0 0,3 0 0,-5 0 0,1-1 0,-1 1 0,1 0 0,0-1 0,-1 1 0,1-1 0,-1 1 0,0-1 0,1 0 0,-1 1 0,1-1 0,-1 0 0,0 0 0,1 0 0,-1 0 0,0 0 0,0-1 0,0 1 0,0 0 0,0 0 0,0-1 0,1-2 0,14-36 0,-13 31 0,24-93-9,-20 71 2,1 1 0,1-1-1,2 2 1,20-42 0,-28 67 6,-1 0 1,1 0 0,0 0-1,0 0 1,1 1-1,-1-1 1,1 1 0,5-4-1,-8 6 1,1 0 0,0 0 0,0 0 0,0 0 0,0 0 0,0 0 1,0 1-1,0-1 0,0 1 0,0-1 0,0 1 0,1 0 0,-1 0 0,0 0 0,0 0 0,0 0 0,0 0 0,0 1 0,0-1 0,4 2 0,-4-1 0,-1 1 0,1-1 0,-1 0 0,1 1 0,-1-1 0,1 1 0,-1-1 0,0 1 0,0 0 0,0 0 0,0-1 0,0 1 0,0 0 0,0 0 0,-1 0 0,1 0 0,-1 0 0,1 0 0,-1 4 0,2 1 0,4 33 0,-1-1 0,-2 1 0,-1 0 0,-5 42 0,1-1 0,2-79 0,0 1 0,0-1 0,0 1 0,0-1 0,0 0 0,0 1 0,1-1 0,0 0 0,-1 0 0,1 1 0,0-1 0,0 0 0,0 0 0,0 0 0,0 0 0,1 0 0,-1 0 0,3 2 0,-2-2 0,1 0 0,0-1 0,0 0 0,0 0 0,-1 0 0,1 0 0,0 0 0,1 0 0,-1-1 0,0 1 0,0-1 0,0 0 0,5 0 0,13 0 0,-4 0-2,-1 0 0,20-3 1,-30 2 0,-1 0 0,0-1 0,0 1 0,1-1 0,-1 0 0,-1 0 0,1-1 0,0 0 0,0 0 0,6-5 0,-3 0-1,0 0 0,0 0 0,-1 0 0,0-1 0,-1 0 0,0 0 0,0-1 0,-1 0-1,0 0 1,-1 0 0,0 0 0,-1-1 0,3-15 0,0-8 1,-3-1 1,-1-65-1,-2 75 3,1 23-1,-1-1 1,0 1 0,0-1-1,0 1 1,-1-1-1,1 1 1,0-1 0,-1 1-1,0-1 1,1 1 0,-1 0-1,0-1 1,0 1 0,-1 0-1,1 0 1,0 0 0,-1 0-1,1 0 1,-1 0 0,0 0-1,0 0 1,1 1-1,-1-1 1,0 1 0,0-1-1,-1 1 1,-2-2 0,-3 1 0,0 0 0,0 0 1,0 1-1,-1 0 1,1 0-1,-15 2 0,19-1-3,2 0 1,-1 0 0,0 0 0,1 0-1,-1 1 1,1 0 0,-1-1 0,1 1 0,-1 0 0,1 0 0,-1 0-1,1 0 1,0 1 0,0-1 0,0 1 0,-1-1 0,1 1 0,-3 3-1,2 0 1,-1 0-1,1-1 0,0 1 1,0 0-1,1 0 0,-1 1 1,-2 9-1,0 4-1,2 0 0,0 1 0,-1 35 0,3-39 2,2 117 0,-1-129-1,1 0 0,-1 0 1,1 0-1,0 0 0,0 0 0,0-1 0,0 1 1,1 0-1,-1-1 0,1 1 0,0-1 0,0 0 1,0 1-1,0-1 0,1 0 0,-1 0 0,1-1 1,0 1-1,6 4 0,-4-4 0,1 0-1,0-1 1,0 0 0,0 1-1,1-2 1,-1 1 0,0-1-1,1 0 1,-1-1 0,1 1-1,6-1 1,-11 0 0,1-1 1,-1 1-1,0 0 0,0-1 0,0 1 1,1-1-1,-1 1 0,0-1 0,0 0 1,0 0-1,0 0 0,0 0 1,-1-1-1,1 1 0,0 0 0,0-1 1,-1 1-1,3-3 0,-1 0 0,0-1-1,0 1 0,0-1 1,-1 0-1,1 0 1,-1 0-1,2-7 0,1-7 1,-1 0 0,-1 0-1,1-27 1,-3-141 59,-1 105-41,0 94-17,-1 37-3,13 92 0,-10-127 3,1 0-1,0 1 1,1-1-1,1 0 1,0-1 0,1 1-1,1-1 1,0 0-1,1-1 1,0 1-1,10 11 1,-14-21 0,0 1-1,0-1 1,0 0 0,1 0-1,-1-1 1,1 1 0,0-1-1,-1 0 1,1 0 0,0 0-1,8 1 1,-11-2-1,1-1 1,-1 1 0,1-1-1,-1 0 1,1 1-1,-1-1 1,1 0-1,0-1 1,-1 1-1,1 0 1,-1-1-1,1 1 1,-1-1 0,1 0-1,-1 0 1,1 0-1,-1 0 1,0 0-1,0-1 1,1 1-1,-1-1 1,0 1-1,0-1 1,-1 0-1,4-2 1,-2-3-4,1 0 0,-1 0 0,0 0 0,0 0 0,-1-1 0,0 1 0,0-1-1,0-10 1,4-71-24,-5 57 26,0-9-2,0 4 0,11-66-1,-12 101 5,0-1 1,1 1-1,-1 0 1,1 0-1,-1 0 1,1 0-1,0 0 1,0 0-1,0 1 0,0-1 1,0 0-1,1 0 1,-1 1-1,0-1 1,1 1-1,-1-1 1,1 1-1,0-1 1,-1 1-1,1 0 1,0 0-1,0 0 0,0 0 1,0 0-1,0 0 1,0 1-1,0-1 1,0 0-1,0 1 1,0 0-1,0 0 1,0-1-1,0 1 0,4 1 1,-2-1 0,0 1 0,0 0 0,1 0 0,-1 0 0,0 1 0,0 0 0,0-1 0,-1 1 0,1 1 0,0-1 0,-1 0 0,1 1 0,-1 0 0,0 0 0,5 5 0,0 2-2,-1 0 1,0 1-1,-1 0 1,0 0-1,-1 0 0,0 1 1,0 0-1,-1 0 1,-1 0-1,0 0 1,-1 1-1,0-1 0,-1 1 1,0-1-1,-1 1 1,-1-1-1,0 1 0,0-1 1,-2 1-1,1-1 1,-1 0-1,-9 22 1,8-27-1,1 1 0,0-1 1,0 1-1,1-1 1,0 1-1,0 0 0,1 0 1,-1 13-1,3-20 0,-1 1 0,0-1-1,0 0 1,0 0-1,1 0 1,-1 1 0,1-1-1,-1 0 1,1 0 0,-1 0-1,1 0 1,0 0 0,0 0-1,-1 0 1,1 0 0,0 0-1,0 0 1,0 0 0,0-1-1,0 1 1,0 0-1,0-1 1,0 1 0,0 0-1,0-1 1,1 1 0,-1-1-1,0 0 1,0 1 0,0-1-1,1 0 1,1 0 0,7 1-1,0 0 0,1-1 0,12-1 1,-5 1-6,1 0 10,0-1 0,-1 0 1,1-1-1,-1-1 1,31-9-1,-41 9-1,-1 0-1,1 0 1,-1-1-1,0 0 1,0 0 0,0-1-1,-1 0 1,0 0-1,0-1 1,0 1-1,0-1 1,-1-1-1,0 1 1,0-1-1,6-11 1,-5 5 0,-1 1 1,0-1-1,-1 0 0,-1 0 1,0-1-1,0 1 0,0-22 1,-4-96 28,1 127-30,0 1 0,-1 1 1,1 0 0,-1-1 0,1 1-1,-1 0 1,0-1 0,0 1 0,1 0-1,-2 0 1,1 0 0,0-1 0,0 2-1,-1-1 1,1 0 0,-1 0 0,0 0 0,1 1-1,-1-1 1,0 0 0,0 1 0,0 0-1,0 0 1,0-1 0,-1 1 0,1 0-1,0 1 1,0-1 0,-1 0 0,1 1-1,0-1 1,-1 1 0,-2-1 0,1 1-2,1 0 0,-1 0 0,1 0 0,-1 0 0,1 0 1,-1 1-1,0-1 0,1 1 0,0 0 0,-1 0 0,1 1 0,-1-1 1,1 1-1,0-1 0,0 1 0,0 0 0,0 0 0,0 0 1,1 1-1,-1-1 0,-3 5 0,1 2-1,-1 0 1,2 0-1,-1 1 0,1 0 1,1 0-1,0 0 1,0 0-1,1 0 0,-1 15 1,0 14-5,2 46 1,2-42 3,-1-43 1,0 7 0,0 0 0,0 0 0,1 0 0,-1 0 0,5 12 0,-4-17 0,-1 0 0,1 0 0,0-1 0,0 1 0,0 0 0,1-1 0,-1 1 0,0-1 0,1 1 0,-1-1 0,1 0 0,-1 1 0,1-1 0,-1 0 0,1 0 0,0 0 0,0 0 0,-1-1 0,1 1 0,0 0 0,0-1 0,0 1 0,0-1 0,4 1 0,0 0 0,0-1 0,0 1 0,0-1 0,0 0 0,0 0 0,0-1 0,0 1 0,0-2 1,0 1-1,7-3 0,-10 3-1,1-1 1,-1-1 0,1 1 0,-1 0 0,0-1-1,0 0 1,0 1 0,0-1 0,-1 0 0,1-1-1,-1 1 1,0 0 0,0-1 0,0 1-1,3-7 1,0-5-3,1-1 0,-2 1 0,0-1 0,0 0-1,-2 0 1,1-17 0,-3-102-5,-1 65 12,0 132-7,3 95 3,-1-147-2,0 0 1,1-1-1,0 1 0,0-1 1,1 1-1,0-1 1,8 15-1,-9-20 2,0-1 0,0 1-1,1-1 1,-1 0 0,1 0 0,0 0 0,-1 0 0,1 0 0,0-1-1,1 1 1,-1-1 0,0 1 0,1-1 0,-1-1 0,1 1 0,0 0 0,0-1-1,-1 0 1,1 1 0,6-1 0,-2 0-1,3 1-2,-1-1 1,1-1-1,13-1 0,-22 1 2,0 0 0,0 0 1,0-1-1,0 1 0,0-1 0,0 1 1,0-1-1,0 0 0,0 0 0,0 0 1,-1 0-1,1 0 0,0 0 0,0 0 1,-1 0-1,1-1 0,-1 1 0,1-1 1,-1 1-1,0-1 0,0 0 0,3-3 1,2-16 0,-1 1 0,-1-1 0,0 0 0,-2 0 1,1-32-1,0-6 9,0 32-7,-2 8-2,0 1-1,2 0 1,0-1 0,1 1 0,12-32-1,-14 48-1,0-1 0,0 0 0,0 1 0,0-1 0,1 1 0,-1 0 0,1 0 0,0 0 0,0 0 0,-1 0 0,1 0 0,0 1 0,0-1 0,1 1 0,-1 0 0,0 0 0,0 0 0,1 1 0,-1-1 0,0 1-1,1-1 1,-1 1 0,0 0 0,1 1 0,-1-1 0,0 0 0,1 1 0,-1 0 0,0 0 0,1 0 0,-1 0 0,0 0 0,0 1 0,0-1 0,0 1 0,-1 0 0,5 3 0,21 26-27,-26-30 29,-1-1 61,-31 0-3,-41 1-55,68 0-3,1 0-1,-1 0 0,0 1 1,1-1-1,-1 0 1,0 1-1,1 0 0,0-1 1,-1 1-1,1 0 0,0 0 1,0 0-1,0 1 1,0-1-1,0 0 0,1 1 1,-1-1-1,1 1 0,0 0 1,-1-1-1,1 1 1,0 3-1,-5 10 1,2-1 1,-5 28-1,4 1 5,2 0 1,4 68-1,-1-107-5,1-1 0,-1 0 0,1 0 0,-1 1 0,1-1 0,1 0 0,-1 0 0,0 0 0,1 0 0,0 0 0,0-1 0,0 1 0,1 0 0,-1-1 0,1 0 0,-1 1 0,1-1 0,0 0 0,1 0 0,-1-1 0,0 1 0,1-1 0,-1 1 0,1-1 0,0 0 0,0-1 0,0 1 0,7 1 0,8 2 0,1-2 0,-1 0 0,0-1 0,39-1 0,-45-1 0,-2 0 0,-1-1 0,1 1 0,-1-2 0,1 1 0,-1-1 0,1-1 0,18-7 0,-23 7 0,-1 0 0,1-1 0,-1 1 0,0-1 0,1 0 0,-2 0 0,1-1 0,0 0 0,-1 1 0,0-2 0,0 1 0,0 0 0,-1-1 0,4-7 0,-2 1 0,-1-1 0,1 0 0,-2 0 0,0 0 0,0 0 0,0-22 0,-2-86 5,-3 62 3,-1-288 59,3 347-67,0 0 1,-1 0-1,1-1 0,0 1 1,0 0-1,0 0 0,0 0 0,-1 0 1,1 0-1,0-1 0,0 1 1,0 0-1,-1 0 0,1 0 1,0 0-1,0 0 0,0 0 1,-1 0-1,1 0 0,0 0 1,0 0-1,-1 0 0,1 0 1,0 0-1,0 0 0,0 0 0,-1 0 1,1 0-1,0 0 0,0 0 1,-1 0-1,1 0 0,0 0 1,0 0-1,0 0 0,-1 1 1,1-1-1,0 0 0,0 0 1,0 0-1,0 0 0,-1 0 1,1 1-1,0-1 0,0 0 0,0 0 1,0 0-1,0 1 0,0-1 1,-1 0-1,-3 13 0,0 0 0,0 0 0,2 0 0,-1 0 0,1 14 0,-3 6 0,-5 67 2,4 142 0,6-229-1,0-2 2,0 1 0,1-1 0,0 0-1,1 1 1,1-1 0,0 0 0,0 0 0,1-1-1,8 18 1,-9-23-3,0-1 0,0 1 0,0-1 0,1 0 0,-1 0 0,1 0 0,0 0 0,0-1 0,0 1 0,1-1 0,-1 0 0,1-1-1,0 1 1,0-1 0,0 0 0,0 0 0,0 0 0,0-1 0,1 0 0,-1 0 0,0 0 0,8 0 0,-3 0 0,1-1 0,-1 0 0,0 0 0,0-1 0,1 0 0,-1-1 0,0 0 0,0-1 0,-1 0 0,1 0 0,0-1 0,-1 0 0,0-1 0,0 0 0,0-1 0,-1 0 0,0 0 0,9-9 0,-6 5-2,0-2 1,-1 1-1,0-1 0,-1-1 1,0 1-1,-1-2 0,0 1 0,-2-1 1,1 0-1,-2-1 0,7-23 1,-5 4-6,-1-1 1,-2 0 0,0-69 0,-4 101 6,0-1 1,0 1 0,0 0 0,-1-1 0,0 1 0,1 0-1,-1-1 1,0 1 0,-1 0 0,1 0 0,-1 0-1,1 0 1,-1 0 0,0 0 0,-2-3 0,2 5-1,1 0 0,-1-1 0,0 1 0,1 0 0,-1 0 0,0 0 0,1 0 0,-1 1 0,0-1 0,0 0 0,0 1 0,0-1 0,0 1 0,0 0 0,0 0 0,0 0 0,0 0 0,0 0 0,0 0 0,0 0 0,0 0 0,0 1 0,0-1 0,1 1 0,-1 0 0,0-1 0,-3 3 0,2-1 0,0 0 0,1-1 0,0 1 0,-1 1 0,1-1 0,0 0 0,0 0 0,0 1 0,0-1 0,0 1 0,1 0 0,-1 0 0,1-1 0,0 1 0,0 0 0,0 0 0,0 0 0,0 4 0,-8 59 0,9-65 0,-4 88 0,8 103 0,-4-188 0,1 0 0,-1 0 0,1-1 0,0 1 0,0 0 0,0-1 0,0 1 0,0-1 0,1 1 0,0-1 0,0 1 0,0-1 0,0 0 0,0 0 0,0 0 0,1 0 0,0 0 0,-1-1 0,1 1 0,0-1 0,0 0 0,1 0 0,-1 0 0,0 0 0,5 2 0,4-1 0,0 0 0,0 0 0,0-1 0,0-1 0,0 0 0,20-1 0,-29 1 0,1-1-1,0-1 1,0 1-1,-1 0 1,1-1 0,0 0-1,0 0 1,-1 0-1,1 0 1,-1-1 0,1 1-1,-1-1 1,0 0-1,0 0 1,0 0 0,0-1-1,0 1 1,0-1-1,3-3 1,-3 1-1,1 0 1,-1-1-1,0 0 0,0 0 0,-1 0 1,0 0-1,0 0 0,0 0 0,-1-1 1,2-11-1,0-27-1,-3-59 0,-1 71 0,1-1-1,1 1 1,11-58 0,-11 86 1,0 1-1,0-1 1,0 1 0,1-1 0,0 1 0,0 0 0,0-1 0,0 1-1,6-7 1,-6 9 1,0 1-1,0-1 1,1 0 0,-1 1-1,0 0 1,1 0-1,-1-1 1,1 1 0,-1 1-1,1-1 1,0 0-1,-1 1 1,1-1 0,0 1-1,0 0 1,-1 0-1,5 0 1,-4 1 0,1-1 0,-1 1 0,0 0 0,1 0 0,-1 1 0,0-1 0,1 1 0,-1-1 0,0 1 0,0 0 0,-1 0 0,1 0 0,0 1 0,-1-1 0,1 1 0,-1-1 0,0 1 0,1 0 0,-1 0 0,-1 0 0,1 0 0,0 0 0,2 7 0,0 2 0,1-1 0,-1 1 0,-1 0 0,0 0 0,2 22 0,-5 146 29,-2-80-13,1-97-15,1 0 0,0-1 0,1 1 0,-1 0 0,0-1 0,1 1 0,-1 0 0,1-1 0,0 1-1,0 0 1,0-1 0,0 1 0,0-1 0,1 0 0,-1 1 0,1-1 0,-1 0 0,1 0 0,0 0 0,0 0-1,0 0 1,0-1 0,0 1 0,1 0 0,-1-1 0,0 0 0,1 1 0,-1-1 0,1 0 0,-1 0 0,1 0 0,0-1-1,-1 1 1,1-1 0,0 1 0,-1-1 0,4 0 0,4 1 12,0 1-1,0-2 1,-1 1-1,1-1 1,0-1 0,15-2-1,-23 2-66,1 0 1,0 0-1,0 0 0,-1 0 0,1 0 1,-1 0-1,1-1 0,-1 0 0,1 1 1,-1-1-1,0 0 0,0 0 0,0 0 1,0 0-1,0 0 0,-1-1 0,1 1 1,0-1-1,-1 1 0,0-1 0,0 1 1,0-1-1,0 0 0,0 1 0,0-1 0,0-4 1,4-31-5803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26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32383,'37'0'192,"6"0"-64,7 0-112,4 0 0,-1 0-16,-6 0-16,-14-3-48,-13-3-1217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30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74 349 32047,'2'-8'168,"-1"4"-128,-1-1 0,1 1 1,1 0-1,-1 0 0,0 0 0,1-1 0,0 2 1,0-1-1,0 0 0,1 0 0,-1 1 0,4-4 1,-6 7-41,-1 0 1,1 0-1,0 0 0,0 0 1,0 0-1,0 0 1,0 1-1,0-1 1,0 0-1,0 0 1,0 0-1,0 0 0,0 0 1,0 0-1,0 0 1,0 0-1,0 1 1,0-1-1,0 0 1,0 0-1,1 0 0,-1 0 1,0 0-1,0 0 1,0 0-1,0 0 1,0 0-1,0 0 1,0 1-1,0-1 0,0 0 1,0 0-1,0 0 1,0 0-1,0 0 1,1 0-1,-1 0 0,0 0 1,0 0-1,0 0 1,0 0-1,0 0 1,0 0-1,0 0 1,0 0-1,1 0 0,-1 0 1,0 0-1,0 0 1,0 0-1,0 0 1,0 0-1,0 0 1,0 0-1,0 0 0,1 0 1,-1 0-1,0 0 1,0 0-1,0 0 1,0 0-1,0 0 1,0 5 0,1 79-1,-3 120 0,-1-165 0,-2 0 0,-1 1 0,-14 45 0,-4-12 0,13-43 0,1 1 0,2 0 0,-7 45 0,50-202 0,-2-99 0,5-22 0,-28 190 0,-2 14 0,17-54 0,-24 96 0,0-1 0,0 1 0,0 0 0,0 0 0,0 0 0,0-1 0,0 1 0,0 0 0,0 0 0,1 0 0,-1 1 0,0-1 0,1 0 0,-1 0 0,0 1 0,1-1 0,-1 1 0,1-1 0,-1 1 0,1 0 0,0-1 0,-1 1 0,1 0 0,2 0 0,1 0 0,0 0 0,0 0 0,0 1 0,0-1 0,0 1 0,9 3 0,-6 0 0,-1 0 0,0 0 0,-1 1 0,1 0 0,-1 0 0,0 0 0,0 1 0,-1 0 0,1 0 0,-1 1 0,0-1 0,-1 1 0,0 0 0,4 8 0,-2-1 0,0-1 0,0 1 0,-1 1 0,-1-1 0,0 1 0,-1-1 0,1 17 0,-3-19 0,-1 0 0,0 1 0,-3 22 0,3-30 0,-2-1 0,1 0 0,0 0 0,-1 0 0,0 0 0,0 0 0,0 0 0,0-1 0,-1 1 0,1 0 0,-1-1 0,0 0 0,-6 6 0,-8 3-3,1-1 1,-1-1-1,-1 0 1,0-1-1,0-1 1,-1-1-1,0 0 0,-29 5 1,43-10-2,2-1 2,-26 11-18,28-12 14,0 1-1,1 0 1,-1-1 0,0 1 0,1 0 0,-1 0 0,1 0 0,-1 0 0,1-1 0,0 1 0,-1 0 0,1 0-1,0 0 1,-1 0 0,1 0 0,0 0 0,0 0 0,0 0 0,0 0 0,0 0 0,0 0 0,0 0 0,0 0-1,1 0 1,-1 0 0,0 0 0,0 0 0,1 0 0,0 1 0,0 0 2,0-1 0,0 1 1,1-1-1,-1 1 0,0-1 1,1 1-1,-1-1 0,1 0 0,0 1 1,-1-1-1,1 0 0,0 0 0,0 0 1,0-1-1,0 1 0,-1 0 0,1-1 1,0 1-1,3 0 0,46 5 23,-41-5-19,108 1 20,-70-3-11,-39 1-9,0 0 1,0-1-1,-1-1 0,1 1 0,0-1 1,-1-1-1,1 0 0,-1 0 0,0 0 0,0-1 1,0 0-1,-1-1 0,1 0 0,6-6 1,-5 3-1,-1 1-1,-1-2 1,1 1 0,-1-1 0,-1 0 0,0 0 0,0-1 0,-1 0 0,0 0 0,7-22 0,-2-4 2,-1-1-1,-2 0 1,4-64 0,-9-117 17,-3 121-5,1 95-9,0 0 0,0 0-1,-1 0 1,1 0 0,0 1 0,-1-1 0,1 0-1,-1 0 1,1 1 0,-1-1 0,0 0 0,1 1-1,-1-1 1,0 0 0,0 1 0,-2-2 0,3 2-5,-1 1 1,0-1 0,0 1 0,0-1-1,0 1 1,0-1 0,0 1-1,0 0 1,0 0 0,0-1 0,0 1-1,0 0 1,0 0 0,0 0-1,0 0 1,0 0 0,0 0 0,0 0-1,0 0 1,0 1 0,0-1-1,0 0 1,0 1 0,0-1 0,1 1-1,-1-1 1,0 0 0,0 1 0,0 0-1,-1 0 1,-1 3-1,0-1 0,0 1 0,0 0 0,0 0 0,1 0 0,0 0 0,0 0 0,0 0 0,0 1 0,0-1 0,1 1 0,0 0 0,-1 9 0,-4 24 3,2 0 0,2 1 1,4 55-1,-1-20 3,0-18 7,10 76 1,-7-108-14,0 0 1,2-1-1,1 1 0,1-2 1,18 39-1,-24-57 0,1 0 1,-1 0-1,1 0 1,1 0-1,-1 0 1,0-1-1,1 1 1,0-1-1,0 0 1,0 0-1,0-1 1,0 1-1,1-1 1,-1 0-1,1 0 1,4 2-1,-5-3 0,-1-1 1,1 1-1,-1 0 0,1-1 1,-1 0-1,1 0 0,0 0 1,-1 0-1,1 0 0,-1-1 1,1 0-1,-1 0 0,1 0 1,-1 0-1,0 0 0,1-1 1,-1 1-1,0-1 0,0 0 1,0 0-1,0 0 0,0 0 1,3-4-1,1-2-1,0-2 1,0 1-1,-1-1 1,0 0-1,0-1 1,-1 1-1,-1-1 1,0 0-1,0 0 0,3-22 1,1-14-7,3-62 0,-10 94 6,0-4-6,0-8 2,1 0 0,2 0 0,9-35 0,-12 59 4,0 1 1,0 0-1,0-1 1,0 1-1,1 0 1,-1 0-1,1-1 0,-1 1 1,1 0-1,0 1 1,-1-1-1,1 0 1,0 0-1,0 1 0,0-1 1,1 1-1,-1 0 1,0 0-1,1 0 1,-1 0-1,0 0 1,1 0-1,3 0 0,4-1 1,1 1-1,-1 0 0,1 1 1,14 1-1,0 0 2,-21-1-1,-3 0 0,0 0 0,0 0-1,0-1 1,0 1 0,0 0 0,0 1 0,-1-1 0,1 0 0,0 0 0,0 0-1,0 1 1,0-1 0,0 0 0,0 1 0,-1-1 0,1 0 0,0 1 0,0-1 0,-1 1-1,2 1 1,-1-2-8,-10 1 48,1 0-38,1 1 0,0 0 0,-1 0-1,1 1 1,0 0 0,0 0 0,1 1 0,-1 0-1,1 0 1,0 0 0,0 1 0,0 0 0,0 0-1,1 0 1,0 1 0,0 0 0,0 0-1,1 0 1,0 1 0,-4 8 0,0 0-2,2 0 0,0 1 0,0-1 0,1 1 0,1 0 0,1 1 0,0-1 0,0 23 0,2-20 3,1-1 0,0 1 1,5 24-1,-4-37-3,1-1 0,-1 1 0,1-1 0,0 1 0,1-1 0,-1 0 0,1 0 0,0 0 0,0 0 0,1-1 0,-1 1 0,1-1 0,0 0 0,8 6 0,-6-5 0,0-1 0,1 0 0,-1-1 0,1 1 0,0-1 0,0 0 0,0-1 0,0 0 0,12 2 0,2-1 0,0-2 0,22 0 0,-25-2 0,-14 2 0,1-1 0,-1 0 0,0-1 0,0 1 0,1-1 0,-1 0 0,0 0 0,0 0 0,0-1 0,0 1 0,0-1 0,-1 0 0,1 0 0,0 0 0,-1-1 0,1 1 0,-1-1 0,0 0 0,0 0 0,0 0 0,0 0 0,-1 0 0,1-1 0,-1 1 0,0-1 0,0 0 0,0 0 0,0 0 0,1-6 0,2-8 0,-2-1 0,0 1 0,-1-1 0,-1 0 0,-1-25 0,0 31 0,0-9 0,-2 0 0,0 0 0,-1 0 0,-7-23 0,6 32 0,0 0 0,0 1 0,-2-1 0,1 1 0,-2 0 0,1 1 0,-2 0 0,-8-12 0,13 20 0,1 1 0,-1-1 0,1 1 0,-1-1 0,0 1 0,0 0 0,0 0 0,0 0 0,0 0 0,-1 1 0,1-1 0,0 1 0,-1 0 0,1 0 0,-1 0 0,1 1 0,-1-1 0,0 1 0,-4-1 0,5 2 0,0-1 0,0 1 0,0-1 0,0 1 0,0 0 0,1 0 0,-1 0 0,0 1 0,1-1 0,-1 1 0,1-1 0,-1 1 0,1 0 0,0 0 0,0 0 0,0 0 0,0 0 0,0 0 0,0 1 0,1-1 0,-1 1 0,1-1 0,-2 5 0,-2 5 0,2 0 0,-1 0 0,1 0 0,1 0 0,0 1 0,0 17 0,2 3-8,4 40 0,-3-67 6,0 0-1,0 1 1,0-1 0,1 0-1,0 0 1,0 0 0,1 0-1,-1 0 1,1-1 0,1 1-1,-1-1 1,1 0 0,0 0-1,0 0 1,0 0 0,1-1-1,0 1 1,-1-1 0,2 0-1,-1-1 1,0 1 0,1-1-1,-1 0 1,1-1 0,9 4-1,5 0 3,1-1-1,1-1 1,-1 0-1,1-2 1,0 0-1,22-2 1,-39 0 0,0 1 1,1-2-1,-1 1 1,1-1-1,-1 0 1,0 0-1,1 0 0,-1-1 1,0 1-1,0-1 1,0-1-1,0 1 1,-1-1-1,1 1 0,-1-1 1,1-1-1,-1 1 1,0-1-1,0 0 1,-1 1-1,1-2 0,-1 1 1,0 0-1,0-1 1,0 1-1,0-1 1,-1 0-1,0 0 0,0 0 1,2-8-1,2-12 1,-1-1-1,0 0 1,-3 0-1,0 0 0,-1 0 1,-3-27-1,1-2 3,1-140 55,-10 423-55,10 40-3,0-264 0,0 0 0,1 0 0,-1 0 0,1 0 0,-1 0 0,1 0 0,0 0 0,1-1 0,-1 1 0,1 0 0,-1-1 0,1 1 0,0-1 0,1 1 0,-1-1 0,0 0 0,1 0 0,0 0 0,0 0 0,0-1 0,0 1 0,0-1 0,0 0 0,1 1 0,-1-2 0,1 1 0,-1 0 0,1-1 0,0 1 0,0-1 0,0 0 0,0 0 0,0-1 0,-1 1 0,1-1 0,7 0 0,4 1 0,0-1 0,0-1 0,0 0 0,0 0 0,-1-2 0,1 0 0,15-5 0,-23 5 0,-1 0 0,1 0 0,0-1 0,-1 0-1,0 0 1,0-1 0,0 0 0,0 0 0,-1 0 0,0-1-1,0 1 1,0-1 0,-1 0 0,0-1 0,0 1 0,3-9-1,0-2 0,0 0 0,-2-1 0,0 0 0,0 0 0,-2-1 0,2-27 0,-4-118-4,-3 87 4,3 62 3,-1-1-1,-1 1 1,0-1 0,-2 0-1,1 1 1,-2 0 0,-5-18-1,6 31-2,2 13-8,-1 142 10,5 197 11,-3-340-13,1 0 0,1 0 0,-1 0 0,2-1 0,-1 1 0,1 0 0,7 14 0,-8-21 1,0 1-1,1-1 1,-1 1-1,0-1 1,1 0 0,0 0-1,0 0 1,0 0 0,0 0-1,0-1 1,1 1-1,-1-1 1,1 0 0,-1 0-1,1-1 1,0 1 0,0-1-1,-1 1 1,1-1-1,8 1 1,-1-1 2,0 1-1,1-2 1,-1 1-1,23-4 1,-30 2-2,1 0 1,-1 0-1,0 0 1,0 0-1,0-1 1,0 0-1,-1 0 1,1 0-1,0 0 1,-1 0-1,1-1 1,-1 0-1,0 0 1,0 0-1,4-5 1,1-3-2,-1-1 0,0 0 0,-1 0 0,-1-1 0,1 1 0,-2-1 0,0-1 0,-1 1 0,0 0 0,1-20 0,0-17-9,-6-75 0,1 80 9,0 41 1,-3-51 0,4 52 0,-1-1 0,0 1 0,0-1 0,0 1 0,0 0 0,0 0 0,-1-1 0,0 1 0,1 0 0,-1 0 0,0 0 0,-5-4 0,7 6 0,-1 1 0,1-1 0,-1 1 0,0-1 0,1 1 0,-1-1 0,0 1 0,0-1 0,1 1 0,-1 0 0,0-1 0,0 1 0,1 0 0,-1 0 0,0 0 0,0-1 0,0 1 0,0 0 0,1 0 0,-1 0 0,0 0 0,0 0 0,0 1 0,0-1 0,1 0 0,-1 0 0,0 1 0,0-1 0,0 0 0,1 1 0,-1-1 0,0 0 0,0 1 0,1-1 0,-1 1 0,1-1 0,-1 1 0,0 0 0,1-1 0,-1 2 0,-2 1 0,1 0 0,0 1 0,0-1 0,0 0 0,1 1 0,-3 7 0,-1 15 0,1 1 0,1 0 0,1 0 0,2 0 0,0 1 0,6 32 0,-5-49 1,1 0-1,1 0 1,0 0-1,0 0 1,1 0 0,0-1-1,1 0 1,0 1 0,1-2-1,0 1 1,0-1-1,16 17 1,-16-20-1,0 0 1,1 0-1,0-1 1,0 0-1,1 0 1,0 0-1,-1-1 1,2 0-1,-1-1 1,0 0-1,1 0 1,-1-1-1,1 0 1,0 0-1,-1-1 1,16 0-1,-22 0 0,0-1-1,0 0 1,0 0-1,0 0 1,0 0 0,0 0-1,0 0 1,0 0-1,0-1 1,0 1 0,0-1-1,0 1 1,0-1-1,0 0 1,-1 0 0,1 0-1,0 0 1,0 0 0,-1 0-1,1 0 1,0-1-1,-1 1 1,1-1 0,-1 1-1,0-1 1,0 1-1,1-1 1,-1 0 0,0 0-1,0 0 1,-1 1-1,1-1 1,1-4 0,6-18-6,-1-1 0,-1 0 0,4-44 0,-2-78-9,-5 67 6,-3 78 11,0 0 0,0 0 1,0 0-1,0 0 0,1 0 1,-1 0-1,1 0 0,-1 0 1,1 1-1,0-1 0,0 0 1,-1 0-1,1 1 1,1-1-1,-1 1 0,1-2 1,-1 2-3,0 0 1,0 1 0,0-1 0,0 1 0,1 0 0,-1-1 0,0 1-1,0 0 1,0 0 0,0-1 0,0 1 0,1 0 0,-1 0 0,0 0-1,0 0 1,0 1 0,0-1 0,0 0 0,1 0 0,-1 1 0,0-1-1,0 1 1,0-1 0,0 1 0,0-1 0,0 1 0,1 1 0,2 1 0,1 0 0,-1 0 0,0 1 0,-1 0 1,1 0-1,-1 0 0,0 0 0,0 1 0,0-1 1,0 1-1,3 9 0,21 64-3,-19-52 3,5 14-3,-2 0 0,-2 1-1,-1 0 1,-2 0 0,0 71 0,-5-156-22,1 0 0,15-78-1,-11 96 5,1 0 0,0 1 1,2 1-1,2-1 0,25-44 0,-33 64 24,0 0 0,1 1 1,0-1-1,0 1 1,0 0-1,0 0 1,1 0-1,5-3 1,-9 6-4,0 0 0,0 1 0,0-1 0,0 1 0,0-1 1,0 1-1,0-1 0,0 1 0,1 0 0,-1 0 0,0-1 1,0 1-1,0 0 0,0 0 0,0 0 0,1 0 0,-1 0 0,0 0 1,0 1-1,0-1 0,0 0 0,0 1 0,1-1 0,-1 0 1,0 1-1,0-1 0,0 1 0,0 0 0,0-1 0,0 1 1,-1 0-1,1 0 0,0-1 0,0 1 0,0 0 0,-1 0 0,1 0 1,0 0-1,-1 0 0,1 0 0,-1 0 0,1 0 0,-1 0 1,0 0-1,1 3 0,8 26 5,-2 0 0,0 1 0,-2 0 0,1 51 0,5 33 15,-10-108-20,0 0 0,1-1 0,0 1 0,0 0 0,0-1 0,1 1 1,0-1-1,0 0 0,0 0 0,1 0 0,7 8 0,-7-10 0,0 0 0,0-1 0,1 1-1,-1-1 1,1 0 0,0-1 0,0 1 0,0-1 0,0 0-1,0 0 1,0-1 0,0 1 0,1-1 0,-1 0-1,7 0 1,4 0 0,0 0-1,-1-1 0,1 0 1,0-1-1,0-1 0,-1-1 1,22-5-1,-28 4 0,0 1 0,0-1 0,0-1 0,0 0 0,-1 0 0,1 0 0,-2-1 0,1-1 0,0 1 0,-1-1 0,0 0 0,-1-1 0,6-8 0,-5 6 0,-1 0 0,-1-1 0,1 1 0,-2-1 0,1-1 0,-2 1 0,1 0 0,2-23 0,-2-1 4,-2-58 1,-2 69-1,0 14-3,0 0-1,0 0 1,-1 0-1,-1 1 1,1-1-1,-5-13 1,5 21-1,0 0 0,0-1 0,-1 1 0,1 0 0,0 0 0,-1 0-1,0 0 1,1 0 0,-1 0 0,0 0 0,0 0 0,0 1 0,0-1 0,0 1 0,0 0 0,-1-1 0,1 1 0,0 0 0,-1 0 0,1 0 0,-1 1 0,1-1 0,-1 1 0,1-1 0,-1 1 0,0 0 0,1 0 0,-3 0 0,0 0 0,0 0 0,1 1 0,-1-1 0,1 1 0,-1 0 0,1 0 0,0 1 0,-1-1 0,1 1 0,0 0 0,0 0 0,0 1 0,0-1 0,-6 6 0,5-3 0,0 0 0,0 1 0,1-1 0,-1 1 0,1 0 0,1 0 0,-1 1 0,-4 11 0,3-3 0,0 0 0,1 0 0,1 0 0,1 1 0,0-1 0,1 1 0,0-1 0,3 21 0,-2-33 0,1-1 0,-1 1 0,1-1 1,0 1-1,0-1 0,0 1 0,0-1 0,0 0 0,1 0 1,-1 1-1,1-1 0,-1 0 0,1 0 0,0 0 0,0-1 0,0 1 1,0 0-1,0-1 0,0 1 0,0-1 0,1 0 0,-1 0 0,1 0 1,-1 0-1,0 0 0,1 0 0,-1 0 0,6 0 0,7 1 2,0-1 1,-1 0-1,28-1 0,-37-1-2,0 1 1,-1 0-1,0-1 0,1 0 0,-1 0 1,0 0-1,0 0 0,1-1 1,-1 1-1,0-1 0,0 0 0,-1 0 1,1-1-1,0 1 0,-1-1 0,7-5 1,-6 2-2,1 0 1,0 0-1,-1 0 1,0-1-1,-1 1 1,0-1-1,0 0 1,4-11-1,-1-6 8,-2 0 0,0 0 0,-1 0 0,-1-40 0,-2 60-7,2 7 0,1 23 0,-4 49 0,0-25 0,-2 15 0,-3 0 0,-3 0 0,-22 79 0,-19 210 0,18-90 0,29-245 0,-1-1 0,-1 1 0,0-1 0,-1 0 0,-2 0 0,1-1 0,-15 23 0,17-32 0,-1 0 0,0-1 0,0 0 0,-1 0 0,0 0 0,0-1 0,0 0 0,-1 0 0,0-1 0,0 0 0,-1 0 0,1-1 0,-1 0 0,0 0 0,-17 4 0,11-5 0,0 0 0,0-1 0,0 0 0,0-1 0,-21-2 0,31 1 0,0-1 0,0 1 0,0-1 0,0 0 0,0-1 0,0 1 0,1-1 0,-1 0 0,0-1 0,1 1 0,0-1 0,-1 1 0,1-1 0,0-1 0,1 1 0,-1 0 0,0-1 0,1 0 0,-4-5 0,1-1 0,1 0 0,0 0 0,0 0 0,1-1 0,1 0 0,0 0 0,0 0 0,-1-12 0,1-12 0,2-45 0,1 61 0,0 3 0,2 0 0,0 0 0,1 0 0,1 0 0,0 0 0,1 1 0,1 0 0,0 0 0,10-16 0,-2 8 0,0 0 0,2 0 0,0 2 0,35-35 0,-24 31 0,1 2 0,2 1 0,0 1 0,1 2 0,65-31 0,-18 18 0,118-33 0,-191 64-6,-3 1 3,0 0 1,-1 0-1,1-1 1,0 1-1,-1 0 1,1-1 0,0 1-1,-1-1 1,1 0-1,-1 1 1,1-1-1,-1 0 1,0 0-1,1 0 1,-1 0-1,0 0 1,1 0-1,-1 0 1,0-1 0,0 1-1,0 0 1,0-1-1,0 1 1,0-1-1,-1 1 1,1-1-1,0 1 1,-1-1-1,1-1 1,-1-14-270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30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18 31310,'-3'-2'35,"1"0"0,-1 0 0,1 1-1,-1-1 1,0 1 0,1-1-1,-1 1 1,0 0 0,0 0 0,0 1-1,0-1 1,0 0 0,0 1 0,0 0-1,0 0 1,0 0 0,0 0-1,0 0 1,0 0 0,0 1 0,0 0-1,0 0 1,0-1 0,0 2 0,0-1-1,0 0 1,-3 3 0,2-2-13,1 0-1,-1 0 1,1 1 0,0-1 0,0 1 0,0 0-1,0 0 1,0 0 0,1 0 0,-1 1 0,1-1-1,0 1 1,0-1 0,0 1 0,1 0 0,-1 0 0,1-1-1,0 1 1,-2 8 0,3-8-22,0 1 1,-1-1-1,2 0 0,-1 0 1,0 0-1,1 0 1,-1 0-1,1 0 0,0 0 1,1 0-1,-1 0 0,1 0 1,-1-1-1,1 1 1,0-1-1,1 1 0,2 3 1,1-2 0,-1 0 1,1 0 0,0-1-1,1 1 1,-1-2-1,1 1 1,0-1 0,9 4-1,1-2 3,0 1-1,1-2 0,0-1 1,0 0-1,-1-1 0,2-1 1,18-1-1,-36 0-3,-1 0 0,1 0 0,-1 0 0,1-1 0,-1 1 0,1 0 0,-1 0 0,1-1 0,-1 1 0,1 0 0,-1-1 0,0 1 0,1-1 0,-1 1 0,0 0 0,1-1 0,-1 1 0,0-1 0,1 1 0,-1-1 0,0 1 0,0-1 0,0 1 0,0-1 0,1 1 0,-1-1 0,0 1 0,0-1 0,0 1 0,0-1 0,0 1 0,0-2 0,0-24 0,-1 16 0,1 2 0,0 0 0,-1 0 0,-1 1 0,1-1 0,-1 0 0,0 1 0,-1-1 0,0 1 0,0 0 0,-5-8 0,6 11 0,0 0 0,-1 0 0,0 1 0,0-1 0,0 1 0,0 0 0,0 0 0,-1 0 0,0 0 0,1 0 0,-1 1 0,0 0 0,0 0 0,0 0 0,-1 0 0,1 0 0,0 1 0,-1 0 0,-7-1 0,5 1-8,0 0 0,-1 0 0,1 1 0,0 0 0,-1 1 0,1 0 0,0 0 0,-1 0 0,1 1 0,-8 3 0,-13 19-240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31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32303,'0'3'144,"0"3"48,14 3-128,33-6-32,16 3 0,11-6-32,2 0 0,-5 0 0,-4 0 0,-11 0 0,-12 0-48,-21 0-496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43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0 30974,'0'0'1139,"0"0"-1118,1 1 0,0-1-1,-1 0 1,1 0 0,0 0 0,-1 0-1,1 0 1,0 1 0,-1-1-1,1 0 1,-1 1 0,1-1 0,-1 0-1,1 1 1,0-1 0,-1 1-1,1-1 1,-1 1 0,0-1 0,2 1-1,1 31 32,0-1 0,-3 53 1,1 21-36,4-39-7,10 178 22,-14-190-31,-3 0 0,-13 81 0,-3-13-1,6 1 0,4 146 0,-1 263 0,21-23 0,-6-166 0,-8-202 0,2 402 0,-13-334 0,-1-4 0,16-50 0,1-20 0,-17 153 0,-30 331 0,40-532 0,-5 83 0,-5 149 0,15-222 0,1-25 0,-3 0 0,-19 131 0,4-117 0,4 1 0,-2 139 0,14 196 0,-1-412 0,-1 0 0,0 1 0,0-1 0,-1 0 0,-1 0 0,0 0 0,0-1 0,-11 19 0,-15 37 0,-22 134 0,17-57 0,15-65 0,-17 114 0,34-163 0,-2 9 0,0 51 0,5-75 0,-1-9 0,1-1 0,0 1 0,0 0 0,0 0 0,0-1 0,1 1 0,0 0 0,-1 0 0,1-1 0,0 1 0,1-1 0,-1 1 0,1-1 0,0 1 0,-1-1 0,5 5 0,-3-4 0,0 0 0,-1 0 0,1 0 0,-1 1 0,0-1 0,0 1 0,1 6 0,-1-9 0,-1 0 0,0 0 0,1-1 0,-1 1 0,1-1 0,0 1 0,-1-1 0,1 0 0,0 0 0,0 1 0,0-1 0,0 0 0,0-1 0,0 1 0,0 0 0,0-1 0,4 2 0,-2-1 0,0 0 0,-1 0 0,1 1 0,0-1 0,-1 1 0,6 3 0,-8-3 0,1-1 0,0 0 0,0 0 0,-1 0 0,1 0 0,0 0 0,0 0 0,0-1 0,0 1 0,0-1 0,1 1 0,-1-1 0,0 0 0,0 0 0,0 0 0,0 0 0,0 0 0,3-1 0,14 0 0,-15 8 0,0 4 0,-3-10 0,0 0 0,1 0 0,-1-1 0,0 1 0,0-1 0,1 1 0,-1-1 0,0 1 0,1-1 0,-1 0 0,0 1 0,1-1 0,-1 0 0,1 0 0,1 0 0,103 0 0,-105 0 0,0 0 0,0 0 0,0 0 0,0 1 0,0-1 0,0 1 0,0-1 0,0 0 0,-1 1 0,1 0 0,0-1 0,0 1 0,0-1 0,-1 1 0,1 0 0,0 1 0,0-1 0,0 0 0,0 0 0,0 0 0,0 0 0,0-1 0,0 1 0,0 0 0,0 0 0,0-1 0,1 1 0,-1-1 0,0 1 0,0-1 0,1 1 0,-1-1 0,0 0 0,3 1 0,62 11 0,-48-13 0,-12 0 0,0 1 0,-1 0 0,1 0 0,0 0 0,7 2 0,-11 0 0,-1 1 0,0-1 0,1 0 0,-1 1 0,0-1 0,0 1 0,-1-1 0,1 1 0,1 4 0,3 11 0,-3-15 0,0 0 0,0 0 0,0 0 0,-1 0 0,1 0 0,-1 0 0,0 0 0,0 1 0,0-1 0,0 0 0,-1 1 0,1-1 0,-1 0 0,0 7 0,1-8 0,-1-1 0,1 1 0,0-1 0,0 0 0,0 0 0,0 1 0,0-1 0,0 0 0,0 0 0,0 0 0,0 0 0,0 0 0,1 0 0,-1 0 0,0-1 0,3 2 0,13 12 0,-11-5-11,-6-18-42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5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31534,'0'-30'1233,"0"782"-1276,0-772-461,0-6-1686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54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0 191 31326,'1'-1'30,"-1"0"0,1 0 0,-1 0-1,1 0 1,-1 0 0,1 1 0,-1-1-1,1 0 1,0 0 0,-1 1-1,1-1 1,0 1 0,0-1 0,-1 0-1,1 1 1,0-1 0,0 1 0,0 0-1,0-1 1,0 1 0,0 0 0,0 0-1,0-1 1,0 1 0,0 0 0,-1 0-1,1 0 1,0 0 0,2 0 0,4-1 59,53-9 16,-1 2 0,2 4 0,75 2-1,-115 2-96,-8 1-8,0 0 0,0 1 0,-1 1 0,1-1 0,0 2 0,-1 0 0,0 1 0,0 0 1,0 0-1,0 1 0,-1 1 0,0 0 0,0 1 0,-1 0 0,0 0 0,-1 1 0,0 1 0,15 18 0,-13-14-1,-1 1 0,0 1 0,-1-1 0,0 2 0,-2-1 0,0 1 0,-1 0 0,0 1 0,-2 0 0,0 0 0,0 0 0,-2 0 0,0 18 0,-2-26 0,0 6 1,0 1-1,-4 19 1,3-31 2,0 1-1,-1 0 0,0-1 0,0 0 0,0 1 1,0-1-1,-1 0 0,0 0 0,-7 8 0,-10 11 0,-2-1-1,-1-1 0,-1-1 0,0-1 0,-2-1 1,0-1-1,-1-1 0,-1-2 0,0-1 0,-1-1 1,-1-1-1,-32 8 0,38-16 0,-1 0 0,0-2 0,-45-2 0,44 0 0,20 0 0,6 0 0,0 0 0,0 0 0,0 0 0,0 0 0,0-1 0,-1 1 0,1 0 0,0 0 0,0 0 0,0 0 0,0 0 0,0 0 0,0 0 0,0 0 0,0 0 0,0-1 0,0 1 0,0 0 0,0 0 0,0 0 0,0 0 0,0 0 0,0 0 0,0 0 0,0-1 0,0 1 0,0 0 0,0 0 0,0 0 0,0 0 0,0 0 0,0 0 0,0 0 0,0-1 0,0 1 0,0 0 0,0 0 0,0 0 0,0 0 0,0 0 0,0 0 0,0 0 0,0 0 0,0 0 0,1-1 0,-1 1 0,0 0 0,0 0 0,0 0 0,0 0 0,0 0 0,0 0 0,0 0 0,0 0 0,1 0 0,-1 0 0,0 0 0,0 0 0,0 0 0,0 0 0,0 0 0,0 0 0,1 0 0,-1 0 0,27-2 0,0 0 0,0 3 0,54 6 0,-42-3-3,179 0-48,-135-5-10,-76 1 56,1 0 0,0-1 0,-1 0-1,1 0 1,-1-1 0,1 0 0,-1-1 0,0 1-1,0-1 1,0-1 0,0 1 0,0-1-1,10-8 1,-8 4 4,-1 0 0,1-1 0,-2 0 0,1 0 0,-1-1 0,0 0 0,-1 0 0,6-12 0,-1-4-3,-1-1 1,-1 0 0,-1 0-1,-2-1 1,-1 0-1,3-47 1,-6-90 211,-2 460-211,0-285 3,1 0-1,0 0 1,1 0-1,0 0 1,0 0-1,1 0 1,0-1 0,1 0-1,0 1 1,10 14-1,-11-19 1,0-1 0,1 0-1,-1 0 1,1 0-1,0 0 1,0 0 0,0-1-1,1 0 1,-1 0-1,1 0 1,0-1 0,0 1-1,0-1 1,0-1-1,0 1 1,0 0 0,1-1-1,-1 0 1,1-1-1,-1 1 1,7-1 0,-8 0-3,0 1 1,-1-1-1,1-1 1,-1 1 0,1 0-1,0-1 1,-1 0 0,1 0-1,-1 0 1,1 0-1,-1 0 1,0-1 0,1 0-1,-1 0 1,4-3 0,-3 1-2,-1 0 0,0 0 1,0-1-1,0 1 1,-1-1-1,0 0 1,0 0-1,0 0 0,0 0 1,1-10-1,7-36-15,-2-1-1,-3 1 0,-2-76 0,3-24 27,-6 149-1,0 0 1,0 0-1,0 0 0,0 0 0,0 0 0,1 0 1,-1 0-1,1 0 0,0 0 0,0 1 0,-1-1 0,1 0 1,0 0-1,0 1 0,1-1 0,-1 0 0,0 1 1,1-1-1,-1 1 0,0 0 0,1-1 0,3-1 0,-2 2-3,-1 0-1,1 1 0,0-1 1,0 1-1,0 0 0,0 0 0,0 0 1,0 0-1,0 0 0,0 1 1,0-1-1,0 1 0,0 0 0,0-1 1,2 3-1,5 1-1,-1 0 0,0 1 0,0 1 0,-1-1 0,1 1 0,-1 1 0,-1 0 0,1 0 0,-1 0 0,0 1 0,-1 0 0,0 0 0,9 16 0,-8-11-2,1 1 0,-2 0 0,0 1 0,0-1 0,-2 1 0,0 0 0,0 1 0,1 22 0,-4-23 4,0-1 0,-1 1 0,-1 0 0,0 0 0,-1-1 0,-5 20 0,4-26-3,0 0 1,-1-1-1,1 1 1,-1-1-1,-1 0 1,1 0-1,-1 0 1,-1 0-1,1-1 1,-1 0-1,0 0 1,-10 7-1,8-8-2,1 0 0,-1 0 0,0-1 0,-1 1 0,1-2 0,-1 1 0,0-1 0,0-1 0,0 0 0,0 0 0,0 0 0,0-1 0,-1-1 0,1 1 0,-10-2 0,17 0 2,1 1 0,-1 0 0,1-1 0,-1 1 0,1-1 0,0 0 0,-1 1 0,1-1 0,0 0 0,-1 0 0,1 0 0,0 0 0,0 0 0,0 0 0,0 0 0,0 0 0,0-1 0,0 1 0,0 0 0,0 0 0,-1-4 0,-11-34 0,10 28 0,-2-11 0,1 0 0,1 0-1,1 0 1,2-39 0,0 43-2,0 16 2,-1 0 0,1 1-1,0-1 1,0 1-1,0-1 1,0 0 0,1 1-1,-1-1 1,0 1-1,1-1 1,-1 1 0,1-1-1,-1 1 1,1-1-1,0 1 1,0 0 0,0-1-1,0 1 1,0 0-1,0 0 1,2-2 0,-1 1-1,1 1 1,0 1-1,0-1 1,0 0-1,0 1 1,0-1-1,-1 1 1,1 0-1,6 0 1,-6 1 0,-1-1 0,1 1 0,-1-1 0,1 1 0,-1 0 0,1 0 0,-1 0 0,0 0 0,0 1 0,1-1 0,-1 1 0,0-1 0,0 1 0,0 0 0,0-1 0,-1 1 0,1 0 0,0 0 0,2 5 0,27 51 0,-20-34 0,-5-11 0,1-1 0,1-1 0,0 1 0,0-1 0,1-1 0,1 1 0,15 12 0,-19-18 0,1-1 0,0 1 0,0-1 0,0-1 0,0 1 0,1-1 0,-1 0 0,1-1 0,0 0 0,0 0 0,0-1 0,0 0 0,14 0 0,-16-1 0,1 0 0,0 0 0,-1 0 0,1-1 0,-1 0 0,1-1 0,-1 0 0,0 0 1,0 0-1,11-6 0,-12 5-1,-1 0 1,0-1 0,0 1 0,-1-1 0,1 0-1,-1 0 1,0-1 0,0 1 0,0-1-1,0 1 1,-1-1 0,0 0 0,0 0 0,2-6-1,1-8-4,0 0 0,-1 0-1,-1 0 1,1-29-1,-5-83-6,-1 55 6,2 61 8,1 8 0,-1 1 1,0-1-1,0 1 1,0-1-1,-1 1 1,0 0-1,0-1 1,-1 1-1,0 0 1,-5-12-1,7 18-1,0 0 0,0 0 0,0-1 0,0 1 0,-1 0 0,1 0 0,0 0 0,0-1 0,0 1 0,0 0 0,-1 0-1,1 0 1,0 0 0,0-1 0,-1 1 0,1 0 0,0 0 0,0 0 0,-1 0 0,1 0 0,0 0 0,0 0 0,-1 0 0,1 0 0,0 0-1,0 0 1,-1 0 0,1 0 0,0 0 0,0 0 0,-1 0 0,1 0 0,0 0 0,0 0 0,-1 0 0,-4 12 0,2 259 33,5-138-36,0 22 2,-5 181 0,1-306 0,-9 37 0,3-21 0,60-332 0,12-282 0,-62 547 0,-2 7 0,1 1 0,1-1 0,1 1 0,5-18 0,-8 28 0,2 0 0,-1 0 0,0 0 0,0 1 0,1-1 0,-1 1 0,1-1 0,0 1 0,0 0 0,0-1 0,0 1 0,0 0 0,1 0 0,-1 1 0,0-1 0,1 0 0,0 1 0,-1-1 0,1 1 0,0 0 0,-1 0 0,1 0 0,0 0 0,0 1 0,3-1 0,3 0 0,0 0 0,0 0 0,0 1 0,0 0 0,0 1 0,-1 0 0,1 0 0,10 4 0,-15-3 0,1 0 0,0 0 0,-1 1 0,1-1 0,-1 1 0,0 0 0,0 1 0,0-1 0,0 1 0,-1-1 0,1 1 0,-1 0 0,0 0 0,0 1 0,3 6 0,-2-1 0,1 0 0,-2 0 0,1 0 0,-1 1 0,-1-1 0,0 1 0,1 20 0,-2-1 0,-5 48 0,2-67 0,0 1 0,-1-1 0,-1 0 0,1 0 0,-2 0 0,0 0 0,0-1 0,-1 0 0,0 0 0,-1 0 0,-15 17 0,14-18 0,0 0 0,-1 0 0,0-1 0,-1-1 0,0 1 0,0-2 0,0 1 0,-1-1 0,0-1 0,0 0 0,-16 5 0,16-8 0,0-1 0,0 0 0,0 0 0,-14-2 0,7 1 0,12-3-6,15 0-15,0 3 21,199-7-5,-179 4 5,-1-1 0,0-1 0,1-1 0,-2-2 0,37-15 0,-57 20 0,0-1 1,-1 0-1,0 0 1,0 0-1,0-1 1,0 0-1,-1 0 1,1 0-1,-1-1 0,-1 0 1,1 0-1,-1 0 1,0-1-1,0 1 1,-1-1-1,0 0 1,3-9-1,1-10 6,-1 0 0,-1 0 0,2-40 0,-6 57-6,9-373 0,-10 276 0,0 105 0,0-1 0,0 1 0,0 0 0,0-1 0,0 1 0,0 0 0,-1 0 0,1-1 0,0 1 0,0 0 0,-1-1 0,1 1 0,-1 0 0,0 0 0,1 0 0,-1-1 0,0 1 0,1 0 0,-1 0 0,0 0 0,0 0 0,0 0 0,-1-1 0,-1 2 0,1-1 0,0 0 0,-1 1 0,1-1 0,-1 1 0,1 0 0,0 0 0,-1-1 0,1 2 0,-1-1 0,-2 1 0,3-1 0,1 1 0,-1-1 0,1 1 0,-1 0 0,0 0 0,1 0 0,0 0 0,-1 0 0,1 0 0,0 0 0,-1 0 0,1 1 0,0-1 0,0 0 0,0 1 0,0-1 0,0 1 0,0-1 0,1 1 0,-1 0 0,0-1 0,1 1 0,-1 0 0,1 2 0,-10 52 0,9-45 0,-9 101 0,5 138 0,6-170 0,-2-68 0,2-1 0,0 1 0,0 0 0,1-1 0,0 1 0,1-1 0,0 0 0,9 19 0,-9-23 0,1-1 0,0-1 0,0 1 0,0-1 0,1 1 0,0-1 0,0 0 0,0-1 0,0 1 0,1-1 0,0 0 0,0-1 0,0 1 0,0-1 0,0 0 0,8 1 0,8 2 0,1-1 0,-1-2 0,1 0 0,0-1 0,0-1 0,33-4 0,-33 2 0,-17 1 0,0 0 0,0 0 0,0-1 0,0 0 0,0-1 0,-1 1 0,1-1 0,-1 0 0,1-1 0,-1 1 0,0-1 0,1 0 0,-1 0 0,-1-1 0,1 1 0,0-1 0,-1 0 0,0 0 0,0-1 0,0 1 0,-1-1 0,1 0 0,-1 0 0,0 0 0,0-1 0,-1 1 0,0 0 0,0-1 0,0 0 0,1-8 0,4-26 0,-1 0 0,-2 0 0,-2-1 0,-4-57 0,0 20 0,2 74 0,0-1 0,0 1 0,0 0 0,-1 0 0,1 0 0,-1 0 0,0-1 0,0 1 0,-1 0 0,-1-4 0,1 6 0,1 1 0,0-1 0,-1 0 0,1 1 0,-1-1 0,0 1 0,1 0 0,-1 0 0,0-1 0,0 1 0,0 0 0,0 1 0,0-1 0,0 0 0,0 0 0,0 1 0,0-1 0,0 1 0,0 0 0,-4 0 0,0-1 0,0 0 0,0 1 0,-1 0 0,1 0 0,0 1 0,0 0 0,0 0 0,-1 0 0,1 1 0,-9 3 0,11-2 0,0-1 0,0 1 0,0 0 0,0 0 0,0 0 0,1 1 0,0-1 0,-1 1 0,1 0 0,1 0 0,-1 0 0,0 0 0,1 0 0,-2 5 0,-3 7 0,1 1 0,0-1 0,2 1 0,0 0 0,-3 31 0,3 88 0,4-102 0,0-23 0,0-1 0,1 1 0,0 0 0,1-1 0,0 1 0,6 17 0,-7-24 0,1-1 0,-1 0 0,1 0 0,0 0 0,0 0 0,0 0 0,0 0 0,0-1 0,1 1 0,-1-1 0,1 0 0,0 1 0,0-1 0,0 0 0,0-1 0,0 1 0,0 0 0,0-1 0,0 0 0,1 0 0,-1 0 0,1 0 0,-1 0 0,5 0 0,-2 0 0,1-1 0,-1 1 0,1-1 0,-1-1 0,1 1 0,-1-1 0,0 0 0,12-4 0,-14 4 0,-1-1 0,1 0 0,0 0 0,-1-1 0,0 1 0,1-1 0,-1 1 0,0-1 0,0 0 0,-1 0 0,1 0 0,-1-1 0,1 1 0,3-8 0,1-4 0,-1 0 0,0-1 0,-1 0 0,0-1 0,-1 1 0,-1-1 0,0-18 0,0-122 0,-4 93 0,1 64 0,0 0 0,0 0 0,0-1 0,0 1 0,0 0 0,0 0 0,0-1 0,0 1 0,0 0 0,-1 0 0,1 0 0,0-1 0,0 1 0,0 0 0,0 0 0,0 0 0,-1-1 0,1 1 0,0 0 0,0 0 0,0 0 0,0 0 0,-1-1 0,1 1 0,0 0 0,0 0 0,0 0 0,-1 0 0,1 0 0,0 0 0,0 0 0,-1 0 0,1 0 0,0 0 0,0 0 0,-1 0 0,1 0 0,0 0 0,0 0 0,-1 0 0,1 0 0,0 0 0,0 0 0,0 0 0,-1 0 0,1 0 0,0 0 0,0 0 0,-1 0 0,1 1 0,0-1 0,0 0 0,0 0 0,0 0 0,-1 0 0,1 1 0,0-1 0,0 0 0,0 0 0,0 0 0,0 1 0,-1-1 0,1 0 0,-12 12 0,8 1 0,1-1 0,0 0 0,0 1 0,2 0 0,-1 0 0,2-1 0,-1 1 0,3 18 0,-1 1 0,-1-19 0,0 0 0,2 0 0,-1-1 0,1 1 0,1-1 0,0 1 0,1-1 0,0 0 0,1 0 0,6 12 0,-7-18 0,0 0 0,1 0 0,-1 0 0,1-1 0,0 1 0,1-1 0,-1 0 0,1-1 0,0 1 0,0-1 0,1 0 0,-1-1 0,1 0 0,-1 0 0,1 0 0,0-1 0,0 0 0,12 2 0,-5-1 0,0-1 0,0-1 0,22 0 0,-33-1 0,0 0 0,0 0 0,-1-1 0,1 1 0,0-1 0,0 1 0,0-1 0,-1 0 0,1 0 0,0 0 0,-1-1 0,1 1 0,-1-1 0,0 1 0,1-1 0,-1 0 0,0 0 0,0 0 0,0 0 0,0 0 0,0 0 0,-1 0 0,3-5 0,0-4 0,0 0 0,-1 0 0,0 0 0,-1-1 0,2-21 0,-4-64 0,-1 53 0,2 18 0,-1 12 0,0 1 0,0-1 0,-1 0 0,-1 0 0,-5-22 0,7 36 0,0 1 0,0-1 0,-1 0 0,1 0 0,0 1 0,0-1 0,0 0 0,0 0 0,-1 1 0,1-1 0,0 0 0,0 0 0,-1 1 0,1-1 0,0 0 0,0 0 0,-1 0 0,1 1 0,0-1 0,0 0 0,-1 0 0,1 0 0,0 0 0,-1 0 0,1 0 0,0 0 0,-1 0 0,1 0 0,0 0 0,-1 0 0,1 0 0,0 0 0,-1 0 0,1 0 0,0 0 0,0 0 0,-1 0 0,1 0 0,0 0 0,-1 0 0,1 0 0,0-1 0,-1 1 0,1 0 0,0 0 0,0 0 0,-1-1 0,1 1 0,0 0 0,0 0 0,0-1 0,-1 1 0,1 0 0,0 0 0,0-1 0,0 1 0,0 0 0,0-1 0,0 1 0,-1-1 0,1 1 0,-3 11 0,-1 0 0,1 0 0,1 0 0,0 0 0,0 19 0,1 64 0,2-48 0,-1-40 0,0 1 0,0-1 0,1 1 0,0-1 0,0 0 0,0 0 0,1 1 0,0-1 0,0 0 0,0 0 0,1-1 0,6 10 0,-6-11 0,0-1 0,0 0 0,1 1 0,-1-1 0,1 0 0,0-1 0,0 1 0,0-1 0,1 0 0,-1 0 0,0 0 0,1 0 0,-1-1 0,1 0 0,0 0 0,-1 0 0,7 0 0,59 1 0,-68-2 0,0-1 0,0 1 0,0 0 0,0-1 0,0 0 0,0 1 0,0-1 0,-1 0 0,1 0 0,0 0 0,0 0 0,-1 0 0,1 0 0,0-1 0,-1 1 0,1-1 0,-1 1 0,0-1 0,1 1 0,-1-1 0,0 0 0,0 1 0,0-1 0,0 0 0,-1 0 0,1 0 0,0 0 0,-1 0 0,1 0 0,-1-3 0,3-10 0,-1 1 0,0-1 0,-2-20 0,1 20 0,-1-21 0,16-205 0,-18 267 0,1-1 0,3 29 0,-1 19 0,-6-1 0,-17 83 0,4-29 0,-32 417 0,42-431 0,7-98 0,-1 0 0,0 0 0,-1 0 0,-4 15 0,6-27 0,0 1 0,0 0 0,0 0 0,-1-1 0,1 1 0,0 0 0,-1-1 0,0 0 0,0 1 0,1-1 0,-1 0 0,-1 0 0,1 0 0,0 0 0,0 0 0,-1 0 0,1-1 0,-1 1 0,0-1 0,1 0 0,-1 0 0,0 0 0,0 0 0,1 0 0,-5 0 0,-17 1 0,0-2 0,0 0 0,0-1 0,0-2 0,-41-9 0,51 8 0,-1 0 0,1-1 0,0 0 0,1-1 0,0-1 0,0-1 0,0 1 0,1-2 0,0 0 0,-16-15 0,23 17 0,0 1 0,1-1 0,-1 0 0,1 0 0,1 0 0,0-1 0,0 1 0,0-1 0,1 0 0,0 0 0,0 0 0,1 0 0,0 0 0,1-13 0,0 11 0,0 0 0,0 0 0,1-1 0,1 1 0,0 0 0,0 0 0,1 1 0,0-1 0,1 0 0,0 1 0,6-10 0,1 4 0,0 1 0,1 0 0,1 1 0,0 1 0,1 0 0,25-17 0,-7 9 0,0 1 0,42-17 0,-20 16 0,0 3 0,0 3 0,113-16 0,-106 22-1,-1-4-1,111-35 0,-166 46-24,-4 1 15,-1 0 0,1-1-1,0 1 1,-1 0 0,1 0 0,0 0 0,-1 0 0,1-1-1,-1 1 1,1 0 0,-1-1 0,1 1 0,0 0-1,-1-1 1,1 1 0,-1-1 0,0 1 0,1-1-1,-1 1 1,1-1 0,-1 1 0,0-1 0,1 1 0,-1-1-1,0 0 1,0 1 0,1-1 0,-1 1 0,0-1-1,0 0 1,0 1 0,0-2 0,0-7-1318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32.3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165 150 31422,'0'-11'215,"0"10"-194,1 1 1,-1-1-1,0 0 0,0 0 0,0 1 0,1-1 1,-1 0-1,0 0 0,0 0 0,0 1 0,0-1 1,0 0-1,-1 0 0,1 1 0,0-1 1,0 0-1,0 0 0,-1 1 0,1-1 0,0 0 1,-1 0-1,1 1 0,0-1 0,-1 0 0,1 1 1,-1-1-1,1 1 0,-1-1 0,0 0 1,1 1-1,-1 0 0,0-1 0,1 1 0,-1-1 1,0 1-1,1 0 0,-1-1 0,0 1 0,0 0 1,1 0-1,-1-1 0,0 1 0,0 0 0,1 0 1,-1 0-1,0 0 0,0 0 0,0 0 1,1 0-1,-3 1 0,0-1-21,-1 1 1,0 0-1,0 0 0,0 0 1,0 0-1,0 1 0,1-1 1,-1 1-1,1 0 1,-1 0-1,1 0 0,0 1 1,0-1-1,0 1 0,0 0 1,0 0-1,1 0 0,-1 0 1,1 0-1,0 1 1,-4 5-1,-3 9 3,-1 1-1,-11 36 1,21-54-3,-8 27 0,1 1 0,2 0 0,1 0 0,1 0 0,2 57 0,1-81 0,0 0 0,1 0 0,-1 0 0,1 0 0,1 0 0,-1 0 0,1-1 0,-1 1 0,1 0 0,1-1 0,-1 1 0,1-1 0,-1 0 0,1 0 0,0 0 0,1 0 0,-1 0 0,1-1 0,-1 1 0,1-1 0,0 0 0,1 0 0,-1-1 0,0 1 0,1-1 0,-1 0 0,1 0 0,0 0 0,0-1 0,0 0 0,-1 0 0,1 0 0,7 0 0,18 2 2,1-2 0,44-4-1,-71 3 1,-1-1-1,1 1 1,0-1-1,0 0 1,0 0-1,-1 0 1,1-1-1,0 1 1,-1-1-1,0 0 1,1 0-1,-1 0 1,0-1-1,0 1 1,5-6-1,-4 3 0,0 0 0,-1 0-1,1 0 1,-1-1-1,0 0 1,-1 0-1,1 1 1,2-13 0,0-7-3,-2 0 1,0 0 0,-2-49 0,-1 55 3,0-12-2,-2 1 0,-1-1 0,-10-45 0,10 62 0,-1 0 0,-1 1 0,0 0 0,-1-1 0,0 2 0,-1-1 0,0 1 0,-1 0 0,-17-19 0,21 28 0,0-1 0,0 1 0,-1 0 0,1 1 0,-1-1 0,1 1 0,-1 0 0,0 0 0,0 0 0,0 1 0,0-1 0,-1 1 0,1 0 0,0 1 0,0 0 0,-1-1 0,1 2 0,0-1 0,0 0 0,-11 4 0,14-4 4,1 0-1,-1 1 1,0 0 0,0-1 0,1 1-1,-1 0 1,0 0 0,1 0-1,-1 0 1,1 0 0,0 0 0,-1 1-1,1-1 1,0 0 0,0 1-1,-1-1 1,1 1 0,0-1 0,0 1-1,1-1 1,-1 1 0,0 0-1,1 0 1,-2 2 0,1 4-278,-1 0 0,1 0 0,1 0 0,0 11-1,0-12-307,0 27-7915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55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61 31630,'-3'-1'48,"0"0"-1,0-1 0,0 1 0,0 1 0,-1-1 0,1 0 0,0 1 0,0-1 0,-1 1 0,1 0 1,0 0-1,-1 0 0,1 1 0,0-1 0,0 1 0,-1 0 0,1 0 0,-3 1 0,2 0-33,-1 1-1,1-1 1,0 1-1,1 0 1,-1 0 0,1 0-1,-1 1 1,1-1-1,0 1 1,0 0-1,-3 5 1,0 1-19,1 0 0,0 1 1,1-1-1,0 1 1,1 0-1,0 0 0,1 0 1,0 0-1,-1 20 1,3-28 5,0 1 1,0-1 0,0 1 0,1-1 0,-1 1 0,1-1-1,0 1 1,0-1 0,0 1 0,0-1 0,1 0 0,-1 0-1,1 0 1,0 0 0,0 0 0,0 0 0,3 3 0,-1-3 0,0 0 0,0-1 0,0 1 0,0-1 1,0 0-1,1 0 0,-1 0 0,1-1 0,0 1 0,-1-1 1,1 0-1,5 0 0,9 2 6,0-1 0,0-1 0,0 0 0,28-4 0,-43 3-7,0-1 0,0 1 0,1-1-1,-1 0 1,0 0 0,0-1 0,0 1 0,0-1 0,0 0 0,0 0 0,-1 0 0,1-1 0,-1 1 0,1-1 0,-1 0 0,0 0 0,0 0 0,0 0-1,0 0 1,-1-1 0,1 1 0,-1-1 0,0 0 0,0 0 0,2-7 0,-1-1-1,0 1 0,-1-1 0,0 0 0,-1 1 0,-1-1 0,1 0 0,-2 0 0,0 0 0,0 1 0,-5-18 0,4 23 0,0 0 0,0 1 0,0 0 0,-1-1 0,1 1 0,-1 0 0,-1 1 0,1-1 0,-1 0 0,1 1 0,-1 0 0,0 0 0,-1 0 0,1 0 0,-1 1 0,0-1 0,0 1 0,0 0 0,0 1 0,0-1 0,-1 1 0,-10-3 0,6 3 0,1 0 0,-1 0 0,0 1 0,0 0 0,1 1 0,-1 0 0,0 1 0,-12 1 0,18-1 0,1 0 0,-1 0 0,0 0-1,0 1 1,1-1 0,-1 1 0,0 0-1,1 0 1,0 0 0,-1 1 0,1-1-1,0 1 1,0 0 0,1 0 0,-1 0-1,0 0 1,1 0 0,0 0-1,0 1 1,0-1 0,-3 8 0,2-3-11,1 1 0,0 0 1,0 0-1,-1 12 0,2 36-154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8:58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50 191 32095,'0'-62'672,"0"784"-672,2-776 0,11-56 0,2-18 0,-5-339 0,-10 467 0,0-1 0,1 0 0,-1 0 0,1 1 0,-1-1 0,1 0 0,-1 1 0,1-1 0,-1 1 0,1-1 0,0 1 0,-1-1 0,1 1 0,0-1 0,-1 1 0,1-1 0,0 1 0,0 0 0,-1-1 0,1 1 0,0 0 0,0 0 0,-1 0 0,1-1 0,0 1 0,0 0 0,0 0 0,0 0 0,-1 1 0,1-1 0,0 0 0,0 0 0,0 0 0,-1 0 0,2 1 0,4-1 0,11 0 0,-1 0 0,1 1 0,-1 1 0,26 6 0,-35-6 0,-1 0 0,1 1 0,-1 0 0,1 1 0,-1-1 0,0 1 0,-1 0 0,1 1 0,-1-1 0,1 1 0,-1 0 0,-1 0 0,6 8 0,-5-6 0,-1-1 0,1 1 0,-2 1 0,1-1 0,-1 0 0,0 1 0,-1 0 0,1 0 0,0 10 0,-2-13 0,0-1 0,-1 1 0,0-1 0,0 1 0,0-1 0,-1 1 0,1-1 0,-1 1 0,0-1 0,-1 1 0,1-1 0,-1 0 0,1 1 0,-1-1 0,-1 0 0,1 0 0,0-1 0,-5 6 0,-4 2 0,-1-1 0,0-1 0,-1 0 0,0 0 0,-1-1 0,1-1 0,-1 0 0,-1-1 0,-23 7 0,80 10 0,-18-9 0,-1 0 0,0 2 0,-1 1 0,-1 0 0,27 31 0,-45-45 0,0 0 0,0 1 0,0 0 0,-1-1 0,0 1 0,0 0 0,0 0 0,0 0 0,-1 1 0,1-1 0,-1 0 0,0 1 0,1 7 0,-2-9 0,0 0 0,0 0 0,-1-1 0,1 1 0,-1 0 0,1 0 0,-1 0 0,0-1 0,0 1 0,0 0 0,0-1 0,0 1 0,-1-1 0,1 1 0,-1-1 0,0 0 0,0 0 0,0 1 0,0-1 0,0-1 0,0 1 0,-3 2 0,-8 4 0,0-1 0,-1 0 0,1 0 0,-2-2 0,1 0 0,-1 0 0,1-1 0,-29 3 0,-10-3 0,-67-2 0,74-2 0,55 2 0,1-1 0,0 2 0,-1 0 0,1 0 0,-1 0 0,0 1 0,0 1 0,10 6 0,36 15 0,-18-14 0,0-1 0,0-2 0,1-2 0,0-1 0,0-2 0,1-2 0,53-3 0,-89 0 0,-1 1 0,0-1 0,0 0 0,1 1 0,-1-1 0,0 0 0,0 0 0,0-1 0,0 1 0,0 0 0,0-1 0,-1 1 0,1-1 0,0 1 0,-1-1 0,1 0 0,-1 0 0,0 0 0,1 0 0,-1 0 0,0 0 0,0 0 0,0 0 0,-1 0 0,2-5 0,2-6 0,-1-1 0,0 0 0,1-15 0,-4 23 0,7-85 0,-6-99 0,-2 86 0,-2 210 0,0-40 0,8 93 0,-4-148 0,1-1 0,1 1 0,-1-1 0,2 0 0,-1 0 0,1-1 0,1 1 0,0-1 0,10 14 0,-12-18 0,0-1 0,1 1 0,-1-1 0,1 0 0,0-1 0,1 1 0,-1-1 0,1 1 0,-1-1 0,1-1 0,0 1 0,0-1 0,0 1 0,0-2 0,1 1 0,-1 0 0,0-1 0,1 0 0,10 0 0,-4 0 0,-9-1 0,0 1 0,0-1 0,1 0 0,-1 0 0,0 0 0,0 0 0,0-1 0,0 1 0,0-1 0,0 0 0,0 0 0,0 0 0,0 0 0,0 0 0,0-1 0,-1 1 0,1-1 0,-1 1 0,1-1 0,-1 0 0,1 0 0,3-5 0,-1-1 0,0 0 0,-1-1 0,0 0 0,0 0 0,-1 0 0,0-1 0,-1 1 0,3-16 0,3-84 0,-7 79 0,2-199 0,-4 303 0,3-1 0,24 145 0,-24-209 0,1 1 0,0-1 0,0 0 0,1 0 0,0 0 0,1-1 0,10 16 0,-12-20 0,0-1 0,0 1 0,1-1 0,-1 1 0,1-1 0,0 0 0,0-1 0,0 1 0,0-1 0,1 1 0,-1-1 0,0 0 0,1-1 0,0 1 0,-1-1 0,1 0 0,5 0 0,-2 0 0,0 0 0,-1-1 0,1 0 0,0 0 0,-1-1 0,12-2 0,-16 2 0,0 0 0,0-1 0,0 1 0,0 0 0,0-1 0,-1 0 0,1 0 0,0 0 0,-1 0 0,1 0 0,-1 0 0,0-1 0,0 1 0,0-1 0,0 1 0,0-1 0,2-5 0,2-5 0,0-1 0,-1 0 0,-1-1 0,-1 1 0,0-1 0,2-18 0,0-95 0,-5 95 0,1-445 0,-1 478 0,0 0 0,0-1 0,0 1 0,0-1 0,0 1 0,0 0 0,0-1 0,0 1 0,-1 0 0,1-1 0,0 1 0,0 0 0,0-1 0,-1 1 0,1 0 0,0-1 0,0 1 0,0 0 0,-1 0 0,1-1 0,0 1 0,-1 0 0,1 0 0,0 0 0,-1-1 0,1 1 0,0 0 0,-1 0 0,1 0 0,0 0 0,-1 0 0,1 0 0,0 0 0,-1 0 0,1-1 0,-1 1 0,1 0 0,0 1 0,-1-1 0,1 0 0,0 0 0,-1 0 0,1 0 0,0 0 0,-1 0 0,1 0 0,0 0 0,-1 1 0,1-1 0,0 0 0,-1 0 0,1 0 0,0 1 0,-1-1 0,1 0 0,0 1 0,0-1 0,0 0 0,-1 0 0,1 1 0,0-1 0,0 0 0,0 1 0,-1 0 0,-4 19 0,1 0 0,1 1 0,0-1 0,2 1 0,0 0 0,4 31 0,-2-1 0,6 832 0,-8-853 0,-7 40 0,6-59 0,2-10 0,-1 0 0,1 0 0,-1 0 0,0-1 0,1 1 0,-1 0 0,0-1 0,1 1 0,-1 0 0,0-1 0,0 1 0,1-1 0,-1 1 0,0-1 0,0 1 0,0-1 0,0 0 0,0 1 0,0-1 0,1 0 0,-1 0 0,0 0 0,0 0 0,0 0 0,0 0 0,0 0 0,0 0 0,-1 0 0,-31-4 0,25 1 0,1-1 0,0 1 0,0-2 0,1 1 0,-1-1 0,1 0 0,0 0 0,0 0 0,1-1 0,-7-8 0,5 6 0,1 0 0,0-1 0,1 0 0,0 0 0,0 0 0,1 0 0,-5-15 0,7 16 0,0 0 0,1 0 0,0-1 0,0 1 0,1 0 0,1-16 0,-1 21 0,0 0 0,1 1 0,0-1 0,-1 0 0,1 1 0,0-1 0,0 1 0,1-1 0,-1 1 0,0-1 0,1 1 0,0 0 0,-1-1 0,1 1 0,0 0 0,0 0 0,0 1 0,0-1 0,0 0 0,1 1 0,-1-1 0,5-1 0,19-7 0,49-10 0,-45 13 0,31-12 0,-51 15 0,-1 0 0,0 0 0,-1-1 0,1 0 0,-1-1 0,0 1 0,11-12 0,-6 3 0,0-1 0,-1-1 0,-1 0 0,0-1 0,-1 0 0,-1-1 0,-1 0 0,-1 0 0,0-1 0,4-20 0,3-23 0,11-111 0,-18 75 0,-8-182 0,0 269 0,-1 0 0,0 0 0,-6-16 0,-1-6 0,6 119 0,16 112 0,0 4 0,-13 445 0,-6-588 0,6-55 0,-1 0 0,0 0 0,-1 0 0,1 0 0,-1-1 0,1 1 0,-1 0 0,0-1 0,-1 1 0,1-1 0,-5 5 0,7-7 0,-1-1 0,1 1 0,-1-1 0,1 0 0,-1 1 0,1-1 0,-1 0 0,0 1 0,1-1 0,-1 0 0,1 0 0,-1 0 0,0 0 0,1 1 0,-1-1 0,0 0 0,1 0 0,-1 0 0,0 0 0,1 0 0,-1 0 0,1-1 0,-1 1 0,0 0 0,1 0 0,-1 0 0,0-1 0,1 1 0,-1 0 0,1-1 0,-1 1 0,1 0 0,-1-1 0,1 1 0,-1-1 0,1 1 0,-1-1 0,0 0 0,-12-22 0,5-6 0,1-1 0,1 0 0,1-1 0,2 1 0,1-47 0,3 73 0,-1 0 0,1 0 0,0 1 0,0-1 0,0 1 0,1-1 0,-1 1 0,1-1 0,0 1 0,0 0 0,0 0 0,0 0 0,1 0 0,-1 0 0,1 0 0,0 1 0,-1-1 0,1 1 0,0 0 0,1 0 0,-1 0 0,0 0 0,1 0 0,-1 1 0,6-2 0,7-3 0,-1 1 0,1 1 0,0 0 0,27-2 0,-28 4 0,19-1 0,-1-1 0,0-2 0,41-12 0,-66 15 0,1 0 0,-1 0 0,0 0 0,-1-1 0,1-1 0,-1 1 0,1-1 0,-1 0 0,-1-1 0,1 0 0,-1 0 0,0 0 0,0-1 0,-1 0 0,0 0 0,0 0 0,-1-1 0,5-8 0,-4 1 0,0-1 0,-1 1 0,-1-1 0,3-31 0,-4-68 0,-2 81 0,0 27 0,0-12 0,0 1 0,-1-1 0,-1 1 0,-1 0 0,-5-23 0,7 38 0,0-1 0,-1 1 0,1-1 0,-1 1 0,1 0 0,-1 0 0,0 0 0,0 0 0,0 0 0,-1 0 0,1 0 0,-1 0 0,0 1 0,1 0 0,-1-1 0,0 1 0,-1 0 0,1 0 0,0 1 0,0-1 0,-1 1 0,1 0 0,-1-1 0,1 2 0,-1-1 0,0 0 0,1 1 0,-1-1 0,0 1 0,1 0 0,-1 0 0,0 1 0,-3 0 0,4 0 0,1-1 0,0 1 0,-1 0 0,1 0 0,0 1 0,0-1 0,0 0 0,0 1 0,0-1 0,0 1 0,1 0 0,-1 0 0,0-1 0,1 1 0,-1 0 0,1 0 0,0 1 0,0-1 0,0 0 0,0 0 0,0 1 0,0-1 0,0 3 0,-4 10 0,2 0 0,-3 22 0,5-30 0,-4 37 0,3 78 0,3-71 0,-1-37 0,1-1 0,0 1 0,1-1 0,1 0 0,0 0 0,0 0 0,2 0 0,-1 0 0,14 23 0,-15-30 0,1 0 0,0 0 0,1 0 0,-1 0 0,1-1 0,0 0 0,1 0 0,-1 0 0,1-1 0,0 1 0,0-2 0,0 1 0,1-1 0,-1 1 0,1-2 0,0 1 0,0-1 0,0 0 0,13 2 0,60-3 0,-78-1 0,1 0 0,-1 0 0,0 0 0,1-1 0,-1 1 0,1-1 0,-1 0 0,0 1 0,1-1 0,-1 0 0,0 0 0,0-1 0,0 1 0,0 0 0,0-1 0,0 1 0,0-1 0,2-2 0,-1 0 0,-1 1 0,1-1 0,-1-1 0,1 1 0,-1 0 0,0 0 0,-1-1 0,3-9 0,0-6-1,-2-1 0,0 1 0,-1-32 1,-1 39-2,0-278-25,0 287 27,0 0 0,0 1 0,1-1 0,-1 1 0,1-1 0,0 1 0,0-1 0,0 1 0,0-1 0,1 1 0,-1 0 0,1 0 0,0 0 0,0 0 0,0 0 0,4-5 0,-3 6 0,1 0 0,-1-1 0,1 1 0,-1 1 0,1-1 0,0 0 0,0 1 0,0 0 0,0 0 0,0 0 0,0 0 0,0 1 0,0-1 0,4 1 0,1 0 0,-1-1 0,0 2 0,0-1 0,0 1 0,0 0 0,0 0 0,0 1 0,0 1 0,0-1 0,9 5 0,-12-4 0,-1 0 0,1 1 0,-1-1 0,0 1 0,0 0 0,0 0 0,0 0 0,-1 1 0,1-1 0,-1 1 0,0 0 0,-1 0 0,1 0 0,-1 0 0,0 0 0,2 7 0,-1-1 0,-1 1 0,0-1 0,0 1 0,-1 0 0,0-1 0,-1 1 0,0 0 0,-3 13 0,-3 10 0,-15 45 0,9-35 0,8-33 0,1 1 0,1-1 0,0 1 0,1 0 0,0 0 0,1-1 0,0 1 0,5 24 0,-5-36 0,1 1 1,-1-1-1,1 0 0,0 1 0,0-1 1,-1 0-1,1 1 0,0-1 1,0 0-1,1 0 0,-1 0 1,0 0-1,0 0 0,0 0 0,1 0 1,-1 0-1,0-1 0,1 1 1,-1 0-1,1-1 0,-1 1 1,1-1-1,2 1 0,40 1 24,-30-3-23,-11 1-1,0 0 0,0 0 0,0 0 1,0-1-1,0 1 0,0-1 0,0 0 0,-1 0 0,1 0 0,0 0 0,0-1 1,-1 1-1,1-1 0,-1 0 0,1 1 0,-1-1 0,0 0 0,0 0 0,0 0 1,0-1-1,0 1 0,0-1 0,0 1 0,2-5 0,-1-1-4,-1 1-1,1 0 1,-1-1-1,0 1 1,-1-1-1,0 0 1,0 0-1,0-12 1,-1 20-2,0 0 0,0 0 0,0-1 0,0 1 1,0 0-1,0-1 0,0 1 0,0 0 0,0 0 0,0-1 1,0 1-1,0 0 0,0-1 0,-1 1 0,1 0 1,0 0-1,0-1 0,0 1 0,0 0 0,0 0 0,-1-1 1,1 1-1,0 0 0,0 0 0,-1 0 0,1-1 0,0 1 1,0 0-1,0 0 0,-1 0 0,1 0 0,-1-1 1,-21 0-726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02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51 26620,'0'-3'758,"1"-1"-1,-1 1 0,1-1 1,0 0-1,0 1 1,0 0-1,2-5 1,2-7-722,-4 12-14,0 176 8,-4 205-31,-10-246 1,-2 56 0,17-231 0,10-56 0,3-30 0,-14 23 0,5-66 0,-3 139 0,1 1 0,2 0 0,11-38 0,-15 63 0,-2 6 0,0 0 0,0-1 0,1 1 0,-1 0 0,1-1 0,-1 1 0,1 0 0,-1 0 0,1-1 0,0 1 0,0 0 0,-1 0 0,1 0 0,0 0 0,0 0 0,2-1 0,-2 2 0,-1 0 0,1 0 0,0 1 0,0-1 0,-1 0 0,1 1 0,0-1 0,-1 1 0,1-1 0,-1 1 0,1-1 0,0 1 0,-1 0 0,1-1 0,-1 1 0,1 0 0,-1-1 0,0 1 0,1 0 0,-1-1 0,0 1 0,1 0 0,-1 0 0,0 1 0,33 99 0,-22-62 0,19 42 0,-13-37 0,-8-22 0,21 40 0,-30-61 0,0 0 0,1-1 0,-1 1 0,0 0 0,0-1 0,1 1 0,-1 0 0,1-1 0,-1 1 0,0 0 0,1-1 0,-1 1 0,1-1 0,0 1 0,-1-1 0,1 1 0,-1-1 0,1 1 0,0-1 0,-1 1 0,1-1 0,0 0 0,0 0 0,-1 1 0,1-1 0,0 0 0,0 0 0,-1 0 0,1 0 0,0 0 0,0 0 0,-1 0 0,1 0 0,0 0 0,0 0 0,-1 0 0,1 0 0,0 0 0,0-1 0,-1 1 0,1 0 0,0-1 0,-1 1 0,1 0 0,0-1 0,0 0 0,2-2 0,-1 0 0,0 0 0,0 0 0,0 0 0,0 0 0,0-1 0,2-6 0,39-129 0,0-3 0,-41 136 0,7-11 0,-9 17 0,0 1 0,1-1 0,-1 0 0,0 1 0,0-1 0,1 0 0,-1 1 0,0-1 0,0 0 0,0 1 0,1-1 0,-1 0 0,0 1 0,0-1 0,0 1 0,0-1 0,0 0 0,0 1 0,0-1 0,0 1 0,0-1 0,0 0 0,0 1 0,0-1 0,0 1 0,0-1 0,0 1 0,0 459 0,-1-445 0,2 0 0,0 0 0,5 23 0,-6-35 0,1 0 0,0 0 0,0 0 0,0 0 0,0 0 0,0 0 0,1-1 0,-1 1 0,1 0 0,0-1 0,-1 1 0,1-1 0,1 1 0,-1-1 0,0 0 0,0 0 0,1 0 0,-1 0 0,1 0 0,0-1 0,-1 1 0,1-1 0,6 2 0,2 0 0,0-1 0,0-1 0,0 0 0,1 0 0,-1-1 0,15-2 0,-20 1 0,0 0 0,0 0 0,0-1 0,0 0 0,0 0 0,-1 0 0,1 0 0,-1-1 0,1 0 0,-1-1 0,0 1 0,8-7 0,0-5 0,0 0 0,0-1 0,-1 0 0,-1-1 0,-1 0 0,-1-1 0,0 0 0,-1 0 0,-1-1 0,5-22 0,-3 3 0,-1-1 0,-3-1 0,-1 1 0,-1-46 0,-3 83 0,1 1 0,-1-1 0,0 0 0,0 1 0,0-1 0,-1 0 0,1 1 0,0-1 0,-1 0 0,1 1 0,-1-1 0,1 0 0,-1 1 0,0-1 0,1 1 0,-1 0 0,0-1 0,0 1 0,0-1 0,0 1 0,-1 0 0,1 0 0,0 0 0,-3-2 0,1 2 0,-1 0 0,0 0 0,0 0 0,0 0 0,0 1 0,0 0 0,1-1 0,-8 2 0,3-1 0,6 0 0,0 1 0,0-1 0,0 1 0,0-1 0,0 1 0,0 0 0,0 0 0,0 0 0,0 0 0,0 0 0,0 0 0,1 1 0,-1-1 0,0 1 0,1-1 0,-1 1 0,1-1 0,0 1 0,-1 0 0,1 0 0,0 0 0,0 0 0,0 0 0,0 0 0,1 0 0,-1 0 0,0 2 0,-3 10 0,1-1 0,0 1 0,-1 14 0,4-22 0,-7 178 0,7-148 0,0-31 0,0 0 0,0 1 0,1-1 0,0 0 0,0 1 0,0-1 0,0 0 0,1 0 0,0 0 0,0 0 0,1-1 0,-1 1 0,1 0 0,0-1 0,0 0 0,0 1 0,5 3 0,-3-4 0,0 0 0,0 0 0,1-1 0,0 1 0,0-1 0,0 0 0,0-1 0,0 1 0,0-1 0,1-1 0,-1 1 0,1-1 0,7 1 0,-9-2 1,13 2-2,0 0-1,0-2 0,24-1 1,-38 0 0,0 1-1,0-1 1,-1 0 0,1 1 0,0-2 0,0 1-1,-1 0 1,1-1 0,-1 0 0,1 1-1,-1-1 1,0-1 0,1 1 0,-1 0 0,0-1-1,-1 0 1,1 0 0,0 1 0,-1-2-1,0 1 1,3-5 0,1-4 1,-2 0 0,0 0 0,0-1 0,-1 1 0,0-1 0,0-13 0,1-83-11,-5 78 10,2-1 1,7-43-1,-7 72 1,-1 1 1,1 0-1,0 0 0,-1 0 1,1 0-1,0 0 1,0 0-1,0 0 1,1 0-1,-1 1 1,0-1-1,1 0 1,-1 1-1,1-1 1,-1 1-1,1-1 1,0 1-1,0 0 0,0 0 1,-1 0-1,1 0 1,0 0-1,0 0 1,1 0-1,-1 1 1,0-1-1,3 0 1,3 0 2,0 1 1,0-1 0,0 1 0,0 1 0,0 0 0,9 2 0,-13-2-4,-1 0 0,0 0 0,0 1 1,0-1-1,-1 1 0,1 0 0,0 0 0,-1 0 1,1 0-1,-1 0 0,1 1 0,-1-1 1,0 1-1,0-1 0,0 1 0,-1 0 1,1 0-1,0 0 0,-1 0 0,2 6 0,2 6-8,0 0-1,5 31 0,-4 14 20,-2 0-1,-5 88 0,-1-45-19,4-139-5,10-53 1,2 24 13,25-92 0,-33 136 0,2 0 0,0 0 0,1 1 0,2 1 0,13-21 0,-24 39 0,0 0 0,1 0 1,-1 1-1,0-1 0,1 0 0,-1 1 0,0-1 1,1 1-1,-1-1 0,1 0 0,-1 1 0,1-1 1,-1 1-1,1-1 0,0 1 0,-1-1 0,1 1 1,-1 0-1,1-1 0,0 1 0,-1 0 0,1 0 1,0-1-1,0 1 0,-1 0 0,1 0 0,0 0 1,-1 0-1,1 0 0,0 0 0,0 0 0,-1 0 1,1 0-1,0 0 0,0 0 0,-1 0 0,1 1 1,0-1-1,-1 0 0,1 0 0,0 1 0,-1-1 1,1 1-1,0-1 0,-1 0 0,1 1 0,-1-1 1,1 1-1,-1 0 0,1-1 0,-1 1 0,1-1 1,-1 1-1,0 0 0,1-1 0,-1 2 0,3 3-1,0 1-1,-1-1 0,0 1 0,0 0 0,1 6 0,32 190-1,-30-157 15,-1-1-1,-4 53 1,3-122-12,2 1 0,0-1 0,1 2 0,1-1 0,14-29 0,-4 14 0,3 1 0,29-44 0,-43 72 0,1 0 0,1 1 0,-1 0 0,2 0 0,-1 1 0,10-8 0,-13 12 0,0 1 0,1 0 0,-1 0 0,1 0 0,-1 1 0,1 0 0,0 0 0,0 0 0,0 1 0,0 0 0,0 0 0,13 0 0,-18 1-1,0 1 0,-1-1 0,1 1 0,0-1 1,0 1-1,0 0 0,-1-1 0,1 1 0,0 0 0,-1 0 0,1-1 0,0 1 1,-1 0-1,1 0 0,-1 0 0,1 0 0,-1 0 0,0 0 0,1 0 0,-1 0 1,0-1-1,0 1 0,0 0 0,1 0 0,-1 0 0,0 2 0,3 35-8,-2-30 10,3 123-1,-5-83 0,3 0 0,1 1 0,19 82 0,-21-130 0,-1 0 0,1 0 0,0 0 0,1 0 0,-1 0 0,0-1 0,0 1 0,0 0 0,0-1 0,1 1 0,-1-1 0,0 1 0,0-1 0,1 0 0,-1 1 0,0-1 0,1 0 0,-1 0 0,0 0 0,1 0 0,-1 0 0,0 0 0,1-1 0,1 1 0,2-1 0,-1 1-1,0-1 1,1 0 0,-1 0-1,0 0 1,7-3-1,-6 0-2,0 0-1,-1 0 0,0-1 0,0 0 0,0 1 1,0-1-1,-1 0 0,0-1 0,3-6 1,22-55-50,-10 10 20,14-82 0,-20 78 34,24-69 0,-34 122 3,-1 7-1,-1-1 0,1 0 1,-1 1-1,1-1 0,0 1 0,-1-1 0,1 1 1,0-1-1,0 1 0,0-1 0,2-1 0,1 23 16,-4-4-19,1-11 3,-1 0 1,0 0 0,0 0 0,0 0 0,-1 0-1,0 0 1,0 0 0,0 0 0,0 0 0,-1 0-1,-3 7 1,-4 4 4,0 1-1,1 1 0,1-1 1,1 1-1,0 0 1,-3 20-1,4-5-7,1 2-1,1 50 1,3-83 0,0 0 1,0 1-1,0-1 0,1 0 0,-1 0 1,1 0-1,0 0 0,-1 1 0,1-1 1,0 0-1,0 0 0,1-1 0,-1 1 1,0 0-1,0 0 0,1 0 0,-1-1 1,1 1-1,0-1 0,-1 1 0,1-1 1,0 0-1,0 0 0,0 1 0,0-1 1,0-1-1,0 1 0,0 0 1,0 0-1,1-1 0,-1 1 0,4-1 1,9 2 5,0 0 0,0-2 0,30-2 1,-14 1-9,-28 1 1,1 0 1,-1-1-1,0 1 0,1-1 1,-1 0-1,0 0 0,0 0 1,0 0-1,0-1 0,0 1 1,0-1-1,0 0 0,0 0 0,0 0 1,-1 0-1,1 0 0,-1 0 1,0-1-1,1 1 0,-1-1 1,0 0-1,-1 1 0,1-1 1,0 0-1,-1 0 0,0 0 1,1-1-1,-1 1 0,1-6 1,2-10-3,-1 0 0,0 0 0,-2 0 0,0-20 0,0 27 6,0-35-3,1 4-1,-2 1 0,-6-53 0,5 89 1,0 0-1,-1 0 1,1 0-1,-1 1 1,-1-1-1,1 1 1,-1-1-1,1 1 0,-2 0 1,1 0-1,0 0 1,-1 0-1,0 1 1,0-1-1,-9-6 1,9 8-1,0 1 1,-1-1 0,1 1 0,-1 0-1,0 0 1,0 0 0,0 0 0,0 1-1,0 0 1,0 0 0,0 1 0,0-1-1,0 1 1,0 0 0,0 0 0,0 1-1,0-1 1,-9 4 0,9-3 0,1 1-1,0 0 1,0 0 0,0 1-1,1-1 1,-1 1-1,1 0 1,-1-1 0,1 2-1,0-1 1,0 0 0,0 1-1,0-1 1,1 1 0,-1 0-1,1 0 1,0 0-1,0 0 1,1 0 0,-1 0-1,0 6 1,-3 7-2,1 1 0,1 0 0,-2 34 0,4-50 2,0 21 0,0 0 1,5 41-1,-3-57-2,0 0 0,1-1-1,0 1 1,0-1-1,0 0 1,1 0 0,0 0-1,0 0 1,0 0-1,1-1 1,0 1 0,0-1-1,0 0 1,6 5-1,-3-3-11,1-1-1,0-1 0,0 1 1,0-1-1,0-1 1,1 1-1,0-1 0,18 5 1,-10-5-60,-1-2 0,1 1 0,0-2 0,20 0 0,-35-1 65,1 0 1,-1 0 0,1-1 0,0 1-1,-1-1 1,1 1 0,-1-1 0,0 0-1,1 0 1,-1 0 0,1 0 0,-1-1-1,0 1 1,0 0 0,0-1 0,0 0-1,0 1 1,0-1 0,0 0-1,-1 0 1,1 0 0,0 0 0,-1 0-1,0-1 1,0 1 0,1 0 0,-1-1-1,0 1 1,0-4 0,2-7 45,0 0 0,-1 0 1,0-1-1,-1-20 0,0 12 11,1-28 72,-1 19-35,0-1 1,3 1-1,12-56 1,-15 84-83,0 0 0,0 0 0,0 0 1,0 1-1,1-1 0,-1 0 0,1 1 0,0-1 1,-1 1-1,1-1 0,0 1 0,1 0 0,-1 0 1,0 0-1,1 0 0,-1 1 0,1-1 0,-1 0 0,1 1 1,0 0-1,4-2 0,-1 2-1,1-1 0,0 1 0,-1 1 0,1-1 0,0 1 0,-1 0 0,1 1 0,13 2 0,-15-2-2,0 1 0,0 0 0,0 0 0,0 1 0,0-1 0,0 1 0,-1 0 0,1 0 0,-1 1 0,0-1 0,0 1 0,0 0 0,0 0 0,4 7 0,2 3 0,0 1 0,-1 0 0,8 19 0,-14-26 0,0 0 0,-1 1 0,0-1 0,0 1 0,-1-1 0,0 1 0,0 0 0,-1-1 0,0 1 0,-1 0 0,1-1 0,-2 1 0,1 0 0,-2-1 0,1 0 0,-1 1 0,0-1 0,-6 11 0,0-5 0,3-6 0,0 0 0,1 0 0,0 0 0,0 1 0,1 0 0,0 0 0,1 1 0,-1-1 0,2 1 0,0-1 0,-2 17 0,4-19 0,-1-3 0,1-1 0,0 1 0,0-1 0,1 1 0,-1-1 0,1 1 0,0-1 0,1 6 0,-1-8 0,0 0 0,0 1 0,0-1 0,1 0 0,-1 0 0,0 0 0,0 0 0,0-1 0,1 1 0,-1 0 0,1 0 0,-1-1 0,0 1 0,1-1 0,-1 1 0,1-1 0,0 0 0,-1 1 0,1-1 0,-1 0 0,1 0 0,2-1 0,11 2 1,51 0 7,-61-2-7,0 1-1,-1-1 1,1 0 0,-1 0-1,1 0 1,-1-1-1,1 0 1,-1 0-1,0 0 1,0 0-1,7-6 1,-4 1-2,0 0 0,0-1 0,-1 0 0,0 0 0,0-1 0,-1 0-1,0 0 1,-1 0 0,0 0 0,0-1 0,4-18 0,0-10-8,5-67 0,-9 66 8,7-128 33,-12 176-29,-1 0 1,0 0-1,0-1 0,-3 9 1,-5 20-5,5 2 1,1 0 0,3 0 0,3 44 0,-1-80 0,-1 1 0,1-1 0,-1 1 0,1-1 0,0 0 0,0 0 0,0 1 0,1-1 0,-1 0 0,1 0 0,0 0 0,0-1 0,0 1 0,0 0 0,0-1 0,1 1 0,-1-1 0,1 0 0,0 1 0,-1-1 0,1-1 0,0 1 0,0 0 0,0-1 0,0 1 0,1-1 0,-1 0 0,0 0 0,4 0 0,6 2 0,0-1 0,0 0 0,0-1 0,0-1 0,0 0 0,19-3 0,-28 2 0,0 0 0,0 0 0,0-1 0,0 0 0,-1 1 0,1-1 0,0-1 0,-1 1 0,1 0 0,-1-1 0,0 0 0,0 0 0,0 0 0,0 0 0,-1 0 0,1-1 0,-1 1 0,0-1 0,1 1 0,-2-1 0,3-6 0,4-9 1,-1-1 0,-1 0 1,4-21-1,-1-17 13,5-85-1,-10 78-13,-4 63 0,0 1 0,0 0 0,0 0 0,0 0 0,0 0 0,1 0 0,-1 0 0,0 0 0,0 0 0,1 0 0,-1 0 0,1 0 0,-1 0 0,1 0 0,-1 0 0,1 0 0,-1 0 0,1 1 0,0-1 0,0 0 0,1-1 0,1 7 0,-1 158 0,-4-79 0,-18 167 0,1-55 0,17 51 0,4-138 0,-20 180 0,17-276 0,-1 0 0,-1 0 0,0 0 0,-1 0 0,-9 19 0,11-28 0,-1 0 0,1 0 0,-1 0 0,0 0 0,0-1 0,0 0 0,0 1 0,-1-1 0,1 0 0,-1 0 0,0-1 0,0 1 0,0-1 0,0 0 0,0 0 0,-1 0 0,1-1 0,-9 3 0,-10-1 0,0 0 0,-1-2 0,-43-2 0,35 0 0,16 0 0,0-1 0,0 0 0,1-1 0,-1-1 0,1 0 0,0-1 0,0-1 0,1 0 0,-17-10 0,24 12 0,-1 0 0,1-1 0,0 0 0,0 0 0,1-1 0,0 0 0,0 0 0,0-1 0,1 1 0,0-1 0,0 0 0,0 0 0,1-1 0,0 0 0,1 1 0,0-1 0,0 0 0,-3-14 0,5 9 0,0-1 0,1 0 0,0 1 0,1-1 0,1 0 0,0 1 0,1 0 0,0-1 0,1 1 0,0 0 0,1 1 0,1-1 0,0 1 0,13-20 0,9-6 0,1 0 0,62-61 0,-86 94 0,38-38 0,3 1 0,79-57 0,-104 85 0,0 0 0,1 2 0,0 0 0,1 2 0,0 0 0,1 2 0,0 0 0,0 2 0,29-4 0,28 8-1,-50 2-73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05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316 43 31582,'0'-2'66,"0"1"0,0-1-1,0 0 1,0 0 0,0 0-1,0 0 1,-1 1-1,1-1 1,0 0 0,-1 0-1,0 1 1,1-1 0,-1 0-1,0 1 1,0-1-1,0 0 1,0 1 0,-2-2-1,1 1-69,0 1-1,-1 0 0,1 0 0,-1 0 0,1 1 1,-1-1-1,1 0 0,-1 1 0,0 0 0,1 0 1,-1 0-1,-4 0 0,-6 0 5,1 0 0,0 1 0,-1 1 0,-14 3 0,21-3 0,0 0 0,0 0 0,0 1 0,0 0 0,1 0 0,-1 0 0,1 1 0,0 0 0,-9 9 0,0 1 0,1 0 0,1 1 0,0 1 0,2 0 0,-1 0 0,2 1 0,-13 31 0,17-36 0,1 0 0,1 0 0,0 1 0,0 0 0,1-1 0,1 1 0,0 0 0,1 0 0,0 0 0,1 0 0,0 0 0,5 19 0,-4-25 0,1 0 0,-1 0 0,1 0 0,0-1 0,1 1 0,0-1 0,0 0 0,0 0 0,1 0 0,0-1 0,0 1 0,8 6 0,-4-5 0,0-1 0,1-1 0,-1 1 0,1-2 0,0 1 0,0-1 0,17 4 0,10-1 0,-1-1 0,1-3 0,69-1 0,-88-2 0,-11 0 0,-1 0 0,1 0 0,-1-1 0,1 0 0,-1 0 0,0-1 0,1 0 0,-1 0 0,0-1 0,0 1 0,0-1 0,-1 0 0,6-5 0,-7 5 0,0 0 0,-1 0 0,0-1 0,1 0 0,-1 0 0,-1 0 0,1 0 0,0 0 0,-1 0 0,0-1 0,0 1 0,0-1 0,-1 1 0,0-1 0,1 0 0,-2 0 0,1 0 0,0-5 0,-1-42-13,-1 46-190,-8 3-557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05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9 142 32159,'0'-5'590,"0"9"-572,-7 519-18,5-682 0,12-261 0,-10 416 0,0 0 0,1 0 0,-1 0 0,1 0 0,0 0 0,1 0 0,-1 0 0,1 0 0,-1 0 0,1 0 0,0 0 0,1 1 0,-1-1 0,1 1 0,3-4 0,-3 5 0,1-1 0,0 1 0,-1 0 0,1 0 0,0 0 0,0 1 0,0 0 0,0 0 0,0 0 0,0 0 0,1 0 0,-1 1 0,0-1 0,8 2 0,-2-2 0,0 2 0,0-1 0,0 1 0,0 1 0,13 3 0,-18-3 0,-1 0 0,1 0 0,-1 0 0,1 1 0,-1-1 0,0 1 0,0 0 0,0 1 0,0-1 0,-1 1 0,1 0 0,4 6 0,0 2 0,0 0 0,-1 0 0,-1 1 0,0 0 0,0 0 0,-1 0 0,-1 1 0,3 17 0,-2 0 0,-2 1 0,0 48 0,-3-77 0,0 0 0,0-1 0,-1 1 0,1 0 0,-1-1 0,1 1 0,-1 0 0,0-1 0,0 1 0,0-1 0,-1 1 0,1-1 0,0 0 0,-1 0 0,0 1 0,1-1 0,-1 0 0,0 0 0,0 0 0,0-1 0,-1 1 0,1-1 0,0 1 0,0-1 0,-1 1 0,1-1 0,-1 0 0,1 0 0,-1 0 0,0-1 0,-3 1 0,-9 2 0,0-1 0,-1 0 0,1-2 0,-22-1 0,13 1 0,-10-3-10,32 2 5,1 1-1,-1-1 1,1 0 0,0 1 0,-1-1-1,1 0 1,0 0 0,0 1 0,0-1 0,0 0-1,-1 0 1,1 0 0,0-1 0,1 1-1,-1 0 1,0 0 0,0 0 0,-1-3 0,-2-9-254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06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41 135 31470,'-2'-5'779,"-1"13"-338,-8 31-250,-9 58-305,16-48 114,4 80 0,1-119 0,0 0 0,1 0 0,0 0 0,1 0 0,0 0 0,0 0 0,1-1 0,0 0 0,1 0 0,0 0 0,0 0 0,1-1 0,0 0 0,1 0 0,0 0 0,0-1 0,0 0 0,1-1 0,0 1 0,1-1 0,12 6 0,-12-9 0,1 0 0,0 0 0,0-1 0,0 0 0,0-1 0,0-1 0,0 1 0,0-1 0,0-1 0,0 0 0,17-4 0,-23 3 0,1 0 0,0 0 0,0-1 0,-1 0 0,1 0 0,-1 0 0,0-1 0,0 1 0,0-1 0,-1 0 0,1 0 0,-1 0 0,0 0 0,0-1 0,0 0 0,-1 1 0,4-9 0,1-5 0,0 0 0,-1 0 0,6-31 0,-3-15 0,-2-1 0,-3-1 0,-8-129 0,3 190 0,1-2 0,0 1 0,-1-1 0,0 0 0,0 1 0,0-1 0,-1 1 0,0 0 0,0 0 0,-1-1 0,-4-7 0,7 13 0,-1 1 0,1 0 0,0 0 0,0 0 0,0 0 0,0 0 0,0 0 0,0 0 0,0 0 0,0-1 0,0 1 0,0 0 0,0 0 0,-1 0 0,1 0 0,0 0 0,0 0 0,0 0 0,0 0 0,0 0 0,0 0 0,0 0 0,-1 0 0,1 0 0,0 0 0,0 0 0,0 0 0,0 0 0,0 0 0,0 0 0,-1 0 0,1 0 0,0 0 0,0 0 0,0 0 0,0 0 0,0 0 0,0 0 0,0 0 0,-1 0 0,1 0 0,0 0 0,0 0 0,0 0 0,0 1 0,0-1 0,0 0 0,0 0 0,0 0 0,0 0 0,0 0 0,0 0 0,-1 0 0,1 0 0,0 1 0,0-1 0,0 0 0,0 0 0,0 0 0,0 0 0,0 0 0,0 0 0,0 1 0,0-1 0,0 0 0,0 0 0,0 0 0,-1 12 0,1-11 0,-1 91-77,1-45-310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09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67 298 32159,'0'44'380,"-9"349"-152,-1-279-228,-31 593 0,34-603 0,8-103 0,0-1 0,0 1 0,-1-1 0,1 0 0,0 1 0,0-1 0,-1 0 0,1 1 0,0-1 0,0 0 0,0 0 0,0 0 0,0 0 0,-1 0 0,1 0 0,0 0 0,0 0 0,1-1 0,-1 1 0,117-1 0,11 0 0,135 15 0,810 38 0,-913-54 0,177 5 0,-292 1 0,55 14 0,27 4 0,316 2 0,-411-31 0,-13 2 0,-20 5 0,1 0 0,-1 0 0,1-1 0,-1 1 0,1 0 0,-1 0 0,1-1 0,-1 1 0,1 0 0,-1-1 0,1 1 0,-1 0 0,0-1 0,1 1 0,-1-1 0,0 1 0,1 0 0,-1-1 0,0 1 0,0-1 0,1 1 0,-1-1 0,0 1 0,0-1 0,0 1 0,0-1 0,0 0 0,0 1 0,0-1 0,0 1 0,0-1 0,0 1 0,0-1 0,0 1 0,0-1 0,0 1 0,0-1 0,0 1 0,-1-2 0,-7-19 0,7 19 0,-1-6 0,1 1 0,0-1 0,0 0 0,1 1 0,0-1 0,2-9 0,-1-10 0,0-474 0,3 435 0,23-110 0,-15 115 0,-3-1 0,2-74 0,-11-482 0,-1 617 0,0 0 0,1 0 0,-1-1 0,0 1 0,0 0 0,0 0 0,0 0 0,0 0 0,0 0 0,0 0 0,0 0 0,0 1 0,0-1 0,0 0 0,0 0 0,-1 1 0,1-1 0,0 1 0,-1-1 0,1 1 0,0 0 0,-1-1 0,1 1 0,0 0 0,-1 0 0,-1 0 0,-43-4 0,44 4 0,-520-3 0,267 5 0,-964-2 0,802-9 0,149 9 0,261 3 0,1 0 0,-1 0 0,1 0 0,0 1 0,0 0 0,-9 7 0,6-4 0,8-6 0,0 0 0,0-1 0,0 1 0,0 0 0,0 0 0,0 0 0,0 0 0,0 0 0,1 0 0,-1 0 0,0 0 0,1 0 0,-1 0 0,0 0 0,1 1 0,0-1 0,-1 0 0,1 0 0,0 1 0,-1-1 0,1 0 0,0 1 0,0-1 0,0 2 0,0 4 0,-1 0 0,0 0 0,0 0 0,-1 0 0,0 0 0,0-1 0,-5 9 0,-3 12 0,6-9 0,1 1 0,1-1 0,0 1 0,1 0 0,4 36 0,-1-1 0,-2-35 0,1 1 0,6 37 1,-6-51-2,0 0 0,1 0 1,0-1-1,0 1 1,1 0-1,-1-1 0,1 0 1,0 1-1,1-1 0,-1 0 1,1-1-1,0 1 1,7 6-1,5-3-186,-2-7-594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13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13 27789,'1'0'100,"-1"0"1,0-1 0,0 1-1,0 0 1,0 0 0,0-1-1,0 1 1,0 0-1,0 0 1,0 0 0,0-1-1,-1 1 1,1 0 0,0 0-1,0 0 1,0-1 0,0 1-1,0 0 1,0 0-1,0 0 1,0 0 0,-1-1-1,1 1 1,0 0 0,0 0-1,0 0 1,0 0 0,0 0-1,-1-1 1,1 1-1,0 0 1,0 0 0,0 0-1,-1 0 1,1 0 0,0 0-1,0 0 1,0 0 0,-1 0-1,1 0 1,0 0 0,0 0-1,0 0 1,-1 0-1,1 0 1,0 0 0,0 0-1,0 0 1,-1 0 0,1 0-102,0 0-1,-1 0 1,1 0 0,0 0 0,0 1 0,-1-1 0,1 0 0,0 0 0,0 0 0,0 0 0,-1 0 0,1-1 0,0 1 0,0 0 0,-1 0 0,1 0 0,0 0 0,0 0 0,0 0 0,-1 0 0,1 0-1,0 0 1,0 0 0,0-1 0,0 1 0,-1 0 0,1 0 0,0 0 0,0 0 0,0-1 0,0 1 0,0 0 0,-1 0 0,1 0 0,0-1 0,0 1 0,0 0 0,0 0 0,0 0 0,0-1 0,0 1-1,0 0 1,0 0 0,0-1 0,0 1 0,0 0 0,0 0 0,0 0 0,0-1 0,0 1 0,-1 267 1,3 296 0,10-305 0,-11-231 0,-2 0 0,-1 0 0,-11 51 0,10-70-4,2-12 9,2-24-13,1 4-73,-2-5-231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14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20 22410,'-1'-1'519,"1"1"1,-1-1-1,0 0 0,0 1 0,0-1 0,0 1 0,0-1 1,0 1-1,0 0 0,0-1 0,0 1 0,0 0 0,0 0 0,0-1 1,-1 1-1,0 0-334,1 1 0,-1-1 0,0 0 0,0 1 0,1-1 0,-1 1 0,0 0 0,1-1 0,-1 1 0,1 0 0,-1 0 0,1 0 0,-2 1 0,-2 3-352,-1 0 0,2 0 1,-1 0-1,-5 9 1,-29 38 181,25-36-1,0 1 0,2 1 0,0 0 0,1 0-1,-16 40 1,36-76 14,1 0 0,17-22 1,22-38 33,-4-19-41,-44 96-18,1 1-1,0-1 0,0 1 1,0 0-1,0 0 0,0 0 1,0 0-1,0 0 0,0 0 1,2 1-1,-4-1-1,3 0-1,0 1 0,-1-1 0,1 1 0,0-1 0,0 1 0,-1 0 0,1 0 0,-1 1 0,1-1 0,-1 0 0,1 1 0,-1 0 0,0-1 0,4 4 0,29 34 0,-18-18 0,32 25-176,-29-30-512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15.5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 32063,'0'1233'704,"0"-1233"-704,0 0 0,0 0 0,0 0 0,0 1 0,0-1 0,0 0 0,0 0 0,0 0 0,0 0 0,0 0 0,0 1 0,0-1 0,-1 0 0,1 0 0,0 0 0,0 0 0,0 0 0,0 0 0,0 0 0,0 0 0,0 1 0,0-1 0,-1 0 0,1 0 0,0 0 0,0 0 0,0 0 0,0 0 0,0 0 0,-1 0 0,1 0 0,0 0 0,0 0 0,0 0 0,0 0 0,0 0 0,-1 0 0,1 0 0,0 0 0,0 0 0,0 0 0,0 0 0,0 0 0,0 0 0,-1 0 0,1 0 0,0 0 0,0 0 0,0-1 0,0 1 0,0 0 0,0 0 0,-1 0 0,1 0 0,0 0 0,0 0 0,0 0 0,0 0 0,0-1 0,0 1 0,0 0 0,0 0 0,0 0 0,0 0 0,0-1 0,-7-6 0,-32-40 0,32 39 0,-1-1 0,1 1 0,0-1 0,1-1 0,-7-12 0,7 7 0,1 0 0,-5-25 0,8 28 0,-1-1 0,-1 1 0,0-1 0,-9-18 0,13 31 0,0 1 0,0-1 0,0 0 0,0 0 0,0 0 0,0 0 0,-1 1 0,1-1 0,0 0 0,0 0 0,0 0 0,0 0 0,0 0 0,0 1 0,-1-1 0,1 0 0,0 0 0,0 0 0,0 0 0,0 0 0,-1 0 0,1 0 0,0 0 0,0 0 0,0 0 0,0 0 0,-1 0 0,1 0 0,0 0 0,0 0 0,0 0 0,-1 0 0,1 0 0,0 0 0,0 0 0,0 0 0,0 0 0,-1 0 0,1 0 0,0 0 0,0 0 0,0 0 0,0 0 0,-1 0 0,1-1 0,0 1 0,0 0 0,0 0 0,0 0 0,0 0 0,0 0 0,-1 0 0,1-1 0,0 1 0,0 0 0,0 0 0,0 0 0,0 0 0,0-1 0,0 1 0,-2 17 0,2-7 0,1-1 0,0 1 0,1-1 0,0 1 0,0-1 0,1 0 0,0 0 0,1 0 0,0 0 0,0-1 0,1 1 0,11 14 0,-12-17 0,0-1 0,1 0 0,0 0 0,0-1 0,0 1 0,1-1 0,-1 0 0,1-1 0,0 1 0,0-1 0,1 0 0,-1-1 0,0 1 0,1-1 0,0-1 0,-1 1 0,1-1 0,0 0 0,7 0 0,-11-1 0,-1 0 0,1 0 0,-1 0 0,1-1 0,0 1 0,-1 0 0,1-1 0,-1 0 0,1 0 0,-1 0 0,0 0 0,1 0 0,-1 0 0,0 0 0,4-4 0,-2 1 0,-1 0 0,1-1 0,-1 0 0,0 1 0,0-1 0,3-9 0,1 0 0,-1 0 0,-1 0 0,0-1 0,-1 1 0,0-1 0,-1 0 0,0-18 0,-3 32-2,0 1 1,0 0 0,0 0 1,0 0-1,0 0 1,0-1-1,0 1 0,0 0 1,0 0-1,0 0 0,0-1 1,0 1-1,0 0 1,0 0-1,0 0 0,0-1 1,0 1-1,0 0 0,0 0 1,0 0-1,0 0 1,0-1-1,1 1 0,-1 0 1,0 0-1,0 0 0,0 0 1,0-1-1,0 1 1,0 0-1,1 0 0,-1 0 1,0 0-1,0 0 0,0 0 1,0 0-1,1 0 1,-1-1-1,0 1 0,1 0-132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32.9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1 147 31454,'0'-16'421,"0"6"-284,0 1 0,0 0 1,1-1-1,0 1 0,3-13 0,-3 19-133,1-1-1,-1 1 0,1 0 1,-1 0-1,1 1 0,0-1 1,0 0-1,1 1 0,-1-1 1,0 1-1,1-1 0,-1 1 1,1 0-1,0 0 0,0 0 1,0 1-1,0-1 0,5-1 1,3-1-4,1 1 1,-1 1-1,0 0 1,1 1-1,-1 0 1,1 0-1,0 2 1,-1-1-1,15 4 1,-22-4-1,-1 1 0,1 0 0,-1 0 0,0 1 0,1-1 0,-1 1 0,0-1 0,0 1 0,0 0 0,0 0 0,-1 1 0,1-1 0,0 1 0,2 2 0,-1 1 0,1 0 0,-1 1 0,-1-1 0,1 1 0,-1-1 0,4 11 0,-2 0 0,-1-1 0,-1 1 0,0 0 0,-1 0 0,0 21 0,-2-32 0,0 12 0,0 1 0,-5 25 0,4-37 0,-1 0 0,0 0 0,-1 0 0,1-1 0,-1 1 0,-1 0 0,1-1 0,-1 0 0,-6 7 0,-5 7 0,-2 0 0,-1-2 0,0 0 0,-2-1 0,1 0 0,-2-2 0,0-1 0,-27 14 0,81-24 0,132-13 0,-2 0 0,-125 9 0,-38 0 0,0 0 0,1 0 0,-1 0 0,1 1 0,-1-1 0,1 0 0,-1 0 0,1 0 0,-1 1 0,0-1 0,1 0 0,-1 1 0,0-1 0,1 0 0,-1 1 0,0-1 0,1 0 0,-1 1 0,0-1 0,0 1 0,1-1 0,-1 0 0,0 1 0,0-1 0,0 1 0,0-1 0,1 1 0,-1-1 0,0 1 0,0-1 0,0 1 0,0-1 0,0 1 0,0-1 0,0 1 0,0-1 0,-1 1 0,1-1 0,0 1 0,-4 16-72,4-17 61,-3 8-3750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20.0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31230,'406'9'1537,"-379"-9"-1537,6-1-15,-32 2-51,-18 0-69,-12 1-465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20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297 1 30958,'0'0'1742,"0"4"-1712,-15 290-25,2-76-5,7-109 5,-24-110-10,16-3 2,1 0 1,-1-1-1,1 0 0,0-1 1,-24-15-1,31 19 3,0 0 0,1 1 0,-1 0 0,0 0 0,0 0 0,0 1 0,0 0 0,0 0 0,-11 2 0,-2-1 0,11-2 0,6 0 0,0 1 0,0 0 0,0 0 0,0-1 0,0 1 0,1 0 0,-1 0 0,0 1 0,0-1 0,0 0 0,0 1 0,0-1 0,-1 2 0,2-2 0,1 0 0,0 0-1,0 0 1,-1 0 0,1 1 0,0-1 0,0 0 0,0 0-1,-1 1 1,1-1 0,0 0 0,0 0 0,0 1-1,0-1 1,0 0 0,0 1 0,-1-1 0,1 0 0,0 1-1,0-1 1,0 0 0,0 0 0,0 1 0,0-1-1,0 0 1,0 1 0,0-1 0,1 0 0,-1 1 0,0-1-1,0 0 1,0 0 0,0 1 0,0-1 0,0 0 0,1 1-1,-1-1 1,0 0 0,0 0 0,0 1 0,1-1-1,-1 0 1,0 0 0,0 0 0,1 1 0,-1-1 0,1 0-1,13 10-3,27-2 9,1-2 0,0-2 1,0-1-1,53-4 1,-36 0-4,151 1-5,-209 0-15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21.3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0 31118,'-31'97'1723,"-2"-3"-1797,-25 86 74,-60 217 0,113-375 0,3-16-1,0 0 0,0 0 0,1 1 0,-1 11 0,2-17-29,8-9-341,5-15-680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21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25 31855,'-1'-1'24,"1"-1"1,-1 1 0,-1 0 0,1 0 0,0 0 0,0 0-1,0 1 1,0-1 0,-1 0 0,1 0 0,0 1 0,-1-1-1,1 1 1,0-1 0,-1 1 0,1-1 0,-1 1-1,1 0 1,-1 0 0,1 0 0,-1 0 0,1 0 0,-1 0-1,1 0 1,-1 0 0,1 1 0,0-1 0,-1 1 0,1-1-1,-1 1 1,1-1 0,0 1 0,-1 0 0,1-1 0,0 1-1,0 0 1,-2 1 0,-2 3-34,-1-1 0,0 1 0,1 0 0,0 0 0,0 1 0,-5 7 0,-3 8 9,2 0 0,0 1 0,1 0 0,0 1 0,2 0 0,1 1 0,-4 25 0,3-1 0,2 1 0,1 74 0,4-114 0,1-1 0,1 1 0,-1-1 0,1 0 0,1 1 0,0-1 0,0 0 0,6 15 0,-6-20 0,0 1 0,1-1 0,-1 0 0,1 0 0,0 0 0,-1 0 0,1-1 0,1 1 0,-1-1 0,0 0 0,0 1 0,1-1 0,-1-1 0,1 1 0,0-1 0,-1 1 0,1-1 0,0 0 0,0 0 0,4 0 0,5 1 0,0 0 0,0-1 0,0 0 0,-1-1 0,1-1 0,25-3 0,-33 3 0,1-1 0,-1 0 0,1 0 0,-1 0 0,0 0 0,0-1 0,0 0 0,0 0 0,0 0 0,-1-1 0,1 1 0,-1-1 0,0 0 0,0-1 0,-1 1 0,1 0 0,4-9 0,-2 0 1,0 1 0,-1-1 0,0 1 0,-1-2 0,-1 1 0,0 0 0,2-23 0,-4-100 23,-2 99-24,1 16 0,-2 0 0,0 0 0,-1 1 0,-10-33 0,11 45 0,-1 0 0,0 0 0,0 1 0,-1-1 0,0 1 0,0 0 0,-1 0 0,0 0 0,0 1 0,0 0 0,-1 0 0,0 0 0,0 1 0,-12-9 0,14 12 3,-1 0-1,1 0 1,-1 0 0,1 0-1,-1 1 1,0 0 0,1 0-1,-1 0 1,0 0 0,0 1-1,0 0 1,0 0 0,1 0-1,-1 0 1,0 1 0,-8 2-1,10-2-32,0 0 0,0 0-1,0 0 1,0 1 0,0-1-1,1 1 1,-1 0 0,0 0 0,1 0-1,-1 0 1,1 0 0,0 1-1,0-1 1,0 1 0,0-1-1,0 1 1,0 0 0,1 0-1,-1-1 1,1 1 0,0 1 0,0-1-1,0 0 1,-1 3 0,0 33-2780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22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1 114 32319,'0'-15'389,"0"35"-330,0 726-59,0-1350 0,0 591 0,0-19 0,6-53 0,-5 76 0,1 1 0,0-1 0,0 1 0,1 0 0,0 0 0,0 0 0,1 0 0,0 1 0,0 0 0,1-1 0,7-7 0,-9 13 0,0-1 0,0 0 0,0 1 0,0 0 0,1-1 0,0 1 0,-1 1 0,1-1 0,0 0 0,0 1 0,-1 0 0,1 0 0,5-1 0,-6 2 0,0-1 0,0 1 0,-1 0 0,1 0 0,0 0 0,0 0 0,0 1 0,0-1 0,0 1 0,-1 0 0,1 0 0,0 0 0,-1 0 0,1 0 0,0 0 0,-1 1 0,0-1 0,1 1 0,-1 0 0,3 2 0,3 5 0,-2 1 0,1-1 0,-1 1 0,-1 0 0,1 0 0,-2 1 0,1 0 0,-2 0 0,1 0 0,-2 0 0,3 16 0,0 15 0,-1 74 0,-4-112 0,0 0 0,0 0 0,0 0 0,0 0 0,-1 0 0,0 1 0,0-1 0,0 0 0,0 0 0,-1-1 0,1 1 0,-1 0 0,0 0 0,0-1 0,0 1 0,-1-1 0,1 0 0,-1 0 0,0 1 0,0-2 0,0 1 0,0 0 0,-1-1 0,1 1 0,-1-1 0,1 0 0,-1 0 0,0-1 0,0 1 0,0-1 0,0 1 0,-6 0 0,-6 2-4,8 0 0,-1-1 0,1-1 0,-1 0 0,0 0 0,0-1 0,0 0 0,0 0 0,0-1 0,1 0 0,-11-2 0,17-3-890,2-11-3142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23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202 242 32095,'-6'-6'84,"0"1"1,1 0-1,-2 0 1,1 0 0,-14-7-1,18 11-80,0 0 0,-1 0 0,1 0-1,-1 0 1,1 0 0,-1 1 0,0-1 0,1 1-1,-1-1 1,1 1 0,-1 0 0,0 0 0,1 0-1,-1 1 1,0-1 0,1 1 0,-1-1 0,0 1-1,1 0 1,-1 0 0,1 0 0,-4 2 0,1 2-3,-1 0 0,1 0 0,0 0 0,0 1 0,1 0 0,0 0 0,0 0 0,0 1 0,1-1 1,0 1-1,0 0 0,-3 11 0,-2 10-2,-8 55 1,11-32 0,2 68 0,3-99 0,0-16 0,0 0 0,0 0 0,0 0 0,0 0 0,1 0 0,0 0 0,0 0 0,0 0 0,0 0 0,1-1 0,-1 1 0,1 0 0,0-1 0,0 1 0,0-1 0,1 0 0,-1 0 0,1 0 0,0 0 0,0 0 0,0 0 0,0-1 0,0 1 0,0-1 0,1 0 0,-1 0 0,1 0 0,0-1 0,0 1 0,-1-1 0,1 0 0,0 0 0,0 0 0,0-1 0,0 1 0,6-1 0,-9 0 0,11 1 0,0 0 0,0-1 0,0 0 0,12-2 0,-21 1 0,0 0 0,0 1 0,0-1 0,0 0 0,0-1 0,0 1 0,0 0 0,0-1 0,-1 1 0,1-1 0,0 0 0,-1 0 0,0 0 0,1 0 0,-1-1 0,0 1 0,0-1 0,0 1 0,0-1 0,1-3 0,2-5 0,-1 0 0,-1 0 0,0 0 0,0 0 0,-1-1 0,1-18 0,-3-75 0,-1 54 0,2 29 0,-2 1 0,0-1 0,-1 0 0,-1 0 0,-1 0 0,-1 1 0,-12-32 0,10 45 10,4 15-9,2 16-9,1-23 8,-1 40-1,7 145 7,-3-158-4,1 0-1,1-1 1,2 1-1,18 47 1,-21-65-2,0 2-4,1-1 1,0 1-1,9 12 1,-13-20 2,1-1 0,-1 0 1,1 0-1,0 0 0,0-1 0,0 1 1,0 0-1,0-1 0,0 1 1,0-1-1,0 0 0,1 1 0,-1-1 1,0 0-1,1-1 0,-1 1 1,1 0-1,-1-1 0,1 1 0,3-1 1,-3 0 0,-1 0-1,0 0 1,0 0 0,0 0 0,0-1 0,1 1 0,-1-1 0,0 0 0,0 1 0,0-1-1,0 0 1,0 0 0,0 0 0,-1-1 0,1 1 0,0 0 0,0-1 0,-1 1 0,1-1-1,-1 0 1,1 1 0,-1-1 0,0 0 0,0 0 0,0 0 0,0 0 0,0 0 0,0 0-1,1-3 1,0-6 0,1-1 1,-2 1-1,0 0 0,0-20 0,-1 17 0,1-320 0,-1 331 1,0 0 0,0 0 0,0 1 0,0-1 0,0 0 0,0 0 0,1 1 0,0-1 0,-1 0 1,1 1-1,2-5 0,-2 6-1,1 0 1,-1 0 0,0 0 0,1 0 0,-1 1 0,1-1-1,-1 0 1,1 1 0,-1-1 0,1 1 0,-1-1 0,1 1-1,0 0 1,-1 0 0,1-1 0,0 1 0,-1 0 0,1 0-1,1 1 1,5-1 0,3 0 0,-1 0-1,1 0 1,20 5 0,-28-4-1,1 0 0,0 0 0,-1 1-1,1 0 1,-1-1 0,0 1 0,1 1 0,-1-1 0,0 0 0,0 1 0,0-1 0,-1 1 0,1 0 0,2 4 0,2 3-1,-2 1 1,1-1-1,-1 1 0,-1 0 0,0 0 1,0 1-1,-1-1 0,-1 1 0,0 0 1,1 17-1,-2-14 0,-1 1 0,0-1 0,-1 1 0,-1-1 0,0 1 0,-2-1 0,-7 24 0,3-16 0,1-9-2,2 0 1,0 0 0,1 0 0,0 1 0,1 0 0,1 0-1,-1 21 1,3-34 0,0 0 0,0 0 0,0 0-1,0 0 1,0 0 0,1-1-1,-1 1 1,1 0 0,0 0 0,-1 0-1,1 0 1,0 0 0,0-1 0,0 1-1,0 0 1,1-1 0,-1 1 0,0-1-1,1 1 1,-1-1 0,1 0 0,-1 1-1,1-1 1,-1 0 0,1 0-1,0 0 1,0 0 0,0-1 0,-1 1-1,1 0 1,2 0 0,6 1-6,1-1 0,-1 0 0,1 0 0,19-2-1,-8 0 13,-16 1-3,0 0 0,-1 0 0,1-1 0,0 0-1,0 0 1,-1 0 0,1-1 0,-1 1 0,1-2 0,-1 1 0,0 0 0,0-1 0,9-6-1,-9 4-1,1 0 0,-2 0 0,1-1 0,-1 0 0,0 1 0,0-1 0,0-1 0,-1 1 0,0-1 0,0 1 0,2-8 0,2-10-3,-1 0-1,-1 0 1,3-48 0,-6-76 7,-2 98-2,0-238 169,-6 276-145,6 12-25,0 0 0,0 0 0,-1 0 1,1 0-1,0 0 0,0 0 0,-1 0 0,1 0 1,0 0-1,0 0 0,0 0 0,-1 0 0,1 0 1,0 0-1,0 0 0,-1 0 0,1 0 0,0 0 0,0 0 1,0 0-1,-1 0 0,1 0 0,0 0 0,0 0 1,0 0-1,-1 1 0,1-1 0,0 0 0,0 0 0,0 0 1,0 0-1,-1 0 0,1 1 0,0-1 0,0 0 1,0 0-1,0 0 0,0 1 0,0-1 0,-1 0 0,1 0 1,0 0-1,0 1 0,0-1 0,0 0 0,0 0 1,0 1-1,0-1 0,0 0 0,0 0 0,0 1 0,0-1 1,0 0-1,0 0 0,-4 39 0,2-1 0,4 58 0,-1-25 0,6 151 0,-4-188 0,2 0 0,1-1 0,2 0 0,17 48 0,-13-56 1,-11-24-2,-1-1 1,1 1-1,0 0 0,-1 0 1,1 0-1,0-1 0,0 1 1,0-1-1,0 1 0,0 0 1,0-1-1,0 0 0,0 1 1,0-1-1,0 0 0,0 1 0,0-1 1,0 0-1,0 0 0,2 0 1,-3 0-10,1 0 0,-1 0 0,1 0-1,-1 0 1,0 0 0,1 0 0,-1 0 0,0 0 0,1 0 0,-1 0 0,0 0 0,1 0 0,-1-1 0,1 1 0,-1 0 0,0 0 0,0 0 0,1-1 0,-1 1 0,0 0 0,1 0 0,-1-1 0,0 1 0,0 0-1,1-1 1,-1 1 0,0 0 0,0-1 0,0 1 0,8-28-1244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23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 32239,'47'-9'336,"0"0"-208,3 0-64,-7 6-64,-9 3 0,-4 0 0,-4 0 0,-9 0 0,-7 0 0,-6 0-32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27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18 31134,'0'0'152,"1"-1"-82,-1 0 0,0 0 1,0 1-1,0-1 0,0 0 1,0 0-1,0 0 0,0 1 0,0-1 1,0 0-1,0 0 0,-1 0 0,1 1 1,0-1-1,0 0 0,-1 0 1,1 0-1,0 1 0,-1-1 0,0-1 1,0 3-71,1-1 0,0 1 0,-1-1 0,1 0 1,0 1-1,-1-1 0,1 1 0,0-1 0,0 1 0,-1-1 1,1 1-1,0-1 0,0 1 0,0-1 0,0 1 0,-1 0 1,1-1-1,0 1 0,0-1 0,0 1 0,0-1 1,0 1-1,1-1 0,-1 1 0,0 0 0,0-1 0,0 1 1,1 6-1,0 218 0,-10 412 0,0-515 0,-5 150 0,14-167 0,0-104 0,0-1 0,0 0 0,0 0 0,1 1 0,-1-1 0,0 0 0,0 0 0,0 1 0,0-1 0,0 0 0,0 0 0,0 0 0,0 1 0,0-1 0,1 0 0,-1 0 0,0 0 0,0 1 0,0-1 0,0 0 0,1 0 0,-1 0 0,0 0 0,0 1 0,0-1 0,1 0 0,-1 0 0,0 0 0,0 0 0,1 0 0,-1 0 0,0 0 0,1 0 0,-1 0 0,1 1 0,-1-1 0,0 0 0,1 0 0,-1 0 0,1 1 0,-1-1 0,1 0 0,-1 0 0,0 1 0,1-1 0,-1 0 0,0 1 0,1-1 0,-1 1 0,0-1 0,1 0 0,-1 1 0,0-1 0,0 1 0,0-1 0,1 1 0,-1-1 0,0 1 0,0-1 0,0 1 0,0-1 0,0 1 0,0-1 0,0 0 0,0 1 0,0-1 0,0 1 0,0 0 0,0 2 0,1 0 0,-1 0 0,1 0 0,0 0 0,0-1 0,0 1 0,0 0 0,1 0 0,2 3 0,8 22 0,-11-27 0,-1 1 0,1 0 0,0-1 0,0 1 0,0-1 0,0 1 0,1-1 0,-1 1 0,0-1 0,1 0 0,-1 0 0,1 1 0,-1-1 0,1 0 0,-1 0 0,1-1 0,0 1 0,-1 0 0,1 0 0,4 0 0,-5 0 0,1-1 0,0 1 0,0 0 0,0-1 0,-1 1 0,1 0 0,0 0 0,-1 1 0,1-1 0,0 0 0,-1 0 0,2 3 0,4 11 0,-6-14 0,-1 0 0,0 0 0,1 0 0,-1-1 0,0 1 0,1 0 0,-1 0 0,1 0 0,-1-1 0,1 1 0,0 0 0,-1-1 0,1 1 0,0-1 0,-1 1 0,1 0 0,0-1 0,0 1 0,0-1 0,-1 0 0,1 1 0,0-1 0,0 0 0,0 0 0,0 1 0,0-1 0,0 0 0,0 0 0,0 0 0,0 0 0,1 0 0,34 4 0,1-2 0,52-4 0,-20 0 0,410 14 0,-74-4 0,496 3 0,-690-12 0,14 13 0,-3 0 0,-76-11 0,350-10 0,-360 1 0,198-20 0,-245 19 0,126 5 0,-147 4 0,-67 0 0,-1-1 0,1 1 0,-1-1 0,1 1 0,0-1 0,-1 0 0,1 1 0,-1-1 0,0 0 0,1 1 0,-1-1 0,0 0 0,1 0 0,-1 1 0,0-1 0,0 0 0,1 0 0,-1 1 0,0-1 0,0 0 0,0 0 0,0 0 0,0 1 0,0-1 0,0 0 0,-1 0 0,1 0 0,0 1 0,-1-2 0,1-1 0,3-83 0,-1 43 0,-2 0 0,-5-47 0,-4-19 0,5-132 0,-6-87 0,-1-71 0,12 279 0,-1 119 0,-1 1 0,1 0 0,0-1 0,0 1 0,-1 0 0,1-1 0,0 1 0,0 0 0,-1 0 0,1-1 0,0 1 0,-1 0 0,1 0 0,0 0 0,-1 0 0,1-1 0,0 1 0,-1 0 0,1 0 0,0 0 0,-1 0 0,1 0 0,0 0 0,-1 0 0,1 0 0,-1 0 0,1 0 0,-1 0 0,-5 1 0,-41-3 0,32 1 0,0 0 0,0 1 0,-1 1 0,1 0 0,1 1 0,-23 6 0,-1 3 0,-1-1 0,0-2 0,-44 3 0,-121-1 0,145-9 0,-638 2 0,359-5 0,-525 2 0,660-9 0,-2 0 0,-507 9 0,505-12 0,146 13 0,31 1 0,0-2 0,-39-4 0,-11-14 0,57 12 0,-8 1 0,28 4 0,3-1-8,17 2-1803,16 0-6150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34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31855,'0'0'736,"0"25"-640,0 70-56,-16 122 0,9-173-40,-10 75 0,-3 159 0,29-319-24,-2 17-96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38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4 157 29437,'0'-1'90,"-1"1"0,1-1 0,-1 0-1,1 1 1,0-1 0,-1 0 0,1 0-1,0 1 1,0-1 0,-1 0 0,1 0-1,0 0 1,0 1 0,0-1 0,0 0-1,0 0 1,0 0 0,0 1 0,1-1-1,-1 0 1,0 0 0,0 0 0,0 1-1,1-1 1,-1 0 0,1 1 0,-1-1-1,0 0 1,1 1 0,-1-1 0,1 0-1,-1 1 1,1-1 0,0 1 0,-1-1-1,1 1 1,1-1 0,31-12-543,-18 9 708,12-3-246,-1 2 0,2 0 0,-1 2 0,0 1 0,1 2 0,27 2 0,-2-1-3,-15-2-6,-10 0 2,1 1 0,-1 2 0,0 0-1,45 11 1,-65-11-2,-1 0 1,1 1-1,-1 0 0,0 0 1,0 1-1,0 0 0,-1 0 1,1 0-1,-1 1 0,0 0 1,0 0-1,-1 1 0,0 0 0,0 0 1,0 0-1,0 0 0,-1 1 1,0 0-1,-1 0 0,1 0 1,3 12-1,-1 8 0,0 0 0,-2 0 0,-1 0 0,-1 1 0,-2 43 0,-1-35 0,1-26 0,0-1 0,-1 1 0,0-1 0,-1 1 0,0-1 0,-1 0 0,0 0 0,0 0 0,-1 0 0,0-1 0,0 1 0,-1-1 0,-9 13 0,4-10 0,0-1 0,-1 1 0,0-2 0,0 1 0,-1-2 0,0 1 0,-1-2 0,-13 7 0,-21 6 0,-2-2 0,0-2 0,-97 17 0,137-31 0,-25 4 0,0-1 0,-49 1 0,66-5 0,70 4 0,125 4-2,1 0-15,-128-8 8,-18 0 7,48-4-1,-72 2 4,-1 0-1,1-1 0,0 0 1,0 0-1,-1-1 0,1 0 0,-1-1 1,0 0-1,0 0 0,8-6 1,-4 0-2,-1-1 1,0 1-1,-1-1 1,-1-1-1,1 0 1,-2-1 0,0 1-1,0-2 1,-1 1-1,-1-1 1,0 0-1,-1 0 1,0-1 0,2-17-1,2-14 10,-3-1 0,-1 0 0,-3-59 0,-2 391-9,1-278 0,-1 1 0,1 0 0,0-1 0,1 1 0,0-1 0,0 1 0,1-1 0,0 0 0,0 0 0,0 0 0,1 0 0,6 8 0,-7-11 0,0-1 0,1 1 0,0 0 0,0-1 0,0 0 0,0 0 0,0 0 0,1-1 0,-1 1 0,1-1 0,-1 0 0,1 0 0,0-1 0,0 1 0,0-1 0,0 0 0,0 0 0,0-1 0,8 1 0,-9-1 1,0 0-1,0 0 1,0 0-1,0-1 1,0 0-1,0 1 1,0-1-1,5-2 1,-7 1 0,0 1 1,0 0-1,0-1 1,-1 0-1,1 1 0,0-1 1,-1 0-1,1 0 1,-1 0-1,0 0 1,1 0-1,-1 0 1,0-1-1,1-3 1,4-12-3,0 1 0,-1-1 0,-1 0 0,3-31 0,-3-79-20,2-4 20,-6 129 2,1 1-1,-1-1 1,0 0 0,1 0-1,0 1 1,-1-1 0,1 1-1,0-1 1,0 1 0,1-1-1,-1 1 1,0-1 0,1 1-1,3-4 1,-3 4 0,0 1 1,1 0 0,-1 0-1,1 0 1,-1 0-1,1 0 1,-1 1 0,1-1-1,-1 1 1,1-1-1,0 1 1,-1 0-1,6 0 1,-2 0-2,1 0 0,-1 0 0,0 0 0,1 1 0,-1 0 0,0 0 0,0 0 0,0 1 0,0 0 0,0 0 0,0 1 0,-1-1 0,1 1 0,-1 1 0,0-1 0,1 1 0,-2 0 0,1 0 0,0 0 0,-1 1 0,0-1 0,0 1 0,0 0 0,4 9 0,1-1 0,0 1 0,-2 0 0,1 1 0,-2-1 0,0 1 0,-1 1 0,-1-1 0,0 1 0,-1 0 0,0 0 0,-2 0 0,0 0 0,0 0 0,-2 0 0,-3 24 0,3-34 0,-1-1 0,0 0 0,-1 1 0,1-1 0,-1 0 0,0 0 0,-1 0 0,1-1 0,-1 1 0,1-1 0,-2 0 0,1 0 0,0 0 0,-1-1 0,1 1 0,-1-1 0,0 0 0,-6 2 0,1 1 0,-1-1 0,0-1 0,-1 0 0,1 0 0,-1-1 0,0 0 0,-21 1 0,22-3 0,-34-2 0,42 1 0,1-1 0,0 1 0,0-1 0,0 1 0,0-1 0,0 0 0,0 0 0,0 0 0,1 0 0,-1 0 0,0 0 0,1-1 0,-1 1 0,0-1 0,1 1 0,-1-1 0,1 1 0,-2-4 0,-4-10-3,1 0 1,1-1-1,1 1 0,0-1 1,1 0-1,0 0 0,1 0 1,1 0-1,1-17 0,1 33 3,-1-1 0,1 1 0,-1-1 0,1 1-1,0-1 1,-1 1 0,1 0 0,-1-1 0,1 1-1,0 0 1,-1 0 0,1-1 0,0 1 0,-1 0-1,1 0 1,0 0 0,-1 0 0,1 0 0,0 0-1,-1 0 1,1 0 0,0 0 0,-1 0 0,2 1-1,0-1 1,2 0 0,0 1 0,0 0 0,0 0 0,0 0 0,0 0 0,0 1 0,0-1 0,-1 1 0,1 0 0,-1 0 0,5 4 0,42 34 0,-19-13 0,-19-18 0,0-1 0,0 0 0,1-1 0,0 0 0,0-1 0,0-1 0,1 0 0,0-1 0,0 0 0,0-1 0,1 0 0,-1-1 0,29-1 0,-33 0 0,0-1 0,-1-1 0,1 0 0,0 0 0,13-4 0,-19 3 0,0 0 0,0 1 0,0-2 0,0 1 0,0 0 0,-1-1 0,1 1 0,-1-1 0,0 0 0,0 0 0,0-1 0,0 1 0,-1-1 0,1 1 0,2-6 0,2-5 0,0 0 0,-2-1 0,1 0 0,-2 0 0,0 0 0,0 0 0,1-25 0,-2-114 0,-4 97 0,1 51 0,1 2 0,-1 0 0,0 0 0,0 0 0,-1 0 0,1 0 0,-1 0 0,0 0 0,0 1 0,-2-7 0,3 10 0,0 0 0,0-1 0,0 1 0,0 0 0,0-1 0,0 1 0,0 0 0,0-1 0,-1 1 0,1 0 0,0-1 0,0 1 0,0 0 0,0-1 0,0 1 0,-1 0 0,1 0 0,0-1 0,0 1 0,-1 0 0,1 0 0,0 0 0,0-1 0,-1 1 0,1 0 0,0 0 0,0 0 0,-1-1 0,1 1 0,0 0 0,-1 0 0,1 0 0,0 0 0,-1 0 0,1 0 0,0 0 0,-1 0 0,1 0 0,0 0 0,-1 0 0,-1 11 0,2-9 0,-3 65 8,2 0 0,4 1 0,19 116 0,-5-80-8,-5 1 0,-1 127 0,-12-365 0,3-190 0,3 235 0,26-141 0,-31 225 0,1-1 0,0 1 0,0 0 0,1-1 0,-1 1 0,1 0 0,0 0 0,0 0 0,0 1 0,1-1 0,-1 0 0,1 1 0,0 0 0,0-1 0,0 1 0,1 0 0,-1 1 0,1-1 0,-1 0 0,1 1 0,0 0 0,0 0 0,0 0 0,0 1 0,0-1 0,0 1 0,1 0 0,-1 0 0,0 0 0,1 1 0,-1-1 0,1 1 0,-1 0 0,1 1 0,-1-1 0,0 1 0,1 0 0,-1 0 0,0 0 0,5 2 0,-4 0 0,0 0 0,0 0 0,-1 0 0,1 1 0,-1-1 0,0 1 0,0 0 0,-1 1 0,1-1 0,-1 1 0,0-1 0,0 1 0,0 0 0,-1 0 0,1 0 0,1 6 0,2 7 0,0 1 0,-1-1 0,4 27 0,-6-18 0,-1-1 0,-1 1 0,-1 0 0,-4 31 0,3-50 0,-1-1 0,0 1 0,0-1 0,-1 0 0,0 1 0,-1-1 0,1-1 0,-1 1 0,-1 0 0,1-1 0,-1 0 0,0 0 0,0 0 0,-1-1 0,0 0 0,0 0 0,0 0 0,0-1 0,-14 7 0,7-5 0,1 0-1,0-1 1,-1-1-1,0 0 1,0-1-1,0 0 1,0-1-1,-1-1 1,1 0-1,-24-1 1,36 0-1,-1 0 0,1 0 0,0 0 0,0 0 0,-1 0 1,1 0-1,0-1 0,0 1 0,0 0 0,-1-1 0,1 1 0,0-1 0,0 1 1,0-1-1,0 0 0,0 1 0,0-1 0,0 0 0,0 0 0,0 0 1,0 0-1,0 1 0,1-1 0,-1 0 0,0-1 0,1 1 0,-1 0 1,1 0-1,-1 0 0,0-2 0,2 3 1,-1 0 0,1-1 0,-1 1 0,1-1 0,0 1 0,-1 0 0,1 0 0,0-1-1,-1 1 1,1 0 0,0 0 0,-1 0 0,1 0 0,0-1 0,-1 1 0,1 0 0,0 0 0,-1 1 0,1-1 0,0 0 0,1 0 0,2 0-2,286 0-11,-284 0 13,-1 0 0,0-1 0,0 0 0,0 0 0,0 0 0,0-1 0,0 0 0,-1 0 0,1 0 0,0 0 0,-1-1 0,0 0 0,1 0 0,-1 0 0,0 0 0,-1-1 0,1 1 0,0-1 0,-1 0 0,0 0 0,0-1 0,0 1 0,4-9 0,3-9 0,-1 0 0,-1-1 0,9-43 0,-16 65 0,16-82-7,-3 0-1,-4-1 1,-1-129 0,-8 211 7,-1 0 1,0-1 0,0 1 0,0 0 0,-1 0 0,1-1-1,0 1 1,-1 0 0,0 0 0,1 0 0,-1-1 0,0 1-1,0 0 1,0 0 0,-1 0 0,1 0 0,0 1 0,-1-1-1,-1-2 1,0 3 0,1-1 0,-1 1 0,0 0 0,0-1 0,0 1 0,0 1 0,0-1 0,0 0-1,0 1 1,0 0 0,0-1 0,0 1 0,-3 1 0,5-1-1,0 1 0,0-1 0,0 1 0,0-1 0,0 1 0,0 0 0,0-1 0,0 1 0,0 0 0,0 0 0,1 0 0,-1 0 0,0 0 0,1 0 0,-1 0 0,1 0 0,-1 0 0,1 0 0,-1 0 0,1 0 0,0 0 0,-1 0 0,1 0 0,0 1 0,0-1 0,0 0 0,0 0 0,0 0 0,0 0 0,1 2 0,-2 6 0,-6 68 19,5 142 1,4-104-11,-2-93-9,1 1 0,1 0 0,1 0 0,0-1 0,2 0 0,1 0 0,11 26 0,-15-40 0,2-1 0,-1 0 0,1 0 0,0 0 0,1 0 0,0-1 0,0 0 0,0 0 0,0 0 0,1-1 0,0 1 0,1-1 0,-1-1 0,1 1 0,0-1 0,0 0 0,0-1 0,0 0 0,1 0 0,-1 0 0,1-1 0,0 0 0,12 1 0,-14-2 0,12 1 0,1-1 0,-1-1 0,23-1 0,-36 0 0,-1 0 0,1 0 0,0 0 0,-1 0 0,1-1 0,0 1 0,-1-1 0,0 0 0,0-1 0,1 1 0,-1-1 0,-1 0 0,1 0 0,0 0 0,-1 0 0,1-1 0,2-4 0,4-7 0,-1-1 0,0 0 0,-1 0 0,-1-1 0,-1 0 0,0-1 0,-2 1 0,0-1 0,3-25 0,-2-21-1,-2-82-1,-3 99 0,0 45 1,0-1 0,1 1-1,-1 0 1,0-1 0,-1 1 0,1-1 0,0 1 0,-1 0 0,1-1 0,-1 1 0,0 0 0,0-1 0,0 1 0,0 0 0,0 0-1,0 0 1,0 0 0,-1 0 0,1 0 0,-1 0 0,0 0 0,1 1 0,-3-3 0,-1 3 1,0-1 0,1 1 0,-1 0 0,0 0-1,0 0 1,0 1 0,0-1 0,0 1 0,0 0 0,-5 2 0,6-2 0,0 1 0,1 0 0,-1 0 0,1 0 0,-1 0 0,1 1 0,-1-1 0,1 1 0,0 0 0,0 0 0,0 0 0,0 1 0,0-1 0,1 1 0,-1-1 0,1 1 0,-1 0 0,1 0 0,0 0 0,0 0 0,0 0 0,1 1 0,-3 5 0,-2 8 0,0-1 0,1 1 0,-5 29 0,3 5 0,3 0 0,1 0 0,8 89 0,-5-137 0,0-1 0,0 1 0,0 0 0,1 0 0,0 0 0,-1-1 0,1 1 0,0 0 0,0 0 0,0-1 0,1 1 0,-1-1 0,1 1 0,-1-1 0,1 0 0,0 0 0,0 0 0,0 0 0,0 0 0,0 0 0,0 0 0,1 0 0,4 2 0,0-2 0,0 0 0,1 0 0,-1 0 0,1-1 0,0 0 0,-1 0 0,14-2 0,-16 1 0,-1-1 0,1 1 0,-1-1 0,0 0 0,1-1 0,-1 1 0,0-1 0,0 0 0,0 0 0,0 0 0,0 0 0,-1-1 0,1 0 0,-1 0 0,1 0 0,-1 0 0,0 0 0,0 0 0,-1-1 0,1 0 0,-1 1 0,1-1 0,-1 0 0,0 0 0,2-7 0,2-7 0,0 0 0,0 0 0,-2-1 0,4-33 0,0-178 0,-21 355 0,11-83 0,0-18 0,2-1 0,0 0 0,6 45 0,-5-65 0,0 1 0,0-1 1,0 0-1,0 0 0,1 0 0,-1 0 0,1-1 0,0 1 1,0 0-1,0-1 0,0 1 0,0-1 0,1 1 0,-1-1 1,1 0-1,-1 0 0,1 0 0,0-1 0,0 1 1,0-1-1,0 1 0,0-1 0,0 0 0,3 1 0,3 0 3,-1-1 1,0 0-1,1 0 0,-1-1 0,1 0 0,-1 0 0,1-1 0,10-2 0,-15 2-3,-1 0 0,1-1 0,-1 1 0,1-1 0,-1 0 0,0 0 0,0 0 0,0-1 0,0 1 0,0-1 0,0 1 0,-1-1 0,1 0 0,-1 0 0,0 0 0,0-1 0,0 1-1,0 0 1,-1-1 0,1 1 0,-1-1 0,0 1 0,1-7 0,3-11-7,-1 0 1,2-41-1,-5 51 1,3-137 1,-4 133 5,-3 255 0,3-233 0,0 1 0,1-1 0,0 1 0,0-1 0,1 1 0,0-1 0,0 0 0,1 0 0,0 0 0,0 0 0,7 10 0,-8-13 0,1-1 0,0 1 0,0 0 1,1-1-1,-1 0 0,1 0 1,0 0-1,0 0 0,0-1 0,0 1 1,0-1-1,0 0 0,0 0 1,1-1-1,-1 1 0,1-1 0,0 0 1,-1 0-1,8 0 0,-8-1 2,-1 1-1,1-1 1,-1 0 0,1 0-1,-1-1 1,0 1-1,1-1 1,-1 1 0,0-1-1,1 0 1,-1-1-1,0 1 1,0 0 0,0-1-1,0 0 1,0 1-1,5-5 1,-4 1-2,0 0-1,0-1 1,-1 1 0,0-1 0,0 1 0,-1-1 0,1 0-1,-1 0 1,2-11 0,6-31 0,-3 0 0,-1-1 0,-3 0 0,-4-65 0,1 54 0,2 212 0,2-41 0,-18 168 0,-75 347 0,86-609 0,-12 64 0,13-73 0,0 0 0,-1-1 0,0 1 0,0 0 0,-1-1 0,-9 14 0,12-19 0,-1 0 0,1 0 0,-1-1 0,0 1 0,0-1 0,0 1 0,0-1 0,0 1 0,0-1 0,0 0 0,0 0 0,0 0 0,-1 0 0,1-1 0,0 1 0,-1-1 0,1 1 0,0-1 0,-1 0 0,1 0 0,-1 0 0,1 0 0,0 0 0,-1 0 0,-4-2 0,3 1 0,-1-1 0,0 0 0,1 0 0,-1 0 0,1 0 0,-1-1 0,1 0 0,0 1 0,0-2 0,0 1 0,-5-6 0,-29-42 0,1-1 0,-36-72 0,71 120 0,-5-6 0,1 0 0,1-1 0,0 0 0,0 0 0,1-1 0,1 1 0,0-1 0,0 0 0,1 0 0,1 0 0,0 0 0,0-14 0,2 20 0,0 1 0,1 0 0,-1-1 0,1 1 0,0 0 0,0 0 0,1 0 0,-1 0 0,1 1 0,0-1 0,1 1 0,-1 0 0,1-1 0,0 2 0,0-1 0,8-6 0,11-7 0,1 1 0,26-14 0,-25 16 0,22-14 0,130-71 0,-145 83 0,2 1 0,0 2 0,53-13 0,-77 23 0,20 0-5,-28 4-70,-5 7-197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3:13.49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430 25 31695,'14'-24'971,"-12"27"-842,-8 16-157,-6 6 28,-2-1 0,0 0 0,-2-1 0,-29 34 0,9-13 0,-13 22 0,-9 12 0,-110 116 0,141-171 0,26-31-4,1 7 3,2-6-18,0 0 0,0 0 1,0 0-1,1 1 0,0-1 1,0 1-1,5-7 0,11-11-3782,6-3-14045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33.41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180 115 19385,'9'-23'8065,"0"0"-4113,23-45-2616,-29 99-1307,-2 47-29,-3 0 0,-24 140 0,-80 198 0,16-69 0,89-341-1,-7 31 3,9-33-5,6-20-11,10-16-389,3-1-1307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38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3 26060,'-48'-2'4208,"-24"1"-2881,65 1-1235,1 1-57,0 0 1,0 0-1,0 0 1,0 0-1,1 1 1,-1 0-1,1 0 1,-1 1-1,1-1 1,-1 1-1,1 0 1,0 1-1,1-1 1,-1 1-1,1 0 1,-1 0-1,1 1 1,0-1-1,1 1 1,-1 0-1,1 0 1,0 0-1,0 0 1,-3 9-1,1-4-26,1 0 0,1 0 0,0 1 0,0 0 0,1-1 0,0 1-1,0 0 1,2 0 0,-1 0 0,1 0 0,1 0 0,4 22 0,-4-30-8,0 1 0,0 0 0,1-1 0,-1 1 0,1-1 0,0 0-1,0 1 1,0-1 0,1 0 0,-1 0 0,1 0 0,0-1 0,0 1 0,4 3 0,0-2 2,-1 0 0,1-1-1,0 1 1,0-1 0,0-1-1,0 1 1,8 0 0,4 1 4,-1-2-1,1 0 1,0-1 0,0-1 0,25-3 0,-40 2-7,-1 1 0,1-1 0,-1 1 0,1-1 0,-1 0 0,1 0 0,-1-1 0,0 1 0,0-1 0,0 1 0,0-1 0,0 0 0,0 0 0,0-1 0,0 1 0,-1 0 0,1-1 0,-1 0 0,0 0 0,0 1 0,0-1 0,0 0 0,0-1 0,-1 1 0,0 0 0,2-4 0,0-6 0,0-1 0,-1 0 0,0 0 0,-1 0 0,-2-18 0,2 25 0,-2-1 0,1 1 0,-1 0 0,0 0 0,-1 0 0,1 0 0,-1 0 0,-1 1 0,1-1 0,-1 0 0,-1 1 0,1 0 0,-1 0 0,-5-7 0,5 9 0,0-1 0,0 2 0,-1-1 0,1 0 0,-1 1 0,0 0 0,0 0 0,0 1 0,0-1 0,-1 1 0,1 0 0,-1 0 0,1 1 0,-1 0 0,0 0 0,1 0 0,-1 1 0,-8-1 0,9 1 7,-1 0 1,1 1-1,0-1 0,-1 1 0,1 0 1,0 1-1,0-1 0,-1 1 0,1 0 1,1 0-1,-1 0 0,0 1 0,0 0 1,1 0-1,-8 7 0,7-6-141,1 2 0,0-1 0,0 0 0,0 1 1,1 0-1,0 0 0,0 0 0,0 0 0,1 0 0,0 0 0,0 1 0,-1 8 0,-1 37-7381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42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251 131 27212,'0'-2'246,"0"1"-1,1-1 0,-1 1 0,0 0 0,0-1 1,0 1-1,-1-1 0,1 1 0,0 0 0,0-1 1,-1 1-1,1-1 0,-1 1 0,1 0 1,-1 0-1,0-1 0,1 1 0,-1 0 0,0 0 1,0 0-1,0 0 0,-1-2 0,-1 3-255,0-1 1,0 0-1,0 1 0,0 0 0,0-1 1,0 1-1,0 0 0,0 1 0,0-1 1,1 0-1,-5 2 0,1 0 10,-1 0 0,1 0 0,0 1 0,0-1 0,0 1 0,1 1 0,-1-1 0,1 1 0,0 0 0,0 1 0,0-1 0,0 1 0,1 0 0,0 0 0,-6 9 0,-4 7 1,1 0 1,-19 44 0,21-36 3,2 0 0,0 0 0,2 1-1,2 0 1,-4 48 0,8 154-7,1-227 1,0 0 0,0-1 0,0 1 0,1 0 1,-1 0-1,1-1 0,1 1 0,-1 0 0,0-1 0,1 1 0,0-1 0,0 0 0,1 0 1,-1 0-1,1 0 0,0 0 0,0 0 0,0-1 0,0 1 0,1-1 0,0 0 0,-1 0 1,1 0-1,0 0 0,0-1 0,1 0 0,-1 0 0,0 0 0,1 0 0,-1 0 0,1-1 1,0 0-1,-1 0 0,1 0 0,9-1 0,-9 1 3,-1-1 0,1 1-1,-1-1 1,1 0 0,-1-1 0,1 1-1,-1-1 1,1 0 0,-1 0 0,0 0-1,1-1 1,-1 1 0,0-1 0,6-4-1,-5 3-1,-1-2 0,0 1 1,0 0-1,0-1 0,0 0 0,0 0 0,-1 0 0,0 0 0,0 0 0,3-10 0,5-15-6,-2 0 1,-1 0-1,-2-1 0,5-47 1,-5 33 5,14-55 1,-19 97-1,0 0 0,0-1 0,0 1 0,0 0-1,0 0 1,1 0 0,-1 0 0,1 0 0,0 0 0,0 0 0,0 1 0,1-1 0,-1 0-1,0 1 1,1 0 0,0 0 0,-1 0 0,1 0 0,0 0 0,6-3 0,1 3 4,0 0-1,0 0 1,0 1 0,0 0 0,1 1 0,9 0 0,-18 0-2,-5 0-2,0 0 0,0 1 1,0-1-1,0 1 0,0 0 0,0 0 1,1 0-1,-1 0 0,0 0 1,0 0-1,1 1 0,-1-1 1,1 1-1,-1 0 0,1 0 0,-3 3 1,0 0-1,0 1 0,1-1 0,0 1 0,0 0 0,0 1 0,-4 10 0,0 6 0,0 0 0,2 1 0,-5 27 0,7-19 0,1 1 0,2 37 0,1-53 0,0-12 0,0-1 0,1 0 0,-1 1 0,1-1 0,0 0 0,0 1 0,0-1 0,1 0 0,-1 0 0,1 0 0,0 0 0,0-1 0,0 1 0,1 0 0,4 5 0,-2-5 0,0 1 0,0-2 0,0 1 0,0 0 0,0-1 0,1 0 0,-1-1 0,1 1 0,12 3 0,-1-2 0,2-1 0,-1 0 0,0-1 0,1-1 0,-1-1 0,29-3 0,-43 2 0,0 1 0,0-1 0,0 0 0,0 0 0,0-1 0,-1 1 0,1-1 0,0 0 0,0 0 0,-1 0 0,0 0 0,1 0 0,-1-1 0,0 0 0,3-3 0,-1 1 0,-1-1 0,0 0 0,0 0 0,-1 0 0,0 0 0,0-1 0,0 1 0,2-9 0,0-7-1,-1 0 0,-1 0 0,0 0 0,-2-33 0,-1 23-3,1 9 0,-1-1 0,0 1 0,-2 0 0,-1 0 0,-8-29 0,10 47 3,-1 0 1,0 0-1,0 0 1,0 1-1,0-1 1,-1 1-1,0 0 1,0-1-1,0 1 1,0 0-1,-1 1 1,1-1-1,-1 1 1,0 0-1,0-1 1,0 2-1,-1-1 1,1 0-1,-1 1 1,0 0-1,1 0 1,-1 0-1,0 1 1,0 0-1,0 0 1,0 0-1,0 0 1,0 1-1,-10 0 1,10 0-1,0 0 0,0 0 1,0 0-1,0 1 0,0 0 0,0 0 0,0 0 1,0 1-1,-5 2 0,7-3 0,0 1 1,1 0-1,-1 0 1,1 1-1,0-1 1,-1 0-1,1 1 1,0-1-1,0 1 1,1 0-1,-1 0 1,0 0-1,1 0 1,0 0-1,-2 4 1,-2 13 0,1 1 0,1 0 0,0 1 0,2-1 0,0 0 0,4 38 0,-3-58 0,2 12-1,-1 0 0,1-1 0,1 1 0,0-1 0,1 1 0,0-1 0,1-1 0,1 1 0,-1 0 0,2-1 0,0 0 0,0-1 0,1 0 0,0 0 0,1 0 0,0-1 0,0 0 0,18 12 0,-21-18 1,0-1 0,0 1 0,0-1 0,0 0 0,0-1 0,0 0 0,0 0 0,10 1 0,-12-2 0,-1 0 0,1 0 0,0 0 0,-1 0 1,1-1-1,0 1 0,-1-1 0,1 0 0,-1 0 1,1 0-1,-1-1 0,0 1 0,1-1 0,-1 0 1,0 0-1,4-3 0,2-7 0,-1 0 0,0-1 0,-1 0 0,0-1 0,-2 1 0,1-1 0,-2 0 0,5-18 0,-6 20 0,21-97 0,-19 74 0,3 2 0,13-41 0,-20 71 1,0 0 0,1 0 0,-1 1 0,1-1-1,0 0 1,0 1 0,0 0 0,0-1 0,0 1 0,0 0 0,1 0 0,-1 0 0,1 1-1,-1-1 1,1 0 0,0 1 0,4-2 0,-5 2 0,0 0-1,1 1 1,-1 0-1,0-1 1,0 1 0,0 0-1,0 0 1,0 0-1,0 0 1,0 0-1,0 0 1,0 1 0,0-1-1,0 1 1,0 0-1,0-1 1,0 1 0,0 0-1,0 0 1,0 0-1,-1 0 1,1 1 0,0-1-1,-1 0 1,1 1-1,1 2 1,2 2-1,-1 1 0,0-1 0,0 1 0,0 0 0,-1 1 0,-1-1 0,3 9 0,13 60 0,-17-66 0,5 34-3,-2 0-1,-3 70 1,-1-67 0,0-42 4,0 1 1,0 0-1,-1 0 1,0-1-1,0 1 1,0 0-1,-1-1 1,-2 7-1,1-9-1,3-9 0,0 5 0,2-23 0,2 0 0,1 1 0,1-1 0,17-43 0,-7 20 0,-4 10-1,-6 14-2,1-1 1,2 1-1,0 1 1,1 0-1,1 0 1,19-26-1,-30 46 3,1 1 0,0 0 0,0 0-1,0 0 1,0 0 0,0 0 0,0 0-1,0 0 1,0 0 0,1 0 0,-1 0-1,0 0 1,1 1 0,-1-1 0,0 1-1,1-1 1,-1 1 0,0-1 0,1 1-1,-1 0 1,1 0 0,-1 0 0,1 0-1,-1 0 1,1 0 0,-1 0 0,1 0 0,-1 0-1,1 1 1,-1-1 0,0 1 0,1-1-1,-1 1 1,1-1 0,-1 1 0,0 0-1,0 0 1,0-1 0,1 1 0,-1 0-1,0 0 1,0 0 0,0 1 0,0-1-1,0 0 1,-1 0 0,1 0 0,0 1-1,0-1 1,-1 0 0,1 1 0,-1-1-1,1 1 1,-1 1 0,5 31 2,-2 1 0,-2-1 0,-3 40 0,0-1 3,1-38-3,0-15-2,1 1 0,0-1 1,2 0-1,7 36 0,-8-51 0,0-1 0,0 0 0,1 0 0,-1 0 0,1 0 0,0 0 0,0-1 0,1 1 0,-1 0 0,1-1 0,0 0 0,0 1 0,0-1 0,0-1 0,1 1 0,-1 0 0,1-1 0,-1 1 0,1-1 0,0 0 0,0-1 0,0 1 0,0 0 0,0-1 0,0 0 0,1 0 0,-1 0 0,5-1 0,-5 1-1,7 0 2,-1 0 1,1-1-1,-1 0 1,13-2-1,-20 2-1,0-1 1,0 0-1,0 1 0,-1-1 1,1 0-1,0-1 1,-1 1-1,1 0 0,-1-1 1,1 0-1,-1 1 0,0-1 1,0 0-1,1 0 0,-2 0 1,1-1-1,0 1 1,0 0-1,2-5 0,3-9-5,0 1 0,-1-1-1,-1 0 1,-1-1 0,5-29-1,2-90-9,-10 111 14,3-324-25,-4 229 71,-2 115-29,-1 11-19,-5 26 5,1 0-1,1 0 0,-2 49 1,5 107 10,3-139-11,1 225 15,-1-268-16,0 0 0,1 0 0,0 1 0,0-1 0,0-1 0,1 1 0,0 0 0,0 0 0,1 0 0,-1-1 0,1 0 0,4 6 0,-5-8 0,1 0 0,-1-1 0,1 1 0,0-1 0,0 1 0,0-1 0,0 0 0,0 0 0,0 0 0,1-1 0,-1 1 0,0-1 0,1 0 0,0 0 0,-1 0 0,1 0 0,0 0 0,-1-1 0,8 0 0,-3 0 0,-2 1 0,1-1 0,-1-1 0,1 1 0,0-1 0,8-2 0,-13 2 0,1 0 0,0-1 0,0 1-1,0-1 1,-1 0 0,1 0 0,-1 0 0,0 0-1,1 0 1,-1 0 0,0 0 0,0-1 0,0 1-1,1-4 1,5-9-3,0 0 1,-1 0-1,-1-1 0,0 0 0,-1 0 0,-1 0 0,0-1 0,1-26 1,0-143-37,-6 126 26,1 2 32,1 57-19,-1 1 1,0-1 0,0 1-1,0-1 1,0 0 0,0 1 0,1-1-1,-1 1 1,0-1 0,0 0 0,1 1-1,-1-1 1,1 1 0,-1-1-1,0 1 1,1-1 0,-1 1 0,1-1-1,-1 1 1,1 0 0,-1-1-1,1 1 1,-1 0 0,1-1 0,0 1-1,-1 0 1,1 0 0,0 0-1,-1-1 1,1 1 0,-1 0 0,2 0-1,26 0 20,-19 0-18,0 0-2,0 1 0,0 0 0,0 0 0,0 1 0,0 1 0,-1-1 0,1 1 0,-1 0 0,0 1 0,0 0 1,0 1-1,0-1 0,13 12 0,-15-11-1,-1 0 1,0 0 0,0 0 0,-1 0 0,0 1 0,1 0-1,-2 0 1,1 0 0,-1 1 0,0-1 0,0 1 0,-1 0-1,0 0 1,0-1 0,0 1 0,-1 1 0,0-1-1,-1 8 1,1-9 0,-1 1-1,1 0 0,-2 0 0,1 0 1,-1 0-1,0 0 0,-1 0 1,1 0-1,-1-1 0,-1 1 0,1-1 1,-1 0-1,0 1 0,-6 7 1,2-5-2,0 1 1,0 0-1,1 0 1,0 1-1,1-1 0,0 1 1,1 1-1,0-1 1,0 0-1,2 1 1,-1 0-1,1 0 1,0 15-1,2-24-2,0 0 0,0 1 0,0-1-1,0 0 1,1 0 0,-1 0-1,1 0 1,0 0 0,0 0 0,0 0-1,0 0 1,0 0 0,2 3 0,-1-4-1,1-1 0,-1 1 0,0 0 0,0 0 0,1-1 0,-1 0 0,1 1 0,-1-1 0,1 0 0,0 0 0,0 0 0,-1-1 0,1 1 0,0-1 1,3 1-1,10 1-15,0-1 1,0-1 0,25-3-1,-38 3 20,0-1 0,-1 0-1,1 0 1,0 0 0,0-1 0,-1 1-1,1-1 1,-1 1 0,1-1 0,-1 0-1,0 0 1,0 0 0,0 0 0,0 0-1,0 0 1,0-1 0,0 1 0,-1-1-1,1 1 1,-1-1 0,0 0 0,2-4-1,2-9 1,1 0 0,4-30 0,-8 33-2,30-207-54,-23 150 37,-9 64 17,1-2 4,0 0 0,1-1 0,-1 1 0,5-10 0,-5 16-3,-1 1 1,1 0-1,0-1 1,-1 1-1,1-1 1,0 1-1,0 0 1,0 0 0,0-1-1,0 1 1,0 0-1,1 0 1,-1 0-1,0 0 1,0 0-1,1 1 1,-1-1 0,1 0-1,-1 1 1,1-1-1,-1 1 1,1-1-1,-1 1 1,1 0 0,-1-1-1,1 1 1,1 0-1,24-1-27,-18 0 31,1 1 0,-1 0 0,19 3 0,-24-1-16,-4-2 18,-5 0 131,-4 0-105,1 0 0,-1 1 0,0-1 0,-9 4 0,14-3-30,0 0 0,0 1-1,0 0 1,1 0-1,-1 0 1,1 0 0,-1 0-1,1 1 1,0-1 0,0 1-1,-4 4 1,-2 4 1,0 0-1,1 0 1,0 1-1,1 0 1,0 0 0,1 0-1,0 1 1,1 0-1,-5 18 1,5-8 1,1-1 0,1 1 1,1 0-1,2 44 0,0-63-3,1 0 0,-1-1 0,1 1 0,0 0 0,0 0 0,0-1 0,0 1 0,1 0 0,0-1 0,-1 0 0,1 1 0,0-1 0,1 0 0,-1 0 0,1 0 0,-1 0 0,1 0 0,0-1 0,0 1 0,0-1 0,0 0 0,1 0 0,-1 0 1,0 0-1,1-1 0,-1 1 0,7 1 0,5 1-1,0-1 1,1 0-1,-1-1 0,1 0 1,23-2-1,-35 0 0,0 0 1,1 0-1,-1 0 0,1-1 0,-1 0 0,0 0 0,0 0 0,1 0 1,-1-1-1,0 0 0,0 0 0,0 0 0,-1 0 0,1 0 1,5-6-1,-5 4-1,0 0 1,-1 0-1,0-1 1,0 1 0,0-1-1,0 0 1,-1 0-1,0 0 1,0 0 0,0-1-1,-1 1 1,2-8-1,1-21-26,-1 0 0,-2-56-1,-1 50 24,0 26 1,-1-1 1,0 1 0,-1-1 0,0 1 0,-1 0 0,-8-21-1,10 31 4,0 1 0,-1 0 0,1 0-1,-1-1 1,0 1 0,1 0-1,-1 1 1,-1-1 0,1 0-1,0 0 1,-1 1 0,1 0-1,-1-1 1,0 1 0,0 0 0,0 0-1,0 1 1,0-1 0,0 0-1,0 1 1,0 0 0,-1 0-1,1 0 1,-1 0 0,1 1-1,0-1 1,-1 1 0,1 0-1,-1 0 1,0 0 0,-5 1 0,7 0-1,1-1 0,-1 1 1,1 0-1,-1 0 1,1 0-1,-1 0 1,1 0-1,0 0 0,0 0 1,-1 1-1,1-1 1,0 0-1,0 1 0,0-1 1,0 0-1,1 1 1,-1 0-1,0-1 1,0 1-1,1-1 0,-1 1 1,1 0-1,0-1 1,0 1-1,-1 0 0,1 0 1,0 2-1,0 1-1,-3 20 2,2 0 1,2 43-1,0-40 2,-1-20-2,0 0 0,1 0 0,0 0 1,0 0-1,1 0 0,0 0 1,0-1-1,1 1 0,0-1 1,1 1-1,-1-1 0,1 0 1,1 0-1,-1-1 0,1 1 0,0-1 1,1 0-1,-1 0 0,1-1 1,0 0-1,1 0 0,-1 0 1,1-1-1,0 0 0,0 0 0,0 0 1,1-1-1,-1-1 0,1 1 1,0-1-1,0 0 0,0-1 1,0 0-1,8 0 0,-8 0-1,-1-1 0,1 0 0,0 0 0,-1-1 0,0 0 0,1 0 0,-1-1 1,13-4-1,-16 4 0,0-1 1,-1 1 0,1-1-1,0 0 1,-1 0 0,1 0 0,-1 0-1,0 0 1,0-1 0,0 0-1,-1 1 1,1-1 0,-1 0-1,0 0 1,3-9 0,6-17 1,-2 0 0,-1-1 0,-1 0 0,-1 0 1,0-33-1,-1-161 22,-5 156-10,0 66-7,0 0 0,0-1 1,0 1-1,-1 0 0,1 0 1,-1 0-1,0-1 0,0 1 1,0 0-1,0 0 0,0 0 0,-3-3 1,3 5-7,0 0 1,0 0 0,0 0-1,0 1 1,0-1 0,0 0-1,0 1 1,0-1-1,0 0 1,-1 1 0,1-1-1,0 1 1,-1 0-1,1-1 1,0 1 0,0 0-1,-1 0 1,1 0 0,0 0-1,-1 0 1,1 0-1,0 0 1,-1 1 0,1-1-1,0 0 1,-1 1-1,1-1 1,0 1 0,0-1-1,-2 2 1,2-1-1,-1-1 0,1 1 0,0 0 0,-1 0 0,1 0 0,0 0 0,0 0 0,0 0 0,0 0 0,0 1 0,0-1 0,0 0 0,0 1 0,1-1 0,-1 0 0,0 1 0,1-1 0,-1 3 0,-5 29 0,4-22 0,-5 75 24,5 149 0,4-114-11,-2-108-13,0 1-1,1-1 0,1 0 1,0 1-1,1-1 0,0 0 1,1 0-1,0 0 0,8 14 1,-9-21 0,0-1-1,1 0 1,-1 0 0,1 0-1,1 0 1,-1 0 0,1-1-1,-1 0 1,1 0 0,0 0-1,1-1 1,-1 0 0,1 0-1,-1 0 1,1-1 0,0 1 0,0-1-1,0-1 1,0 1 0,0-1-1,11 1 1,-9-2 1,60 3-19,-63-3 16,-1 0-1,1-1 1,0 1 0,-1-1 0,1 0 0,-1-1 0,1 1-1,-1-1 1,1 0 0,-1 0 0,0 0 0,4-3 0,-2-1 0,-1 0 0,0 0 1,0 0-1,-1 0 0,1-1 1,-1 0-1,-1 0 0,1 0 0,-1 0 1,-1-1-1,1 1 0,-1-1 1,1-10-1,3-18-11,1-59 0,-6 69 12,4-361 14,-6 244-7,-7 292 22,-1 34 8,8-64-27,3 133 11,-1-248-20,-1 0 0,0-1 0,1 1 0,-1 0 0,1-1 0,0 1 0,0-1 0,1 1 0,-1-1 0,1 1 0,-1-1 0,1 0 0,0 0 0,0 0 0,1 0 0,-1 0 0,1 0 0,-1-1 0,1 1 0,0-1 0,0 0 0,0 0 0,0 0 0,5 2 0,2 0 0,1-1 0,-1-1 0,1 0 0,-1 0 0,1-1 0,0-1 0,13 0 0,-17 0 0,0 0-1,0-1 1,0 0 0,0 0 0,0-1-1,0 0 1,0 0 0,0 0 0,-1-1-1,1 0 1,-1-1 0,0 1-1,12-9 1,-10 4-1,-1 1 0,1-1 0,-1 0 0,0-1 0,-1 1 0,0-2 0,-1 1 0,7-15 0,-2-1-1,-1-1 0,-1-1-1,-1 1 1,-2-1-1,0-1 1,0-38 0,-3 36 0,-1 9 2,0-1 1,-1 0-1,-4-25 1,4 46-1,-1 0 1,1 0-1,0 0 1,-1 0-1,0 0 1,1 0-1,-1 0 1,0 0-1,1 1 1,-1-1-1,0 0 1,0 0-1,0 0 1,0 1-1,0-1 1,0 1-1,0-1 1,0 0-1,0 1 1,0 0-1,0-1 1,0 1-1,0 0 1,0-1-1,0 1 1,-1 0 0,0 0-2,0-1 1,0 1 0,0 0 0,0 0 0,0 0 0,0 0 0,0 0 0,0 1 0,0-1 0,0 1 0,0-1 0,0 1 0,1-1 0,-4 3 0,1 1 0,0-1 0,1 1 0,0 0 0,0 1 0,0-1 0,0 0 0,1 1 0,-1 0 0,1-1 0,1 1 0,-1 0 0,1 0 0,-2 8 0,-9 72 0,12-81 0,-4 62 0,7 98 0,-2-159 0,-1 1 1,1-1-1,0 0 0,0 0 1,0 1-1,1-1 0,0 0 1,0 0-1,0 0 0,1-1 1,-1 1-1,1 0 0,0-1 1,1 0-1,-1 0 1,1 0-1,-1 0 0,1 0 1,1-1-1,-1 1 0,0-1 1,6 3-1,-2-3 1,0 1-1,0-1 1,1-1-1,-1 0 1,1 0 0,0 0-1,0-1 1,-1 0 0,1-1-1,0 0 1,0 0-1,16-4 1,-22 4-1,0-1-1,0 0 1,0 0-1,-1 0 1,1 0-1,0 0 1,-1-1 0,1 1-1,-1-1 1,0 1-1,1-1 1,-1 0-1,0 0 1,0 0 0,3-4-1,-2 1-1,1 0-1,-1-1 1,0 1 0,0-1-1,-1 0 1,4-11 0,-1-6-10,-1 0-1,3-45 1,-7 61 11,2-33-8,8-74-19,-8 101 26,0-1 0,2 1 0,-1 0 0,2 0 0,-1 1 0,8-14 0,-9 23 3,-1-1-1,1 1 1,0 0 0,0 0 0,0 0 0,0 0-1,0 0 1,1 1 0,-1 0 0,1-1-1,0 1 1,-1 1 0,1-1 0,0 0-1,0 1 1,0 0 0,0 0 0,1 0 0,5 0-1,-4 0 2,-1 1-1,1 0 0,-1 0 0,1 0 1,-1 1-1,0 0 0,1 0 1,-1 0-1,0 0 0,1 1 0,-1 0 1,0 0-1,0 0 0,7 5 1,-7-2-1,0 0 1,0-1 0,-1 2 0,1-1 0,-1 0-1,0 1 1,-1 0 0,1 0 0,-1 0 0,0 0-1,-1 0 1,1 1 0,-1-1 0,-1 1 0,3 12-1,-2 0 0,-1 0 0,0 1-1,-2-1 1,-3 27 0,2-35 4,0-1 0,-1 0 0,0 0 0,-8 16 0,8-18 0,-1 1 0,1 0-1,0-1 1,1 1 0,0 0 0,-1 11-1,3-16-5,-1 1 4,1 0 0,-1 1-1,1-1 1,1 0-1,-1 0 1,1 0-1,2 9 1,-2-13-2,0 1-1,-1-1 1,2 1-1,-1-1 1,0 1-1,0-1 1,0 0 0,1 0-1,-1 0 1,0 0-1,1 0 1,-1 0-1,1 0 1,0 0 0,-1 0-1,1-1 1,-1 1-1,1-1 1,0 1 0,0-1-1,-1 1 1,1-1-1,0 0 1,0 0-1,3 0 1,7 0-4,2 1 5,0 0-1,0-1 0,0-1 0,14-2 0,-24 2-3,0 0-1,0 0 0,0 0 0,0-1 0,-1 0 0,1 1 0,0-1 1,-1 0-1,0-1 0,1 1 0,-1 0 0,0-1 0,0 0 1,-1 0-1,1 0 0,0 0 0,-1 0 0,3-6 0,11-29-1811,-10 2-6774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43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29998,'0'0'1777,"10"0"-1313,13 6-288,11 0-144,13-3 0,3 0-32,-10-3 0,-10 0 0,-20 3-16,-10 0 16,-20 0-6355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47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150 189 32159,'1'-25'593,"-2"55"-578,-2 71-15,-37 524 0,4-394 0,-14 154 0,51-261 0,1-90 0,-2 0 0,-1 0 0,-1 0 0,-8 36 0,6-53 0,1 0 0,1 0 0,0 0 0,2 34 0,0-50 0,0 0 0,0 0 0,0 0 0,1 0 0,-1-1 0,0 1 0,0 0 0,1 0 0,-1 0 0,1 0 0,-1-1 0,0 1 0,1 0 0,-1 0 0,1-1 0,0 1 0,-1 0 0,1-1 0,0 1 0,-1-1 0,1 1 0,0-1 0,0 1 0,-1-1 0,1 1 0,0-1 0,0 0 0,0 1 0,0-1 0,-1 0 0,1 0 0,2 0 0,34 2 0,-20-3 0,374 10 0,-54-3 0,-259-3 0,139 8 0,512 4 0,-486-17 0,159 0 0,431 4 0,-599 11 0,-8 0 0,349 11 0,121-8 0,-683-16 0,134 6 0,161 29 0,-16-1 0,377 8 0,-403-16 0,203 8 0,-114-24 0,-204-4 0,-92-2 0,64 14 0,3 1 0,-108-17 0,95 6 0,-112-9 0,-1 0 0,1 0 0,-1 0 0,1 0 0,-1 0 0,0 0 0,1 0 0,-1 0 0,0 0 0,0 0 0,1 0 0,-1 0 0,0 0 0,0 0 0,0 0 0,-1 0 0,1 0 0,0-1 0,0 0 0,0-1143 0,-14 973 0,14-568 0,0 739 0,-1 0 0,0 0 0,1 0 0,-1 0 0,0 0 0,0 0 0,0 0 0,0 0 0,0 0 0,0 0 0,0 0 0,0 1 0,0-1 0,0 0 0,0 1 0,0-1 0,-1 1 0,1-1 0,0 1 0,-2-1 0,-28-8 0,30 8 0,-101-16 0,14 4 0,26 4 0,0 3 0,0 2 0,-80 6 0,35 0 0,-450-16 0,401 6 0,60 4 0,-113-18 0,-159-22 0,227 31 0,-544-53 0,234 55 0,286 13 0,-541-18 0,361 5 0,-177 11 0,438 3 0,-327 6 0,147 13 0,-7 1 0,-458-23 0,542 9 0,82-11 0,17 0 0,-117 13 0,-23 5 0,145-13 0,-73-1 0,84-3 0,71 2 0,1 0 0,-1 0 0,1 0 0,-1 0 0,1 0 0,-1 0 0,1 0 0,0 0 0,-1 0 0,1 0 0,0 0 0,0 0 0,0 0 0,0 0 0,0 0 0,0 0 0,0 0 0,1 2 0,-1 0 0,-2 6-2,0 1 0,1-1 0,0 1 0,0-1 0,1 1 1,2 16-1,-2-25-18,0-1 1,1 1 0,-1 0-1,0 0 1,1 0-1,-1 0 1,0-1 0,1 1-1,-1 0 1,1 0 0,-1 0-1,1-1 1,-1 1-1,1 0 1,0-1 0,-1 1-1,1-1 1,0 1 0,-1-1-1,1 1 1,0-1 0,1 1-1,30 2-1954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53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30110,'127'11'2914,"99"5"-3171,798-16 257,-914 9-36,-15 0 8,174-7 34,144 9 4,-113 9-10,63 1 0,-131-9 0,239 18 0,449-17 14,-689-14-12,-143 1-2,0-2 0,109 13 0,-125-5-9,77-4 1,61 5-7,-117-1 5,102-6 1,-72-2-20,-48 1 29,160 7-16,-148 4-77,-86-10 103,-1 2-4,0-1 2,-3-2-194,0 1 163,0-1 0,0 0 0,0 0 1,0 0-1,0 0 0,1-1 0,-1 1 0,0-1 0,1 1 0,-5-5 1,-27-25 68,25 21-50,-34-33 39,22 19-4,-2 2 0,-49-38 0,35 30 142,61 27 70,-10 4-242,1 0 1,0 2-1,-1-1 1,0 2-1,1 0 1,-1 1-1,-1 0 1,1 1-1,-1 0 1,25 17-1,-30-17 3,1 1 0,-2 0-1,1 0 1,-1 1 0,11 14 0,-15-17-3,0 0-1,0 0 1,-1 0 0,1 1 0,-1-1-1,-1 1 1,1-1 0,-1 1 0,0 0-1,0-1 1,0 12 0,0-11-1,-1 0 0,-1 1 0,1-1 0,-1 0 0,0 0 0,-3 9 0,3-11 0,-1-1 0,0 0 0,0 1 0,-1-1 0,1 0 0,-1 0 0,0-1 0,1 1 0,-1 0 0,0-1 0,-5 4 0,-34 21-5,-1-2 1,-1-1-1,-86 33 0,95-47-88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9:54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350 15 31118,'4'-13'1229,"-6"12"-751,-12 18-604,5-4 194,-178 168-68,175-171 0,-15 14 0,16-16 0,0 1 0,1 0 0,0 1 0,0 0 0,1 1 0,1-1 0,0 2 0,-11 20 0,17-29 0,1 1 0,0-1 0,0 0 0,0 1 0,1-1 0,-1 1 0,1 0 0,0-1 0,0 1 0,0-1 0,1 1 0,-1-1 0,1 1 0,0-1 0,0 1 0,0-1 0,0 1 0,0-1 0,1 0 0,0 0 0,0 0 0,0 0 0,0 0 0,0 0 0,0 0 0,1-1 0,-1 1 0,1-1 0,5 4 0,13 9 0,-1 0 0,0 2 0,-1 0 0,0 1 0,-2 1 0,0 0 0,-2 2 0,0 0 0,18 33 0,-13-17-64,-10-31-128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03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21754,'0'0'6611,"0"3"-4882,0 0-1377,0 0-352,0 0-432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09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2371 32319,'0'0'285,"12"0"-205,49 1-53,198-6 28,-202 1-55,1-3 1,83-20-1,12-3 0,-91 19 0,-26 7 0,1 1 0,68 4 0,-33 1 0,112-2 0,-183-2 0,0-1 0,-1 1 0,1 0 0,-1-1 0,1 1 0,-1-1 0,0 0 0,0 1 0,0-1 0,-1-4 0,1 7 0,0-13 0,-1 0 0,-1 0 0,-1 0 0,1 1 0,-2-1 0,-8-20 0,7 18 0,-2-10 0,1-1 0,1 1 0,2-1 0,-1-37 0,2 33 0,-1-1 0,-12-55 0,2 34 0,3-1 0,-6-79 0,9-108 0,6 219 0,-1 0 0,-5-22 0,3 22 0,1 0 0,0-22 0,3-671 0,7 483 0,-7 9-27,0 222-106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10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416 121 31983,'0'-102'784,"-1"101"-784,1 0 0,-1 0 0,1 0 0,-1 0 0,1 0 0,-1 0 0,0 1 0,1-1 0,-1 0 0,0 0 0,0 1 0,0-1 0,1 0 0,-1 1 0,0-1 0,0 0 0,0 1 0,0 0 0,0-1 0,0 1 0,0-1 0,0 1 0,-1 0 0,1 0 0,0 0 0,0 0 0,0 0 0,-2 0 0,-37-2 0,36 2 0,-5 0 0,-62 4 0,64-3 0,0 0 0,1 1 0,0 0 0,-1 0 0,1 1 0,0 0 0,0 0 0,-9 7 0,-2 2 0,1 1 0,1 1 0,0 0 0,1 1 0,1 0 0,0 1 0,1 1 0,1 0 0,0 1 0,1 0 0,1 0 0,1 1 0,1 0 0,0 0 0,2 1 0,0 0 0,1 0 0,-1 23 0,5-39 0,-1 9 0,1 0 0,0 0 0,4 20 0,-3-28 0,0-1 0,1 1 0,-1 0 0,1-1 0,1 1 0,-1-1 0,1 0 0,-1 1 0,1-1 0,0 0 0,1-1 0,3 5 0,5 3 0,0-1 0,1 0 0,0-1 0,0 0 0,1-1 0,0-1 0,0 0 0,1-1 0,0-1 0,0 0 0,0-1 0,1 0 0,-1-1 0,1-1 0,21 0 0,-15-2 0,-9 1 0,1-1 0,-1 0 0,1-1 0,-1-1 0,27-6 1,-37 7-2,0-1 1,0 1 0,0-1 0,0 1 0,0-1-1,0 0 1,-1 0 0,1 0 0,0-1 0,-1 1-1,0-1 1,1 1 0,-1-1 0,0 0-1,-1 0 1,1 0 0,0 0 0,-1 0 0,0 0-1,1 0 1,-1-1 0,-1 1 0,1 0 0,0-1-1,-1 1 1,1 0 0,-1-1 0,-1-6 0,1 1-75,0 3-197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11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40 32463,'-4'60'159,"-10"62"-1,-1 7-171,7 168 13,8-294 0,-13-598 0,13 593 0,0 0 0,1 0 0,-1-1 0,0 1 0,1 0 0,-1 0 0,1 0 0,0 0 0,0 0 0,0 0 0,0 0 0,0 0 0,0 0 0,1 1 0,-1-1 0,0 0 0,1 1 0,0-1 0,-1 1 0,1-1 0,0 1 0,0 0 0,-1 0 0,1 0 0,0 0 0,0 0 0,0 0 0,0 0 0,1 1 0,2-1 0,7-2 0,1 1 0,-1 1 0,1 0 0,14 1 0,-17 1 0,-1-2 0,-1 1 0,0 1 0,0 0 0,0 0 0,0 0 0,0 1 0,0 0 0,0 1 0,-1 0 0,11 5 0,-12-4 0,0 0 0,0 1 0,-1 0 0,1 0 0,-1 1 0,0-1 0,-1 1 0,1 0 0,-1 0 0,-1 1 0,6 10 0,-4-6 0,-1 1 0,0 0 0,-1 1 0,0-1 0,-1 0 0,-1 1 0,0 0 0,0-1 0,-1 1 0,-3 19 0,2-27 0,0 1 0,-1-1 0,0 1 0,0-1 0,0 1 0,0-1 0,-1 0 0,0 0 0,0 0 0,0-1 0,-1 1 0,0-1 0,0 0 0,0 0 0,0 0 0,-1 0 0,1-1 0,-1 0 0,0 0 0,-9 5 0,-4 1 0,1-1 0,-2-1 0,1-1 0,-1-1 0,-18 4 0,16-5 0,-1-1 0,1-1 0,0-1 0,-1-1 0,-27-3 0,48 2 0,0 1 0,0 0 0,0 0 0,0-1 0,0 1 0,0 0 0,1-1 0,-1 1 0,0-1 0,0 1 0,0-1 0,1 0 0,-1 1 0,0-1 0,1 1 0,-1-1 0,1 0 0,-1 0 0,0 1 0,1-1 0,0 0 0,-1 0 0,1 0 0,-1 0 0,1 0 0,0 0 0,-1-1 0,2-26 0,-1 27 0,0 0 0,1 1 0,-1-1 0,1 0 0,-1 1 0,1-1 0,-1 0 0,1 1 0,-1-1 0,1 1 0,-1-1 0,1 1 0,0-1 0,-1 1 0,1-1 0,0 1 0,0-1 0,-1 1 0,1 0 0,0 0 0,0-1 0,-1 1 0,1 0 0,0 0 0,0 0 0,1 0 0,28-1 0,-21 1 0,19 0 0,-11-1 0,1 2 0,31 3 0,-42-2 0,0 0 0,-1 0 0,1 0 0,-1 1 0,0-1 0,1 2 0,-2-1 0,1 1 0,0-1 0,9 9 0,6 10 0,-1 0 0,-1 1 0,-1 1 0,19 33 0,1 1 0,-35-53 2,1-1 0,-1 0 0,1 1 0,0-1 0,0 0 0,0-1 0,0 1 0,9 4 0,-11-6-17,1-1-1,-1 0 0,1 0 1,0 0-1,0-1 1,-1 1-1,1-1 1,0 1-1,0-1 0,0 0 1,0 0-1,-1 0 1,1-1-1,0 1 0,0-1 1,0 1-1,-1-1 1,1 0-1,3-1 1,20-16-973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34.54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371 30 32095,'16'-17'403,"-16"16"-397,0 1 0,0 0 0,1 0 0,-1 0 0,0-1 0,0 1 0,0 0 0,0 0 0,0-1 1,1 1-1,-1 0 0,0 0 0,0-1 0,0 1 0,0 0 0,0 0 0,0-1 0,0 1 0,0 0 0,0 0 0,0-1 0,0 1 0,0 0 0,0-1 0,0 1 0,0 0 0,0 0 0,0-1 0,-1 1 0,1 0 0,0 0 0,0 0 0,0-1 0,-3 0 1,0 1 0,1-1 0,-1 1 1,0-1-1,0 1 0,1 0 0,-1 0 0,0 0 0,-4 1 0,-17 0-14,-15-2 7,0 3 0,0 1 0,0 1 0,1 3 0,0 1 0,-48 16 0,85-23 0,-1 0 0,1 0 0,0 0 0,0 0 0,0 0 0,1 0 0,-1 1 0,0-1 0,0 0 0,1 0 0,-1 1 0,0-1 0,1 0 0,0 1 0,-1-1 0,1 0 0,0 1 0,-1-1 0,1 1 0,0-1 0,0 0 0,0 1 0,0-1 0,1 1 0,-1-1 0,1 2 0,7 37 0,-2-18 0,5 40 0,-9-42 0,2-1 0,10 35 0,-14-53 0,1-1 0,-1 1 0,1 0 0,-1 0 0,1-1 0,0 1 0,-1 0 0,1-1 0,0 1 0,-1-1 0,1 1 0,0-1 0,0 1 0,-1-1 0,1 1 0,0-1 0,0 0 0,0 1 0,0-1 0,-1 0 0,1 0 0,0 0 0,0 0 0,0 1 0,0-1 0,0-1 0,1 1 0,21-4 0,-23 4 0,58-21 0,-44 14 0,0 2 0,0 0 0,0 1 0,25-5 0,89 5 0,-94 4 0,-28 0 0,0 0 0,0 0 0,0 0 0,0 1 0,0 0 0,0 0 0,0 1 0,0 0 0,-1 0 0,1 0 0,0 0 0,-1 1 0,0 0 0,0 0 0,0 1 0,0-1 0,0 1 0,0 0 0,-1 0 0,0 1 0,0-1 0,0 1 0,-1 0 0,1 0 0,-1 0 0,0 1 0,-1-1 0,1 1 0,-1-1 0,0 1 0,-1 0 0,1 0 0,-1 0 0,1 12 0,-1-3 0,0 1 0,-1 0 0,-4 29 0,2-39 0,1 0 0,-1 0 0,0 1 0,0-1 0,-1 0 0,1-1 0,-2 1 0,1 0 0,0-1 0,-1 0 0,0 0 0,-6 7 0,0-3 0,1-1 0,-2 0 0,1 0 0,-1-1 0,0 0 0,-1-1 0,1 0 0,-1-1 0,0 0 0,-14 3 0,0-3 0,0 0 0,0-2 0,0-1 0,-28-1 0,42-2 0,0-1 0,0 0 0,1 0 0,-1-2 0,1 1 0,0-2 0,0 1 0,0-1 0,1-1 0,-1 0 0,1-1 0,-15-12 0,24 18-3,1 1 1,-1-1 0,0 1 1,1 0-1,-1-1 0,1 1 1,-1 0-1,1-1 0,-1 1 1,1-1-1,-1 1 0,1-1 1,-1 1-1,1-1 0,0 0 1,-1 1-1,1-1 0,0 1 1,0-1-1,-1 0 0,1 1 1,0-1-1,0 0 0,0 1 1,0-1-1,0 0 0,0 1 1,0-1-1,0 0 0,0 0 1,6-5-138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12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32431,'0'0'232,"14"0"-157,451 0-57,-504 0-140,-10 0-289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12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29534,'0'0'3201,"0"10"-3169,6 559-32,-6-568 0,0-1 0,0 1 0,0-1 0,1 0 0,-1 1 0,0-1 0,0 0 0,0 1 0,0-1 0,0 0 0,1 1 0,-1-1 0,0 0 0,0 0 0,0 1 0,1-1 0,-1 0 0,0 0 0,1 1 0,-1-1 0,0 0 0,0 0 0,1 0 0,-1 1 0,0-1 0,1 0 0,-1 0 0,0 0 0,1 0 0,-1 0 0,1 0 0,-1 0 0,0 0 0,1 0 0,-1 0 0,0 0 0,1 0 0,-1 0 0,0 0 0,1 0 0,-1 0 0,0 0 0,1-1 0,18-8 0,15-35-21,-22 25-86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16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44 290 32063,'0'-17'591,"0"37"-478,0 1299-113,-2-1285 0,-1 1 0,-12 51 0,8-52 0,1 1 0,-1 52 0,5-36 0,1-28 0,0 0 0,5 44 0,13 71 0,-14-97 0,-3-30 0,1 0 0,0 0 0,4 15 0,-5-26 0,1 1 0,-1 0 0,1-1 0,-1 1 0,1-1 0,-1 1 0,1-1 0,-1 1 0,1-1 0,-1 0 0,1 1 0,0-1 0,-1 0 0,1 1 0,0-1 0,-1 0 0,1 0 0,0 1 0,-1-1 0,1 0 0,0 0 0,-1 0 0,1 0 0,1 0 0,23-1 0,-15 1 0,73 0 0,214-9 0,100-26 0,-116 10 0,-87 16 0,-46 5 0,719-11 0,-613 16 0,-88-13 0,-1 0 0,52 6 0,-213 5 0,-4-1 0,1 0 0,-1 0 0,0 0 0,1 0 0,-1 0 0,0 0 0,0 0 0,0 0 0,0 0 0,-1-3 0,0 0 0,-7-136 0,-1-4 0,6-667 0,1 767 0,-11-63 0,6 66 0,-1-63 0,-1-175 0,8-26 0,4 132 0,-3 173 0,0 0 0,0 1 0,0-1 0,0 0 0,0 1 0,0-1 0,0 0 0,0 1 0,-1-1 0,1 0 0,0 1 0,-1-1 0,1 1 0,0-1 0,-1 0 0,1 1 0,-1-1 0,1 1 0,0-1 0,-1 1 0,1 0 0,-1-1 0,0 1 0,1-1 0,-1 1 0,1 0 0,-1-1 0,0 1 0,1 0 0,-1 0 0,1 0 0,-1 0 0,0-1 0,-25 1 0,17 1 0,-1112-1 0,927 12 0,-4 0 0,-162 7 0,254-9 0,-81 13 0,81-7 0,-203 3 0,294-18 0,-1 1 0,1 0 0,-20 6 0,21-5 0,0 0 0,0-1 0,-20 1 0,-118 12 0,133-10 0,16-3 0,0-1 0,0 0 0,-1 0 0,1 0 0,0-1 0,-1 1 0,-3-1 0,4 1 0,2 1 0,-1-1 0,1 0 0,-1 0 0,1-1 0,-1 1 0,1 0 0,-1-1 0,1 1 0,-1-1 0,0 1 0,1-1 0,-3 1 0,-11 3 0,13-3 0,0 1 1,1-1-1,0 1 1,-1 0-1,1 0 0,0-1 1,0 1-1,0 0 0,0 0 1,0 0-1,0 0 1,0 0-1,1 0 0,-1 0 1,1 0-1,0 0 0,-1 4 1,1 43-77,1-29-116,-1 4-700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21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0 32191,'0'0'547,"0"12"-518,1 129-29,-8 260 0,-3-99 0,-4 57 0,5 41 0,5-44 0,-1-281 0,2-15 0,-16 86 0,4-54 0,5 1 0,1 103 0,4-62 0,3 38 0,3-97 0,-1-102 0,0-16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22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188 108 30158,'2'2'2297,"-2"10"-1934,0-9-386,0 0 0,-1 0 0,1 0 0,-1 0-1,0-1 1,0 1 0,0 0 0,-1 3 0,-24 29 49,-1-2 0,-45 44 0,22-25-11,44-45-15,4-2 3,2-4 5,0 22-32,0-22 37,2-2-11,0-1 0,-1 1 0,0 0-1,1-1 1,-1 1 0,0-1 0,0 1 0,0-1 0,0 0-1,0 1 1,0-1 0,0 0 0,0 0 0,-1 0 0,1-3 0,2-2 0,56-103-2,-12 25 0,-36 47 0,-10 32 0,1 0 0,-1 0 0,1 1 0,0-1 0,3-6 0,41-57 0,-44 68 2,0 0 0,0 0 0,0 1 0,0-1 1,1 1-1,-1-1 0,0 1 0,0 0 0,0 0 0,1 0 0,-1 0 0,0 0 0,4 1 1,1 0-1,-5-1-2,0 0 0,-1 1 0,1-1 0,0 1 0,-1-1 0,1 1 0,-1 0 0,1 0 0,-1 0 0,1-1 0,-1 1 0,0 1 0,1-1 0,-1 0 0,0 0 0,0 0 0,0 1 0,2 2 0,19 32 0,-13-19 0,45 56 0,-36-51 0,20 33 0,-18-26 43,-19-28-75,0 0 0,0 1 0,0-1 0,1 0 1,-1 0-1,0 1 0,1-1 0,-1 0 0,1 0 0,-1-1 0,1 1 0,-1 0 1,1 0-1,0-1 0,-1 1 0,4 0 0,8-1-2078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26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32287,'2'25'123,"1"0"1,1 0 0,12 39 0,5 29-139,-12-9 15,-4 0 0,-6 97 0,-1-58 0,2-99 0,0-16 0,0-15 0,10-180 0,-10 98 0,-6-217 0,5 290 0,-1 0 0,1 0 0,2-27 0,-1 41 0,0 0 0,0 0 0,0-1 0,1 1 0,-1 0 0,1-1 0,-1 1 0,1 0 0,0 0 0,0 0 0,0 0 0,0 0 0,0 0 0,1 0 0,-1 0 0,0 0 0,1 1 0,0-1 0,-1 0 0,1 1 0,0-1 0,0 1 0,0 0 0,0 0 0,3-2 0,-5 3 0,1 0 0,0 1 0,0-1 0,0 0 0,0 0 0,0 1 0,0-1 0,0 1 0,0-1 0,-1 1 0,1-1 0,0 1 0,0-1 0,-1 1 0,1 0 0,0-1 0,-1 1 0,1 0 0,-1 0 0,1 0 0,-1-1 0,1 1 0,-1 0 0,1 0 0,-1 0 0,0 0 0,1 0 0,-1 0 0,0 0 0,0 1 0,10 37 0,-9-32 0,6 23 0,29 109 0,-31-124 0,1 0 0,0 0 0,1 0 0,1-1 0,1 0 0,17 22 0,-25-35 0,-1 0 0,1 0 0,0 0 0,0 0 0,0 0 0,-1 0 0,1-1 0,0 1 0,0 0 0,0-1 0,1 1 0,-1 0 0,0-1 0,0 1 0,0-1 0,0 0 0,0 1 0,1-1 0,-1 0 0,0 0 0,0 0 0,1 0 0,-1 0 0,2 0 0,-1-1-1,0 1 1,-1-1-1,1 0 0,0 0 0,-1 0 0,1-1 0,-1 1 1,0 0-1,1 0 0,-1-1 0,0 1 0,0-1 0,1 1 1,0-3-1,5-9-5,-1 0 0,-1 0 0,6-22 0,-7 24 7,12-44-16,8-58 0,13-45 16,-32 148 53,-1 12-39,3 18-25,-5-14 15,19 70-5,-3 0 0,-3 1 0,-4 1 0,3 114 0,-15-145 0,2 54 0,-1-100 0,0 0 0,1 1 0,-1-1 0,0 0 0,0 1 0,1-1 0,-1 0 0,1 1 0,-1-1 0,1 0 0,0 0 0,-1 0 0,1 1 0,0-1 0,0 0 0,0 0 0,0 0 0,0 0 0,0 0 0,0-1 0,0 1 0,0 0 0,0 0 0,0-1 0,0 1 0,3 0 0,1 1 0,1-1 0,-1 0 0,1-1 0,-1 0 0,9 0 0,-7 0 0,-6 0 0,0 0 0,0 0 0,0 0 0,0-1 0,0 1 0,0 0 0,0-1 0,-1 1 0,1 0 0,0-1 0,0 1 0,0-1 0,0 0 0,-1 1 0,1-1 0,0 0 0,-1 1 0,1-1 0,0 0 0,-1 0 0,1 1 0,-1-1 0,1 0 0,-1 0 0,1-2 0,7-27 0,-5 20 0,26-130 0,34-121 0,-60 253 0,-2 2 0,1 1 0,0-1 0,0 1 0,0 0 0,1-1 0,0 1 0,0 0 0,0 1 0,7-9 0,-8 12 0,-1 0 0,1 0 0,0 0 0,0 0 0,0 1 0,0-1 0,0 1 0,0-1 0,0 1 0,0-1 0,0 1 0,0 0 0,0 0 0,0 0 0,0 1 0,0-1 0,0 0 0,0 1 0,3 0 0,-1 0 0,0 1 0,0-1 0,0 1 0,0 0 0,0 0 0,0 0 0,6 4 0,-9-5 0,13 11 0,-15-12 0,1-1 0,0 1 0,0 0 0,0 0 0,0 0 0,0-1 0,0 1 0,0 0 0,0 0 0,0 0 0,0-1 0,0 1 0,0 0 0,0 0 0,0 0 0,0-1 0,0 1 0,1 0 0,-1 0 0,0 0 0,0-1 0,0 1 0,0 0 0,0 0 0,0 0 0,0 0 0,1-1 0,-1 1 0,0 0 0,0 0 0,0 0 0,0 0 0,1 0 0,-1 0 0,0 0 0,0-1 0,0 1 0,1 0 0,-1 0 0,0 0 0,0 0 0,0 0 0,1 0 0,-1 0 0,0 0 0,0 0 0,0 0 0,1 0 0,-1 0 0,0 0 0,0 0 0,0 0 0,1 0 0,-1 1 0,0-1 0,0 0 0,0 0 0,1 0 0,-1 0 0,0 0 0,0 0 0,0 0 0,0 1 0,1-1 0,-1 0 0,0 0 0,0 0 0,-1-1 0,1 0 0,-1 0 0,0 0 0,0-1 0,0 1 0,1 0 0,-1 0 0,-1 0 0,1 0 0,0 1 0,0-1 0,0 0 0,0 0 0,0 1 0,-1-1 0,1 0 0,0 1 0,-1-1 0,1 1 0,0 0 0,-1-1 0,1 1 0,-1 0 0,1 0 0,-3 0 0,1 0 0,-1-1 0,1 1 0,-1 0 0,1 0 0,-1 1 0,1-1 0,0 1 0,-1 0 0,1 0 0,-1 0 0,-2 1 0,1 2 0,1 0 0,0 0 0,-1 0 0,2 0 0,-1 1 0,0-1 0,1 1 0,0 0 0,0 0 0,0 0 0,1 1 0,-3 8 0,0 1 0,0 0 0,1 0 0,-3 27 0,5-19 0,0 1 0,2-1 0,3 34 0,-2-49 0,1 1 0,-1-1 0,1 0 0,1 0 0,0 0 0,0 0 0,0-1 0,1 1 0,0-1 0,1 0 0,0 0 0,10 11 0,-9-11 0,1 0 0,1-1 0,-1 0 0,1-1 0,0 0 0,0 0 0,0-1 0,1 1 0,0-2 0,15 5 0,-6-4 0,0-1 0,-1-1 0,1-1 0,31-1 0,-45-1 0,0 1 0,1 0 0,-1-1 0,0 0 0,1 0 0,-1 0 0,0-1 0,0 0 0,0 1 0,0-1 0,0 0 0,-1-1 0,1 1 0,0-1 0,-1 0 0,0 0 0,0 0 0,0 0 0,0 0 0,0-1 0,-1 1 0,1-1 0,-1 0 0,0 0 0,0 0 0,0 0 0,-1 0 0,1 0 0,-1 0 0,1-5 0,2-14 0,-1-1-1,0 0 1,-2 0-1,-2-34 1,1 23-3,-1 11-4,0 0 0,-2-1 0,-10-46 0,9 57 3,-1 1 1,0-1 0,0 1 0,-1 0 0,-1 0 0,0 1 0,-1 0 0,-10-13 0,16 23 3,0-1 0,0 1 0,0 0 1,0 0-1,0 1 0,-1-1 0,1 0 1,0 1-1,-1-1 0,1 1 1,-1 0-1,1 0 0,-1 0 0,0 0 1,0 0-1,1 1 0,-1-1 0,0 1 1,0 0-1,0 0 0,1 0 0,-1 0 1,0 0-1,0 1 0,0-1 0,1 1 1,-1 0-1,0-1 0,1 1 0,-1 1 1,0-1-1,1 0 0,0 0 1,-1 1-1,1 0 0,0-1 0,-1 1 1,1 0-1,0 0 0,1 0 0,-1 1 1,0-1-1,0 0 0,1 0 0,0 1 1,-1-1-1,1 1 0,0 0 0,0-1 1,-1 5-1,-2 14 0,1-1 0,1 1 0,1 0 0,0 0 0,5 38 0,-2-48 1,0 0-1,1 0 1,0-1-1,0 1 1,1-1-1,1 0 1,0 0-1,0-1 1,1 1-1,0-1 1,1 0-1,0-1 1,0 0-1,15 13 1,-13-12 0,1-1-1,1 0 1,0-1-1,0 0 1,0 0 0,1-1-1,0-1 1,0 0 0,0-1-1,1 0 1,-1-1-1,17 2 1,-27-4-1,12 0 0,1 1 0,-1-2 0,1 0 0,26-3 0,-38 2 0,1 0 0,-1 1 0,0-1 0,1-1 0,-1 1 0,0 0 0,0-1 0,0 0 0,0 0 0,0 0 0,-1 0 0,1 0 0,0 0 0,-1-1 0,0 1 0,0-1 0,1 0 0,-1 0 0,-1 1 0,1-1 0,0 0 0,-1-1 0,0 1 0,1 0 0,0-5 0,2-11 0,-1-1 0,-1 0 0,-1 0 0,-2-37 0,0 11 0,2 32 0,-2 0 0,1 0 0,-2 0 0,0 0 0,0 0 0,-2 1 0,1-1 0,-2 1 0,0 0 0,0 0 0,-10-15 0,8 22 0,7 13 0,0-5 0,-1 38 6,2-1 1,2 0-1,1 0 1,16 64-1,-13-79-6,1 0 0,1-1 0,13 23 0,-20-42 0,1 1 0,-1-1 0,1 1 0,0-1 0,0 0 0,1 0 0,-1 0 0,1-1 0,-1 1 0,1-1 0,0 0 0,1 0 0,-1 0 0,0-1 0,1 1 0,0-1 0,-1 0 0,1-1 0,0 1 0,0-1 0,6 1 0,-3-1 0,0-1 0,-1 0 0,1 0 0,0-1 0,-1 0 0,1 0 0,10-4 0,-15 4 0,0-1 0,0 1 0,1-1 0,-1 0 0,-1 0 0,1-1 0,0 1 0,-1-1 0,1 1 0,-1-1 0,0 0 0,1 0 0,-1 0 0,-1 0 0,1 0 0,0 0 0,1-7 0,2-4 0,-1 0 0,0 0 0,-1-1 0,-1 1 0,1-18 0,-4-77-1,0 52-3,0 37-2,0 1 1,-1-1 0,-1 0-1,-7-23 1,10 43 5,0-1 0,0 1 0,0-1 0,0 1 0,-1-1 0,1 1 0,0-1 0,0 1 0,0-1 0,-1 1 0,1-1 0,0 1 0,-1-1 0,1 1 0,0 0 0,-1-1 0,1 1 0,-1 0 0,1-1 0,0 1 0,-1 0 0,1-1 0,-1 1 0,0 0 0,0 0 0,1 0 0,-1 0 0,1 1 0,-1-1 0,1 0 0,-1 1 0,1-1 0,-1 1 0,1-1 0,-1 0 0,1 1 0,0-1 0,-1 1 0,1-1 0,0 1 0,-1-1 0,1 1 0,0 0 0,0-1 0,-1 1 0,1-1 0,0 1 0,0 0 0,0-1 0,0 1 0,0-1 0,0 1 0,0 0 0,-6 46 0,2 0 0,4 63 0,0-58 0,0-33 3,0 0 0,1 0 1,1 0-1,1 0 0,0 0 0,2-1 0,0 1 1,1-1-1,10 21 0,-14-37-4,0 0 0,0 0 0,0 0 1,0 0-1,0 0 0,0 0 0,1-1 0,-1 1 0,1-1 1,-1 1-1,1-1 0,0 0 0,-1 0 0,1 0 0,0-1 1,0 1-1,0-1 0,-1 1 0,1-1 0,0 0 0,0 0 0,0 0 1,0-1-1,0 1 0,-1-1 0,1 1 0,0-1 0,0 0 1,-1 0-1,1 0 0,0 0 0,-1-1 0,1 1 0,-1-1 1,0 0-1,0 1 0,3-4 0,2-4 1,0-1 0,-1 0 0,0-1 0,-1 1 0,0-1 0,-1 0 0,0-1 0,2-13 0,18-102-13,-24 126 13,9-80-6,-6 42 2,2 1 1,14-57 0,-18 94 4,-1-1 0,0 1 0,0 0 0,1 0 0,-1 0 0,1 0 0,-1 0 0,1 0 0,-1 0 0,1 0 0,0 0 0,-1 0 0,1 0 0,0 0 0,0 1 0,0-1 0,0 0 0,0 0 0,0 1 0,0-1 0,0 1 0,0-1 0,0 1 0,0-1 0,1 1 0,0 0-1,0 0 1,0 0-1,-1 0 0,1 0 1,0 1-1,0-1 0,-1 1 1,1-1-1,0 1 0,0 0 1,-1 0-1,1-1 0,-1 1 1,3 2-1,5 4-1,0 1 1,-1 0-1,14 17 1,-1 0 5,-2 0 0,-1 2 0,21 40 0,-31-51-4,-1 0 1,0 1-1,-2 0 1,0 0-1,-1 1 1,-1-1-1,3 35 1,-6-50-2,1 14 0,-1 1 0,-1 0 0,-4 26 0,4-37 0,0-1 0,-1 0 0,0 0 0,0 0 0,0-1 0,0 1 0,-1 0 0,0-1 0,0 1 0,0-1 0,0 0 0,-1 0 0,0 0 0,0-1 0,-7 6 0,2-4 0,-1 0 0,0 0 0,1-1 0,-2 0 0,1-1 0,0 0 0,-1 0 0,1-2 0,-1 1 0,0-1 0,0-1 0,1 1 0,-21-4 0,27 3-1,1-1 1,0 0-1,0 0 1,0 0-1,-1 0 1,1-1-1,0 1 1,1-1-1,-1 0 0,0 1 1,0-1-1,1-1 1,-1 1-1,1 0 1,-1-1-1,1 1 1,0-1-1,0 1 0,0-1 1,1 0-1,-1 0 1,1 0-1,-1 0 1,1 0-1,0-1 0,0 1 1,0 0-1,0-4 1,-2-12-5,0-1 1,1 1-1,1-32 1,1 44 6,0 6-2,0 1 0,0 0 0,0 0 0,0 0 0,0-1 0,-1 1 0,1 0 0,0 0 0,0-1 0,0 1 0,0 0 0,0 0 0,0-1 0,0 1 0,0 0 0,0 0 0,0-1 0,0 1 0,1 0 0,-1 0 0,0-1 0,0 1 0,0 0 0,0 0 0,0-1 0,0 1 0,0 0 0,1 0 0,-1 0 0,0-1 0,0 1 0,0 0 0,1 0 0,-1 0 0,0 0 0,0 0 0,0-1 0,1 1 0,-1 0 0,0 0 0,0 0 0,1 0 0,-1 0 0,0 0 0,0 0 0,1 0 0,-1 0 0,0 0 0,0 0 0,1 0 0,-1 0 0,0 0 0,0 0 0,1 0 0,-1 0 0,0 0 0,2 1 0,1-1 0,0 1 0,0-1 0,0 1 0,0 0 0,0 0 0,-1 1 0,1-1 0,0 0 0,-1 1 0,1 0 0,-1-1 0,5 5 0,34 34 0,-13-12 0,-17-18 0,0 0 0,2 0 0,-1-1 0,1-1 0,0 0 0,1-1 0,-1 0 0,1-1 0,1-1 0,-1 0 0,1-1 0,0-1 0,22 3 0,-22-5 0,0 0 0,0-1 0,25-4 0,-34 3 0,0 0 0,-1-1 1,1 0-1,0 0 1,-1 0-1,0 0 1,1-1-1,-1 0 1,0 0-1,0-1 0,-1 1 1,6-6-1,2-4 3,-1-1 0,0 0-1,-1-1 1,0 0-1,-1 0 1,-1-1 0,0 0-1,-2 0 1,1-1-1,-2 0 1,6-32 0,-3-5-14,-3 1 1,-1-80-1,-4 129 11,0 1 0,0-1-1,0 1 1,0-1 0,0 1-1,-1-1 1,1 1-1,-1-1 1,0 1 0,0-1-1,-1 1 1,1 0 0,0 0-1,-1-1 1,-2-2 0,1 4 0,1 1 0,-1-1 0,0 1 0,1-1 0,-1 1 0,0 0 0,0 0 0,0 0 0,0 0 0,0 1 0,0-1 0,0 1 0,-1 0 0,1 0 0,0 0 0,-3 1 0,4-1 0,0 0 0,0 0 0,-1 0-1,1 1 1,0-1 0,0 1 0,0-1 0,0 1 0,0 0-1,0 0 1,1 0 0,-1 0 0,0 0 0,0 0 0,1 0-1,-1 1 1,0-1 0,1 1 0,-2 1 0,0 1 1,0 0 0,1 1 0,0-1 1,-1 0-1,2 1 0,-1-1 0,0 1 1,0 6-1,-2 9 5,2 1 0,0 0 0,2 23 0,0-34-6,0-3 0,-1 9 0,1 0 0,0 0 0,2 0 0,0 0 0,0 0 0,1 0 0,1-1 0,7 19 0,-4-20 0,0 0 0,0 0 0,1-1 0,1 0 0,0 0 0,18 18 0,-21-26 0,-1 0 0,1-1 0,0 1 0,0-1 0,0-1 0,1 1 0,-1-1 0,1 0 0,0-1 0,0 1 0,0-1 0,0-1 0,0 1 0,0-1 0,0-1 0,9 1 0,-8-1 0,1 0 0,0 0 0,-1-1 1,1 0-1,16-5 0,-21 5-1,-1-1 1,0 0-1,0 1 0,0-1 1,1-1-1,-2 1 0,1 0 0,0-1 1,0 0-1,-1 1 0,0-1 1,1 0-1,-1 0 0,0 0 1,-1-1-1,3-3 0,5-20-52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2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30862,'1'144'1199,"-12"751"-520,10-851-667,0 345 3,5-344-15,14 72 0,-17-116 0,0 0 0,-1 0 0,1 0 0,0 0 0,0 0 0,-1 0 0,1 0 0,0 0 0,0 0 0,0-1 0,0 1 0,0 0 0,0-1 0,0 1 0,0-1 0,1 1 0,-1-1 0,0 1 0,0-1 0,0 0 0,1 1 0,-1-1 0,0 0 0,0 0 0,2 0 0,41-1 0,-28 1 0,25-3 0,76-12 0,-7-1 0,2 5 0,199-11 0,-227 22 0,407-12 0,-222 6 0,-207 6 0,-4 3 0,78 14 0,13 1 0,250-15 0,-212-5 0,772 2 0,-959 0 0,0 0 0,1 0 0,-1 0 0,0 0 0,0 0 0,0 0 0,1 0 0,-1 0 0,0 0 0,0 0 0,0-1 0,1 1 0,-1 0 0,0 0 0,0 0 0,0 0 0,0-1 0,1 1 0,-1 0 0,0 0 0,0 0 0,0-1 0,0 1 0,0 0 0,0 0 0,0 0 0,0-1 0,0 1 0,0 0 0,0 0 0,0-1 0,0 1 0,0 0 0,0 0 0,0 0 0,0-1 0,0 1 0,0 0 0,0 0 0,0-1 0,0 1 0,0 0 0,0 0 0,0 0 0,0-1 0,-5-11 0,4 9 0,-3-14 0,2 0 0,0 0 0,1-1 0,1-23 0,0-7 0,-23-179 0,0 21 0,22 81 0,-2-35 0,-10 70 0,6 53 0,-2-71 0,9-318 0,0 426 0,0-1 0,-1 1 0,1 0 0,0-1 0,0 1 0,0-1 0,0 1 0,-1 0 0,1 0 0,0-1 0,0 1 0,-1 0 0,1-1 0,0 1 0,0 0 0,-1 0 0,1-1 0,0 1 0,-1 0 0,1 0 0,0 0 0,-1 0 0,1-1 0,0 1 0,-1 0 0,1 0 0,-1 0 0,1 0 0,0 0 0,-1 0 0,1 0 0,-1 0 0,-17 0 0,12 0 0,-73 2 0,-78 12 0,-161 19 0,-430-25 0,448-10 0,222 2 0,-246-8 0,78 5 0,130 5 0,-953 1 0,1063-4 0,5-1-8,1 2-37,3 0-374,14 0-470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31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75 31582,'2'-54'979,"-1"34"-782,0 31-188,0 114-9,-3 147 0,-2-190 0,-18 105 0,2-79-32,21-144-934,5-10-3254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34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354 334 32095,'9'-5'469,"-8"12"-314,-9 16-152,1-12-1,0 0 0,-1-1 1,0 0-1,0 0 0,-14 10 1,-55 42-5,48-40 3,-153 108-1,176-126 0,4 0 0,10-2 0,8-1 0,56-8 0,-59 4 0,0 1 0,0 0 0,1 1 0,-1 1 0,0 0 0,1 1 0,16 3 0,-27-3 0,-1 0 0,1 0 0,-1 0 0,0 1 0,0-1 0,0 1 0,1-1 0,-1 1 0,-1 0 0,1 0 0,0 0 0,0 0 0,-1 0 0,1 0 0,-1 0 0,0 1 0,2 3 0,15 47 0,-14-37 0,0-1 0,2 7 0,1-1 0,1 0 0,13 27 0,-19-43 0,1-1 0,-1 0 0,1 1 0,0-1 0,0 0 0,0 0 0,1-1 0,-1 1 0,1-1 0,0 1 0,0-1 0,0-1 0,1 1 0,-1 0 0,1-1 0,-1 0 0,1 0 0,0 0 0,0-1 0,8 2 0,-1-2 0,1 0 0,0 0 0,-1-1 0,1-1 0,-1 0 0,23-5 0,-28 3 0,0 1 0,0-1 0,0 0 0,-1-1 0,1 0 0,-1 0 0,0 0 0,0 0 0,0-1 0,0 0 0,-1-1 0,8-9 0,-7 7-1,0-1 1,0 0-1,-1-1 1,0 1-1,-1-1 1,0 0-1,-1 0 0,1-1 1,-2 1-1,2-13 1,0-11-9,-2-63 0,-3 60 4,1 31 5,1-4-2,-1 0 0,-1 0 0,1 0 0,-2 0 0,1 0 0,-5-11 1,5 18 1,0 1 0,0-1 1,-1 1-1,1 0 0,-1 0 1,1 0-1,-1-1 0,0 1 1,0 1-1,0-1 1,0 0-1,0 0 0,0 1 1,0-1-1,-1 1 0,1 0 1,0 0-1,-1-1 0,1 2 1,-1-1-1,0 0 0,1 0 1,-1 1-1,0 0 1,1-1-1,-1 1 0,0 0 1,-3 1-1,4-1 0,0 0 0,0 0 0,-1 0 0,1 1 0,0-1 0,0 1 0,0-1 0,-1 1 0,1 0 0,0 0 0,0 0 0,0 0 0,0 0 0,1 0 0,-1 1 0,0-1 0,0 1 0,-2 2 0,2 0 0,-1 0 0,1 0 0,-1 0 0,1 0 0,0 0 0,1 0 0,-1 1 0,-1 7 0,-1 8 0,2 0 0,0 0 0,2 27 0,0-36 0,-1 18 2,2 1 0,1-1 0,12 57 0,-12-78-2,0 1 1,1 0-1,1-1 1,-1 1-1,1-1 1,1 0-1,0-1 1,0 1-1,0-1 0,1 0 1,0 0-1,0 0 1,1-1-1,0 0 1,0 0-1,0-1 1,10 6-1,-9-8 0,1 1 0,-1-2 0,1 1 0,0-1 0,0 0 0,0-1 0,0 0 1,0-1-1,0 0 0,10-1 0,1 1 2,-15 0-2,-1 0 1,1-1 0,0 1 0,0-1 0,0 0-1,0-1 1,-1 1 0,1-1 0,0 0-1,-1 0 1,0 0 0,1-1 0,-1 0 0,0 1-1,6-7 1,-4 2-1,0 1 1,0-1-1,-1 0 0,0 0 0,-1-1 1,0 1-1,0-1 0,4-11 0,0-6 0,-1-1 0,-2 0-1,0 0 1,2-52 0,-6-140 5,-6 204 17,2 14-16,0 8-7,-1 32 1,2 1 0,2 0 0,9 80 0,-6-109 0,0 0 0,1 0 0,0 0 0,1-1 0,9 16 0,-12-23 0,-1-1 0,2 1 0,-1-1 0,0 1 0,1-1 0,0 0 0,-1 0 0,1 0 0,0-1 0,1 1 0,-1-1 0,0 1 0,1-1 0,-1 0 0,1 0 0,0-1 0,0 1 0,0-1 0,0 0 0,4 1 0,-1-1-2,-1-1 1,1 0-1,0 0 1,-1-1-1,1 1 1,-1-2-1,1 1 1,6-3-1,-9 3 1,-1-1 0,0 0 0,1 0 0,-1 0 0,0-1-1,0 1 1,0-1 0,-1 1 0,1-1 0,0 0 0,-1 0 0,0 0-1,0-1 1,0 1 0,2-5 0,2-5 1,-1 1 0,-1-1 0,0 0 0,-1-1 0,0 1 0,1-25 0,-4-87 1,-1 65 3,1 43 6,0-26 6,0 40-14,0 6-2,0 23-1,0 69 1,-16 365 0,-5-203 0,14-145 0,7-108 0,-1 13 0,-1-1 0,0 1 0,-7 23 0,8-36 0,0-1 0,0 0 0,-1 1 0,1-1 0,0 0 0,-1 0 0,0 0 0,0 0 0,0 0 0,0-1 0,0 1 0,-1-1 0,1 1 0,-1-1 0,0 0 0,1 0 0,-1 0 0,0 0 0,0 0 0,0-1 0,0 1 0,-1-1 0,-2 1 0,-3-1 0,0 0 0,0-1 0,0 0 0,0 0 0,0-1 0,0 0 0,0 0 0,0-1 0,0-1 0,1 1 0,-1-1 0,1-1 0,0 0 0,0 0 0,0 0 0,0-1 0,-13-11 0,-8-8 0,2-1 0,-47-56 0,74 81 0,-15-17 0,1 0 0,1-1 0,-12-22 0,20 31 0,1 0 0,0 0 0,1-1 0,0 1 0,0-1 0,1 0 0,1 0 0,-1 0 0,1-15 0,2 20 0,-1 0 0,1 1 0,1-1 0,-1 0 0,1 0 0,0 1 0,0-1 0,0 1 0,1-1 0,-1 1 0,1 0 0,0 0 0,0 0 0,1 0 0,-1 1 0,1-1 0,0 1 0,0 0 0,6-4 0,4-2 0,0 1 0,0 0 0,1 0 0,30-9 0,5 4 0,1 2 0,95-7 0,42-8 0,-166 21 0,0-1 0,-1-1 0,1-1 0,-1 0 0,-1-2 0,24-14 0,-31 14 0,-1 1 0,0-2 0,-1 0 0,0 0 0,-1-1 0,0 0 0,-1-1 0,0 0 0,-1 0 0,0-1 0,-1 0 0,-1-1 0,0 1 0,-1-1 0,5-29 0,-2 0 0,-1 0 0,-3-1 0,-2 0 0,-4-59 0,1 86 0,-2-1 0,0 1 0,-1 0 0,0 0 0,-2 0 0,0 1 0,-1 0 0,-1 0 0,-1 0 0,0 1 0,-1 1 0,-21-26 0,31 41 0,0-1 0,0 1 0,0 0 0,0 0 0,0 0 0,0 0 0,-1-1 0,1 1 0,0 0 0,0 0 0,0 0 0,0 0 0,-1 0 0,1 0 0,0-1 0,0 1 0,0 0 0,-1 0 0,1 0 0,0 0 0,0 0 0,0 0 0,-1 0 0,1 0 0,0 0 0,0 0 0,0 0 0,-1 0 0,1 0 0,0 0 0,0 0 0,0 0 0,-1 0 0,1 1 0,0-1 0,0 0 0,0 0 0,-1 0 0,1 0 0,0 0 0,0 0 0,0 0 0,0 1 0,-1-1 0,1 0 0,0 0 0,0 0 0,0 0 0,0 1 0,0-1 0,0 0 0,0 0 0,0 0 0,-1 1 0,1-1 0,0 0 0,0 0 0,0 0 0,0 1 0,0-1 0,0 0 0,0 0 0,0 1 0,-2 18 0,2-16 0,-8 371 0,9-255 0,-1-95 0,1 1 0,1 0 0,1-1 0,2 0 0,0 0 0,14 38 0,-16-53 0,0-1 0,1 0 0,0 0 0,1 0 0,-1-1 0,1 0 0,1 1 0,0-2 0,0 1 0,0-1 0,1 0 0,0 0 0,0-1 0,0 1 0,0-2 0,1 1 0,0-1 0,0 0 0,1-1 0,-1 0 0,13 3 0,-10-4 0,1 0 0,-1 0 0,1-1 0,18-1 0,-27 0 0,0 0 0,0-1 0,0 1 0,0-1 0,-1 1 0,1-1 0,0 0 0,0 0 0,0-1 0,-1 1 0,1 0 0,0-1 0,-1 0 0,0 1 0,1-1 0,-1 0 0,0 0 0,0 0 0,0-1 0,0 1 0,0-1 0,2-3 0,0-4 0,0-1 0,0 0 0,-1-1 0,0 1 0,-1 0 0,1-22 0,-3-78 0,-2 51 0,2 46 0,0 0 0,-1-1 0,-1 1 0,0 0 0,-1 0 0,-1 0 0,-9-24 0,11 34 0,0-1 0,-1 1 0,1-1 0,-1 1 0,0 0 0,0 0 0,-1 1 0,1-1 0,-1 0 0,0 1 0,0 0 0,0 0 0,0 0 0,0 1 0,-1-1 0,1 1 0,-1 0 0,0 0 0,0 1 0,1-1 0,-1 1 0,0 0 0,0 0 0,0 1 0,-10 0 0,16 0 0,-1 0 0,0 0 0,0 0 0,0 0 0,0 1 0,0-1 0,0 0 0,0 0 0,1 0 0,-1 0 0,0 1 0,0-1 0,0 0 0,0 0 0,0 0 0,0 1 0,0-1 0,0 0 0,0 0 0,0 0 0,0 1 0,0-1 0,0 0 0,0 0 0,0 0 0,0 0 0,-1 1 0,1-1 0,0 0 0,0 0 0,0 0 0,0 0 0,0 1 0,0-1 0,0 0 0,-1 0 0,1 0 0,0 0 0,0 0 0,0 1 0,0-1 0,0 0 0,-1 0 0,1 0 0,0 0 0,0 0 0,0 0 0,-1 0 0,1 0 0,0 0 0,0 0 0,0 0 0,-1 0 0,1 0 0,0 0 0,0 0 0,0 0 0,0 0 0,-1 0 0,1 0 0,0 0 0,0 0 0,0 0 0,-1 0 0,1 0 0,0 0 0,3 3 0,-1 0 0,0-1 0,1 1 0,0-1 0,-1 1 0,1-1 0,0 0 0,0 0 0,1 0 0,-1-1 0,0 1 0,5 1 0,47 12 0,-46-13 0,45 6 0,1-2 0,0-2 0,81-6 0,-45 1 0,-50-3 0,-40 4 0,0 0 0,0 0 0,1-1 0,-1 1 0,0 0 0,0-1 0,0 1 0,0 0 0,0-1 0,0 1 0,0-1 0,0 0 0,0 1 0,0-1 0,0 0 0,0 0 0,-1 0 0,1 1 0,0-1 0,0 0 0,-1 0 0,1 0 0,-1 0 0,1 0 0,-1 0 0,1 0 0,-1-1 0,0 1 0,1-2 0,-2 3 0,1-1 0,-1 1 0,1-1 0,-1 1 0,0 0 0,1-1 0,-1 1 0,0 0 0,0 0 0,1-1 0,-1 1 0,0 0 0,1 0 0,-1 0 0,0 0 0,0 0 0,1 0 0,-1 0 0,0 0 0,0 0 0,-1 1 0,1-1 0,-5 0 0,-1 0 0,0 0 0,1 1 0,-1 0 0,1 0 0,-1 1 0,1 0 0,-1 0 0,1 0 0,0 1 0,0 0 0,0 0 0,1 0 0,-1 1 0,1 0 0,-1 0 0,1 0 0,-4 6 0,1-3 0,1 0 0,-1 1 0,2 0 0,-1 1 0,1-1 0,0 1 0,1 0 0,0 0 0,0 1 0,1 0 0,1 0 0,-1 0 0,2 0 0,-1 0 0,1 1 0,1-1 0,0 1 0,0 17 0,1-19 0,0 0 0,0 1 0,1-1 0,0 0 0,1 0 0,0 0 0,0 0 0,5 10 0,-5-15 0,0 0 0,1 0 0,0-1 0,0 1 0,0-1 0,0 1 0,1-1 0,-1 0 0,1 0 0,0 0 0,0-1 0,0 1 0,0-1 0,0 0 0,0 0 0,1-1 0,-1 1 0,6 0 0,4 1 0,-1 0 0,0-1 0,0 0 0,1-2 0,-1 1 0,1-2 0,-1 1 0,19-5 0,-29 4 0,-1 0 0,1-1 0,0 0 0,0 1 0,-1-1 0,1 0 0,-1 0 0,1-1 0,-1 1 0,0 0 0,0-1 0,0 0 0,0 1 0,0-1 0,-1 0 0,1 0 0,-1 0 0,0 0 0,0 0 0,0 0 0,0 0 0,0-5 0,2-10 0,0 0 0,-1-32 0,-1 44 0,0-31 0,-2-1 0,-9-63 0,8 88 0,-1 0 0,0 1 0,-1 0 0,0-1 0,-1 1 0,0 1 0,-1-1 0,-1 1 0,1 0 0,-2 0 0,-12-14 0,17 22 0,1 1 0,-1-1 0,1 1 0,-1 0 0,0 0 0,0 0 0,0 0 0,0 0 0,0 1 0,0-1 0,0 1 0,-1 0 0,1 0 0,0 0 0,-1 0 0,1 1 0,-1-1 0,1 1 0,-1 0 0,1 0 0,-1 0 0,1 1 0,-1-1 0,1 1 0,0 0 0,-4 1 0,2 0 0,1 0 0,0 0 0,-1 1 0,1 0 0,0 0 0,0 0 0,1 0 0,-1 0 0,1 1 0,0 0 0,-1 0 0,2 0 0,-1 0 0,0 0 0,1 0 0,0 1 0,-2 5 0,-2 9 0,2 0 0,1 0 0,0 0 0,1 0 0,1 0 0,1 0 0,1 1 0,4 27 0,-4-42 0,0 0 0,0 0 0,0 0 0,1 0 0,0-1 0,0 1 0,0 0 0,1-1 0,-1 1 0,1-1 0,0 0 0,0 0 0,1 0 0,-1 0 0,1-1 0,0 1 0,0-1 0,0 0 0,0 0 0,1 0 0,-1-1 0,1 0 0,0 0 0,7 3 0,6 0 0,0-1 0,0-1 0,0-1 0,0 0 0,29-2 0,-43 1 0,1-2 0,-1 1 0,0 0 0,0-1 0,1 0 0,-1 0 0,0 0 0,0 0 0,0-1 0,0 0 0,0 0 0,0 0 0,-1 0 0,1 0 0,-1-1 0,1 0 0,-1 1 0,5-7 0,-3 2 0,0 1 0,-1-1 0,0-1 0,-1 1 0,1 0 0,-1-1 0,-1 0 0,1 0 0,1-11 0,0-11 0,-1-1 0,-2-58 0,-2 62-1,1 0 0,1 0-1,10-52 1,-11 78 0,0-1 0,0 1 1,1-1-1,-1 0 1,0 1-1,1-1 0,-1 1 1,1-1-1,0 1 0,0 0 1,-1-1-1,1 1 0,0 0 1,0-1-1,0 1 1,0 0-1,1 0 0,-1 0 1,0 0-1,0 0 0,1 0 1,-1 0-1,1 0 1,-1 1-1,0-1 0,1 0 1,-1 1-1,1-1 0,0 1 1,-1 0-1,1 0 0,-1-1 1,1 1-1,0 0 1,-1 0-1,1 0 0,-1 1 1,1-1-1,0 0 0,-1 0 1,1 1-1,-1-1 1,1 1-1,-1 0 0,3 1 1,3 2 0,1 0 0,-1 1 1,1-1-1,-1 2 0,-1-1 1,11 11-1,14 17 0,51 68 0,-87-105 29,-2-3-28,1 1-1,-1-1 0,0 2 1,-1-1-1,1 1 0,-1 0 0,0 0 1,-16-5-1,15 8 0,1 1 0,0 0 0,-1 0 0,1 1 0,-1 0 0,1 1 0,-9 1 0,12-1 0,1 0 0,0 0 0,0 0 0,0 1 0,0 0 0,0 0 0,1 0 0,-1 0 0,0 0 0,1 1 0,0 0 0,-1-1 0,1 1 0,0 1 0,-3 3 0,-1 4 0,0 1 0,0-1 0,2 1 0,-1 0 0,2 1 0,-1-1 0,2 1 0,-1 0 0,0 15 0,0 8 0,2 0 0,2 41 0,0-69 0,1-1 0,0 1 0,0-1 0,1 0 0,-1 1 0,2-1 0,-1 0 0,1 0 0,0-1 0,0 1 0,1 0 0,8 10 0,-8-12 0,0-1 0,0 0 0,0 0 0,1 0 0,0 0 0,-1-1 0,1 0 0,1 0 0,-1 0 0,0-1 0,1 0 0,-1 0 0,1 0 0,-1-1 0,1 1 0,11 0 0,-10-1 0,-1-1 0,0 0 0,1 0 0,-1 0 0,1 0 0,-1-1 0,1 0 0,-1-1 0,9-2 0,-12 2 0,0 0 0,1 0 0,-1 0 0,0-1 0,-1 1 0,1-1 0,0 1 0,-1-1 0,1 0 0,-1 0 0,0 0 0,0 0 0,0-1 0,-1 1 0,1 0 0,2-8 0,3-11 0,-1 0 0,-1 0 0,-1-1 0,2-35 0,-5-95 0,-2 84 0,1-87 0,-2 145 0,-2 11-1,-3 6-3,4 2 0,0 0 1,0 0-1,1 0 1,0 0-1,0 1 1,1-1-1,-1 14 1,2 72 6,1-52 0,-2-20 1,1 0-1,1 0 0,1 0 1,1 0-1,1-1 0,1 1 1,15 39-1,-18-57-3,4 12 0,1-1 0,17 27 0,-22-39 0,0 0 0,0 0 0,0 0 0,0-1 0,1 1 0,-1-1 0,1 1 0,-1-1 0,1 0 0,0 0 0,0 0 0,0-1 0,0 1 0,1 0 0,-1-1 0,0 0 0,1 0 0,-1 0 0,0 0 0,5 0 0,-7-1 0,1 0 0,-1-1 0,0 1 0,0 0 0,0 0 0,0-1 0,0 1 0,0-1 0,0 1 0,0-1 0,0 1 0,0-1 0,0 1 0,0-1 0,-1 0 0,1 1 0,0-1 0,0 0 0,-1 0 0,1 0 0,0 0 0,-1 0 0,1 0 0,0-1 0,9-28 0,-8 22 0,10-46-9,5-60 1,-12 72 4,1 0 0,2 0 1,16-46-1,-23 85 5,0 0-1,0 1 1,0-1-1,0 0 1,1 1 0,-1-1-1,1 1 1,0 0-1,-1-1 1,1 1 0,0 0-1,0 0 1,1 0-1,-1 0 1,0 0-1,1 1 1,-1-1 0,1 1-1,-1 0 1,1-1-1,0 1 1,-1 0 0,1 0-1,0 1 1,0-1-1,0 1 1,0-1 0,0 1-1,-1 0 1,1 0-1,0 0 1,0 0 0,0 1-1,0-1 1,0 1-1,0 0 1,-1 0-1,1 0 1,0 0 0,-1 0-1,1 1 1,-1-1-1,1 1 1,3 2 0,5 5-3,0 0 1,0 1-1,-1 0 1,-1 0-1,1 1 1,-2 1-1,1-1 1,-2 1-1,0 0 1,0 1-1,-1 0 1,-1 0-1,0 1 1,0-1-1,-2 1 1,1 0-1,0 14 1,-4 17 1,-9 70 0,6-85 0,2-22 0,0-2 0,1 1 0,-1 0 0,1 0 0,0-1 0,2 9 0,-2-13 0,1-1 0,-1 1 0,1 0 0,-1-1 0,1 1 0,0-1 0,0 1 0,0-1 0,0 1 0,0-1 0,0 0 0,0 1 0,0-1 0,0 0 0,1 0 0,-1 0 0,0 0 0,1 0 0,-1 0 0,1 0 0,-1 0 0,1-1 0,0 1 0,2 0 0,23 5 1,0-1 0,1-2 0,-1 0 0,1-2-1,45-4 1,-69 3-1,0-1 0,1 1-1,-1-1 1,0 0 0,0 0 0,1-1-1,-1 1 1,0-1 0,0 0 0,0 0-1,-1 0 1,1-1 0,0 1-1,-1-1 1,0 0 0,0 0 0,1 0-1,-2 0 1,1 0 0,3-6 0,0-1 0,-1 0 0,0-1 0,-1 1 0,0-1 0,-1 0 0,3-19 0,-2 18 0,0 0 0,0 0 0,2 1 0,-1-1 0,1 1 0,1 0 0,13-17 0,-13 19 0,0 0 0,-1 0 0,0-1 0,-1 0 0,0 0 0,-1 0 0,0-1 0,6-21 0,-10 30 0,0 0 0,1 0 0,-1 0 0,0 0 0,0 0 0,0 0 0,0 0 0,0 0 0,-1 0 0,1 0 0,-1 0 0,1 0 0,-1 0 0,0 0 0,1 0 0,-1 1 0,0-1 0,0 0 0,-1 0 0,1 1 0,0-1 0,-1 1 0,1-1 0,0 1 0,-1-1 0,0 1 0,1 0 0,-4-2 0,-3 0 0,1 0 0,-1 0 0,0 1 0,0 0 0,-15-1 0,19 3 0,-27-3 0,0 1 0,-32 3 0,60-1 0,0 1 0,0-1 0,0 0 0,1 1 0,-1 0 0,0 0 0,1 0 0,-1 0 0,0 0 0,1 0 0,-1 1 0,1-1 0,0 1 0,0 0 0,-1-1 0,1 1 0,-2 3 0,0 0 0,1-1 0,0 1 0,0 0 0,0 0 0,1 0 0,0 1 0,0-1 0,-2 7 0,0 8 0,1 0 0,1 0 0,0 36 0,1-37 3,2 0 0,0 0 0,1 0 1,0 0-1,9 29 0,-9-42-2,0-1-1,1 1 1,0-1-1,0 0 1,0 0-1,0 0 1,1 0 0,-1 0-1,1-1 1,0 0-1,1 0 1,-1 0 0,1 0-1,0-1 1,0 1-1,0-1 1,0 0 0,0-1-1,1 0 1,-1 1-1,12 1 1,-2-1-1,1 0 0,0-2 0,-1 0 0,24-1 0,-14 0 0,-21 0 0,-1-1 0,0 1 0,0-1 0,1 1 0,-1-1 0,0 0 0,0 0 0,0 0 0,0-1 0,0 1 0,0-1 0,0 0 0,-1 1 0,1-1 0,-1-1 0,1 1 0,-1 0 0,0 0 0,1-1 0,-1 0 0,-1 1 0,1-1 0,0 0 0,-1 0 0,1 0 0,-1 0 0,1-3 0,4-10 0,-2 0 0,0-1 0,-1 1 0,2-22 0,5-404-14,-12 280-4,3 112 18,0 21 13,-3-44 1,2 73-14,0 0 0,0 0 0,0 0 0,0 0 0,0-1 0,0 1 0,0 0 0,0 0 0,0 0 1,0 0-1,0 0 0,0 0 0,0 0 0,0-1 0,0 1 0,0 0 0,0 0 0,0 0 0,0 0 0,0 0 0,0 0 1,0 0-1,0-1 0,0 1 0,0 0 0,0 0 0,0 0 0,0 0 0,0 0 0,0 0 0,0 0 0,0-1 0,0 1 1,0 0-1,0 0 0,0 0 0,0 0 0,-1 0 0,1 0 0,0 0 0,0 0 0,0 0 0,0 0 0,0 0 0,0-1 1,0 1-1,-1 0 0,1 0 0,0 0 0,0 0 0,0 0 0,0 0 0,0 0 0,0 0 0,0 0 0,-1 0 0,1 0 1,0 0-1,0 0 0,0 0 0,0 0 0,0 0 0,0 1 0,0-1 0,-1 0 0,1 0 0,0 0 0,0 0 0,-3 6 0,-1 17 0,1 1 0,1 0 0,2 43 0,0-14 0,0 537 0,6-532 3,1 13-43,-7-70-147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38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81 358 30238,'-15'-44'1855,"9"25"-1271,3 50-494,3 103-90,14 490 0,-4-141 0,-10-360 0,0-122 0,0-1 0,0 1 0,0 0 0,0-1 0,0 1 0,0-1 0,0 1 0,0-1 0,1 1 0,-1-1 0,0 1 0,0-1 0,1 1 0,-1-1 0,0 1 0,1-1 0,-1 1 0,0-1 0,1 0 0,-1 1 0,0-1 0,1 0 0,-1 1 0,1-1 0,-1 0 0,1 1 0,-1-1 0,1 0 0,-1 0 0,1 0 0,-1 1 0,1-1 0,-1 0 0,1 0 0,0 0 0,-1 0 0,1 0 0,-1 0 0,1 0 0,-1 0 0,1 0 0,-1 0 0,1 0 0,0-1 0,-1 1 0,1 0 0,-1 0 0,1-1 0,0 1 0,38 0 0,122-5 0,194-4 0,-222 11 0,1324 4 0,-1184 3 0,-3 0 0,1172-9 0,-1209 18 0,2 0 0,-235-18 0,1 0 0,0 0 0,0 0 0,-1 0 0,1 0 0,0 0 0,-1 0 0,1 0 0,0 0 0,-1 0 0,1 0 0,0-1 0,-1 1 0,1 0 0,0 0 0,-1-1 0,1 1 0,-1 0 0,1-1 0,-1 1 0,1-1 0,-1 1 0,1-1 0,-1 1 0,1-1 0,-1 1 0,1-1 0,-1 1 0,0-1 0,1 0 0,-1 1 0,0-1 0,0 0 0,1 1 0,-1-1 0,0 0 0,0 1 0,0-1 0,0 0 0,0 1 0,0-1 0,0 0 0,0 1 0,0-1 0,0 0 0,0 0 0,-1 1 0,1-1 0,0 0 0,-17-34 0,14 29 0,-1-5 0,0-1 0,1 0 0,0 0 0,1 0 0,1-1 0,0 1 0,0 0 0,1-1 0,3-20 0,-1-8 0,-2-276 0,-2 296 0,0-1 0,-6-26 0,4 25 0,-3-37 0,7-71 0,-2-54 0,0 171 0,-1 0 0,-1 1 0,0-1 0,-1 1 0,0 0 0,-9-15 0,8 15 0,-1-1 0,2 0 0,0 0 0,1 0 0,-4-17 0,4-23 0,3-77 0,2 62 0,-1 65 0,0 0 0,-1 1 0,0-1 0,0 1 0,0-1 0,0 1 0,0 0 0,-1-1 0,1 1 0,-1 0 0,-3-5 0,3 5 0,0 0 0,0 0 0,0 0 0,0 0 0,1-1 0,0 1 0,-1 0 0,1-1 0,1 1 0,-1-1 0,0-5 0,-2-98 0,2 106 0,0 0 0,1-1 0,-1 1 0,0 0 0,0 0 0,1 0 0,-1 0 0,0 0 0,0 0 0,0 0 0,0 0 0,-1 0 0,1 0 0,0 0 0,0 1 0,0-1 0,-1 0 0,-1 0 0,-1-1 0,0 0 0,0 0 0,0 0 0,-1 0 0,1 1 0,-1-1 0,1 1 0,-1 0 0,1 1 0,-9-1 0,-47 1 0,29 2 0,-259-3 0,-415 4 0,-23 48 0,342-30 0,147-11 0,37 11 0,115-12 0,-29 5 0,-84 17 0,160-26 0,1-2 0,-43-2 0,-13 1 0,-458 4 0,319-8 0,174 1 0,33-1 0,1 2 0,-1 0 0,-47 9 0,26-5 0,39-4 0,0 1 0,0 0 0,-16 4 0,21-4-1,-38 15 1,41-15-4,-1-1 0,1 1 0,0 0 0,-1 0 0,1 0 0,0 0 0,0 0 0,0 0 0,-1 1 0,1-1 0,0 0 0,1 1 0,-1-1 0,0 1 0,0-1 0,0 1 0,1-1 0,-1 1 0,1-1 0,-1 1 0,1-1 0,0 4 0,-1-2-232,2 7 398,4-5-3204,23-2-10445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34.92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32143,'311'16'624,"-75"-14"-667,-235-2-111,-5 2-1452,-19 5-4723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40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 31262,'0'-45'1500,"0"109"-1497,-1 95-2,22 165 0,-1-175-1,0 159 0,-22-45 0,5 280 0,10-278 0,-11-232 0,9 241 0,-1-169 0,-7-30 0,-2-72 0,1-2 0,-1 1 0,-1 0 0,1 0 0,-1 0 0,0 0 0,0 0 0,1 0 0,-1 0 0,-1 1 0,1-1 0,0 0 0,-1 2 0,0 2 0,1 22 0,0-53-8,0-24-32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41.0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445 46 28685,'0'0'1422,"-10"0"-365,3 0-992,-1 0 1,1 0 0,-1 1 0,1 0 0,-1 0-1,1 1 1,0 0 0,0 0 0,0 1 0,0-1-1,0 2 1,0-1 0,1 1 0,-1 0 0,1 0 0,0 1-1,-9 9 1,-254 241 228,261-248-290,5-5-3,0 1 1,1-1-1,-1 1 1,1 0-1,-1 0 1,1 0-1,-3 6 1,22-21 38,67-84-35,1-3-5,-51 65 1,55-53-3,-79 79 4,0 0-1,0 1 1,1 0 0,0 0 0,0 1 0,1 1-1,14-6 1,-25 11-2,-1 0 1,1 0-1,0 0 0,0 0 0,0 0 0,0 0 0,0 0 0,0 0 0,-1 0 1,1 0-1,0 0 0,0 0 0,0 1 0,0-1 0,-1 0 0,1 1 0,0-1 1,0 1-1,0-1 0,-1 1 0,1-1 0,0 1 0,-1-1 0,1 1 0,-1 0 1,1-1-1,0 1 0,-1 0 0,1 0 0,12 29 7,-8-18-2,92 171-1,-4-8-10,-91-171-114,0 1 0,0-1 0,0 0 0,0 1 1,1-1-1,0-1 0,0 1 0,0 0 0,0-1 1,5 5-1,9-3-5632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0:53.92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1481 1764 31598,'0'-39'1142,"-17"38"-1115,-239-5-27,237 5 0,0 0 0,-28-8 0,-27-1 0,-8 10 0,52 1 0,0-2 0,-59-7 0,-44-10 0,90 15 0,34 3 0,1 0 0,-1-1 0,1 0 0,0 0 0,0-1 0,-9-2 0,3 0 0,0 2 0,0-1 0,-1 2 0,1 0 0,0 1 0,-28 2 0,-5 0 0,-323-2 0,369-2 0,0-1 0,0 0 0,1 0 0,-1 0 0,1 0 0,0 0 0,0 0 0,0 1 0,0-7 0,0 8 0,1-7 0,0-1 0,1 0 0,0 1 0,0 0 0,0-1 0,1 1 0,1 0 0,-1 0 0,8-12 0,12-27 0,14-48 0,-16 46 0,-3 0 0,-1-1 0,13-74 0,11-222 0,-31 246 0,-4-119 0,8 11 0,-11 29 0,-3 175 0,0 1 0,0-1 0,-1 0 0,1 0 0,-1 0 0,0 1 0,0-1 0,-2-5 0,0 8 0,-3 1 0,1 1 0,-1-1 0,0 1 0,1 0 0,-1 1 0,1-1 0,0 1 0,-1 0 0,1 0 0,0 1 0,-9 6 0,1 1 0,0 0 0,-19 21 0,0 0 0,28-26 0,-12 8 0,0 1 0,1 1 0,1 1 0,1 0 0,-12 19 0,25-35 0,0 0 0,0 0 0,0 0 0,0 0 0,0 0 0,0 0 0,0 0 0,0 0 0,1 0 0,-1 0 0,0 0 0,0 0 0,0 0 0,0 0 0,0 0 0,0 0 0,0 0 0,0 0 0,0 0 0,0 0 0,0 0 0,1 1 0,-1-1 0,0 0 0,0 0 0,0 0 0,0 0 0,0 0 0,0 0 0,0 0 0,0 0 0,0 0 0,0 0 0,0 1 0,0-1 0,0 0 0,0 0 0,0 0 0,0 0 0,0 0 0,0 0 0,0 0 0,0 0 0,0 0 0,0 1 0,0-1 0,0 0 0,0 0 0,0 0 0,0 0 0,0 0 0,0 0 0,-1 0 0,1 0 0,0 0 0,0 0 0,0 1 0,7-6 0,7-9 0,-1-1 0,0-1 0,-2 0 0,16-27 0,-16 24 0,0 2 0,1-1 0,1 1 0,24-23 0,-34 37 0,0 1 0,0 0 0,0 0 0,0 0 0,1 1 0,-1-1 0,1 1 0,-1 0 0,1 0 0,0 0 0,-1 0 0,6 0 0,48 1 0,-29 1 0,-22 0 0,0 0 0,-1 0 0,1 1 0,-1 0 0,1 0 0,-1 0 0,0 1 0,8 4 0,40 31 0,-41-26 0,-1 0 0,0 1 1,-1 0-1,0 1 0,-1-1 0,14 31 0,-10-14-5,-2 0 1,13 48-1,-21-71-62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1:25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54 32031,'-3'-5'377,"1"2"-337,0 0-1,1 0 0,-1 0 0,1 0 1,-1-1-1,1 1 0,0 0 0,-1-7 1,3 10-40,-1-1 0,1 1 0,-1-1 0,1 1 1,-1-1-1,1 1 0,-1-1 0,1 1 0,0 0 0,-1-1 1,1 1-1,0 0 0,-1 0 0,1-1 0,0 1 0,-1 0 1,1 0-1,0 0 0,-1 0 0,1 0 0,0 0 0,-1 0 1,1 0-1,0 0 0,-1 0 0,1 0 0,0 0 0,0 1 1,2-1-1,207 2 0,229-4 0,-217-7 0,-222 9 0,0 1 0,0-1 0,1 0 0,-1 0 0,0 0 0,0 0 0,1 1 0,-1-1 0,0 0 0,0 0 0,1 1 0,-1-1 0,0 0 0,0 0 0,0 1 0,0-1 0,0 0 0,0 1 0,1-1 0,-1 0 0,0 1 0,0-1 0,0 0 0,0 1 0,0-1 0,0 0 0,0 0 0,0 1 0,0-1 0,0 0 0,0 1 0,-1-1 0,1 0 0,0 1 0,0 1 0,-2 21 0,0 0 0,-2-1 0,-9 34 0,-6 36 0,6 34 0,-34 222 0,-17 33 0,35-170 0,-2 246 0,30-434 0,-2 1 0,0-1 0,-10 33 0,-3 25 0,12 7 0,4-88 0,0 1 0,0-1 0,-1 0 0,1 1 0,0-1 0,0 0 0,0 1 0,-1-1 0,1 0 0,0 1 0,0-1 0,-1 0 0,1 0 0,0 1 0,0-1 0,-1 0 0,1 0 0,0 0 0,-1 1 0,1-1 0,-1 0 0,1 0 0,0 0 0,-1 0 0,1 0 0,0 0 0,-1 0 0,1 0 0,-1 0 0,1 0 0,0 0 0,-1 0 0,1 0 0,-1 0 0,-11-2 0,10 1 0,0 0 0,1 0 0,0 0 0,-1-1 0,1 1 0,0-1 0,-1 1 0,1-1 0,0 0 0,-1-2 0,-3-2 0,6 26 0,0-14 0,1-1 0,-1 1 0,1-1 0,0 0 0,1 1 0,-1-1 0,1 0 0,0 0 0,5 6 0,-4-6 0,-1 0 0,0 0 0,0 0 0,0 0 0,0 1 0,-1 0 0,0-1 0,0 1 0,2 11 0,-3 15 0,4 24 0,-1-31 0,-4-25 0,0 0 0,-1 0 0,1 1 0,0-1 0,-1 0 0,1 0 0,0 0 0,-1 0 0,1 0 0,0 0 0,-1 0 0,1 0 0,0 0 0,-1 0 0,1 0 0,0 0 0,-1 0 0,1 0 0,0 0 0,-1-1 0,1 1 0,0 0 0,-1 0 0,1 0 0,0 0 0,-1-1 0,1 1 0,0 0 0,0 0 0,-1-1 0,1 1 0,0 0 0,0 0 0,-1-1 0,-24-25 0,2-2 0,0 0 0,-18-31 0,-2-14 0,30 49 0,-1 0 0,-32-40 0,42 62 0,7 10 0,7 12 0,-7-14 0,16 27 0,1-1 0,2-1 0,27 30 0,-42-54 0,0 1 0,1-1 0,0 0 0,0-1 0,1 0 0,-1 0 0,1-1 0,1 0 0,-1 0 0,1-1 0,0 0 0,0-1 0,0 0 0,0-1 0,21 2 0,-20-3 0,36-2 0,-44 0 0,0 1 0,0-1 0,-1 0 0,1 0 0,-1 0 0,1-1 0,-1 1 0,1-1 0,-1 1 0,0-1 0,1 0 0,-1 0 0,0 0 0,0 0 0,1-2 0,11-15 0,-1-1 0,0 0 0,-2 0 0,0-1 0,-2-1 0,0 0 0,-1 0 0,-2 0 0,5-27 0,-10 44-17,-2 7-19,0 1-36,-7 13-427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2:09.93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322 7 30702,'0'0'74,"-1"-1"0,1 1 0,-1-1 0,0 0 1,1 1-1,-1-1 0,0 1 0,1 0 0,-1-1 0,0 1 0,0 0 0,1-1 0,-1 1 0,0 0 1,0 0-1,0 0 0,1-1 0,-1 1 0,0 0 0,0 0 0,0 0 0,0 0 0,-1 1 0,-30-1-136,23 0 219,5 1-149,-1-1-1,1 1 1,0 0 0,-1 0-1,1 0 1,0 1 0,0 0-1,0-1 1,0 1 0,0 1-1,0-1 1,1 1 0,-1-1 0,1 1-1,0 0 1,0 0 0,0 0-1,0 1 1,0-1 0,-3 7-1,-6 9 2,1 0 0,-15 41 0,15-35-5,-21 45-4,-28 70 0,54-121 0,0 0 0,1 0 0,1 1 0,1-1 0,0 34 0,2-38 0,1-9 0,-1 0 0,1-1 0,0 1 0,0 0 0,1 0 0,0 0 0,0-1 0,0 1 0,1 0 0,-1-1 0,1 0 0,1 1 0,-1-1 0,1 0 0,0 0 0,4 5 0,4 3 24,2-1 0,0 0 0,0 0 0,26 16 0,-30-23-159,-1 0 0,0-1 0,1 0 0,0 0 1,0 0-1,0-2 0,0 1 0,1-1 0,-1 0 1,14 0-1,-9-2-6041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2:13.84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1 578 32335,'0'0'11,"0"-1"-1,0 1 1,0-1 0,0 1 0,0 0 0,0-1 0,0 1 0,0 0-1,0-1 1,0 1 0,0-1 0,0 1 0,0 0 0,0-1-1,0 1 1,1 0 0,-1-1 0,0 1 0,0 0 0,0-1 0,0 1-1,1 0 1,-1-1 0,0 1 0,0 0 0,1 0 0,-1-1-1,0 1 1,1 0 0,-1 0 0,0-1 0,1 1 0,-1 0 0,0 0-1,1 0 1,-1 0 0,0 0 0,1 0 0,-1-1 0,0 1-1,1 0 1,0 1-12,0-1 0,0 1 0,0-1 0,-1 1 0,1-1 0,0 1 0,0 0-1,-1-1 1,1 1 0,0 0 0,-1 0 0,1-1 0,-1 1 0,1 0 0,-1 0 0,0 0-1,1 0 1,-1 0 0,0 0 0,1 1 0,5 21 1,-1 1 0,-1 0 0,2 39 0,-6 82 0,-2-69 0,2 168 0,0-905 0,1 660 0,0 0 0,0 1 0,0-1 0,0 0 0,-1 1 0,1-1 0,0 1 0,0-1 0,0 1 0,0-1 0,0 1 0,0 0 0,0 0 0,1-1 0,-1 1 0,0 0 0,0 0 0,0 0 0,0 0 0,0 0 0,0 0 0,2 1 0,30 2 0,-26-1 0,0 1 0,-1-1 0,1 1 0,-1 1 0,1 0 0,-1 0 0,0 0 0,-1 0 0,1 1 0,-1 0 0,0 0 0,0 0 0,6 9 0,0 1 0,-1-1 0,-1 1 0,-1 1 0,10 22 0,-14-26 0,-1 0 0,0 0 0,-1 0 0,0 0 0,-1 1 0,-1 23 0,0-28 0,-1-3 0,1 0 0,-1 0 0,0 0 0,0 0 0,0-1 0,-1 1 0,0 0 0,0-1 0,0 1 0,0-1 0,-1 0 0,1 1 0,-1-1 0,-1-1 0,1 1 0,0 0 0,-1-1 0,1 1 0,-1-1 0,0 0 0,0-1 0,-1 1 0,1-1 0,-6 3 0,-2 1 0,0-2 0,0 1 0,0-1 0,-1-1 0,1-1 0,-1 1 0,0-2 0,-17 1 0,263-3-48,-230 1 48,1-1 0,-1 0 0,0 0 1,1 0-1,-1 0 0,0 0 0,1-1 0,-1 0 0,0 0 1,0 1-1,0-2 0,0 1 0,-1 0 0,1-1 0,-1 1 1,1-1-1,-1 0 0,0 1 0,0-1 0,0 0 0,0 0 1,-1-1-1,1 1 0,-1 0 0,0-1 0,0 1 0,1-5 1,3-10 1,-1-1 0,-1 0 0,1-32 0,-1-22 2,-6-86 0,3 156-1,-5-27 16,5 29-19,0 0 0,-1 1 0,1-1 1,0 0-1,0 0 0,-1 0 0,1 0 0,-1 1 0,1-1 1,0 0-1,-1 0 0,0 1 0,1-1 0,-1 0 1,1 1-1,-1-1 0,0 1 0,1-1 0,-1 1 0,0-1 1,0 1-1,1-1 0,-1 1 0,0 0 0,0-1 0,0 1 1,0 0-1,0 0 0,0 1 0,0 0 0,0 0 0,0 0 0,0 1 0,0-1 0,1 0 0,-1 1 0,0-1 0,1 1 0,0-1 0,-1 1 0,1-1 0,0 1 0,-1-1 0,1 3 0,0 1 0,-5 30 0,2 1 0,1 0 0,4 37 0,-1-10 0,-1-58 0,0 1 0,0 0 0,1-1 0,0 1 0,0 0 0,0-1 0,1 0 0,0 1 0,0-1 0,0 0 0,1 0 0,0 0 0,0 0 0,0 0 0,0-1 0,1 1 0,0-1 0,0 0 0,0 0 0,0-1 0,0 1 0,1-1 0,0 0 0,0 0 0,0 0 0,0-1 0,0 1 0,0-1 0,0-1 0,1 1 0,-1-1 0,1 0 0,0 0 0,-1 0 0,1-1 0,9 0 0,-2 0 0,-8 0 0,-1 0 0,1 0 0,0 0 0,0 0 0,0-1 0,8-2 0,-11 2 0,-1 0 0,1 0 0,0 0 0,-1 0 0,1 0 0,-1 0 0,0-1 0,1 1 0,-1-1 0,0 1 0,0 0 0,0-1 0,0 0 0,0 1 0,0-1 0,0 0 0,-1 1 0,1-1 0,0 0 0,-1 0 0,1-2 0,3-20 0,-2 0 0,0 0 0,-2-39 0,-1 33 0,5-48 0,-4 75 0,1 0 0,-1 0 0,1 0 0,-1 1 0,1-1 0,0 0 0,0 0 0,1 1 0,-1-1 0,0 0 0,1 1 0,0 0 0,-1-1 0,1 1 0,0 0 0,0 0 0,0 0 0,1 0 0,-1 0 0,0 0 0,1 1 0,-1-1 0,1 1 0,0 0 0,-1-1 0,6 0 0,4 0 0,-1 0 0,0 1 0,1 0 0,-1 1 0,19 2 0,-24-2 0,-1 1 0,0 0 0,0 1 0,0-1 0,-1 1 0,1 0 1,0 0-1,-1 0 0,1 1 0,-1-1 0,1 1 0,-1 0 0,0 1 0,-1-1 0,1 1 0,0-1 0,-1 1 1,0 0-1,0 1 0,0-1 0,0 0 0,-1 1 0,0 0 0,0-1 0,0 1 0,1 7 0,0-7-1,-2 1 0,1 0-1,-1 0 1,1 1-1,-2-1 1,1 0 0,-1 0-1,0 0 1,0 1 0,0-1-1,-1 0 1,0 0-1,0 0 1,-1 0 0,0 0-1,0 0 1,0 0-1,-1-1 1,0 1 0,-4 6-1,-2-2-1,4-5 2,0 0 0,0 0 0,1 1 0,0-1 0,0 1 0,0 0 0,0 1 0,1-1 0,0 0 0,0 1 0,1 0 0,0 0 0,0-1 1,1 1-1,-2 12 0,3-17 0,0 0 0,0 0 0,0 0 0,0 0 0,0 0 1,1 0-1,-1 0 0,0 0 0,1 0 0,0 0 0,-1 0 1,1 0-1,0 0 0,0 0 0,0-1 0,0 1 0,1 0 1,-1-1-1,2 3 0,1-2 1,0 0-1,0 0 1,0 0 0,0-1 0,0 1 0,0-1-1,0 0 1,8 1 0,0 0-2,0 0 0,0 0 1,1-2-1,-1 1 0,15-2 0,-23 0 0,0 1-1,-1-1 1,1 0 0,0 0-1,0 0 1,-1-1-1,1 1 1,0-1 0,-1 0-1,0 0 1,1 0-1,-1 0 1,0-1 0,0 1-1,0-1 1,-1 0-1,1 1 1,-1-2 0,5-5-1,-1-3 2,-1-1 0,0 0-1,0 0 1,-2-1 0,0 1-1,0-1 1,1-23 0,-2-88 53,-3 93 29,1 247-81,0-211-2,0 0 1,0 0-1,0 1 0,1-1 0,0 0 1,0 1-1,0-1 0,0 0 0,1 0 1,-1 0-1,1 0 0,0 0 0,0-1 1,1 1-1,-1-1 0,1 1 0,0-1 1,-1 0-1,2 0 0,-1 0 0,5 4 1,-1-3-4,0-1 0,0 0 0,0 0 0,0 0 1,0-1-1,1 0 0,-1 0 0,1-1 0,0 0 1,-1 0-1,12-1 0,-12 0-6,1 0 0,-1 0 0,1-1 0,0 0 0,-1-1-1,0 1 1,1-1 0,9-5 0,-12 5 8,-1-1 0,1 0 0,-1 0 0,0-1-1,0 1 1,0-1 0,0 0 0,-1 0 0,1 0 0,-1-1-1,0 1 1,0-1 0,2-5 0,0-1 3,-1-1 1,0 1-1,0-1 0,-1 1 1,-1-1-1,3-22 0,-4-78 25,-1 65-4,0 25-13,1 2 9,-1 1 0,-1-1 1,-1 0-1,-1 0 1,-8-31-1,3 32 0,6 15-12,0-1-1,0 1 1,0-1-1,1 0 1,0 0-1,0 0 1,-1-8-1,21 12 23,-15 0-27,-3-3 0,2 14 0,10 730 0,-13-730 0,-1 1 0,0-1 0,-1 0 0,0 0 0,-5 13 0,6-18 0,0-1 0,-1 0 0,0 0 0,0 0 0,0 0 0,0-1 0,-1 1 0,1-1 0,-1 1 0,0-1 0,0 0 0,0 0 0,0 0 0,-1 0 0,-3 2 0,6-5 0,1 0 0,0 1 0,-1-1 0,1 0 0,0 0 0,-1 1 0,1-1 0,0 0 0,-1 0 0,1 1 0,-1-1 0,1 0 0,-1 0 0,1 0 0,0 0 0,-1 0 0,1 0 0,-1 0 0,1 0 0,-1 0 0,1 0 0,-1 0 0,1 0 0,-1 0 0,1 0 0,0 0 0,-1 0 0,1 0 0,-1-1 0,1 1 0,-1 0 0,1 0 0,0 0 0,-1-1 0,1 1 0,0 0 0,-1-1 0,1 1 0,0 0 0,-1-1 0,1 1 0,0 0 0,0-1 0,-1 1 0,1-1 0,0 0 0,0-20 0,0 16 0,2-10 0,0 1 0,0 0 0,1-1 0,1 1 0,5-14 0,10-37 0,7-83 0,-10 53 0,38-130 0,-53 223 0,0-1 0,0 1 0,0-1 0,0 1 0,1-1 0,-1 1 0,1 0 0,-1 0 0,1 0 0,0 0 0,0 0 0,0 0 0,0 0 0,0 0 0,0 1 0,0-1 0,1 1 0,-1 0 0,1-1 0,-1 1 0,1 0 0,-1 1 0,1-1 0,-1 0 0,1 1 0,0-1 0,0 1 0,-1 0 0,1 0 0,0 0 0,-1 0 0,1 1 0,0-1 0,-1 1 0,1-1 0,0 1 0,-1 0 0,1 0 0,-1 0 0,1 0 0,-1 1 0,0-1 0,0 0 0,1 1 0,2 2 0,2 3 0,0 1 0,0 0 0,0 0 0,-1 0 0,0 0 0,0 1 0,6 13 0,-4-4 0,0 0 0,-2 0 0,6 20 0,-8-19 0,-1 0 0,-1-1 0,0 1 0,-2 0 0,0 0 0,-4 31 0,3-47 0,0 1 0,-1 0 0,1-1 0,0 1 0,-1-1 0,0 0 0,0 1 0,0-1 0,0 0 0,-1 0 0,1 0 0,-1 0 0,0-1 0,0 1 0,1-1 0,-2 0 0,1 0 0,0 0 0,0 0 0,-1 0 0,1-1 0,-1 1 0,1-1 0,-5 1 0,-6 2 0,1-1 0,-1-1 0,0 0 0,-29 0 0,20-1 0,11 0 0,-1-1 0,-22-2 0,33 1 0,-1 1 0,1 0 0,-1-1 0,1 0 0,0 1 0,-1-1 0,1 0 0,0 0 0,-1-1 0,1 1 0,0 0 0,0-1 0,0 1 0,0-1 0,0 0 0,0 0 0,1 0 0,-1 0 0,-1-2 0,3 4 0,0-1 0,0 1 0,0 0 0,0 0 0,1-1 0,-1 1 0,0 0 0,0 0 0,0 0 0,0 0 0,1-1 0,-1 1 0,0 0 0,0 0 0,0 0 0,1 0 0,-1 0 0,0-1 0,0 1 0,1 0 0,-1 0 0,0 0 0,0 0 0,1 0 0,-1 0 0,0 0 0,0 0 0,1 0 0,-1 0 0,0 0 0,0 0 0,1 0 0,-1 0 0,0 0 0,0 0 0,1 1 0,0-1 0,131 6-7,33-1-31,-159-5 37,0 0 1,-1-1 0,1 0 0,-1 0 0,1 0 0,-1-1-1,1 0 1,-1 0 0,0 0 0,0-1 0,0 0 0,0 0-1,9-7 1,-8 4 0,-1 1 0,1-2 0,-1 1 0,0 0 0,-1-1 0,1 0 0,-1 0 0,5-14 0,-1-3 0,-1 0 1,-2-1-1,0 1 1,-1-1-1,0-33 1,0-26 5,-8-98 1,3 172-4,-1 0-1,1 0 1,-1 1-1,-1-1 1,0 1-1,-8-17 1,10 23-3,0 0 1,-1 0 0,0 1-1,0-1 1,0 0-1,0 1 1,0 0-1,0 0 1,-1-1 0,1 1-1,-1 1 1,1-1-1,-1 0 1,0 1-1,0-1 1,1 1-1,-1 0 1,0 0 0,0 0-1,-1 0 1,1 0-1,0 1 1,0-1-1,-4 1 1,6 0-1,0 0 0,0 1 0,-1-1 0,1 0 0,0 1 0,0-1 0,0 1 0,0-1 0,0 1 0,0-1 0,0 1 0,0 0 0,0-1 0,0 1 0,0 0 0,0 0 0,1 0 0,-1 0 0,0 0 0,1 0 0,-1 0 0,0 0 0,1 0 0,-1 0 0,1 0 0,0 0 0,-1 2 0,-7 36 0,7-32 0,-4 44 0,1 0 0,3 1 0,11 94 0,1-71 0,3-1 0,24 72 0,-38-145 0,0-1 0,0 1 0,0-1 0,0 1 0,0 0 0,0-1 0,0 1 0,0-1 0,0 1 0,1-1 0,-1 1 0,0-1 0,0 1 0,0-1 0,1 1 0,-1-1 0,0 0 0,1 1 0,-1-1 0,0 1 0,1-1 0,-1 0 0,0 1 0,1-1 0,-1 0 0,1 1 0,-1-1 0,1 0 0,-1 0 0,1 1 0,-1-1 0,1 0 0,-1 0 0,1 0 0,-1 0 0,1 0 0,-1 1 0,1-1 0,-1 0 0,2-1 0,-1 0 0,1 0 0,-1-1 0,0 1 0,1-1 0,-1 0 0,0 1 0,0-1 0,0 0 0,0 0 0,-1 1 0,1-1 0,0-3 0,14-43 0,11-74 0,-18 78 0,1 1 0,29-80 0,-37 121 0,0-1 0,0 1 0,1 0 0,-1-1 0,0 1 0,1 0 0,0 0 0,-1 0 0,1 0 0,0 0 0,0 0 0,0 1 0,0-1 0,0 1 0,1-1 0,-1 1 0,0 0 0,1 0 0,-1 0 0,1 0 0,-1 0 0,1 1 0,-1-1 0,1 1 0,0-1 0,-1 1 0,1 0 0,-1 0 0,1 0 0,0 0 0,-1 1 0,1-1 0,-1 1 0,1 0 0,0-1 0,-1 1 0,0 0 0,1 1 0,-1-1 0,0 0 0,1 1 0,-1-1 0,0 1 0,0-1 0,0 1 0,2 3 0,1 4 0,1 0 0,-2 1 0,0 0 0,0 0 0,0 0 0,-1 1 0,-1-1 0,0 1 0,1 16 0,0 16 0,-5 47 0,1-31 0,0-33 0,3 32 0,-2-56 0,1-1 0,0 1 0,-1-1 0,1 1 0,0-1 0,0 0 0,0 1 0,0-1 0,0 0 0,0 0 0,1 0 0,-1 1 0,0-2 0,1 1 0,-1 0 0,0 0 0,1 0 0,-1 0 0,1-1 0,0 1 0,-1-1 0,1 1 0,-1-1 0,1 0 0,0 0 0,-1 1 0,3-1 0,55 0 0,-43 0 0,-10 0 0,-1-1 0,0 0 0,1 0 0,-1 0 0,0 0 0,0-1 0,1 0 0,-1 0 0,-1 0 0,1-1 0,0 0 0,-1 0 0,1 0 0,-1 0 0,0-1 0,0 1 0,0-1 0,0 0 0,-1 0 0,0-1 0,1 1 0,-2-1 0,1 0 0,0 1 0,-1-1 0,2-8 0,3-6 0,-1-1 0,0 0 0,-2 0 0,-1 0 0,2-37 0,-5-123 0,0 176 0,0 1 0,-1 0 0,1-1 0,-1 1 0,0 0 0,0 0 0,0 0 0,0 0 0,-1 0 0,1 0 0,-1 0 0,0 0 0,0 0 0,0 0 0,-4-3 0,4 4 0,0 1 0,0-1 0,0 1 0,0 0 0,0 0 0,-1 0 0,1 0 0,0 1 0,0-1 0,-1 1 0,1-1 0,0 1 0,-1 0 0,1 0 0,-1 0 0,1 0 0,0 0 0,-1 0 0,1 1 0,0-1 0,-1 1 0,-2 1 0,2-1 0,1 1 0,-1-1 0,1 1 0,0 0 0,0 0 0,-1 0 0,1 0 0,1 0 0,-1 1 0,0-1 0,1 0 0,-1 1 0,1 0 0,-1-1 0,1 1 0,0 0 0,0-1 0,0 5 0,-2 0 0,-2 9 0,1 0 0,0 0 0,1 1 0,-1 33 0,6 70 0,-1-84 0,-1-31 0,0-1-1,1 1 1,0-1 0,-1 1 0,1-1-1,1 1 1,-1-1 0,1 0-1,-1 1 1,1-1 0,1 0 0,-1 0-1,0 0 1,1-1 0,0 1 0,0 0-1,0-1 1,0 0 0,1 0-1,-1 0 1,8 4 0,-3-2-3,0-1 1,1-1-1,0 1 1,0-2-1,0 1 0,0-1 1,0 0-1,0-1 1,18 0-1,-8 0 3,40-1 0,-56 0 0,1 0 0,-1-1 0,0 1 0,0-1 0,1 0 0,-1 0 0,0 0 0,0-1 0,0 1 0,0-1 0,-1 1 0,1-1 0,0 0 0,3-4 0,-2 1-1,0-1 1,0 0-1,-1 0 0,0-1 0,0 1 1,0-1-1,-1 1 0,0-1 1,0 0-1,1-11 0,3-74-7,-6 88 8,1-200 48,0 203-48,1 1 0,-1-1 0,0 0 0,1 1 0,-1-1 0,1 1 0,0-1 0,-1 1 0,1 0 0,-1-1 0,1 1 0,0 0 0,-1 0 0,1 0 0,-1 1 0,1-1 0,2 1 0,0-1 0,5 0 0,6-1 0,0 1 0,0 1 0,0 1 0,0 0 0,19 5 0,-30-6 0,-1 0 0,0 1 0,0-1 0,1 1 0,-1-1 0,-1 1 0,1 0 0,0 0 0,0 0 0,-1 1 0,1-1 0,-1 1 0,1-1 0,-1 1 0,0 0 0,0 0 0,-1 0 0,1 0 0,-1 0 0,1 0 0,-1 0 0,0 1 0,0-1 0,0 0 0,-1 1 0,1-1 0,-1 1 0,0-1 0,0 5 0,1 0 0,-1 0 0,0 0 0,-1 0 0,0 0 0,0 0 0,-1 0 0,0 0 0,0-1 0,-1 1 0,0-1 0,0 0 0,-9 14 0,7-11-2,0-1 0,0 1 0,1 0 0,1 0 0,-1 0 0,2 0 0,-1 1 0,2-1 0,-1 1-1,1-1 1,1 1 0,1 14 0,-1-23 2,0-1 0,0 0 0,0 1-1,1-1 1,-1 0 0,0 1 0,1-1-1,-1 0 1,1 1 0,0-1 0,-1 0-1,1 0 1,0 1 0,0-1 0,0 0-1,0 0 1,0 0 0,0 0 0,0 0 0,2 1-1,0 0 1,1 0 0,0 0 0,0 0 0,0 0 0,0-1 0,7 2 0,4 0 0,-1-1 0,1 0 0,15-1 0,-20-1-1,-1 0 6,-1 0-1,1 0 0,0-1 1,11-3-1,-17 3-3,1 0-1,-1 0 1,0-1 0,1 0 0,-1 1 0,0-1-1,0 0 1,0-1 0,-1 1 0,1 0 0,0-1-1,-1 0 1,4-4 0,5-9-1,-1-1 0,-1 0 0,0 0 0,-1-1 0,-1 0 0,0 0 0,-2-1 0,0 0 0,4-30 0,-3-17 0,-1-94 0,-5 152 0,0 7 0,0 0 0,0 0 0,0 0 0,0 0 0,0 0 0,0 0 0,0 1 0,0-1 0,0 0 0,0 0 0,-1 0 0,1 0 0,0 0 0,-1 0 0,1 0 0,-1 1 0,1-1 0,-1 0 0,1 0 0,-1 1 0,0-1 0,1 0 0,-1 1 0,0-1 0,-1 0 0,-22-1 0,10 2 0,10 1 0,-1 0 0,1 0 0,-1 0 0,1 1 0,0-1 0,0 1 0,-1 0 0,1 0 0,0 0 0,1 1 0,-1-1 0,0 1 0,1 0 0,0 0 0,-1 1 0,1-1 0,0 0 0,1 1 0,-1 0 0,1 0 0,-1 0 0,-2 7 0,-3 5 0,1 2 0,0-1 0,1 1 0,-5 25 0,7-20 0,0 1 0,2-1 0,1 0 0,0 1 0,6 43 0,-4-65 0,0 0 0,0 0-1,0 0 1,0 0 0,0 0 0,0 0-1,0-1 1,0 1 0,1 0 0,-1-1 0,1 1-1,-1-1 1,1 0 0,0 1 0,0-1 0,-1 0-1,1 0 1,0 0 0,0 0 0,0-1-1,0 1 1,0 0 0,0-1 0,4 1 0,-3 0-2,0-1 1,0 1-1,0-1 1,0 0-1,0 0 1,0 0-1,0 0 1,0 0-1,0-1 1,0 1-1,0-1 1,0 0-1,-1 0 1,1 0-1,0 0 1,0-1-1,3-2 1,-2 1 1,-1-1 0,1 0 0,-1 0 0,0-1 0,-1 1 0,1 0 0,-1-1 0,0 0 0,0 0 0,2-8 0,11-56 0,-9-1 0,-3 28 0,-1 84 0,-3 8 0,0-12 0,4 40 0,-3-75 0,0-1 0,1 1 0,-1-1 0,1 1 0,0-1 0,0 0 0,0 1 0,0-1 0,0 0 0,0 0 0,0 0 0,1 0 0,-1 0 0,1 0 0,0 0 0,-1 0 0,1-1 0,0 1 0,0 0 0,0-1 0,0 0 1,1 0-1,-1 1 0,0-1 0,0 0 0,5 1 0,3 0-3,1 0 1,-1-1 0,1 0-1,20 0 1,-22-2-3,-5 1 4,0 0 1,1-1-1,-1 0 0,0 0 0,0 0 1,0-1-1,-1 1 0,1-1 1,0 0-1,0 0 0,-1 0 0,1-1 1,-1 1-1,0-1 0,0 0 0,0 0 1,0 0-1,0 0 0,-1 0 1,1-1-1,-1 1 0,0-1 0,3-5 1,3-8 0,-1-1 0,0 1 1,8-37-1,-5 5 2,-2-1 0,2-59 1,-7-103 22,-3 156-20,0 40 1,0-2 0,0-1 0,-3-18 0,2 33-6,0 0 0,0-1 1,0 1-1,0 0 0,-1 0 0,0 0 0,0 0 1,0 0-1,0 0 0,0 0 0,-1 1 1,1-1-1,-6-4 0,7 7 0,0 0 0,0 0 0,0 0 0,-1 0 0,1 0 0,0 0 0,-1 0 0,1 0 0,-1 0 0,1 1 0,-1-1 0,1 1 0,-1-1 0,1 1 0,-1 0 0,1-1 0,-1 1 0,0 0 0,1 0 0,-1 0 0,1 0 0,-1 0 0,1 1 0,-1-1 0,0 0 0,1 1 0,-1-1 0,1 1 0,-3 1 0,2 0 0,-1-1 0,1 2 0,0-1 0,0 0 0,0 0 0,0 1 0,0-1 0,0 1 0,0-1 0,1 1 0,-1 0 0,1 0 0,-2 6 0,-5 20 0,1 1 0,1 1 0,-3 57 0,8 101 0,2-100 0,-1-70 0,0-1 0,2 0 0,0 1 0,1-1 0,1 0 0,0 0 0,2-1 0,0 0 0,0 1 0,2-2 0,0 1 0,1-1 0,1-1 0,16 20 0,-22-30 1,0 0-1,1-1 1,0 0-1,0 0 1,6 3-1,-9-6-2,-1 0 1,1 0-1,-1 0 0,1 0 0,0 0 1,0-1-1,-1 1 0,1-1 1,0 1-1,0-1 0,0 0 0,0 0 1,0 0-1,-1 0 0,1 0 1,0 0-1,0 0 0,0 0 0,0-1 1,-1 1-1,4-2 0,2-5-171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2:14.78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147 91 31743,'0'-72'976,"-1"72"-975,1-1-1,-1 1 1,1 0 0,-1-1-1,1 1 1,-1-1 0,1 1-1,-1 0 1,0 0 0,1-1-1,-1 1 1,1 0 0,-1 0-1,0 0 1,1 0 0,-1 0-1,0 0 1,1 0 0,-1 0-1,0 0 1,1 0 0,-1 0-1,1 0 1,-1 0 0,0 1-1,-18 1 4,13 1-1,0 0-1,1 0 0,-1 1 0,1-1 0,0 1 1,0 0-1,0 1 0,0-1 0,1 1 0,-1 0 1,1 0-1,-4 8 0,2-4-2,1 0-1,-1 1 1,2 0 0,-1-1 0,1 1-1,-4 19 1,7-21 0,-1 0 0,1 0 0,1 0 0,0 0 0,1 13 0,-1-20 0,0 1 0,1 0 0,-1 0 0,1 0 0,-1 0 0,1 0 0,0-1 0,-1 1 0,1 0 0,0-1 0,0 1 0,1 0 0,-1-1 0,0 1 0,0-1 0,1 0 0,-1 1 0,1-1 0,-1 0 0,1 0 0,-1 0 0,1 0 0,0 0 0,-1 0 0,4 0 0,9 2 0,0-1 0,0 0 0,0-1 0,0-1 0,18-1 0,-29 1 0,0 0 0,-1-1 0,1 1 0,-1-1 0,1 1 0,-1-1 0,1 0 0,-1 0 0,1 0 0,-1 0 0,0-1 0,1 1 0,-1-1 0,0 1 0,0-1 0,0 0 0,0 1 0,-1-1 0,1 0 0,0 0 0,-1-1 0,1 1 0,-1 0 0,0 0 0,0-1 0,0 1 0,0-1 0,1-4 0,1-5 0,-1 0 0,-1-1 0,0 1 0,-1-22 0,0 19 0,0 8 0,0-1 0,-1 1 0,0 0 0,0-1 0,-1 1 0,0 0 0,0 0 0,0 0 0,-1 0 0,0 1 0,-6-10 0,7 13 0,0 1 0,0 0 0,0-1 0,0 1 0,0 0-1,-1 0 1,1 0 0,0 1 0,-1-1 0,0 1-1,1-1 1,-1 1 0,0 0 0,0 0 0,0 0-1,1 0 1,-1 0 0,0 1 0,0 0 0,0-1 0,0 1-1,0 0 1,-1 0 0,1 1 0,0-1 0,1 1-1,-1-1 1,0 1 0,0 0 0,-5 2 0,5-1-6,0-1 0,0 1 1,0-1-1,0 1 1,0 0-1,1 0 0,-1 1 1,-3 2-1,-18 29-146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2:17.36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1 586 32047,'0'0'293,"0"8"-93,0 15-159,1 0-1,2 0 1,5 28 0,-6-44-39,-1 0-1,1 0 1,0-1 0,1 1 0,-1-1 0,1 1 0,1-1 0,-1 0-1,1 0 1,0-1 0,1 1 0,-1-1 0,1 0 0,0 0-1,7 6 1,-10-10-2,0 1 0,0-1 1,0 0-1,0 0 0,0 0 0,0 0 0,0 0 0,0 0 0,1 0 0,-1-1 0,0 1 0,0-1 0,1 0 0,-1 0 0,0 1 1,1-2-1,-1 1 0,0 0 0,1 0 0,-1-1 0,0 1 0,0-1 0,0 0 0,1 1 0,-1-1 0,0 0 0,0 0 0,0-1 1,0 1-1,0 0 0,-1-1 0,1 1 0,0-1 0,-1 1 0,1-1 0,-1 0 0,3-3 0,1-4 0,0 0 0,0 0 0,-1 0 0,-1-1 0,0 1 0,0-1 0,2-13 0,6-60 0,-4 0 0,-6-136 0,-2 111 0,1 73 5,-1-1 1,-1 1-1,-3-1 0,-10-44 1,16 93-5,0 1 1,-2 25 0,-1-1-2,17 271 0,-12-278 0,2 1 0,17 58 0,-17-73 0,2 0 0,0 0 0,0-1 0,2 0 0,0 0 0,16 20 0,-22-32-1,0 0-1,1-1 1,-1 1-1,1-1 1,0 0 0,0 0-1,0 0 1,0 0-1,1-1 1,-1 0 0,1 0-1,-1 0 1,1 0 0,0-1-1,-1 0 1,1 0-1,0 0 1,0 0 0,0-1-1,0 0 1,0 0-1,6-1 1,-8 1 1,-1 0 0,0-1 0,0 1 0,1-1 0,-1 0 0,0 1-1,0-1 1,0 0 0,0 0 0,0-1 0,0 1 0,0 0 0,-1-1 0,1 1 0,0-1 0,-1 1 0,1-1 0,-1 0 0,1 0 0,-1 0 0,0 0-1,0 0 1,1-2 0,4-8-4,-1 0-1,7-25 0,-12 37 5,6-29-8,0-1 1,-2 1-1,1-34 0,-4-87 17,-2 98 29,0 119-38,4 107 0,-2-162 0,1-1 0,0 1 0,1-1 0,1 0 0,0 0 0,0 0 0,1-1 0,0 1 0,1-1 0,11 16 0,-12-20 0,-1 0 0,1-1 0,1 1 0,-1-1 0,1 0 0,0-1 0,0 1 0,0-1 0,1 0 0,-1-1 0,1 1 0,0-1 0,0-1 0,0 1 0,0-1 0,1 0 0,8 0 0,-11-1 0,0-1 0,0 1 0,0-1 0,0 0 0,0-1 0,0 1 0,0-1 0,-1 0 0,1 0 0,0-1 0,0 1 0,-1-1 0,1 0 0,5-4 0,-6 3 0,0-1 0,-1 0 0,1 0 0,0 0 0,-1 0 0,0-1 0,0 1 0,-1-1 0,1 0 0,-1 0 0,0 0 0,3-9 0,1-11 0,-2 1 0,0-1 0,-1 0 0,-1 0 0,-3-33 0,1 38 0,0 8 0,0 0 0,-1 0 0,0 1 0,-1-1 0,-1 0 0,0 1 0,0 0 0,-8-18 0,9 25 0,-1 0 0,1 0 0,-1 0 0,0 0 0,0 0 0,0 1 0,0-1 0,-1 1 0,0 0 0,1 0 0,-1 0 0,0 0 0,-1 1 0,1 0 0,0-1 0,-1 2 0,1-1 0,-1 0 0,1 1 0,-1 0 0,0 0 0,0 0 0,-8 1 0,7-1 0,-1 1 0,0 0 0,0 0 0,1 1 0,-1 0 0,0 0 0,1 0 0,-1 1 0,-6 3 0,9-3 0,1 0 0,0 0 0,-1 0 0,1 1 0,0 0 0,0 0 0,1-1 0,-1 2 0,1-1 0,-1 0 0,1 0 0,0 1 0,0-1 0,0 1 0,1 0 0,-2 5 0,0 0 0,0 0 0,0 1 0,1-1 0,1 1 0,0-1 0,0 1 0,1 0 0,1 11 0,-1-17 0,0 0 0,1 0 0,-1-1 0,1 1 0,0 0 0,0-1 0,1 1 0,-1-1 0,1 1 0,0-1 0,0 0 0,0 0 0,0 1 0,0-1 0,1-1 0,-1 1 0,1 0 0,0-1 0,0 1 0,0-1 0,0 0 0,6 4 0,3-2 2,0 0 1,0-1-1,0 0 0,0-1 1,0 0-1,22 0 0,-27-2 0,0 0-1,1-1 0,-1 1 0,0-1 0,0-1 1,0 1-1,1-1 0,-1-1 0,-1 1 0,1-1 1,0 0-1,8-6 0,-7 3-1,-1-1 1,0 1-1,-1-1 1,0 0-1,0-1 1,0 1-1,5-12 0,-8 15-2,-1-1-1,0 1 1,0 0-1,-1-1 1,1 1-1,-1-1 1,0 0-1,0 1 0,-1-1 1,1 0-1,-1 1 1,0-1-1,0 0 1,-1 0-1,1 1 1,-3-9-1,3 12-8,-1 0-1,1 0 1,-1 0 0,1 0-1,-1 0 1,1 0 0,-1 1 0,0-1-1,0 0 1,1 0 0,-1 1-1,0-1 1,0 0 0,0 1-1,1-1 1,-1 1 0,0-1-1,0 1 1,0-1 0,-1 1 0,-37-8-897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2:17.71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27 32063,'40'-9'560,"10"0"-480,7 3-48,0 3-32,-7 3 0,-10 0 0,-10 0-32,-13 0-96,-14 0-833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2:18.49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380 134 32095,'1'-27'265,"0"19"-224,-1 1 1,0-1 0,0 0 0,-1 0 0,0 0-1,-3-12 1,3 17-40,0 1 0,0 0 0,-1 0 0,1 0-1,0-1 1,-1 1 0,0 1 0,1-1 0,-1 0 0,0 0-1,0 1 1,0-1 0,0 1 0,0-1 0,0 1 0,-1 0 0,1 0-1,0 0 1,-1 0 0,1 1 0,0-1 0,-1 0 0,1 1 0,-1 0-1,-3-1 1,-6 0-1,-1 0-1,1 0 1,-1 1-1,1 1 0,-1 0 1,-12 3-1,18-2 0,0 0 0,0 0 0,1 1 0,-1-1 0,1 2 0,0-1 0,0 1 0,0 0 0,0 0 0,0 0 0,1 1 0,-5 6 0,-5 7 2,0 0 0,1 2-1,2 0 1,0 0 0,1 1 0,1 1-1,0 0 1,2 0 0,1 1 0,1 0 0,0 0-1,2 0 1,1 1 0,1-1 0,1 1-1,1 0 1,4 38 0,-3-56-2,0-1 0,0 0 0,1 1 0,0-1 0,-1 0 0,2 0 0,-1 0 0,1 0 0,-1 0 1,1-1-1,0 1 0,1-1 0,6 7 0,-4-5 0,1-1-1,-1 0 1,1-1 0,0 1 0,1-1-1,-1-1 1,1 1 0,10 2 0,6 0 5,1 0 1,0-2 0,1-1-1,49-1 1,-51-1-4,-5-1-1,0 0 0,0-1 0,36-6 0,-51 6-1,0 1-1,0-2 1,-1 1 0,1 0 0,0-1-1,0 1 1,-1-1 0,1 0 0,-1-1-1,0 1 1,0 0 0,1-1 0,-1 0-1,-1 0 1,1 0 0,0 0 0,-1 0-1,0 0 1,1-1 0,-1 1 0,-1-1-1,1 1 1,0-1 0,0-4 0,0-23-246,-2 21-463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35.5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4 453 30990,'-3'2'1510,"8"4"-1231,13 3-363,26-1 97,1-2 1,0-2-1,0-2 1,58-5-1,-16 2-8,5 1-90,-91 0 64,0-1 1,0 1 0,0 0-1,0-1 1,-1 1-1,1-1 1,0 1 0,0-1-1,-1 1 1,1-1 0,0 0-1,-1 1 1,1-1 0,0 0-1,-1 1 1,1-1 0,-1 0-1,1 0 1,-1 0-1,0 1 1,1-1 0,-1 0-1,0 0 1,0 0 0,1 0-1,-1 0 1,0 0 0,0 1-1,0-1 1,0 0 0,0 0-1,0 0 1,0 0-1,-1-1 1,1-1-39,0 0-1,0 0 1,0-1-1,-1 1 1,0 0-1,1 0 1,-1 0-1,0 0 1,-2-4-1,1 3 149,1-1-1,-1 0 0,1 0 1,1 1-1,-1-1 0,1 0 1,0 0-1,0 0 0,0 0 1,1-6-1,0-17 82,-2 19-150,-1 0 0,0 0 0,0 0 0,-1 0 0,-1 0-1,-7-15 1,-34-49-3,29 48-2,3 3-7,-1 0 0,-2 2 0,0-1 0,-1 2 0,-29-26 0,34 33 13,28 16-10,-7 0-11,0 1 0,-1 0 0,0 0 0,1 1 0,-2 0 0,14 14 0,44 51 0,-36-37 0,-1-2 0,-2 1 0,25 39 0,-43-60 0,-1 1 0,0 0 0,-1 1 0,0 0 0,-2 0 0,1 0 0,-2 0 0,1 1 0,1 23 0,-5-38 0,0 11 0,1-1 0,-2 0 0,1 1 0,-3 10 0,2-18 0,0 1 0,0-1 0,-1 1 0,1-1 0,-1 1 0,0-1 0,0 0 0,0 0 0,0 0 0,0 0 0,-1 0 0,0 0 0,1 0 0,-5 2 0,-12 8 0,0 0 0,-1-1 0,0-2 0,-42 17 0,-91 21 0,140-44 0,-5 1-16,-47 10-243,46-14-859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2:19.21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15 29598,'12'-9'1607,"-5"4"-332,-2 17-1015,7 59-245,3 115-1,-14 77-18,-3-125 6,2-135-2,0-2 0,-1 0 0,1 0 0,0-1 0,0 1 0,0 0 0,0 0 0,0 0 0,0-1 0,0 1 0,0 0 0,0 0 0,0 0 0,0-1 0,1 1 0,-1 0 0,0 0 0,0-1 0,1 1 0,-1 0 0,0 0 0,1-1 0,-1 1 0,2 0 0,1-2 0,-3-10 0,0 9 0,0-471 0,0 455 0,3-65 0,-2 76 0,0 0 0,1 0 0,-1 1 0,1-1 0,1 1 0,-1-1 0,1 1 0,0 0 0,6-9 0,-7 14 0,0-1 0,0 1 0,0 0 0,1-1 0,-1 1 0,0 0 0,1 0 0,-1 1 0,0-1 0,1 0 0,-1 1 0,1-1 0,-1 1 0,1 0 0,-1 0 0,4 0 0,41 4 0,-45-3 0,1 0 0,0 0 0,-1 1 0,0-1 0,1 0 0,-1 1 0,0-1 0,0 1 0,1 0 0,-1 0 0,-1 0 0,1 0 0,0 0 0,0 0 0,-1 1 0,1-1 0,1 5 0,17 44 0,-20-51 0,7 30 0,0 0 0,-2 1 0,-2 0 0,0 0 0,-2 0 0,-7 59 0,6-87 0,-1 0 0,0 0 0,1-1 0,-2 1 1,1 0-1,0-1 0,0 1 0,-1-1 0,1 0 0,-1 1 0,0-1 0,0 0 0,0 0 1,0 0-1,0 0 0,0 0 0,-1 0 0,1-1 0,0 1 0,-1-1 0,1 0 0,-1 0 1,0 0-1,-5 2 0,2-1-4,-1-1 1,0 1-1,0-1 1,0 0-1,0-1 1,0 0-1,0 0 1,0 0-1,-8-2 1,14 2 4,0-1 0,1 1 0,-1 0-1,0-1 1,1 1 0,-1-1 0,0 1 0,1-1 0,-1 1-1,1-1 1,-1 1 0,1-1 0,-1 0 0,1 1 0,-1-1 0,1 1-1,-1-1 1,1 0 0,0 0 0,0 1 0,-1-1 0,1 0 0,0 0-1,0 1 1,0-1 0,0 0 0,0-1 0,0-26-1178,0 18-1605,0-11-14205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2:19.7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38 54 32127,'-29'186'640,"24"-139"-640,2 0 0,3 0 0,5 54 0,-4-97 0,0 1 0,0-1 0,0 1 0,0-1 0,1 0 0,-1 0 0,1 0 0,0 0 0,1 0 0,-1 0 0,1 0 0,-1-1 0,1 1 0,0-1 0,0 0 0,1 0 0,-1 0 0,1 0 0,-1-1 0,1 1 0,0-1 0,0 0 0,5 2 0,1-1 0,0 0 0,0 0 0,0-1 0,0-1 0,0 0 0,0 0 0,0-1 0,1 0 0,10-2 0,-19 2 0,0-1 0,0 1 0,0-1 0,0 1 0,0-1 0,0 0 0,0 0 0,-1 0 0,1 0 0,0 0 0,-1 0 0,1 0 0,0-1 0,-1 1 0,0-1 0,1 1 0,1-4 0,0 1 0,0-1 0,0-1 0,-1 1 0,1 0 0,-1-1 0,1-6 0,2-11 0,-1 1 0,1-31 0,-5 51 0,0-313 0,0 305 0,0 1 0,-1-1 0,0 1 0,-1-1 0,0 1 0,-1-1 0,-6-15 0,9 24 0,0 1 0,0 0 0,0-1 0,0 1 0,-1 0 0,1 0 0,0-1 0,0 1 0,0 0 0,0-1 0,0 1 0,-1 0 0,1 0 0,0-1 0,0 1 0,-1 0 0,1 0 0,0-1 0,0 1 0,-1 0 0,1 0 0,0 0 0,-1 0 0,1 0 0,0-1 0,0 1 0,-1 0 0,1 0 0,0 0 0,-1 0 0,1 0 0,0 0 0,-1 0 0,1 0 0,0 0 0,-1 0 0,1 0 0,0 0 0,-1 0 0,1 0 0,0 1 0,-1-1 0,1 0 0,0 0 0,-1 0 0,1 0 0,0 0 0,0 1 0,-1-1 0,1 0 0,0 1 0,-7 16 0,6 42-315,1-31-1067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2:20.10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64 5 32175,'0'0'12,"0"0"0,0 0 0,0-1 0,0 1 0,1 0 0,-1 0 1,0 0-1,0-1 0,0 1 0,0 0 0,0 0 0,0 0 0,1-1 0,-1 1 0,0 0 1,0 0-1,0 0 0,0 0 0,1 0 0,-1-1 0,0 1 0,0 0 0,0 0 0,1 0 1,-1 0-1,0 0 0,0 0 0,1 0 0,-1 0 0,0 0 0,0 0 0,0 0 1,1 0-1,-1 0 0,0 0 0,0 0 0,1 0 0,-1 0 0,0 0 0,0 0 0,0 0 1,1 0-1,-1 0 0,0 1 0,0-1 0,1 0 0,-1 0 0,0 0 0,0 0 0,0 0 1,0 1-1,1-1 0,15 10-62,7 10 50,-1 1 0,-1 0 0,-1 1 0,-1 2 0,-1 0 0,-1 1 0,-1 0 0,20 45 0,-22-39 0,-2 2 0,-1 0 0,-1 0 0,-2 1 0,-2 0 0,-1 0 0,1 46 0,-5-61 0,0 8 0,-4 35 0,2-54 0,0 1 0,-1-1 0,0 1 0,0-1 0,-1 0 0,-1 1 0,1-1 0,-6 8 0,-2 0-1,-1-1-1,-1 0 1,0-1 0,-1-1-1,-1 0 1,0 0 0,0-2-1,-1 0 1,-1-1 0,0 0-1,0-2 1,0 0 0,-1 0-1,-1-2 1,-23 5 0,-12-2-106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3:29.91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 0 10965,'0'13'15503,"0"14"-8854,0 15-5070,0 70-5278,0-77 5469,1 68-1770,-3 114 0,-4-141 0,6-84-10,0 0-26,0 0-1,0 0 1,1-1-1,2-11 1,6 1-796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3:33.38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0 148 30910,'1'-4'77,"-1"0"-1,1 0 1,0 0-1,0 0 1,0 0-1,0 0 1,1 0-1,-1 0 1,1 1-1,0-1 1,1 1-1,-1-1 1,0 1-1,1 0 1,0 0-1,0 0 1,0 0-1,0 0 0,0 1 1,1-1-1,-1 1 1,1 0-1,7-4 1,-1 2-78,0 0 0,0 0-1,0 1 1,1 0 0,0 1 0,-1 0-1,1 0 1,14 1 0,-3 1 1,-4-1 0,1 1 0,-1 0 0,1 2 0,-1 0 0,0 1 0,1 1 0,19 7 0,-24-5 0,0 0 0,0 1 0,-1 0 0,0 1 0,0 1 0,-1 0 0,0 1 0,20 20 0,-26-22 0,1 1 0,-2-1 0,1 1 0,-1 0 0,0 1 0,-1-1 0,0 1 0,-1 0 0,0 0 0,0 0 0,-1 0 0,0 0 0,0 21 0,-1 1 0,-4 42 0,2-64 0,0 1 0,-1-1 0,-1 0 0,0 0 0,0 0 0,-1-1 0,0 1 0,-6 10 0,-3-1 0,-1 1 0,-1-2 0,0 0 0,-1-1 0,-1-1 0,0 0 0,-2-1 0,1-1 0,-2-1 0,0 0 0,0-2 0,-1 0 0,-1-1 0,-35 10 0,39-17 0,1-2 0,-1 0 0,-17-1 0,27 0 0,81 22 0,-16-17-21,82-5-1,-59-1-12,-73 0 33,-1 0 1,0 0-1,0-1 1,0 1-1,0-2 1,0 1-1,0 0 1,0-1-1,-1 0 1,1-1 0,-1 1-1,0-1 1,0 0-1,0 0 1,-1-1-1,1 1 1,-1-1-1,0 0 1,-1 0-1,1 0 1,4-10-1,-1 3-4,-1 0 0,-1 0-1,0 0 1,0-1 0,-1 0-1,-1 0 1,0 0-1,-1 0 1,1-21 0,-3-214 133,-16 310-115,12 115-13,4-113 0,1-58 0,-1 0-1,1 0 1,0 0-1,0 0 1,0 0-1,1 0 1,0-1-1,0 1 1,0-1-1,1 1 1,0-1-1,0 0 1,0 0-1,1 0 1,0 0-1,0-1 1,0 1-1,0-1 1,1 0-1,0 0 1,-1-1-1,1 1 1,1-1-1,-1 0 1,0-1-1,1 1 1,-1-1-1,1 0 1,0 0-1,0-1 1,0 0-1,6 1 1,-10-2 0,-1 0 0,0-1 0,0 1-1,0 0 1,0-1 0,1 1 0,-1-1 0,0 1 0,0-1 0,0 1 0,0-1-1,0 0 1,0 1 0,0-1 0,0 0 0,0 0 0,-1 0 0,1 0-1,0 0 1,0 0 0,-1 0 0,1 0 0,-1 0 0,1 0 0,-1 0 0,1 0-1,-1 0 1,1-2 0,6-40-8,-7 34 7,2-98-15,-3 84 16,0 0 0,2-1 1,0 1-1,2 0 1,0 0-1,14-43 0,-16 62 2,1 0 0,-1 1-1,1-1 1,0 1 0,0-1 0,0 1-1,1 0 1,-1 0 0,1 0 0,0 0-1,0 0 1,0 0 0,0 1-1,0 0 1,1-1 0,-1 1 0,1 1-1,-1-1 1,7-2 0,2 1-1,0 1 0,1 0 1,-1 1-1,0 0 0,14 2 1,-22-1-2,1 0 0,0 0 0,1 1 0,-1-1 0,0 1 0,0 1 0,0-1 0,0 1 0,0 0 0,-1 0 0,1 0 0,0 0 0,-1 1 0,0 0 0,1 0 0,-1 0 0,0 1 0,-1-1 0,1 1 0,-1 0 0,1 0 0,-1 0 0,0 0 0,-1 1 0,1-1 0,-1 1 0,0 0 0,0-1 0,2 11 0,2 7 0,-1 0 0,-1 1 0,-1-1 0,-1 1 0,-1 29 0,-2-44 0,0-1 0,0 1 0,-1 0 0,0-1 0,0 1 0,-1-1 0,0 1 0,0-1 0,-1 0 0,0-1 0,0 1 0,-1 0 0,1-1 0,-8 6 0,-9 11 0,-1-1 0,-30 22 0,45-39-2,0 0 0,0 0 0,-15 8 0,20-12 2,-1 0-1,1 0 1,-1 0-1,1-1 1,-1 1-1,1-1 1,-1 1-1,1-1 1,-1 0 0,1 0-1,-1 0 1,1 0-1,-1 0 1,1 0-1,-1-1 1,1 0-1,-5-1 1,7 2 0,-1-1 0,0 1 0,0-1 0,1 1 0,-1-1 0,0 1 0,1-1 0,-1 0 0,1 0 0,-1 1 0,1-1 0,-1 0 0,1 0 0,-1 1 0,1-1 0,0 0 0,-1-1 0,-10-39-5,1 0 0,2-1 0,1 0 0,3-1 1,1-61-1,3 103 4,0 0 1,0 0-1,1 0 1,-1 1-1,0-1 1,0 0-1,1 0 1,-1 1-1,1-1 1,-1 0-1,0 0 0,1 1 1,0-1-1,-1 1 1,1-1-1,-1 0 1,1 1-1,0-1 1,-1 1-1,1-1 1,0 1-1,-1 0 1,1-1-1,0 1 1,0 0-1,0-1 1,-1 1-1,1 0 1,0 0-1,0 0 1,0 0-1,-1 0 1,1 0-1,0 0 1,0 0-1,0 0 1,0 0-1,1 1 1,1-1 0,0 0 0,0 1 0,0-1 0,0 1 0,-1 0 0,1 0 0,0 0 1,0 0-1,0 1 0,3 2 0,8 10 3,-2 0-1,1 2 1,-2-1 0,18 33 0,-7-13-1,-10-15-2,0-1 0,0-1 0,1 0 0,20 22 0,-28-36 0,-1 1 0,1-1 0,0-1 0,0 1 0,1-1 0,-1 1 0,1-1 0,-1-1 0,1 1 0,0-1 0,0 0 0,0 0 0,0-1 0,0 0 0,1 0 0,8 0 0,-12-1-1,0 1-1,0-1 1,0 0 0,0 0-1,-1 0 1,1 0 0,0-1-1,0 1 1,0-1 0,0 0-1,0 0 1,-1 0 0,1 0-1,0 0 1,-1-1 0,1 1-1,-1-1 1,1 0 0,-1 1-1,0-1 1,1 0 0,-1 0-1,0-1 1,-1 1 0,1 0-1,0-1 1,-1 1 0,1-1-1,-1 1 1,0-1 0,1 0-1,-1 0 1,-1 1 0,1-1-1,1-6 1,6-31-14,-2-1-1,-2 0 1,-1 0 0,-5-76-1,0 32 34,2 80-3,0-21 61,0 25-74,1 0 0,-1 1 0,0-1 0,0 0-1,0 1 1,0-1 0,0 0 0,-1 1 0,1-1 0,0 0-1,0 1 1,0-1 0,-1 0 0,1 1 0,0-1 0,-1 1-1,1-1 1,0 1 0,-1-1 0,1 0 0,-1 1 0,1-1-1,-1 1 1,1 0 0,-1-1 0,0 2-2,0 0 0,0 0 0,1 0 0,-1 0 0,1 0 0,-1 1 0,1-1 0,-1 0 0,1 0 0,0 1 0,-1-1 0,1 0 0,0 0 0,0 1 0,0-1 0,0 0 0,0 2 0,0 3 0,-5 89 21,8 132 1,14-91-16,-9-83-7,2 79 1,-10 12 0,-6-913-27,5 767 29,1-1-1,0 1 0,0-1 0,0 1 1,1 0-1,-1-1 0,0 1 0,1-1 1,0 1-1,-1 0 0,1-1 0,0 1 1,0 0-1,0 0 0,1 0 0,-1 0 1,1 0-1,-1 0 0,1 0 1,-1 0-1,4-3 0,0 3-1,-1 1 0,0-1 0,0 1 0,1-1 0,-1 1-1,0 1 1,1-1 0,-1 0 0,1 1 0,8 1 0,-8-2 0,0 1 0,0 0 0,1 1 0,-1 0 0,0-1 0,7 3 0,-10-2 0,0 1 0,1-1 0,-1 0 0,0 1 0,0-1 0,-1 1 0,1-1 0,0 1 0,0 0 0,-1 0 0,1 0 0,-1 0 0,0 0 0,1 0 0,0 4 0,3 6 0,0 0 0,0 1 0,-1 0 0,-1 0 0,-1 0 0,1 0 0,-1 16 0,-2 97 0,-2-93 0,2-25 0,-1 1 0,0-1 0,0 1 0,-1-1 0,0 0 0,-1 1 0,0-1 0,0 0 0,0-1 0,-1 1 0,0-1 0,-1 1 0,-8 10 0,8-13 0,0-1 0,0 1-1,0-1 1,0 0 0,0 0 0,-1 0-1,0-1 1,0 0 0,0 0-1,0-1 1,0 1 0,0-1-1,-1-1 1,1 1 0,-1-1-1,1 0 1,-14 0 0,-4 0-18,17 0 14,0 0 0,0-1 0,0 0 0,0 0 0,0-1 0,-12-2 0,19 2 2,0 0 0,-1 0-1,1 0 1,-1 1 0,1-1-1,0 0 1,0 0 0,0 0-1,-1 0 1,1 0-1,0 0 1,0 0 0,0 0-1,0 0 1,1 0 0,-1 1-1,0-1 1,0 0 0,0 0-1,1 0 1,-1 0 0,1 0-1,-1 0 1,1 0 0,5-2 0,1 1 1,-1 0-1,1 0 0,0 1 1,0 0-1,0 0 1,-1 0-1,1 1 1,0 0-1,0 1 1,7 0-1,27 0 5,-21-2 1,0-1 1,0-1 0,35-10-1,-50 11-3,1 0-1,-1 0 1,0 0-1,0 0 1,0-1-1,-1 0 1,1 0 0,-1 0-1,1 0 1,-1-1-1,0 0 1,0 0-1,-1 0 1,1 0-1,-1-1 1,0 1-1,0-1 1,0 0-1,3-8 1,-1-5-1,0-1 0,-2 1 0,0-1 0,1-26 0,-4-82 0,-2 56-3,4-6-6,0 40 14,-1-1 0,-8-55 0,-3 63 31,10 28-35,-1 1 0,1 0 1,-1-1-1,0 1 0,1 0 0,-1 0 1,0 0-1,0 0 0,1 0 0,-1 0 1,0 0-1,0 0 0,0 0 0,0 0 1,-1 0-1,1 0 0,0 1 0,0-1 1,-2 0-1,3 2-1,-1-1 0,0 1 0,0-1 0,1 1 0,-1 0 0,0 0 0,1-1 0,-1 1 0,1 0 0,-1 0 0,1 0 0,-1 0 0,1 0 0,0 0 0,-1 0 0,1-1 0,0 1 0,0 0 0,0 0 0,0 0 0,0 0 0,0 0 0,0 0 0,0 0 0,0 0 0,0 1 0,0 5 0,-4 225 0,5-148 5,-1-53 1,2-1 0,1 1-1,1-1 1,9 32 0,-10-49-6,1-1-1,0 0 1,1 0 0,0 0 0,1-1 0,1 0 0,-1 0 0,2 0 0,-1-1-1,1 0 1,1 0 0,10 9 0,-14-15 0,0-1 0,0 0 0,1 1 0,-1-1 0,1-1 0,-1 1 0,1-1 0,0 0 0,11 2 0,0-2 0,0-1 0,21 0 0,-29-1 0,-4-1 0,0 1 0,0-1 0,-1 0 0,1 0 0,-1 0 0,1-1 0,-1 0 0,1 0 0,-1 0 0,0 0 0,0 0 0,0-1 0,0 0 0,0 0 0,-1 0 0,1 0 0,-1-1 0,0 0 0,0 1 0,0-1 0,0 0 0,-1 0 0,0 0 0,0-1 0,0 1 0,2-5 0,2-9 0,0-1-1,-1 1 0,0-1 0,-2 0 0,2-21 0,-5 30-3,4-22-2,-2-1 1,-1 1-1,-6-54 0,4 81 6,1 0 0,-1 0 0,-1 0 0,1 0 0,-1 0 0,1 0 0,-1 0 0,-1 1 0,1-1 0,-1 1 0,1-1 0,-1 1 0,-1 0 0,1 0 0,0 1 0,-1-1 0,0 1 0,0-1 0,0 1 0,0 0 0,-1 1 0,1-1 0,-1 1 0,1 0 0,-1 0 0,0 0 0,0 1 0,0-1 0,0 1 0,0 0 0,0 1 0,0-1 0,0 1 0,0 0 0,-8 1 0,11 0 0,0 0 0,0 0 0,1 0 0,-1 0 0,0 0 0,0 0 0,1 0 0,-1 1 0,1-1 0,-1 1 0,1-1 0,0 1 0,0-1 0,-1 1 0,1 0 0,0 0 0,0-1 0,1 1 0,-1 0 0,0 0 0,0 0 0,1 0 0,0 0 0,-1 0 0,1 0 0,0 4 0,-2 3 0,-3 13 0,2 0 0,0 1 0,1-1 0,3 37 0,0-17 0,-1-25 0,1 1 0,0-1 0,2 1 0,7 29 0,-8-39 0,1-1 0,0 0 0,0 0 0,0 0 0,1 0 0,0 0 0,0-1 0,1 0 0,-1 0 0,2 0 0,-1 0 0,0-1 0,13 9 0,-15-12 0,0 0 0,1 0 0,-1 0 0,1 0 0,-1-1 0,1 0-1,0 0 1,-1 0 0,1 0 0,0 0 0,0-1 0,0 0 0,0 0 0,-1 0 0,1 0 0,0 0 0,0-1 0,0 0 0,0 0 0,-1 0-1,1 0 1,0 0 0,-1-1 0,1 0 0,-1 1 0,0-1 0,1-1 0,-1 1 0,0 0 0,0-1 0,0 0 0,-1 1 0,1-1-1,-1 0 1,5-7 0,-3-3-2,0 0 0,-1 0 0,0-1 0,-1 1 0,-1-1 0,0 1-1,0-1 1,-4-25 0,2-10-5,2 11 5,0 21 1,-1 0 1,0 0 0,-1 1 0,-1-1 0,0 0 0,-9-31 0,-2 28 2,13 19-1,0 1 0,-1-1 0,1 1 0,-1-1 0,0 1-1,1 0 1,-1-1 0,1 1 0,-1 0 0,1-1 0,-1 1 0,0 0 0,1 0-1,-1 0 1,0-1 0,1 1 0,-1 0 0,0 0 0,1 0 0,-1 0 0,0 0-1,1 0 1,-1 0 0,0 1 0,1-1 0,-1 0 0,0 0 0,1 0 0,-1 1-1,0 0 1,-3 10 2,2 26-4,1 0 0,8 67 1,-4-82 4,2 0 0,0 0 0,1-1 0,2 1 0,0-2 1,13 25-1,-16-36-4,1 1 1,-1-1 0,2-1 0,0 1 0,0-1-1,0 0 1,13 10 0,-16-15-1,0 0-1,1 0 1,-1-1 0,0 1-1,1-1 1,-1 0 0,1 0-1,0-1 1,0 1 0,-1-1-1,1 0 1,0 0 0,0-1-1,0 0 1,0 1 0,0-2-1,0 1 1,10-2 0,-12 1-2,-1 0 1,1 0 0,0 0-1,-1-1 1,1 1 0,-1-1-1,1 1 1,-1-1 0,0 0-1,0 0 1,0 0 0,0 0-1,0 0 1,0-1 0,-1 1-1,1-1 1,-1 1 0,1-1 0,-1 1-1,1-4 1,2-5 1,-1 0 0,0 0 1,3-20-1,-1-27 0,-3-109 0,-2 147 0,0 9 0,-5-62 0,4 67 0,0 0 0,0 1 0,0-1 0,-1 1 0,0-1 0,0 1 0,0 0 0,-1 0 0,1 0 0,-6-7 0,7 11 0,1 1 0,0 0 0,-1-1 0,1 1 0,-1-1 0,1 1 0,-1 0 0,1-1 0,-1 1 0,1 0 0,-1-1 0,1 1 0,-1 0 0,1 0 0,-1-1 0,0 1 0,1 0 0,-1 0 0,1 0 0,-1 0 0,0 0 0,1 0 0,-1 0 0,1 0 0,-1 0 0,0 0 0,1 0 0,-1 1 0,1-1 0,-1 0 0,1 0 0,-2 1 0,1 0 0,0 0 0,-1 0 0,1 0 0,0 0 0,0 0 0,0 1 0,0-1 0,1 0 0,-1 0 0,0 1 0,0-1 0,1 1 0,-1-1 0,0 4 0,-4 21 0,2 1 0,1 1 0,2 42 0,0-43 0,0-14 0,1-1 0,0 0 0,1 1 0,0-1 0,1 0 0,1 0 0,0 0 0,0-1 0,1 0 0,9 16 0,-11-22 0,1 1 0,0 0 0,0-1 0,1 0 0,0 0 0,-1 0 0,2 0 0,-1-1 0,0 0 0,1 0 0,0-1 0,0 1 0,0-1 0,0 0 0,0-1 0,1 0 0,0 0 0,-1 0 0,1-1 0,9 2 0,0-2 0,42 1 0,-55-3 0,1 1 0,0 0 0,-1-1 0,1 0 0,-1 0 0,1 0 0,-1 0 0,1-1 0,-1 1 0,0-1 0,0 0 0,0 0 0,4-3 0,-2 0 0,-1-1 0,1 0 0,-2 0 0,1 0 0,-1 0 0,0 0 0,0-1 0,0 0 0,-1 1 0,0-1 0,-1 0 0,1 0 0,-1-12 0,2-15 0,-4-54 0,0 41 0,3-13 3,0 37 3,-2 0-1,0 0 1,-1 0 0,-6-29 0,4 106-6,4 165 0,-3 261 0,1-439 0,-11 63 0,9-85 0,-2 0 0,0 0 0,-1-1 0,-1 0 0,-13 25 0,19-41 0,0 0 0,0 0 0,-1 0 0,1 0 0,-1 0 0,0 0 0,1-1 0,-1 1 0,0-1 0,0 1 0,0-1 0,0 0 0,0 1 0,0-1 0,0 0 0,-1-1 0,1 1 0,0 0 0,-3 0 0,3-1 0,0 0 0,0 0 0,1 0 0,-1 0 0,0 0 0,1-1 0,-1 1 0,0 0 0,1-1 0,-1 0 0,0 1 0,1-1 0,-1 0 0,1 0 0,-1 0 0,1 0 0,0 0 0,-1 0 0,1 0 0,0 0 0,0 0 0,0-1 0,0 1 0,0-1 0,0 1 0,0-1 0,0 1 0,0-3 0,-6-12 0,1-1 0,1 0 0,0 0 0,2-1 0,-4-34 0,3-94 0,4 128 0,0-50 0,0 65 0,1 1 0,-1-1 0,1 1 0,0-1 0,0 1 0,0 0 0,0-1 0,0 1 0,1 0 0,-1 0 0,1 0 0,-1 0 0,1 0 0,0 0 0,0 0 0,0 0 0,0 1 0,0-1 0,0 1 0,0 0 0,0-1 0,1 1 0,-1 0 0,4-1 0,9-4 0,1 1 0,26-6 0,-35 9 0,30-4 0,1 1 0,0 3 0,48 1 0,-39 1 0,67-7 0,-105 5-4,-6 2 7,-4 0-15,-17 1-207,-19-1-814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3:33.90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107 31 31438,'-12'-2'275,"0"0"0,0 1 0,-21 0 0,32 1-275,1 1 1,-1-1 0,0 0-1,1 0 1,-1 1 0,0-1-1,1 0 1,-1 1 0,0-1-1,1 1 1,-1-1 0,1 1-1,-1-1 1,1 1 0,-1-1 0,1 1-1,-1 0 1,1-1 0,-1 1-1,1 0 1,0-1 0,-1 1-1,1 0 1,0-1 0,0 1-1,0 0 1,-1 0 0,1 1-1,-3 24 19,3-23-15,-1 6 8,0 4 9,1-1 0,0 1 0,3 22 0,-2-31-19,0 0 1,0-1-1,0 1 0,0-1 0,0 0 0,1 1 1,0-1-1,0 0 0,0 0 0,0 0 1,0 0-1,0 0 0,1-1 0,-1 1 1,1-1-1,0 1 0,5 2 0,0-1 0,-1 0-1,1 0 1,0-1 0,0 0-1,1 0 1,-1-1-1,1 0 1,-1-1-1,1 0 1,-1 0-1,13-1 1,-19 0-1,-1 0 0,0 0 0,0 0-1,0-1 1,1 1 0,-1 0 0,0-1 0,0 1 0,0 0-1,0-1 1,0 1 0,0-1 0,0 0 0,0 1 0,0-1-1,0 0 1,0 1 0,0-1 0,0 0 0,-1 0 0,1 0 0,0 0-1,-1 0 1,1 0 0,0 0 0,-1 0 0,1 0 0,-1 0-1,0 0 1,1 0 0,-1-1 0,0 0 0,1-6 0,0 1 0,0-1 0,-1 1 0,-1-11 0,0 1-2,1 7 1,0 0 0,-1 0 0,0 0 0,-1 0 0,0 0 0,-1 1 0,-4-13 0,6 18 0,-1 1 0,0-1 0,0 1 0,0-1 0,0 1 0,-1 0 0,1 0 0,-1 0 0,0 0 0,0 1 0,0-1 0,0 1 0,0 0 0,-1 0 0,1 0 0,-1 0 0,1 0 0,-1 1 0,0-1 0,1 1 0,-1 0 0,-5 0 0,4 0 0,0 0 0,0 1 0,0-1 0,0 1 0,0 0 0,0 1 0,0-1 0,0 1 0,0 0 0,0 1 0,-7 2 0,9-3 0,0 1 0,1-1 0,-1 1-1,1 0 1,-1 0 0,1 0-1,0 0 1,-1 0 0,1 1 0,0-1-1,1 1 1,-1 0 0,0-1-1,1 1 1,0 0 0,-1 0 0,1 0-1,0 0 1,-1 4 0,-3 42-110,4 0-335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3:37.68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275 62 32239,'-3'-5'22,"0"1"1,0 0-1,0 0 1,-1 0 0,1 0-1,-1 0 1,0 1-1,0 0 1,0 0-1,-1 0 1,1 0-1,-1 0 1,1 1 0,-1 0-1,0 0 1,0 0-1,0 1 1,0 0-1,0 0 1,0 0-1,-9 0 1,11 1-22,1 1 0,-1-1 0,1 1 0,-1 0 0,1 0 0,0 0 0,-1 0 0,1 0 0,0 0 0,0 1 0,0-1 0,-1 1 0,2-1 0,-1 1 0,0 0 0,0 0 0,0 0 0,1 0 0,-3 4 0,-27 52 13,25-45-16,-9 22 2,1 1 0,1 0 0,2 1 0,-9 57 0,12-28 0,-1 117 0,9-174 0,0-1 0,1 1 0,0-1 0,1 0 0,0 0 0,0 1 0,1-1 0,0 0 0,0-1 0,1 1 0,8 13 0,-9-17 0,1 1 0,-1-1 0,1-1 0,-1 1 0,1 0 0,0-1 0,0 0 0,1 0 0,-1 0 0,1-1 0,-1 1 0,1-1 0,0 0 0,0 0 0,0-1 0,0 0 0,0 1 0,0-2 0,0 1 0,8 0 0,-4-1 0,-1 0 0,0 0 0,0-1 0,0 0 0,0 0 0,-1-1 0,10-2 0,-14 2 0,0 0 0,0 1 0,-1-1 0,1-1 0,0 1 0,0 0 0,-1-1 0,0 1 0,1-1 0,-1 0 0,0 0 0,0 0 0,-1 0 0,1 0 0,-1 0 0,1 0 0,-1-1 0,0 1 0,1-4 0,5-29-7,-2 0 0,-1 0 0,-1-1 0,-6-69 0,2 28 10,0 52-8,0 17 9,1-1 1,0 1-1,0-1 1,2-10-1,-1 18-3,-1 0-1,1 0 1,-1 0-1,1 0 1,0 0 0,0 0-1,0 0 1,0 0-1,0 1 1,0-1 0,0 0-1,1 1 1,-1-1-1,0 1 1,1 0 0,-1-1-1,1 1 1,0 0-1,-1 0 1,1 0 0,0 0-1,0 0 1,0 0-1,2 0 1,14-2-1,1 1 0,-1 0 0,1 2 0,20 1 0,-17-1-5,-29 1 6,-4 1 0,0 0 0,0 0 0,-18 8 0,25-8-1,-1 0 0,1 1 0,0-1 0,0 1 0,0 0 0,0 0 0,0 1 0,1-1 0,0 1 0,-1 0 0,-3 7 0,1-1 0,0 1 0,0 1 0,2-1 0,-1 1 0,1 0 0,1 0 0,0 0 0,1 0 0,-1 14 0,0 17 0,4 53 0,0-74 0,-1-14 0,1 0 0,0 0 0,0-1 0,1 1 0,0 0 0,0-1 0,0 0 0,1 1 0,0-1 0,1 0 0,0 0 0,0-1 0,0 1 0,1-1 0,0 0 0,0 0 0,1-1 0,9 9 0,-8-9 0,1 0 0,0 0 0,1-1 0,-1 1 0,1-2 0,0 1 0,0-1 0,0-1 0,0 0 0,1 0 0,-1-1 0,0 0 0,1 0 0,18-2 0,-24 0 0,0 1 0,1-1 0,-1 0 0,1 0 0,-1-1 0,0 1 0,0-1 0,0 0 0,0 0 0,0 0 0,0-1 0,-1 0 0,1 1 0,-1-1 0,1 0 0,-1 0 0,0-1 0,0 1 0,-1-1 0,1 0 0,-1 1 0,1-1 0,-1 0 0,-1 0 0,1-1 0,0 1 0,-1 0 0,1-8 0,3-11 0,-2 0 0,0 0 0,-2 0 0,-2-31 0,1 25 0,0 9 0,-1-1 0,-1 1 0,-1 0 0,-1 0 0,0 0 0,-13-34 0,14 48 0,0 0 0,0 0 0,0 0 0,-1 1 0,0-1 0,0 1 0,0 0 0,0 0 0,-1 1 0,-10-9 0,11 11 0,0-1 0,-1 1 0,1 0 0,-1 1 0,1-1 0,-1 1 0,1-1 0,-1 2 0,0-1 0,0 0 0,1 1 0,-1 0 0,0 0 0,0 0 0,1 1 0,-10 1 0,11-1 0,1 0 0,-1 0 0,1 0 0,0 0 0,-1 0 0,1 1 0,0-1 0,0 1 0,0-1 0,0 1 0,0 0 0,0 0 0,1 0 0,-1 0 0,0 0 0,1 0 0,0 0 0,-1 0 0,1 1 0,0-1 0,-1 4 0,-2 5 0,1 1 0,0 0 0,-1 16 0,3-21 0,-4 32-7,2 0 1,1 1-1,7 75 0,-4-108 7,0 0-1,0 0 0,1 0 1,0-1-1,0 1 1,1-1-1,0 1 0,0-1 1,0 0-1,1 0 0,0-1 1,0 1-1,1-1 0,-1 1 1,1-2-1,8 8 1,-6-7-2,0-1 0,0 0 0,1 0 0,-1 0 0,1-1 0,0 0 0,0 0 0,1-1 0,-1 0 1,0-1-1,1 0 0,-1 0 0,10 0 0,-14-1 2,1 0 0,-1 0 0,0 0 0,0 0 0,0-1 0,0 1 0,0-1 0,0 0 0,0-1 0,-1 1 0,1 0 0,0-1 0,6-4 0,-7 3 0,0-1 0,0 1 0,-1-1 0,1 0 0,-1 0 0,0 0 0,0 0 0,0 0 0,-1 0 0,1-1 0,-1 1 0,1-9 0,5-30 0,-2 1 0,-1-69 0,2-24 3,-5 131-1,-1 0 1,1 1-1,0-1 1,0 0-1,0 1 0,0-1 1,1 0-1,-1 1 1,1-1-1,0 1 1,0 0-1,0 0 1,4-4-1,-4 5-1,-1 1 0,1 0 0,-1 0 0,1 0 0,-1 0 0,1 0-1,0 1 1,0-1 0,-1 0 0,1 1 0,0 0 0,0-1 0,0 1 0,0 0 0,0 0-1,-1 0 1,1 0 0,0 0 0,0 0 0,0 0 0,0 1 0,0-1 0,-1 1 0,1 0 0,0-1-1,0 1 1,-1 0 0,1 0 0,2 2 0,3 1-1,-1 1 0,0 1 0,0-1 0,0 1 0,0 0 0,-1 1 0,0-1 0,0 1 0,-1 0 0,5 10 0,2 5 0,-2-1 0,11 35 0,-14-27 0,-1 1 0,-1 0 0,-2-1 0,-2 43 0,0-66 0,1-2 0,-1 0 0,0 0 0,0 0 0,0 0 0,-1 0 0,1 0 0,-1 0 0,0 0 0,0 0 0,-1 0 0,1-1 0,-1 1 0,0 0 0,1-1 0,-2 1 0,-3 4 0,-2 1 0,8-55 0,17-40 0,33-106 0,-39 153 0,-10 36 0,1-4 0,1-1 0,-1 1 0,1 0 0,4-8 0,-6 14 0,0-1 0,0 1 0,0-1 0,0 1 0,1 0 0,-1-1 0,0 1 0,1 0 0,-1 0 0,1 0 0,-1 0 0,1 0 0,-1 0 0,1 0 0,0 0 0,-1 1 0,1-1 0,0 1 0,0-1 0,-1 1 0,1 0 0,3 0 0,-1-1 0,-1 1 0,1 0 0,-1 0 0,1 0 0,-1 1 0,1 0 0,-1-1 0,1 1 0,-1 0 0,1 0 0,-1 1 0,0-1 0,0 1 0,6 3 0,-6-1 0,0 0 0,0 0 0,0 0 0,0 1 0,0 0 0,-1-1 0,0 1 0,0 0 0,0 0 0,1 7 0,3 13 0,0 0 0,-2 0 0,2 44 0,-6 83 0,-2-64 0,2-86 0,-1-1 0,1 1 0,0-1 0,0 1 0,0-1 0,0 1 0,0-1 0,1 1 0,-1-1 0,0 1 0,1-1 0,-1 0 0,1 1 0,0-1 0,-1 1 0,1-1 0,0 0 0,0 0 0,-1 1 0,1-1 0,0 0 0,2 2 0,0-3 0,0 1 0,-1-1 0,1 1 0,0-1 0,-1 0 0,1 0 0,0 0 0,0 0 0,-1 0 0,1-1 0,0 1 0,4-2 0,-3 0-1,1 0-1,-1 0 1,0 0 0,0 0-1,1-1 1,-1 1-1,-1-1 1,1 0 0,0 0-1,-1-1 1,1 1 0,-1-1-1,0 0 1,-1 0-1,1 0 1,0 0 0,-1 0-1,0 0 1,0-1 0,2-6-1,4-13 1,-1 0 0,7-40 0,-14 60 1,13-96 1,-4 0 0,-8-157 1,-2 120 26,0 328-28,2 223 0,0-404 0,-1 0 0,1 0 0,1-1 0,0 1 0,1 0 0,-1-1 0,2 1 0,-1-1 0,10 17 0,-10-22 0,-1 0 0,1-1 0,0 1 0,0 0 0,1-1 0,-1 0 0,1 0 0,-1 0 0,1 0 0,0 0 0,0-1 0,0 1 0,1-1 0,-1 0 0,0-1 0,1 1 0,-1-1 0,1 0 0,0 0 0,-1 0 0,1-1 0,6 1 0,-9-1 0,0-1 0,1 1 0,-1-1 0,0 1 0,1-1 0,-1 0 0,0 0 0,0 0 0,0 0 0,0 0 0,0-1 0,0 1 0,0 0 0,0-1 0,0 0 0,0 1 0,-1-1 0,1 0 0,-1 0 0,0 0 0,1 0 0,-1 0 0,0 0 0,0 0 0,0 0 0,0-1 0,-1 1 0,2-4 0,2-8 0,-1-1 0,-1 0 0,1-21 0,-2 33 0,3-258 0,-5 173 0,1 86 0,0 0 0,0-1 0,0 1 0,0 0 0,0 0 0,0 0 0,1 0 0,-1 0 0,1 0 0,-1 0 0,1 1 0,0-1 0,-1 0 0,1 0 0,0 0 0,0 0 0,1 1 0,-1-1 0,2-2 0,0 3 0,0-1 0,0 1 0,0 0 0,0 0 0,0 1 0,0-1 0,0 1 0,0-1 0,0 1 0,0 0 0,6 0 0,-3 0 0,1 0 0,-1 0 0,1 0 0,-1 0 0,1 1 0,-1 0 0,0 1 0,0-1 0,1 1 0,-1 1 0,0-1 0,-1 1 0,1 0 0,0 0 0,-1 0 0,0 1 0,0 0 0,0 0 0,0 1 0,0-1 0,7 11 0,-6-7 0,0 1 0,-1 0 0,0 1 0,-1-1 0,0 1 0,0 0 0,-1 0 0,-1 0 0,1 1 0,-2-1 0,1 1 0,-1-1 0,-1 1 0,0-1 0,-1 1 0,0-1 0,0 1 0,-1-1 0,0 0 0,-1 1 0,0-1 0,-1-1 0,-6 14 0,5-13-2,0-1 0,1 1-1,0 0 1,1 0 0,0 0 0,1 1-1,0-1 1,0 1 0,1-1 0,1 1 0,0 13-1,0-22 2,1 0 0,-1 0 0,0 0 0,1-1 0,-1 1 0,1 0 0,0 0 0,0-1 0,0 1 0,0 0 0,0-1 0,0 1 0,0-1 0,0 1 0,0-1 0,1 0 0,-1 1 0,1-1 0,-1 0-1,1 0 1,-1 0 0,1 0 0,0 0 0,-1 0 0,1-1 0,0 1 0,0 0 0,3 0 0,5 1-6,0-1 0,0 0 0,1 0 0,11-1 0,-13 0 3,-7-1 3,0 1 0,0-1 0,0 1 0,0-1 0,0 0 0,0 0 0,0 0 0,0 0 0,0 0 0,-1 0 1,1-1-1,0 1 0,-1 0 0,1-1 0,-1 1 0,0-1 0,1 0 0,-1 0 0,0 1 0,0-1 0,0 0 0,0 0 0,0 0 0,0-3 0,5-10-1,-1 0-1,3-20 0,-4 19 3,6-27 1,0-3-11,2 1 1,2 1 0,1 0 0,29-56 0,-42 97 8,0 0 1,0 1 0,0-1 0,0 0 0,0 1-1,0 0 1,1-1 0,-1 1 0,1 0 0,-1 0 0,1 0-1,0 1 1,0-1 0,0 1 0,0-1 0,5-1-1,2 2 2,-1-1-1,1 1 1,0 0-1,13 1 1,-11 0 0,-12 0 17,-3 0 20,-4 1-36,1 0 0,0 0 0,-1 1 1,1 0-1,0 0 0,0 0 0,0 0 1,0 1-1,0 0 0,1 1 0,-1-1 1,1 1-1,0 0 0,0 0 0,0 1 1,1-1-1,0 1 0,-6 8 0,2-3 1,0 2 0,1-1 0,0 1 0,1 0 0,1 0 0,0 0 0,0 1 0,-2 13 0,3-2 0,1 1 1,1-1-1,2 41 1,1-22-2,-1-39-2,0 0 0,1 0 0,-1 0 0,1 0 0,0 0 0,0 0 0,1 0 0,-1-1 0,1 1 0,0 0 0,0-1 0,0 1 0,0-1 0,1 0 0,-1 0 0,1 0 0,0 0 0,0 0 0,0-1 0,0 1 0,0-1 0,0 0 0,1 0 0,-1 0 0,1 0 0,0 0 0,0-1 0,5 2 0,1 0 0,1-1 0,0 0 0,0 0 0,0-1 0,0 0 0,1-1 0,-1 0 0,0-1 0,16-3 0,-23 3 0,0 0 0,0-1 0,0 0 0,0 0 0,-1 0 0,1 0 0,-1 0 0,1-1 0,-1 0 0,0 1 0,0-1 0,0 0 0,0-1 0,0 1 0,-1 0 0,0-1 0,1 0 0,-1 1 0,-1-1 0,1 0 0,0 0 0,-1 0 0,0 0 0,0 0 0,1-5 0,2-13 0,-2 0 0,0-1 0,-1-31 0,-1 43 0,0-15-1,1 0-1,-2 0-1,-4-34 0,4 54 2,0-1 1,-1 1-1,0-1 1,0 1-1,0 0 1,-1 0 0,0 0-1,0 0 1,0 0-1,-1 1 1,0-1-1,0 1 1,0 0-1,-6-5 1,6 8 0,0-1 0,0 1 0,0 0 0,0 0 0,0 1 0,0 0 0,0-1 0,-1 1 0,1 0 0,-5 0 0,6 1 0,1-1 0,0 1 0,-1 0 0,1 0 0,0 0 0,-1 0 0,1 0 0,0 1 0,-1-1 0,1 1 0,0-1 0,0 1 0,-1 0 0,1 0 0,0 0 0,0 0 0,0 0 0,0 1 0,0-1 0,-2 3 0,1 1 0,0-1 0,1 1 0,0 0 0,0 0 0,0 0 0,0 1 0,1-1 0,0 0 1,-1 10-1,0 55-2,2-52 0,0-15 2,0 24-7,1-1-1,0 1 0,10 41 0,-10-61 6,1-1 1,0 1-1,0 0 1,1 0-1,0-1 0,0 1 1,1-1-1,0 0 1,0 0-1,0-1 1,1 1-1,-1-1 0,2 0 1,-1 0-1,0 0 1,1-1-1,0 0 1,9 6-1,-8-8 4,0 0 0,-1 0 0,1 0 0,0-1 0,0 1 0,0-2 0,12 1 0,-15-1-1,0 0 0,0 0 0,0 0 0,-1-1 0,1 1 0,0-1 0,0 0 0,0 0 0,-1 0 0,1-1 0,0 0 0,-1 1 0,0-1 0,1 0 0,4-4 0,-1-3 0,-1-1 0,1 1-1,-1-1 1,-1-1 0,0 1 0,-1-1 0,0 0-1,5-19 1,14-98 8,-20 110-9,6-80 5,-4-139 1,-5 173 20,-6 80 1,-3 35-27,2 1 0,3 0 0,5 101 0,1-59 0,-4-41 0,1 36 0,1-81 0,1 0 0,0 0 0,1 0 0,-1 0 0,2 0 0,-1 0 0,8 14 0,-8-18 0,0-1 0,1 1 0,0-1 0,-1 0 0,1 0 0,1 0 0,-1-1 0,0 1 0,1-1 0,-1 1 0,1-1 0,0 0 0,-1-1 0,1 1 0,0-1 0,0 1 0,0-1 0,6 0 0,8 2 0,0-1 0,0-2 0,18 0 0,-13 0 0,-19-1-1,1 1 0,-1-1 0,0 1 0,0-1 0,0 0 0,0-1 1,0 1-1,0-1 0,0 1 0,0-1 0,-1 0 0,1-1 0,-1 1 0,1-1 0,-1 1 0,0-1 0,0 0 0,0 0 0,0-1 1,-1 1-1,1 0 0,-1-1 0,0 0 0,0 1 0,2-7 0,2-5-3,-1 0 0,0-1 0,-1 0 0,-1 0 0,3-25 0,1-311-12,-8 339 16,1-3 2,-1 1 0,0 0 0,-2 0 0,0-1 0,0 2 0,-1-1 0,-10-21 0,8 26 10,3 14-8,1 22-5,2-20 2,-5 125 29,-6 231-28,11-356-2,0 1 0,0-1 0,1 0 0,0 1 0,0-1 0,1 1 0,-1-1 0,1 0 0,1 0 0,-1 0 0,1 0 0,4 6 0,-4-9 0,0 1 0,0-1 0,0 0 0,0-1 0,0 1 0,0-1 0,1 1 0,-1-1 0,1 0 0,0 0 0,-1 0 0,1-1 0,0 0 0,0 1 0,0-1 0,0-1 0,0 1 0,1 0 0,4-1 0,4 1 0,-1-1 0,0 0 0,0-1 0,0 0 0,0-1 0,0 0 0,0-1 0,0 0 0,16-7 0,-21 6 0,0 0 0,0 0-1,-1-1 1,0 0 0,0 0-1,0 0 1,-1-1 0,1 0-1,-1 0 1,-1 0-1,1-1 1,-1 0 0,0 0-1,-1 0 1,6-13 0,-3 0-5,0-1 0,-1 0 1,0 0-1,-2 0 1,1-24-1,-6-109 6,2 152 0,0 0 0,0 0 0,0 0 0,0 0 0,-1 0 0,1 0 0,-1 0 0,1 0 0,-1 0 0,0 0 0,0 0 0,0 0 0,0 0 0,0 0 0,0 1 0,0-1 0,0 0 0,-1 1 0,1-1 0,-3-1 0,1 1 0,-1 1 0,1 0 0,0 0 0,-1 0 0,1 0 0,-1 0 0,1 1 0,-1-1 0,0 1 0,-6 0 0,8 1-1,0-1 0,0 1 0,0-1 0,1 1 0,-1 0 0,0 0 0,0 0 0,1 0 0,-1 0 0,1 0 0,-1 0 0,1 0 0,-1 1 0,1-1 0,0 1 0,0-1 0,-1 1 0,1-1 0,0 1 0,0 0 0,1 0 0,-1-1 0,0 1 0,1 0 0,-1 0 0,0 2 0,-11 56 0,11-54 0,-3 38 0,2 84 0,3-60 0,0-56 0,-1 0 1,1 0-1,1-1 0,0 1 0,0 0 1,2-1-1,-1 0 0,6 12 0,-7-18-1,1-1 0,-1 1-1,1-1 1,0 0 0,0 0-1,0 0 1,0 0 0,1 0-1,-1-1 1,1 0 0,0 0 0,0 0-1,1 0 1,-1 0 0,0-1-1,1 0 1,0 0 0,-1 0-1,1-1 1,0 1 0,10 1-1,-12-3 2,0 1 0,-1-1 0,1 1 0,0-1 0,0 0-1,0 0 1,0 0 0,0-1 0,0 1 0,-1-1 0,1 1 0,0-1-1,0 0 1,0 0 0,-1 0 0,1 0 0,-1-1 0,1 1 0,-1-1-1,1 0 1,-1 1 0,0-1 0,0 0 0,0 0 0,0-1 0,0 1-1,0 0 1,-1-1 0,1 1 0,-1-1 0,1 1 0,-1-1 0,0 0-1,0 1 1,0-1 0,0-3 0,5-21 0,-1-1 0,-1 1 0,-1-1 0,-2-51 0,2-11-3,-1 69 2,0-11-3,7-37 0,-7 62 3,-1 1 1,1-1 0,0 1 0,0 0-1,0-1 1,1 1 0,0 0-1,0 0 1,1 0 0,0 1-1,8-10 1,-8 12 1,1 0-1,0 1 1,-1 0 0,1 0-1,0 0 1,0 0 0,0 1-1,0-1 1,0 2 0,0-1-1,1 0 1,-1 1 0,0 0-1,0 0 1,0 1 0,1-1-1,-1 1 1,0 0 0,0 0-1,0 1 1,0 0 0,0 0-1,6 3 1,-6 1-1,0-1 0,0 1 0,-1 0 0,0 1 0,0-1 0,0 1 0,-1 0 0,0 0 0,-1 0 0,1 0 0,-1 0 0,-1 0 0,1 1 0,-1-1 0,0 11 0,0 2 0,0 1 0,-2 0 0,0-1 0,-7 32 0,3-30 0,-16 37-1,15-45 6,1 0 0,0 1-1,1 0 1,0 0 0,1 0-1,-1 27 1,4-32-5,-1-9 0,1 0 0,0 1 0,-1-1 0,1 0 0,0 0 0,0 1 0,0-1 0,0 0 0,0 0 0,0 0 0,0 1 0,1-1 0,-1 0 0,0 0 0,1 0 0,-1 1 0,1-1 0,-1 0 0,1 0 0,-1 0 0,1 0 0,0 0 0,0 0 0,0 0 0,-1 0 0,1 0 0,0-1 0,0 1 0,0 0 0,0 0 0,0-1 0,0 1 0,1-1 0,-1 1 0,0-1 0,0 1 0,3 0 0,17 2 0,0 0 0,1-1 0,-1-1 0,1-1 0,34-4 0,-55 4-2,-1-1 0,1 1 1,0 0-1,0 0 0,-1 0 0,1 0 0,0-1 0,0 1 0,-1 0 1,1 0-1,0-1 0,0 1 0,-1-1 0,1 1 0,0-1 1,-1 1-1,1-1 0,-1 1 0,1-1 0,-1 0 0,1 1 1,-1-1-1,1 0 0,-1 1 0,0-1 0,1 0 0,-1 1 1,0-1-1,1 0 0,-1 0 0,0-1 0,1-8-163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3:38.42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0 31262,'0'0'1233,"4"0"-1142,30 0-80,268 8 79,-204-6-90,-52-3-5,-70 7-401,-8 0-848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3:39.47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 30750,'441'0'2012,"-441"0"-2042,0 0-749,-3 0-504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3:40.59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114 422 31310,'-2'0'87,"0"0"0,0-1 1,0 1-1,0-1 0,0 1 0,0-1 0,1 0 0,-1 0 0,0 0 0,0 0 0,-1-1 0,1 1-70,0 0 0,0 0 0,0 0 0,0 0 0,0 0 0,0 0 0,0 1 0,0-1 0,0 1 0,0-1 0,-2 1 0,-59-6-4,63 6-10,0 0 0,0 0 0,0-1-1,0 1 1,0 0 0,0 0 0,0 0-1,0-1 1,0 1 0,0 0 0,0 0 0,0 0-1,0 0 1,0 0 0,1-1 0,-1 1 0,0 0-1,0 0 1,0 0 0,0 0 0,0 0 0,1 0-1,-1 0 1,0-1 0,0 1 0,0 0 0,0 0-1,0 0 1,1 0 0,-1 0 0,0 0 0,0 0-1,0 0 1,1 0 0,-1 0 0,0 0 0,0 0-1,0 0 1,0 0 0,1 0 0,-1 0 0,0 0-1,0 0 1,0 0 0,0 0 0,1 1-1,-1-1 1,0 0 0,4 0-12,503 0-71,-506-18 67,-1 13 13,0 1 1,0-1 0,0 0 0,0 0 1,0 1-1,-1-1 0,0 0 0,0 0 0,0 1 0,0-1 0,-1 1 1,1-1-1,-1 1 0,-5-8 0,-1-1-1,2-1 0,-1 0 0,2 0 0,0 0-1,0-1 1,1 0 0,1 0 0,-2-23 0,-11-47 14,15 81-12,0 1-1,0 0 0,-1 0 1,1 0-1,-1 0 0,1 0 1,-1 0-1,0 1 0,0-1 1,0 1-1,0-1 0,-1 1 1,1 0-1,-1 0 1,1 0-1,-1 0 0,0 0 1,-4-2-1,1 2 2,0 0 1,0 0-1,-1 0 1,1 1-1,-1 0 1,1 0-1,-14 1 1,19 0 9,6 3 3,70 55 13,-4-4-19,89 86-1,-152-132-9,-1 0 0,0 0 0,0 0 0,0 1 0,-1 0 0,-1 1 0,0-1 0,0 1 0,0 0 0,-1 0 0,-1 1 0,0-1 0,0 1 0,-1-1 0,-1 1 0,1 0 0,-2 12 0,0-18 0,0 0 0,-1 0 0,0 0 0,0 0 0,-1 0 0,1 0 0,-1-1 0,0 1 0,0 0 0,-1-1 0,1 0 0,-1 1 0,0-1 0,0 0 0,-1 0 0,1-1 0,-1 1 0,0-1 0,0 0 0,-7 5 0,-8 4 0,-2 0 0,1-2 0,-30 11 0,23-10 0,-6 3-22,-1-1-79,0 2 0,-59 37 0,76-38-1175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50.18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338 54 31038,'0'0'26,"0"-2"59,-1-1 0,1 0 0,0 0 0,0 1 1,0-1-1,1 0 0,-1 1 0,0-1 0,1 0 0,0 1 1,0-1-1,0 0 0,0 1 0,0 0 0,0-1 0,1 1 0,-1-1 1,1 1-1,2-3 0,-38 64-85,-56 84 0,14-26 0,-67 143 0,139-252 0,3-6 0,0 0 0,0 0 0,0 1 0,1-1 0,-1 0 0,0 0 0,1 1 0,0-1 0,-1 0 0,1 1 0,0-1 0,1 4 0,2-5 0,0 1 0,0-1 0,1 0 0,-1 0 0,1 0 0,-1-1 0,1 1 0,-1-1 0,1 0 0,4 0 0,-7 0 0,220 12 0,-1-11-47,-216-1 11,-23 0-548,10 0-2444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3:48.2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276 459 31951,'1'-29'655,"0"16"-626,-1 1 0,0 0 0,-3-14 0,3 25-28,-1-1 0,1 1 0,-1 0 0,0 0 0,1 0 1,-1 0-1,0 0 0,0 0 0,0 0 0,0 0 0,0 0 1,0 1-1,0-1 0,0 0 0,0 1 0,0-1 1,0 1-1,-1-1 0,1 1 0,0-1 0,0 1 0,-1 0 1,-1-1-1,-33-2 16,29 2-17,0 1 0,1 0 0,-1 0 0,0 1 0,1 0 0,-1 0 0,0 0 0,1 1 0,0 0 0,-1 1 0,1-1 0,0 1 0,0 0 0,0 1 0,1-1 0,-1 1 0,1 0 0,0 1 0,0-1 0,-7 9 0,3-3 0,1 1 0,0 0 0,1 1 0,0 0 0,0 0 0,2 0 0,-1 1 0,2 0 0,-1 0 0,2 0 0,0 0 0,0 1 0,2 0 0,-1-1 0,2 1 0,0 0 0,2 20 0,-1-30 0,-1 0 0,1 0 0,0 0 0,1 0 0,-1 0 0,1 0 0,-1-1 0,1 1 0,0-1 0,1 1 0,-1-1 0,0 0 0,1 1 0,0-1 0,0-1 0,0 1 0,0 0 0,0-1 0,1 1 0,-1-1 0,1 0 0,-1 0 0,1 0 0,0-1 0,0 0 0,0 1 0,4 0 0,4 0 0,0 1 0,0-2 0,1 1 0,-1-2 0,0 0 0,0 0 0,1-1 0,12-3 0,-20 3 0,0 0 0,0-1 0,0 0 0,0 0 0,-1 0 0,1 0 0,-1-1 0,0 0 0,0 0 0,0 0 0,0 0 0,0-1 0,0 1 0,-1-1 0,0 0 0,0 0 0,0 0 0,0-1 0,-1 1 0,1-1 0,-1 1 0,0-1 0,-1 0 0,1 0 0,0-5 0,3-12-1,-2-1 0,0 0 0,-1 1 0,-2-27 0,0 47 1,-3-493-22,1 492 47,-1 7-21,-2 11-6,-7 47 2,-6 126 0,18 65 0,1-244 0,0 1 0,0-1 0,1 1 0,0-1 0,1 1 0,0-1 0,1 0 0,0 0 0,0 0 0,0-1 0,7 9 0,-7-12 0,-1-1 0,0 1 0,1-1 0,0 0 0,0 0 0,0-1 0,0 1 0,1-1 0,0 0 0,-1 0 0,1 0 0,0-1 0,0 0 0,1 0 0,-1 0 0,0-1 0,1 1 0,-1-1 0,0 0 0,7 0 0,-3-1 1,-7 0-2,-1 0 1,0 1-1,0-1 0,1 0 0,-1 0 1,0 0-1,0 0 0,1 0 0,-1 0 1,0 0-1,0 0 0,1-1 1,-1 1-1,0-1 0,0 1 0,0 0 1,0-1-1,0 0 0,1 1 0,-1-1 1,0 0-1,0 1 0,0-1 1,-1 0-1,1 0 0,0 0 0,0 0 1,0 0-1,-1 0 0,1 0 0,0 0 1,-1 0-1,1 0 0,-1-1 1,1 1-1,-1 0 0,1-2 0,3-24 0,0 0 0,-2-1 0,-1 0 0,-3-41 0,0 4 1,-2-49 27,4 190-22,1 114-5,-1-185 0,0 0 0,1-1 0,0 1 0,0 0 0,0 0 0,0 0 0,1-1 0,0 1 0,0-1 0,3 6 0,-4-8 0,1 0 0,0 0 0,-1 0 0,1 0 0,0-1 0,0 1 0,0-1 0,0 1 0,0-1 0,0 0 0,1 0 0,-1 0 0,0 0 0,1 0 0,-1 0 0,0-1 0,1 1 0,-1-1 0,1 0 0,-1 1 0,4-2 0,-1 2 0,1-1 0,-1-1 0,0 1 0,0-1 0,0 0 0,0 0 0,1 0 0,-1-1 0,6-2 0,-8 2 0,1-1 0,-1 1 0,0-1 0,0 1 0,0-1 0,-1 0 0,1 0 0,0 0 0,-1-1 0,0 1 0,0-1 0,3-5 0,-2 0 0,1-1 0,-1 1 0,0-1 0,-1 0 0,0 1 0,1-19-1,-4-62-17,0 42 5,1-6 18,18 52 22,-11 1-27,-1 1 0,0 0 0,1 1 0,-1-1 0,0 1 0,1 1 0,-1-1 0,0 1 0,0 0 0,0 0 0,0 1 0,-1 0 0,1 0 0,-1 0 0,1 0 0,-1 1 0,0 0 0,0 0 0,-1 1 0,1-1 0,-1 1 0,0 0 0,0 0 0,4 9 0,-3-4 0,-1-1 0,0 1 0,-1 0 0,0 0 0,-1 0 0,0 1 0,0-1 0,-1 1 0,0-1 0,-1 1 0,0-1 0,-3 15 0,2-21 0,0 0 0,0 1 0,0-1 0,0 0 0,-1 0 0,0 0 0,0 0 0,0 0 0,0 0 0,-6 6 0,4-4 0,0-1 0,1 1 0,-1-1 0,-4 13 0,7-14 0,0 0 0,0-1 0,0 1 0,0 0 0,0 0 0,1 0 0,0 0 0,0 1 0,0-1 0,0 0 0,0 0 0,2 5 0,-1-7 0,0 0 0,0 0 0,0 0 0,0-1 0,0 1 0,1-1 0,-1 1 0,0-1 0,1 1 0,-1-1 0,1 0 0,0 1 0,-1-1 0,1 0 0,0 0 0,0 0 0,0-1 0,0 1 0,-1 0 0,1-1 0,0 1 0,0-1 0,0 0 0,0 1 0,0-1 0,3 0 0,15 2 0,1-1 0,-1-1 0,0-1 0,1-1 0,22-4 0,-36 4 0,0 0 0,-1 0 0,1 0 0,-1-1 0,1 0 0,-1 0 0,0-1 0,0 0 0,-1 0 0,1 0 0,-1-1 0,0 0 0,0 0 0,0 0 0,-1 0 0,0-1 0,0 0 0,0 0 0,2-7 0,0 2 0,-2-1 0,0-1 0,0 1 0,-1 0 0,-1-1 0,1-13 0,1-78 0,-5 80 0,2 23 0,-1-1 0,0 1 0,0 0 0,-1-1 0,1 1 0,0-1 0,0 1 0,-1 0 0,1-1 0,-1 1 0,1-1 0,-1 1 0,1 0 0,-1 0 0,0-1 0,0 1 0,0 0 0,0 0 0,0 0 0,0 0 0,0 0 0,0 0 0,0 0 0,0 0 0,-2 0 0,1 0 0,0 0 0,0 1 0,0-1 0,0 1 0,0 0 0,-1 0 0,1 0 0,0 0 0,0 0 0,0 0 0,0 0 0,0 1 0,0-1 0,0 1 0,0-1 0,0 1 0,-2 1 0,1 0 0,0 0 0,1 0 0,0 0 0,-1 0 0,1 1 0,0-1 0,0 1 0,0-1 0,0 1 0,1 0 0,-1 0 0,1 0 0,0-1 0,0 1 0,0 1 0,0-1 0,0 0 0,0 6 0,-2 10 0,-1 37 0,4-47 0,0-2 0,-2 19 0,2 0 0,1-1 0,0 1 0,11 48 0,-11-69 0,1 0 0,-1 0 0,1 0 0,0 0 0,0 0 0,1 0 0,-1-1 0,1 1 0,0-1 0,0 0 0,1 0 0,-1 0 0,1 0 0,0 0 0,0-1 0,0 0 0,0 0 0,1 0 0,-1 0 0,1-1 0,-1 0 0,1 0 0,0 0 0,0 0 0,0-1 0,1 0 0,-1 0 0,0 0 0,0 0 0,10-1 0,6 1 0,25-2 0,-44 0 0,1 1 0,-1-1 0,0 1 0,0-1 0,0 0 0,0 0 0,0 0 0,0 0 0,0 0 0,0 0 0,-1 0 0,1-1 0,0 1 0,-1-1 0,1 1 0,-1-1 0,3-3 0,2-6 0,0-1 0,-1 1 0,0-1 0,-1 0 0,0 0 0,-1 0 0,0-1 0,-1 1 0,0-1 0,-1 0 0,-1 1 0,-1-15 0,1 23 0,1 1 0,-1 0 0,1 0 0,-1-1 0,1 1 0,0 0 0,0 0 0,3-5 0,0-2 0,-3 8 0,-1 1 0,1 0 0,-1-1 0,1 1 0,0 0 0,0-1 0,0 1 0,0 0 0,0 0 0,0 0 0,0 0 0,0 0 0,0 0 0,0 0 0,0 0 0,1 0 0,-1 1 0,0-1 0,1 0 0,1 0 0,1 0 0,-4-4 0,0 0 0,0 0 0,0 0 0,0 1 0,1-1 0,-1 1 0,1-1 0,0 1 0,0-1 0,0 1 0,1-1 0,0 1 0,-1 0 0,2 0 0,-1 0 0,0 0 0,1 0 0,0 1 0,6-8 0,-5 8 0,0 0 0,1 0 0,-1 1 0,1-1 0,0 1 0,0 0 0,0 1 0,0-1 0,0 1 0,0 0 0,0 0 0,0 0 0,1 1 0,7 0 0,51 0 0,-64 0 0,0 0 0,1 0 0,-1 0 0,0-1 0,0 1 0,0 0 0,1 0 0,-1 0 0,0 0 0,0 0 0,1 0 0,-1 0 0,0 0 0,0 0 0,0 1 0,1-1 0,-1 0 0,0 0 0,0 0 0,0 0 0,1 0 0,-1 0 0,0 0 0,0 0 0,0 1 0,1-1 0,-1 0 0,0 0 0,0 0 0,0 0 0,0 1 0,0-1 0,1 0 0,-1 0 0,0 0 0,0 1 0,0-1 0,0 0 0,0 0 0,0 0 0,0 1 0,0-1 0,0 0 0,0 0 0,0 1 0,0-1 0,0 0 0,0 0 0,0 1 0,0-1 0,0 0 0,-1 1 0,1-1 0,0 0 0,-1 0 0,1 1 0,0-1 0,0 0 0,-1 0 0,1 0 0,-1 0 0,1 1 0,0-1 0,-1 0 0,1 0 0,0 0 0,-1 0 0,1 0 0,0 0 0,-1 0 0,1 0 0,-1 0 0,1 0 0,0 0 0,-1 0 0,1 0 0,0 0 0,-1-1 0,1 1 0,0 0 0,-1 0 0,1 0 0,0 0 0,-1-1 0,1 1 0,0 0 0,-1 0 0,1-1 0,0 1 0,0 0 0,-1 0 0,1-1 0,-1 0 0,-8-3 0,-1 0 0,0 0 0,0 1 0,0 0 0,0 0 0,-1 1 0,1 1 0,-1 0 0,1 0 0,-14 2 0,23-1 0,0 0 0,-1 1 0,1-1 0,0 0 0,-1 1 0,1-1 0,0 1 0,-1 0 0,1-1 0,0 1 0,0 0 0,0 0 0,0 0 0,0 0 0,0 0 0,0 0 0,0 0 0,0 0 0,0 0 0,1 0 0,-1 0 0,0 1 0,1-1 0,-1 0 0,1 0 0,-1 1 0,1-1 0,0 0 0,-1 1 0,1 1 0,-5 51 0,5-43 0,-1 17 0,-1 5 0,1 1 0,7 52 0,-5-81 0,0 1 0,0-1 0,1 1 0,0-1 1,0 0-1,1 0 0,0 0 0,-1 0 0,2 0 0,-1-1 0,0 1 0,1-1 0,0 0 0,0 0 1,0 0-1,1-1 0,-1 1 0,1-1 0,0 0 0,-1-1 0,7 4 0,-2-3-2,-1 0 0,0 0 0,1-1-1,0 0 1,-1-1 0,1 0 0,0 0-1,0 0 1,0-2 0,-1 1 0,1-1 0,17-3-1,-21 2 3,1-1-1,-1 1 0,1-1 0,-1 0 0,0 0 1,0 0-1,-1-1 0,1 0 0,-1 0 1,1 0-1,-1-1 0,-1 1 0,1-1 1,0 0-1,-1 0 0,0 0 0,-1 0 0,5-10 1,0-3-2,-1 0 1,0 0 0,-2 0-1,5-34 1,0-69 5,-8-135 0,-3 108 1,-9 754 30,11-596-35,1 0 0,-1 0 0,2-1 0,-1 1 0,1-1 0,0 1 0,6 13 0,-7-20 0,1-1 0,-1 1 0,1 0 0,-1-1 0,1 1 0,0-1 0,0 1 0,0-1 0,0 0 0,0 0 0,1 0 0,-1 0 0,1 0 0,-1 0 0,1-1 0,0 1 0,0-1 0,-1 0 0,1 0 0,0 0 0,0 0 0,0-1 0,0 1 0,0-1 0,0 1 0,4-1 0,-4-1 0,0 1 0,0-1 0,0 0 0,0 0 0,0 0 0,0 0 0,-1-1 0,1 1 0,0-1 0,-1 1 0,1-1 0,-1 0 0,1 0 0,-1 0 0,0-1 0,0 1 0,0 0 0,0-1 0,-1 1 0,1-1 0,0 0 0,-1 1 0,1-4 0,6-12 0,-1 1 0,8-30 0,-12 36 0,18-68-24,14-112 0,-34 187 24,-1-3 4,1 1-1,0-1 1,1 1-1,-1-1 1,1 1 0,4-8-1,-5 12-2,0 1 0,1-1 0,-1 1 0,0-1 0,1 1 0,-1-1 0,1 1-1,-1 0 1,1 0 0,0 0 0,-1 0 0,1 0 0,0 0 0,0 0 0,0 1 0,0-1 0,0 0 0,-1 1 0,1 0-1,0-1 1,0 1 0,0 0 0,0 0 0,2 1 0,1-2-1,0 1 0,0 0 0,0 0 0,0 1 0,0-1 0,0 1 0,0 0 0,0 1 0,-1-1 0,1 1 0,0 0 0,-1 0 0,0 0 0,1 1 0,-1-1 0,0 1 0,0 0 0,0 0 0,-1 1 0,1-1 0,-1 1 0,0 0 0,0 0 0,3 5 0,2 2 0,0 0 0,-1 1 0,-1 0 0,0 0 0,-1 0 0,0 1 0,-1 0 0,0 0 0,-1 0 0,0 0 0,-1 1 0,-1-1 0,0 1 0,-1-1 0,0 1 0,-1-1 0,-4 20 0,3-26 0,-1 0 0,0 0 0,0 0 0,-1 0 0,0-1 0,0 0 0,0 1 0,-1-2 0,-6 7 0,-1 0 0,-1 0 0,-25 18 0,32-26 0,-1 1 0,1-2 0,-1 1 0,0-1 0,1 0 0,-1 0 0,-1-1 0,1 0 0,-12 2 0,17-4 0,-1 0 0,1 0 0,-1 0 0,0 0 0,1-1 0,-1 1 0,1-1 0,-1 1 0,0-1 0,1 0 0,0 0 0,-1 0 0,1-1 0,0 1 0,-1 0 0,1-1 0,0 0 0,0 1 0,0-1 0,0 0 0,1 0 0,-1 0 0,0 0 0,1 0 0,-1-1 0,1 1 0,0 0 0,0-1 0,-2-3 0,-3-17 0,0 1 0,1-1 0,1 0 0,2-1 0,0 1 0,1 0 0,3-25 0,-2 11 0,0 36 0,0 1 0,1-1 0,-1 0 0,0 1 0,1-1 0,-1 0 0,0 1 0,1-1 0,-1 0 0,1 1 0,-1-1 0,1 1 0,0-1 0,-1 1 0,1-1 0,-1 1 0,1 0 0,0-1 0,-1 1 0,1 0 0,0-1 0,-1 1 0,1 0 0,0 0 0,0 0 0,-1-1 0,1 1 0,0 0 0,0 0 0,-1 0 0,2 1 0,0-2 0,1 1 0,-1 0 0,0 0 0,1 1 0,-1-1 0,0 0 0,1 1 0,-1 0 0,0-1 0,0 1 0,4 2 0,3 6 0,0 0 0,0 1 0,-1 0 0,-1 0 0,0 1 0,11 20 0,-13-20 0,24 45 0,-21-38 0,0-1 0,1-1 0,1 0 0,16 20 0,-22-31 0,0-1 0,0 0 0,1 0 0,-1-1 0,1 1 0,0-1 0,0 0 0,0 0 0,0-1 0,0 1 0,1-1 0,-1 0 0,1-1 0,0 1 0,-1-1 0,1 0 0,0-1 0,8 1 0,-6-1 0,-2 0 0,0 0 0,0 0 0,0-1 0,1 1 0,-1-1 0,10-3 0,-14 3 0,-1 0 0,1 0 0,0 0 0,0 0 0,-1-1 0,1 1 0,0-1 0,-1 1 0,1-1 0,-1 1 0,0-1 0,0 0 0,1 1 0,-1-1 0,0 0 0,-1 0 0,1 0 0,0 0 0,0 0 0,-1 0 0,1 0 0,-1 0 0,1-4 0,0-47-267,-1 19-619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3:48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29806,'0'0'2689,"10"0"-2513,23 0-128,14 0-32,3 0 16,-3 0-32,0 0 0,-10 0 0,-7 0 0,-7 0 0,-9 0 0,-11 0 0,-23 0-144,-20 0-672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3:48.9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195 54 32319,'-2'-1'10,"0"0"1,0 0-1,0 0 1,0 1-1,0-1 0,-1 0 1,1 1-1,0 0 1,0-1-1,0 1 1,0 0-1,-1 0 1,1 0-1,0 0 0,0 1 1,0-1-1,0 0 1,-1 1-1,1 0 1,0-1-1,0 1 0,0 0 1,0 0-1,1 0 1,-1 0-1,0 1 1,0-1-1,1 0 1,-1 1-1,0 0 0,1-1 1,-1 1-1,1 0 1,0-1-1,0 1 1,0 0-1,0 0 1,0 0-1,-1 4 0,-2 4-14,1 0 0,0 0-1,1 0 1,0 1-1,1-1 1,-1 21 0,2-18 8,1 17 5,0-29-8,-1 1 0,1-1-1,-1 0 1,1 0-1,-1 1 1,1-1-1,0 0 1,0 0 0,-1 0-1,1 0 1,0 0-1,0 0 1,0 0 0,0 0-1,0-1 1,0 1-1,0 0 1,1-1 0,-1 1-1,0 0 1,2 0-1,9 2 5,1-1-1,-1 0 0,1-1 1,-1 0-1,1-1 0,0 0 1,17-3-1,-28 2-4,-1 1 0,1 0 0,0-1 0,-1 1 0,1-1 0,-1 0 0,1 1 0,-1-1 0,1 0 0,-1 0 0,1 0 0,-1 0 0,0 0 0,1-1 0,-1 1 0,0 0 0,0 0 0,0-1 0,1-1 0,0-2 0,0 1 0,0 0 0,0-1 0,-1 1 0,0 0 0,0-1 0,1-5 0,-1 0 0,0 0 0,-1 1 0,0-1 0,-1 0 0,0 1 0,-4-17 0,3 20 0,-1 1 0,1 0 0,-1 0 0,0 0 0,-1 0 0,1 0 0,-1 1 0,0-1 0,0 1 0,0 0 0,-1 1 0,1-1 0,-1 1 0,0-1 0,0 1 0,0 1 0,-1-1 0,1 1 0,-11-3 0,-1 0 0,0 1 0,0 0 0,-1 1 0,1 2 0,-23-1 0,38 2 0,0 0 1,0 0-1,0 1 0,0-1 0,1 0 1,-1 1-1,0 0 0,0-1 1,1 1-1,-1 0 0,0 0 0,1 0 1,-1 0-1,1 0 0,-1 0 1,1 0-1,0 0 0,-1 1 0,1-1 1,0 1-1,0-1 0,0 1 0,0-1 1,0 1-1,-1 2 0,-1 4-18,0 0 0,1 0 0,0 1 0,-2 10 0,3-11-32,-6 37-617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3:52.9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110 363 31358,'0'0'26,"0"0"-1,-1 0 0,1 0 0,0 0 0,0 0 0,0 0 0,0 0 1,-1 0-1,1 0 0,0 0 0,0 0 0,0 0 0,0 0 1,-1 0-1,1 0 0,0 0 0,0 0 0,0 0 0,0 0 0,-1 0 1,1 0-1,0 0 0,0 0 0,0 0 0,0 0 0,0 0 1,-1 0-1,1 0 0,0 0 0,0 1 0,0-1 0,0 0 0,0 0 1,0 0-1,-1 0 0,1 0 0,0 0 0,0 1 0,0-1 0,0 0 1,0 0-1,0 0 0,0 0 0,0 0 0,0 1 0,0-1 1,0 0-1,0 0 0,-2 15 3,1 0 0,0-1 1,2 1-1,3 27 0,-3-40-28,-1 0 0,1-1 1,0 1-1,0 0 0,1-1 0,-1 1 0,0-1 0,0 1 0,1-1 0,-1 0 0,1 0 0,-1 1 0,1-1 0,0 0 0,-1 0 0,1-1 1,0 1-1,0 0 0,0 0 0,-1-1 0,1 1 0,0-1 0,0 0 0,4 1 0,55 0 10,-45-1 8,-14-1-18,0 1 0,0 0 0,0-1 0,0 1 1,0-1-1,0 0 0,0 0 0,0 1 0,0-1 0,0-1 1,0 1-1,0 0 0,-1 0 0,1-1 0,-1 1 0,1-1 1,-1 1-1,1-1 0,-1 0 0,0 1 0,0-1 0,0 0 1,0 0-1,0 0 0,0 0 0,0 0 0,-1 0 0,1 0 1,-1 0-1,1 0 0,-1 0 0,0-1 0,0-1 0,1-8 0,0 1 0,-1 0 0,0-1 0,-1 1 0,-3-14 0,3 22 0,0 0 0,0-1 0,0 1 0,-1 0 0,0 0 0,1 0 0,-1 0 0,0 0 0,-1 0 0,1 0 0,0 1 0,-1-1 0,0 1 0,1 0 0,-1-1 0,0 1 0,0 1 0,0-1 0,0 0 0,-1 1 0,1-1 0,0 1 0,-1 0 0,1 0 0,-6 0 0,-9-3 0,0 2 0,-1 0 0,-27 1 0,41 1 0,3 0 0,0 0 0,0 1 0,-1-1 0,1 1 0,0-1 0,0 1 0,0 0 0,0 0 0,0-1 0,0 2 0,0-1 0,0 0 0,0 0 0,0 1 0,0-1 0,1 0 0,-3 4 0,0-1 0,0 1 0,1 0 0,0 0 0,0 1 0,0-1 0,-3 9 0,1 3 0,0 1 0,1 0 0,-3 30 0,4-28 0,2 1 0,0-1 0,5 40 0,-3-53 0,0 0 0,1-1 0,0 1 0,0 0 0,1-1 0,0 1 0,0-1 0,0 0 0,1 0 0,0 0 0,0-1 0,0 1 0,1-1 0,0 0 0,6 5 0,-3-3 0,1-1 0,0-1 0,0 1 0,0-1 0,0-1 0,1 0 0,0 0 0,0-1 0,20 4 0,1-3-1,-1-2-1,34-1 0,-57-1 2,1 0-2,-1 0 1,1-1 0,-1 0 0,1-1-1,-1 1 1,0-1 0,0-1 0,0 1-1,0-1 1,0-1 0,-1 1 0,1-1-1,-1 0 1,0 0 0,0-1 0,-1 0-1,1 0 1,-1-1 0,0 1-1,0-1 1,-1 0 0,6-10 0,-1 1 1,-2-1 0,0-1 0,0 1 1,-2-1-1,0 0 0,-1 0 0,0 0 1,1-29-1,-1-224 0,-6 246 0,-1 0 0,-8-35 0,-2-20 0,13 62 21,-1 18-8,-1 11-15,-19 99 2,-16 126 0,35-197 0,-1-13 0,1 1 0,2 0 0,1 0 0,6 42 0,-4-59 0,1 0 0,0 0 0,1-1 0,0 1 0,0-1 0,1 0 0,1-1 0,-1 1 0,2-1 0,-1 0 0,1-1 0,0 0 0,1 0 0,0-1 0,0 0 0,1-1 0,0 0 0,0 0 0,0-1 0,1 0 0,0-1 0,0 0 0,0-1 0,19 3 0,-12-4 0,1 0 0,0-2 0,33-3 0,-45 2 0,0-1 0,1 1 0,-1-1 0,0-1 0,0 1 0,0-1 0,0 0 0,0-1 0,-1 1 0,1-1 0,-1-1 0,8-6 0,-7 3 0,0 1 0,-1-1 0,0 0 0,0-1 0,-1 0 0,0 0 0,0 0 0,-1 0 0,0-1 0,-1 1 0,0-1 0,2-12 0,-1-9 0,-1-1 0,-1-49 0,-2 67 0,0 8-2,0 0 1,0 1-1,-1-1 0,1 1 0,-1-1 1,-1 1-1,1-1 0,-1 1 0,0 0 1,0 0-1,0 0 0,-4-6 0,3 8 2,1 1 0,0-1-1,-1 1 1,1 0-1,-1 0 1,0 0-1,1 0 1,-1 0-1,0 1 1,0-1 0,0 1-1,-1 0 1,1-1-1,0 2 1,0-1-1,-1 0 1,1 1-1,0-1 1,-1 1-1,-4 0 1,6 0 0,0 0 0,1 0 0,-1 0 0,1 0 0,-1 0 0,1 0 0,-1 0 0,1 0 0,-1 1 0,1-1 0,-1 1 0,1-1 0,-1 1 0,1 0 0,-1-1 0,1 1 0,0 0 0,-1 0 0,1 0 0,0 0 0,-2 2 0,2 0 0,-1 1 0,1-1 0,0 0 0,1 1 0,-1-1 0,1 1 0,-1-1 0,1 8 0,0 8 0,-2 21 0,1 0 0,6 43 0,-3-71 0,0 0 0,0-1 0,1 1 0,0-1 0,1 0 0,1 0 0,0 0 0,0-1 0,1 0 0,0 0 0,13 16 0,-13-21 0,-1 0 0,1 0 0,0-1 0,1 0 0,-1 0 0,0-1 0,1 1 0,0-2 0,0 1 0,0-1 0,0 0 0,0 0 0,0-1 0,9 1 0,-9-1 0,-1 0 0,1-1 0,0 0 0,-1 0 0,1-1 0,-1 0 0,1 0 0,-1 0 0,0-1 0,1 0 0,-1 0 0,0 0 0,0-1 0,0 0 0,10-7 0,-10 4 2,-1 0 0,1 0 0,-1 0 0,-1-1 0,1 0 0,-1 0-1,0 0 1,-1 0 0,1 0 0,-2-1 0,1 0 0,-1 0 0,0 0 0,1-11 0,0-12-1,-1-1 0,-3-44 1,0 27-3,0 25 1,3-26 0,-2 49 0,1 0 0,-1 1 0,1-1 0,0 0 0,-1 0 0,1 1 0,0-1 0,-1 1 0,1-1 0,0 0 0,0 1 0,0 0 0,0-1 0,-1 1 0,1-1 0,0 1 0,0 0 0,0 0 0,0-1 0,0 1 0,0 0 0,0 0 0,0 0 0,0 0 0,1 0 0,35 1 0,-26-1 0,-4 1 0,1-1 0,-1 1 0,1 1 0,-1-1 0,0 1 0,1 1 0,-1-1 0,8 5 0,-12-5 0,1 0 0,0 0 0,-1 0 0,1 0 0,-1 1 0,0-1 0,0 1 0,0 0 0,0 0 0,0 0 0,-1 0 0,0 1 0,1-1 0,-1 1 0,0-1 0,2 8 0,-4-11 0,0 1 0,0-1 0,1 1 0,-1-1 0,0 1 0,0-1 0,-1 1 0,1 0 0,0-1 0,0 1 0,0-1 0,0 1 0,0-1 0,-1 1 0,1-1 0,0 1 0,0-1 0,-1 1 0,1-1 0,0 1 0,-1-1 0,1 1 0,0-1 0,-1 0 0,1 1 0,-1-1 0,1 0 0,-1 1 0,1-1 0,-1 0 0,1 0 0,-1 1 0,1-1 0,-1 0 0,1 0 0,-1 0 0,1 0 0,-1 0 0,1 1 0,-1-1 0,1 0 0,-1 0 0,0 0 0,1-1 0,-1 1 0,0 0 0,-26-4 0,3-11 0,20 12 0,-1 0 0,0 0 0,1 0 0,-2 1 0,1-1 0,-9-2 0,-1 3 0,0 0 0,0 1 0,-19 0 0,32 1 0,0 0 0,0 1 0,0-1 0,0 0 0,0 0 0,1 1 0,-1-1 0,0 1 0,0-1 0,1 1 0,-1 0 0,0 0 0,1 0 0,-1 0 0,1 0 0,-1 0 0,1 0 0,-1 0 0,1 0 0,0 1 0,-2 1 0,1 1 0,0 0 0,0-1 0,0 1 0,0 0 0,1 0 0,-1 0 0,1 0 0,-1 8 0,1 0 0,0 0 0,1 0 0,0 0 0,1 0 0,4 20 0,-3-23 0,2 0 0,-1 0 0,1 0 0,1-1 0,-1 0 0,2 0 0,-1 0 0,1 0 0,0-1 0,9 9 0,11 9 0,37 27 0,-59-49 0,7 5 0,0 0 0,0-1 0,0-1 0,1 0 0,0-1 0,0 0 0,0 0 0,1-1 0,0-1 0,0 0 0,0-1 0,0-1 0,0 0 0,0 0 0,0-1 0,0-1 0,25-4 0,-33 3 0,1 0 0,-1 0 0,1-1 0,-1 0 0,0 0 0,0 0 0,0 0 0,0-1 0,-1 0 0,1 0 0,-1 0 0,0-1 0,0 1 0,-1-1 0,1 0 0,-1 0 0,0 0 0,-1 0 0,1-1 0,-1 1 0,2-7 0,2-8 0,-1 1 0,0-2 0,-2 1 0,0 0 0,0-22 0,-7-228 0,-1 214 0,-2 1 0,-29-104 0,36 159 0,0 0 0,0 0 0,-1 0 0,1 0 0,0 0 0,0 0 0,0 0 0,0 1 0,0-1 0,0 0 0,0 0 0,0 0 0,0 0 0,-1 0 0,1 0 0,0 0 0,0 0 0,0 0 0,0 0 0,0 0 0,0 0 0,0 0 0,0 0 0,-1 0 0,1 0 0,0 0 0,0 0 0,0 0 0,0-1 0,0 1 0,0 0 0,0 0 0,0 0 0,0 0 0,-1 0 0,1 0 0,0 0 0,0 0 0,0 0 0,0 0 0,0 0 0,0 0 0,0-1 0,-2 22 0,0 31 0,2-25 0,0 107 0,21 164 0,-16-258 0,-3-13 0,2-1 0,1 1 0,1-1 0,18 48 0,-22-71 0,-1 0 0,1 0 0,-1 0 0,1 0 0,0 0 0,0-1 0,0 1 0,1-1 0,-1 0 0,0 1 0,1-1 0,0 0 0,-1 0 0,7 2 0,-4-2 0,1 0 0,-1 0 0,1-1 0,0 0 0,0 0 0,0-1 0,10 1 0,-14-2 0,0 1 0,1 0 0,-1 0 0,0-1 0,0 1 0,0-1 0,1 1 0,-1-1 0,0 0 0,0 0 0,0 0 0,0 0 0,0 0 0,-1-1 0,1 1 0,0 0 0,-1-1 0,4-2 0,-2 0 0,-1 0 0,1-1 0,-1 1 0,1 0 0,-1-1 0,-1 0 0,1 1 0,1-7 0,1-11 0,-1 1 0,-1-1 0,0-24 0,-2 31 0,1-141 0,-1 153 0,0 1 0,0 0 0,0-1 0,1 1 0,-1 0 0,0 0 0,1-1 0,0 1 0,0 0 0,-1 0 0,1 0 0,0 0 0,1 0 0,-1 0 0,0 0 0,1 0 0,-1 1 0,1-1 0,-1 0 0,1 1 0,0-1 0,0 1 0,-1 0 0,1-1 0,0 1 0,0 0 0,1 0 0,3-1 0,3 0 0,0 1 0,0 0 0,0 0 0,0 1 0,18 1 0,2 0 0,-24 0 0,-1-1 0,1 0 0,-1 1 0,1 0 0,-1 0 0,1 1 0,-1-1 0,0 1 0,0 0 0,1 0 0,-1 0 0,-1 0 0,1 1 0,0 0 0,-1 0 0,1 0 0,-1 0 0,0 0 0,0 1 0,0-1 0,0 1 0,-1 0 0,1 0 0,-1 0 0,0 0 0,0 0 0,-1 0 0,1 1 0,-1-1 0,1 5 0,0 0 0,0 0 0,-1 0 0,0 0 0,-1 0 0,0 1 0,0-1 0,0 0 0,-2 0 0,1 0 0,-1 0 0,0 0 0,-1 0 0,0-1 0,-6 13 0,8-20 0,-8 17 0,0-1 0,-8 21 0,15-32 0,0 0 0,1 0-1,0 0 1,0 1-1,0-1 1,0 0-1,1 0 1,0 1-1,0-1 1,1 0-1,1 8 1,-1-13-1,0 1-1,0-1 1,1 1 0,-1-1 0,0 0 0,0 1 0,1-1 0,-1 0-1,1 0 1,-1 0 0,1 0 0,-1 0 0,1-1 0,-1 1 0,1 0 0,0-1-1,0 1 1,-1-1 0,1 0 0,0 1 0,0-1 0,-1 0 0,1 0-1,3 0 1,47-3-34,-49 2 29,0 0 0,0-1 0,0 1 0,0 0 1,0-1-1,-1 0 0,1 1 0,0-1 0,-1 0 0,1 0 1,-1-1-1,0 1 0,1 0 0,-1-1 0,-1 0 1,1 1-1,0-1 0,0 0 0,-1 0 0,0 0 1,0 0-1,2-4 0,1-8-8,0 0 0,-1-1 0,1-20 0,-3 32 14,4-67-24,3-32 26,-6 92 6,0 0 0,1 1 0,0-1 0,1 0 1,0 1-1,10-19 0,-13 27-4,1 0-1,-1 0 1,1-1 0,0 1 0,0 0-1,0 0 1,0 0 0,0 1 0,0-1-1,0 0 1,1 1 0,-1 0 0,1-1-1,-1 1 1,6-2 0,-1 2 2,0 0 1,1 0 0,-1 0-1,12 1 1,-10 0-4,-8 0-3,-1 0 0,1 0 0,-1 0 0,1 0 0,-1 0 0,1 0 0,-1 1 0,1-1 0,-1 0 0,1 0 0,-1 0 0,1 0 0,-1 0 0,1 1 0,-1-1 0,1 0 0,-1 1 0,0-1 0,1 0 0,-1 1 0,1-1 0,-1 0 0,0 1 0,1-1 0,-1 1 0,0-1 0,0 0 0,1 1 0,-1 0 0,2 19 0,-2-15 0,-1-4 1,1 0 0,0-1 1,-1 1-1,1 0 0,0 0 0,-1-1 1,1 1-1,-1 0 0,1 0 0,-1-1 1,0 1-1,1-1 0,-1 1 0,1-1 1,-1 1-1,0-1 0,0 1 0,1-1 1,-1 1-1,0-1 0,0 0 0,0 1 0,-21 6 30,20-6-29,-3 0 1,-1 1 0,0 0 0,1 1-1,-1 0 1,1-1 0,0 2 0,0-1 0,0 1-1,0-1 1,1 1 0,-1 1 0,1-1-1,0 0 1,0 1 0,1 0 0,-1 0-1,1 0 1,0 1 0,1-1 0,-1 1 0,-1 6-1,-1 4-1,1 1 0,1-1 0,1 1 0,0-1-1,1 1 1,2 24 0,-1-35-1,1 0 0,0 0 0,0 0 0,1 0 0,0 0 0,0 0 0,0 0 0,0 0 0,1-1 0,0 1 0,1-1 0,-1 0 0,1 0 0,0 0 0,0-1 0,0 1 0,1-1 0,8 7 0,-6-6 0,0 0 0,1-1 0,0 0 0,0 0 0,0-1 0,0 0 0,1 0 0,-1-1 0,1 0 0,0 0 0,0-1 0,12 1 0,-7-2 0,-5 0 0,-1 0 0,1 0 0,0-1 0,0 0 0,11-3 0,-17 3 0,0 0 0,0-1 0,0 1 0,-1-1 0,1 0 0,0 1 0,-1-1 0,1 0 0,-1 0 0,0-1 0,0 1 0,0 0 0,0-1 0,0 1 0,0-1 0,-1 0 0,1 0 0,1-5 0,2-6 0,-1-1 0,0 0 0,-2-1 0,0 1 0,0-1 0,-1 1 0,-3-24 0,2 12 0,0 11 0,0 0 0,-2 0 0,0 0 0,0 0 0,-2 1 0,-9-29 0,11 39 0,0 1 0,0-1 0,0 0 0,-1 1 0,0 0 0,0-1 0,0 1 0,0 0 0,-1 0 0,1 1 0,-1-1 0,0 1 0,0 0 0,-1 0 0,1 0 0,-1 1 0,1-1 0,-1 1 0,0 0 0,0 0 0,0 1 0,0-1 0,0 1 0,-9-1 0,6 1 0,-1 1 0,1 0 0,-1 0 0,1 0 0,0 1 0,-15 3 0,21-3 0,-1 1 0,0-1 0,0 0 0,1 1 0,-1-1 0,1 1 0,-1 0 0,1 0 0,0 0 0,0 0 0,0 0 0,0 0 0,0 0 0,0 1 0,1-1 0,-1 1 0,1 0 0,-1-1 0,1 1 0,0 0 0,-1 4 0,-1 8 0,0 0 0,0 0 0,2 0 0,0 0 0,1 0 0,0 0 0,4 21 0,-2-28-1,0 0-1,0-1 1,1 1 0,0-1-1,0 0 1,1 0 0,0 0-1,0-1 1,1 1 0,-1-1-1,2 0 1,-1 0 0,1-1-1,-1 1 1,1-1 0,1-1-1,7 6 1,-7-5-1,1 0 1,0-1-1,0 0 1,0 0-1,1 0 0,0-1 1,-1 0-1,1-1 1,0 0-1,0-1 0,0 0 1,0 0-1,1 0 1,16-3-1,-25 2 2,1-1 0,-1 1 0,1-1 0,-1 1 0,0-1 0,1 0 0,-1 0 0,0 1 0,0-1 0,0 0 0,0 0 0,1 0 0,-1 0 0,-1-1 0,1 1 0,0 0 0,0 0 0,0-1 0,-1 1 0,1 0 0,1-3 0,7-35 0,-9 34 0,12-109-1,-9 73 3,14-72 0,-17 110-1,1-1 0,1 1-1,-1 0 1,0 0 0,1 0 0,-1 0 0,1 0 0,0 0 0,0 1 0,0-1 0,0 1 0,0-1 0,1 1 0,-1 0 0,1-1 0,0 1 0,0 1 0,-1-1 0,1 0 0,0 1 0,0-1-1,1 1 1,-1 0 0,0 0 0,0 0 0,1 1 0,-1-1 0,0 1 0,1 0 0,-1 0 0,0 0 0,1 0 0,-1 0 0,0 1 0,1-1 0,-1 1 0,0 0 0,0 0 0,1 0-1,-1 1 1,0-1 0,0 1 0,-1 0 0,1-1 0,0 1 0,0 1 0,4 3 0,1 3-1,0 0 0,-1 0 0,0 1 0,-1 0 0,0 0 0,0 1 0,-1-1 0,0 1 0,-1 0 0,-1 1 0,1-1 0,2 23 0,-1 10 0,-2 0 0,-2 50 0,-1-57 0,0-35 0,0-1 0,0 0 0,0 0 0,0 1 0,0-1 0,-1 0 0,1 0 0,0 1 0,-1-1 0,1 0 0,-1 0 0,1 0 0,-1 1 0,0-1 0,0 1 0,-3-24-5,4-7 0,2-1 1,2 1-1,0 0 1,2 0-1,12-38 1,54-128 4,-71 193 1,0-2-2,1 0 1,0 0-1,0 0 1,0 1 0,0-1-1,4-4 1,-4 7 1,0 0 1,-1 0 0,1 0-1,-1 0 1,1 0 0,0 0 0,0 1-1,0-1 1,-1 0 0,1 1-1,0 0 1,0-1 0,0 1 0,0 0-1,0 0 1,2 0 0,-2 0-2,0 1 0,-1-1 0,1 1 1,-1-1-1,1 1 0,-1 0 0,1 0 1,-1 0-1,0-1 0,1 1 0,-1 0 1,0 1-1,0-1 0,0 0 1,0 0-1,0 0 0,0 1 0,0-1 1,0 0-1,0 1 0,0-1 0,0 3 1,17 43-2,-16-38 1,5 16 0,-1 1 0,-1-1 0,2 50 0,-6 84 0,-3-76 0,2-83 0,0 1 0,0 0-1,0-1 1,0 1 0,0-1 0,0 1 0,0 0-1,0-1 1,0 1 0,0-1 0,0 1-1,0 0 1,0-1 0,0 1 0,1-1 0,-1 1-1,0 0 1,0-1 0,1 1 0,-1-1 0,0 1-1,1-1 1,0 1 0,1-3-35,2-3-165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3:53.3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30750,'0'0'1953,"30"0"-1937,20 0 0,10 0 16,0 0-32,0 0 0,-3 0 0,-10 0 0,-14 0 0,-12 0 0,-11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3:55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1 530 30302,'0'0'2193,"0"12"-2065,0 1-117,0 1 0,2 0 0,3 20 0,-4-29-10,1 0 1,-1 0-1,1 0 1,0-1-1,0 1 1,1-1-1,-1 1 0,1-1 1,0 0-1,0 0 1,1 0-1,-1 0 1,5 4-1,-5-7-1,-1 1 1,0-1-1,1 0 1,-1 0-1,0 0 0,1 0 1,-1 0-1,1 0 0,0-1 1,-1 1-1,1-1 1,0 0-1,-1 0 0,1 0 1,-1 0-1,1 0 1,0 0-1,-1-1 0,1 1 1,-1-1-1,1 0 1,-1 0-1,1 0 0,-1 0 1,1 0-1,-1-1 1,0 1-1,0-1 0,0 1 1,0-1-1,0 0 0,0 0 1,0 0-1,0 0 1,-1 0-1,1 0 0,-1 0 1,0-1-1,1 1 1,0-4-1,6-16 0,-1 0 0,-2-1 0,0 1 0,-1-1 0,1-26 0,-3-120 0,-4 96 0,2-176 19,0 248-11,0 13-19,-3 57 15,-15 81 0,8-78 0,-2 86 0,12-134-4,-1-13 0,1 1 0,1 0 0,1 14 0,-1-22 0,0-1 0,0 1 0,0-1 0,1 0 0,-1 1 0,1-1 0,0 0 0,0 0 0,0 1 0,0-2 0,0 1 0,1 0 0,-1 0 0,4 2 0,1 0 0,0 0 0,0 0 0,0-1 0,0 0 0,1 0 0,0-1 0,0 0 0,0 0 0,14 2 0,1-2 0,0-1 0,30-1 0,-48 0 0,-1-1 0,1 0 0,-1-1 0,1 1 0,-1-1 0,1 0-1,-1 0 1,1 0 0,-1-1 0,0 0 0,0 1 0,0-2 0,0 1 0,0 0 0,0-1 0,0 1 0,-1-1 0,1 0 0,-1-1-1,0 1 1,0 0 0,0-1 0,0 0 0,-1 1 0,0-1 0,1 0 0,-1 0 0,-1-1 0,1 1 0,-1 0 0,1-1-1,-1 1 1,1-8 0,2-20-2,-1 1 0,-2-1 0,-1 0-1,-1 1 1,-7-42 0,7 66 2,-1-1 0,0 1 0,0 0 0,-1 0 0,0 0 0,0 1 0,-6-10 0,8 14 0,-1-1 0,0 1 0,0 0 0,0 0 0,0 0 0,0 0 0,0 0 0,0 0 0,-1 1 0,1-1 0,-1 1 0,1 0 0,-1-1 0,0 1 0,1 0 0,-1 1 0,0-1 0,0 0 0,0 1 0,0 0 0,-3-1 0,5 1 0,0 0 0,0 1 0,0-1 0,0 0 0,0 0 0,0 0 0,0 1 0,0-1 0,0 1 0,1-1 0,-1 1 0,0-1 0,0 1 0,0-1 0,0 1 0,1 0 0,-1-1 0,0 1 0,0 0 0,1 0 0,-1-1 0,1 1 0,-1 0 0,1 0 0,-1 0 0,1 0 0,0 0 0,-1 0 0,1 2 0,-4 32 0,4-29 0,-1 119 0,1-122 0,0 1 0,0 0 0,0-1 1,1 1-1,-1-1 0,1 1 0,0-1 0,0 1 0,0-1 0,1 0 1,-1 1-1,1-1 0,0 0 0,0 0 0,0 0 0,0 0 0,0 0 1,1-1-1,-1 1 0,1-1 0,0 1 0,0-1 0,0 0 0,0 0 1,0 0-1,0-1 0,0 1 0,1-1 0,4 2 0,8 1 2,1-1-1,-1 0 1,0-2-1,1 0 0,18-1 1,-26 0-2,-5 0 0,0 1 0,-1-1 1,1 0-1,0-1 0,0 1 0,-1-1 0,1 1 0,0-1 0,-1 0 0,1-1 0,0 1 0,-1 0 0,0-1 0,1 0 1,-1 0-1,0 0 0,0 0 0,0-1 0,0 1 0,0-1 0,-1 0 0,1 1 0,-1-1 0,0 0 0,0-1 0,0 1 0,0 0 1,0-1-1,-1 1 0,1-1 0,-1 1 0,1-7 0,3-18 0,-2 0 0,-1 1 0,-3-49 0,0 25 0,1 50 0,0 0 0,0 0 0,0 0 0,0 0 0,0 0 0,-1 0 0,1 0 0,0 0 0,-1 0 0,1 0 0,0 0 0,-1 0 0,1 0 0,-1 0 0,1 0 0,-1 0 0,0 0 0,1 0 0,-1 0 0,0 1 0,0-1 0,0 0 0,1 1 0,-1-1 0,0 0 0,0 1 0,0-1 0,0 1 0,0 0 0,0-1 0,0 1 0,0 0 0,0-1 0,0 1 0,0 0 0,0 0 0,-1 0 0,1 0 0,0 0 0,0 0 0,0 0 0,0 0 0,0 1 0,0-1 0,0 0 0,0 1 0,-2 0 0,0 0 0,0 0 0,-1 0 0,1 0 0,0 1 0,0-1 0,0 1 0,0 0 0,0 0 0,0 0 0,0 0 0,1 1 0,-1-1 0,-3 5 0,1 5 0,1-1 0,1 1 0,0 0 0,0 0 0,2 0 0,-1 1 0,1-1 0,1 0 0,0 1 0,2 12 0,-1 12 0,-1-31 0,1 0 0,-1 0 0,1 0 0,0 0 0,0 0 0,1 0 0,0-1 0,0 1 0,0 0 0,0-1 0,1 0 0,0 1 0,0-1 0,1 0 0,-1-1 0,1 1 0,0-1 0,0 1 0,1-1 0,-1 0 0,1-1 0,8 6 0,-3-4 0,1 0 0,0 0 0,0-1 0,1 0 0,-1-1 0,1 0 0,0-1 0,0 0 0,0-1 0,15 0 0,-8 0 0,-11-1 0,0 0 0,0 0 0,0 0 0,12-3 0,-18 2 0,0 0 0,0 1 0,0-1 0,0 0 0,0 0 0,0 0 0,0 0 0,0-1 0,0 1 0,-1 0 0,1-1 0,0 1 0,-1-1 0,1 0 0,-1 1 0,1-1 0,-1 0 0,0 0 0,0 0 0,1-3 0,3-13 0,0 0 0,-2 0 0,0 0 0,-2 0 0,0 0 0,0 0 0,-4-26 0,2-22 0,1 49-1,4-55-7,-3 67 7,-1 1 0,1 0 1,0-1-1,0 1 1,1 0-1,-1 0 1,1 0-1,0 0 1,0 0-1,0 0 1,0 1-1,6-7 1,-6 9 0,-1-1 0,1 1 0,0 1 0,0-1 0,0 0 0,0 0 0,0 1 0,0-1 0,0 1 0,0 0 0,0 0 0,0-1 0,0 1 0,0 1 0,0-1 0,4 1 0,-2-1 0,0 1 0,0 0 0,0 0 0,0 0 0,0 1 0,-1-1 0,7 5 0,25 26 0,-30-26 0,0-1 0,0 1 0,1-1 0,0 0 0,0 0 0,1-1 0,-1 0 0,9 4 0,-14-8 0,-1 1 0,0-1 0,1 0 0,-1 0 0,1 0 0,-1 0 0,0 0 0,1 0 0,-1 0 0,1 0 0,-1 0 0,0-1 0,1 1 0,-1 0 0,1 0 0,-1 0 0,0 0 0,1-1 0,-1 1 0,0 0 0,1 0 0,-1 0 0,0-1 0,1 1 0,-1 0 0,0-1 0,0 1 0,1 0 0,-1-1 0,0 1 0,0 0 0,0-1 0,1 1 0,-1 0 0,0-1 0,0 1 0,0-1 0,0 1 0,0 0 0,0-1 0,0 1 0,0-1 0,0 1 0,0 0 0,0-1 0,0 1 0,0-1 0,0 1 0,0 0 0,0-1 0,-1 1 0,1 0 0,0-1 0,0 0 0,-1 0 0,1-1 0,0 0 0,-1 0 0,1 1 0,-1-1 0,1 0 0,-1 1 0,0-1 0,0 1 0,0-1 0,0 1 0,0-1 0,-2-1 0,-2 0 0,0 0 0,0 0 0,0 1 0,-1-1 0,1 1 0,-1 1 0,0-1 0,1 1 0,-1 0 0,0 0 0,-11 0 0,14 1 0,-1 0 0,0 1 0,0-1 0,0 1 0,0 0 0,1 0 0,-1 0 0,0 0 0,1 0 0,-1 1 0,1 0 0,-1 0 0,1 0 0,0 0 0,0 0 0,0 1 0,0-1 0,0 1 0,-2 3 0,-3 6 1,0 0 0,1 1-1,0 0 1,1 0 0,1 1 0,0-1 0,1 1-1,0 0 1,-2 16 0,3-4 1,1 0-1,1 1 1,1-1-1,4 31 1,-3-52-2,0 1 0,1 0 0,0-1 0,0 1 0,0-1 0,1 0 0,-1 0 0,2 0 0,-1 0 0,0 0 0,1-1 0,0 1 0,0-1 0,0 0 0,0 0 0,1 0 0,0-1 0,0 0 0,0 0 0,0 0 0,0 0 0,0-1 0,1 0 0,-1 0 0,1 0 0,0-1 0,-1 0 0,1 0 0,0 0 0,8-1 0,-8 1 0,0-1 0,-1 0 0,1-1 0,-1 0 0,1 1 0,0-2 0,-1 1 0,0-1 0,7-2 0,-9 2 0,0 0 0,-1 0 0,1 0 0,-1 0 0,0-1 0,1 1 0,-1-1 0,0 0 0,0 1 0,-1-1 0,1 0 0,-1 0 0,1 0 0,-1 0 0,0 0 0,1-6 0,3-13 0,-2 0 0,-1 0 0,0-1 0,-2 1 0,-2-27 0,1-7 0,1 39 0,0 7 0,1 0 0,-1 0 0,-1 0 0,0 1 0,0-1 0,-1 0 0,0 1 0,-5-13 0,-2 12 0,2 14 0,-1 16 0,1 12 0,2 1 0,1-1 0,1 1 0,2-1 0,6 58 0,-5-86 1,1 0-1,0 1 1,1-1-1,-1 0 1,1 0-1,-1 0 1,1 0-1,0-1 1,1 1 0,-1 0-1,1-1 1,-1 0-1,1 1 1,0-1-1,0 0 1,0-1-1,1 1 1,-1 0 0,1-1-1,6 4 1,-5-4 0,1 0 0,0 0 1,-1 0-1,1-1 0,0 0 1,0 0-1,0 0 1,0-1-1,0 1 0,0-2 1,0 1-1,0-1 0,0 1 1,8-4-1,-11 3-2,0 0 0,-1-1-1,1 1 1,-1-1 0,1 1 0,-1-1-1,0 0 1,0 0 0,0 0 0,0 0-1,0-1 1,0 1 0,0-1 0,-1 1-1,1-1 1,-1 1 0,0-1 0,0 0-1,0 1 1,0-1 0,0 0 0,0-6-1,2-8 1,0-1 0,-1-29-1,-2 32 3,0-85-1,1-32 0,-1 131 0,0-1 0,0 1 1,0-1-1,1 1 0,-1 0 0,0-1 0,0 1 1,1-1-1,-1 1 0,1 0 0,-1-1 0,1 1 1,-1 0-1,1 0 0,0-1 0,0 1 0,0 0 1,0 0-1,0 0 0,0 0 0,2-2 0,0 2 3,0 0 0,0 0 0,0 1 0,0-1 0,0 1 0,0 0 0,0 0-1,6 0 1,-1 0-1,-4 1-2,0 0 0,1 0 0,-1 0 0,1 0 0,-1 1 0,0-1 0,0 1 0,0 0 0,0 1 0,0-1 0,0 1 0,-1-1 0,1 1 0,-1 0 0,0 1 0,0-1 0,0 0 0,0 1 0,0 0 0,-1-1 0,0 1 0,4 8 0,3 6 0,-1 1 0,-1 0 0,9 34 0,-11-26 0,-1 0 0,-2 1 0,-1-1 0,-2 34 0,0-11 0,1-48 0,-2 38 0,2-38 0,0 0 0,-1 0 0,1-1 0,-1 1 0,1 0 0,-1 0 0,0 0 0,0 0 0,0 0 0,0-1 0,0 1 0,0 0 0,0-1 0,0 1 0,-1-1 0,-2 3 0,4-4 0,-1 0 0,1 0 0,0 0 0,0 0 0,0 0 0,-1 0 0,1 0 0,0 0 0,0 0 0,0 0 0,-1 0 0,1 0 0,0 0 0,0 0 0,0-1 0,0 1 0,-1 0 0,1 0 0,0 0 0,0 0 0,0-1 0,0 1 0,0 0 0,-1 0 0,1 0 0,0 0 0,0-1 0,0 1 0,0 0 0,0 0 0,0 0 0,0-1 0,0 1 0,0 0 0,0 0 0,0 0 0,0-1 0,0 1 0,0 0 0,0 0 0,0-1 0,0 1 0,0 0 0,0 0 0,0 0 0,0-1 0,0 1 0,0 0 0,1 0 0,-1 0 0,0-1 0,0-1 0,0-43 0,2 0 0,3 0 0,1 0 0,2 0 0,2 1 0,25-70 0,-29 99 0,-5 10 0,0 1 0,0-1 0,1 1 0,0 0 0,0-1 0,0 1 0,0 0 0,1 0 0,0 1 0,6-8 0,-9 11 0,1 0 0,-1 0 0,1 0 0,0 0 0,-1 0 0,1 0 0,-1 0 0,1 0 0,-1 0 0,1 0 0,0 0 0,-1 0 0,1 1 0,-1-1 0,1 0 0,-1 0 0,1 1 0,-1-1 0,1 0 0,-1 1 0,1-1 0,-1 0 0,1 1 0,-1-1 0,0 1 0,1-1 0,-1 1 0,0-1 0,1 1 0,-1-1 0,0 1 0,0-1 0,1 1 0,-1-1 0,0 1 0,0-1 0,0 1 0,0 0 0,0-1 0,0 1 0,0 0 0,7 31 0,-6-28 0,9 78 0,0 135 0,-9-233 0,0 1 0,2 0 0,0 0 0,0 0 0,1 0 0,8-17 0,5-7 0,22-39 0,-31 65 0,-1-1 0,2 1 0,0 0 0,0 1 0,2 0 0,13-13 0,-24 25 0,0 0 0,0-1 0,0 1 0,0 0 0,0 0 0,0 0 0,0 0 0,0 0 0,0 0 0,1 0 0,-1 0 0,0 0 0,0 0 0,0 0 0,0 0 0,0 0 0,0 0 0,0 0 0,1 0 0,-1 0 0,0 0 0,0 0 0,0 0 0,0 0 0,0 0 0,0 0 0,0 0 0,0 0 0,1 0 0,-1 0 0,0 0 0,0 0 0,0 0 0,0 1 0,0-1 0,0 0 0,0 0 0,0 0 0,0 0 0,0 0 0,0 0 0,1 0 0,-1 0 0,0 0 0,0 0 0,0 1 0,0-1 0,0 0 0,0 0 0,0 0 0,0 0 0,0 0 0,0 0 0,0 0 0,0 1 0,0-1 0,0 0 0,0 0 0,0 0 0,0 0 0,0 0 0,0 0 0,0 0 0,0 0 0,-1 1 0,5 24 0,-1 0 0,-2 1 0,0-1 0,-4 27 0,1 12 0,2 88-5,2-150-182,9-2-645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3:57.1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 30286,'0'0'2430,"0"6"-2408,1 8-18,2 1 0,-1-1 0,2 0 1,0 0-1,0 0 0,9 16 1,12 43-6,-12-21 1,-9-28 0,2-1 0,0 0 0,2 0 0,19 40 0,-25-61 0,0 0 0,0 0 0,0-1 0,0 1 0,0 0 0,0-1 0,0 1 0,1-1 0,-1 0 0,1 0 0,-1 0 0,1 0 0,-1 0 0,1-1 0,-1 1 0,1-1 0,0 1 0,4-1 0,-3 0 0,0 0 0,0 0 0,-1 0 0,1 0 0,0-1 0,0 1 0,-1-1 0,1 0 0,0 0 0,-1-1 0,1 1 0,5-4 0,-3 0 0,-1-1 0,0 1 0,0-1 0,0 0 0,-1-1 0,0 1 0,0-1 0,0 1 0,4-16 0,2-5 0,7-36 0,-9 13 0,-1 0 0,-3-1 0,-2-64 0,-2 114 0,0-1 0,0 1 0,0-1 0,0 1 0,0-1 0,0 1 0,0-1 0,-1 1 0,1 0 0,0-1 0,-1 1 0,1-1 0,-1 1 0,0 0 0,1-1 0,-1 1 0,0 0 0,0 0 0,0 0 0,0 0 0,0 0 0,0-1 0,0 2 0,0-1 0,0 0 0,-2-1 0,-2 1 0,1-1 0,-1 2 0,1-1 0,-1 0 0,1 1 0,-1 0 0,-6 0 0,4 0 0,5 0 0,1 0 0,0 0 0,-1 1 0,1-1 0,-1 0 0,1 1 0,-1-1 0,1 1 0,-1-1 0,1 1 0,0 0 0,-1 0 0,1 0 0,0-1 0,0 1 0,0 0 0,0 0 0,0 0 0,0 1 0,0-1 0,-1 2 0,-1 1 0,1 0 0,0 0 0,0 0 0,1 1 0,-1-1 0,1 1 0,-1 4 0,-1 12 0,1-1 0,1 30 0,1-43 0,0 0 0,0 1 0,0-1 0,1 1 0,0-1 0,0 1 0,1-1 0,0 0 0,0 0 0,1 0 0,-1 0 0,2 0 0,-1 0 0,1-1 0,0 1 0,0-1 0,1 0 0,0-1 0,0 1 0,0-1 0,1 0 0,0 0 0,0 0 0,0-1 0,0 0 0,1 0 0,13 5 0,-9-5 0,0 0 0,1-1 0,0 0 0,0-1 0,0-1 0,0 0 0,0 0 0,15-2 0,-16 1 0,-9 0 0,-1 0 0,1 0 0,-1-1 0,1 1 0,-1 0 0,0-1 0,1 1 0,-1-1 0,1 0 0,-1 1 0,0-1 0,0 0 0,1 0 0,-1 0 0,0 1 0,0-2 0,0 1 0,0 0 0,0 0 0,0 0 0,0 0 0,0 0 0,-1-1 0,1 1 0,0 0 0,-1-1 0,1 1 0,-1-1 0,1 1 0,-1-1 0,0 1 0,0-2 0,2-8 0,-1 1 0,0-1 0,-2-17 0,0 11 0,1-16 0,2 0 0,1 0 0,1 1 0,10-38 0,-14 119 0,1-22 0,-7 79 0,2-70 0,3 1 0,3 50 0,-2-84 0,1 0 0,0 0 0,-1 1 0,2-1 0,-1 0 0,0 0 0,0 0 0,1 0 0,0 0 0,0-1 0,-1 1 0,2 0 0,-1-1 0,0 1 0,0-1 0,1 0 0,-1 0 0,1 0 0,0 0 0,0 0 0,0-1 0,-1 1 0,1-1 0,1 0 0,-1 1 0,0-1 0,6 0 0,8 3 0,0-2 0,0 0 0,0-1 0,19-2 0,-19 1 0,-13 1 0,1-1 0,-1 0 0,1 0 0,-1-1 0,1 0 0,-1 1 0,1-1 0,-1-1 0,0 1 0,1-1 0,-1 1 0,0-1 0,0-1 0,6-3 0,-6 2 0,-1 0 0,0 1 0,-1-1 0,1 0 0,-1-1 0,0 1 0,0 0 0,0-1 0,0 1 0,-1-1 0,0 1 0,0-1 0,0 0 0,0-5 0,7-75 0,-7 58 0,1 0 0,2 1 0,11-45 0,-14 69 0,-1 0 0,1 1 0,0-1 0,0 0 0,0 0 0,0 0 0,0 0 0,0 1 0,0-1 0,0 0 0,1 1 0,-1-1 0,1 1 0,-1 0 0,1-1 0,0 1 0,0 0 0,-1 0 0,1 0 0,3-1 0,0 1 0,0 0 0,0 0 0,0 0 0,0 1 0,0 0 0,8 1 0,4-1 0,-15 1 0,0-1 0,0 0 0,0 1 0,0 0 0,0-1 0,0 1 0,0 0 0,0 0 0,0 0 0,-1 0 0,1 0 0,0 0 0,-1 1 0,1-1 0,-1 1 0,0-1 0,1 1 0,-1-1 0,0 1 0,2 2 0,3 4 0,-6-7 0,0-1 0,0 0 0,0 0 0,0 1 0,0-1 0,0 0 0,0 0 0,0 0 0,0 1 0,0-1 0,0 0 0,0 0 0,0 0 0,0 1 0,0-1 0,0 0 0,0 0 0,0 0 0,-1 1 0,1-1 0,0 0 0,0 0 0,0 0 0,0 0 0,0 1 0,-1-1 0,1 0 0,0 0 0,0 0 0,0 0 0,-1 0 0,1 0 0,0 0 0,0 0 0,0 1 0,-1-1 0,1 0 0,0 0 0,0 0 0,0 0 0,-1 0 0,1 0 0,0 0 0,0 0 0,-1 0 0,1 0 0,0 0 0,0-1 0,0 1 0,-1 0 0,1 0 0,0 0 0,-16 0 0,15 0 0,-1 0 0,-7 0 0,0 0 0,0 1 0,0 0 0,-11 2 0,17-2 0,0 0 0,0 1 0,0-1 0,0 0 0,0 1 0,0 0 0,1 0 0,-1 0 0,1 0 0,-1 0 0,1 0 0,0 1 0,-1-1 0,-2 6 0,-1 1 0,1 1 0,0-1 0,0 1 0,1 0 0,1 0 0,0 1 0,-4 19 0,4-3 0,-1 54 0,4-77 0,0 0 0,0 0 0,1 0 0,-1 0 0,1 0 0,0 0 0,0 0 0,0 0 0,1 0 0,-1-1 0,1 1 0,0 0 0,5 6 0,-5-8 0,0 0 0,1 1 0,-1-1 0,1 0 0,0-1 0,-1 1 0,1 0 0,0-1 0,0 1 0,0-1 0,0 0 0,1 0 0,-1 0 0,0 0 0,0-1 0,1 0 0,4 1 0,4 0 0,-6-1 0,1 1 0,0-1 0,0-1 0,0 1 0,7-2 0,-13 2 0,1-1 0,0 1 0,-1-1 0,1 0 0,-1 0 0,1 1 0,-1-1 0,1 0 0,-1 0 0,0 0 0,1 0 0,-1-1 0,0 1 0,0 0 0,0 0 0,0-1 0,0 1 0,0-1 0,0 1 0,0-1 0,-1 1 0,1-1 0,0 1 0,0-4 0,3-19 0,-1-1 0,-2 0 0,0 1 0,-3-34 0,0-3 0,-1-82 0,2 133 0,-2 16 0,-1 39 0,1 1 0,5 58 0,0-19 0,-3-66 0,2 38 0,0-54 0,-1-1 0,0 1 0,1-1 0,-1 1 0,1-1 0,0 1 0,0-1 0,0 1 0,0-1 0,0 0 0,1 0 0,-1 1 0,1-1 0,-1 0 0,1 0 0,0-1 0,3 4 0,-4-5-3,0 1 1,1 0-1,-1-1 1,1 0-1,-1 1 1,1-1-1,-1 0 1,1 0-1,-1 0 1,1 0-1,0 0 1,-1 0-1,1 0 1,-1 0-1,1-1 1,-1 1-1,1-1 1,1 0-1,7-12-237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3:57.5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231 44 32239,'-2'-3'17,"0"1"1,0-1 0,-1 1-1,1-1 1,-1 1-1,1 0 1,-1 0 0,0 0-1,0 0 1,0 0-1,0 1 1,0 0 0,-1-1-1,1 1 1,0 0 0,0 0-1,-1 1 1,1-1-1,-1 1 1,1 0 0,0 0-1,-1 0 1,1 0-1,-1 0 1,1 1 0,-1-1-1,1 1 1,0 0-1,-6 3 1,5-2-18,-1 1 0,1-1 0,0 1 0,0 0 0,0 1 0,1-1 0,-1 1 0,1-1 0,0 1 0,0 0 0,0 0 0,0 1 0,1-1 0,0 0 0,-1 1 0,2 0 0,-1-1 0,-1 9 0,0-4 0,1 1 0,0-1 0,1 1 0,0-1 0,1 1 0,0-1 0,0 1 0,1-1 0,3 13 0,-3-20 0,0 1 0,0 0 0,0-1 0,1 1 0,-1 0 0,1-1 0,0 0 0,0 1 0,0-1 0,0 0 0,0 0 0,0 0 0,0 0 0,1 0 0,-1-1 0,1 1 0,0-1 0,-1 0 0,1 1 0,0-1 0,0 0 0,-1-1 0,1 1 0,5 0 0,9 2 0,0-2 0,0 0 0,21-1 0,-18 0 0,-18 0 0,1 0 0,-1 0 0,0 0 0,1 0 0,-1-1 0,1 1 0,-1-1 0,0 1 0,1-1 0,-1 0 0,0 0 0,5-2 0,-6 2 0,0-1 0,0 1 0,0-1 0,0 1 0,0-1 0,0 1 0,0-1 0,0 0 0,-1 1 0,1-1 0,0 0 0,-1 0 0,0 1 0,1-1 0,-1 0 0,0 0 0,0-3 0,1-7 0,-1 1 0,0 0 0,-1 0 0,0 0 0,0-1 0,-1 1 0,-5-15 0,4 20 0,0 0 0,0 0 0,-1 0 0,1 0 0,-1 0 0,-1 1 0,1 0 0,-1-1 0,0 2 0,0-1 0,0 1 0,-1-1 0,-8-4 0,5 4 0,-1 1 0,1 0 0,-1 0 0,0 1 0,0 0 0,0 1 0,0 0 0,0 1 0,0 0 0,-1 0 0,1 1 0,0 1 0,-17 2 0,25-3-1,0 0 0,0 0-1,0 1 1,0-1 0,0 1 0,0 0-1,0 0 1,0 0 0,0 0 0,0 0-1,0 0 1,-3 3 0,2-1-12,1 1-1,-1 0 1,0 0 0,1 0-1,-3 8 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4:01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284 542 29357,'-1'-11'629,"-1"0"-1,0 0 1,0 0 0,-8-18-1,9 26-624,0 0-1,-1 0 1,1 0 0,-1 0 0,0 0-1,0 1 1,0-1 0,0 1-1,0-1 1,0 1 0,-1 0-1,1 0 1,-1 0 0,1 0-1,-1 0 1,0 1 0,0-1-1,0 1 1,0 0 0,-3-2 0,-3 1 2,1 1 0,-1-1 1,0 1-1,0 1 0,0 0 1,0 0-1,-11 2 0,16-1-3,0 0 1,0 0-1,0 0 0,0 1 1,0 0-1,0 0 0,0 0 1,0 0-1,1 0 0,-1 1 0,1 0 1,0-1-1,-1 1 0,1 1 1,1-1-1,-5 5 0,-2 7 0,0 1-1,0 0 0,2 0 1,0 1-1,1 0 0,0 0 0,2 1 1,0-1-1,1 1 0,0 0 1,2 0-1,0 0 0,1 0 1,3 24-1,-3-39-2,1-1 0,-1 0 0,1 1 0,-1-1 0,1 0 0,0 1 0,0-1 1,0 0-1,0 0 0,1 0 0,-1 0 0,0 0 0,1 0 0,-1 0 0,1 0 0,0-1 0,0 1 0,0 0 0,2 1 0,1-1 1,-1 1-1,1-1 0,0 0 1,-1 0-1,1-1 1,0 1-1,0-1 0,11 1 1,-8-2-1,0 1 1,0-1 0,1 0 0,-1-1-1,0 0 1,0-1 0,0 1-1,0-1 1,0-1 0,0 0 0,11-6-1,-11 4 1,-1-2-1,0 1 0,0-1 0,0 0 0,-1 0 1,0 0-1,-1-1 0,1 0 0,-2 0 0,1-1 1,-1 1-1,0-1 0,-1 0 0,4-13 0,0-9 0,-2 0-1,0 0 0,0-34 0,0-293-11,-6 223 27,1 634 17,0-482-32,0-1 0,2 1 0,0-1 0,1 0 0,0 1 0,10 23 0,-12-35 0,1 0 0,0 0 0,1-1 0,-1 1 0,1-1 0,0 1 0,0-1 0,0 0 0,1 0 0,-1-1 0,1 1 0,0-1 0,0 1 0,0-1 0,0-1 0,1 1 0,-1 0 0,1-1 0,0 0 0,0 0 0,0-1 0,0 1 0,0-1 0,8 1 0,0 0 0,-1-1 0,1-1 0,0 0 0,-1-1 0,18-2 0,-26 2 0,0-1 0,-1 1 0,1 0 0,0-1 0,-1 0 0,1 0 0,-1 0 0,1 0 0,-1-1 0,0 1 0,0-1 0,0 0 0,-1 0 0,1 0 0,-1 0 0,1 0 0,-1-1 0,0 1 0,0-1 0,-1 1 0,3-6 0,1-11 0,0 0 0,-1 0 0,-2-1 0,0 1 0,-1-1 0,-2-31 0,1 18 0,0 34 0,0-8 0,0-1 0,-1 1 0,1 0 0,-5-16 0,5 23 0,-1-1 0,1 1 0,-1-1 0,0 1 0,1 0 0,-1-1 0,0 1 0,0 0 0,0-1 0,0 1 0,0 0 0,0 0 0,-1 0 0,1 0 0,0 0 0,0 0 0,-1 0 0,1 0 0,-1 1 0,1-1 0,0 0 0,-1 1 0,1-1 0,-1 1 0,0 0 0,1 0 0,-1-1 0,1 1 0,-4 0 0,5 0 0,-1 0 0,0 1 0,1-1 0,-1 0 0,1 0 0,-1 0 0,0 1 0,1-1 0,-1 0 0,1 1 0,-1-1 0,1 0 0,-1 1 0,1-1 0,0 1 0,-1-1 0,1 1 0,-1-1 0,1 1 0,0-1 0,-1 1 0,1-1 0,0 1 0,0-1 0,-1 1 0,1 0 0,0-1 0,0 2 0,-4 20 0,3-14 0,-3 25 0,1 1 0,1 0 0,6 65 0,-3-91 0,1 0 0,-1 0 0,2 0 0,-1-1 0,1 1 0,0-1 0,0 0 0,1 0 0,0 0 0,0 0 0,6 7 0,-6-10 0,0 0 0,0 0 0,0 0 0,0 0 0,0-1 0,1 1 0,0-1 0,0-1 0,0 1 0,0-1 0,0 1 0,0-1 0,0-1 0,1 1 0,-1-1 0,10 1 0,-12-2 0,14 2 0,0-1 0,32-3 0,-44 1 0,-1 0 0,1 1 0,0-2 0,0 1 0,0-1 0,-1 1 0,1-1 0,-1-1 0,1 1 0,-1-1 0,0 1 0,0-1 0,0 0 0,6-7 0,-3 1 0,-1-1 0,1 1 0,-2-1 0,1-1 0,-2 1 0,1-1 0,-1 0 0,-1 0 0,0 0 0,-1 0 0,2-16 0,0-20 0,-3-69 0,-1 68 0,-4-236 0,-59 1164 0,27-614 0,36-264 0,-1 0 0,1-1 0,0 1 0,0 0 0,-1-1 0,1 1 0,-1-1 0,0 1 0,1-1 0,-1 1 0,0-1 0,0 1 0,0-1 0,0 0 0,0 1 0,-2 1 0,2-3 0,1 0 0,-1 1 0,0-1 0,1 0 0,-1 0 0,0 0 0,1 0 0,-1 0 0,0 0 0,0 0 0,1 0 0,-1 0 0,0 0 0,1 0 0,-1-1 0,0 1 0,1 0 0,-1 0 0,0-1 0,1 1 0,-1-1 0,1 1 0,-1 0 0,0-1 0,0 0 0,-5-6 0,0 1 0,0-1 0,1 0 0,-8-12 0,11 16 0,-58-83 0,32 48 0,1-1 0,-22-45 0,47 79 0,-1-1 0,1 0 0,0 0 0,1 0 0,0-1 0,-2-10 0,3 15 0,0 0 0,0 0 0,0 0 0,0 0 0,0 0 0,0 0 0,1 1 0,-1-1 0,0 0 0,1 0 0,0 0 0,-1 0 0,1 1 0,0-1 0,0 0 0,0 1 0,0-1 0,0 1 0,0-1 0,1 1 0,-1-1 0,0 1 0,1 0 0,-1 0 0,1 0 0,2-2 0,18-4 0,0 0 0,1 2 0,0 0 0,39-2 0,3-1 0,-9 0 0,-27 5 0,0-2 0,-1-1 0,41-13 0,-59 15 0,-1 0 0,0 0 0,0-1 0,-1-1 0,1 1 0,-1-1 0,0 0 0,-1-1 0,0 0 0,0 0 0,0-1 0,-1 0 0,0 0 0,5-10 0,-2 1 0,-2 0 0,0-1 0,0 1 0,-2-1 0,-1 0 0,0-1 0,2-23 0,0-134 0,-6 145 0,0-171 0,-10 757 0,10-552 0,0 1 0,0-1 0,1 0 0,-1 1 0,1-1 0,0 0 0,0 1 0,0-1 0,0 0 0,0 0 0,1 0 0,-1 0 0,1 0 0,0 0 0,0-1 0,0 1 0,0 0 0,4 2 0,-3-3 0,1 1 0,-1-1 0,1 0 0,0 0 0,0 0 0,0 0 0,0-1 0,0 0 0,0 1 0,0-2 0,1 1 0,-1 0 0,0-1 0,6 0 0,-1 0 0,-1 0 0,1 0 0,-1-1 0,0 0 0,1-1 0,10-3 0,-15 4 0,0-1 0,0-1 0,0 1 0,0 0 0,-1-1 0,1 0 0,-1 0 0,1 0 0,-1 0 0,0-1 0,0 1 0,-1-1 0,5-6 0,1-5 0,-1 0 0,-1 0 0,0 0 0,0 0 0,-2-1 0,0 0 0,3-28 0,-1-118 0,-6 135 0,0 26 0,0-1 0,0 0 0,0 1 0,0-1 0,0 1 0,-1-1 0,1 0 0,-1 1 0,1-1 0,-1 1 0,0 0 0,1-1 0,-1 1 0,0-1 0,0 1 0,0 0 0,0 0 0,0-1 0,0 1 0,0 0 0,-1 0 0,1 0 0,0 0 0,-1 0 0,1 1 0,-1-1 0,1 0 0,0 1 0,-1-1 0,0 1 0,1-1 0,-1 1 0,1 0 0,-1-1 0,1 1 0,-1 0 0,0 0 0,1 0 0,-1 1 0,1-1 0,-1 0 0,0 0 0,1 1 0,-1-1 0,1 1 0,-1 0 0,1-1 0,-1 1 0,1 0 0,-3 2 0,1-1 0,0 0 0,1 1 0,-1-1 0,1 1 0,-1 0 0,1 0 0,0 0 0,0 0 0,0 0 0,0 0 0,1 0 0,0 1 0,-1-1 0,1 1 0,0-1 0,0 6 0,-3 9 0,-1 36 0,5-51 0,-1 19 0,-2 9 0,2 1 0,5 49 0,-3-73 0,0 0 0,0-1 0,1 1 0,0 0 0,1-1 0,0 1 0,0-1 0,0 0 0,1 0 0,0 0 0,0 0 0,1-1 0,0 0 0,0 0 0,9 9 0,-6-9 0,0-1 0,1 0 0,-1 0 0,1 0 0,0-1 0,0 0 0,0-1 0,0 0 0,1-1 0,18 3 0,-24-4 0,0-1 0,0 0 0,0 0 0,0 0 0,0 0 0,0-1 0,0 1 0,0-1 0,0 0 0,0 0 0,0-1 0,-1 1 0,1-1 0,0 0 0,-1 0 0,1 0 0,-1 0 0,0 0 0,0-1 0,0 0 0,0 0 0,0 0 0,0 0 0,-1 0 0,1 0 0,-1-1 0,0 1 0,2-5 0,3-12 0,-2 1 0,0-1 0,-1 0 0,-1 0 0,0 0 0,-2-38 0,-1 37 0,1 0 0,1-1 0,1 1 0,0 0 0,12-35 0,-14 54 0,0 0 0,1 0 0,-1 0 0,1-1 0,-1 2 0,1-1 0,0 0 0,0 0 0,-1 0 0,1 1 0,1-1 0,-1 1 0,0 0 0,0-1 0,0 1 0,1 0 0,-1 0 0,1 1 0,-1-1 0,1 0 0,-1 1 0,1-1 0,-1 1 0,4 0 0,-1 0 0,-1 0 0,1 0 0,-1 0 0,1 1 0,-1-1 0,0 1 0,1 0 0,-1 1 0,0-1 0,0 1 0,0 0 0,0 0 0,5 3 0,45 46 0,-85-55 0,26 4 0,1-1 0,-1 1 0,0 0 0,1 0 0,-1 0 0,1 0 0,-1 1 0,0 0 0,1 0 0,0 0 0,-1 0 0,1 1 0,0 0 0,-1 0 0,1 0 0,0 0 0,0 1 0,1 0 0,-5 3 0,3-1 0,1 1 0,-1 0 0,1 0 0,0 0 0,1 0 0,-1 0 0,1 1 0,0 0 0,1-1 0,0 1 0,-2 13 0,1-5 0,0 0 0,2 0 0,0 1 0,0-1 0,2 1 0,0-1 0,3 18 0,-2-29 0,0 0 0,0 0 0,0-1 0,0 1 0,0-1 0,1 1 0,0-1 0,-1 0 0,1 0 0,1 0 0,-1 0 0,0 0 0,1-1 0,-1 0 0,1 0 0,-1 0 0,1 0 0,0 0 0,0-1 0,0 1 0,8 1 0,5 0 0,-1 0 0,1 0 0,0-2 0,18 0 0,-29-1 0,0 1 0,0-2 0,0 1 0,0-1 0,0 0 0,0 0 0,0-1 0,0 0 0,-1 0 0,1 0 0,-1 0 0,0-1 0,1 0 0,-1 0 0,5-5 0,-6 4 0,0-1 0,0 0 0,0 0 0,-1 0 0,0 0 0,0-1 0,0 0 0,0 1 0,-1-1 0,0 0 0,-1 0 0,1 0 0,-1-1 0,1-9 0,3-55 0,-4-93 0,-3 76 0,2-146 0,-6 500 0,6-22 0,1-237 0,-1 0 0,1 0 0,0 0 0,1 0 0,0 0 0,0-1 0,0 1 0,1 0 0,5 9 0,-7-14 0,1 1 0,0 0 0,0-1 0,0 1 0,0-1 0,1 0 0,-1 1 0,0-1 0,1 0 0,0 0 0,-1-1 0,1 1 0,0-1 0,0 1 0,0-1 0,0 0 0,0 0 0,0 0 0,1 0 0,-1-1 0,0 1 0,5-1 0,12 1 0,-14-1 0,1 0 0,-1 0 0,1 0 0,11-2 0,-16 1 0,0 0 0,0 1 0,0-1 0,0 0 0,0 0 0,0 0 0,0-1 0,-1 1 0,1 0 0,0-1 0,-1 1 0,1-1 0,-1 1 0,0-1 0,1 0 0,-1 1 0,0-1 0,2-3 0,2-9 0,1 0 0,-2 0 0,0 0 0,0-1 0,-1 1 0,1-22 0,-1-94 0,-3 99 0,0-39 0,0 62 0,0 44 0,-1 45 0,2 103 0,0-175 0,-1-1 0,2 1 0,-1-1 0,1 0 0,4 13 0,-5-18 0,0-1 0,0 0 0,0 0 0,0 1 0,0-1 0,1 0 0,-1 0 0,1 0 0,-1 0 0,1-1 0,0 1 0,0 0 0,0-1 0,0 1 0,0-1 0,0 0 0,0 0 0,0 1 0,1-1 0,-1-1 0,0 1 0,1 0 0,2 0 0,0 0 0,1 0 0,-1-1 0,0 1 0,0-1 0,1 0 0,-1-1 0,0 1 0,0-1 0,9-3 0,-12 3 0,1 0 0,-1 0 0,0-1 0,0 0 0,0 1 0,0-1 0,0 0 0,0 0 0,0 0 0,0 0 0,-1 0 0,1 0 0,-1-1 0,0 1 0,1 0 0,-1-1 0,0 1 0,-1-1 0,1 1 0,1-5 0,2-18 0,0 0 0,-2 0 0,-1-50 0,-2 48 0,2-1 0,0 1 0,7-33 0,-10 123 0,1-13 0,-2-17 0,2 0 0,3 47 0,-1-77 0,-1-1 0,1 1 0,0-1 0,0 1 0,0-1 0,0 0 0,0 1 0,1-1 0,-1 0 0,1 0 0,0 0 0,-1 0 0,1 0 0,0 0 0,0 0 0,0 0 0,0-1 0,0 1 0,1-1 0,-1 0 0,0 0 0,1 1 0,-1-1 0,1-1 0,-1 1 0,1 0 0,3 0 0,8 1 0,0 0 0,1 0 0,24-2 0,-29 0 0,-8 0 0,0 0 0,0 0 0,0 0 0,0-1 0,0 1 0,0-1 0,0 1 0,0-1 0,0 0 0,0 0 0,-1 1 0,1-1 0,0-1 0,0 1 0,-1 0 0,1 0 0,-1-1 0,1 1 0,-1-1 0,0 1 0,1-1 0,-1 1 0,0-1 0,0 0 0,0 0 0,0 1 0,0-1 0,-1 0 0,1 0 0,0 0 0,0-3 0,1-7 0,-1 1 0,0-1 0,0 0 0,-2-17 0,0 9 0,1 0 0,1-14 0,-2 0 0,-6-35 0,5 60 0,1 0 0,-1 0 0,-1 1 0,0-1 0,0 1 0,-1-1 0,0 1 0,0 0 0,-1 0 0,0 1 0,0 0 0,-11-12 0,13 17 0,0-1 0,-1 1 0,1 0 0,-1 0 0,0 0 0,1 1 0,-1-1 0,0 1 0,0 0 0,0 0 0,0 1 0,0-1 0,0 1 0,0 0 0,0 0 0,0 0 0,-5 1 0,-4-1 0,11 0 0,-1 1 0,1 0 0,0-1 0,-1 1 0,1 0 0,0 0 0,-1 0 0,1 1 0,0-1 0,0 0 0,0 1 0,0-1 0,0 1 0,1 0 0,-1 0 0,0 0 0,1 0 0,-1 0 0,1 0 0,0 0 0,0 0 0,0 0 0,0 1 0,0-1 0,0 1 0,0-1 0,0 5 0,-2 6 0,0 1 0,0-1 0,0 26 0,3-38 0,-1 15 0,1-1 0,0 0 0,1 0 0,1 0 0,3 16 0,-4-28 0,0 1 0,0-1 0,1 1 0,-1-1 0,1 0 0,0 0 0,0 0 0,0 0 0,0 0 0,0 0 0,1 0 0,-1-1 0,1 1 0,0-1 0,0 0 0,0 0 0,0 0 0,0 0 0,0 0 0,0 0 0,1-1 0,-1 0 0,1 0 0,-1 0 0,8 1 0,8 2 0,27 4 0,-44-8 0,1 0 0,-1 0 0,0 0 0,0-1 0,0 1 0,0 0 0,0-1 0,0 0 0,0 1 0,0-1 0,0 0 0,0 0 0,0 0 0,0 0 0,0 0 0,0 0 0,-1-1 0,3-1 0,6-12 0,0 0 0,-1 0 0,-1-1 0,-1 0 0,0-1 0,8-29 0,-7 21 0,1 0 0,14-26 0,-22 49 0,-1 1 0,1-1 0,0 0 0,0 0 0,0 1 0,1-1 0,-1 1 0,0-1 0,0 1 0,1-1 0,-1 1 0,1 0 0,-1 0 0,1 0 0,0 0 0,0 0 0,-1 0 0,1 0 0,0 1 0,0-1 0,0 0 0,0 1 0,-1 0 0,1-1 0,0 1 0,0 0 0,0 0 0,0 0 0,0 0 0,0 0 0,0 1 0,0-1 0,0 1 0,0-1 0,0 1 0,-1-1 0,1 1 0,0 0 0,0 0 0,-1 0 0,1 0 0,0 0 0,-1 1 0,1-1 0,-1 0 0,0 1 0,1-1 0,-1 1 0,0-1 0,0 1 0,0 0 0,0-1 0,1 4 0,8 17 0,-1 0 0,-1 0 0,-1 1 0,-1 0 0,4 34 0,-4-3 0,-2 67 0,-4-120 0,0 0 0,0-1 0,1 1 0,-1-1 0,0 1 0,0-1 0,0 1 0,0 0 0,-1-1 0,1 1 0,0-1 0,0 1 0,0-1 0,0 1 0,-1 0 0,1-1 0,0 1 0,0-1 0,-1 1 0,1-1 0,0 0 0,-1 1 0,0 0 0,1-1 0,0 0 0,0 0 0,0 0 0,0 0 0,-1 0 0,1 0 0,0 0 0,0 0 0,0 0 0,0 1 0,0-1 0,-1 0 0,1 0 0,0 0 0,0-1 0,0 1 0,0 0 0,0 0 0,-1 0 0,1 0 0,0 0 0,0 0 0,0 0 0,0 0 0,0 0 0,0 0 0,-1 0 0,1 0 0,0 0 0,0 0 0,0-1 0,0 1 0,0 0 0,0 0 0,0 0 0,0 0 0,0 0 0,0 0 0,-1 0 0,1-1 0,0 1 0,0 0 0,0 0 0,0 0 0,0 0 0,0 0 0,0-1 0,0 1 0,-2-16 0,1 1 0,0-1 0,1 0 0,1 1 0,4-24 0,4-8 0,2 2 0,1-1 0,3 2 0,2 0 0,38-72 0,-53 113 0,18-28 0,-18 30 0,-1-1 0,1 1 0,-1 0 0,1 0 0,0 0 0,-1 1 0,1-1 0,0 0 0,0 1 0,-1-1 0,1 1 0,0-1 0,0 1 0,0 0 0,0 0 0,3 0 0,-4 0 0,0 1 0,0 0 0,0-1 0,1 1 0,-1 0 0,0 0 0,0 0 0,0-1 0,0 1 0,0 0 0,0 1 0,-1-1 0,1 0 0,0 0 0,-1 0 0,1 0 0,0 1 0,-1-1 0,1 0 0,-1 0 0,0 1 0,1-1 0,-1 0 0,0 1 0,0-1 0,0 1 0,0 1 0,1 5 0,6 35 0,-3 0 0,-1 0 0,-5 75 0,0-31 0,2-68 0,-1 0 0,-7 36 0,7-43-5,1-15-219,0-19-796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4:01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172 63 30942,'-2'-4'34,"-1"1"0,0 0 0,1 0-1,-2 1 1,1-1 0,0 0 0,0 1 0,-1 0-1,1 0 1,-1 0 0,0 0 0,1 1-1,-1-1 1,0 1 0,0 0 0,0 0 0,0 1-1,0-1 1,0 1 0,0 0 0,-1 0 0,1 0-1,0 0 1,0 1 0,0-1 0,0 1 0,0 0-1,0 1 1,1-1 0,-1 1 0,0-1 0,1 1-1,-1 0 1,1 1 0,-1-1 0,1 1 0,0-1-1,0 1 1,0 0 0,0 0 0,1 0 0,-1 0-1,1 1 1,0-1 0,0 1 0,0-1-1,0 1 1,0 0 0,1 0 0,0 0 0,0 0-1,0 0 1,0 6 0,-1-3-34,2 1 0,-1-1 0,1 1 0,0 0 0,0-1 0,1 1 0,3 13 0,-3-18 0,0 0 0,1 0 0,-1 0 0,1 0 0,-1 0 0,1 0 0,0 0 0,0 0 0,0-1 0,0 1 0,1-1 0,-1 0 0,1 0 0,0 0 0,-1 0 0,1 0 0,0 0 0,0-1 0,4 2 0,7 2 0,-1 0 0,1-1 0,0-1 0,0-1 0,1 0 0,-1 0 0,0-2 0,18 0 0,-30-1 0,-1 1 0,1-1 0,-1 0 0,1 1 0,-1-1 0,0 0 0,1 0 0,-1 0 0,0 0 0,0 0 0,0 0 0,1 0 0,-1 0 0,-1 0 0,1-1 0,0 1 0,0 0 0,0-1 0,0 1 0,-1 0 0,1-1 0,-1 1 0,1-1 0,-1 1 0,0-1 0,1 1 0,-1-1 0,0 0 0,0 1 0,0-3 0,-2-58 0,1 54 0,0 0 0,0 0 0,0 0 0,-1 1 0,-1-1 0,1 0 0,-1 1 0,-1-1 0,1 1 0,-1 0 0,-9-12 0,10 15 0,0 0 0,-1 0 0,0 0 0,1 0 0,-2 1 0,1-1 0,0 1 0,-1 0 0,1 1 0,-1-1 0,0 1 0,0 0 0,0 0 0,0 0 0,0 0 0,0 1 0,-6-1 0,5 2-9,2-1-12,-1 0 0,1 1 0,-1 0 0,1 0 0,0 0 0,-1 0 0,1 1 0,-1 0 0,1 0 0,0 0 0,-5 2 0,5 0-144,0 0 1,0 1-1,0-1 0,1 1 1,-5 6-1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50.6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 14 30942,'-4'-14'1581,"5"29"-1385,-11 743-148,10-633-816,0-140-1281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4:02.2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32479,'23'0'240,"37"0"-224,11-3 16,6-9-32,-7 12 0,-10-6 0,-13 6-32,-14-6-208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4:05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2 534 31310,'-1'38'1404,"0"-15"-1391,4 38 0,-2-57-11,0-1-1,0 0 0,0 0 0,0 1 0,0-1 1,1 0-1,0 0 0,-1-1 0,1 1 0,0 0 1,0-1-1,1 1 0,-1-1 0,1 1 0,-1-1 1,1 0-1,0 0 0,-1 0 0,1-1 0,0 1 1,0-1-1,0 1 0,5 0 0,-2 0-1,1 0 0,-1 0 0,0-1 0,1 0-1,-1 0 1,1-1 0,-1 1 0,1-2 0,0 1-1,-1-1 1,9-1 0,-13 1 0,0 0 0,0 0 0,-1 0 0,1 0 0,0 0 0,-1-1 0,1 1 0,-1 0 0,0-1 0,1 1 0,-1-1 0,0 1 0,0-1 0,0 0 0,0 1 0,0-1 0,0 0 0,0 0 0,0-3 0,9-41 0,4-149 0,-3 16 0,-7 145 0,-4 21 0,2 1 0,-1-1 0,2 1 0,3-14 0,-5 25 0,-1 1 0,0 0 0,0-1 0,1 1 0,-1-1 0,0 1 0,0 0 0,1 0 0,-1-1 0,0 1 0,1 0 0,-1-1 0,0 1 0,1 0 0,-1 0 0,1 0 0,-1-1 0,0 1 0,1 0 0,-1 0 0,1 0 0,-1 0 0,1 0 0,-1 0 0,0 0 0,1 0 0,-1 0 0,1 0 0,-1 0 0,1 0 0,-1 0 0,0 0 0,1 0 0,-1 1 0,1-1 0,-1 0 0,0 0 0,1 0 0,-1 1 0,0-1 0,1 0 0,-1 0 0,0 1 0,1-1 0,-1 0 0,0 1 0,1-1 0,-1 0 0,0 1 0,0-1 0,1 1 0,19 34 0,-2 1 0,28 75 0,-37-86 0,0-2 0,-2 1 0,-1 0 0,-1 1 0,-1-1 0,-2 1 0,0 49 0,-1-69 0,-2 0 0,1 0 0,-1 0 0,1 0 0,-1 0 0,-1-1 0,1 1 0,-1 0 0,1-1 0,-1 1 0,-1-1 0,1 1 0,-1-1 0,1 0 0,-1 0 0,0 0 0,-1-1 0,1 1 0,-1-1 0,1 1 0,-1-1 0,0-1 0,0 1 0,-1 0 0,1-1 0,0 0 0,-1 0 0,0 0 0,-8 2 0,-10 1 0,0-1 0,-1 0 0,1-2 0,-44-1 0,65-1 0,0 0 0,-1 0 0,0 0 0,1-1 0,-1 1 0,1-1 0,-1 1 0,1-1 0,-1 0 0,1 0 0,-1 0 0,1 0 0,0-1 0,-1 1 0,1-1 0,-3-2 0,1 1 0,-3 1-5,376 8-22,-366-6 27,1 0 0,0-1 0,-1 1 0,1-1 0,-1 0 0,1 0 0,-1 0 0,1-1 0,-1 1 0,0-1 0,0 0 0,0 0 0,0 0 0,0 0 0,0 0 0,0-1 0,0 1 0,-1-1 0,0 0 0,1 0 0,-1 0 0,0 0 0,0 0 0,-1 0 0,1 0 0,-1-1 0,1 1 0,-1-1 0,0 1 0,0-5 0,4-14 0,-2 1 0,0-1 0,-1 1 0,-2-23 0,0 19 0,1-165 32,-2 238-32,-1-18 0,2 1 0,1 0 0,9 52 0,-9-76 0,1-1 0,-1 1 0,1 0 0,1 0 0,0-1 0,-1 0 0,2 1 0,-1-1 0,1 0 0,0-1 0,0 1 0,1-1 0,-1 1 0,1-1 0,0-1 0,1 1 0,-1-1 0,1 0 0,0 0 0,0 0 0,12 4 0,-9-5 0,0-1 0,-1-1 0,1 0 0,0 0 0,0-1 0,9 0 0,-7 0 0,-8-1 0,-1 1 0,1-1 0,-1 0 0,0 1 0,1-1 0,-1-1 0,0 1 0,0 0 0,0 0 0,0-1 0,0 1 0,0-1 0,0 0 0,0 1 0,-1-1 0,1 0 0,-1 0 0,1 0 0,-1 0 0,0-1 0,1 1 0,-1 0 0,0 0 0,-1-1 0,1 1 0,1-5 0,2-11 0,1 0 0,1-28 0,-5 39 0,7-72 0,-2-85 0,-9 270 0,-25 143 0,-38 112 0,61-335 0,3-9 0,-2 0 0,0 0 0,-1 0 0,-11 26 0,15-42 0,1 0 0,-1 0 0,1 0 0,-1-1 0,1 1 0,-1 0 0,1 0 0,-1 0 0,0 0 0,1 0 0,-1-1 0,0 1 0,0 0 0,0-1 0,1 1 0,-1-1 0,0 1 0,0-1 0,0 1 0,0-1 0,0 1 0,0-1 0,0 0 0,0 0 0,0 1 0,0-1 0,-2 0 0,2-1 0,-1 1 0,0-1 0,0 1 0,0-1 0,1 0 0,-1 0 0,0 0 0,1 0 0,-1 0 0,1 0 0,-1-1 0,1 1 0,-2-3 0,-4-4 0,0-1 0,1 0 0,-9-19 0,5 10 0,2 0 0,1-1 0,0 0 0,1 0 0,1-1 0,1 1 0,1-1 0,0 0 0,2 0 0,0 0 0,3-25 0,-2 42 0,1 0 0,0 0 0,0 0 0,0 0 0,0 0 0,1 0 0,-1 0 0,1 0 0,-1 1 0,1-1 0,0 0 0,0 1 0,1 0 0,-1 0 0,0-1 0,1 1 0,-1 1 0,6-4 0,5-3 0,1 1 0,25-10 0,-8 5 0,29-16 0,117-59 0,-166 80 0,0-1 0,-1 0 0,0 0 0,-1-1 0,0 0 0,0 0 0,-1-1 0,0-1 0,-1 1 0,0-1 0,-1 0 0,0-1 0,-1 0 0,0 0 0,6-20 0,-5 5 0,-1 1 0,-1-1 0,-2 0 0,0 0 0,-2 0 0,-4-37 0,4 56 0,-2 1 0,1 0 0,-1-1 0,1 1 0,-2 0 0,1 0 0,-1 0 0,0 1 0,-1-1 0,0 1 0,-5-7 0,5 10 0,4 10 0,0-4 0,1 13 0,0 0 0,1 0 0,1 0 0,0-1 0,12 30 0,39 79 0,-36-89 0,-2 2 0,19 61 0,-33-90 0,0 0 0,-1 0 0,0-1 0,0 1 0,-1 9 0,0-15 0,0 0 0,0 0 0,0 0 0,-1-1 0,1 1 0,-1 0 0,1-1 0,-1 1 0,0 0 0,1-1 0,-1 1 0,0-1 0,0 1 0,0-1 0,0 1 0,0-1 0,0 0 0,-1 0 0,1 1 0,0-1 0,-1 0 0,1 0 0,-1 0 0,1 0 0,-1-1 0,-3 2 0,-23 5 0,-1-1 0,-1-1 0,1-2 0,0-1 0,-47-3 0,35 1 0,332 0 0,-288 0 0,0 0 0,0-1 0,0 1 0,0-1 0,0 0 0,0 0 0,0 0 0,0 0 0,0 0 0,0-1 0,0 1 0,-1-1 0,1 0 0,4-3 0,-2 0 0,0 0 0,-1-1 0,1 1 0,-1-1 0,0 0 0,4-8 0,1-7 0,-1 0 0,0 0 0,5-27 0,7-34 0,-4-1 0,-4 0 0,4-133 0,-34 355 0,12-48 0,8 164 0,-2-248 0,1-1 0,0 1 0,0 0 0,1-1 0,-1 1 0,1-1 0,1 1 0,-1-1 0,1 0 0,0 0 0,1 0 0,-1-1 0,1 1 0,0-1 0,1 0 0,-1 0 0,1 0 0,0-1 0,0 1 0,1-1 0,-1 0 0,1-1 0,0 0 0,0 1 0,0-2 0,0 1 0,1-1 0,-1 0 0,0 0 0,1-1 0,0 0 0,-1 0 0,1 0 0,8-1 0,-8 0 0,1 0 0,0 0 0,-1-1 0,1 0 0,-1-1 0,1 1 0,-1-1 0,0-1 0,11-4 0,-13 4 0,0-1 0,1 0 0,-2 0 0,1 0 0,0 0 0,-1-1 0,0 0 0,0 0 0,0 0 0,-1 0 0,1-1 0,3-8 0,1-5 0,-1 0 0,-1-1 0,0 0 0,-2 0 0,0 0 0,1-30 0,-2 0 0,-6-75 0,3 122 0,-1 0 0,1-1 0,-1 1 0,1 0 0,-1-1 0,0 1 0,0 0 0,0 0 0,-1 0 0,1 0 0,-1 0 0,0 0 0,0 0 0,0 1 0,0-1 0,0 1 0,0-1 0,-1 1 0,-4-3 0,4 3 0,-1 0 0,0 0 0,0 0 0,0 1 0,0-1 0,0 1 0,-1 0 0,1 1 0,0-1 0,-1 1 0,1 0 0,0 0 0,0 0 0,-9 2 0,11-2 0,0 1 0,0-1 0,1 1 0,-1 0 0,0 0 0,0 0 0,0 0 0,1 0 0,-1 0 0,1 1 0,-1-1 0,1 0 0,-1 1 0,1-1 0,0 1 0,-1 0 0,1-1 0,0 1 0,0 0 0,0 0 0,1-1 0,-1 1 0,0 3 0,-2 5 0,0 0 0,1 0 0,-1 13 0,3-22 0,-5 66 0,5 95 0,1-148 0,-1-4 0,1-1 0,0 1 0,0-1 0,1 0 0,1 0 0,-1 0 0,2 0 0,-1 0 0,1 0 0,0-1 0,1 0 0,6 10 0,-7-13 0,0-1 0,0 1 0,1-1 0,-1 0 0,1 0 0,0 0 0,0-1 0,0 0 0,1 0 0,-1 0 0,1 0 0,-1-1 0,1 0 0,0 0 0,0-1 0,0 1 0,0-1 0,0-1 0,10 1 0,-13-1 0,0 0 0,0 0 0,0 0 0,0 0 0,0-1 0,0 1 0,0-1 0,0 0 0,0 0 0,0 0 0,0 0 0,0-1 0,-1 1 0,1-1 0,-1 1 0,1-1 0,-1 0 0,4-4 0,-2 1 0,-1 0 0,0-1 0,0 1 0,0-1 0,-1 0 0,0 0 0,0 0 0,2-11 0,4-29 0,-2 1 0,-1-59 0,-4 61 0,2 1 0,15-77 0,-18 116 0,1-1 0,0 1 0,0 0 0,0 0 0,0 0 0,1 0 0,-1 1 0,1-1 0,-1 0 0,5-4 0,-5 6 0,1 0 0,0 0 0,0 0 0,-1 0 0,1 0 0,0 0 0,0 1 0,0-1 0,0 0 0,0 1 0,0 0 0,0 0 0,0-1 0,0 1 0,4 1 0,-3-1 0,0 1 0,1 0 0,-1 0 0,0 1 0,0-1 0,0 1 0,0-1 0,-1 1 0,1 0 0,0 0 0,-1 0 0,1 0 0,-1 1 0,0-1 0,0 1 0,0-1 0,0 1 0,0 0 0,0 0 0,1 4 0,8 13 0,13 37 0,-23-53 0,9 24 0,-1 0 0,-2 1 0,0 0 0,-3 0 0,0 0 0,-2 0 0,-1 1 0,-5 54 0,4-81 0,0 0 0,-1 0 0,0 0 0,0 0 0,0 0 0,0 0 0,0 0 0,-1-1 0,-1 4 0,3-6 0,0 0 0,0 0 0,0-1 0,0 1 0,0 0 0,0 0 0,0 0 0,0 0 0,0 0 0,0 0 0,0 0 0,0-1 0,0 1 0,0 0 0,0 0 0,0 0 0,0 0 0,0 0 0,0 0 0,0 0 0,0 0 0,0-1 0,0 1 0,0 0 0,0 0 0,0 0 0,0 0 0,0 0 0,0 0 0,0 0 0,0 0 0,-1 0 0,1-1 0,0 1 0,0 0 0,0 0 0,0 0 0,0 0 0,0 0 0,0 0 0,0 0 0,-1 0 0,1 0 0,0 0 0,0 0 0,0 0 0,0 0 0,0 0 0,0 0 0,0 0 0,0 0 0,-1 0 0,1 0 0,0 0 0,0 0 0,0 0 0,0 0 0,0 0 0,0 0 0,-1 0 0,1-34 0,0 0 0,2 0 0,2 0 0,1 1 0,1-1 0,2 1 0,2 0 0,1 1 0,1 0 0,20-36 0,-28 60 0,0 0 0,1 0 0,1 0 0,6-8 0,-10 14 0,0 0 0,0 0 0,1 1 0,-1-1 0,0 0 0,0 1 0,1 0 0,-1-1 0,1 1 0,0 0 0,-1 0 0,1 1 0,-1-1 0,1 1 0,0-1 0,0 1 0,3 0 0,-4 0 0,-1 0 0,1 1 0,-1-1 0,0 1 0,1 0 0,-1-1 0,0 1 0,0 0 0,1 0 0,-1 0 0,0 0 0,0 0 0,0 0 0,0 0 0,0 0 0,0 1 0,0-1 0,-1 0 0,1 0 0,0 1 0,-1-1 0,1 1 0,-1-1 0,1 0 0,-1 1 0,1 1 0,8 47 0,-7-41 0,4 62 0,-5 135 0,3-238 0,1 1 0,1 0 0,2 1 0,0-1 0,3 1 0,0 1 0,2 0 0,1 1 0,1 0 0,36-47 0,-49 72 0,0 0 0,0 0 0,0 0 0,1 0 0,-1 0 0,1 1 0,0-1 0,0 1 0,0 0 0,0 0 0,0 0 0,1 0 0,-1 0 0,0 1 0,1-1 0,0 1 0,-1 0 0,1 0 0,-1 1 0,1-1 0,7 0 0,-11 1 0,0 0 0,1 0 0,-1 0 0,0 0 0,1 1 0,-1-1 0,0 0 0,0 0 0,1 0 0,-1 0 0,0 0 0,0 0 0,1 0 0,-1 0 0,0 1 0,0-1 0,1 0 0,-1 0 0,0 0 0,0 1 0,0-1 0,1 0 0,-1 0 0,0 1 0,0-1 0,0 0 0,0 0 0,1 1 0,-1-1 0,0 0 0,0 0 0,0 1 0,0-1 0,0 0 0,0 1 0,4 14 0,0 1 0,-1 0 0,-1-1 0,1 23 0,-4 75 0,-1-48 0,3-41 0,-2-1 0,-1 1 0,-1 0 0,-1-1 0,-1 0 0,0 0 0,-18 43 0,9-34-19,14-31-74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4:06.0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32175,'0'0'493,"10"0"-423,233 8-41,-100-7-42,-142-1-105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5:36.44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171 67 32079,'9'-14'172,"0"1"0,1-1 0,12-12 0,-49 58-172,2 1 0,1 2 0,2 0 0,-32 68 0,41-75 0,2 1 0,0 0 0,3 1 0,0 0 0,2 0 0,1 0 0,-1 50 0,5-62 0,1 0 0,2 0 0,4 31 0,-4-43 0,0 0 0,0 0 0,1 0 0,0 0 0,0 0 0,0-1 0,1 1 0,-1-1 0,1 0 0,1 0 0,-1 0 0,1-1 0,8 7 0,-7-5-1,1-1 1,1 0-1,-1 0 1,1-1-1,0 0 1,0 0-1,0-1 1,0 0-1,1 0 1,-1-1-1,1 0 1,0 0-1,0-1 1,-1-1-1,12 1 1,-16-5-187,-1-13-594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5:39.227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7 189 32335,'3'-42'385,"-1"37"-341,0 30-41,0 453-3,-11-352 0,4-369 0,4-175 0,1 414 0,0-1 0,0 1 0,1 0 0,0 0 0,0 0 0,0 0 0,0 0 0,0 0 0,1 0 0,0 0 0,0 0 0,0 1 0,0-1 0,4-4 0,-3 6 0,-1-1 0,1 1 0,0 0 0,0 0 0,0 1 0,0-1 0,0 0 0,1 1 0,-1 0 0,0 0 0,1 0 0,-1 0 0,1 0 0,-1 1 0,1 0 0,-1-1 0,5 2 0,2-2 0,1 2 0,-1-1 0,18 4 0,-24-3 0,0 1 0,0-1 0,0 1 0,0 0 0,0 0 0,0 1 0,0-1 0,-1 1 0,1 0 0,-1-1 0,4 6 0,3 3 0,-1 0 0,-1 1 0,0-1 0,-1 2 0,0-1 0,-1 1 0,0 0 0,-1 0 0,-1 0 0,0 1 0,0 0 0,-2 0 0,0 0 0,0 0 0,-1 0 0,-1 18 0,-1-28 0,1 1 0,-1 0 0,0-1 0,0 1 0,-1-1 0,1 0 0,-1 1 0,0-1 0,0 0 0,0 0 0,-1 0 0,0 0 0,1-1 0,-1 1 0,0-1 0,-1 0 0,1 1 0,-1-1 0,1-1 0,-1 1 0,0-1 0,0 1 0,0-1 0,0 0 0,-7 2 0,-7 3 0,0-1 0,-1 0 0,0-2 0,-36 5 0,19-8 0,35-1 0,1 0 0,0 0 0,0 0 0,0 0 0,-1 0 0,1 0 0,0 0 0,0-1 0,0 1 0,0 0 0,-1 0 0,1 0 0,0 0 0,0 0 0,0 0 0,0 0 0,-1 0 0,1 0 0,0-1 0,0 1 0,0 0 0,0 0 0,0 0 0,-1 0 0,1 0 0,0-1 0,0 1 0,0 0 0,0 0 0,0 0 0,0-1 0,0 1 0,0 0 0,0 0 0,0 0 0,0 0 0,0-1 0,0 1 0,0 0 0,0 0 0,0 0 0,0-1 0,0 1 0,0 0 0,0 0 0,0 0 0,0-1 0,0 1 0,0 0 0,0 0 0,0 0 0,1 0 0,-1-1 0,0 1 0,0 0 0,0 0 0,0 0 0,0 0 0,1 0 0,-1 0 0,0-1 0,0 1 0,0 0 0,5-2 0,-1 0 0,1 1 0,0-1 0,-1 1 0,1 0 0,0 0 0,0 0 0,0 1 0,0 0 0,0 0 0,0 0 0,6 1 0,4 0 0,-13-1 0,0 1 0,0 0 0,0 0 0,0 0 0,0 0 0,-1 0 0,1 0 0,0 0 0,-1 1 0,1-1 0,0 0 0,-1 1 0,0 0 0,1-1 0,-1 1 0,0 0 0,0 0 0,0 0 0,0-1 0,0 1 0,0 0 0,-1 0 0,1 0 0,-1 0 0,1 3 0,11 56 0,-10-46 0,1 1 0,0-1 0,1 0 0,0 0 0,1-1 0,1 1 0,0-1 0,16 24 0,-18-31 0,1-1 0,0 1 0,0-1 0,0 0 0,1-1 0,0 0 0,0 0 0,1 0 0,-1 0 0,1-1 0,0 0 0,0-1 0,0 1 0,1-1 0,-1-1 0,1 1 0,0-1 0,15 1 0,-11-1 0,0-1 0,0-1 0,0 0 0,1 0 0,20-5 0,-28 4 0,-1-1 0,1 1 0,-1-1 0,0 0 0,1-1 0,-1 1 0,0-1 0,0 0 0,-1 0 0,1 0 0,-1 0 0,1-1 0,-1 1 0,0-1 0,0 0 0,-1 0 0,5-8 0,0-3 0,-1 1 0,0-1 0,-1 0 0,-1-1 0,0 1 0,2-27 0,-4 14 0,-1 0 0,-1 0 0,-4-29 0,3 55 0,1 1 0,0-1 0,0 0 0,-1 0 0,1 0 0,-1 1 0,1-1 0,-1 0 0,0 1 0,0-1 0,0 0 0,0 1 0,0-1 0,0 1 0,0 0 0,0-1 0,0 1 0,-1 0 0,1 0 0,-1 0 0,1-1 0,-1 2 0,1-1 0,-1 0 0,-2-1 0,-3 0 0,1 1 0,-1 0 0,1 0 0,-1 0 0,-11 2 0,17-1 0,0 0 0,0 0 0,0 0 0,0 1 0,0-1 0,0 0 0,0 1 0,0-1 0,0 1 0,0-1 0,0 1 0,0 0 0,0-1 0,0 1 0,0 0 0,1 0 0,-1 0 0,0 0 0,1-1 0,-1 1 0,0 0 0,1 0 0,0 0 0,-1 0 0,1 0 0,-1 0 0,1 0 0,0 2 0,-8 36 0,8-34 0,-7 198 0,7-181 0,-1-18 0,1 0 0,0 0 0,1 1 0,-1-1 0,1 0 0,0 0 0,0 0 0,0 0 0,0 0 0,1 0 0,0 0 0,-1 0 0,1 0 0,1-1 0,-1 1 0,4 3 0,-3-4 0,1 0 0,-1-1 0,1 0 0,-1 0 0,1 0 0,0 0 0,0 0 0,0-1 0,0 0 0,0 0 0,0 0 0,0 0 0,1-1 0,-1 1 0,0-1 0,5-1 0,1 2 0,-2-1 0,0 0 0,0-1 0,0 1 0,9-3 0,-13 2 0,-1-1 0,0 1 0,1 0 0,-1-1 0,0 0 0,0 1 0,0-1 0,0-1 0,-1 1 0,1 0 0,-1-1 0,1 1 0,1-4 0,6-7 0,-1-2 0,0 1 0,-1-1 0,-1 0 0,0-1 0,-2 0 0,1 0 0,-2 0 0,5-31 0,-2-12 0,-1-80 0,-6 136 0,1-238 0,-1 231 0,-1 1 0,0 0 0,-1-1 0,1 1 0,-2 0 0,1 0 0,-7-14 0,5 12 0,5 15 0,0 0 0,-1 0 0,1 1 0,-1-1 0,0 0 0,0 0 0,-2 8 0,0 13 0,11 207 0,-1 9 0,-8 312 0,0-541 0,-2 34 0,2-43 0,-1-1 0,1 0 0,-1 0 0,1 0 0,-1 0 0,0 0 0,0 0 0,0 0 0,0 0 0,0 0 0,0 0 0,0-1 0,-1 1 0,1 0 0,-1-1 0,1 1 0,-4 2 0,4-4 0,0 0 0,0 1 0,0-1 0,0 0 0,0 1 0,0-1 0,0 0 0,0 0 0,0 0 0,0 0 0,0 0 0,0 0 0,0 0 0,0-1 0,0 1 0,0 0 0,0 0 0,0-1 0,0 1 0,0-1 0,0 1 0,0-1 0,0 1 0,1-1 0,-1 0 0,0 1 0,0-1 0,0 0 0,1 1 0,-1-1 0,0 0 0,0-2 0,-19-30 0,18 28 0,-9-17 0,0-2 0,2 0 0,1 0 0,1 0 0,1-1 0,1 0 0,1 0 0,2-1 0,0 1 0,4-48 0,-1 68 0,0-1 0,1 1 0,0-1 0,0 1 0,0 0 0,1 0 0,-1 0 0,1 0 0,1 0 0,-1 0 0,0 1 0,1 0 0,0 0 0,0 0 0,1 0 0,-1 0 0,6-2 0,12-10 0,1 2 0,32-14 0,-38 19 0,12-5 0,2-1 0,-1-1 0,0-1 0,41-32 0,-64 43 0,0-1 0,0 0 0,0 0 0,-1 0 0,1-1 0,-2 0 0,1 0 0,-1 0 0,-1-1 0,1 0 0,-2 0 0,1 0 0,-1 0 0,0-1 0,-1 1 0,0-1 0,0-9 0,0-18 0,-3-39 0,0 74 0,1 0 0,0 0 0,0 0 0,-1 0 0,0 0 0,1 0 0,-1 0 0,0 0 0,0 0 0,0 1 0,0-1 0,0 0 0,0 1 0,0-1 0,-1 0 0,1 1 0,-1-1 0,1 1 0,-1 0 0,1 0 0,-1-1 0,0 1 0,0 0 0,-2-1 0,39 26 0,38 34 0,-52-40 0,-13-11 0,0 0 0,-1 0 0,1 1 0,-1 0 0,-1 0 0,0 1 0,0-1 0,-1 1 0,6 12 0,-9-16 0,-1-1 0,1 1 0,-1 0 0,0-1 0,0 1 0,0 0 0,-1 0 0,0 0 0,0 0 0,0 0 0,0 0 0,-1-1 0,0 1 0,0 0 0,0 0 0,0-1 0,-1 1 0,0 0 0,0-1 0,0 0 0,-5 7 0,-6 8 0,4-8 0,1 1 0,-11 22 0,18-30 0,-1-1 0,1 1 0,0 0 0,0-1 0,0 1 0,0 0 0,1 0 0,-1 0 0,1 0 0,0 0 0,0 0 0,1 0 0,-1 0 0,2 6 0,-1-8 0,1-1 0,-1 1 0,0 0 0,0-1 0,1 1 0,-1-1 0,1 0 0,-1 1 0,1-1 0,0 0 0,-1 0 0,1 0 0,0 0 0,0 0 0,0 0 0,0-1 0,0 1 0,3 0 0,37 8 0,-39-9 0,11 3 0,0-2 0,0 0 0,0-1 0,0 0 0,22-4 0,-31 3 0,1 0 0,-1 0 0,1-1 0,-1 0 0,1 0 0,-1 0 0,0-1 0,0 0 0,0 0 0,-1 0 0,1-1 0,-1 1 0,0-1 0,0 0 0,0 0 0,4-6 0,1-5 0,-1 1 0,-1-1 0,0 0 0,-1-1 0,0 0 0,-2 0 0,1 0 0,2-30 0,-3 9 0,-2 0 0,-6-70 0,4 106 0,0 0 0,-1-1 0,1 1 0,0 0 0,-1 0 0,0 0 0,1 0 0,-1 0 0,1 0 0,-1 0 0,0 0 0,0 0 0,0 0 0,0 1 0,1-1 0,-1 0 0,0 0 0,0 1 0,0-1 0,-1 1 0,1-1 0,0 1 0,0-1 0,0 1 0,0 0 0,0-1 0,-1 1 0,-1 0 0,1 0 0,0-1 0,0 1 0,1 0 0,-1 0 0,0 0 0,0 0 0,0 0 0,0 1 0,0-1 0,1 1 0,-1-1 0,0 1 0,0-1 0,1 1 0,-1 0 0,0 0 0,1 0 0,-4 2 0,2 2 0,-1 0 0,1 1 0,0-1 0,0 0 0,1 1 0,0 0 0,0-1 0,0 1 0,1 0 0,-1 0 0,1 0 0,0 7 0,-1 19 0,3 35 0,-1-31 0,0-18 0,0-1 0,1 1 0,1-1 0,1 1 0,8 28 0,-10-42 0,1 1 0,0-1 0,0 0 0,0 0 0,0 0 0,1 0 0,-1 0 0,1 0 0,0-1 0,0 1 0,1-1 0,-1 0 0,1 0 0,-1 0 0,1-1 0,0 1 0,0-1 0,0 0 0,0 0 0,1 0 0,-1 0 0,0-1 0,1 0 0,-1 0 0,1 0 0,0-1 0,4 1 0,-4-1 0,0 1 0,1-1 0,-1 0 0,0-1 0,0 1 0,0-1 0,0 0 0,0 0 0,0-1 0,7-3 0,-9 3 0,1 0 0,-1-1 0,0 1 0,0-1 0,0 0 0,-1 0 0,1 0 0,0 0 0,-1 0 0,0-1 0,0 1 0,0-1 0,0 0 0,1-4 0,11-34 0,-3 0 0,-1-1 0,-2 0 0,4-65 0,0 5 0,-12 101 0,0 0 0,1 1 0,-1-1 0,0 0 0,1 0 0,-1 1 0,1-1 0,-1 0 0,1 1 0,0-1 0,0 1 0,0-1 0,0 1 0,0-1 0,0 1 0,0 0 0,0-1 0,0 1 0,1 0 0,-1 0 0,0 0 0,1 0 0,-1 0 0,1 0 0,0 0 0,-1 1 0,1-1 0,-1 0 0,1 1 0,0 0 0,0-1 0,-1 1 0,1 0 0,0 0 0,0 0 0,-1 0 0,1 0 0,0 0 0,0 0 0,-1 1 0,1-1 0,0 0 0,-1 1 0,1 0 0,0-1 0,-1 1 0,1 0 0,2 2 0,3 2 0,0 0 0,0 1 0,0-1 0,-1 2 0,0-1 0,0 1 0,-1 0 0,9 13 0,3 8 0,13 31 0,-22-42 0,-1 0 0,-1 0 0,0 1 0,-1 0 0,-1 0 0,-1 0 0,-1 0 0,0 1 0,-2 34 0,0-50 0,-1 0 0,0 0 0,0 0 0,0-1 0,-1 1 0,1 0 0,0-1 0,-1 1 0,0-1 0,0 1 0,0-1 0,0 0 0,0 0 0,0 0 0,0 0 0,-1 0 0,1 0 0,-1-1 0,1 1 0,-1-1 0,0 1 0,1-1 0,-6 1 0,-5 2 0,1 0 0,-1-1 0,-24 2 0,-83-2 0,95-3 0,80 22 0,-20-18 0,0-1 0,46-2 0,-55-1 0,-20 0 0,1 0 0,-1-1 0,1 0 0,-1 0 0,0-1 0,0 0 0,1 0 0,-1 0 0,0-1 0,-1 0 0,1 0 0,10-7 0,-7 2 0,0 0 0,-1 0 0,0-1 0,0 0 0,0 0 0,9-16 0,-3-2 0,0 0 0,-2 0 0,-1-2 0,13-50 0,-14 29 0,-3 0 0,-2-1 0,-2-98 0,-3 107 0,0 35 0,0-1 0,-1 1 0,1 0 0,-1-1 0,-4-12 0,4 19 0,1-1 0,-1 0 0,0 1 0,0-1 0,1 1 0,-1-1 0,0 1 0,-1 0 0,1-1 0,0 1 0,0 0 0,0 0 0,-1 0 0,1 0 0,-1 0 0,1 0 0,-1 0 0,1 0 0,-1 1 0,1-1 0,-1 0 0,0 1 0,1-1 0,-1 1 0,0 0 0,1 0 0,-1 0 0,-3 0 0,4-1 0,-1 1 0,0 0 0,1 0 0,-1 0 0,0 0 0,1 0 0,-1 0 0,1 0 0,-1 1 0,0-1 0,1 0 0,-1 1 0,1 0 0,-1-1 0,1 1 0,-1 0 0,1 0 0,0-1 0,-1 1 0,1 0 0,0 1 0,0-1 0,-1 0 0,1 0 0,0 0 0,0 1 0,0-1 0,1 0 0,-1 1 0,0-1 0,0 1 0,1-1 0,-1 1 0,1-1 0,-1 1 0,1 0 0,0-1 0,0 4 0,-6 27 0,1 1 0,3 0 0,0 1 0,6 60 0,-3-71 0,3 19 0,2-1 0,2 0 0,2-1 0,1 0 0,19 43 0,-6-29 0,-24-54 0,0 0 0,0 0 0,0 0 0,0 1 0,1-1 0,-1 0 0,0 0 0,0 0 0,0 0 0,0 0 0,1 0 0,-1 1 0,0-1 0,0 0 0,1 0 0,-1 0 0,0 0 0,0 0 0,1 0 0,-1 0 0,0 0 0,0 0 0,0 0 0,1 0 0,-1 0 0,0 0 0,0 0 0,1 0 0,-1 0 0,0 0 0,0-1 0,0 1 0,1 0 0,-1 0 0,0 0 0,0 0 0,0 0 0,1 0 0,-1-1 0,0 1 0,0 0 0,0 0 0,0 0 0,1-1 0,-1 1 0,0 0 0,0 0 0,0 0 0,0-1 0,0 1 0,0 0 0,0 0 0,0-1 0,0 1 0,0 0 0,0 0 0,0 0 0,0-1 0,0 1 0,0 0 0,0 0 0,0-1 0,0 1 0,0 0 0,15-85 0,13-52 0,-24 121 0,1 1 0,1 0 0,0 0 0,1 1 0,0 0 0,15-21 0,-20 32 0,1 0 0,-1 1 0,1-1 0,-1 0 0,1 1 0,0-1 0,0 1 0,0 0 0,0 0 0,0 0 0,1 1 0,-1-1 0,5-1 0,1 1 0,-1 1 0,1 0 0,-1 0 0,14 1 0,-20 1 0,0-1 0,0 0 0,0 1 0,0 0 0,0 0 0,0-1 0,0 1 0,-1 0 0,1 1 0,0-1 0,0 0 0,-1 0 0,1 1 0,0-1 0,-1 1 0,0-1 0,1 1 0,-1 0 0,0 0 0,0-1 0,0 1 0,0 0 0,0 0 0,0 0 0,-1 0 0,1 0 0,-1 0 0,1 0 0,-1 3 0,3 9 0,0 0 0,0 29 0,-3-42 0,0 252 0,0-252 0,0 0-1,0 0 1,0 0-1,0-1 1,0 1 0,0 0-1,0 0 1,0 0 0,1 0-1,-1 0 1,0-1-1,1 1 1,-1 0 0,0 0-1,1 0 1,-1-1-1,1 1 1,-1 0 0,1-1-1,-1 1 1,1 0-1,0-1 1,-1 1 0,1-1-1,0 1 1,-1-1 0,1 1-1,0-1 1,0 1-1,0-1 1,-1 0 0,1 1-1,0-1 1,0 0-1,0 0 1,0 0 0,0 0-1,-1 0 1,1 0-1,0 0 1,0 0 0,0 0-1,0 0 1,0 0 0,-1 0-1,1-1 1,0 1-1,0 0 1,0-1 0,0 1-1,-1 0 1,1-1-1,0 1 1,1-2 0,8-13-107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5:42.26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30 135 32239,'0'-4'223,"0"6"-62,-2 14 7,-2 49-190,0 4 20,0-26 2,-12 280 0,20-899 0,-5 576 0,1 0 0,0 0 0,0 0 0,0 0 0,0 0 0,0 0 0,0-1 0,0 1 0,0 0 0,0 0 0,0 0 0,0 0 0,0 0 0,0 0 0,0 0 0,0 0 0,0-1 0,0 1 0,1 0 0,-1 0 0,0 0 0,0 0 0,0 0 0,0 0 0,0 0 0,0 0 0,0 0 0,0-1 0,0 1 0,0 0 0,0 0 0,0 0 0,1 0 0,-1 0 0,0 0 0,0 0 0,0 0 0,0 0 0,0 0 0,0 0 0,0 0 0,0 0 0,1 0 0,-1 0 0,0 0 0,0 0 0,0 0 0,0 0 0,0 0 0,0 0 0,0 0 0,1 0 0,-1 0 0,0 0 0,0 0 0,0 0 0,0 0 0,0 0 0,0 0 0,0 0 0,0 0 0,0 0 0,1 1 0,-1-1 0,0 0 0,0 0 0,0 0 0,6 6 0,7 27 0,-1 0 0,9 37 0,-8-25 0,0 6 0,-9-34 0,0 0 0,1-1 0,1 1 0,0-1 0,11 18 0,-16-32 0,1-1 0,-1 1 0,1-1 0,-1 0 0,1 1 0,0-1 0,0 0 0,-1 0 0,1 0 0,0 0 0,0-1 0,0 1 0,0 0 0,0-1 0,0 1 0,2-1 0,-2 0 0,-1 1 0,1-1 0,-1 0 0,1 0 0,0 0 0,-1 0 0,1 0 0,-1 0 0,1-1 0,-1 1 0,1 0 0,-1-1 0,1 1 0,-1-1 0,1 0 0,-1 1 0,0-1 0,1 0 0,-1 0 0,0 0 0,0 0 0,0 0 0,2-2 0,2-5 0,-1-1-1,0 0 1,-1 1 0,0-1-1,0-1 1,2-15 0,6-67-22,-11 87 19,5-66-4,-3 28 6,12-70 1,-14 112 1,0-1 1,0 1-1,1 0 0,-1-1 0,0 1 0,1-1 0,-1 1 1,1 0-1,0 0 0,-1-1 0,1 1 0,0 0 0,0 0 1,0 0-1,0 0 0,0 0 0,0 0 0,0 0 0,0 0 1,0 0-1,1 0 0,-1 0 0,0 1 0,0-1 0,2 0 1,-2 1-2,1 0 0,-1 0 0,1 1 0,-1-1 0,1 0 1,-1 1-1,0-1 0,1 1 0,-1-1 0,0 1 0,0 0 1,1-1-1,-1 1 0,0 0 0,0 0 0,0 0 1,0 0-1,0 0 0,0 0 0,0 0 0,0 0 0,0 0 1,-1 1-1,1-1 0,1 2 0,4 10 0,0 0 0,-1 0 0,0 1 0,-1-1 0,-1 1 0,0 0 0,-1 0 0,1 14 0,-2 124 0,-3-84 0,3 112 0,-1-178 0,0 1 0,0-1 0,1 1 0,-1-1 0,1 0 0,-1 0 0,1 1 0,0-1 0,0 0 0,0 0 0,0 0 0,0 0 0,0 0 0,1 0 0,-1 0 0,1 0 0,-1 0 0,1 0 0,0-1 0,-1 1 0,1-1 0,0 0 0,0 1 0,0-1 0,0 0 0,1 0 0,-1 0 0,0 0 0,3 0 0,5 1 0,0 0 0,1-1 0,-1 0 0,1-1 0,13-1 0,-18 1 0,-2-1 0,0 1 0,1-1 0,-1 0 0,0 0 0,1 0 0,-1-1 0,0 1 0,0-1 0,0 0 0,0 0 0,-1 0 0,1-1 0,6-5 0,-3 2 0,-1-1 0,0 0 0,-1 0 0,1 0 0,-1-1 0,5-11 0,0-3 0,-1-1 0,0 1 0,-2-2 0,4-27 0,-5 11 0,-2-1 0,-2-70 0,-2 75 0,0 35 0,0-1 0,0 1 0,0 0 0,-1-1 0,1 1 0,0 0 0,-1-1 0,1 1 0,-1 0 0,1 0 0,-1 0 0,0-1 0,1 1 0,-1 0 0,0 0 0,0 0 0,0 0 0,0 0 0,0 0 0,0 0 0,0 1 0,0-1 0,0 0 0,0 1 0,0-1 0,-1 0 0,1 1 0,0-1 0,0 1 0,-1 0 0,1-1 0,0 1 0,-1 0 0,1 0 0,0 0 0,-1 0 0,-1 0 0,0 0 0,0 0 0,0 1 0,1-1 0,-1 1 0,0-1 0,0 1 0,0 0 0,1 0 0,-1 0 0,1 0 0,-1 1 0,1-1 0,-1 1 0,1-1 0,0 1 0,-1 0 0,1 0 0,-2 3 0,-3 6 0,1 0 0,0 0 0,1 0 0,1 1 0,0-1 0,0 1 0,1 0 0,0 1 0,-1 22 0,1 13 0,5 58 0,-2-93 0,0-7 0,1 0 0,0 0 0,0 0 0,1 0 0,-1 0 0,1-1 0,0 1 0,1 0 0,-1-1 0,1 0 0,1 0 0,-1 1 0,0-2 0,1 1 0,0 0 0,0-1 0,1 0 0,-1 0 0,1 0 0,0 0 0,0-1 0,0 0 0,0 0 0,1 0 0,-1-1 0,1 1 0,0-1 0,0-1 0,10 3 0,-8-3-2,0-1-1,1 0 1,-1 0-1,0 0 1,0-1-1,1-1 1,11-2-1,-17 2 3,0 0-1,0 0 0,0 0 1,0 0-1,0 0 1,-1-1-1,1 1 0,0-1 1,-1 0-1,0 1 0,0-1 1,0-1-1,0 1 1,0 0-1,-1 0 0,1-1 1,-1 1-1,0 0 1,1-7-1,3-11-1,-1-1 0,-1 0 1,1-45-1,-4 48 0,0-1 1,2 1-1,0-1 1,2 1-1,10-37 1,-13 54 2,0 1-1,-1 0 1,1 0 0,0 0-1,0-1 1,0 1 0,0 0-1,0 0 1,0 0 0,0 0 0,0 1-1,1-1 1,-1 0 0,0 0-1,1 1 1,-1-1 0,0 1-1,1-1 1,-1 1 0,0 0-1,1-1 1,-1 1 0,1 0-1,-1 0 1,1 0 0,-1 0-1,1 0 1,-1 0 0,0 0 0,1 1-1,-1-1 1,1 1 0,-1-1-1,2 2 1,1-1 1,0 0 0,0 1 1,0-1-1,0 1 0,-1 0 0,1 1 0,-1-1 0,0 1 1,1-1-1,3 6 0,2 4-2,-2 1 0,1 0 0,-2 0 0,0 0 0,0 1 0,-1 0 0,-1 0 0,-1 1 0,3 18 0,-1 15 0,-2 73 0,-3-92 0,0-24 0,1-4 0,-1 0 0,0 1 0,0-1 0,0 0 0,0 0 0,0 0 0,0 0 0,-1 0 0,1 0 0,0 1 0,-1-1 0,1 0 0,0 0 0,-1 0 0,0 1 0,1-2 0,0 0 0,0 0 0,0-1 0,0 1 0,0 0 0,0 0 0,0 0 0,0 0 0,0 0 0,0 0 0,0 0 0,0 0 0,0 0 0,0 0 0,0 0 0,0 0 0,0 0 0,0-1 0,0 1 0,0 0 0,0 0 0,-1 0 0,1 0 0,0 0 0,0 0 0,0 0 0,0 0 0,0 0 0,0 0 0,0 0 0,0 0 0,0 0 0,0 0 0,0 0 0,0 0 0,0 0 0,0 0 0,-1 0 0,1 0 0,0 0 0,0 0 0,0 0 0,0 0 0,0 0 0,0 0 0,0 0 0,0 0 0,0 0 0,0 0 0,0 0 0,0 0 0,0 0 0,0 0 0,-1 0 0,1 0 0,0 0 0,0 0 0,0 0 0,0 0 0,0 0 0,0 0 0,0 1 0,0-1 0,0 0 0,0-9 0,0 8 0,1-31-5,2-1-1,2 1 1,0 0 0,3 0-1,0 1 1,2 0 0,1 1-1,24-45 1,-9 36 13,-25 38-8,0 0 0,-1 0 1,1 1-1,0-1 0,-1 0 0,1 0 0,0 0 1,0 1-1,0-1 0,0 0 0,0 1 1,0-1-1,0 1 0,0-1 0,0 1 0,0 0 1,0-1-1,0 1 0,0 0 0,0 0 1,0 0-1,0 0 0,0 0 0,0 0 0,0 0 1,1 0-1,-1 0 0,0 0 0,0 0 0,0 1 1,0-1-1,0 1 0,0-1 0,0 0 1,0 1-1,1 1 0,0 0 0,0 1 0,-1-1 0,0 1 0,1-1 0,-1 1 0,0 0 0,-1 0 0,1-1 0,0 1 0,-1 0 0,1 0 0,-1 0 0,0 3 0,1 4 0,9 238 0,-10-224 0,1-53-2,1 1 0,0-1 0,9-30 0,-7 42 1,0 1 0,1 0 0,1 1-1,1-1 1,0 1 0,17-25 0,-23 38 1,0 0 0,0 0 0,1 1 0,-1-1-1,0 1 1,1-1 0,0 1 0,-1-1 0,1 1 0,0 0 0,0 0 0,-1 0 0,1 0 0,0 0-1,0 0 1,0 0 0,0 1 0,0-1 0,1 1 0,-1-1 0,0 1 0,0 0 0,0 0 0,0 0-1,4 0 1,-4 1 0,-1-1 1,0 1-1,0-1 0,0 1 0,0 0 0,0 0 0,0-1 0,0 1 1,-1 0-1,1 0 0,0 0 0,0 0 0,-1 0 0,1 0 0,0 0 0,-1 0 1,1 0-1,-1 0 0,1 1 0,-1-1 0,0 0 0,0 0 0,1 0 0,-1 3 1,5 31-2,-5-35 1,2 122 0,-3-72 0,-12 120-3,13-170 2,0 1 0,0-1-1,1 1 1,-1-1 0,0 0-1,0 1 1,1-1-1,-1 1 1,0-1 0,1 0-1,-1 1 1,0-1 0,1 0-1,-1 0 1,0 1 0,1-1-1,-1 0 1,1 0 0,-1 1-1,0-1 1,1 0 0,-1 0-1,1 0 1,-1 0 0,1 0-1,-1 0 1,1 1-1,-1-1 1,0 0 0,1 0-1,-1-1 1,1 1 0,-1 0-1,1 0 1,0 0 0,20-4-31,-15 1 28,0-1 1,-1 0-1,1 0 0,-1 0 0,0 0 0,0-1 1,0 0-1,0 0 0,-1-1 0,0 1 0,0-1 1,5-10-1,3-6-9,-1-1 0,9-26 0,-8 8-16,12-66 0,-18 76 71,-5 21-23,-3 8 4,-10 14 29,-14 30 9,19-27-59,1 1 0,0 1 0,1-1 0,0 1 1,-3 30-1,2 87 14,6-130-15,0 0-1,0 0 0,0-1 1,1 1-1,0 0 1,0 0-1,0-1 0,0 1 1,0 0-1,1-1 1,-1 1-1,1-1 0,0 0 1,0 0-1,0 1 0,1-1 1,-1-1-1,1 1 1,0 0-1,-1-1 0,7 5 1,-4-4-1,0-1 1,0 0 0,-1 0-1,1 0 1,0-1 0,1 0-1,-1 0 1,0 0 0,0 0-1,0-1 1,1 0-1,-1 0 1,0 0 0,0-1-1,10-2 1,-13 2-1,1 0 0,-1 0 0,0 0 0,0 0 0,0 0 0,0 0 0,0 0 0,0-1 0,-1 1 0,1-1 0,0 0 0,-1 1 0,1-1 0,-1 0 0,0 0 0,0 0 0,1 0 0,-1 0 0,0 0 0,-1 0 0,1-1 0,1-2 0,1-6 0,-1-1 0,0 1 0,0-14 0,-1 24 0,3-43-4,-2 0 0,-1-1 0,-7-55 0,5 96 4,0 1 1,0-1-1,0 1 0,0 0 0,-1 0 1,1 0-1,-1 0 0,0 0 1,0 0-1,0 0 0,-1 0 1,1 1-1,-1-1 0,1 1 0,-1 0 1,0 0-1,0 0 0,0 0 1,0 0-1,0 1 0,0-1 1,0 1-1,-1 0 0,1 0 0,0 0 1,-4-1-1,2 1 0,1 1 1,0-1-1,-1 1 1,1 0-1,0-1 0,-1 2 1,1-1-1,0 1 0,0-1 1,-1 1-1,1 0 1,0 1-1,0-1 0,0 1 1,0-1-1,0 1 0,0 1 1,1-1-1,-1 0 1,-6 6-1,7-3 0,-1-1 0,1 1 0,0-1 0,0 1 0,0 0 0,1 0 0,0 0 0,0 0 0,0 1 0,1-1 0,-2 8 0,1 5 0,0 0 0,2 22 0,0-22 0,0-12 0,0 0-1,1 0 1,-1 0 0,1 0-1,1 0 1,-1 0 0,1 0-1,0 0 1,0-1 0,0 1-1,1-1 1,4 7 0,-2-6-3,0 0 1,0 0-1,1-1 1,-1 0-1,1 0 1,1 0-1,-1-1 1,0 0-1,11 5 1,-8-5-5,1-1 1,-1 0 0,1 0-1,-1-1 1,1 0 0,0-1 0,0 0-1,0 0 1,0-1 0,12-1-1,-20 0 5,0 1-1,0-1 0,0 0 0,0 0 1,0 0-1,-1 0 0,1 0 0,0-1 1,0 1-1,-1 0 0,1-1 0,-1 1 1,1-1-1,-1 0 0,0 0 0,1 1 1,-1-1-1,0 0 0,0 0 1,0 0-1,-1 0 0,1 0 0,0 0 1,-1 0-1,1 0 0,-1 0 0,0-3 1,3-10-22,-1 1 1,1-24-1,-3 34 19,0-56-33,0 31 38,1 0 1,1-1-1,6-29 0,-8 57 3,1 0 0,-1 0 0,1 0 0,-1 0 0,1-1 0,0 1 1,0 0-1,0 0 0,0 0 0,1 1 0,-1-1 0,0 0 0,1 0 0,-1 1 0,1-1 0,0 1 1,-1-1-1,1 1 0,0 0 0,0-1 0,0 1 0,0 0 0,0 0 0,0 1 0,0-1 0,0 0 0,1 1 1,-1-1-1,0 1 0,0 0 0,0 0 0,1-1 0,-1 2 0,0-1 0,0 0 0,1 0 0,-1 1 1,0-1-1,0 1 0,0 0 0,0-1 0,0 1 0,0 0 0,0 0 0,0 0 0,0 1 0,0-1 1,0 0-1,0 1 0,-1-1 0,1 1 0,-1 0 0,1-1 0,-1 1 0,2 2 0,4 7 2,-1-1-1,0 1 0,0 0 1,-1 0-1,-1 1 1,0-1-1,5 25 0,-4-9-14,-2 1-1,-1 42 0,-3-63 10,0 0 0,0 1 0,-1-1 1,0 0-1,0 1 0,0-1 0,-1 0 0,0-1 0,-8 13 1,7-13 0,0 1 1,0 0 0,1 0 0,0 0 0,1 0 0,0 0-1,0 1 1,0-1 0,-1 15 0,3-20-1,0-1 0,0 1 0,0-1 0,0 1 0,0 0 0,0-1 0,0 1 0,1 0 0,-1-1 0,0 1 0,1-1 0,-1 1 0,1-1 0,0 1 0,0-1 0,0 1 0,-1-1 0,1 0 0,0 1 0,2 0 0,-1-1 0,1 1-1,0-1 1,0-1-1,-1 1 1,1 0-1,0-1 1,0 1 0,0-1-1,0 0 1,0 0-1,3 0 1,4 0-8,1 0-3,1 0 0,0-1 0,21-4 0,-29 4 10,0 0 1,1-1-1,-1 0 1,0 0-1,0 0 1,0 0-1,0-1 1,-1 1-1,1-1 1,-1 0-1,1 0 1,-1 0-1,4-6 1,0-1-3,0 0 1,-1 0-1,0 0 1,-1-1-1,0 0 1,0 0-1,-2-1 0,1 1 1,3-24-1,-3-3 44,-2-69 0,-2 72 58,0 34-99,0 0 1,0 1-1,1-1 1,-1 1 0,0-1-1,0 0 1,-1 1 0,1-1-1,0 1 1,0-1-1,0 0 1,0 1 0,0-1-1,-1 1 1,1-1-1,0 1 1,0-1 0,-1 1-1,1-1 1,0 1-1,-1-1 1,1 1 0,-1-1-1,1 1 1,-1-1 0,1 1-1,-1 0 1,1-1-1,-1 1 1,1 0 0,-1 0-1,1-1 1,-1 1-1,1 0 1,-2 0 0,1 0-1,0 0 0,0 0 0,1 1 0,-1-1 0,0 1 0,0-1 0,1 1-1,-1-1 1,0 1 0,0-1 0,1 1 0,-1 0 0,1-1 0,-1 1 0,1 0 0,-1-1 0,1 1 0,-1 0 0,1 0 0,-1 0 0,1 0 0,0-1 0,0 1 0,-1 0 0,1 0 0,0 0 0,0 1 0,-3 26 11,0 0 1,4 55-1,0-29-13,-1-48 2,0 1 0,0 0 0,1-1 0,-1 1 0,2-1 0,2 11 0,-3-15 0,0 0 0,0 0 0,0 0 0,0 0 0,1 0 0,-1 0 0,1-1 0,-1 1 0,1-1 0,0 1 0,-1-1 0,1 0 0,0 1 0,0-1 0,0 0 0,0 0 0,0-1 0,0 1 0,0 0 0,0 0 0,1-1 0,3 1 0,-3-1 1,50 6-11,-51-6 9,1 0-1,0 0 1,0 0 0,-1 0-1,1-1 1,0 1 0,-1-1-1,1 0 1,0 1 0,-1-1-1,1-1 1,-1 1-1,1 0 1,-1 0 0,0-1-1,4-3 1,-2 0 1,-1 0 0,1-1 0,-1 1 0,-1-1 0,1 0-1,-1 0 1,0 0 0,0 0 0,-1 0 0,1 0 0,-1-10 0,1-13 5,-2-36 0,0 33 13,0 16-14,-1 1-4,2 0 1,2-22-1,1 27 0,-4 10 0,0 0 0,0 1 0,1-1 0,-1 0 0,0 0 0,0 0 0,1 1 0,-1-1 0,0 0 0,0 0 0,1 0 0,-1 1 0,0-1 0,0 0 0,0 1 0,0-1 0,1 0 0,-1 1 0,0-1 0,0 0 0,0 0 0,0 1 0,0-1 0,0 0 0,0 1 0,0-1 0,0 0 0,0 1 0,0-1 0,0 0 0,0 1 0,0-1 0,0 0 0,0 1 0,0-1 0,-1 0 0,1 1 0,0-1 0,-4 71 0,-4 0 0,-24 108 0,-15 98 0,14-65 0,29-190 0,-1 0 0,0-1 0,-2 0 0,0 0 0,-19 35 0,22-49 0,0-1 0,0 1 0,-1-1 0,0 1 0,0-1 0,-1-1 0,0 1 0,0-1 0,0 0 0,0 0 0,-1-1 0,0 0 0,0 0 0,0 0 0,0-1 0,-1 0 0,1-1 0,-1 1 0,-9 0 0,-3-1 0,0-1 0,-37-2 0,54 0 0,-1 0 0,1 0 0,0 0 0,0 0 0,0-1 0,0 1 0,0-1 0,0 1 0,1-1 0,-1 0 0,1 0 0,-1-1 0,1 1 0,0 0 0,0-1 0,0 0 0,0 1 0,0-1 0,0 0 0,1 0 0,-1 0 0,1 0 0,0 0 0,-1-4 0,-4-10 0,1 0 0,1 0 0,-2-21 0,0-1 0,3 0 0,1-68 0,3 91 0,1 1 0,0 0 0,0 0 0,2 0 0,0 0 0,0 0 0,2 0 0,0 1 0,15-26 0,-16 32 0,1 1 0,0 0 0,1 0 0,0 1 0,0-1 0,0 1 0,1 1 0,-1 0 0,1 0 0,1 0 0,-1 1 0,1 0 0,-1 1 0,1 0 0,0 0 0,0 1 0,1 0 0,-1 0 0,0 1 0,1 1 0,12 0 0,-17 0 0,195 5 0,-166-1 0,1 0 0,-1 3 0,57 17 0,-31-6-8,-58-17-125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5:42.817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151 12 31214,'0'-1'50,"0"0"0,0 1-1,1-1 1,-1 0-1,1 1 1,-1-1 0,0 1-1,1-1 1,-1 1 0,1-1-1,-1 1 1,1-1 0,-1 1-1,1-1 1,0 1-1,-1 0 1,1-1 0,0 1-1,-1 0 1,1-1 0,0 1-1,-1 0 1,1 0-1,0 0 1,-1 0 0,1 0-1,0 0 1,-1 0 0,1 0-1,0 0 1,0 0 0,-1 0-1,2 1 1,29 5-185,-24-3 135,0 2 0,0-1 0,-1 1 0,0 0 0,0 0 0,0 1 0,0-1 0,8 13 0,36 58 0,-43-65 0,11 20 0,-1 2 0,-1-1 0,-2 2 0,14 53 0,-22-64 0,-1 2 0,-1-1 0,-1 0 0,-1 1 0,-1-1 0,-2 1 0,-5 40 0,3-53 0,0-1 0,-1 0 0,0 0 0,-1 0 0,0-1 0,-1 0 0,0 0 0,-1 0 0,0-1 0,0 1 0,-1-2 0,0 1 0,-1-1 0,0-1 0,0 1 0,-14 7 0,0 0 0,-1-1 0,-1-1 0,0-2 0,0 0 0,-49 13 0,59-21-3,0-1 1,0 0-1,0-1 0,-16-1 1,23 0-9,-5 0-109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5:44.86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4 1 31246,'360'0'1521,"-375"14"-1521,-16 7 0,-2 0 0,-45 20 0,38-21 0,-48 32 0,86-51 0,1-1 0,0 1 0,0-1 0,0 1 0,1-1 0,-1 1 0,0-1 0,1 1 0,-1 0 0,1-1 0,-1 1 0,0 0 0,1-1 0,-1 1 0,1 0 0,0 0 0,-1-1 0,1 1 0,0 0 0,-1 0 0,1 0 0,0 1 0,0-1 0,0-1 0,0 1 0,1 0 0,-1-1 0,0 1 0,1-1 0,-1 1 0,0-1 0,1 1 0,-1-1 0,1 1 0,-1-1 0,1 1 0,-1-1 0,1 1 0,-1-1 0,1 0 0,0 1 0,-1-1 0,1 0 0,-1 0 0,1 1 0,0-1 0,-1 0 0,1 0 0,0 0 0,-1 0 0,1 0 0,0 0 0,-1 0 0,2 0 0,-1 0 0,60 5 0,-43-4 0,0 0 0,-1 1 0,1 1 0,0 0 0,18 7 0,-31-8 0,-1 0 0,1 0 0,-1 1 0,1-1 0,-1 1 0,0 0 0,0 0 0,0 1 0,-1-1 0,1 1 0,-1 0 0,1 0 0,-1 0 0,-1 0 0,1 1 0,-1-1 0,1 1 0,-1-1 0,0 1 0,-1 0 0,1 0 0,0 8 0,0-4 0,0 0 0,-1 0 0,0 0 0,-1 0 0,0 0 0,-1 0 0,-1 10 0,1-15 0,0 0 0,0-1 0,0 1 0,-1-1 0,1 1 0,-1-1 0,0 0 0,0 0 0,0 0 0,0 0 0,-1 0 0,1 0 0,-1 0 0,0-1 0,1 1 0,-1-1 0,-1 0 0,-5 4 0,-5-1 0,0 0 0,-1-1 0,1 0 0,-1-1 0,0-1 0,0 0 0,0-1 0,0-1 0,-25-2 0,0 1 0,35 1 0,-1 0 0,1-1 0,0 0 0,0 0 1,0 0-1,0 0 0,0-1 0,1 1 0,-1-1 0,-4-3 0,7 4 0,0-1-1,0 1 0,0 0 1,0-1-1,0 0 0,0 1 1,1-1-1,-1 0 0,1 0 1,-1 0-1,1 0 1,0 0-1,0 0 0,0 0 1,0 0-1,0-1 0,0 1 1,0 0-1,1-1 1,-1 1-1,1 0 0,0-5 1,2-3-590,9 3-2105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5:45.38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141 63 28397,'0'-2'334,"0"0"1,0 0-1,1 0 0,-2 0 0,1 0 1,0 0-1,0 0 0,0 0 0,-1 1 1,1-1-1,-1 0 0,0 0 1,-1-2-1,0 3-367,1 0 1,-1 0 0,0 1-1,0-1 1,0 1 0,0-1-1,0 1 1,0 0 0,1 0-1,-1 0 1,0 0-1,-4 1 1,4-1 116,0 0-82,-1 0-1,1 1 0,-1-1 0,1 1 0,0 0 1,-1-1-1,1 1 0,0 0 0,0 1 0,0-1 1,0 0-1,0 1 0,0-1 0,0 1 1,0-1-1,0 1 0,1 0 0,-1 0 0,0 0 1,1 0-1,0 0 0,-2 4 0,-4 7-1,2-1-1,-9 28 0,12-33 2,-6 24-1,0 0 0,3 1 0,0 0 0,2 0 0,2 0 0,1 0 0,7 59 0,-6-82 0,1 0 0,1 0 0,0 0 0,0-1 0,1 1 0,0-1 0,0 0 0,1 0 0,0 0 0,0 0 0,1-1 0,0 0 0,0 0 0,1-1 0,0 0 0,0 0 0,0 0 0,1-1 0,0 0 0,0-1 0,0 0 0,1 0 0,-1 0 0,1-1 0,0-1 0,0 1 0,0-1 0,0-1 0,0 0 0,15 0 0,-20-1 0,-1 0 0,0 0 0,1-1 0,-1 1 0,0-1 0,1 0 0,-1 0 0,0 0 0,0 0 0,0-1 0,0 1 0,0-1 0,0 0 0,0 0 0,-1 0 0,1 0 0,2-3 0,-1 0 0,0 1 0,-1-1 0,1-1 0,-1 1 0,0-1 0,-1 1 0,1-1 0,2-10 0,1-8 0,-2 0 0,0-1 0,0-40 0,-4 60 0,1-23 0,1-19 0,-6-82 0,3 116 0,-1 1 0,-1-1 0,1 0 0,-2 1 0,0 0 0,-1-1 0,0 1 0,0 1 0,-1-1 0,-1 1 0,-11-14 0,15 22 0,0-1 0,-1 1 0,1 0 0,-1 0 0,0 1 0,0-1 0,0 1 0,0 0 0,0 0 0,-1 0 0,1 0 0,0 1 0,-1 0 0,0 0 0,1 0 0,-1 0 0,0 1 0,1 0 0,-1 0 0,0 0 0,1 0 0,-9 2 0,12-1 0,0-1 0,-1 1 0,1-1 0,0 1 0,0 0 0,0 0 0,0-1 0,0 1 0,0 0 0,0 0 0,0 0 0,0 0 0,0 0 0,0 0 0,0 0 0,1 0 0,-1 0-1,0 1 1,1-1 0,-1 0 0,1 0 0,-1 1 0,1-1 0,0 0 0,0 1 0,-1-1 0,1 0 0,0 3 0,0 45-39,1-37 4,2 36-210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5:45.78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0 32159,'237'0'253,"-266"0"-1579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51.48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346 8 30862,'10'-6'898,"-7"4"-318,-5 4-245,-12 15-307,-56 85-21,-11 16 2,34-62-9,16-21 0,2 2 0,-48 79 0,76-114 0,0 0 0,0 0 0,0 0 0,0 0 0,0 0 0,1 0 0,-1 0 0,1 1 0,0-1 0,-1 0 0,1 4 0,0-5 0,0 0 0,1-1 0,-1 1 0,0 0 0,0 0 0,1-1 0,-1 1 0,1 0 0,-1-1 0,0 1 0,1 0 0,-1-1 0,1 1 0,-1 0 0,1-1 0,0 1 0,-1-1 0,1 1 0,0-1 0,-1 0 0,2 1 0,3 1 0,0-1 0,0 0 0,0 0 0,0-1 0,1 1 0,-1-1 0,8-1 0,-1 1 0,506 0-16,-518 0-3,-30 0-127,14 0-1132,12 0-2113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5:46.227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248 11 32287,'0'-1'16,"0"1"0,0-1 1,0 1-1,0-1 0,0 1 0,0 0 1,0-1-1,-1 1 0,1-1 1,0 1-1,0 0 0,0-1 0,0 1 1,-1 0-1,1-1 0,0 1 1,0 0-1,-1-1 0,1 1 0,0 0 1,-1-1-1,1 1 0,0 0 1,-1 0-1,1-1 0,0 1 0,-1 0 1,0 0-1,1 0-16,-1 0 1,0 0-1,1 0 0,-1 0 1,0 0-1,1 0 0,-1 0 0,1 0 1,-1 1-1,0-1 0,1 0 1,-1 0-1,1 1 0,-1-1 1,0 0-1,1 1 0,-1-1 1,1 1-1,-1-1 0,1 1 0,0-1 1,-1 1-1,1-1 0,-1 1 1,1 0-1,-12 18 0,1 1 0,2 0 0,0 1 0,-8 24 0,-2 5 0,-4 6 0,-33 91 0,48-123 0,2-1 0,1 1 0,0 0 0,-1 33 0,6-50 0,0-1 0,0 1 0,1 0 0,-1 0 0,2-1 0,-1 1 0,1 0 0,3 7 0,-4-10 0,1 0 0,1-1 0,-1 1 0,0-1 0,1 1 0,0-1 0,0 0 0,0 0 0,0-1 0,0 1 0,0 0 0,1-1 0,-1 0 0,6 3 0,2-1 0,-1-1 0,1 0 0,0 0 0,0-1 0,1 0 0,-1-1 0,0 0 0,0-1 0,1-1 0,11-1 0,-19 2 0,-1-1 0,0 1 0,0-1 0,0 0 0,0 0 0,0 0 0,0 0 0,0 0 0,-1-1 0,1 0 0,0 1 0,-1-1 0,1 0 0,-1 0 0,0 0 0,5-5 0,-4 2 0,0 1 0,0-1 0,-1 0 0,1 0 0,-1 0 0,0 0 0,0 0 0,-1-1 0,2-7 0,-1 6 0,-1 0 0,-1 0 0,1 1 0,-1-1 0,-1 0 0,1 0 0,-1 0 0,0 0 0,-1 1 0,1-1 0,-1 1 0,-1-1 0,1 1 0,-1 0 0,0-1 0,-8-10 0,5 11 0,0 0 0,-1 0 0,0 1 0,0-1 0,0 2 0,-1-1 0,1 1 0,-1 0 0,0 1 0,0-1 0,0 2 0,-13-4 0,-3 2 0,0 0 0,-1 2 0,-31 0 0,55 2-2,-1 0 0,0 0 0,0-1 0,1 1 0,-1 0 0,0 0 0,0 1 0,0-1 0,1 0-1,-1 0 1,0 1 0,1-1 0,-1 1 0,0 0 0,1 0 0,-1-1 0,1 1 0,-1 0 0,1 0 0,-1 0 0,1 0 0,-1 1 0,1-1 0,0 0 0,-2 3 0,1 16-137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5:47.41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108 90 32015,'-1'-1'17,"1"0"1,0 0 0,-1 0-1,1 1 1,-1-1 0,1 0-1,-1 0 1,1 1 0,-1-1 0,1 0-1,-1 1 1,0-1 0,1 0-1,-1 1 1,0-1 0,0 1-1,1-1 1,-1 1 0,0 0-1,0-1 1,0 1 0,0 0 0,0-1-1,1 1 1,-1 0 0,0 0-1,0 0 1,0 0 0,0 0-1,0 0 1,0 0 0,0 0-1,0 0 1,1 1 0,-1-1 0,0 0-1,0 0 1,0 1 0,0-1-1,0 1 1,1-1 0,-1 1-1,-1 0 1,-1 2-24,0-1 0,0 1 0,0 0 1,1 0-1,-1 0 0,1 1 0,0-1 0,-4 7 0,-3 12 11,1 1 0,1 0 0,1 0 0,1 1-1,-3 38 1,5-19-6,3 0 1,5 57-1,-5-95 1,1 0 0,-1 0 0,1 0 0,1-1 0,-1 1 0,1 0 0,0 0 0,0-1 0,0 1 0,0-1 0,1 0 0,0 1 0,0-1 0,0 0 0,0-1 0,1 1 0,-1-1 0,1 1 0,0-1 0,0 0 0,1-1 0,-1 1 0,6 2 0,3 0 0,-1-1 0,1 0 0,0-1 0,0-1 0,0 0 0,0-1 0,24 0 0,-35-1 0,1 0 0,0 0 0,0-1 0,0 1 0,-1-1 0,1 1 0,0-1 0,-1 0 0,1 0 0,0 0 0,-1 0 0,1-1 0,-1 1 0,0-1 0,1 1 0,-1-1 0,2-3 0,-1 2 0,0-1 0,0 0 0,0 0 0,-1 0 0,0 0 0,0 0 0,0-1 0,-1 1 0,3-8 0,-1-9 0,0 0 0,-1 0 0,-2-39 0,-1 36 0,1-19 0,-2 1 0,-9-57 0,8 84 0,-1-1 0,0 1 0,-1 0 0,0 0 0,-1 1 0,-1 0 0,-1 0 0,0 0 0,-15-19 0,20 29 0,0 1 0,0 1 0,0-1 0,0 0 0,-1 1 0,1-1 0,-1 1 0,0 0 0,1 0 1,-1 1-1,0-1 0,-7-1 0,10 3-1,-1 0 1,1-1 0,-1 1 0,1 0-1,-1 0 1,1 0 0,-1 0 0,1 0-1,-1 0 1,1 0 0,-1 1 0,1-1-1,-1 0 1,1 1 0,-1-1 0,1 1-1,-1 0 1,1 0 0,0-1 0,-1 1-1,1 0 1,0 0 0,0 0 0,0 0-1,0 0 1,0 0 0,0 1 0,0-1-1,0 0 1,0 1 0,0-1 0,1 0 0,-1 1-1,0 2 1,-6 33-237,6 7-799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5:49.221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1 553 30734,'0'0'1908,"0"3"-1868,0 7-38,0-1-1,0 0 1,1 1 0,1-1 0,0 0 0,0 0 0,6 16 0,-6-21-2,0 0 0,0-1 0,0 0 1,0 1-1,1-1 0,0 0 1,-1 0-1,1-1 0,0 1 0,0 0 1,1-1-1,-1 0 0,0 0 0,1 0 1,-1 0-1,1 0 0,0-1 1,0 0-1,-1 1 0,1-1 0,0-1 1,4 1-1,12 2 0,-1-2 0,31-2 0,-47 1 0,0-1 0,0 1 0,-1-1 0,1 0 0,0 0 0,-1-1 0,1 1 0,-1 0 0,1-1 0,-1 0 0,1 1 0,-1-1 0,0 0 0,0 0 0,0 0 0,0-1 0,-1 1 0,1 0 0,0-1 0,-1 1 0,0-1 0,0 1 0,1-1 0,-1 0 0,1-5 0,2-8 0,0 0 0,-1 0 0,1-21 0,2-271-14,-8 252 15,3 39 3,-1 0 0,-1 0 0,-1 0 0,0 0 0,-1 0 0,-1 0 0,0 1 0,-2-1 0,-11-25 0,10 36 0,3 15-2,4 23-3,0-27 1,-1 65-6,0 15 17,11 87-1,-7-147-8,1 1 0,1-1 0,1 0 0,2 0 0,0-1 1,2 0-1,22 42 0,-28-60-2,-1-1 0,0 0 0,1 0 0,0 0 0,0-1 0,1 1 0,-1-1 0,1 0 0,0 0 0,0-1 0,0 0 0,1 1 0,-1-2 0,1 1 0,0-1 0,-1 0 0,1 0 0,0 0 0,0-1 0,0 0 0,1 0 0,-1 0 0,7-1 0,-2 0 0,-4 0 0,-1 0 0,1 0 0,-1 0 0,1-1 0,7-2 0,-11 2 0,-1 0 0,0 0 0,1 0 0,-1-1 0,0 1 0,0-1 0,0 1 0,0-1 0,0 0 0,0 0 0,0 1 0,-1-1 0,1-1 0,-1 1 0,1 0 0,1-4 0,2-6 0,0 0 0,0 0 0,-1-1 0,-1 0 0,0 0 0,-1 0 0,1-19 0,-3-98 0,-2 64 0,2-44 0,-2 192 0,6 128 0,-3-202 0,0 1 0,1 0 0,0 0 0,1-1 0,-1 1 0,2-1 0,6 13 0,-8-18 0,-1 0 0,1 0 0,1 0 0,-1 0 0,0-1 0,1 1 0,-1-1 0,1 1 0,0-1 0,0 0 0,0 0 0,0 0 0,0 0 0,0-1 0,0 1 0,1-1 0,-1 0 0,0 0 0,1 0 0,-1-1 0,5 1 0,-1 0 0,-1-1 0,0 1 0,0-1 0,0 0 0,0-1 0,9-1 0,-13 2 0,-1-1 0,1 0 0,0 1 0,-1-1 0,1 0 0,0 0 0,-1 0 0,0 0 0,1-1 0,-1 1 0,0 0 0,1-1 0,-1 1 0,0 0 0,0-1 0,0 0 0,0 1 0,0-1 0,-1 1 0,1-1 0,0-2 0,6-19 0,-2 0 0,0 0 0,-2-1 0,-1 0 0,0 1 0,-4-41 0,1 37 0,1 0 0,1-1 0,1 1 0,8-35 0,-9 61 0,-1-1 0,0 1 0,1-1 0,0 0 0,-1 1 0,1 0 0,0-1 0,0 1 0,0-1 0,0 1 0,0 0 0,0 0 0,0-1 0,0 1 0,1 0 0,-1 0 0,0 0 0,1 0 0,-1 1 0,0-1 0,1 0 0,-1 1 0,1-1 0,0 0 0,-1 1 0,1 0 0,-1-1 0,1 1 0,0 0 0,-1 0 0,1 0 0,0 0 0,2 1 0,1-1 0,-1 1 0,0 0 0,1 0 0,-1 1 0,0-1 0,1 1 0,-1 0 0,0 0 0,0 1 0,-1-1 0,5 4 0,4 5 0,-1 2 0,0-1 0,-1 1 0,-1 1 0,1 0 0,-2 0 0,0 1 0,-1 0 0,-1 0 0,0 0 0,-1 1 0,0 0 0,-1 0 0,-1 1 0,-1-1 0,-1 0 0,0 1 0,-1 0 0,0-1 0,-4 22 0,4-36 0,-1 0 0,0 1 0,1-1 0,-1 0 0,0 0 0,0 0 0,0 0 0,0 0 0,0 0 0,-1 0 0,1 0 0,-1 0 0,1 0 0,-3 2 0,3-6 0,0 0 0,1 1 0,-1-1 0,1 0 0,-1 0 0,1 0 0,0 1 0,-1-1 0,1 0 0,1-3 0,-1-9 0,-1-23 0,2 1 0,1 0 0,13-63 0,-11 83 0,2-10 0,15-36 0,-19 56 0,1 0 0,-1 1 0,1-1 0,0 1 0,1 0 0,-1 0 0,1 0 0,0 0 0,0 0 0,1 1 0,-1 0 0,7-4 0,-9 6-1,0 1 1,0 0-1,0 0 1,0 0-1,0 0 1,1 0-1,-1 0 1,0 1-1,1-1 0,-1 1 1,0-1-1,1 1 1,-1 0-1,0 0 1,1 0-1,-1 0 1,1 1-1,-1-1 0,5 2 1,-5-1-1,-1 0 0,1 0 0,0 1 0,0-1 0,-1 0 0,1 1 0,-1-1 0,1 1 0,-1-1 0,0 1 0,1 0 0,-1 0 0,0-1 0,0 1 0,0 0 0,-1 0 0,1 0 0,0 0 0,-1 0 0,1 3 0,6 47 7,-2-1 0,-2 1 1,-5 61-1,0-17 1,6-131-7,1 1-1,2 0 1,2 1-1,18-50 1,-19 60-3,-5 15-2,2-9-1,1 1 1,0 0 0,13-22-1,-17 35 6,0 0 0,0 0 0,0 0 0,0 0 0,1 0 0,-1 0 0,1 1 0,0-1 0,0 1 0,0 0 0,0-1 0,0 1 0,0 1 0,0-1 0,1 0 0,-1 1 0,1 0 0,-1 0 0,1 0 0,-1 0 0,1 0 0,4 1 0,-6 0 0,0 1 0,0-1 0,0 1 0,0 0 0,0-1 0,0 1 0,0 0 0,0 0 0,-1 1 0,1-1 0,0 0 0,-1 1 0,1-1 0,-1 1 0,1-1 0,-1 1 0,0-1 0,0 1 0,1 0 0,-1 0 0,0 0 0,-1 0 0,1 0 0,0 0 0,-1 0 0,1 0 0,-1 0 0,1 4 0,2 9 0,0 0 0,0 26 0,-3-37 0,0 230 0,0-233 0,0 1 0,1-1 0,-1 1 0,0-1 0,0 0 0,1 1 0,-1-1 0,1 1 0,-1-1 0,1 0 0,0 1 0,-1-1 0,1 0 0,0 0 0,0 1 0,0-1 0,0 0 0,0 0 0,0 0 0,0 0 0,0 0 0,0 0 0,1 0 0,-1-1 0,0 1 0,1 0 0,-1-1 0,0 1 0,1-1 0,-1 1 0,1-1 0,-1 0 0,2 0 0,7 2 0,0-2 0,0 1 0,0-1 0,11-2 0,3 1 0,-20 1-1,0 0 0,0-1 1,-1 1-1,1-1 0,0 0 0,0 0 1,0 0-1,-1 0 0,1-1 0,-1 0 1,1 1-1,-1-1 0,1 0 0,-1-1 1,0 1-1,0-1 0,3-3 0,-1 1 1,0-1 0,-1 0-1,0-1 1,0 1 0,-1-1-1,0 1 1,0-1 0,3-11 0,0-9-1,-1 1 0,-1-1 1,0-52-1,-3-153-9,-1 231 10,0 0 0,0 0 0,-1 0 0,1-1 1,0 1-1,-1 0 0,1 0 0,0 0 1,-1 0-1,1 0 0,-1 0 0,0 1 0,1-1 1,-1 0-1,0 0 0,0 0 0,1 0 0,-1 1 1,0-1-1,0 0 0,0 1 0,0-1 0,0 1 1,0-1-1,0 1 0,0-1 0,0 1 1,0 0-1,0-1 0,0 1 0,0 0 0,0 0 1,0 0-1,-1 0 0,1 0 0,0 0 0,0 0 1,0 0-1,0 0 0,-2 1 0,0 0 1,1-1-1,-1 1 0,0-1 0,1 1 1,-1 0-1,1 0 0,0 0 0,-1 0 1,1 0-1,0 1 0,-1-1 0,1 1 1,0 0-1,0-1 0,0 1 0,1 0 0,-1 0 1,-2 3-1,-1 7 0,1-1 0,0 1 0,1-1 0,0 1 0,1 0 0,-2 22 0,4 81 0,0-65 0,0-47 0,0 10 0,0 0 0,1 0 0,0-1 0,1 1 0,5 19 0,-6-29 0,0 0 0,0 0 0,1 0 0,0 1 0,0-1 0,0-1 0,0 1 0,0 0 0,0 0 0,1-1 0,-1 0 0,1 1 0,0-1 0,-1 0 0,1 0 0,0 0 0,0-1 0,1 1 0,-1-1 0,0 1 0,0-1 0,1 0 0,-1-1 0,1 1 0,4 0 0,-1 0 0,13 2 0,0-1 0,31-2 0,-47 0 0,0 0 0,0 0 0,0 0 0,0-1 0,0 0 0,0 0 0,0 0 0,-1 0 0,1-1 0,0 1 0,-1-1 0,1 0 0,-1 0 0,0 0 0,1-1 0,-1 1 0,0-1 0,-1 0 0,6-6 0,-2-2 0,-1 0 0,0-1 0,-1 0 0,0 0 0,0-1 0,-2 1 0,0-1 0,1-15 0,-2-108 0,-2 78 0,0 16 0,3-41 3,-2 82-2,0 0-1,1 0 1,-1 0 0,1 0 0,-1 1 0,1-1 0,-1 0 0,1 0 0,-1 0 0,1 1 0,0-1-1,-1 0 1,1 1 0,0-1 0,0 1 0,0-1 0,-1 1 0,1-1 0,0 1 0,0-1-1,0 1 1,0 0 0,0 0 0,0-1 0,0 1 0,0 0 0,0 0 0,0 0 0,0 0 0,1 0-1,2 0 3,0 0-1,-1 0 0,1 1 0,0-1 0,-1 1 1,1 0-1,5 2 0,-4 0-2,0 0 0,-1 0 0,0 1 0,0 0 0,0 0 0,0 0 0,0 0 0,-1 0 0,0 1 0,0 0 0,0-1 0,0 1 0,2 7 0,3 8 0,0 0 0,5 23 0,-8-21 0,-1 0 0,-1 0 0,-1 0 0,0 1 0,-2-1 0,-3 33 0,1-48 0,0 0 0,0 0 0,-1-1 0,0 1 0,0 0 0,0-1 0,-1 0 0,0 0 0,0 0 0,-1 0 0,0-1 0,-8 8 0,7-7 0,0 0-1,-1-1 1,1 0-1,-1 0 1,-1 0-1,1-1 1,0 0-1,-1-1 1,0 0-1,-11 4 1,5-6-59,1-1-133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5:49.67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121 5 30830,'-4'-2'89,"0"2"-1,1-1 1,-1 0 0,0 1-1,0-1 1,-1 1-1,1 0 1,0 1 0,0-1-1,0 1 1,1 0-1,-1-1 1,0 2 0,0-1-1,0 0 1,0 1-1,1 0 1,-1 0 0,1 0-1,0 0 1,-4 3 0,4-1-94,-1 0 0,1 0 0,0 0 0,0 1 1,1-1-1,-1 1 0,1 0 0,0-1 0,1 1 1,-1 0-1,1 0 0,0 0 0,0 1 1,0-1-1,1 9 0,-1-9 6,1 1 1,0 0-1,0-1 1,0 1-1,1-1 0,0 1 1,0-1-1,1 1 1,-1-1-1,1 0 0,0 0 1,1 0-1,4 8 1,-4-10-2,0 1 1,0-1 0,0 0-1,1 0 1,-1-1 0,1 1-1,-1-1 1,1 0 0,0 0 0,0 0-1,0 0 1,0-1 0,1 0-1,-1 1 1,0-2 0,1 1-1,7 0 1,-5 0-2,37 1 23,-42-2-21,-1 0-1,0 0 1,1 0-1,-1 0 0,0 0 1,1 0-1,-1-1 1,0 1-1,1 0 0,-1-1 1,0 1-1,1-1 1,-1 1-1,0-1 0,0 0 1,0 1-1,0-1 1,0 0-1,0 0 1,0 0-1,0 0 0,0 0 1,0 0-1,0 0 1,1-2-1,0-11 0,0 1 0,-1-1 0,-1 0 0,0 1 0,-1-1 0,-4-24 0,3 34 0,1 1 1,0 0-1,-1-1 1,0 1-1,0 0 1,0 0-1,0 0 1,0 0-1,-1 0 1,1 1-1,-1-1 1,0 1-1,0-1 1,0 1-1,0 0 1,0 0-1,0 1 1,-1-1-1,1 0 1,-6-1-1,5 2-13,-1 0 0,0 0 0,0 0 0,0 0-1,1 1 1,-1-1 0,0 1 0,0 1 0,0-1 0,0 1 0,0-1-1,1 1 1,-1 1 0,0-1 0,-6 4 0,-19 18-507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5:50.00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31919,'0'0'672,"30"0"-560,27 0-80,10 0 0,6 0-32,-6 0 0,-3 0 0,-11 0 0,-16 0-80,-17 0-1153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5:50.881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431 1 32415,'-5'35'87,"-3"0"-1,-1 0 1,-15 40 0,-7 25-82,-215 607-5,139-435 0,114-330-8,7 18-219,-2 3-755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5:53.38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15 633 32399,'0'0'219,"-4"4"-137,0 25-77,0-1-1,2 1 1,2 33-1,0-42-3,0-18-1,0-1 0,0 1 0,0-1 1,0 1-1,0 0 0,1-1 0,-1 1 0,1-1 0,-1 1 1,1-1-1,-1 1 0,1-1 0,0 1 0,0-1 0,0 1 1,0-1-1,0 0 0,0 0 0,0 1 0,0-1 0,0 0 1,0 0-1,1 0 0,-1 0 0,0-1 0,1 1 0,-1 0 1,1 0-1,-1-1 0,1 1 0,2 0 0,4 0 2,0 0 0,0 0 0,0-1 0,0 0 0,10-1 0,-2 0 2,-12 0-2,1 1 0,-1-1-1,0 0 1,0 0 0,0 0-1,0 0 1,-1-1 0,1 0-1,0 0 1,0 0 0,-1 0-1,1 0 1,-1-1 0,6-5-1,-3 2 0,0-2-1,0 1 1,0-1 0,-1 0-1,0 0 1,4-10-1,3-12 0,-1 0-1,12-56 0,-23 86 1,20-100 0,-12 56 0,1-1 0,22-59 0,-30 101 0,0 1 0,0-1 0,0 1 0,1 0 0,-1-1 0,0 1 0,1 0 0,0 0 0,-1 0 0,1 0 0,0 0 0,0 0 0,0 1 0,0-1 0,1 0 0,-1 1 0,0 0 0,0 0 0,1-1 0,3 0 0,1 1 0,1 0 0,-1 0 0,1 1 0,-1 0 0,15 1 0,-20 0 0,5 0 0,0 1 0,0 0 0,0 0 0,0 1 0,0 0 0,0 0 0,-1 0 0,1 1 0,-1 0 0,0 0 0,0 1 0,-1 0 0,1 0 0,-1 0 0,0 1 0,0-1 0,6 13 0,-2-6 0,-1 1 0,-1 0 0,0 1 0,-1-1 0,0 1 0,-2 1 0,1-1 0,2 17 0,-5-12 0,0 0 0,-1 32 0,-1-43 0,0-1 0,-1 1 0,-1-1 0,1 1 0,-1-1 0,0 0 0,-1 1 0,0-1 0,-7 13 0,3-11 0,-1 1 0,0-2 0,0 1 0,-1-1 0,0 0 0,-1-1 0,0 0 0,0 0 0,0-1 0,-17 7 0,3-3 0,0 0 0,-1-2 0,-46 8 0,8-13 0,62-3 0,-1-1 0,1 1 0,0-1 0,0 1 0,0-1 0,0 1 0,0-1 0,0 0 0,0 1 0,0-1 0,0 0 0,0 0 0,0 0 0,0 0 0,1 0 0,-1 0 0,0 0 0,1 0 0,-1 0 0,1 0 0,-1 0 0,1 0 0,-1 0 0,1 0 0,0-1 0,-1 1 0,1 0 0,0 0 0,0-3 0,-3-46 0,3 40 0,0-280 0,0 287 0,0 0 0,0 0 0,1 0 0,0 0 0,-1 0 0,1 0 0,0 0 0,1 0 0,1-3 0,-3 6 0,0-1 0,1 0 0,-1 1 0,1-1 0,-1 1 0,1-1 0,0 1 0,-1 0 0,1-1 0,-1 1 0,1 0 0,0-1 0,-1 1 0,1 0 0,0 0 0,-1-1 0,1 1 0,0 0 0,-1 0 0,1 0 0,0 0 0,0 0 0,-1 0 0,1 0 0,0 0 0,-1 0 0,1 1 0,0-1 0,0 0 0,-1 0 0,1 0 0,-1 1 0,1-1 0,0 0 0,-1 1 0,1-1 0,-1 1 0,1-1 0,0 1 0,-1-1 0,1 1 0,-1-1 0,0 1 0,1-1 0,-1 1 0,1 0 0,8 11 0,0 0 0,-1 0 0,0 1 0,-1 0 0,9 23 0,-1-4 0,0-1 0,-5-10 0,0 1 0,2-1 0,24 32 0,-31-47 0,0-1 0,0 1 0,0-1 0,1 0 0,0-1 0,0 1 0,0-1 0,0-1 0,1 1 0,0-1 0,-1 0 0,1 0 0,0-1 0,0 0 0,1 0 0,9 0 0,-5 0-1,-1-2 0,1 1 0,-1-1 0,1-1 0,0 0-1,-1-1 1,0 0 0,1-1 0,-1 0 0,0-1 0,11-5 0,-13 4-1,-1 0 1,0 0 0,0-1-1,-1 0 1,1 0 0,-1 0-1,0-1 1,-1-1 0,0 1-1,0-1 1,-1 0 0,0 0-1,8-17 1,-6 6-1,-1-1 0,0 0 1,-2-1-1,0 1 0,-1-1 0,-1 0 1,-1 0-1,-2-27 0,1 45 2,0 1 0,0 0 0,0-1 0,0 1 0,0 0 0,-1 0 0,1 0 0,-1 0 0,1 0 0,-1 0 0,1-1 0,-1 1 0,0 1 0,0-1 0,0 0 0,0 0 0,-3-3 0,2 3 0,-1 1 0,1-1 0,0 1 0,-1 0 0,1 0 0,-1 0 0,1 0 0,-1 0 0,0 0 0,1 1 0,-1-1 0,0 1 0,-3 0 0,3-1 0,0 1 0,0-1 0,0 1 0,-1 0 0,1 0 0,0 0 0,0 1 0,-1-1 0,1 1 0,0 0 0,0 0 0,0 0 0,0 0 0,0 0 0,0 1 0,0-1 0,0 1 0,-4 3 0,4-1 0,1 0 0,-1 0 0,0 0 0,1 0 0,0 0 0,0 1 0,0-1 0,1 1 0,-1-1 0,1 1 0,0 0 0,0 6 0,-3 23 0,2 0 0,2 35 0,1-29 0,-1-29-1,1-1 1,0 0-1,0 1 1,1-1-1,1 0 1,0 0-1,0-1 0,1 1 1,0-1-1,0 1 1,1-1-1,0 0 1,11 12-1,-11-15 1,0 0-1,0-1 1,1 1-1,0-1 1,0-1-1,0 1 1,0-1 0,1 0-1,0-1 1,0 1-1,0-1 1,0-1-1,0 1 1,1-1 0,-1-1-1,1 1 1,-1-1-1,13 0 1,-17-1 0,-1 1 1,0-1-1,0 0 0,1 0 1,-1 0-1,0 0 1,1 0-1,-1-1 0,0 1 1,1-1-1,-1 1 1,0-1-1,0 0 0,0 0 1,0 0-1,0 0 0,0 0 1,0-1-1,0 1 1,0 0-1,0-1 0,-1 0 1,1 1-1,0-1 0,-1 0 1,0 0-1,1 0 1,-1 0-1,0 0 0,0 0 1,0 0-1,0 0 1,-1 0-1,2-3 0,6-24-2,-2-1 0,0 1 0,-2-1 1,0-38-1,-3 40-6,1-1 0,2 1 1,0 0-1,16-51 0,-17 72 4,0 0-1,0 0 1,1 0-1,0 0 1,0 0 0,8-10-1,-9 14 3,0 1-1,0-1 0,0 1 1,0-1-1,0 1 1,0 0-1,0 0 1,1 0-1,-1 1 1,1-1-1,-1 1 0,1 0 1,0 0-1,-1 0 1,8 0-1,80 0 11,-90 1-8,0 0 0,-1 0 0,1 0 0,0 0 0,0 0-1,-1 0 1,1 0 0,0 0 0,0 0 0,-1 1 0,1-1 0,0 0-1,-1 0 1,1 1 0,0-1 0,-1 1 0,1-1 0,0 1 0,-1-1-1,1 1 1,-1-1 0,1 1 0,-1-1 0,1 1 0,-1-1 0,0 1-1,1 0 1,-1-1 0,0 1 0,1 0 0,-1 0 0,0-1-1,0 1 1,1 0 0,-1 0 0,0-1 0,0 1 0,0 0 0,0 0-1,0-1 1,0 1 0,0 0 0,-1 0 0,1-1 0,0 1 0,0 0-1,0 2-2,-2-1 4,0-1 0,0 0 1,0 1-1,0-1 0,0 0 1,0 0-1,-1 0 0,1-1 1,0 1-1,0 0 0,-1-1 1,1 0-1,-4 1 0,-6 2 10,3 0-5,1 1-1,0 1 1,0-1 0,0 1-1,1 1 1,-1-1 0,1 1-1,0 1 1,1-1 0,0 1-1,0 0 1,0 1 0,1-1-1,0 1 1,0 0 0,1 0-1,0 1 1,-4 12 0,3-4-6,0 0 1,1 1-1,1-1 1,1 1-1,0 0 1,1 0-1,1 0 1,4 29-1,-3-41 0,0-1 0,1 0 0,0 0 0,0 1 0,0-1 0,1 0 0,-1-1 0,1 1 0,0 0 0,1-1 0,-1 0 0,1 1 0,0-2 0,0 1 0,0 0 0,1-1 0,-1 0 0,1 0 0,0 0 0,-1 0 0,1-1 0,1 0 0,-1 0 0,7 2 0,4 1 0,-1-1 0,1-1 0,0-1 0,1 0 0,-1-1 0,0 0 0,21-3 0,-35 2 0,1-1 0,-1 1 0,0-1 0,1 1 0,-1-1 0,0 0 0,0 0 0,1 0 0,-1 0 0,0-1 0,0 1 0,0 0 0,0-1 0,0 0 0,-1 1 0,4-5 0,-2 2 0,0 0 0,0-1 0,-1 1 0,0-1 0,0 0 0,0 0 0,2-8 0,0-6 0,-1-1 0,-1 0 0,0-23 0,-2 35 0,1-25-1,3-61-8,-3 83 8,1 0 0,0-1 0,1 1 0,0 0 0,9-20 0,-11 28 1,1 1 0,-1 0 0,1-1 0,-1 1 0,1 0 0,0 0 0,0 0 0,0 0 0,0 1 0,0-1 0,1 0 0,-1 1 0,0-1 0,1 1 0,-1 0 0,1 0 0,0 0 0,-1 0 0,6-1 0,2 1 0,1 0 0,-1 1 0,21 1 0,-5 0 0,-19-2-2,-5 1 0,-1 0 1,1 0 0,0 0-1,-1 0 1,1 0 0,-1 0-1,1 1 1,-1-1 0,1 0-1,-1 1 1,1-1-1,-1 1 1,1-1 0,-1 1-1,1 0 1,-1 0 0,0 0-1,1 0 1,-1 0 0,0 0-1,1 1 1,-1-1-10,-5-1 14,0 1-1,-1-1 1,1 1 0,0 0-1,-1 1 1,1-1-1,-6 4 1,3-3 3,-2 2-4,1 0 0,-1 0 0,1 1 0,0 0 0,0 0 0,1 1 0,0-1 0,0 2 0,0-1 0,0 1 0,1 0 0,0 1 1,1-1-1,0 1 0,0 0 0,1 1 0,-5 10 0,3-4 0,1 1 1,1-1 0,1 1 0,0 0-1,0 1 1,2-1 0,0 0 0,1 1-1,2 18 1,-1-31-3,-1 0 0,1 0 0,0 0 0,0 0 0,1 0 0,-1-1 0,1 1 0,0-1 0,0 1 0,0-1 0,0 1 0,0-1 0,1 0 0,0 0 0,0 0 0,-1 0 0,1-1 0,1 1 0,-1-1 0,0 0 0,1 0 0,-1 0 0,1 0 0,0-1 0,-1 1 0,1-1 0,6 1 0,8 2 0,1 0 0,0-2 0,0 0 0,26-2 0,-45 0 0,4 0 0,0 0 0,0 0 0,0 0 0,0-1 0,0 0 0,0 1 0,-1-1 0,1-1 0,0 1 0,-1 0 0,1-1 0,0 0 0,-1 0 0,0 0 0,1 0 0,-1-1 0,5-4 0,-5 3 0,0-1 0,0 1 0,0-1 0,-1 0 0,0 0 0,0 1 0,0-1 0,0-1 0,-1 1 0,0 0 0,0 0 0,0-1 0,-1-6 0,1-7 1,2-21-3,-5-66-1,2 96 1,-1 0 0,-1 0 0,0 0-1,0 1 1,-1-1 0,0 1 0,0 0 0,-1-1 0,-1 1-1,1 1 1,-2-1 0,-6-9 0,9 16 2,1-1 0,-1 1 0,0 0 0,0 0 0,1 0 0,-1 1 0,0-1 0,0 1 0,-1 0 0,1-1 0,0 1 0,0 1 0,-1-1 0,1 0 0,0 1 0,-1 0 0,1 0 0,-1 0 0,1 0 0,-4 1 0,-4-1 0,10 0 0,-1 0 0,1 0 0,0 0 0,-1 1 0,1-1 0,-1 0 0,1 1 0,-1-1 0,1 1 0,0 0 0,-1-1 0,1 1 0,0 0 0,0 0 0,0 0 0,-1-1 0,1 1 0,0 1 0,-1 1 0,0 0 0,0 0 0,0 0 0,0 1 0,1-1 0,-1 1 0,1-1 0,-2 8 0,1 4 0,0 1 0,1 30 0,1-44 0,0 0 0,-1 17 0,2 1 0,0-1 0,4 19 0,-3-31 0,0 0 0,0 0 0,1 0 0,0-1 0,0 1 0,0-1 0,1 0 0,0 0 0,0 0 0,0-1 0,9 9 0,-7-9 0,0 1 0,0-1 0,0 0 0,1-1 0,-1 0 0,1 0 0,0 0 0,1 0 0,11 3 0,-5-4 0,-1 0 0,0-1 0,1-1 0,23 0 0,-35-1 0,-1-1 0,1 1 0,0 0 0,-1-1 0,1 1 0,0-1 0,-1 1 0,1-1 0,0 0 0,-1 0 0,1 0 0,-1 0 0,1 0 0,-1 0 0,0 0 0,0 0 0,1-1 0,-1 1 0,0 0 0,0-1 0,0 1 0,0-1 0,0 1 0,-1-1 0,1 1 0,1-4 0,1-6 0,0 0 0,0 1 0,1-16 0,-2 11 0,7-43 0,8-52 0,-13 96 0,-1 0 0,1 1 0,1 0 0,1 0 0,9-18 0,-14 29 1,-1 1-1,1-1 1,0 1-1,0 0 1,0-1 0,0 1-1,0 0 1,0 0 0,1 0-1,-1 0 1,0 0-1,0 0 1,1 0 0,-1 0-1,1 0 1,-1 0 0,1 1-1,-1-1 1,1 1-1,-1-1 1,1 1 0,0 0-1,-1-1 1,1 1 0,-1 0-1,1 0 1,0 0-1,-1 0 1,1 0 0,0 1-1,-1-1 1,1 0 0,-1 1-1,1 0 1,1 0-1,1 1 1,-1 0 0,0 0-1,0 0 1,0 0 0,0 1 0,0 0-1,-1-1 1,1 1 0,-1 0-1,1 0 1,-1 0 0,0 0-1,1 4 1,8 16-1,-1 0 0,-2 0 0,0 1 0,-2 0 0,0 1 0,-2-1 0,0 1 0,-1 26 0,-2-19 0,0-16 0,-1-1 0,0 1 0,-1-1 0,-6 26 0,25-138-32,-2 35 32,-5 17 0,1 1 0,3 0 0,1 1 0,35-65 0,-51 107 0,1 1 0,-1-1 0,0 0 0,1 0 0,-1 1 0,0-1 0,1 0 0,-1 1 0,1-1 0,0 0 0,-1 1 0,1-1 0,-1 1 0,1-1 0,0 1 0,-1-1 0,1 1 0,0 0 0,0-1 0,-1 1 0,1 0 0,0-1 0,0 1 0,0 0 0,-1 0 0,1 0 0,2 0 0,-2 0 0,0 1 0,0-1 0,0 1 0,0 0 0,0 0 0,-1 0 0,1-1 0,0 1 0,0 0 0,0 0 0,-1 0 0,1 0 0,-1 0 0,1 0 0,-1 0 0,2 2 0,1 8 0,1-1 0,-2 1 0,3 11 0,-2 7 0,-1 57 0,-3-62 0,1 1 0,1-1 0,9 46 0,-9-65 0,0 0 0,1 1 0,0-1 0,0 0 0,0 0 0,1 0 0,0 0 0,0 0 0,0 0 0,0-1 0,1 1 0,-1-1 0,1 0 0,1 0 0,-1-1 0,6 4 0,-3-3 0,0 0 0,0-1 0,1-1 0,-1 1 0,1-1 0,0 0 0,-1-1 0,1 0 0,0 0 0,14-1 0,-10 0 0,0 0 0,-1-1 0,1 0 0,20-4 0,-28 3-1,0 1 0,-1-1 0,1 0 1,0 0-1,0 0 0,-1-1 0,1 1 1,-1-1-1,0 0 0,0 1 0,0-2 0,0 1 1,-1 0-1,1 0 0,-1-1 0,3-4 1,-1 0-1,0-1 1,0 0 0,-1 1-1,-1-1 1,1-1 0,-1 1-1,1-16 1,-2-70-5,-2 54-3,1 31 8,0 0 1,-1 0 0,0 0-1,-1 0 1,0 0 0,-4-12-1,5 19 1,0 1-1,0-1 0,0 1 1,0-1-1,-1 1 0,1 0 0,-1-1 1,1 1-1,-1 0 0,0 0 1,0 0-1,0 0 0,0 0 1,0 1-1,-1-1 0,1 1 1,0-1-1,-1 1 0,1 0 1,-1 0-1,1 0 0,-1 0 0,0 0 1,1 1-1,-1-1 0,0 1 1,-4 0-1,4 0 0,0 1-1,0-1 1,0 1 0,0 0-1,1 0 1,-1 0 0,0 0-1,1 1 1,-1-1-1,0 1 1,1-1 0,0 1-1,-1 0 1,1 0 0,0 0-1,0 0 1,0 1 0,0-1-1,1 1 1,-1-1 0,-2 5-1,-3 8-1,0-1-1,-9 27 0,15-38 3,-5 20 2,0 0 0,2 0 0,0 0 0,2 0 0,0 1 0,2 0 0,4 40 0,-4-62-2,1 1 0,-1-1 0,1 1 0,0-1 0,-1 0 0,1 1 0,0-1 0,0 0 0,1 0 0,-1 1 0,0-1 0,1 0 0,-1 0 0,1 0 0,0-1 0,0 1 0,-1 0 0,1-1 0,0 1 0,1-1 0,-1 1 0,0-1 0,0 0 0,1 0 0,-1 0 0,0 0 0,1-1 0,3 2 0,6 0 0,-1-1 0,0 0 0,0-1 0,1 0 0,11-2 0,-20 1-1,1 1 1,0-1-1,-1 0 1,1 0-1,-1 0 1,1 0-1,-1-1 1,0 0-1,0 1 1,1-1-1,-1 0 1,0 0-1,-1-1 1,1 1-1,3-4 0,-1 0-2,-1 0 0,1 0 0,-1-1 0,0 1 0,0-1 0,4-14 0,-1 0-9,-1-1 1,-1-1-1,-1 1 1,1-24-1,1-305-270,-7 211 559,1 140-276,-1 0 1,1-1 0,0 1 0,0 0 0,0-1-1,0 1 1,0 0 0,0-1 0,-1 1 0,1 0-1,0-1 1,0 1 0,-1 0 0,1 0 0,0-1 0,0 1-1,-1 0 1,1 0 0,0-1 0,-1 1 0,1 0-1,0 0 1,-1 0 0,1 0 0,0 0 0,-1-1-1,1 1 1,0 0 0,-1 0 0,1 0 0,0 0-1,-1 0 1,1 0 0,0 0 0,-1 0 0,1 0 0,-1 0-1,1 0 1,0 1 0,-1-1 0,1 0 0,0 0-1,-1 0 1,1 0 0,0 0 0,-1 1 0,1-1-1,0 0 1,0 0 0,-1 1 0,1-1 0,0 0-1,0 0 1,-1 1 0,1-1 0,0 0 0,0 1-1,-1-1 1,-2 10 1,0 0-1,0 0 0,0 0 1,1 1-1,1-1 1,0 0-1,0 1 0,2 15 1,-1-8 5,0 466-3,9-408-5,-9-76 0,0 0 1,0 0-1,0 1 0,0-1 0,0 0 1,0 1-1,0-1 0,0 0 0,0 0 1,0 1-1,1-1 0,-1 0 0,0 0 1,0 0-1,0 1 0,0-1 0,1 0 1,-1 0-1,0 0 0,0 1 0,0-1 1,1 0-1,-1 0 0,0 0 0,0 0 1,1 0-1,-1 0 0,0 1 0,0-1 1,1 0-1,-1 0 0,0 0 0,0 0 1,1 0-1,-1 0 0,0 0 0,0 0 1,1 0-1,-1 0 0,0 0 0,1 0 1,-1-1-1,0 1 0,0 0 0,1 0 1,-1 0-1,0 0 0,1-1-16,0 1 0,0-1-1,0 0 1,-1 1 0,1-1-1,0 1 1,0-1 0,-1 0 0,1 0-1,-1 0 1,1 1 0,-1-1 0,1 0-1,-1 0 1,1-1 0,6-27-1097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6:20.97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44 31 20858,'-5'-1'7683,"-2"-1"-3845,4 1-3808,0-1 0,1 1 0,-1 0 0,1-1-1,0 0 1,0 1 0,-1-1 0,1 0 0,0 0 0,0 0-1,1 0 1,-4-4 0,47 5-30,381 1 0,-430-1-22,0 2 1,0-1-1,0 1 1,0 0-1,0 0 0,1 1 1,-1 0-1,0 0 1,-7 4-1,-3 3-738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6:24.70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187 25 29133,'0'0'2604,"-1"0"-2587,1 0 1,0-1-1,0 1 0,0 0 0,0 0 0,0 0 0,1 0 1,-1-1-1,0 1 0,0 0 0,0 0 0,0 0 0,0 0 0,0 0 1,0 0-1,0-1 0,0 1 0,0 0 0,0 0 0,0 0 1,0 0-1,1 0 0,-1 0 0,0 0 0,0-1 0,0 1 1,0 0-1,0 0 0,0 0 0,1 0 0,-1 0 0,0 0 1,0 0-1,0 0 0,0 0 0,0 0 0,1 0 0,-1 0 1,0 0-1,0 0 0,0 0 0,0 0 0,0 0 0,1 0 1,-1 0-1,0 0 0,0 0 0,0 0 0,0 0 0,0 0 1,1 0-1,-1 0 0,0 0 0,0 1 0,0-1 0,0 0 1,0 0-1,0 0 0,1 0 0,10 140-17,-6-49 0,0 100 0,-6-128 0,1-61 0,0 1 0,0-1 0,0 1 0,0-1 0,-1 1 0,1-1 0,-1 1 0,1-1 0,-1 0 0,0 1 0,0-1 0,0 0 0,0 0 0,-1 0 0,1 0 0,-1 0 0,1 0 0,-1 0 0,0 0 0,1-1 0,-1 1 0,0-1 0,0 1 0,0-1 0,0 1 0,-1-1 0,1 0 0,0 0 0,0 0 0,-1-1 0,-4 2 0,-4 0 0,-1-1 0,0 0 0,1-1 0,-1 0 0,-15-2 0,23 2 0,-3-2 0,0 0 0,0-1 0,0 1 0,1-1 0,-1-1 0,1 1 0,0-1 0,0 0 0,0 0 0,-6-7 0,29 10 0,-3 6 0,0 1 0,-1 0 0,18 12 0,-22-13 0,-1 1 0,1-2 0,0 1 0,0-1 0,0 0 0,1-1 0,-1 0 0,1-1 0,0 0 0,15 1 0,-20-2 0,-1-1 0,1-1 0,-1 1 0,1 0 0,0-1 0,-1 0 0,1 0 0,7-3 0,-10 2 0,0 1 0,0-1 0,0 0 0,0 0 0,0 0 0,0 0 0,0 0 0,0 0 0,-1 0 0,1-1 0,-1 1 0,0 0 0,0-1 0,1 1 0,0-6 0,3-9 0,-1 0 0,-1-1 0,-1 1 0,0-1 0,-1-26 0,-1 19 0,7-46 0,-7 69 0,0 0 0,1 0 0,-1 0 0,1 0 0,0 0 0,-1 0 0,1 0 0,0 0 0,0 1 0,0-1 0,0 0 0,0 1 0,1-1 0,-1 1 0,0-1 0,1 1 0,-1 0 0,1-1 0,0 1 0,-1 0 0,1 0 0,0 0 0,0 0 0,3-1 0,2 1 0,0 0 0,0 0 0,0 0 0,0 1 0,12 1 0,1-1 0,-17 1 0,0-1 0,-1 1 0,1 0 0,0 0 0,-1 0 0,1 0 0,-1 0 0,1 1 0,-1-1 0,0 1 0,1-1 0,-1 1 0,0 0 0,0 0 0,0 0 0,0 0 0,-1 0 0,1 0 0,0 1 0,-1-1 0,0 0 0,1 1 0,-1-1 0,0 1 0,0 0 0,-1-1 0,2 5 0,1 5 0,0 0 0,-1 0 0,0 0 0,1 24 0,-3 34 2,0-52-7,0-49-19,-1 14 23,2 0 0,0 1 0,1-1 0,0 0 0,10-29 1,-11 42 0,0 0 0,1 0 0,0 0 0,0 0 0,0 1 0,0-1 0,1 1 0,-1-1 0,1 1 0,0 0 0,0 0 0,0 0 0,0 0 0,0 1 0,1-1 0,-1 1 0,1 0 0,0 0 0,0 0 0,-1 0 0,1 1 0,0-1 0,1 1 0,-1 0 0,0 1 0,0-1 0,0 1 0,6-1 0,-8 1 0,0 0-1,-1 0 1,1 0 0,0 0 0,0 0-1,-1 0 1,1 1 0,0-1 0,0 0-1,-1 1 1,1 0 0,-1-1 0,1 1-1,0 0 1,-1 0 0,1 0-1,-1 0 1,0 0 0,2 1 0,-1 1-1,-1-1 1,0 1-1,0 0 1,0 0-1,0 0 1,0 0 0,-1 0-1,1 0 1,-1 0-1,0 0 1,0 4-1,-2 152 8,-2-50-3,4-108-4,0 0 0,0 0 0,0 0 0,1 0 0,-1 1-1,0-1 1,0 0 0,1 0 0,-1 0 0,1 0 0,-1 0 0,1 0 0,0 0 0,-1 0 0,1 0-1,0-1 1,-1 1 0,1 0 0,0 0 0,0 0 0,0-1 0,0 1 0,0 0 0,0-1 0,2 1-1,0 1 1,1-1-1,-1 0 1,1 0-1,0 0 0,0-1 1,-1 0-1,1 1 1,5-1-1,-3-1 0,1 1 1,-1-1-1,0 0 0,1 0 0,-1 0 1,0-1-1,0 0 0,0-1 0,0 1 1,6-5-1,-6 2 1,0-1-1,0-1 1,-1 1 0,1-1-1,-2 0 1,1 0 0,-1 0-1,0-1 1,-1 1 0,1-1-1,-1 0 1,-1 0 0,0 0-1,0-1 1,1-8-1,0-18-2,-1 1 0,-3-49-1,0 31 1,1 33 4,0-1 0,-1 1 0,-2 0-1,0 0 1,0 0 0,-13-34 0,10 30 20,5 16-11,1 19-12,6 107-1,-6-65 12,4 0 0,1 0-1,14 56 1,-16-95-9,2 0 0,0 0 0,0-1 0,2 1 0,8 13 0,-13-24 0,0-1 0,1 1 0,-1-1-1,1 1 1,0-1 0,0 0 0,1 0-1,-1 0 1,0 0 0,1-1 0,0 1-1,0-1 1,0 0 0,0 0 0,0-1-1,0 1 1,0-1 0,0 0 0,1 0-1,-1 0 1,0 0 0,6-1 0,-6 1-3,1-1 1,-1-1-1,1 1 1,-1 0-1,0-1 1,1 0-1,-1 0 1,0 0-1,1-1 0,4-2 1,-6 2 2,0 0 0,-1-1 0,1 1 0,0-1 0,-1 1 0,0-1 0,0 0 1,0 0-1,0 0 0,0 0 0,0 0 0,-1-1 0,2-5 0,5-16 5,-2-2-1,0 1 1,-2 0 0,-1-1-1,-1 0 1,-3-41 0,1 47-6,-1 20 1,1 1 0,-1-1 0,1 0 0,-1 1 0,0-1 0,1 1 0,-1-1 0,0 1 0,1-1 0,-1 1 0,0-1 0,0 1 0,1 0 0,-1-1 0,0 1 0,0 0 0,0 0 0,0 0 0,1 0 0,-1-1 0,0 1 0,0 0 0,0 0 0,0 1 0,0-1 0,1 0 0,-1 0 0,0 0 0,0 1 0,0-1 0,0 0 0,1 1 0,-1-1 0,0 0 0,0 1 0,1-1 0,-1 1 0,0 0 0,-3 12 0,1-1 0,0 1 0,2 0 0,-1 0 0,1 0 0,1 0 0,2 24 0,0 3 0,-2-34 0,0 1-1,0-1 1,1 0-1,0 1 1,0-1 0,1 0-1,0 0 1,0 0-1,0 0 1,4 6 0,-4-9-2,0 0 1,0 0-1,1 0 1,-1 0 0,1 0-1,-1-1 1,1 1 0,0-1-1,0 0 1,0 0-1,1 0 1,-1 0 0,0 0-1,1-1 1,-1 0-1,1 1 1,-1-1 0,1 0-1,3 0 1,11 0 1,0 0 0,31-2 0,-47 0 0,0 1 0,0-1 0,-1 0 0,1 1 0,0-1 0,0 0 0,-1 0 0,1 0 0,-1 0 0,1-1 0,-1 1 0,1 0 0,-1-1 0,0 1 0,1-1 0,-1 1 0,0-1 0,0 1 0,0-1 0,-1 0 0,1 0 0,0 1 0,0-1 0,-1 0 0,1 0 0,-1 0 0,0 0-1,0-3 2,3-10-5,-2 1 1,0-25 0,-1 30 0,-4-162 0,4 170 3,0 0 0,0 1 0,0-1 0,0 1 0,1-1 0,-1 0 0,0 1 0,0-1 0,0 1 0,1-1 0,-1 1 0,0-1 0,1 1 0,-1-1 0,0 1 0,1-1 0,-1 1 0,0-1 0,1 1 0,-1 0 0,1-1 0,-1 1 0,1 0 0,-1-1 1,1 1-1,-1 0 0,1 0 0,0-1 0,-1 1 0,1 0 0,-1 0 0,1 0 0,0 0 0,-1 0 0,1 0 0,-1 0 0,1 0 0,0 0 0,-1 0 0,1 0 0,-1 0 0,1 0 0,-1 0 0,1 1 0,0-1 0,1 1 2,5-2-2,1 1 1,-1 0-1,0 0 1,0 1 0,1 0-1,-1 1 1,0-1-1,0 1 1,0 1 0,0-1-1,-1 1 1,1 0 0,-1 1-1,1 0 1,-1 0-1,0 0 1,0 0 0,-1 1-1,0 0 1,0 0-1,7 10 1,-8-10-2,-1 1 1,0 0-1,-1 0 0,1 0 1,-1 0-1,0 0 0,-1 0 1,1 1-1,-1-1 0,0 0 1,-1 1-1,0-1 0,0 1 1,0-1-1,-1 1 0,0-1 1,0 1-1,0-1 0,-1 0 1,0 0-1,0 0 0,-1 0 1,-3 7-1,1-6 1,1 0 0,0 1 0,0-1 0,1 1 0,0 0 0,0 0 0,1 0 0,0 1 0,1-1 0,-1 1 0,2-1 0,-1 1 0,2 14 0,-1-21 0,0-1 0,0 1 0,1-1 0,-1 1 0,0-1 0,1 1 0,-1-1 0,1 0 0,0 1 0,-1-1 0,1 0 0,0 0 0,0 1 0,0-1 0,0 0 0,0 0 0,0 0 0,0 0 0,0 0 0,0 0 0,0 0 0,1-1 0,-1 1 0,0 0 0,1-1 0,-1 1 0,0-1 0,1 1 0,-1-1 0,1 0 0,-1 1 0,1-1 0,1 0 0,8 1 0,1 0 0,-1-1 0,17-1 0,-7 0 0,-12 1 0,0-1 0,0 1 0,-1-1 0,1-1-1,0 1 1,-1-2 0,1 1 0,-1-1 0,0 0 0,0-1 0,0 0 0,0 0 0,-1-1-1,0 0 1,0 0 0,0 0 0,0-1 0,-1 0 0,0-1 0,0 0 0,-1 1 0,1-2 0,-2 1-1,6-10 1,-5 5-3,0 0-1,-1 0 1,-1 0-1,0 0 1,-1-1-1,0 1 1,-1-1-1,0 0 1,-1 1-1,0-1 1,-1 0-1,-4-20 1,3 28 4,1 1-1,-1 0 1,0-1 0,0 1-1,0 0 1,0 0 0,-1 0 0,0 1-1,0-1 1,0 0 0,0 1-1,0 0 1,-1 0 0,1 0-1,-1 0 1,0 1 0,0-1 0,-7-2-1,4 1 2,-1 1 0,1 1 0,-1-1 0,0 1 0,0 1-1,1-1 1,-1 1 0,0 1 0,-16 0 0,22 0-2,1 1 0,-1 0 0,1-1 0,-1 1 0,1 0 0,-1-1 0,1 1 0,-1 0 0,1 0 0,0 0 0,0 0 0,0 1 0,-1-1 0,1 0 0,0 0 0,0 1 0,1-1 0,-1 0 0,0 1 0,0-1 0,1 1 0,-1 0 0,1-1 0,-1 1 0,1-1 0,-1 3 0,-6 47 0,7-50 0,-3 41 0,2 1 0,5 55 0,-4-94 0,0-1 0,1 0 0,-1 1 0,1-1 0,0 0 0,-1 0 0,1 0 0,1 1 0,-1-1 0,0 0 0,1 0 0,0 0 0,-1-1 0,1 1 0,0 0 0,1-1 0,-1 1 0,0-1 0,1 0 0,-1 0 0,1 0 0,0 0 0,-1 0 0,1 0 0,0-1 0,0 1 0,1-1 0,-1 0 0,0 0 0,0 0 0,0 0 0,1-1 0,-1 1 0,0-1 0,1 0 0,-1 0 0,5-1 0,-2 2 0,-1-1 0,1-1 0,0 1 0,0-1 0,0 0 0,0 0 0,0-1 0,11-4 0,-14 4 0,0 0 0,0 0 0,-1 0 0,1-1 0,0 1 0,-1-1 0,1 0 0,-1 1 0,0-1 0,0 0 0,0-1 0,0 1 0,-1 0 0,1 0 0,-1-1 0,0 1 0,1-5 0,3-17-3,-1 0 0,-1 0 0,-1 0 1,-3-47-1,0 28 1,-3 13 2,4 31 0,0 0 0,0-1 0,0 1 0,0-1 0,0 1 0,0-1 0,0 1 0,0-1 0,0 1 0,0 0 0,-1-1 0,1 1 0,0-1 0,0 1 0,0 0 0,-1-1 0,1 1 0,0-1 0,-1 1 0,1 0 0,0-1 0,-1 1 0,1 0 0,0 0 0,-1-1 0,1 1 0,0 0 0,-1 0 0,1 0 0,-1-1 0,1 1 0,-1 0 0,1 0 0,-1 0 0,1 0 0,0 0 0,-1 0 0,1 0 0,-1 0 0,1 0 0,-1 0 0,1 0 0,-1 0 0,1 0 0,0 0 0,-1 1 0,1-1 0,-1 0 0,1 0 0,-1 0 0,1 1 0,0-1 0,-1 0 0,1 0 0,0 1 0,-1-1 0,1 0 0,0 1 0,-1-1 0,1 0 0,-1 2 0,-1 2 0,0 1 0,0 0 0,0 0 0,0 0 0,1 0 0,0 0 0,0 1 0,0-1 0,1 0 0,-1 1 0,1-1 0,1 0 0,0 8 0,0 4 0,-2 7 0,2-1 0,0 0 0,2 1 0,10 43 0,-12-62 0,1 0 0,-1 0 0,1 0 0,0-1 0,1 1 0,-1-1 0,1 1 0,0-1 0,0 0 0,0 0 0,0 0 0,1-1 0,-1 1 0,1-1 0,0 0 0,0 0 0,0 0 0,1 0 0,-1-1 0,1 1 0,-1-1 0,1 0 0,0-1 0,0 1 0,0-1 0,0 0 0,0 0 0,0-1 0,8 0 0,-10 1 0,1-1 0,-1 0 0,1 0 0,-1-1 0,1 1 0,-1-1 0,0 0 0,1 0 0,-1 0 0,0 0 0,1 0 0,-1-1 0,6-3 0,-7 2 0,1 0 0,0 0 0,-1 0 0,0-1 0,0 1 0,0-1 0,0 1 0,0-1 0,-1 0 0,1 0 0,-1 0 0,1-6 0,4-28-3,-1 1 1,-2-1-1,-2 0 0,-4-42 1,2 5-1,1 33 6,1 42-3,0 0 1,0-1 0,0 1 0,1 0-1,-1 0 1,0 0 0,1 0 0,-1 0-1,0 0 1,0 0 0,1 0 0,-1 0-1,0 0 1,0 1 0,1-1-1,-1 1 1,1 0 0,8 7-1,0 0 0,-1 0 0,-1 1 0,1 0 0,-1 1 0,11 17 0,0 0-3,-11-18-1,-6-6 2,1-1-1,-1 1 1,0-1 0,0 1 0,0 0 0,0 0 0,-1 0 0,1 0 0,-1 0 0,0 0 0,0 0-1,2 6 1,-3-8-11,-4-3 13,1 0 0,-1 0 0,1 0 0,0-1 1,0 1-1,0-1 0,0 0 0,0 0 0,1 0 0,-1 0 0,1 0 0,-3-5 1,3 4-3,-10-12 0,9 10 4,-1 0 0,0 1 0,-1-1 0,1 1 0,-9-7 0,11 10-2,-1 0 1,1 1-1,-1 0 0,1-1 1,-1 1-1,0 0 0,1 1 1,-1-1-1,0 0 0,0 1 1,0-1-1,0 1 0,1 0 1,-1 0-1,0 0 0,0 0 1,-4 2-1,4-1 0,1 0 0,-1 0 0,1 0 0,0 1 0,-1-1 0,1 1 0,0 0 0,0 0 0,0 0 0,1 0 0,-1 0 0,0 0 0,1 0 0,-1 1 0,1-1 0,0 0 0,-1 1 0,1-1 0,0 1 0,1-1 0,-1 1 0,0 0 0,1 3 0,-4 8 0,2 1 0,-2 29 0,3-32 1,0 6 2,0 1 0,2 0 0,0 0 0,1 0 0,4 20 0,-4-34-2,-1 0 0,1 0-1,0 0 1,1 0 0,-1-1-1,1 1 1,0-1 0,0 1-1,0-1 1,0 0 0,1 0-1,0-1 1,0 1 0,0-1-1,0 0 1,0 0 0,1 0-1,0 0 1,-1-1 0,1 0-1,0 0 1,10 3 0,0-2 1,0-1 1,1 0 0,-1-1 0,24-1-1,-16-1-2,-19 2 0,1-2 0,-1 1 0,1 0 0,-1-1 0,1 0 0,-1 0 0,1 0 0,-1-1 0,0 1 0,0-1-1,0 0 1,0-1 0,0 1 0,0 0 0,6-7 0,-5 5 0,-1-1-1,0 0 1,0 0-1,-1-1 0,0 1 1,0-1-1,0 1 1,0-1-1,-1 0 0,2-8 1,2-12-4,-2-1-1,-1 0 1,-1 1 0,-2-38 0,0 41 0,0-12 0,1-19 7,-2 0 1,-2 0-1,-3 0 1,-15-66-1,13 88 19,8 32-22,0 0 0,0 0 0,0 0 0,0 0 1,0 0-1,0-1 0,0 1 0,0 0 0,0 0 1,0 0-1,0 0 0,0 0 0,0 0 0,-1 0 0,1 0 1,0 0-1,0 0 0,0 0 0,0-1 0,0 1 1,0 0-1,0 0 0,0 0 0,-1 0 0,1 0 1,0 0-1,0 0 0,0 0 0,0 0 0,0 0 1,0 0-1,-1 0 0,1 0 0,0 0 0,0 0 0,0 0 1,0 0-1,0 0 0,0 0 0,0 0 0,-1 0 1,1 1-1,0-1 0,0 0 0,0 0 0,0 0 1,0 0-1,0 0 0,0 0 0,0 0 0,0 0 0,0 0 1,-1 0-1,1 1 0,0-1 0,0 0 0,0 0 1,0 0-1,0 0 0,0 0 0,0 0 0,0 0 1,0 1-1,0-1 0,0 0 0,0 0 1,-2 12-1,1-1 0,0 0 0,1 1 0,2 13 0,-1 12 0,-1 20 3,2 0-1,2-1 1,3 1 0,2-1-1,23 76 1,-29-124-3,0 0 0,0 0 0,1 0 0,0-1 0,6 9 0,-8-14 0,-1 0 0,1 0 0,0 0 0,0 0 0,-1 0 0,2-1 0,-1 1 0,0 0 0,0-1 0,0 0 0,1 1 0,-1-1 0,1 0 0,-1 0 0,1 0 0,-1-1 0,1 1 0,0 0 0,-1-1 0,4 0 0,-5 0 0,0 0-1,0-1 1,0 1-1,0-1 1,1 1-1,-1-1 1,0 1 0,0-1-1,0 0 1,0 1-1,0-1 1,0 0 0,0 0-1,-1 0 1,1 0-1,0 0 1,0 0 0,-1 0-1,1 0 1,0 0-1,-1 0 1,1 0-1,-1 0 1,0 0 0,1-1-1,-1-1 1,9-39-7,-8 34 6,9-80 11,-2-103-1,-15 454-9,7-259 0,0 0 0,0 1 0,0-1 0,1 0 0,-1 1 0,1-1 0,0 0 0,1 0 0,-1 0 0,1 0 0,-1 0 0,1 0 0,0 0 0,1 0 0,-1-1 0,1 1 0,0-1 0,-1 1 0,1-1 0,1 0 0,-1-1 0,0 1 0,1 0 0,0-1 0,-1 0 0,1 0 0,0 0 0,0 0 0,0 0 0,0-1 0,0 0 0,1 0 0,-1 0 0,0 0 0,9-1 0,-8 1 0,0 0 0,1-1 0,-1 0 0,1 0 0,-1-1 0,0 1 0,1-1 0,-1 0 0,8-3 0,-11 3 0,1-1 0,0 1 0,0-1 0,-1 0 0,1 0 0,-1 0 0,0 0 0,0 0 0,1-1 0,-2 1 0,1-1 0,0 1 0,0-1 0,-1 0 0,1 0 0,-1 0 0,1-3 0,6-19 0,-2-1 0,-1 1 0,-1-1 0,-1 0 0,-1-36 0,4-35 0,-8 190 0,2-24 0,0 56 0,0-124 0,0 0 0,0 1 0,0-1 0,0 0 0,1 0 0,-1 0 0,0 0 0,1 0 0,-1 0 0,1 0 0,-1 0 0,1 0 0,0 0 0,-1 0 0,1 0 0,0 0 0,0-1 0,0 1 0,-1 0 0,1 0 0,0-1 0,0 1 0,0-1 0,0 1 0,0-1 0,0 1 0,0-1 0,0 0 0,1 1 0,-1-1 0,0 0 0,1 0 0,44 2 0,-32-3 0,3 2 0,-8-1 0,-1 0 0,1 0 0,15-3 0,-21 2 0,0 0 0,-1 1 0,1-2 0,0 1 0,-1 0 0,1 0 0,-1-1 0,1 1 0,-1-1 0,0 0 0,0 0 0,0 0 0,0 0 0,0 0 0,3-4 0,-2 0 0,1 0 0,-1 0 0,0-1 0,0 0 0,-1 1 0,0-1 0,0 0 0,1-13 0,0-58-2,-3 67 1,0 0 0,0 1 1,-1 0-1,0-1 0,-1 1 0,0 0 0,-1 0 0,0 0 0,0 0 1,-7-12-1,8 18 0,-1 0 1,1 0 0,-1 0 0,0 0 0,0 1-1,0-1 1,-1 1 0,1 0 0,-1 0 0,0 0-1,0 1 1,0-1 0,0 1 0,0 0 0,-1 0-1,1 0 1,0 1 0,-1-1 0,0 1 0,1 0-1,-1 1 1,-8-1 0,6 0 0,-1 1 0,0 0 0,0 0 0,0 1 0,0 0 0,-7 2 0,13-2 0,0 0 0,-1 0 0,1 0 0,0 0 0,0 0 0,0 1 0,0-1 0,0 1 0,1-1 0,-1 1 0,0 0 0,1 0 0,-1 0 0,1-1 0,0 2 0,0-1 0,-1 0 0,1 0 0,1 0 0,-1 0 0,0 1 0,0-1 0,0 4 0,-1 6 0,0 0 0,0 1 0,1-1 0,1 1 0,0-1 0,1 1 0,0-1 0,1 0 0,0 1 0,1-1 0,0 0 0,10 23 0,-10-29 0,1 1 0,0-1 0,0 0 0,0 0 0,0 0 0,1-1 0,0 1 0,0-1 0,1 0 0,0-1 0,-1 1 0,2-1 0,-1 0 0,0-1 0,1 0 0,-1 0 0,1 0 0,0 0 0,0-1 0,0-1 0,0 1 0,0-1 0,12 1 0,-12-2 0,0 1 0,0-1 0,0-1 0,0 1 0,0-1 0,11-3 0,-15 3 0,0 0 0,0-1 0,-1 1 0,1-1 0,0 1 0,-1-1 0,0 0 0,1 0 0,-1 0 0,0 0 0,0-1 0,0 1 0,0 0 0,-1-1 0,1 0 0,-1 1 0,1-1 0,0-3 0,3-9 0,-1 0 0,0-1 0,-1 1 0,-1-1 0,0 0 0,-1 0 0,-2-21 0,3-29 0,-2 65 0,0 0 0,0 1 0,0-1 0,0 0 0,0 0 0,0 0 0,0 0 0,0 1 0,1-1 0,-1 0 0,0 0 0,0 0 0,1 1 0,-1-1 0,1 0 0,-1 0 0,1 1 0,-1-1 0,1 0 0,-1 1 0,1-1 0,0 1 0,-1-1 0,1 1 0,0-1 0,-1 1 0,1-1 0,0 1 0,0 0 0,-1-1 0,1 1 0,0 0 0,0 0 0,0-1 0,-1 1 0,1 0 0,0 0 0,0 0 0,0 0 0,0 0 0,-1 0 0,1 0 0,0 1 0,0-1 0,1 0 0,1 1 0,0 0 0,0 1 0,-1-1 0,1 0 0,0 1 0,0 0 0,-1-1 0,1 1 0,-1 0 0,4 5 0,2 3 0,0 0 0,-1 1 0,-1 0 0,0 0 0,0 1 0,-1 0 0,-1 0 0,0 0 0,5 25 0,-4-1 0,-2-1 0,0 49 0,-3-81 0,0 1 0,0-1 0,0 0 0,0 1 1,0-1-1,-1 0 0,0 1 0,0-1 0,0 0 0,0 0 0,0 1 1,0-1-1,-1 0 0,0 0 0,0-1 0,1 1 0,-2 0 0,1-1 0,0 1 1,-3 2-1,5-25 13,3-7-13,1-1 0,14-49 0,25-57-7,-32 103 1,-8 20 4,15-33 0,-18 42 2,1 1 0,0 0 0,-1 0 0,1 0 0,0 0 0,-1 0 0,1 0 1,0 0-1,0 0 0,0 1 0,0-1 0,0 0 0,0 0 0,0 1 0,0-1 0,0 0 0,0 1 0,0 0 0,0-1 0,1 1 0,-1-1 0,0 1 0,0 0 0,1 0 0,-1 0 0,0 0 0,0 0 0,0 0 0,1 0 0,1 0 0,-2 1 0,-1-1 0,1 0 0,-1 1 0,1-1 0,0 0 0,-1 1 0,1-1 0,-1 1 0,1-1 0,-1 0 0,1 1 0,-1 0 0,0-1 0,1 1 0,-1-1 0,1 1 0,-1-1 0,0 1 0,0 0 0,1 0 0,4 14 1,-1 0-1,0-1 1,-1 1 0,0 0-1,0 25 1,-3 87 9,-2-59-3,2 88 15,0-153-68,0-3 34,0 0 0,0 1 0,1-1 0,-1 0 0,0 0 0,0 0 0,0 1 0,0-1 0,0 0 0,0 0 0,0 1 0,0-1 0,0 0 0,0 0 0,0 0 0,0 1 0,0-1 0,0 0 0,-1 0 0,1 1 0,0-1 0,0 0 0,0 0 0,0 0 0,0 1 0,0-1 0,0 0 0,-1 0 0,1 0 0,0 0 0,0 1 0,0-1 0,0 0 0,-1 0 0,1 0 0,0 0 0,0 0 0,0 0 0,-1 0 0,1 0 0,0 1 0,0-1 0,-1 0 0,-5 0-2338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6:25.20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118 36 31534,'-1'0'38,"1"-1"0,-1 0-1,1 0 1,-1 1 0,1-1-1,-1 0 1,0 1-1,1-1 1,-1 0 0,0 1-1,0-1 1,1 1 0,-1-1-1,0 1 1,0 0-1,0-1 1,0 1 0,1 0-1,-1-1 1,0 1 0,0 0-1,0 0 1,0 0-1,0 0 1,0 0 0,0 0-1,0 0 1,0 0 0,1 0-1,-1 0 1,0 1-1,-1-1 1,-1 1-41,1-1 0,0 0 0,0 0 0,0 1 0,0-1 0,0 1 0,0 0 0,0 0 0,1 0 0,-1-1 0,0 2 0,0-1 0,0 0 0,1 0 0,-1 1 0,1-1 0,-3 2 0,1 6 4,1-1 0,0 1 1,0-1-1,0 1 0,1 0 1,1-1-1,-1 1 0,1 0 1,2 10-1,-2 7-1,1-20 0,-1 0 0,1 0 0,0 0 0,0 0-1,1 0 1,0 0 0,0 0 0,1 0 0,-1-1 0,1 1 0,0-1 0,1 0-1,-1 0 1,1 0 0,0 0 0,0-1 0,1 1 0,8 6 0,-5-5 2,-1-1 0,1 0 0,1 0 1,-1-1-1,0 0 0,1-1 0,0 0 1,0 0-1,0-1 0,0 0 0,0 0 0,10 0 1,-15-2-3,0 1 0,-1-1 1,1 0-1,0 0 1,0 0-1,0-1 1,-1 1-1,1-1 0,0 0 1,0 0-1,-1 0 1,1-1-1,3-1 0,-5 1 0,-1 0 0,1-1 0,0 1 0,-1 0 0,0-1 0,1 1 0,-1 0 0,0-1 0,0 1 0,-1-1 0,1 0 0,0 1 0,-1-1 0,0 0 0,1 1 0,-1-1 0,0 0 0,-1-5 0,1-4 0,0 1 0,0-1 0,-2 0 0,1 1 0,-1-1 0,-1 1 0,0-1 0,-1 1 0,0 0 0,0 0 0,-2 1 0,1 0 0,-1-1 0,0 2 0,-1-1 0,0 1 0,-1 0 0,0 0 0,0 1 0,-1 0 0,0 1 0,-12-8 0,17 12 0,0 1 0,0 0 0,0 0 1,0 0-1,0 1 0,-1-1 0,1 1 0,0 0 0,-1 0 1,1 1-1,-1-1 0,1 1 0,-1 0 0,1 0 0,-1 0 1,1 1-1,-1 0 0,1 0 0,-9 2 0,9 0-3,0-1-1,0 0 1,0 1-1,0 0 1,0 0 0,1 0-1,-1 1 1,1-1-1,0 1 1,0 0-1,0 0 1,0 0 0,1 0-1,-1 0 1,1 0-1,1 1 1,-3 6-1,-9 42-1095,8 1-3762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51.8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28317,'0'147'4487,"0"281"-4556,0-418 69,0 4-1,0 1 1,1-1-1,0 0 1,5 16-1,-6-29-3,0-1 0,1 1 0,0-1 0,-1 1 0,1-1 0,-1 0 0,1 1 0,-1-1 0,1 0 0,0 0 0,-1 1 0,1-1 1,0 0-1,-1 0 0,1 0 0,0 0 0,-1 0 0,1 0 0,0 0 0,-1 0 0,1 0 0,0 0 0,-1 0 0,2 0 0,0-1-67,6 1-316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6:25.53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0 32367,'0'12'96,"10"0"80,37-3-96,13-3-64,7-3 16,0 0-32,-4-3 0,-13 0 0,-10 0 0,-13 0 0,-17 0 0,-47 0-688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6:26.27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0 30862,'275'0'1868,"-273"0"-1924,-7 0-537,-20 0-1682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6:27.86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0 31502,'3'571'1265,"-3"-571"-1265,0 0 0,0 0 0,0 0 0,0 1 0,0-1 0,0 0 0,1 0 0,-1 0 0,0 0 0,0 0 0,0 0 0,0 0 0,0 1 0,0-1 0,0 0 0,1 0 0,-1 0 0,0 0 0,0 0 0,0 0 0,0 0 0,0 0 0,1 0 0,-1 0 0,0 0 0,0 0 0,0 0 0,0 0 0,1 0 0,-1 0 0,0 0 0,0 0 0,0 0 0,0 0 0,0 0 0,1 0 0,-1 0 0,0 0 0,0 0 0,0-1 0,0 1 0,0 0 0,0 0 0,1 0 0,-1 0 0,0 0 0,0 0 0,0 0 0,0-1 0,0 1 0,0 0 0,0 0 0,0 0 0,0 0 0,0 0 0,0 0 0,1-1 0,-1 1 0,0 0 0,0 0 0,0 0 0,0 0 0,0-1 0,0 1 0,0 0 0,30-69-93,-24 54-246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6:29.75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1 132 31823,'0'-2'37,"1"0"0,-1 1 0,1-1 1,0 0-1,0 1 0,-1-1 0,1 1 1,0-1-1,0 1 0,0 0 0,1-1 0,-1 1 1,0 0-1,0 0 0,1-1 0,-1 1 1,1 0-1,-1 1 0,1-1 0,-1 0 1,1 0-1,-1 1 0,4-2 0,42-12-61,-46 14 35,43-8 0,-1 1-1,2 3 1,-1 2 0,0 1-1,52 7 1,-84-5-11,0 1 0,-1 0 0,1 1 0,-1 0 0,0 1 0,0 0 0,0 1 0,0 0 0,-1 1 0,0 0 0,0 1 0,14 12 0,-17-12 0,0 0 0,-1 0 0,0 0 0,0 0 0,-1 1 0,0 0 0,-1 0 0,0 1 0,0-1 0,0 1 0,-1 0 0,-1 0 0,1 0 0,-1 0 0,-1 0 0,1 14 0,-1-6 0,-1 1 0,-4 34 0,3-46 0,-1 0 0,1 0 0,-1 0 0,-1 0 0,1 0 0,-1 0 0,0 0 0,0-1 0,-1 0 0,0 1 0,-6 5 0,-4 4 0,-1-1 0,-1 0 0,0-1 0,0-1 0,-1-1 0,-1-1 0,0 0 0,-1-1 0,0-1 0,0 0 0,0-2 0,-1 0 0,0-2 0,0 0 0,-1-1 0,-40 1 0,33-3 0,19 0 0,0-1 0,0 0 0,0 0 0,-11-3 0,20 3 0,0 0 0,-1 0 0,1 0 0,0 0 0,0 0 0,-1 0 0,1-1 0,0 1 0,0 0 0,0 0 0,-1 0 0,1 0 0,0-1 0,0 1 0,0 0 0,-1 0 0,1 0 0,0-1 0,0 1 0,0 0 0,0 0 0,0-1 0,0 1 0,0 0 0,-1 0 0,1-1 0,0 1 0,0 0 0,0-1 0,0 1 0,0 0 0,0 0 0,0-1 0,0 1 0,1-1 0,-1 0 0,0 1 0,0-1 0,0 1 0,0-1 0,0 1 0,0-1 0,1 1 0,-1-1 0,0 1 0,0 0 0,1-1 0,-1 1 0,0-1 0,1 1 0,-1 0 0,0-1 0,1 1 0,-1 0 0,1-1 0,-1 1 0,1 0 0,-1 0 0,0-1 0,1 1 0,-1 0 0,1 0 0,-1 0 0,1 0 0,-1-1 0,1 1 0,-1 0 0,1 0 0,-1 0 0,1 0 0,-1 0 0,1 0 0,-1 1 0,1-1 0,-1 0 0,1 0 0,-1 0 0,1 1 0,1-1 0,52-1 0,10 1 0,87 9 0,-116-6 0,47-2 0,-49-1 0,-28 0 0,-1-1 0,1 1 0,0-1 0,0 0 0,-1 0 0,1-1 0,-1 0 0,1 1 0,-1-1 0,0-1 0,0 1 0,0-1 0,0 1 0,0-1 0,0 0 0,-1-1 0,1 1 0,-1 0 0,0-1 0,0 0 0,0 0 0,3-6 0,4-9 0,0-1 0,-1-1 0,10-36 0,-1 5 0,-15 45-1,0 0 0,0-1-1,1 1 1,0 1 0,0-1 0,1 1 0,0-1 0,0 1-1,0 1 1,1-1 0,0 1 0,0 0 0,0 0-1,1 0 1,0 1 0,0 0 0,0 1 0,0-1-1,0 2 1,1-1 0,-1 1 0,1 0 0,0 0 0,-1 1-1,1 0 1,15 0 0,-4 1 1,10 0 0,-54-3 0,13 2 0,0 1 0,0 0 0,0 0 0,-18 4 0,25-3 0,1 0 0,0 1 0,0-1 0,0 1 0,1 0 0,-1 0 0,0 0 0,1 0 0,-1 1 0,1-1 0,0 1 0,-1 0 0,1 0 0,1 0 0,-1 0 0,-3 6 0,1-1 0,1-1 0,0 1 0,1 1 0,0-1 0,0 0 0,1 1 0,0-1 0,-1 14 0,1 4 0,2 41 0,1-62 0,0 0 0,0 1 0,0-1 0,0 0 0,1 0 0,0-1 0,0 1 0,0 0 0,1 0 0,-1-1 0,1 0 0,0 1 0,1-1 0,-1 0 0,1-1 0,-1 1-1,1-1 1,0 1 0,1-1 0,-1 0 0,1-1 0,-1 1 0,9 3 0,-4-2 3,-1-1-1,1 0 0,0-1 1,-1 0-1,1 0 0,0 0 1,0-1-1,0-1 0,1 0 1,-1 0-1,0 0 0,0-1 1,10-3-1,-17 3-2,1 0 0,-1 0 0,1 0 0,-1-1 0,0 1 0,0-1 0,0 0 0,0 1 0,0-1 0,0 0 0,0 0 0,0 0 0,-1-1 0,1 1 0,-1 0 0,1-1-1,-1 1 1,0-1 0,0 1 0,0-1 0,-1 1 0,1-1 0,0-5 0,1-7-6,0-1 0,-1-30 0,-1 34-2,0-6 7,0-8-2,-5-48 1,3 65 3,0-1-1,0 1 1,-1-1 0,-1 1 0,0 0-1,0 0 1,0 0 0,-9-11-1,13 20 0,0 0 0,0-1 0,0 1 0,0 0 0,0 0 0,0 0 0,0 0 0,0 0 0,0-1 0,0 1 0,-1 0 0,1 0 0,0 0-1,0 0 1,0 0 0,0 0 0,0 0 0,0-1 0,0 1 0,0 0 0,-1 0 0,1 0 0,0 0 0,0 0 0,0 0 0,0 0 0,0 0 0,-1 0 0,1 0-1,0 0 1,0 0 0,0 0 0,0 0 0,0 0 0,-1 0 0,1 0 0,0 0 0,0 0 0,0 0 0,0 0 0,0 0 0,-1 0 0,1 0 0,0 0 0,0 0-1,0 0 1,0 0 0,0 0 0,-1 0 0,1 1 0,0-1 0,0 0 0,0 0 0,0 0 0,0 0 0,0 0 0,0 0 0,0 0 0,0 1 0,-1-1-1,-2 16 0,2 26 1,1-37 0,-1 53 0,-1-36 0,1-1 0,2 1 0,0 0 0,1-1 0,9 42 0,-10-59-1,0 0 0,1-1 0,-1 1 0,1 0-1,0 0 1,0-1 0,0 1 0,1-1 0,-1 0 0,1 0 0,0 0 0,-1 0 0,2 0 0,-1 0-1,0-1 1,0 1 0,1-1 0,-1 0 0,1 0 0,0-1 0,0 1 0,-1-1 0,1 1-1,0-1 1,0 0 0,0-1 0,0 1 0,5-1 0,-4 1 1,0-1 0,0 0 0,1 0 0,-1 0 0,0-1 0,0 0 0,1 0 0,-1 0 0,0-1 0,9-3 0,-11 3-1,0-1 0,1 1 0,-1-1 0,0 0 0,-1 0 0,1 0 1,0 0-1,-1-1 0,0 1 0,0-1 0,0 1 0,0-1 0,0 0 0,2-7 1,1-5-2,-1 0 1,-1-1 0,0 0 0,1-26 0,-4-73-10,-2 52 12,3 38 5,-2-1 0,-2 1 0,0-1 0,-1 1 0,-2 0 0,-17-48 0,17 64 14,5 16-22,1-5 3,-2 264-1,4-137 0,-2 17 0,0-141 0,1 0 0,-1 0 0,1 0 0,0 0 0,0 0 0,0 0 0,1 0 0,-1 0 0,1 0 0,0 0 0,0-1 0,0 1 0,1-1 0,-1 1 0,1-1 0,0 0 0,0 0 0,0 0 0,0-1 0,1 1 0,-1-1 0,1 0 0,-1 1 0,1-1 0,0-1 0,0 1 0,5 1 0,7 1 0,1 0 0,-1-1 0,1 0 0,0-2 0,26 0 0,-35-1 0,-1-1-1,0 0 1,1 0 0,-1 0-1,0-1 1,0 0 0,0 0 0,0-1-1,0 0 1,-1 0 0,1-1-1,-1 0 1,0 0 0,0 0-1,0-1 1,-1 0 0,0 0-1,1 0 1,-2-1 0,1 0 0,-1 1-1,0-2 1,0 1 0,0 0-1,4-12 1,-1 0-1,-1-1 0,0 0 0,-1 0 0,-1 0 1,-1-1-1,0 0 0,-2 1 0,-1-30 0,0 46 1,0 0 1,-1 0-1,1 0 0,-1 0 0,1 0 1,-1 0-1,0 0 0,0 0 0,0 0 1,-1 0-1,1 0 0,-1 1 1,0-1-1,1 0 0,-1 1 0,0 0 1,-1-1-1,1 1 0,0 0 0,-1 0 1,1 0-1,-1 0 0,1 1 1,-1-1-1,0 1 0,0-1 0,0 1 1,-3-1-1,-7-1 1,0 0 1,-1 1-1,1 1 0,0 0 1,-17 1-1,28 0-1,0 0 0,0 1 0,0-1 0,-1 1 0,1-1 0,0 1 0,0 0 0,0 0 0,0 0 0,0 0 0,0 0 0,1 0 0,-1 1 0,0-1 0,0 0 0,1 1 0,-1 0 0,1-1 0,0 1 0,-1 0 0,1 0 0,0-1 0,0 1 0,0 0 0,0 0 0,0 0 0,1 1 0,-1-1 0,0 0 0,1 0 0,-1 4 0,-1 10 0,1-1 0,0 1 0,1 24 0,1-19 0,-1-8-1,0-1-1,1 1 1,0-1 0,1 1-1,6 20 1,-7-30 1,0 0-1,0 0 1,0 0 0,1 0-1,0 0 1,0 0 0,0 0 0,0-1-1,0 1 1,0-1 0,0 1-1,1-1 1,-1 0 0,1 0 0,0 0-1,0 0 1,0-1 0,0 1-1,0-1 1,0 0 0,0 0-1,0 0 1,0 0 0,1 0 0,-1 0-1,7-1 1,-5 1 0,0-1 0,-1 0 0,1 0 0,0 0 0,0 0 0,0-1 0,0 0 0,7-2 0,-9 1 0,-1 1 0,0 0 0,1-1 0,-1 0 0,0 1 0,0-1 0,-1 0 0,1 0 0,0 0 0,0 0 0,-1 0 0,0-1 0,1 1 0,-1 0 0,0-1 0,2-4 0,4-16 2,-1 0 0,-1-1 0,0 0-1,-2 0 1,-1 0 0,-1 0 0,-3-33 0,2 13-1,-1 102 6,0-13 5,6 64-1,-4-95-10,1 0-1,1 0 0,1 0 0,0-1 0,1 0 0,0 1 1,1-2-1,0 1 0,8 11 0,-12-21 0,0-1 0,0 0 0,0 0 0,1 0 0,-1 0 0,0 0 0,1-1 0,-1 1 0,1-1 0,0 1 0,-1-1 1,1 0-1,0 0 0,0 0 0,5 0 0,-6 0-1,0-1 1,0 0 0,0 0-1,0 0 1,0 0 0,0 0-1,0 0 1,0 0-1,0-1 1,0 1 0,0-1-1,0 1 1,0-1 0,0 0-1,0 0 1,0 0 0,0 0-1,0 0 1,-1 0-1,1-1 1,0 1 0,-1 0-1,3-4 1,-1 0-67,0-1 0,0 0 0,-1-1 0,0 1 0,0 0 0,-1-1 0,1 1 0,-1-1 0,0-8 0,0-24-2312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6:30.10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31 31903,'0'0'640,"0"-3"-528,24 0-48,13 3-48,9 0 16,-6 0-32,-3 0 0,-3-9 0,-14 6 0,-10 0-32,-10-3-16,0 3-608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6:37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40 32431,'0'-2'94,"0"1"-87,-1 0 1,1 1-1,0-1 0,0 0 0,0 0 0,0 1 0,0-1 0,0 0 0,0 0 0,0 1 1,0-1-1,0 0 0,0 0 0,1 1 0,-1-1 0,0 0 0,0 0 0,1 1 0,-1-1 0,0 0 1,1 1-1,-1-1 0,1 1 0,-1-1 0,1 1 0,-1-1 0,1 0 0,0 1 0,-1 0 1,1-1-1,-1 1 0,1-1 0,1 1 0,-1 0-7,-1 1 0,1 0 0,0 0 0,-1 0 0,1 1 0,-1-1 0,1 0 0,-1 0 0,1 0 0,-1 0 0,0 0 0,0 1 0,1-1 0,-1 0 0,0 0 0,0 0 0,0 2 0,0 3 0,13 124 0,-8 230 0,-7-204 0,2-40 0,0-99 0,0-73 0,0-461 0,1 503 0,-1 1 0,2 0 0,-1-1 0,2 1 0,0 0 0,1 0 0,7-17 0,-8 23 0,0 0 0,1 0 0,0 0 0,1 0 0,-1 1 0,1-1 0,1 1 0,-1 1 0,1-1 0,0 1 0,0 0 0,0 0 0,13-6 0,-15 9 0,0 0 0,0 0 0,1 0 0,-1 1 0,0 0 0,0 0 0,1 0 0,-1 1 0,0-1 0,1 1 0,-1 0 0,1 0 0,-1 1 0,1-1 0,-1 1 0,0 0 0,0 0 0,1 1 0,-1-1 0,0 1 0,0 0 0,0 0 0,0 0 0,-1 0 0,1 1 0,0 0 0,-1-1 0,0 1 0,0 1 0,4 4 0,5 6 0,-1 0 0,-1 1 0,0 1 0,-1 0 0,-1 0 0,7 18 0,-8-14 0,0 0 0,-2 1 0,0-1 0,3 39 0,-3 85 0,-5-128 0,-1-3 0,0-1 0,0 0 0,-2 0 0,1 1 0,-2-2 0,1 1 0,-2 0 0,1-1 0,-2 1 0,1-1 0,-2-1 0,1 1 0,-1-1 0,-1 0 0,0-1 0,0 0 0,-1 0 0,0-1 0,-1 0 0,0 0 0,0-1 0,0-1 0,-1 1 0,0-2 0,0 1 0,-1-2 0,0 0 0,1 0 0,-1-1 0,0 0 0,-1-1 0,-14 1 0,-44-3 0,110 3 0,0 2 0,62 14 0,-58-9 0,1-2 0,77 5 0,-116-13 0,0 0 0,0 0 0,0-1 0,0 1 0,0-1 0,0 0 0,0 0 0,0-1 0,0 1 0,0-1 0,6-3 0,-8 2 0,1-1 0,0 1 0,-1-1 0,1 0 0,-1 1 0,0-1 0,-1-1 0,1 1 0,-1 0 0,1-1 0,-1 1 0,2-8 0,2-6 0,-1 0 0,0 0 0,-2-1 0,4-34 0,-5-78 0,-3 84 0,-2-143 0,24 530 0,-20-329 0,1-1 0,0 1 0,0-1 0,1 0 0,1 0 0,0 0 0,0-1 0,1 1 0,11 16 0,-14-23 0,0 0 0,1 0 0,-1-1 0,1 1 0,-1 0 0,1-1 0,0 0 0,0 1 0,0-1 0,0 0 0,1-1 0,-1 1 0,0-1 0,1 1 0,-1-1 0,1 0 0,0 0 0,-1 0 0,1-1 0,0 1 0,-1-1 0,1 0 0,0 0 0,0 0 0,-1-1 0,1 1 0,0-1 0,-1 0 0,1 0 0,6-3 0,-8 3 0,0 0 0,0 0 0,0-1 0,-1 1 0,1 0 0,0-1 0,-1 1 0,1-1 0,-1 0 0,0 1 0,1-1 0,-1 0 0,0 0 0,0 0 0,0 0 0,0-2 0,10-36 0,-10 34 0,20-159 0,-18 117 0,3 0 0,16-66 0,-21 109 0,0 0 0,1 0 0,0 0 0,0 0 0,0 0 0,0 1 0,1-1 0,0 1 0,0 0 0,0 0 0,0 0 0,7-6 0,-7 8 0,0 0 0,1 0 0,-1 1 0,1-1 0,0 1 0,-1 0 0,1 0 0,0 0 0,0 0 0,0 1 0,0-1 0,0 1 0,0 0 0,0 0 0,0 1 0,6 1 0,-5-1 0,-1 0 0,0 1 0,1-1 0,-1 1 0,0 0 0,0 1 0,0-1 0,-1 1 0,1 0 0,0-1 0,-1 2 0,0-1 0,0 0 0,0 1 0,0-1 0,0 1 0,-1 0 0,3 5 0,5 9 0,-2 0 0,13 36 0,-17-42 0,-1 1 0,0 0 0,-1-1 0,0 1 0,-1 0 0,0 0 0,-2 21 0,0-26 0,0 0 0,0 0 0,-1-1 0,0 1 0,-1-1 0,1 1 0,-1-1 0,-1 0 0,1 0 0,-1 0 0,-1-1 0,1 1 0,-10 8 0,-2 2 0,-1-1 0,-34 23 0,45-34 0,0-1 0,-1 0 0,0-1 0,0 0 0,0 0 0,0 0 0,0-1 0,0 0 0,-1 0 0,1-1 0,-1 0 0,-14 0 0,21-2 0,-1 1 0,0 0 0,0-1 0,0 1 0,0-1 0,0 0 0,1 0 0,-1 0 0,0 0 0,1 0 0,-1 0 0,1 0 0,-1 0 0,1 0 0,-1-1 0,-1-2 0,-1-1 0,1 0 0,-1 0 0,1-1 0,1 1 0,-4-8 0,-1-9 0,-8-43 0,14 62 0,-3-26 0,2-1 0,0-40 0,2 53 0,1 16 0,-1 0 0,0-1 0,0 1 0,0 0 0,1 0 0,-1 0 0,1-1 0,-1 1 0,1 0 0,-1 0 0,1 0 0,0 0 0,-1 0 0,1 0 0,0 0 0,0 0 0,0 1 0,0-1 0,0 0 0,0 0 0,0 1 0,0-1 0,0 0 0,0 1 0,0-1 0,0 1 0,0 0 0,0-1 0,3 1 0,-2-1 0,0 1 0,0-1 0,0 1 0,1 0 0,-1 0 0,0 0 0,0 0 0,0 0 0,1 1 0,-1-1 0,0 1 0,0-1 0,0 1 0,0 0 0,0 0 0,4 1 0,1 6 0,0-1 0,0 1 0,0 0 0,-1 1 0,0-1 0,-1 1 0,9 18 0,3 5 0,-5-12 0,0 0 0,2-1 0,0 0 0,24 23 0,-32-36 0,1 0 0,-1-1 0,1 0 0,0 0 0,0-1 0,0 0 0,1 0 0,-1-1 0,1 0 0,0 0 0,0-1 0,0 0 0,0 0 0,0-1 0,15 1 0,-11-2 0,-9 1 0,0-1 0,1 0 0,-1 0 0,1-1 0,-1 1 0,1-1 0,6-1 0,-9 1 0,1-1 0,0 1 0,-1 0 0,1 0 0,-1-1 0,1 1 0,-1-1 0,1 0 0,-1 1 0,0-1 0,0 0 0,0 0 0,0 1 0,0-1 0,0 0 0,0-3 0,6-14 0,-2-1 0,0 0 0,-1 0 0,2-38 0,-6-87 0,-1 79 0,1-43 0,17 330 0,0 16 0,-17 250 0,-2-612 0,4-148 0,1 208 0,3 1 0,18-78 0,-17 111 0,-5 15 0,2 1 0,0-1 0,1 1 0,11-25 0,-14 36 0,0 1 0,0-1 0,1 1 0,-1-1 0,1 1 0,0 0 0,0 0 0,0 1 0,0-1 0,0 1 0,1-1 0,-1 1 0,1 0 0,-1 0 0,1 0 0,0 1 0,0-1 0,0 1 0,0 0 0,0 0 0,0 1 0,0-1 0,5 1 0,-2-1 0,1 1 0,0 0 0,0 1 0,0-1 0,0 2 0,-1-1 0,1 1 0,0 0 0,13 6 0,-17-5 0,0-1 0,0 1 0,0 0 0,0 0 0,-1 0 0,1 1 0,-1-1 0,0 1 0,0 0 0,0-1 0,0 2 0,-1-1 0,0 0 0,0 0 0,0 1 0,0-1 0,-1 1 0,2 4 0,-1 0 0,0 0 0,0 0 0,-1 0 0,0 1 0,-1-1 0,1 0 0,-2 0 0,1 1 0,-2-1 0,1 0 0,-1 0 0,0 0 0,-1 0 0,0-1 0,-1 1 0,1-1 0,-2 0 0,-5 10 0,-6 1 0,0 0 0,-2-2 0,0 0 0,-33 24 0,41-34 0,0-1 0,0-1 0,0 1 0,-1-1 0,0-1 0,0 0 0,0-1 0,-1 0 0,1 0 0,-1-1 0,-20 0 0,31-2 0,1 0 0,-1 0 0,0 0 0,1 0 0,-1 0 0,1 0 0,-1 0 0,1 0 0,-1-1 0,1 1 0,-1 0 0,1 0 0,-1-1 0,1 1 0,-1 0 0,1-1 0,-1 1 0,1 0 0,-1-1 0,1 1 0,0-1 0,-1 1 0,1-1 0,0 1 0,-1-1 0,1 1 0,0-1 0,0 1 0,-1-1 0,1 1 0,0-1 0,0 1 0,0-1 0,0 1 0,0-1 0,0 0 0,0 1 0,0-1 0,0 1 0,0-1 0,0 1 0,0-1 0,0 0 0,0 1 0,1-1 0,-1 1 0,0-1 0,1 0 0,-1-1 0,1 1 0,-1 0 0,1-1 0,0 1 0,0-1 0,-1 1 0,1 0 0,0-1 0,0 1 0,0 0 0,1 0 0,-1 0 0,0 0 0,0 0 0,0 0 0,1 0 0,-1 0 0,3-1 0,16-1 0,0 1 0,-1 0 0,1 1 0,30 4 0,-1-2-5,92-1-22,-138-1 28,0 0 0,-1 1 0,1-1 1,-1 0-1,0-1 0,1 1 0,-1 0 0,0-1 0,1 1 0,-1-1 1,0 0-1,0 1 0,0-1 0,-1 0 0,1 0 0,0 0 0,-1-1 1,1 1-1,-1 0 0,0-1 0,0 1 0,0 0 0,0-1 1,1-3-1,3-10 0,-1-1 0,5-27 1,-8 37-3,12-129 1,-5-198 0,-8 270 0,-2 196 0,5 175 0,-1-292 0,1 1 0,0-1 0,1 0 0,0 1 0,1-2 0,1 1 0,0 0 0,1-1 0,14 20 0,-17-27 0,1 0 0,1 0 0,-1-1 0,1 1 0,0-1 0,0-1 0,1 1 0,0-1 0,0 0 0,0-1 0,1 1 0,-1-1 0,1-1 0,0 0 0,0 0 0,0 0 0,1-1 0,15 2 0,-16-3 0,44-1 0,-49-1 0,-1 1 0,1-1 0,0 0 0,0 1 0,0-1 0,0-1 0,-1 1 0,1 0 0,-1-1 0,1 1 0,-1-1 0,1 0 0,-1 0 0,0 0 0,4-4 0,0-4 0,-1 1 0,0-1 0,0 0 0,-1 0 0,0-1 0,-1 1 0,0-1 0,0 0 0,1-19 0,2-102 0,-6 127 0,1-44 0,1 30 0,-2 1 0,0-1 0,-5-35 0,4 51 0,0 1 0,0-1 0,-1 1 0,1-1 0,0 1 0,-1 0 0,1 0 0,-1-1 0,0 1 0,0 0 0,0 1 0,0-1 0,0 0 0,0 1 0,0-1 0,-1 1 0,1-1 0,-1 1 0,1 0 0,-1 0 0,1 0 0,-1 1 0,1-1 0,-1 0 0,0 1 0,1 0 0,-1 0 0,0-1 0,1 2 0,-1-1 0,0 0 0,0 0 0,1 1 0,-1 0 0,1-1 0,-1 1 0,1 0 0,-1 0 0,1 1 0,-1-1 0,1 0 0,0 1 0,0-1 0,-1 1 0,-2 4 0,-1 3 0,0 0 0,0 0 0,1 1 0,1 0 0,-1 0 0,2 0 0,-1 1 0,2-1 0,-1 1 0,1 0 0,0 11 0,-1 21 0,4 62 0,-1-100 0,0 1 0,1 1 0,0 0 0,0-1 0,0 1 0,1 0 0,0-1 0,0 0 0,1 1 0,-1-1 0,1 0 0,1 0 0,-1-1 0,7 9 0,-6-10 0,0 0 0,-1-1 0,1 0 0,0 1 0,1-2 0,-1 1 0,1 0 0,-1-1 0,1 0 0,0 0 0,-1 0 0,1 0 0,0-1 0,0 0 0,0 0 0,1 0 0,-1-1 0,5 0 0,-7 0 0,0 0 0,0-1 0,0 0 0,0 1 0,0-1 0,0 0 0,0 0 0,0 0 0,0-1 0,-1 1 0,1-1 0,0 0 0,-1 1 0,0-1 0,1 0 0,-1-1 0,0 1 0,0 0 0,0-1 0,0 1 0,-1-1 0,1 1 0,0-1 0,-1 0 0,0 0 0,2-5 0,2-7 0,-1 0 0,0-1 0,-1 1 0,1-18 0,-2-109 0,-1 55 0,-7 122 0,0 1 0,3 0 0,1 0 0,2 1 0,4 43 0,-3-75 0,0 0 0,0-1 0,1 1 0,-1 0 0,1-1 0,0 1 0,0-1 0,0 1 0,1-1 0,0 0 0,0 0 0,0 0 0,0 0 0,0-1 0,1 1 0,0-1 0,-1 0 0,1 0 0,6 3 0,-2-2 0,1 0 0,-1-1 0,1 0 0,-1-1 0,1 0 0,0 0 0,0-1 0,-1 0 0,15-1 0,-21 0 0,0 0 0,-1 0 0,1 0 0,-1-1 0,1 1 0,-1-1 0,1 1 0,-1-1 0,1 1 0,-1-1 0,1 0 0,-1 0 0,0 1 0,1-1 0,-1 0 0,0 0 0,0 0 0,0-1 0,2-1 0,0-1 0,-1 1 0,0-1 0,0 0 0,0 0 0,-1 0 0,0 0 0,2-6 0,0-8 0,0-1 0,-1-30 0,-1 40 0,-1-144 0,0 391 0,0-232 0,0-1 0,0 0 0,1 1 0,0-1 0,0 0 0,0 0 0,1 0 0,-1 0 0,1 0 0,0 0 0,5 7 0,-6-10 0,1 0 0,0 1 0,0-1 0,0 0 0,1 0 0,-1 0 0,0 0 0,1-1 0,-1 1 0,1-1 0,0 1 0,-1-1 0,1 0 0,0 0 0,0 0 0,0 0 0,0-1 0,0 1 0,0-1 0,0 0 0,4 0 0,-1 0 0,0 0 0,0 0 0,1-1 0,-1 0 0,0 0 0,0 0 0,7-4 0,-9 4 0,-1-1 0,0 0 0,0 0 0,0 0 0,0 0 0,0-1 0,0 0 0,-1 1 0,1-1 0,-1 0 0,1 0 0,-1 0 0,2-4 0,3-7 0,-1 1 0,-1-1 0,0 0 0,-1 0 0,0 0 0,-1 0 0,2-28 0,-3-111 0,-4 77 0,-1 199 0,-21 124 0,-40 127 0,24-144 0,-10 43 0,48-264 0,0 1 0,0-2 0,-1 1 0,0 0 0,0 0 0,-1-1 0,0 0 0,-6 9 0,8-15 0,-1 1 0,1-1 0,0 0 0,-1 0 0,0 0 0,1 0 0,-1 0 0,0-1 0,0 1 0,0-1 0,0 0 0,0 0 0,0 0 0,-1 0 0,1 0 0,0-1 0,0 1 0,-1-1 0,1 0 0,0 0 0,-1 0 0,1-1 0,0 1 0,-7-2 0,7 1 0,0 0 0,-1 0 0,1 0 0,0 0 0,0-1 0,0 1 0,0-1 0,0 0 0,0 0 0,1 0 0,-1 0 0,0 0 0,1 0 0,0-1 0,-3-2 0,2-1 0,-1 1 0,1-1 0,0 0 0,0 0 0,1 0 0,-1 0 0,-1-9 0,1-5 0,0 0 0,1 0 0,0 0 0,3-22 0,-1 37 0,1 0 0,-1 0 0,1 0 0,0 0 0,0 0 0,1 1 0,0-1 0,0 0 0,0 1 0,0-1 0,0 1 0,1 0 0,5-7 0,-2 5 0,0 0 0,0 1 0,0-1 0,1 1 0,0 1 0,0-1 0,12-5 0,8-1 0,1 1 0,1 1 0,46-8 0,-66 15 0,254-41 0,-257 42 0,38-6 0,-41 7 0,-1-1 0,1 0 0,-1 1 0,0-1 0,1 0 0,-1 0 0,0 0 0,1 0 0,-1-1 0,0 1 0,0-1 0,0 1 0,2-3 0,-3 3 0,-1 0-1,1-1 1,-1 1-1,1 0 1,-1-1-1,1 1 1,-1 0-1,0-1 1,1 1 0,-1 0-1,0-1 1,0 1-1,0 0 1,0-1-1,-1 1 1,1-1 0,0 1-1,0 0 1,-1-1-1,1 1 1,-1 0-1,1 0 1,-1-1-1,0 1 1,1 0 0,-1 0-1,0 0 1,-1-2-1,-2-1-38,1 0-1,-1 0 0,-1 0 1,1 1-1,-7-5 0,-39-22-830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6:38.0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92 32431,'0'-10'105,"-1"-10"93,1 19-197,0 1 1,-1-1-1,1 1 0,-1-1 0,1 1 0,0-1 0,-1 1 0,1-1 0,-1 1 1,1-1-1,-1 1 0,1 0 0,-1-1 0,1 1 0,-1 0 0,1-1 0,-1 1 1,0 0-1,1 0 0,-1 0 0,1-1 0,-1 1 0,0 0 0,1 0 0,-1 0 1,0 0-1,1 0 0,-2 0 0,-1 0-1,1 0 0,-1 0 0,0 0 0,0 0 0,0 1 0,0-1 0,0 1 0,0 0 0,1-1 0,-1 1 0,0 1 0,1-1 0,-4 2 0,4-1 0,0 0 0,1 0 0,-1 0 0,1 0 0,-1 1 0,1-1 0,0 1 0,0-1 0,0 1 0,0-1 0,0 1 0,0-1 0,1 1 0,-1 3 0,-1 4 0,0-1 0,1 1 0,0 0 0,0 0 0,1 0 0,1 0 0,2 16 0,-2-22 0,0 0 0,0-1 0,1 1 0,0 0 0,0-1 0,0 1 0,0-1 0,0 1 0,1-1 0,-1 0 0,1 0 0,0 0 0,0-1 0,0 1 0,1-1 0,-1 1 0,0-1 0,1 0 0,-1 0 0,1-1 0,5 2 0,4 1 0,1 0 0,0-2 0,-1 0 0,1 0 0,0-1 0,23-2 0,-19 1 0,-13 0 0,-1 0 0,0 0 0,1-1 0,-1 1 0,0-1 0,0 0 0,0 0 0,1 0 0,-1-1 0,5-2 0,-7 2 0,0 1 0,0-1 0,0 0 0,0 0 0,0 0 0,0 0 0,-1 0 0,1 0 0,-1 0 0,1 0 0,-1-1 0,0 1 0,0 0 0,0-1 0,0 1 0,0-1 0,-1 0 0,1-3 0,1-3 0,-1-1 0,0 1 0,0-1 0,-1 1 0,-1-1 0,1 1 0,-2-1 0,1 1 0,-1-1 0,-6-15 0,6 19 0,-1 0 0,0 0 0,-1 1 0,1-1 0,-1 1 0,0 0 0,0 0 0,-1 0 0,0 0 0,0 1 0,0 0 0,0 0 0,0 0 0,-1 1 0,0-1 0,-8-2 0,6 2 0,0 1 0,-1 1 1,1 0-1,-1 0 0,0 0 0,0 1 0,0 1 0,-9-1 1,13 1-2,1 1-1,-1-1 1,1 1 0,-1 0 0,1 0 0,0 0 0,-1 0 0,1 1-1,0 0 1,0 0 0,0 0 0,0 0 0,1 0 0,-1 1 0,0 0 0,1 0-1,-5 5 1,-20 34-92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46:41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221 212 28205,'7'-14'2336,"-3"9"-2165,-1 0 0,0-1 1,0 1-1,-1-1 0,1 0 0,-1 0 1,-1 0-1,1 0 0,-1 0 0,0 0 1,0 0-1,-1-7 0,0 13-171,0-1 0,0 1 0,1 0 0,-1 0 0,0 0 0,0 0 0,0-1 0,0 1 0,0 0 0,0 0 0,0 0 0,0-1 0,0 1 0,0 0 0,0 0 0,0 0 0,0-1 0,0 1 0,0 0 0,0 0 0,0 0 0,0 0 0,0-1 0,0 1 0,0 0 0,-1 0 0,1 0 0,0-1 0,0 1 0,0 0 0,0 0 0,0 0 0,0 0 0,-1 0 0,1 0 0,0-1 0,0 1 0,0 0 0,0 0 0,-1 0 0,1 0 0,0 0 0,0 0 0,0 0 0,0 0 0,-1 0 0,1 0 0,0 0 0,0 0 0,0 0 0,-1 0 0,1 0 0,0 0 0,0 0 0,0 0 0,-1 0 0,1 0 0,-3 0 0,-4 1 0,0 1 0,1-1 0,-1 1 0,1 1 0,-1-1 0,1 1 0,0 0 0,0 0 0,0 1 0,1 0 0,-1 0 0,1 0 0,0 1 0,0-1 0,-8 12 0,-6 6 0,1 1 0,-22 38 0,30-44 0,1 1 0,0 1 0,2-1 0,0 1 0,1 1 0,1-1 0,0 1 0,2 0 0,0 0 0,2 0 0,0 1 0,2 21 0,0-37 0,-1 0 0,1 0 0,0 0 0,0 0 0,0 0 0,1 0 0,0-1 0,0 1 0,0 0 0,0-1 0,1 0 0,0 1 0,0-1 0,0 0 0,0-1 0,1 1 0,-1-1 0,1 1 0,0-1 0,0 0 0,0 0 0,1-1 0,-1 1 0,0-1 0,10 4 0,1-2 0,-1 0 0,0-1 0,1-1 0,0 0 0,-1 0 0,1-2 0,26-1 0,-37 0 0,1 1 0,-1-1 0,1 0 0,-1 0 0,0 0 0,1-1 0,-1 0 0,0 0 0,0 0 0,0 0 0,0 0 0,0-1 0,0 0 0,-1 0 0,7-6 0,-5 2 0,0 1 0,0-1 0,-1-1 0,0 1 0,0-1 0,0 1 0,-1-1 0,2-9 0,2-11 0,-1 0 0,-2-1 0,1-57 0,-5 54 0,0 19 0,0 1 0,0 0 0,1-1 0,1 1 0,3-14 0,-4 25 0,-1 0 0,1-1 0,0 1 0,0 0 0,0 0 0,0 0 0,0 0 0,0 0 0,0 0 0,1 0 0,-1 0 0,0 1 0,0-1 0,1 0 0,-1 1 0,0-1 0,1 1 0,-1-1 0,1 1 0,-1 0 0,1-1 0,-1 1 0,1 0 0,1 0 0,45 1 0,-32 0 0,17-1 0,-27 0 0,-23 0 0,8 0 0,-1 1 0,1 0 0,-1 0 0,1 1 0,0 0 0,0 1 0,0 0 0,0 1 0,0-1 0,1 2 0,-1-1 0,1 1 0,0 0 0,1 1 0,-1 0 0,1 0 0,-7 8 0,7-5 0,-1 1 0,1-1 0,1 1 0,0 0 0,0 0 0,1 1 0,0 0 0,1 0 0,0 0 0,1 0 0,0 1 0,0-1 0,0 20 0,2-16 0,0 0 0,1 0 0,1 0 0,4 23 0,-3-31 0,-1-1 0,2 1 0,-1-1 0,1 0 0,0 0 0,0 0 0,0 0 0,1-1 0,0 1 0,0-1 0,1 0 0,7 8 0,-4-7 0,-1-1 0,1 0 0,0 0 0,0 0 0,1-1 0,-1 0 0,1-1 0,0 0 0,0 0 0,16 2 0,-10-3 0,0-1 0,0 0 0,-1-1 0,1 0 0,0-1 0,16-4 0,-27 4 0,-1 0 0,1 0 0,-1-1 0,1 1 0,-1-1 0,0 0 0,0 0 0,0 0 0,0 0 0,0-1 0,0 1 0,0-1 0,-1 0 0,0 1 0,1-1 0,-1-1 0,0 1 0,0 0 0,-1 0 0,1-1 0,-1 1 0,1-1 0,-1 1 0,0-1 0,0 1 0,0-6 0,2-12 0,-1 0 0,-1 1 0,-2-34 0,0 24 0,1 18 0,-1 0 0,0 0 0,-1 0 0,0 1 0,-1-1 0,-1 1 0,1-1 0,-2 1 0,1 0 0,-12-18 0,14 25 0,-1 0 0,0 0 0,0 0 0,0 1 0,0-1 0,-1 1 0,1 0 0,-1 0 0,0 0 0,0 0 0,0 1 0,0 0 0,0-1 0,-1 1 0,1 1 0,-1-1 0,1 1 0,-1 0 0,0 0 0,0 0 0,1 0 0,-1 1 0,0 0 0,0 0 0,1 0 0,-1 1 0,0 0 0,0 0 0,-5 1 0,7 0 0,0-1 0,0 1 0,0 0 0,0-1 0,1 2 0,-1-1 0,1 0 0,-1 0 0,1 1 0,-1-1 0,1 1 0,0 0 0,0 0 0,1 0 0,-1 0 0,1 0 0,-1 0 0,1 0 0,0 0 0,0 0 0,-1 7 0,-1 6 0,0 1 0,-1 33 0,4-40 0,-2 9 0,2 0 0,1-1 0,0 1 0,5 22 0,-5-35 0,0-1 0,1 0 0,0 1 0,1-1 0,-1 0 0,1 0 0,0 0 0,0 0 0,0-1 0,1 1 0,0-1 0,0 0 0,0 0 0,0 0 0,1 0 0,-1-1 0,1 0 0,5 3 0,-3-3 0,0 0 0,1-1 0,-1 0 0,1 0 0,0 0 0,-1-1 0,1-1 0,0 1 0,0-1 0,7-1 0,1 1 0,-14-1 0,-1 1 0,1 0 0,0-1 0,-1 1 0,1-1 0,0 0 0,-1 0 0,1 1 0,-1-1 0,1 0 0,-1 0 0,0 0 0,1 0 0,-1-1 0,0 1 0,0 0 0,0-1 0,0 1-1,0 0 1,0-1 0,0 1 0,0-1 0,0 0 0,-1 1 0,1-1 0,-1 0 0,1 1 0,-1-1 0,0-3 0,3-10-5,-1 1-1,1-26 0,-3 24-3,1-69 4,-2 52 5,6-67 0,-4 98 1,-1 0-1,1 1 1,-1-1-1,1 0 1,0 0 0,-1 0-1,1 0 1,0 1 0,0-1-1,0 1 1,1-1 0,-1 0-1,0 1 1,1 0-1,-1-1 1,1 1 0,-1 0-1,1 0 1,0 0 0,-1 0-1,1 0 1,0 0-1,0 0 1,-1 0 0,1 1-1,0-1 1,0 1 0,0 0-1,0-1 1,0 1-1,0 0 1,0 0 0,0 0-1,0 0 1,0 1 0,0-1-1,0 0 1,0 1 0,-1 0-1,1-1 1,0 1-1,0 0 1,0 0 0,-1 0-1,1 0 1,0 0 0,-1 0-1,1 0 1,-1 1-1,3 2 1,3 4-1,0 1 0,-1 1 0,0-1 0,-1 1 0,0 0 0,-1 0 0,5 14 0,-1 1 0,10 52 0,-14-38 0,-2 0 0,-3 63 0,0-98 0,1 0 0,-1 0 0,1 0 0,-1-1 0,0 1 0,-1 0 0,1 0 0,-1-1 0,1 1 0,-1 0 0,0-1 0,-1 0 0,1 1 0,-6 5 0,-11 18-5,19-48-22,-1 10 27,3-21 0,1 1 0,1-1 0,2 1 0,1-1 0,1 2 0,2-1 0,1 1 0,29-55 0,-38 81 1,0 0 0,1 1 0,-1-1 0,1 1 0,0-1 0,0 1 0,0 0 0,1 0 0,-1 0 0,1 1 0,-1-1 0,1 1 0,0 0 0,0 0 0,0 0 0,0 0 0,0 1 0,0 0 0,1 0 0,-1 0 0,0 0 0,1 0 0,-1 1 0,0 0 0,1 0 0,4 1 0,-7-1-2,0 0 1,0 1 0,0-1 0,0 1-1,0-1 1,0 1 0,0 0-1,0 0 1,0 0 0,-1 0 0,1 0-1,0 0 1,-1 1 0,1-1-1,-1 0 1,1 1 0,-1-1 0,0 1-1,1-1 1,-1 1 0,0 0-1,0 0 1,0 0 0,-1-1 0,2 4-1,3 7-4,-1 0 0,-1 0-1,2 14 1,-3-17 7,7 57-5,-1 132-1,-8-191-10,0-47 5,12-75 0,-10 100 8,1 0 0,1 1 0,0-1 0,1 1 0,1 0 0,0 0 0,1 0 0,11-16 0,-15 26 2,1 0-1,-1 0 1,1 0 0,0 1 0,0 0-1,0 0 1,1 0 0,-1 0 0,1 1-1,0-1 1,-1 1 0,1 1-1,0-1 1,0 1 0,0-1 0,0 1-1,1 1 1,-1-1 0,0 1 0,0 0-1,10 1 1,-13-1-1,-1 0 0,0 0 0,1 0 0,-1 1 0,1-1 0,-1 0 0,0 1 0,1-1 0,-1 1 0,0 0 0,1-1 0,-1 1 0,0 0 0,0 0 0,1 0 0,-1-1 0,0 1 0,0 0 0,0 1 0,1 0 0,0 2 0,0-1 0,0 0 0,-1 1 0,1 0 0,-1-1 0,0 1 0,2 6 0,-1 8 0,0 0 0,-1 30 0,-1-38 0,-1 41 0,-10 70 0,10-112 0,0 0 0,0 0 0,1 0 0,0 0 0,0 0 0,3 11 0,-3-19 0,0 0 0,1 0 0,-1-1 0,1 1 0,-1 0 0,1-1 0,0 1 0,-1 0 0,1-1 0,0 1 0,-1-1 0,1 1 0,0-1 0,0 1 0,-1-1 0,1 0 0,0 1 0,0-1 0,0 0 0,-1 0 0,1 1 0,0-1 0,0 0 0,0 0 0,1 0 0,28-1-1,-20 1-1,-7 0 0,0 0-1,1 0 1,-1-1-1,0 1 1,0-1-1,1 0 1,-1 0-1,0 0 1,0 0-1,0-1 1,0 1-1,0-1 1,0 1-1,-1-1 1,1 0-1,-1 0 1,5-5-1,-3 3-2,-1-1-1,1 0 1,-1 0-1,0-1 1,0 1 0,-1-1-1,0 1 1,3-13-1,0-5-13,-1-1 1,-2 0-1,0-43 0,-2 64 18,0-30-9,-1 9 15,1 0 0,6-38 0,-5 60 0,-1 0 1,1 0-1,0 0 1,0 1-1,0-1 0,0 0 1,0 0-1,0 1 1,0-1-1,1 1 1,-1-1-1,1 1 0,-1-1 1,1 1-1,0 0 1,-1 0-1,1 0 1,0 0-1,0 0 1,-1 0-1,1 0 0,0 1 1,0-1-1,0 1 1,0-1-1,4 1 1,-4-1-5,1 1-1,0 0 1,-1 0 0,1 0 0,-1 0 0,1 0 0,0 0 0,-1 1 0,1-1 0,-1 1 0,1 0 0,-1 0 0,0 0 0,1 0 0,-1 0 0,0 0 0,0 1 0,1-1 0,-1 1 0,0 0 0,2 2 0,1 4 0,0 0-1,0 1 1,-1 0-1,0 0 1,-1 0-1,0 0 1,0 0-1,-1 0 1,0 1 0,0 10-1,1 20 5,-3 45-1,0-43-3,1-9-1,0-20 0,-1 0 0,0 0 0,-3 20 0,0-49 3,4-16-4,1 0 1,2 1 0,0-1-1,3 1 1,0 0 0,2 0-1,25-55 1,-32 80 0,1 1 0,0 0 0,0 1 0,1-1 0,-1 0 0,1 1 0,0 0 0,7-6 0,-8 8 0,1 0 0,-1 0 0,1 1 0,-1-1 0,1 1 0,0 0 0,0-1 0,-1 2 0,1-1 0,0 0 0,0 1 0,7 0 0,-10 0 0,0 0 0,0 0 0,-1 1 0,1-1 0,0 0 0,0 1 0,-1-1 0,1 0 0,0 1 0,0-1 0,-1 1 0,1-1 0,0 1 0,-1-1 0,1 1 0,-1 0 0,1-1 0,-1 1 0,1 0 0,-1-1 0,1 1 0,-1 0 0,0 0 0,1-1 0,-1 1 0,0 1 0,7 27 0,-6-20 0,5 43 0,-3 1 0,-4 72 0,0-81 0,2-54 0,0 0 0,0 0 0,1 0 0,1 0 0,-1 0 0,8-14 0,30-60 0,-27 59 0,-11 21 0,6-13-3,1 2 0,18-26 1,-25 38 1,1 0 1,-1 0-1,1 0 1,-1 0 0,1 1-1,0-1 1,0 1-1,0 0 1,1 0 0,-1 0-1,0 0 1,1 0-1,0 1 1,-1-1 0,1 1-1,0 0 1,-1 0-1,8 0 1,-10 1 0,0 0-1,-1 0 1,1 0 0,0 1 0,0-1 0,0 0-1,-1 0 1,1 1 0,0-1 0,0 1-1,0-1 1,-1 0 0,1 1 0,0-1-1,-1 1 1,1 0 0,-1-1 0,1 1-1,0-1 1,-1 1 0,1 0 0,-1 0-1,0-1 1,1 1 0,-1 0 0,0 0-1,1-1 1,-1 2 0,5 25-9,-5-23 9,2 150 10,-2-39-4,0-109-6,0-1 0,1 0 0,0 0 0,0 0 0,0 0 0,0 0 0,1 0 0,0 0 0,0 0 0,0-1 0,0 1 0,1-1 0,0 1 0,0-1 0,0 0 0,1 0 0,-1 0 0,1-1 0,0 1 0,0-1 0,0 0 0,0 0 0,1 0 0,-1-1 0,1 1 0,0-1 0,0 0 0,-1-1 0,1 1 0,0-1 0,1 0 0,-1 0 0,0 0 0,7-1 0,0 1 2,0 0-1,1-1 1,-1 0-1,20-4 1,-28 3-2,0 0 1,0 0-1,0-1 1,0 1-1,0-1 1,0 0-1,0 0 1,-1 0-1,1-1 1,-1 1-1,0-1 1,0 0-1,0 0 1,0 0-1,0 0 1,4-7-1,-2 1 0,0 1-1,-1-1 1,0 0-1,-1-1 1,0 1 0,-1 0-1,1-1 1,0-11-1,-1-11-3,-1-37 1,-1 42 1,0 19 2,0-1 1,0 0-1,-1 0 1,0 0 0,-1 0-1,0 1 1,-3-10-1,4 16 1,0-1-1,-1 1 0,1 0 1,0 0-1,-1-1 0,0 1 0,0 0 1,1 0-1,-1 1 0,0-1 1,0 0-1,-1 1 0,1-1 1,0 1-1,-1 0 0,1-1 1,0 1-1,-1 0 0,1 1 1,-1-1-1,0 0 0,1 1 0,-1-1 1,0 1-1,1 0 0,-1 0 1,-2 0-1,1 0 0,1 0 0,0 1 0,0-1 0,0 1 1,0 0-1,0 0 0,0 0 0,0 0 0,0 0 0,0 1 0,0-1 0,0 1 1,1 0-1,-1 0 0,1 0 0,-1 0 0,1 0 0,0 0 0,0 1 0,0-1 1,0 1-1,0 0 0,0-1 0,1 1 0,0 0 0,-1 0 0,1 0 0,0 0 1,0 0-1,1 0 0,-2 4 0,-1 12 1,0 1 1,1-1 0,1 1-1,2 19 1,-1-17-1,-1 21 2,0-26-3,0-1 0,2 0 0,4 33 0,-4-47 0,0 1 0,0 0 0,0-1 0,1 1 0,-1-1 0,1 0 0,-1 1 0,1-1 0,0 0 0,0 0 0,0 0 0,0 0 0,1 0 0,-1-1 0,0 1 0,1 0 0,0-1 0,-1 0 0,1 0 0,-1 0 0,1 0 0,0 0 0,5 0 0,-5 0 0,0 0 0,-1-1 0,1 1 0,0-1 0,0 0 0,0 0 0,0 0 0,0 0 0,0-1 0,0 1 0,0-1 0,0 0 0,0 0 0,-1 0 0,1 0 0,0 0 0,-1-1 0,1 1 0,0-1 0,-1 1 0,0-1 0,1 0 0,2-4 0,1-3 0,-1 0 0,-1 0 0,1 0 0,-2-1 0,1 0 0,-1 1 0,-1-1 0,0-1 0,2-15 0,0-101 0,-5 98 0,2 4 0,-1-17 0,0 35 0,-1 18 0,-1 34 0,-2-3 0,3 1 0,7 73 0,-5-110-1,1 0 1,-1-1-1,1 1 0,0-1 0,0 1 1,1-1-1,0 0 0,0 0 0,0 0 1,5 6-1,-6-9 1,0 1-1,0-1 1,1 0-1,-1 0 1,1 0 0,-1 0-1,1-1 1,-1 1 0,1-1-1,0 1 1,0-1-1,0 0 1,0 0 0,0 0-1,0-1 1,0 1 0,0-1-1,0 1 1,1-1-1,3 0 1,-5-1 0,0 1 0,-1-1 0,1 0 0,0 0 0,-1 1 0,1-1 0,-1 0 0,1 0 0,-1-1 0,0 1 0,1 0 0,-1 0 0,0-1 0,0 1 0,0 0 0,0-1 0,0 1 0,0-1 0,0 0 0,0 1 0,-1-1 0,1 0 0,0-2 0,11-48 0,-11 47 0,12-127 4,-9 80 1,13-63-1,-16 110-4,0 0 1,0 1-1,1 0 0,-1-1 0,1 1 0,0 0 0,4-6 1,-5 9-1,0 0 1,-1 0 0,1 0 0,0 0 0,0 0 0,0 1 0,0-1-1,0 0 1,0 1 0,0-1 0,0 1 0,0-1 0,1 1-1,-1-1 1,0 1 0,0 0 0,0 0 0,0-1 0,1 1 0,-1 0-1,0 0 1,0 0 0,0 0 0,1 1 0,-1-1 0,0 0 0,0 0-1,0 1 1,0-1 0,1 1 0,-1-1 0,1 1 0,1 1-1,-1 0 0,1 1 1,-1-1-1,0 0 0,0 1 0,0-1 1,0 1-1,0 0 0,0-1 1,-1 1-1,1 0 0,-1 0 0,0 0 1,0 0-1,0 0 0,1 4 1,0 1-1,11 35 0,-3 0 0,-2 1 0,-2 0 0,-1 1 0,-3 78 0,-5-199-33,0 44 34,2 1-1,1 0 0,1 0 0,8-41 0,-8 67 0,0 0 0,0 1 0,0-1 0,1 0 0,0 1 0,0-1 0,0 1 0,1 0 0,-1 0 0,1 0 0,0 0 0,0 0 0,0 1 0,1-1 0,-1 1 0,1 0 0,0 0 0,0 0 0,0 0 0,0 1 0,0 0 0,1 0 0,-1 0 0,1 0 0,0 1 0,-1-1 0,1 1 0,0 0 0,0 1 0,7-1 0,-11 1 0,1 0 0,-1 1 0,1-1 0,-1 0 0,0 1 0,1-1 0,-1 1 0,0 0 0,1-1 0,-1 1 0,0 0 0,0 0 0,0-1 0,1 1 0,-1 0 0,0 0 0,0 0 0,0 1 0,-1-1 0,1 0 0,0 0 0,0 0 0,-1 1 0,1-1 0,-1 0 0,1 1 0,-1-1 0,1 0 0,-1 3 0,7 49 0,-7-46 0,0 237 0,0-242 0,0 0 0,1 0 0,-1 0 0,0 0 0,1-1 0,-1 1 0,1 0 0,-1 0 1,1-1-1,0 1 0,0 0 0,-1-1 0,1 1 0,0-1 0,1 1 0,-1-1 0,0 0 0,0 1 0,1-1 0,-1 0 0,3 2 0,0-1 2,1 1 0,-1-1 0,1-1 0,-1 1-1,1 0 1,-1-1 0,1 0 0,6 0 0,6 1 1,-1-2-1,1 0 1,0 0 0,17-4 0,-25 1-4,1 1 0,-1-1-1,0-1 1,0 1 0,-1-2 0,1 1-1,-1-1 1,0 0 0,0-1 0,0 0-1,-1 0 1,0-1 0,0 1 0,-1-2-1,0 1 1,0-1 0,-1 0 0,1 0-1,-2 0 1,1-1 0,-1 0 0,-1 0 0,0 0-1,0 0 1,0 0 0,-1-1 0,1-14-1,-2 11 1,0-1-1,0 0 0,-1 1 0,-1-1 1,-1 1-1,-3-19 0,4 28 3,-1 0-1,1 1 1,-1-1 0,0 0-1,0 1 1,0-1-1,0 1 1,0 0-1,-1 0 1,1 0 0,-1 0-1,0 0 1,0 0-1,0 1 1,-1-1-1,1 1 1,0 0-1,-1 0 1,0 0 0,1 1-1,-1-1 1,0 1-1,0 0 1,0 0-1,-6-1 1,3 1-1,0 0 0,0 0 0,0 1 0,0 0 0,0 0 0,-1 0 0,-9 3 0,14-2 0,0 0 0,-1 0 0,1 0 0,0 1 0,0-1 0,0 1 0,0 0 0,1 0 0,-1 0 0,0 0 0,1 0 0,-1 1 0,1-1 0,0 1 0,0-1 0,0 1 0,-2 4 0,-1 3 0,0 1 0,1-1 0,0 1 0,1 0 0,0 0 0,-3 21 0,2 71 0,4-100 0,0 0 0,0 0 0,0-1 1,0 1-1,0 0 0,1 0 0,-1 0 1,1 0-1,0 0 0,0-1 0,0 1 1,0 0-1,0 0 0,0-1 0,1 1 1,-1-1-1,1 0 0,0 1 0,0-1 1,0 0-1,0 0 0,0 0 0,3 2 1,0-1 1,0-1 0,0 0 1,1 0-1,-1 0 1,0-1-1,1 0 0,-1 0 1,1 0-1,0-1 1,9 0-1,-11 0-2,0 0 0,-1 0 0,1 0 0,0 0 0,0-1 0,-1 0 0,1 0 0,0 0 0,-1 0 0,1 0 0,-1-1 0,1 1 0,-1-1 0,0 0 0,0 0 0,5-4 0,-4 1 0,-1 0-1,1 0 1,-1 0-1,0 0 1,0 0-1,-1-1 1,0 1-1,0-1 1,0 0-1,1-6 1,2-16-7,-1 0 1,-1 0-1,-1-55 1,-2 33 10,0-402 23,0 1317-150,0-879-490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52.34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135 65 31999,'0'-1'5,"0"1"1,1 0-1,-1 0 1,0 0 0,0-1-1,0 1 1,1 0-1,-1-1 1,0 1-1,0 0 1,0 0 0,0-1-1,0 1 1,0 0-1,0-1 1,0 1-1,0 0 1,0-1 0,0 1-1,0 0 1,0 0-1,0-1 1,0 1-1,0 0 1,0-1 0,0 1-1,0 0 1,0-1-1,0 1 1,0 0-1,-1 0 1,1-1 0,0 1-1,0 0 1,0 0-1,0-1 1,-1 1-1,1 0 1,0 0 0,0 0-1,-1-1 1,-12 10 228,-13 23 18,14-14-252,1 1 0,0 0 0,2 1 0,0 0 0,1 1 0,1-1 0,-8 42 0,9-25 0,2-1 0,2 1 0,3 72 0,0-103 0,-1-1 1,1 0-1,0 0 0,0 1 1,1-1-1,-1 0 0,1 0 1,0 0-1,1 0 0,-1-1 1,1 1-1,0-1 0,0 1 0,0-1 1,1 0-1,0 0 0,-1-1 1,1 1-1,1-1 0,-1 1 1,0-1-1,1-1 0,-1 1 1,9 3-1,2-1 1,0 0 0,0-1 0,0-1 0,1 0 0,-1-2 0,1 1 0,19-2 0,-31 0-1,0 0 0,0 0 0,1-1 0,-1 0 0,0 1 0,0-1 0,0-1 0,0 1 0,0-1 0,-1 1 0,1-1 0,0 0 0,-1-1 0,1 1 0,5-6 0,-4 3 0,-1 0 0,0 0 0,0-1 0,0 1 0,-1-1 0,1 0 0,-2 0 0,1 0 0,2-8 0,1-9 0,-1 0 0,-1-1 0,-1 1 0,-1-38 0,-2 59 0,2-48-1,-9-79 0,5 114 4,-1-1 0,0 1-1,-1 0 1,-1 0 0,0 0 0,-1 0 0,-1 1 0,0 0 0,-12-16 0,16 25-3,-1 1 0,0 0 0,0-1 1,-1 1-1,1 1 0,-1-1 0,0 1 1,0-1-1,0 1 0,0 1 0,0-1 0,-1 1 1,1 0-1,-1 0 0,0 1 0,1-1 1,-1 1-1,0 0 0,0 1 0,0 0 1,0 0-1,-11 1 0,15-1-1,1 0 1,-1 0-1,1 0 1,-1 1-1,1-1 0,0 0 1,-1 1-1,1-1 0,-1 1 1,1 0-1,0-1 1,-1 1-1,1 0 0,0 0 1,0 0-1,0 0 0,0 0 1,-1 0-1,1 0 1,1 0-1,-1 0 0,0 1 1,0-1-1,-1 3 0,1 0-14,-1 0 0,1 0 0,1 0 0,-1 0 0,0 0 0,1 1 0,0 5 0,0 23-377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53.6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17 172 31759,'-2'-20'343,"-6"-64"293,6 251-608,-2-48-27,24 233-1,-16-325 0,0-7 0,1 36 0,-8-745 0,3 682 0,0 0 0,0 0 0,1 0 0,0 0 0,1 0 0,0 1 0,0-1 0,0 1 0,1-1 0,3-6 0,-4 10 0,-1 1 0,1-1 0,0 0 0,1 1 0,-1-1 0,0 1 0,1 0 0,-1 0 0,1 0 0,-1 0 0,1 0 0,0 1 0,0-1 0,0 1 0,0 0 0,0 0 0,0 0 0,0 0 0,1 0 0,-1 1 0,0-1 0,6 1 0,-3 0 0,-1 0 0,1 0 0,-1 0 0,0 1 0,1 0 0,-1 0 0,9 3 0,-11-3 0,-1 1 0,0 0 0,1-1 0,-1 1 0,0 0 0,0 0 0,0 0 0,0 0 0,0 1 0,-1-1 0,1 0 0,-1 1 0,0-1 0,1 1 0,0 4 0,5 11 0,-1-1 0,-1 1 0,-1 0 0,4 34 0,-4 74 0,-4-120 0,0 0 0,-1 1 0,0-1 0,0 0 1,-1 0-1,0-1 0,0 1 0,0 0 0,-1-1 0,1 1 0,-1-1 0,-1 0 1,1 0-1,-1 0 0,0 0 0,0 0 0,0-1 0,-1 0 0,1 0 0,-1 0 0,-10 6 1,4-4-4,1-1 0,-1 0 0,0 0 0,0-1 0,0-1 0,-1 0 0,0 0 0,1-1 0,-1 0 1,-17-1-1,28-1-3,1 0 1,-1 0 0,1 0 0,-1 0-1,1 0 1,-1 0 0,1 0-1,0 0 1,-1 0 0,1 0 0,-1-1-1,1 1 1,-1 0 0,1 0-1,0 0 1,-1-1 0,1 1 0,-1 0-1,1 0 1,0-1 0,-1 1 0,1 0-1,0-1 1,0 1 0,-1-1-1,1 1 1,0 0 0,0-1 0,-1 1-1,1-1 1,0 1 0,0 0 0,0-1-1,0 1 1,0-1 0,0 1-1,0-1 1,0 1 0,0-1 0,0 1-1,0-1 1,0 1 0,0 0-1,0-1 1,0 1 0,0-1 0,1-3-124,-1-14-1146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3:16.71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0 784 25388,'0'0'7104,"7"12"-6962,-1-8-138,1 0 0,-1 0 1,1 0-1,-1-1 0,1 0 1,0 0-1,15 3 0,-6-4 3,0 0-1,27-1 0,-38-1-6,-1-1 1,-1 1-1,1-1 0,0 0 1,0 0-1,0-1 0,0 1 1,-1-1-1,1 0 0,0 0 1,-1 0-1,0 0 1,1 0-1,-1-1 0,0 1 1,0-1-1,-1 0 0,1 0 1,-1 0-1,4-5 0,4-8 2,-1 1 1,-1-2-1,8-20 0,-13 29-2,15-39 2,-3-1-1,-1 0 1,-3-1-1,10-89 1,-10-202 6,-11 339-8,0 0 0,-1 0 1,1 0-1,0-1 0,-1 1 0,1 0 1,-1 0-1,1 0 0,-1 0 0,0 0 1,1 0-1,-1 0 0,0 0 0,0 0 0,0 0 1,0 0-1,0 0 0,0 1 0,0-1 1,0 0-1,0 1 0,0-1 0,0 1 1,0-1-1,0 1 0,-1-1 0,1 1 1,0 0-1,0 0 0,0-1 0,-1 1 0,1 0 1,0 0-1,0 0 0,-1 0 0,1 1 1,0-1-1,0 0 0,-1 0 0,1 1 1,0-1-1,0 1 0,0-1 0,0 1 1,0 0-1,0-1 0,0 1 0,0 0 0,0-1 1,0 1-1,0 0 0,0 0 0,0 0 1,1 0-1,-1 0 0,-1 2 0,-6 13 0,2-1-1,-1 1 0,2 0 1,0 1-1,1-1 0,-4 34 1,-1 109 7,8-123-7,-2 47 0,3-1 0,4 1 0,15 86 0,-5-98 0,-15-71 0,1 0 0,0 1 0,0-1 0,0 0 0,0 0 0,0 0 0,0 1 0,0-1 0,0 0 0,0 0 0,0 0 0,0 1 0,0-1 0,0 0 0,0 0 0,0 0 0,0 1 0,0-1 0,0 0 0,0 0 0,0 0 0,0 1 0,1-1 0,-1 0 0,0 0 0,0 0 0,0 0 0,0 1 0,0-1 0,0 0 0,1 0 0,-1 0 0,0 0 0,0 0 0,0 1 0,1-1 0,-1 0 0,0 0 0,0 0 0,0 0 0,1 0 0,-1 0 0,0 0 0,0 0 0,0 0 0,1 0 0,-1 0 0,0 0 0,0 0 0,0 0 0,1 0 0,-1 0 0,0 0 0,0 0 0,0 0 0,1 0 0,-1 0 0,0 0 0,0 0 0,0-1 0,1 1 0,-1 0 0,0 0 0,0 0 0,0 0 0,0 0 0,0-1 0,1 1 0,4-11 0,2-22 0,5-45 0,7-37 0,-17 103 0,2 1 0,0-1 0,0 1 0,1 0 0,0 0 0,1 1 0,10-14 0,-13 20 0,-1 1 0,1 0 0,0 1 0,0-1 0,0 0 0,1 1 0,-1 0 0,1 0 0,-1 0 0,1 0 0,0 0 0,-1 1 0,1-1 0,6 0 0,2 0 0,1 0 0,0 1 0,15 1 0,-27 0 0,1 0 0,1 0 0,-1 0 0,1 1 0,-1-1 0,0 1 0,1-1 0,-1 1 0,0 0 0,0 0 0,1 0 0,-1 0 0,0 0 0,0 0 0,0 0 0,0 1 0,0-1 0,3 4 0,-3-1 0,1 0 0,0 0 0,-1 0 0,0 0 0,0 0 0,0 0 0,0 1 0,1 7 0,1 6 0,-1 0 0,-2 1 0,1 29 0,-2-48 0,0 181 0,0-179 0,0-1 0,0 1 0,0-1 0,0 1 0,0-1 0,1 1 0,-1 0 0,1-1 0,-1 1 0,1-1 0,0 1 0,0-1 0,-1 0 0,1 1 0,0-1 0,0 0 0,0 0 0,0 1 0,1-1 0,-1 0 0,0 0 0,0 0 0,1 0 0,-1-1 0,1 1 0,-1 0 0,0 0 0,1-1 0,0 1 0,-1-1 0,3 1 0,4 0 0,1 1 0,0-1 0,0-1 0,14-1 0,-8 1 0,11 0-4,-7 1 8,1-2 0,29-3 0,-41 2-2,-1 0 0,0 0-1,0 0 1,0-1 0,0 0-1,-1 0 1,1-1 0,-1 1-1,0-1 1,8-7 0,-7 4-4,0 1-1,-1-2 1,1 1 0,-1-1 0,-1 0 0,0 0 0,0 0 0,0-1 0,-1 1 0,0-1 0,-1 0 0,0-1-1,3-16 1,-2-4 4,-1-1 0,-2-60-1,-1 49-3,0 38 2,0-1 0,-1 1 0,1 0 0,-1-1 0,0 1 0,0 0 0,0 0 0,0-1 0,-1 1 0,0 0 0,1 0 0,-6-6 0,6 8 0,-1 0 0,0-1 0,-1 1 0,1 1 0,0-1 0,-1 0 0,1 1 0,-1-1 0,1 1 0,-1-1 0,1 1 0,-1 0 0,0 0 0,0 1 0,0-1 0,1 1 0,-1-1 0,0 1 0,-6 0 0,4 0 0,1-1 0,-1 2 0,0-1 0,1 0 0,-1 1 0,0 0 0,1 0 0,-1 1 0,-5 1 0,7-1 0,1 0 0,-1 1 0,1-1 0,-1 0 0,1 1 0,0-1 0,-1 1 0,1 0 0,1 0 0,-1 0 0,0 0 0,1 0 0,-2 3 0,-3 10 0,0-1 0,2 1 0,0 0 0,0 0 0,-2 30 0,5 85 0,1-74 0,0-52 0,1 1 0,-1-1 0,1 0 0,0 1 1,0-1-1,0 0 0,1 0 0,0 1 0,0-1 0,0-1 0,0 1 0,1 0 1,0 0-1,0-1 0,0 0 0,1 0 0,0 1 0,-1-2 0,1 1 0,5 3 1,-1-2 1,-1-1 0,0 1 0,1-2 1,0 1-1,0-1 0,0-1 0,1 1 1,-1-1-1,0-1 0,1 1 0,-1-1 1,14-1-1,-11 0-2,5 0 0,0 0 0,28-5 0,-38 4 0,-1 0 0,1-1 0,-1 0 0,0 0 0,0 0 0,1-1 0,-2 0 0,1 0 0,0 0 0,0 0 0,6-7 0,-3 0 0,-1 1 0,0-1 0,0 1 0,-1-2 0,-1 1 0,1-1 0,-2 0 0,0 0 0,0 0 0,-1-1 0,0 1 0,2-18 0,-1-9 0,-2 0 0,-2-44 0,-1 50 0,1 345 0,0-306 0,0 1 0,1-1 0,0 1 0,0-1 0,1 0 0,0 0 0,0 0 0,0 0 0,1 0 0,6 11 0,-7-15 0,1 0 0,-1 1 0,1-1 0,-1 0 0,1 0 0,0-1 0,0 1 0,1 0 0,-1-1 0,0 0 0,1 0 0,0 0 0,-1 0 0,1-1 0,0 1 0,0-1 0,0 0 0,0 0 0,0 0 0,7 0 0,-1-1 0,-3 1 0,0-1 0,0 1 0,0-2 0,12-1 0,-17 2 0,0-1 0,0 1 0,0-1 0,-1 0 0,1 0 0,0 0 0,0 0 0,0 0 0,-1 0 0,1-1 0,-1 1 0,1 0 0,-1-1 0,1 1 0,-1-1 0,0 0 0,0 1 0,0-1 0,2-3 0,4-14 0,-1 0 0,-1-1 0,-1 0 0,0 1 0,-2-1 0,1-38 0,-1 16 0,0-8 2,-2 31-7,0 1 0,2-1 0,0 1 1,0 0-1,2 0 0,9-28 0,-12 43 5,1 1 0,-1 0 0,1-1 0,0 1 0,-1 0 0,1 0 0,0 0 0,0 0 0,0 1 0,1-1 0,-1 1 0,0-1 0,1 1 0,-1 0 0,1-1 0,-1 1 0,1 1 0,-1-1 0,1 0 0,0 1 0,4-1 0,-4 0 0,1 1 0,0 0 0,-1 0 0,1 0 0,-1 1 0,1-1 0,0 1 0,-1 0 0,1 0 0,-1 0 0,0 0 0,1 0 0,-1 1 0,0 0 0,0 0 0,4 2 0,8 12 0,0 0 0,-1 1 0,-1 1 0,-1 0 0,11 20 0,-24-40 0,1 0 0,-1 0 0,1-1 0,-1 1 0,1 0 0,0 0 0,0-1 0,0 1 0,0 0 0,1-4 0,-1 3 0,1 0 0,-1 1 0,0-1 0,0 0 0,0 0 0,0 0 0,-1 0 0,1 1 0,-1-1 0,1 0 0,-1 0 0,0 1 0,-2-5 0,1 5 0,0-1 0,0 1 0,1 0 0,-1 0 0,-1 1 0,1-1 0,0 0 0,0 1 0,-1-1 0,1 1 0,-1 0 0,1 0 0,-1 0 0,1 0 0,-1 0 0,-4 0 0,-46-1 0,34 2 0,15 0 0,0 1 0,0 0 0,0 0 0,0 0 0,0 0 0,0 0 0,1 1 0,-1-1 0,0 1 0,1 0 0,-1 1 0,1-1 0,0 0 0,0 1 0,0 0 0,0 0 0,0 0 0,0 0 0,1 0 0,0 0 0,-1 1 0,1-1 0,0 1 0,1-1 0,-1 1 0,1 0 0,-2 4 0,-2 8 0,1 1 0,0-1 0,1 1 0,0 0 0,1 23 0,1-17 2,-1-8-3,2 1 0,0-1 0,1 1 1,3 15-1,-3-27 2,0 1 1,0 0 0,1-1-1,0 0 1,0 1-1,0-1 1,0 0 0,1 0-1,-1 0 1,1 0-1,0-1 1,0 1 0,1-1-1,-1 0 1,1 0-1,-1 0 1,8 4 0,-3-3-2,0-1 1,0-1-1,1 1 0,-1-1 1,1 0-1,-1-1 1,1 0-1,0-1 1,0 0-1,10-1 1,-5 1-1,-11 0 0,-1 0 0,0 0 0,0 0 0,1-1 0,-1 1 0,0-1 0,0 0 0,0 1 0,0-1 0,0 0 0,0 0 0,0 0 0,0-1 0,0 1 0,0 0 0,0-1 0,0 1 0,2-4 0,-1 1 0,-1 0 0,1 0 0,-1 0 0,0 0 0,0-1 0,0 1 0,0-1 0,1-7 0,0-8 0,0 0 0,-1 0 0,-2-28 0,0 37 0,0-211 0,0 275 0,-4 183 0,0-178 0,-2 1 0,-16 61 0,11-73 0,-25 94 0,29-120 0,-1-1 0,-1 1 0,-1-1 0,-17 27 0,25-44 0,0 0 0,0-1 0,-1 1 0,1 0 0,0-1 0,-1 0 0,0 0 0,1 0 0,-1 0 0,0 0 0,0 0 0,0-1 0,0 0 0,-7 3 0,1-3 0,0 1 0,0-1 0,0-1 0,-10 0 0,14 0 0,2 0 0,0-1 0,-1 0 0,1 0 0,0 0 0,0 0 0,-1-1 0,1 1 0,0-1 0,0 0 0,1 0 0,-1 0 0,0 0 0,1 0 0,-1-1 0,1 1 0,0-1 0,-1 0 0,1 0 0,1 1 0,-1-1 0,0 0 0,-2-6 0,-4-9 0,1 0 0,-9-30 0,12 32 0,1 0 0,0 1 0,1-1 0,1 0 0,1-30 0,0 43 0,1 1 0,-1 0 0,1 0 0,0-1 0,0 1 0,0 0 0,0 0 0,0 0 0,0 0 0,0 0 0,1 0 0,-1 0 0,1 1 0,-1-1 0,1 0 0,2-1 0,35-22 0,-27 18 0,123-60 0,8-5 0,-126 62 0,-1-1 0,0 0 0,-1-2 0,-1 0 0,0 0 0,17-22 0,-13 11 0,-1-2 0,-1-1 0,-1 0 0,-2 0 0,0-2 0,-2 1 0,-1-1 0,-2-1 0,7-37 0,-4-15 0,-4 0 0,-3-97 0,-4 175 0,0 0 0,-1 0 0,0 0 0,1 0 0,-1 0 0,-1 0 0,1 0 0,-1 0 0,1 1 0,-1-1 0,-3-5 0,4 8 0,0 0 0,0 0 0,0 0 0,1 0 0,-1 0 0,-1 0 0,1 0 0,0 0 0,0 1 0,0-1 0,0 0 0,-1 1 0,1-1 0,0 0 0,0 1 0,-1 0 0,1-1 0,0 1 0,-1 0 0,1 0 0,-1-1 0,1 1 0,0 0 0,-1 1 0,1-1 0,-1 0 0,1 0 0,0 0 0,-1 1 0,1-1 0,0 1 0,-1-1 0,1 1 0,0 0 0,0-1 0,0 1 0,-2 1 0,-1 2 0,0 0 0,1 0 0,-1 1 0,1-1 0,0 1 0,0 0 0,1 0 0,-1 0 0,1 0 0,0 0 0,-2 9 0,2-7 0,-6 20 0,1 0 0,1 0 0,1 1 0,-1 28 0,3 115 0,4-109 0,-1-42 0,0-1 0,2 1 0,0-1 0,1 0 0,1 0 0,1 0 0,0 0 0,2-1 0,0 0 0,1 0 0,1-1 0,16 25 0,-25-42 0,0 1 0,0-1 0,0 0 0,0 1 0,0-1 0,1 0 0,-1 0 0,0 1 0,0-1 0,0 0 0,0 1 0,1-1 0,-1 0 0,0 0 0,0 1 0,1-1 0,-1 0 0,0 0 0,0 0 0,1 0 0,-1 1 0,0-1 0,0 0 0,1 0 0,-1 0 0,0 0 0,1 0 0,-1 0 0,0 0 0,1 0 0,-1 0 0,0 0 0,1 0 0,-1 0 0,0 0 0,1 0 0,-1 0 0,0 0 0,1 0 0,-1 0 0,0 0 0,1 0 0,-1 0 0,0-1 0,0 1 0,1 0 0,-1 0 0,0 0 0,0-1 0,1 1 0,-1 0 0,0 0 0,0-1 0,1 1 0,-1 0 0,0-1 0,0 1 0,4-7 0,0-1 0,-1 0 0,0 1 0,-1-1 0,0 0 0,0 0 0,-1 0 0,0-1 0,0-12 0,3-9 0,1-27 0,-4 37 0,1-1 0,0 1 0,2 0 0,11-37 0,-14 54 0,1 0 0,-1 0 0,1 0 0,-1 1 0,1-1 0,0 0 0,0 1 0,1-1 0,-1 1 0,0 0 0,1 0 0,-1 0 0,1 0 0,0 0 0,0 0 0,-1 1 0,1-1 0,5-1 0,-1 2 0,1-1 0,-1 1 0,0 0 0,0 1 0,1-1 0,-1 1 0,8 2 0,-13-2 0,0 1 0,1 0 0,-1 0 0,0 0 0,0 0 0,0 0 0,-1 0 0,1 0 0,0 1 0,0-1 0,-1 1 0,1 0 0,-1-1 0,1 1 0,-1 0 0,0 0 0,1 0 0,-1 0 0,0 0 0,0 0 0,-1 0 0,1 0 0,0 0 0,-1 0 0,1 1 0,-1 2 0,3 9 0,0 0 0,0 26 0,-3 238 0,1-278 0,-1 1 0,0 0 0,0-1 0,0 1 0,0 0 0,1-1 0,-1 1 0,0 0 0,1-1 0,-1 1 0,0-1 0,1 1 0,-1-1 0,1 1 0,-1 0 0,1-1 0,-1 0 0,1 1 0,-1-1 0,1 1 0,0-1 0,-1 0 0,1 1 0,-1-1 0,1 0 0,0 0 0,0 1 0,-1-1 0,1 0 0,0 0 0,-1 0 0,1 0 0,1 0 0,29-1 0,-22 1 0,-5-1 0,0 0 0,0 0 0,0 0 0,0-1 0,-1 1 0,1-1 0,0 0 0,-1 0 0,1 0 0,-1 0 0,0-1 0,0 1 0,0-1 0,0 0 0,0 0 0,0 0 0,-1 0 0,1 0 0,-1-1 0,3-5 0,4-8 0,-1 0 0,0-1 0,5-20 0,-3 4 0,-2 0 0,-2-1 0,5-67 0,-10-112 0,-3 104 0,3 94 0,-1 12 0,1 0 0,-1 0 0,0 0 0,0 0 0,0 0 0,-1 0 0,-1-4 0,2 7 0,0 1 0,0 0 0,-1 0 0,1-1 0,0 1 0,0 0 0,-1-1 0,1 1 0,0 0 0,-1 0 0,1 0 0,0-1 0,-1 1 0,1 0 0,-1 0 0,1 0 0,0 0 0,-1 0 0,1 0 0,-1 0 0,1 0 0,0 0 0,-1 0 0,1 0 0,0 0 0,-1 0 0,1 0 0,-1 0 0,1 0 0,0 0 0,-1 1 0,1-1 0,0 0 0,-1 0 0,1 0 0,0 0 0,-1 1 0,1-1 0,0 0 0,-1 1 0,1-1 0,0 0 0,0 0 0,-1 1 0,1 0 0,-5 15 0,1-1 0,0 2 0,1-1 0,-1 31 0,5 75 0,1-50 0,-4 23 0,5 110 0,-3-198 0,1 0 0,-1 0 0,1 0 0,1-1 0,-1 1 0,1 0 0,1 0 0,-1-1 0,1 1 0,4 6 0,-4-38-2172,-3-6-7181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54.3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1 148 31358,'0'-30'1382,"10"167"-1353,0-10-31,0 197 2,-12-490 0,8-251 0,-5 397 0,3-31 0,-4 48 0,0 0 0,1 0 0,0-1 0,0 1 0,0 0 0,0 0 0,1 0 0,-1 0 0,1 0 0,-1 0 0,4-3 0,-3 4 0,0 1 0,1 0 0,-1 0 0,1 0 0,-1 0 0,1 0 0,-1 0 0,1 0 0,0 1 0,-1-1 0,1 1 0,0 0 0,-1 0 0,1 0 0,0 0 0,4 1 0,-2 0 0,-1 0 0,1-1 0,0 2 0,-1-1 0,1 0 0,-1 1 0,1 0 0,-1 0 0,5 3 0,-2 2 0,0 0 0,0 0 0,-1 0 0,0 1 0,0 0 0,-1 1 0,6 10 0,1 5 0,13 39 0,-15-29 0,-2 0 0,-1 1 0,-2-1 0,-2 1 0,-1 59 0,-2-90 0,0 0 0,0 0 0,-1 0 0,0 0 0,0 0 0,0 0 0,0 0 0,0 0 0,-1-1 0,0 1 0,0-1 0,0 1 0,0-1 0,0 1 0,-1-1 0,1 0 0,-1 0 0,0 0 0,0-1 0,0 1 0,0-1 0,-1 0 0,1 1 0,-7 2 0,3-2 0,-1 0 0,0-1 0,1 1 0,-1-1 0,0-1 0,0 0 0,0 0 0,0 0 0,0-1 0,0 0 0,-14-3 0,21 3 0,-1-1 0,1 1 0,-1-1 0,1 1 0,-1-1 0,1 0 0,-1 0 0,1 0 0,0 0 0,-1 0 0,1 0 0,0 0 0,0 0 0,0-1 0,0 1 0,0 0 0,0-1 0,0 1 0,0-1 0,1 1 1,-1-1-1,1 1 0,-1-3 0,-1-1-24,1-1-1,-1 0 1,1 1 0,1-1 0,-1-8 0,1 1-408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54.75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59 31566,'1'-1'62,"0"1"0,0-1 0,0 1-1,0 0 1,0-1 0,0 1-1,1 0 1,-1-1 0,0 1 0,0 0-1,0 0 1,0 0 0,0 0-1,0 0 1,0 0 0,2 1-1,3-1 24,46-6-55,90-20 0,-79 13-23,-44 10-10,-15 3-45,0 0 0,-1-1-1,1 1 1,0-1-1,0 0 1,6-3 0,-24 14-988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55.32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118 0 31999,'0'0'432,"1"0"-422,-1 0 0,1 0 0,-1 1 1,1-1-1,-1 0 0,1 0 0,-1 0 0,0 1 1,1-1-1,-1 0 0,1 0 0,-1 1 0,0-1 0,1 0 1,-1 1-1,0-1 0,1 1 0,-1-1 0,0 0 1,0 1-1,1-1 0,-1 1 0,0-1 0,0 1 1,0-1-1,1 1 0,-1-1 0,0 0 0,0 1 0,0-1 1,0 1-1,0 0 0,5 19-10,-1 0 0,-1 1 0,0-1 0,-2 1 0,0-1 0,-3 28 0,1-5 0,1 295 0,0-338 0,-1 1 0,1-1 0,0 1 0,0-1 0,-1 0 0,1 1 0,0-1 0,0 0 0,-1 1 0,1-1 0,0 0 0,-1 0 0,1 1 0,0-1 0,-1 0 0,1 0 0,-1 0 0,1 1 0,0-1 0,-1 0 0,1 0 0,-1 0 0,1 0 0,-1 0 0,1 0 0,0 0 0,-1 0 0,1 0 0,-2 0 0,-15 0 0,15 0 0,-109 0 0,498 6 0,-387-6-1,0 0 0,0 0-1,0 0 1,0 0 0,0 0 0,0 0 0,0 0-1,0 0 1,0 0 0,0 0 0,0 0 0,-1 0-1,1 1 1,0-1 0,0 0 0,0 0 0,0 0-1,0 0 1,0 0 0,0 0 0,0 0 0,0 0-1,0 1 1,0-1 0,0 0 0,0 0 0,0 0-1,0 0 1,0 0 0,0 0 0,0 0 0,0 0-1,0 1 1,0-1 0,1 0 0,-1 0 0,0 0-1,0 0 1,0 0 0,0 0 0,0 0 0,-12 5-141,-14 2-562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56.71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9 31759,'114'2'1039,"151"-5"-1070,-221-5-292,-73 11-491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5:57.26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1 337 31807,'0'0'805,"2"0"-735,463 0 15,-465 0-85,1 0 0,-1 0 0,1 0 0,0-1 0,-1 1 0,1 0 0,-1-1 0,1 1 0,-1 0 0,1-1 0,-1 1 0,1 0 0,-1-1 0,1 1 0,-1-1 0,1 1 0,-1-1 0,0 1 0,1-1 0,-1 0 0,0 1 0,1-1 0,-1 1 0,0-1 0,0 0 0,0 1 0,0-1 0,1 1 0,-1-1 0,0 0 0,0 1 0,0-2 0,-1-27 0,1 20 0,-1-1 0,0 1 0,0-1 0,0 1 0,-1 0 0,-1 0 0,0 0 0,0 0 0,-1 0 0,-7-13 0,-5-4 0,-31-39 0,20 29 0,19 23 0,4 8 0,1 0 0,0 1 0,-1-1 0,0 1 0,0 0 0,-7-6 0,44 32 0,0 1 0,-2 1 0,31 33 0,-54-48 0,1 0 0,-1 1 0,-1 0 0,0 0 0,0 1 0,-1 0 0,0 0 0,-1 1 0,-1-1 0,0 1 0,0 0 0,-1 0 0,0 1 0,1 20 0,-4-24 0,1 1 0,-2 0 0,1-1 0,-1 1 0,-3 12 0,2-17 0,1-1 0,-1 1 0,0-1 0,-1 0 0,1 0 0,-1 0 0,1 0 0,-1 0 0,0 0 0,-1-1 0,1 1 0,-6 4 0,-19 11 0,0 0 0,-2-2 0,0-1 0,-1-1 0,-54 17 0,26-16-187,47-15-426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6:00.99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214 303 30878,'-1'-1'158,"1"-1"-1,-1 1 0,1-1 1,-1 0-1,1 1 1,0-1-1,0 1 0,0-1 1,0 1-1,0-1 1,1-3-1,20-32-157,-17 31 0,0 1 0,-1-1 0,1 0 0,-1 0 0,-1 0 0,1 0 0,1-7 0,1-24 0,-1 0 0,-2-60 0,-3 78 0,2 128 0,-5 276 0,3-379 0,1 6 0,0-1 0,-1 1 0,-1-1 0,0 0 0,-4 13 0,5-22 0,0 1 0,0-1 0,0 1 0,-1-1 0,1 1 0,-1-1 0,1 0 0,-1 0 0,0 0 0,0 0 0,0 0 0,0 0 0,0 0 0,0-1 0,-1 1 0,1-1 0,-1 0 0,1 1 0,-1-1 0,1 0 0,-1 0 0,1-1 0,-1 1 0,0 0 0,0-1 0,-3 0 0,-25 3 0,-1-2 0,1-1 0,-1-1 0,-37-8 0,114 9 0,-14-2 0,259 2 0,-290 0-3,0 0 0,-1 0 0,1 0 0,0 0 0,0 0 0,0 0 0,0 0 0,0 1 0,0-1 0,0 0 0,0 0 0,0 0 0,-1 0 0,1 0 0,0 0 0,0 0 0,0 1 0,0-1 0,0 0 0,0 0 0,0 0 0,0 0 0,0 0 0,0 0 0,0 1 0,0-1 0,0 0 0,0 0 1,0 0-1,0 0 0,0 0 0,0 0 0,0 1 0,0-1 0,0 0 0,0 0 0,0 0 0,1 0 0,-1 0 0,0 0 0,0 0 0,0 1 0,0-1 0,0 0 0,0 0 0,0 0 0,0 0 0,0 0 0,1 0 0,-1 0 0,0 0 0,0 0 0,0 0 0,0 0 0,0 0 0,0 0 0,1 0 0,-1 0 0,0 0 0,0 1 0,0-1 0,0 0 0,0-1 0,0 1 0,1 0 0,-1 0 0,0 0 0,-8 1-530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6:01.5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168 51 31951,'6'-11'233,"-4"7"-171,0 1-1,0-1 0,-1 0 0,1 0 0,-1 0 0,0 0 1,1 0-1,-1-5 0,-21 9-29,18 1-32,-1-1 0,1 1 0,-1 0 0,1 0 0,0 0 0,-1 0 0,1 0 0,0 1 0,0-1 0,0 1 0,0-1 0,0 1 0,0 0 0,1-1 0,-1 1 0,-2 4 0,-24 39 0,21-33 0,-7 14 0,0 0 0,2 1 0,1 1 0,1 0 0,1 0 0,2 1 0,1 0 0,1 0 0,1 0 0,2 1 0,1 0 0,4 42 0,-2-66 0,1 0 0,-1 0 0,1 1 0,0-1 0,0-1 0,1 1 0,0 0 0,0 0 0,1-1 0,-1 0 0,1 0 0,0 0 0,0 0 0,1 0 0,-1-1 0,1 0 0,0 0 0,0 0 0,1-1 0,-1 0 0,1 0 0,7 3 0,-2-1 0,1-1 0,0 0 0,1-1 0,-1-1 0,0 0 0,1 0 0,0-1 0,-1-1 0,1 0 0,16-2 0,-26 1 0,0 0 0,0 1 0,-1-1 0,1 0 0,0 0 0,-1 0 0,1-1 0,-1 1 0,1-1 0,-1 1 0,0-1 0,1 0 0,-1 0 0,0 0 0,0 0 0,0 0 0,-1-1 0,1 1 0,0 0 0,-1-1 0,0 1 0,1-1 0,-1 0 0,0 1 0,0-1 0,-1 0 0,2-3 0,0-9 0,0-1 0,0 1 0,-2-31 0,-1 27 0,2 15 0,-2 1 0,1-1 0,0 0 0,-1 1 0,1-1 0,-1 0 0,0 1 0,0-1 0,-1 1 0,1-1 0,-1 1 0,0-1 0,0 1 0,0 0 0,0 0 0,0 0 0,-1 0 0,-2-2 0,-1 0 0,-1 1 0,1 0 0,0 0 0,-1 0 0,0 1 0,0 0 0,0 1 0,-9-3 0,-4 1 0,1 1 0,-1 1 0,1 0 0,-28 2 0,29 0 0,18 0-1,-1 0-2,0 0 0,1 0 0,-1 0 0,0 0 0,1 0 0,-1 0 0,0 0 0,1 0 0,-1 0 0,0 0 0,1 0 0,-1 0 0,0 0 0,1 1 0,-1-1 0,0 0 0,1 0 0,-1 1 0,1-1 0,-1 0 0,0 1 0,1-1 0,-1 1 0,1-1 0,-1 1 0,1-1 0,0 1 0,-1-1-1,1 1 1,-1-1 0,1 1 0,0 0 0,-1-1 0,1 2 0,-1 14-338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6:02.0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 32 32399,'0'-16'151,"0"0"28,-1 29-141,-6 45-38,3-34 0,-1 38 0,5-62 0,0 0 0,0 1 0,0-1 0,0 0 0,0 0 0,0 1 0,0-1 0,0 0 0,0 0 0,0 0 0,0 1 0,0-1 0,0 0 0,0 0 0,0 1 0,0-1 0,0 0 0,0 0 0,1 0 0,-1 1 0,0-1 0,0 0 0,0 0 0,0 0 0,0 0 0,1 1 0,-1-1 0,0 0 0,0 0 0,0 0 0,1 0 0,-1 0 0,0 0 0,0 1 0,0-1 0,1 0 0,-1 0 0,0 0 0,0 0 0,1 0 0,-1 0 0,0 0 0,0 0 0,0 0 0,1 0 0,-1 0 0,0 0 0,0 0 0,1 0 0,-1 0 0,0-1 0,0 1 0,0 0 0,1 0 0,-1 0 0,0 0 0,0 0 0,0 0 0,1 0 0,-1-1 0,0 1 0,0 0 0,0 0 0,0 0 0,0-1 0,1 1 0,-1 0 0,0-1 0,4-7 0,0-2 0,0 1 0,-1 0 0,0-1 0,-1 1 0,0-1 0,1-15 0,-2 17-2,0 10-1,-1 26-77,0 5-219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6:02.43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 43 32383,'0'0'101,"0"2"-45,0 146 107,10-169-126,-7-10-28,-1 1 0,-3-34-1,0 22-7,1 41-1,-1 1 0,0-1-1,0 1 1,0-1 0,0 1 0,0-1-1,0 1 1,0 0 0,0 0 0,0-1 0,0 1-1,0 0 1,0 0 0,0 0 0,-1 0-1,1 0 1,0 0 0,0 1 0,0-1 0,0 0-1,0 0 1,0 1 0,-1 0 0,1 2-10,-1 0 0,1 0 0,0 0 0,1 0 0,-1 0-1,0 0 1,1 0 0,0 1 0,0-1 0,0 0 0,0 0 0,0 0 0,2 4 0,-2 7-439,0 10-1773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6:03.2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216 161 32031,'7'-149'701,"-7"148"-701,0 1 0,0-1 1,0 0-1,-1 1 0,1-1 0,0 1 0,-1-1 0,1 1 0,0-1 0,-1 1 0,1-1 0,0 1 0,-1 0 1,1-1-1,-1 1 0,1 0 0,0-1 0,-1 1 0,1 0 0,-1-1 0,0 1 0,1 0 0,-1 0 0,1-1 0,-1 1 1,1 0-1,-1 0 0,1 0 0,-1 0 0,0 0 0,1 0 0,-2 0 0,-24 0 2,16 1 1,4 0-1,0 0-1,0 0 1,-1 1-1,1 0 1,0 0-1,1 1 0,-1 0 1,0 0-1,1 0 1,-1 1-1,1-1 1,0 1-1,0 0 1,1 1-1,-1-1 1,1 1-1,0 0 0,0 0 1,-5 9-1,1-1-1,0 0 0,1 0-1,1 0 1,0 1 0,0 0 0,2 0-1,-6 25 1,8-26 0,0 0-1,1 0 1,0 0 0,1 0-1,0 0 1,3 15-1,-2-25 0,0 0 0,0 1 0,0-1 0,0 0 0,0 0 0,1 0 0,0 0 0,-1 0 0,1 0 0,0 0 0,0 0 0,1-1 0,-1 1 0,0-1 0,1 0 0,0 1 0,-1-1 0,1 0-1,0-1 1,0 1 0,0 0 0,0-1 0,1 0 0,-1 0 0,0 0 0,0 0 0,6 1 0,-1-1 3,0 1 0,0-1 0,0-1 0,1 1 0,-1-1 0,0-1 0,16-2 0,-20 2-1,-1-1 0,1 1 0,0-1 0,0 0 0,-1 0-1,1 0 1,-1 0 0,0-1 0,0 1 0,0-1 0,0 0 0,0 0 0,0 0-1,-1 0 1,1-1 0,-1 1 0,3-6 0,0-2-3,1-1 0,-2 0 0,1-1-1,-2 1 1,0-1 0,0 0 0,1-19 0,-2-95-17,-3 70 28,2 85-2,3-1-1,0 0 1,12 40-1,-1-6-5,-4 6-1,-2 0 0,-4 1 0,-4 118 0,-1-183 0,-1 1 0,1 0 0,-1-1 0,1 1 0,-1 0 0,0-1 0,0 1 0,-1-1 0,1 0 0,-1 1 0,0-1 0,0 0 0,0 0 0,0 0 0,0 0 0,-1 0 0,1-1 0,-1 1 0,0-1 0,0 1 0,0-1 0,0 0 0,0 0 0,0-1 0,0 1 0,-1-1 0,-5 3 0,-6-1 0,1 1 0,-1-2 0,0 0 0,0-1 0,-22-1 0,36 1-18,0-1 1,0 0-1,0 0 1,0 0-1,0-1 0,0 1 1,0 0-1,0 0 1,0-1-1,0 1 0,0 0 1,0-1-1,0 1 0,0-1 1,0 1-1,0-1 1,0 1-1,0-1 0,1 0 1,-1 0-1,0 1 1,0-1-1,1 0 0,-1 0 1,0 0-1,1 0 1,-1 0-1,1 1 0,0-1 1,-1 0-1,1 0 1,0 0-1,-1 0 0,1-1 1,0 1-1,0 0 0,0 0 1,0 0-1,0-2 1,0-9-3313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3:17.05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10 31262,'0'0'958,"4"0"-603,346 0-163,-247-9-240,-127 9-211,-11 0-603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08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0 31855,'0'0'856,"0"1"-835,0 1-19,1 0 0,-1 0-1,1 0 1,0 0 0,0 0-1,-1 0 1,1 0-1,0 0 1,1 0 0,-1 0-1,0 0 1,0-1 0,4 4-1,26 24 13,-9-9-16,-21-18 2,217 258 0,-128-115 0,0 2 0,-76-126 0,0 0 0,-2 1 0,-1 0 0,13 35 0,24 101 0,-30-93 0,41 169 0,-49-181 0,-2 0 0,0 81 0,-5 438 0,25-161 0,-3-81 0,-18 519 0,-8-555 0,-3-192 0,-22 117 0,3-33 0,-19 203 0,-5-103 0,16-122 0,13-49 0,-59 272 0,56-312 0,-5-2 0,-58 121 0,55-135 0,-36 61 0,46-89 0,1 0 0,2 1 0,1 1 0,-10 35 0,10-31 0,-2 0 0,-31 51 0,3-6 0,-65 111 0,108-190 0,-29 36 0,28-60 0,4 9 0,1-1 0,0 1 0,1-1-1,1 1 1,0 0 0,0 0 0,2 0 0,9-17 0,0 0-4,20-46-23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0:25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62 29678,'-6'-11'2836,"6"11"-2832,-1 0-1,1 0 1,0-1-1,0 1 1,0 0-1,0 0 1,0 0-1,-1-1 1,1 1-1,0 0 1,0 0-1,0 0 1,0 0 0,-1 0-1,1 0 1,0-1-1,0 1 1,0 0-1,-1 0 1,1 0-1,0 0 1,0 0-1,0 0 1,-1 0-1,1 0 1,0 0 0,0 0-1,-1 0 1,1 0-1,0 0 1,0 0-1,0 0 1,-1 0-1,1 0 1,0 0-1,0 0 1,-1 1-1,1-1 1,0 0 0,0 0-1,0 0 1,0 0-1,-1 0 1,1 1-1,0-1 1,0 0-1,0 0 1,0 0-1,0 0 1,-1 1-1,1-1 1,0 0 0,0 0-1,0 0 1,0 1-1,0-1 1,0 0-1,0 0 1,0 0-1,0 1 1,0-1-1,0 0 1,0 0-1,0 1 1,0-1 0,0 0-1,0 0 1,0 0-1,0 1 1,-11 72-1,-2 96 0,11 82-4,2-167 1,2 3 0,-1-30 0,-5 68 0,1-110 0,0 1 0,-2-1 0,1 0 0,-2 0 0,-13 26 0,4-10 0,14-28 0,-2 3 0,0 1 0,0-1 0,1 1 0,0 0 0,0 0 0,1-1 0,0 1 0,0 1 0,0-1 0,2 14 0,-1-20 0,1 0 0,-1-1 0,1 1 0,-1 0 0,1 0 0,0 0 0,-1-1 0,1 1 0,0 0 0,0-1 0,0 1 0,-1 0 0,1-1 0,0 1 0,0-1 0,0 0 0,0 1 0,0-1 0,0 0 0,0 1 0,0-1 0,0 0 0,0 0 0,0 0 0,0 0 0,0 0 0,1 0 0,37 1 0,-33-1 0,217 9 0,461-9 0,-633 2 0,102 19 0,-66-6 0,-46-11 0,44-2 0,-48-2 0,64 9 0,85 29 0,-164-34 0,45 5 0,-43-7 0,45 9 0,-21-2 0,0-2 0,0-3 0,1-1 0,68-6 0,-22 1 0,-56 2 0,-38 0 0,-1-1 0,0 1 0,1-1 0,-1 1 0,1-1 0,-1 1 0,0-1 0,1 0 0,-1 1 0,0-1 0,0 0 0,0 1 0,1-1 0,-1 0 0,0 1 0,0-1 0,0 0 0,0 1 0,0-1 0,0 0 0,0 1 0,0-1 0,0 0 0,-1-1 0,1 0 0,-2-85 0,-25-172 0,-1 12 0,20 152 0,4-105 0,1 29 0,2 26 0,2 78 0,-1 67 0,-1-1 0,1 1 0,0-1 0,-1 1 0,1 0 0,-1-1 0,1 1 0,0-1 0,-1 1 0,1 0 0,-1-1 0,1 1 0,-1 0 0,1 0 0,-1-1 0,1 1 0,-1 0 0,1 0 0,-1 0 0,0 0 0,1 0 0,-1 0 0,1 0 0,-1-1 0,1 2 0,-1-1 0,0 0 0,-19 0 0,18 0 0,-52-1 0,20 0 0,-1 1 0,1 2 0,-1 1 0,-35 8 0,53-8 0,1-1 0,-1 0 0,-32-2 0,27 0 0,21 2 0,1-1 0,-1 1 0,0 0 0,1 0 0,-1 0 0,1 0 0,0 1 0,-1-1 0,1 0 0,0 0 0,0 0 0,1 0 0,-1 3 0,1-2 0,6 199 0,-2-102 0,2 368 0,-13-407 0,5-60 0,0-1 0,0 1 0,0-1 0,1 1 0,-1-1 0,0 0 0,0 1 0,0-1 0,0 0 0,0 0 0,0 1 0,1-1 0,-1 0 0,0 0 0,0 0 0,0 0 0,0 0 0,0-1 0,-1 1 0,0 0 0,-37 0 0,-1-1 0,-66-11 0,49-1 0,0 3 0,-108-4 0,-169 11 0,256-11 0,39 11 0,-46 4 0,29 0 0,46 0 0,1 0 0,-1 0 0,1 1 0,-16 5 0,16-4 0,0-1 0,0 0 0,-1 0 0,-14 1 0,15-4 0,0 1 0,0 1 0,0-1 0,0 2 0,0-1 0,-13 5 0,19-4 0,1-1 0,-1 0 0,1 0 0,-1 0 0,1-1 0,-1 1 0,0-1 0,1 0 0,-1 0 0,1 0 0,-1 0 0,0 0 0,-3-1 0,1 0 0,-2 1 0,0 0 0,0 1 0,0 0 0,0 0 0,0 0 0,0 1 0,1 0 0,-1 0 0,-11 5 0,18-6 0,-1-1 0,0 1 0,1-1 0,-1 0 0,0 1 0,0-1 0,1 0 0,-1 0 0,0 0 0,0 0 0,1 0 0,-1 0 0,0 0 0,0 0 0,0 0 0,1 0 0,-1 0 0,0 0 0,0 0 0,0-1 0,1 1 0,-1 0 0,0-1 0,1 1 0,-1 0 0,0-1 0,1 1 0,-1-1 0,0 1 0,1-1 0,-1 1 0,1-1 0,-1 0 0,1 1 0,-1-1 0,1 0 0,0 1 0,-1-1 0,1 0 0,0 1 0,-1-1 0,1 0 0,0 0 0,0 0 0,0 1 0,-1-1 0,1-1 0,-1-42 0,1 36 0,1-36 0,2 0 0,3 0 0,1 1 0,13-44 0,-11 45 0,0 1 0,-3-1 0,2-76 0,-2-117 0,-6 235 0,0-1 0,-1 1 0,1 0 0,0-1 0,-1 1 0,1-1 0,0 1 0,-1 0 0,1-1 0,-1 1 0,1 0 0,0-1 0,-1 1 0,1 0 0,-1 0 0,1 0 0,-1 0 0,1-1 0,-1 1 0,1 0 0,-1 0 0,1 0 0,-1 0 0,0 0 0,1 0 0,-1 0 0,0 0 0,-19 1 0,16-1 0,-32-1 0,12 0 0,0 2 0,0 0 0,0 1 0,-33 7 0,46-7-11,-14 3 34,23-3-81,14-2-99,18 0-728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0:29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64 31310,'-9'-18'1165,"9"18"-1158,0 0-1,0 0 1,0-1 0,0 1-1,-1 0 1,1 0 0,0 0-1,0 0 1,0 0 0,0 0 0,0 0-1,-1 0 1,1 0 0,0 0-1,0 0 1,0 0 0,0 1 0,0-1-1,0 0 1,-1 0 0,1 0-1,0 0 1,0 0 0,0 0 0,0 0-1,0 0 1,0 0 0,0 0-1,-1 0 1,1 1 0,0-1 0,0 0-1,0 0 1,0 0 0,0 0-1,0 0 1,0 0 0,0 0 0,0 1-1,0-1 1,0 0 0,0 0-1,0 0 1,0 0 0,0 0-1,0 1 1,0-1 0,0 0 0,0 0-1,0 0 1,0 0 0,0 0-1,0 0 1,0 1 0,0-1 0,0 39-187,0-25 276,0 777-96,-7-749 0,7-42 0,0 0 0,0 0 0,0 0 0,0 0 0,0 0 0,0 1 0,0-1 0,0 0 0,0 0 0,0 0 0,1 0 0,-1 0 0,0 0 0,0 0 0,0 1 0,0-1 0,0 0 0,0 0 0,0 0 0,0 0 0,0 0 0,0 0 0,0 0 0,0 0 0,1 1 0,-1-1 0,0 0 0,0 0 0,0 0 0,0 0 0,0 0 0,0 0 0,0 0 0,1 0 0,-1 0 0,0 0 0,0 0 0,0 0 0,0 0 0,0 0 0,0 0 0,1 0 0,-1 0 0,0 0 0,0 0 0,0 0 0,0 0 0,0 0 0,0 0 0,1 0 0,0 0 0,22 0 0,11 0 0,0 0 0,0-3 0,44-8 0,1-2 0,-73 10 0,-5 2 0,-1-1 0,1 1 0,-1 0 0,0-1 0,1 1 0,-1-1 0,0 1 0,0-1 0,0 1 0,0-1 0,0 1 0,0-1 0,0 1 0,-1-3 0,0-3 0,1-503 0,1 507 0,1 2 0,-2-2 0,0 2 0,0 1 0,0-1 0,0 0 0,0 0 0,0 1 0,0-1 0,0 0 0,0 0 0,0 1 0,1-1 0,-1 0 0,0 0 0,0 1 0,1-1 0,-1 0 0,0 1 0,1-1 0,-1 1 0,1-1 0,-1 0 0,1 1 0,-1-1 0,1 1 0,-1-1 0,1 1 0,-1-1 0,1 1 0,0 0 0,-1-1 0,1 1 0,0 0 0,-1-1 0,1 1 0,0 0 0,0 0 0,-1 0 0,1-1 0,0 1 0,0 0 0,-1 0 0,1 0 0,0 0 0,0 0 0,-1 1 0,1-1 0,0 0 0,0 0 0,-1 0 0,2 1 0,7-1 0,182-14 0,-131 12 0,93-15 0,-105 10 0,97-2 0,-49 6 0,-22-3 0,61-2 0,-91 8 0,-3 1 0,48-6 0,-7 0 0,-81 6 0,0-1 0,0 1 0,0 0 0,-1 0 0,1 0 0,0 0 0,0 0 0,-1 0 0,1 0 0,-1 0 0,1 0 0,-1 0 0,1 1 0,-1-1 0,1 0 0,-1 0 0,0 0 0,0 0 0,0 1 0,0-1 0,0 0 0,0 0 0,0 1 0,0 1 0,-1 46 0,1-36 0,-7 527 0,7-539 0,0 0 0,0 1 0,0-1 0,0 0 0,0 0 0,0 1 0,0-1 0,1 0 0,-1 0 0,0 0 0,1 1 0,-1-1 0,1 0 0,-1 0 0,1 0 0,0 0 0,-1 0 0,1 0 0,0 0 0,0 0 0,0 0 0,0 0 0,0 0 0,0-1 0,1 2 0,0-2 0,-1 1 0,1-1 0,-1 0 0,1 0 0,-1 0 0,1 0 0,0-1 0,-1 1 0,1 0 0,-1-1 0,1 1 0,-1-1 0,0 1 0,1-1 0,-1 0 0,1 1 0,-1-1 0,0 0 0,0 0 0,1 0 0,-1 0 0,2-2 0,9-8 0,1-3 0,1 1 0,1 1 0,0 0 0,1 1 0,0 0 0,1 2 0,0 0 0,25-10 0,-26 14 0,-1 1 0,1 0 0,1 1 0,-1 1 0,26 0 0,65 2 0,-106-3 0,0 0 0,0 0 0,-1 1 0,1-1 0,-1 0 0,0 0 0,0 0 0,0 0 0,0 0 0,0-2 0,0 3 0,-6-371 0,4 324 0,2 20 0,-1 1 0,-10-54 0,8 63 0,1 0 0,1-1 0,2-34 0,1 8 0,-3 45 0,0 0 0,0 1 0,0-1 0,0 1 0,1-1 0,-1 1 0,0-1 0,0 1 0,0-1 0,0 1 0,0 0 0,0-1 0,0 1 0,0 0 0,0 0 0,-1 0 0,1 0 0,0 0 0,0 0 0,0 0 0,0 0 0,0 1 0,-1-1 0,-1 0 0,-720 0 0,586-11 0,-847 11 0,982-1-5,1 1-1,-1 0 1,0 0-1,0 0 1,0 0-1,1 0 1,-1 1 0,0-1-1,0 0 1,1 1-1,-1-1 1,0 1 0,1 0-1,-1-1 1,1 1-1,-1 0 1,0 0-1,1 0 1,0 0 0,-1 0-1,1 1 1,0-1-1,-1 0 1,1 1 0,0-1-1,0 0 1,0 1-1,0 0 1,1-1-1,-1 1 1,-1 2 0,2-3-670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0:44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529 20 31438,'0'-9'1262,"0"24"-1259,0-1-1,-1 0 0,0 1 1,-1-1-1,-1 0 0,0 0 1,-7 19-1,1-14-2,2 1 1,0 0-1,1 1 1,0 0-1,2-1 0,-2 29 1,-21 228 14,24-250-12,-2 59 27,4-56-32,-6 45 1,7-74 1,0 0 0,-1 0 0,1 0 0,0 0 0,-1 0 0,1-1 0,-1 1 0,1 0 0,-1 0 0,0 0 0,1-1 0,-1 1 0,0 0 0,1-1 0,-1 1 0,0-1 0,0 1 0,0-1 0,0 1 0,0-1 0,1 1 0,-1-1 0,0 0 0,0 1 0,0-1 0,0 0 0,0 0 0,-1 0 0,-32 0 0,23-1 0,-1 2 0,-1 0 0,1 1 0,0 0 0,-1 1 0,1 0 0,0 1 0,1 1 0,-1 0 0,-11 7 0,-16 11 0,-41 32 0,65-45 0,-1 2 0,0 0 0,1 1 0,-18 19 0,32-31 0,0 0 0,0 0 0,1 0 0,-1 0 0,1 0 0,-1 0 0,0 0 0,1 0 0,0 0 0,-1 0 0,1 0 0,0 0 0,-1 0 0,1 0 0,0 0 0,0 0 0,0 1 0,0-1 0,0 0 0,0 0 0,1 2 0,0-2 0,1-1 0,0 1 0,0 0 0,0-1 0,-1 1 0,1-1 0,0 0 0,0 1 0,0-1 0,0 0 0,0 0 0,0 0 0,0 0 0,2-1 0,-2 1 0,0 0 0,-1 0 0,1 1 0,-1-1 0,0 1 0,1 0 0,-1-1 0,0 1 0,0 0 0,0 0 0,1 0 0,-1 0 0,0 0 0,0 0 0,0 0 0,-1 0 0,1 0 0,0 0 0,0 1 0,0-1 0,-1 0 0,1 0 0,-1 1 0,1-1 0,0 3 0,3 5 0,11 7 0,-10-11 0,1 1 0,-1 0 0,0 0 0,5 10 0,-4-5 0,-3-5 0,0 0 0,1 0 0,-1-1 0,1 0 0,6 7 0,-8-11 0,0 1 0,0-1 0,0 1 0,1-1 0,-1 0 0,0 1 0,1-1 0,-1 0 0,1-1 0,-1 1 0,1 0 0,-1-1 0,1 1 0,0-1 0,-1 0 0,4 0 0,21 1 0,-1-2 0,0 0 0,1-2 0,-1-1 0,30-8 0,104-23 0,-29 8 0,-43 5 0,158-18 0,61 31 0,-303 9 0,0 0 0,1 0 0,-1 1 0,1 0 0,-1 0 0,0 0 0,1 0 0,-1 1 0,0 0 0,0 0 0,0 0 0,0 0 0,0 1 0,0-1 0,-1 1 0,7 6 0,16 3 0,-19-7 0,-6-4 0,0-1 0,0 1 0,0 0 0,0-1 0,0 1 0,0-1 0,0 1 0,0-1 0,0 1 0,0-1 0,0 0 0,0 0 0,0 0 0,1 1 0,-1-1 0,0 0 0,1 0 0,-1 0 0,-1 0 0,1 0 0,-1-1 0,1 1 0,0 0 0,-1 0 0,1 0 0,-1 0 0,1 0 0,-1-1 0,1 1 0,-1 0 0,1-1 0,-1 1 0,1 0 0,-1-1 0,1 1 0,-1 0 0,0-1 0,1 1 0,-1-1 0,1 1 0,-1-1 0,0 1 0,0-1 0,1 1 0,-1-1 0,0 1 0,0-1 0,1 0 0,1-21 0,-2 12 0,7-47 0,25-103 0,-32 160 0,-1-1 0,1 1 0,0-1 0,0 1 0,0 0 0,0-1 0,0 1 0,-1-1 0,1 1 0,0 0 0,0-1 0,-1 1 0,1-1 0,0 1 0,-1 0 0,1-1 0,0 1 0,-1 0 0,1 0 0,0-1 0,-1 1 0,1 0 0,-1 0 0,1-1 0,0 1 0,-1 0 0,1 0 0,-1 0 0,1 0 0,-1 0 0,1 0 0,-1 0 0,1 0 0,-1 0 0,1 0 0,0 0 0,-1 0 0,0 0 0,-25 0 0,21 0 0,-395 3 0,399-4 0,0-1 0,1 0 0,-1 1 0,1-1 0,-1 0 0,1 0 0,0 0 0,0 1 0,0-1 0,0 0 0,0 0 0,0 0 0,1-2 0,-1 1 0,0-14 0,0-1 0,0 0 0,-1 0 0,-1 0 0,0 0 0,-6-19 0,4 17 0,1-1 0,1 0 0,0 0 0,2 0 0,2-29 0,0-9 0,-3 5 0,0 21 0,1 0 0,1 0 0,7-33 0,0 33 0,-5 26 0,-1-1 0,0 0 0,0 0 0,-1 0 0,0-9 0,2-121 0,-3 138 0,0-1 0,0 1 0,-1-1 0,1 1 0,-1-1 0,1 1 0,-1-1 0,1 1 0,0 0 0,-1-1 0,1 1 0,-1 0 0,0 0 0,1-1 0,-1 1 0,1 0 0,-1 0 0,1 0 0,-1-1 0,0 1 0,1 0 0,-1 0 0,1 0 0,-1 0 0,0 0 0,0 1 0,-23-1 0,20 0 0,-55-1 0,27-1 0,1 2 0,-1 1 0,1 2 0,-39 8 0,50-6 0,1-1 0,0-1 0,-34 2 0,53-5-30,-1 1 0,1-1 0,0 0 0,-1 0 0,1 0 1,0 1-1,-1-1 0,1 0 0,0 0 0,0 1 0,0-1 0,-1 0 0,1 1 0,0-1 0,0 0 1,0 1-1,0-1 0,-1 0 0,1 1 0,0-1 0,0 0 0,0 1 0,0-1 0,0 0 0,0 1 0,0-1 1,0 1-1,0-1 0,0 0 0,0 1 0,0-1 0,1 0 0,-1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0:50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50 23691,'0'-5'5341,"1"-6"-1990,-2-7-2736,1 18-620,-1-1 0,1 1 0,0-1 0,0 1 1,0-1-1,0 1 0,0-1 0,-1 1 0,1-1 0,0 1 1,0-1-1,-1 1 0,1-1 0,0 1 0,-1 0 1,1-1-1,0 1 0,-1-1 0,1 1 0,-1 0 1,1-1-1,0 1 0,-1 0 0,1 0 0,-1-1 1,1 1-1,-1 0 0,1 0 0,-1 0 0,1 0 1,-1 0-1,0 0 0,1-1 0,-1 1 0,1 0 1,-1 1-1,1-1 0,-1 0 0,1 0 0,-1 0 1,1 0-1,-1 0 0,1 0 0,-1 1 0,1-1 1,-1 0-1,0 1 0,0 0 5,-1 0 0,1 0 0,0 1 0,0-1 0,0 0 0,0 1 0,0-1 0,0 0 0,0 1 0,1-1 0,-1 1 0,0 0 0,1-1 0,0 1 0,-1-1 0,1 1 0,0 0 0,-1 1 0,0 6 0,-55 205 0,51-197 0,0 8 0,3-19 0,2-5 0,0-1 0,0 0 0,0 0 0,0 1 0,0-1 0,0 0 0,0 0 0,0 1 0,0-1 0,0 0 0,0 1 0,0-1 0,0 0 0,0 0 0,0 1 0,0-1 0,0 0 0,0 0 0,0 1 0,0-1 0,0 0 0,1 0 0,-1 1 0,0-1 0,0 0 0,0 0 0,0 1 0,1-1 0,-1 0 0,0 0 0,0 0 0,1 1 0,-1-1 0,0 0 0,0 0 0,1 0 0,-1 0 0,0 0 0,0 0 0,1 0 0,-1 0 0,0 1 0,0-1 0,1 0 0,-1 0 0,0 0 0,1 0 0,-1 0 0,0 0 0,0-1 0,1 1 0,13 4 0,0-1 0,-1-1 0,1 0 0,0-1 0,0-1 0,15-1 0,19 2 0,-32-1 0,1 2 0,-1 0 0,24 7 0,-39-7 0,-1-1 0,1 1 0,0-1 0,-1 1 0,1-1 0,-1 1 0,1-1 0,-1 1 0,0 0 0,0-1 0,0 1 0,0 0 0,0-1 0,0 1 0,0-1 0,-1 4 0,1-1 0,-2 15 0,0 0 0,-1-1 0,0 1 0,-11 29 0,7-25 0,-8 48 0,-4 46 0,10-72 0,2 0 0,-1 58 0,2 35 0,8-137 0,1 1 0,0-1 0,-1 0 0,1 0 0,0 0 0,0 0 0,0-1 0,0 1 0,0-1 0,0 0 0,-1 0 0,6 0 0,-3 0 0,53 4 0,-11-1 0,60 11 0,-52 4 0,-47-14 0,0-1 0,0 0 0,1 0 0,-1-1 0,1 0 0,-1-1 0,13 1 0,-20-2 0,-1 0 0,1 0 0,0 0 0,0 0 0,-1 1 0,1-1 0,0-1 0,-1 1 0,1 0 0,0 0 0,0 0 0,-1 0 0,1 0 0,0-1 0,-1 1 0,1 0 0,-1 0 0,1-1 0,0 1 0,-1-1 0,1 1 0,-1 0 0,1-1 0,-1 1 0,1-1 0,-1 1 0,1-1 0,-1 0 0,1 1 0,-1-1 0,0 1 0,1-1 0,-1 0 0,0 1 0,0-1 0,1 0 0,-1 1 0,0-1 0,0 0 0,0 0 0,0 1 0,0-1 0,0 0 0,0 1 0,0-1 0,0 0 0,0 0 0,-1 0 0,2-10 0,4-133 0,-4 43 0,2 80 0,1 0 0,0 0 0,2 0 0,14-37 0,9-30 0,-7 10 0,-22 74 0,0 1 0,1-6 0,2 8 0,1-1 0,0 1 0,-1 0 0,1 0 0,0 0 0,0 0 0,0 1 0,7-1 0,9-2 0,5-1 0,-1 0 0,0 2 0,1 0 0,42 4 0,-12-1 0,-37 0 0,0 1 0,0 1 0,28 7 0,-28-5 0,0-1 0,1-1 0,30 2 0,84 0 0,-132-5 0,-1-1 0,1 0 0,-1 0 0,0 0 0,1 0 0,-1 0 0,0-1 0,1 1 0,-1 0 0,0 0 0,0 0 0,0 0 0,0 0 0,0 0 0,0 0 0,0 0 0,-1-2 0,1 2 0,0-330 0,1 327 0,-1-1 0,1 1 0,0-1 0,0 1 0,0-1 0,1 1 0,-1-1 0,1 1 0,0 0 0,5-7 0,-2 3 0,-3 6 0,1 1 0,-8-3 0,-27-3 0,-1 2 0,0 1 0,0 2 0,-36 1 0,6 0 0,-67-10 0,-27-1 0,67 5 0,32 2 0,-53-7 0,-8-8 0,63 15-1,-113-5-19,169 11-445,0 4-1450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1:22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77 32575,'1'-1'75,"-1"1"-72,0 0-1,0-1 1,0 1-1,0 0 0,0 0 1,0-1-1,0 1 0,0 0 1,0-1-1,1 1 1,-1 0-1,0-1 0,-1 1 1,1 0-1,0-1 0,0 1 1,0 0-1,0 0 1,0-1-1,0 1 0,0 0 1,0-1-1,0 1 1,-1 0-1,1 0 0,0-1 1,0 1-1,0 0 0,0 0 1,-1-1-1,1 1 1,0 0-1,0 0 0,-1 0 1,1 0-1,0-1 0,0 1 1,-1 0-1,1 0 1,0 0-1,-1 0 0,1 0 1,0 0-1,-1 0 1,1 0-1,0 0 0,0 0 1,-1 0-1,0 0-2,1 0 0,-1 1 0,1-1 0,-1 0 0,1 1 0,0-1 0,-1 1 0,1-1 0,0 1 0,-1-1 0,1 0 0,0 1 0,-1 0 0,1-1 0,0 1 0,0-1 0,0 1 0,0-1 0,-1 1 0,1-1 0,0 1 0,0 0 0,0-1 0,0 1 0,0 0 0,0 4 0,-81 567 0,81-520 0,1-40 0,-1 1 0,0-1 0,-1 1 0,0-1 0,-5 20 0,1-27 0,3-12 0,2 5 0,-13-60 0,3 0 0,-1-66 0,6-131 0,5 259 0,0-14 0,2 0 0,-1 0 0,2 0 0,0 0 0,0 1 0,1-1 0,1 1 0,0 0 0,1 0 0,13-21 0,-13 25 0,0 0 0,1 0 0,0 1 0,0 0 0,1 0 0,0 1 0,0 0 0,0 0 0,1 1 0,0 0 0,1 1 0,-1 0 0,1 0 0,17-5 0,-21 8 0,1 0 0,0 1 0,0 0 0,0 0 0,0 1 0,-1 0 0,1 0 0,0 0 0,0 1 0,11 2 0,-15-2 0,1 1 0,0-1 0,0 1 0,0 0 0,-1 0 0,1 0 0,-1 0 0,0 1 0,1-1 0,-1 1 0,0 0 0,-1 0 0,1 0 0,0 0 0,-1 1 0,0-1 0,0 1 0,2 3 0,0 2 0,0 1 0,0-1 0,-1 1 0,-1 0 0,0-1 0,0 1 0,-1 0 0,0 0 0,0 1 0,-1-1 0,-1 0 0,0 0 0,0 0 0,-1 0 0,0 0 0,-1-1 0,0 1 0,0-1 0,-1 1 0,0-1 0,-1 0 0,0 0 0,-8 9 0,1-3 0,-1 0 0,-1-2 0,0 0 0,-1 0 0,0-1 0,0-1 0,-2 0 0,1-2 0,-21 10 0,30-17 0,1-1 0,-1 1 0,0-1 0,1-1 0,-1 1 0,0-1 0,1 0 0,-1-1 0,-9-1 0,15 1-7,0 1 0,0-1-1,1 0 1,-1 0 0,0 0 0,0 1 0,0-1 0,1 0-1,-1 0 1,0 0 0,1 0 0,-1 0 0,1 0 0,-1-1-1,1 1 1,0 0 0,-1 0 0,1 0 0,0 0 0,0 0-1,0 0 1,0-1 0,0 1 0,0 0 0,0 0-1,0 0 1,0 0 0,1-1 0,0 0 0,-1-6-602,0-10-3065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1:26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1030 31823,'10'4'93,"0"-1"0,0 0 0,0-1 0,0 0 0,1 0 0,-1-1 0,0 0 0,21-2 0,-25 1-53,4 1-36,0-1-1,-1 0 1,1-1-1,-1-1 1,1 1-1,-1-1 1,1-1-1,-1 0 1,0 0-1,0 0 1,0-2-1,-1 1 1,1-1-1,-1 0 1,0 0-1,-1-1 1,1 0-1,10-13 1,-9 8-4,0 0 0,-1-1 0,0 0 0,-1 0 0,-1-1 0,0 0 0,5-18 0,22-98 0,-17 40 0,-4 1 0,1-150 0,-16 422 0,9 236 0,-6-417 0,0-2 0,0 0 0,0 1 0,0-1 0,0 0 0,0 1 0,0-1 0,0 0 0,0 0 0,0 1 0,1-1 0,-1 0 0,0 0 0,1 0 0,-1 1 0,2 0 0,2-9 0,1-22 0,3-51 0,-7 47 0,14-64 0,-13 87 0,0 1 0,1 0 0,1 0 0,0 0 0,0 0 0,0 1 0,1-1 0,1 1 0,-1 0 0,1 0 0,9-8 0,-10 12 0,1-1 0,1 1 0,-1 0 0,0 0 0,1 1 0,0-1 0,0 2 0,0-1 0,0 1 0,0 0 0,0 0 0,1 1 0,-1 0 0,1 1 0,-1-1 0,1 1 0,-1 1 0,0-1 0,10 3 0,-16-2 0,1 0 0,-1 0 0,0 0 0,0 0 0,0 1 0,1-1 0,-1 0 0,-1 1 0,1-1 0,0 0 0,0 1 0,0-1 0,-1 1 0,1 0 0,-1-1 0,1 1 0,-1-1 0,0 1 0,0 0 0,1-1 0,-1 1 0,0 0 0,-1 2 0,1 1 0,3 71 0,-9 98 0,1-100 0,5-64 0,-1-5 0,1 0 0,0 0 0,0-1 0,0 1 0,0 0 0,1-1 0,1 6 0,-1-9 0,-1 1 0,1-1 0,0 0 0,-1 0 0,1 0 0,0 0 0,0 0 0,0 0 0,0 0 0,0 0 0,0 0 0,0 0 0,1-1 0,-1 1 0,0 0 0,0-1 0,1 1 0,-1-1 0,0 1 0,0-1 0,1 0 0,-1 1 0,1-1 0,-1 0 0,0 0 0,1 0 0,-1 0 0,2 0 0,1-1 0,0 1 0,0 0 0,0-1 0,0 0 0,0 1 0,0-2 0,-1 1 0,1 0 0,0-1 0,-1 1 0,1-1 0,-1 0 0,0-1 0,0 1 0,1 0 0,3-5 0,-2 1 0,0 0 0,0-1 0,0 1 0,-1-1 0,0 0 0,0 0 0,4-13 0,0-5 0,-1 0 0,-2 0 0,0 0 0,1-28 0,-5 7 0,4-30 0,-4 70 0,0 0 0,1 1 0,-1-1 0,1 0 0,0 1 0,1 0 0,-1-1 0,1 1 0,0 0 0,5-6 0,-5 8 0,0 1 0,1-1 0,-1 1 0,1-1 0,-1 1 0,1 1 0,0-1 0,0 0 0,-1 1 0,1 0 0,0 0 0,0 0 0,1 0 0,6 0 0,64 1 0,-50 1 0,-33-1 0,0-1 0,1 2 0,-1-1 0,0 1 0,1 1 0,-1-1 0,1 1 0,-1 0 0,1 1 0,0 0 0,0 0 0,0 0 0,0 1 0,1 0 0,-1 1 0,1-1 0,0 1 0,0 0 0,1 1 0,0-1 0,0 1 0,-5 8 0,1-2 0,1 1 0,0 0 0,1 1 0,1 0 0,0 0 0,1 1 0,-6 22 0,6-8 0,1-1 0,2 1 0,0 30 0,2-55 0,0-1 0,0 0 0,1 1 0,-1-1 0,1 0 0,0 0 0,0 0 0,0 0 0,0 1 0,0-1 0,0 0 0,1-1 0,0 1 0,0 0 0,-1 0 0,1-1 0,1 1 0,-1-1 0,0 0 0,1 1 0,-1-1 0,1 0 0,0-1 0,-1 1 0,1 0 0,0-1 0,0 1 0,0-1 0,0 0 0,1 0 0,4 1 0,9 0 0,0 0 0,0 0 0,0-2 0,31-2 0,-42 2 0,-1-1 0,0 0 0,1 0 0,-1 0 0,0-1 0,0 0 0,0 0 0,0 0 0,0 0 0,0-1 0,0 0 0,-1 0 0,9-7 0,-7 4 0,-1 0 0,0 0 0,0 0 0,0-1 0,-1 0 0,0 0 0,0 0 0,4-12 0,-2-3 0,0 1 0,-1-1 0,-2 0 0,0-1 0,0-42 0,-3 35 0,2 9 0,-2 1 0,-1 0 0,-1-1 0,-4-23 0,5 40 0,0 0 0,0-1 0,-1 1 0,1 0 0,-1 0 0,0 1 0,0-1 0,0 0 0,0 0 0,-1 1 0,1 0 0,-1-1 0,0 1 0,0 0 0,0 0 0,-1 1 0,1-1 0,-1 1 0,1-1 0,-1 1 0,0 0 0,0 1 0,0-1 0,0 0 0,-8-1 0,9 2 0,-1 1 0,0-1 0,1 1 0,-1 0 0,0-1 0,1 2 0,-1-1 0,0 0 0,1 1 0,-1 0 0,0-1 0,1 1 0,-1 1 0,1-1 0,-1 0 0,1 1 0,0 0 0,0 0 0,-5 3 0,4-1 0,1 0 0,-1 1 0,1-1 0,0 1 0,0-1 0,0 1 0,1 0 0,0 0 0,0 0 0,0 0 0,0 1 0,1-1 0,-1 7 0,-2 20 0,1-1 0,1 1 0,2 0 0,6 43 0,-5-66-1,0 0 0,1-1 0,1 1 0,-1 0 0,1-1 0,1 1 0,-1-1 0,2 0 0,-1 0 0,1 0 0,0-1 0,1 1 0,-1-1 0,2-1 0,-1 1 0,1-1 0,0 0 0,0 0 0,0-1 0,1 0 0,0-1 0,0 1 0,0-2 0,0 1 0,1-1 0,-1 0 0,1-1 0,0 0 0,0 0 0,0-1 0,11 1 0,-13-2 1,0 0 0,0 0 0,0-1 0,0 0 0,0 0 0,0 0 0,0-1 0,0 0 0,-1-1 0,1 1 0,-1-1 0,1 0 0,-1-1 0,0 0 0,-1 0 0,1 0 0,-1 0 0,1-1 0,-1 0 0,0 0 0,-1-1 0,0 1 0,1-1 0,2-6 0,0-1 4,0 0-1,-1 0 1,0-1-1,-1 0 1,6-27-1,5-75 9,2-8-13,-17 122 1,-1 0 0,0 1 0,1-1 0,0 0 0,-1 1 0,1-1 0,0 0 0,0 1 0,0-1 0,0 1 0,0-1 0,0 1 0,0 0 0,1-1 0,-1 1 0,0 0 0,1 0 0,-1 0 0,1 0 0,-1 0 0,1 0 0,-1 1 0,1-1 0,2 0 0,2-1 0,0 2 0,0-1 0,0 0 0,0 1 0,10 1 0,4 0 0,-14-1 0,0 0 0,-1 1 0,1-1 0,-1 1 0,1 0 0,-1 0 0,1 1 0,-1 0 0,0 0 0,0 0 0,0 1 0,0-1 0,0 1 0,0 0 0,-1 1 0,1-1 0,-1 1 0,0 0 0,0 0 0,-1 0 0,1 1 0,-1-1 0,0 1 0,4 7 0,-1 1 0,-1-1 0,-1 1 0,0 0 0,-1 0 0,-1 0 0,0 0 0,0 1 0,-1-1 0,-2 20 0,1-25 0,-1 0 0,-1 0 0,0 0 0,0 0 0,0-1 0,-1 1 0,0 0 0,0-1 0,-1 0 0,0 0 0,0 0 0,-1-1 0,-6 8 0,2-3 0,-2-1 0,1 1 0,-1-2 0,-1 0 0,0 0 0,-19 10 0,26-16 0,0-1 0,-1 1 0,1-1 0,0-1 0,-1 1 0,1-1 0,-1 0 0,-8 1 0,12-2 0,0 0 0,-1 0 0,1 0 0,0 0 0,0 0 0,0-1 0,0 1 0,0-1 0,-1 0 0,1 1 0,0-1 0,0 0 0,1 0 0,-1 0 0,0-1 0,0 1 0,0 0 0,1-1 0,-1 1 0,1-1 0,-1 1 0,1-1 0,-1 0 0,0-2 0,-5-12 0,1 0 0,1 0 0,0-1 0,1 1 0,1-1 0,1 0 0,0 0 0,2 0 0,0-19 0,1 35 0,-1 0 0,0 1 0,1-1 0,-1 1 0,0-1 0,1 0 0,-1 1 0,1-1 0,-1 1 0,1-1 0,-1 1 0,1 0 0,-1-1 0,1 1 0,-1-1 0,1 1 0,0 0 0,-1 0 0,1-1 0,0 1 0,-1 0 0,1 0 0,0 0 0,-1 0 0,1 0 0,0-1 0,-1 1 0,1 1 0,0-1 0,-1 0 0,1 0 0,1 0 0,26 5 0,-20 1 0,1-1 0,-1 1 0,0 1 0,-1 0 0,1 0 0,8 11 0,-8-8 0,1-1 0,0 0 0,1-1 0,13 10 0,-15-13 0,2 0 0,-1-1 0,0 0 0,1 0 0,0-1 0,0-1 0,14 3 0,4-2 0,40-1 0,-55-2 0,-7 0 0,0-1 0,0 1 0,0-1 0,-1 0 0,1 0 0,0-1 0,-1 1 0,1-1 0,-1-1 0,1 1 0,-1-1 0,0 0 0,0 0 0,0 0 0,0-1 0,4-4 0,-3 1 0,0 0 0,0 0 0,0-1 0,-1 0 0,0 0 0,-1-1 0,1 1 0,-2-1 0,4-9 0,1-12 0,-2 1 0,-1-1 0,-1 0 0,-1 0 0,-2-32 0,-1-3 0,0 43 0,0 30 0,-21 315 0,-1 8 0,21-294 0,0-34 0,1-5 0,-1-19 0,1-25 0,2 0 0,1 0 0,13-55 0,3 12 0,4 2 0,64-159 0,-84 241 0,2-6 0,1 0 0,0 0 0,9-13 0,-13 22 0,0 0 0,0-1 0,0 1 0,0 0 0,1 0 0,-1 0 0,1 0 0,-1 0 0,1 1 0,0-1 0,0 1 0,0 0 0,-1 0 0,1 0 0,0 0 0,0 0 0,6 0 0,-4 1 0,0-1 0,-1 1 0,1 0 0,0 0 0,0 1 0,0 0 0,-1 0 0,1 0 0,0 0 0,-1 1 0,1-1 0,-1 1 0,0 0 0,1 1 0,-1-1 0,0 1 0,0 0 0,-1-1 0,1 2 0,0-1 0,-1 0 0,0 1 0,0 0 0,0 0 0,0 0 0,-1 0 0,1 0 0,2 7 0,2 6 0,-1 1 0,0-1 0,-2 1 0,0 0 0,-1 0 0,0 0 0,-2 0 0,0 1 0,-1-1 0,-1 0 0,-5 31 0,4-39 0,-1 0 0,0 0 0,0 0 0,-1-1 0,-1 1 0,1-1 0,-1 0 0,-1 0 0,0-1 0,0 1 0,-1-1 0,0-1 0,0 1 0,-1-1 0,0-1 0,-10 8 0,6-6 0,1-1 0,-1 0 0,-1-1 0,1 0 0,-1-1 0,0-1 0,0 0 0,-1 0 0,1-1 0,-1-1 0,-24 1 0,27-2 0,-15-1 0,26 0 0,-1 0 0,1 0 0,-1 0 0,1 0 0,-1 0 0,0 0 0,1 0 0,-1-1 0,1 1 0,-1 0 0,1 0 0,-1 0 0,1-1 0,-1 1 0,1 0 0,0 0 0,-1-1 0,1 1 0,-1 0 0,1-1 0,0 1 0,-1-1 0,1 1 0,0 0 0,-1-1 0,1 1 0,0-1 0,-1 1 0,1-1 0,0 1 0,0-1 0,0 0 0,0 0 0,0 0 0,0 1 0,0-1 0,1 1 0,-1-1 0,0 1 0,1-1 0,-1 1 0,0-1 0,1 1 0,-1-1 0,1 1 0,-1-1 0,1 1 0,-1 0 0,1-1 0,-1 1 0,1 0 0,-1-1 0,1 1 0,-1 0 0,1 0 0,0-1 0,-1 1 0,1 0 0,-1 0 0,1 0 0,0 0 0,-1 0 0,2 0 0,26-1 0,-18 1 0,25-1 0,1-2 0,-1-1 0,0-1 0,47-15 0,-71 17 0,-1-1 0,1 0 0,-1-1 0,0 0 0,0-1 0,0 0 0,-1 0 0,0-1 0,0 0 0,-1-1 0,0 0 0,0 0 0,-1-1 0,0 0 0,0 0 0,-1 0 0,9-20 0,-6 7 0,-2-1 0,0-1 0,-2 1 0,0-1 0,2-34 0,-3-124 0,-5 126 0,1-185 0,0 950 0,2-786 0,26-151 0,-27 220 0,0 0 0,1 0 0,0 0 0,1 0 0,5-12 0,-6 18 0,-1 0 0,0 0 0,1 0 0,0 0 0,0 0 0,-1 0 0,1 0 0,0 1 0,0-1 0,1 1 0,-1-1 0,0 1 0,0 0 0,1 0 0,-1 0 0,1 0 0,-1 0 0,1 0 0,-1 1 0,6-1 0,-1 0 0,1 0 0,0 0 0,-1 1 0,1 1 0,14 1 0,-19-1 0,-1-1 0,1 1 0,-1 0 0,0 0 0,1 0 0,-1 1 0,0-1 0,1 0 0,-1 1 0,0 0 0,0-1 0,0 1 0,-1 0 0,1 0 0,0 0 0,-1 0 0,1 0 0,-1 0 0,3 5 0,0 4 0,0 0 0,-1 1 0,0-1 0,0 1 0,-1-1 0,-1 1 0,0 0 0,0 0 0,-2-1 0,1 1 0,-4 15 0,0-3 0,-2 0 0,0 0 0,-2-1 0,-13 30 0,13-38 0,2 0 0,-1 0 0,2 1 0,0 0 0,1 0 0,1 0 0,-2 21 0,5-36 0,1 0 0,-1 0 0,0 0 0,1-1 0,-1 1 0,1 0 0,0-1 0,-1 1 0,1 0 0,0-1 0,-1 1 0,1-1 0,0 1 0,0-1 0,-1 1 0,1-1 0,0 0 0,0 1 0,0-1 0,-1 0 0,1 0 0,0 1 0,0-1 0,0 0 0,0 0 0,0 0 0,0 0 0,0 0 0,-1 0 0,1-1 0,2 1 0,32-4 0,-25 2 0,0-1 0,0 0 0,-1-1 0,0 0 0,0-1 0,0 0 0,0 0 0,-1-1 0,1 0 0,-1 0 0,-1-1 0,0 0 0,11-12 0,5-11 0,0 0 0,23-44 0,-30 48 0,-2-1 0,0-1 0,-2 0 0,-1-1 0,-1 0 0,5-31 0,-14 58 0,0 0 0,-1 0 0,1 0 0,0 0 0,0 0 0,0 0 0,0 1 0,1-1 0,-1 0 0,0 1 0,1-1 0,0 1 0,-1 0 0,1-1 0,-1 1 0,1 0 0,0 0 0,0 0 0,0 0 0,0 0 0,0 0 0,0 1 0,2-2 0,8-1 0,0 1 0,23-3 0,-17 3 0,-34 3 0,11-1 0,1 0 0,0 0 0,-1 1 0,1-1 0,0 1 0,-1 0 0,1 0 0,0 0 0,0 1 0,0 0 0,-5 2 0,-2 3 0,1 1 0,-1 0 0,1 0 0,1 1 0,-1 1 0,2-1 0,-1 1 0,1 1 0,1 0 0,0 0 0,0 0 0,1 1 0,-7 21 0,5-9 0,2 1 0,0 0 0,2 0 0,1 1 0,0 51 0,2-74 0,1 0 0,0-1 0,0 1 0,0 0 0,0 0 0,1-1 0,-1 1 0,1 0 0,-1 0 0,1-1 0,0 1 0,0 0 0,0-1 0,1 1 0,-1-1 0,0 0 0,1 1 0,0-1 0,0 0 0,-1 0 0,1 0 0,0 0 0,1 0 0,-1 0 0,0-1 0,0 1 0,1-1 0,-1 1 0,1-1 0,-1 0 0,1 0 0,0 0 0,-1-1 0,5 2 0,20 3 0,0-1 0,0-2 0,0 0 0,1-2 0,49-5 0,-72 5 0,0-1 0,-1 0 0,1 0 0,0 0 0,-1 0 0,1-1 0,-1 0 0,0 0 0,1 0 0,-1 0 0,0-1 0,0 1 0,0-1 0,-1 0 0,6-6 0,-4 3 0,-1 1 0,0-1 0,0 0 0,0-1 0,-1 1 0,0-1 0,0 1 0,-1-1 0,3-10 0,-1-7 0,-1 1 0,-1-1 0,-1 0 0,-1 0 0,-4-28 0,4 46 0,-1 1 0,1 0 0,-1 0 0,-1 0 0,1 0 0,-1 0 0,0 0 0,0 1 0,0-1 0,-1 1 0,1-1 0,-1 1 0,0 0 0,-1 0 0,1 0 0,-1 0 0,1 0 0,-1 1 0,0 0 0,0 0 0,-1 0 0,-5-3 0,2 2 0,-1 1 0,0 0 0,0 0 0,-1 1 0,1 0 0,0 1 0,-1 0 0,1 0 0,-1 1 0,1 0 0,-11 2 0,17-2 0,1 1 0,-1-1 0,1 1 0,0 0 0,-1 0 0,1 0 0,0 0 0,0 1 0,0-1 0,0 1 0,0-1 0,0 1 0,0-1 0,0 1 0,1 0 0,-1 0 0,1 0 0,-1 0 0,1 0 0,0 0 0,0 1 0,0-1 0,0 0 0,0 1 0,0-1 0,0 0 0,0 4 0,-1 8 0,0 0 0,0-1 0,2 23 0,0-36 0,-1 17 0,2-1 0,0 0 0,6 33 0,-4-42 0,-1 0 0,1 0 0,0 0 0,0 0 0,1-1 0,0 0 0,0 1 0,0-1 0,1-1 0,0 1 0,7 6 0,-6-6 0,0-1 0,0 1 0,1-1 0,0 0 0,0-1 0,0 1 0,1-1 0,0-1 0,-1 1 0,1-2 0,1 1 0,-1-1 0,0 0 0,0 0 0,1-1 0,-1 0 0,1-1 0,-1 0 0,12-1 0,-17 0 0,-1 0 0,1 0 0,-1-1 0,0 1 0,0 0 0,1-1 0,-1 1 0,0-1 0,0 0 0,0 1 0,-1-1 0,1 0 0,0 0 0,-1 0 0,1-1 0,-1 1 0,0 0 0,0 0 0,0-1 0,0 1 0,0-1 0,0 1 0,-1-1 0,1-2 0,2-11 0,0 1 0,0-28 0,-2 34 0,2-215 0,-3 161 0,0 62 0,0-1 0,0 1 0,-1 0 0,1 0 0,1 0 0,-1 0 0,0 0 0,0 0 0,0-1 0,1 1 0,-1 0 0,0 0 0,1 0 0,-1 0 0,1 0 0,-1 0 0,1 0 0,0 0 0,-1 0 0,2-1 0,21-1 0,-16 3 0,-1 1 0,1 0 0,-1 0 0,1 0 0,-1 1 0,0 0 0,0 1 0,0-1 0,0 1 0,-1 0 0,1 0 0,-1 1 0,1 0 0,-1 0 0,0 0 0,-1 0 0,1 1 0,-1 0 0,0 0 0,0 0 0,0 0 0,3 8 0,1 0 0,-1 1 0,0 0 0,-1 0 0,-1 0 0,0 1 0,-1 0 0,5 30 0,-7-29 0,-1 1 0,-1-1 0,0 1 0,-1 0 0,-1-1 0,0 1 0,-1-1 0,-1 0 0,-1 0 0,0 0 0,-9 18 0,9-26 0,2 1 0,-1-1 0,1 1 0,1 0 0,0 0 0,0 0 0,0 0 0,1 16 0,1-24 0,0 0 0,0-1 0,0 1 0,0 0 0,1-1 0,-1 1 0,0-1 0,1 1 0,-1 0 0,0-1 0,1 1 0,-1-1 0,1 1 0,-1-1 0,1 0 0,-1 1 0,1-1 0,-1 1 0,1-1 0,-1 0 0,1 1 0,-1-1 0,1 0 0,0 0 0,-1 1 0,1-1 0,0 0 0,-1 0 0,1 0 0,0 0 0,-1 0 0,2 0 0,30 0 0,-18-1 0,-7 1 0,1-1 0,-1 0 0,0 0 0,1 0 0,-1-1 0,0 0 0,0-1 0,0 0 0,0 0 0,-1 0 0,1-1 0,8-6 0,-14 9-1,-1 1 0,1-1 0,0 1 0,-1-1 0,1 1 0,-1-1 1,1 1-1,-1-1 0,0 0 0,1 1 0,-1-1 0,0 0 0,1 1 0,-1-1 0,0 0 0,0 1 0,1-1 0,-1 0 0,0 0 1,0 1-1,0-1 0,0 0 0,0 0 0,0-1 0,0 1-8,0-5-151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1:29.3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13 579 32383,'-2'-10'318,"-1"18"-259,-2 18-79,4-10 31,0 8-5,0-1 0,4 32 0,-3-50-6,1 1 0,0 0-1,0 0 1,1 0 0,0-1 0,0 1 0,0-1 0,0 0 0,1 1 0,0-1 0,0 0-1,1-1 1,-1 1 0,7 6 0,-9-10 0,0 0 0,0 0 0,0 0 0,1 0 0,-1 0 0,0 0 0,0 0 0,1-1 0,-1 1 0,0 0 0,1-1 0,-1 1 0,1-1 0,-1 0 0,1 1 0,-1-1 0,1 0 0,-1 0 0,1 0 0,-1 0 0,1 0 0,-1 0 0,1 0 0,1-1 0,-1 0 0,0 0 0,1-1 0,-1 1 0,0-1 0,0 1 0,-1-1 0,1 0 0,0 1 0,-1-1 0,1 0 0,-1 0 0,1 0 0,1-4 0,3-7 0,-1 0 0,0 0 0,7-27 0,-12 38 0,12-59 0,6-73 0,6-35 0,-23 164 0,0-1 0,0 1 0,1-1 0,0 1 0,0-1 0,0 1 0,5-8 0,-6 11 0,1 1 0,-1-1 0,1 1 0,0 0 0,-1 0 0,1-1 0,0 1 0,0 0 0,0 0 0,0 1 0,0-1 0,0 0 0,0 1 0,0-1 0,0 1 0,0-1 0,0 1 0,0 0 0,1 0 0,-1 0 0,0 0 0,3 1 0,-3-1 0,0 1 0,0 0 0,0-1 0,0 1 0,0 0 0,0 0 0,0 0 0,0 0 0,0 0 0,-1 0 0,1 1 0,0-1 0,-1 0 0,1 1 0,-1-1 0,0 1 0,2 2 0,16 31 0,-14-26 0,-3-13 0,-2 3 0,0 0 0,0 1 0,0-1 0,0 0 0,0 0 0,0 1 0,0-1 0,0 0 0,0 0 0,0 1 0,0-1 0,0 0 0,0 0 0,-1 1 0,1-1 0,0 0 0,0 1 0,-1-1 0,1 0 0,-1 1 0,1-1 0,-1 0 0,1 1 0,-1-1 0,1 1 0,-1-1 0,1 1 0,-1-1 0,1 1 0,-1-1 0,0 1 0,1 0 0,-1-1 0,0 1 0,0 0 0,1 0 0,-1-1 0,0 1 0,0 0 0,1 0 0,-1 0 0,0 0 0,0 0 0,1 0 0,-1 0 0,0 0 0,0 0 0,1 0 0,-1 1 0,0-1 0,-1 1 0,-7-1 0,4 0 0,0 1 0,0-1 0,0 1 0,0 0 0,0 1 0,1-1 0,-1 1 0,0 0 0,1 0 0,-1 0 0,1 1 0,0 0 0,0-1 0,0 2 0,0-1 0,0 0 0,1 1 0,-1-1 0,1 1 0,0 0 0,-3 7 0,-5 6 0,2 1 0,0 0 0,-11 39 0,9-23 0,2 0 0,2 1 0,1 0 0,2 1 0,0 55 0,4-85 0,0 0 0,0 0 0,1 0 0,-1 0 0,1-1 0,1 1 0,-1 0 0,1-1 0,0 1 0,0-1 0,6 10 0,-5-12 0,-1 1 0,1-1 0,0 0 0,1 0 0,-1-1 0,1 1 0,-1-1 0,1 1 0,0-1 0,0 0 0,0-1 0,0 1 0,0-1 0,0 1 0,0-1 0,6 0 0,1 2 0,0-2 0,1 0 0,-1 0 0,1-1 0,13-1 0,-20 1 0,0-1 0,-1 0 0,1 0 0,0-1 0,-1 1 0,0-1 0,1 0 0,-1 0 0,0 0 0,0-1 0,0 1 0,0-1 0,0 0 0,5-6 0,0-2 0,-1 0 0,-1 0 0,0 0 0,0-1 0,-1 0 0,-1-1 0,0 1 0,0-1 0,-1 0 0,-1 0 0,2-14 0,0-18 0,-1-89 0,-4 55 0,0 73 0,1-1 0,-1 0 0,1 0 0,0 0 0,5-12 0,-6 17 0,1 1 0,0-1 0,0 0 0,0 1 0,0-1 0,0 0 0,0 1 0,1-1 0,-1 1 0,0 0 0,1 0 0,-1-1 0,1 1 0,0 0 0,-1 0 0,1 0 0,0 0 0,0 1 0,-1-1 0,1 0 0,0 1 0,0-1 0,0 1 0,2-1 0,3 0 0,1 0 0,-1 0 0,0 1 0,0 0 0,0 0 0,1 0 0,-1 1 0,0 0 0,0 1 0,0-1 0,0 1 0,0 1 0,0-1 0,-1 1 0,1 1 0,-1-1 0,0 1 0,10 7 0,-16-11 0,0 0 0,1 1 0,-1-1 0,0 0 0,0 0 0,0 0 0,0 0 0,0 0 0,1 0 0,-1 0 0,0 1 0,0-1 0,0 0 0,0 0 0,0 0 0,0 0 0,0 0 0,0 1 0,1-1 0,-1 0 0,0 0 0,0 0 0,0 0 0,0 1 0,0-1 0,0 0 0,0 0 0,0 0 0,0 1 0,0-1 0,0 0 0,0 0 0,0 0 0,0 0 0,0 1 0,0-1 0,-1 0 0,1 0 0,0 0 0,0 0 0,0 1 0,0-1 0,0 0 0,0 0 0,0 0 0,0 0 0,-1 0 0,1 0 0,0 1 0,0-1 0,0 0 0,0 0 0,0 0 0,-1 0 0,1 0 0,0 0 0,0 0 0,0 0 0,-1 0 0,1 0 0,0 0 0,0 0 0,-18 3 0,8-1 0,3 1 0,1 0 0,0 1 0,0 0 0,0 1 0,1-1 0,-1 1 0,1 0 0,0 0 0,0 1 0,1-1 0,0 1 0,0 0 0,0 0 0,1 1 0,-3 6 0,-1 3 0,0 1 0,1-1 0,1 1 0,0 0 0,-1 19 0,2 5 0,2-1 0,4 55 0,-2-90 0,1 1 0,0-1 0,0 1 0,0-1 0,1 1 0,0-1 0,0 0 0,0 0 0,1 0 0,0 0 0,-1 0 0,2-1 0,-1 1 0,1-1 0,-1 0 0,1 0 0,0 0 0,6 4 0,-4-3 0,1-1 0,0 0 0,0-1 0,0 0 0,0 0 0,0 0 0,1-1 0,-1 0 0,1 0 0,0-1 0,0 0 0,13 0 0,-15-1 0,7 1 0,1-2 0,0 1 0,-1-2 0,15-3 0,-23 4 0,-1 0 0,1-1 0,-1 0 0,1 0 0,-1 0 0,0-1 0,0 0 0,0 1 0,0-1 0,-1-1 0,1 1 0,-1 0 0,0-1 0,1 0 0,2-5 0,-1 0 0,0 0 0,-1 0 0,-1 0 0,1 0 0,-1-1 0,-1 1 0,0-1 0,0 0 0,0-12 0,0-15 0,-4-41 0,1 57 0,0 5 0,-1 1 0,0 0 0,-1 0 0,0 0 0,-1 1 0,-1-1 0,-8-17 0,11 27 0,-1 0 0,1 0 0,-1 0 0,-1 0 0,1 1 0,-1-1 0,1 1 0,-1 0 0,-1 0 0,1 0 0,0 0 0,-1 1 0,0 0 0,0 0 0,0 0 0,0 0 0,0 1 0,-1 0 0,1 0 0,0 0 0,-1 1 0,-8-1 0,11 1 0,-1 1 0,0-1 0,1 1 0,-1 0 0,1 0 0,-1 0 0,1 1 0,-1-1 0,1 1 0,-1 0 0,1 0 0,-1 0 0,1 1 0,0-1 0,0 1 0,-1 0 0,1-1 0,-5 6 0,5-3 0,0 1 0,0 0 0,0-1 0,1 1 0,-1 0 0,2 1 0,-1-1 0,0 0 0,1 1 0,0-1 0,0 0 0,0 10 0,-2 10-2,1-1 0,2 1 0,0 0-1,2 0 1,0 0 0,10 39 0,-10-55-1,1-1 0,0 1 1,0 0-1,1-1 0,0 0 0,0 0 0,1 0 0,0 0 1,1-1-1,0 0 0,0 0 0,0 0 0,1-1 0,0 0 0,0 0 1,0-1-1,1 0 0,0 0 0,0-1 0,0 0 0,12 4 1,-9-4 2,0-2-1,0 1 1,0-2 0,1 1 0,-1-2 0,1 1 0,13-2 0,-20 0 1,0 1 0,1-1 0,-1 0 0,0 0 0,0 0-1,-1-1 1,1 0 0,0 0 0,0 0 0,-1 0 0,1-1 0,-1 0 0,0 1 0,0-2 0,0 1 0,0 0 0,5-7 0,0-6 2,-1 0 0,-1 0 1,-1-1-1,0 1 0,-1-2 1,0 1-1,-2 0 0,3-32 1,-3 25-4,1 1-1,1-1 1,13-36 0,-17 57 0,0 0 0,0 0 0,1 0 0,-1 0 0,1 0 0,0 1 0,0-1 0,0 0 0,0 1 0,1 0 0,-1-1 0,1 1 0,-1 0 0,1 0 0,0 1 0,-1-1 0,1 0 0,5-1 0,0 1 0,1 0 0,-1 1 0,1 0 0,0 0 0,13 2 0,-16-1 0,-2 0 0,0 1 0,-1-1 0,1 1 0,0 1 0,-1-1 0,1 0 0,-1 1 0,0 0 0,1 0 0,-1 0 0,0 0 0,0 0 0,0 0 0,0 1 0,-1 0 0,1-1 0,-1 1 0,0 0 0,1 0 0,-1 1 0,0-1 0,-1 0 0,1 1 0,-1-1 0,1 1 0,0 4 0,-3-10 0,0 0 0,1 0 0,-1 0 0,-1 0 0,1 0 0,0 0 0,0 0 0,-1 0 0,1 1 0,-1-1 0,1 1 0,-1-1 0,0 1 0,0 0 0,0-1 0,1 1 0,-1 0 0,0 0 0,-1 0 0,1 0 0,0 1 0,0-1 0,0 1 0,0-1 0,-4 1 0,1-1 0,0 0 0,-1 0 0,1 1 0,0 0 0,-1 0 0,1 1 0,0 0 0,-1-1 0,1 2 0,0-1 0,-9 4 0,6 0 0,0 0 0,0 1 0,0 0 0,1 0 0,-1 1 0,2 0 0,-1 0 0,1 1 0,0 0 0,1 0 0,-9 16 0,6-9 0,1 1 0,0-1 0,1 1 0,1 0 0,1 1 0,-4 21 0,7-29 0,-1 7-3,0 1 0,1-1 0,1 1 0,1 17 0,0-31 2,-1 1 1,1-1-1,-1 1 0,1-1 1,0 0-1,0 1 0,1-1 1,-1 0-1,1 0 0,0 0 1,-1 0-1,1 0 1,0 0-1,1 0 0,-1-1 1,0 1-1,1-1 0,0 0 1,-1 1-1,1-1 0,0 0 1,0-1-1,0 1 0,0 0 1,4 0-1,4 1 1,-1 0 0,0-1 0,0 0 0,1-1 0,-1-1 0,1 1 0,10-2 0,-17 1 0,1-1 0,-1 1 0,0-1 0,0 0 0,1 0 1,-1 0-1,0-1 0,0 1 0,0-1 0,-1 0 0,1 0 1,0 0-1,-1-1 0,1 1 0,-1-1 0,0 0 0,0 0 0,6-7 1,-2-2 1,0-1 0,-1-1 0,-1 1 0,0-1 0,-1 0 1,0 0-1,-1 0 0,2-20 0,-2-13 4,-4-60-1,0 32-1,1 364-38,0-281 32,0 0 0,0 0 0,1 0 0,1 0 0,-1 0 0,4 9-1,-4-14 2,0-1 0,0 1-1,0-1 1,1 0-1,-1 0 1,0 1 0,1-1-1,0 0 1,-1 0-1,1-1 1,0 1 0,0 0-1,0 0 1,0-1-1,0 1 1,1-1-1,-1 0 1,0 0 0,1 0-1,-1 0 1,1 0-1,-1 0 1,3 0 0,3 0 0,0 0 1,0 0-1,0-1 1,0 0 0,0 0-1,11-2 1,-16 1 0,1 0 0,-1 0 0,0 0 0,1 0 0,-1-1 0,0 1 0,0-1 0,1 0 0,-1 0 0,-1 0 0,1 0 0,0-1 0,0 1 0,-1-1 0,4-4 0,4-9 3,-1 0 0,-1 0 0,0 0-1,-1-1 1,-1 0 0,-1 0 0,5-27 0,11-128 25,-19 153-31,15-354 67,-25 487-64,0-23 0,-2 322 0,9-408 0,1-1 0,0 0 0,0 0 0,1 0 0,-1 1 0,1-1 0,0 0 0,0 0 0,0 0 0,0 0 0,1 0 0,0-1 0,0 1 0,3 5 0,-2-6 0,0-1 0,0 0 0,0 0 0,0-1 0,0 1 0,0-1 0,1 1 0,-1-1 0,0 0 0,1 0 0,-1 0 0,1-1 0,-1 1 0,1-1 0,-1 0 0,1 0 0,4-1 0,8 1 0,-8 1 0,1 0 0,0-1 0,0-1 0,-1 1 0,1-1 0,0-1 0,-1 0 0,1 0 0,-1 0 0,1-1 0,-1-1 0,0 1 0,11-8 0,-6 1 0,-1 0 0,0 0 0,-1-1 0,0-1 0,-1 0 0,0 0 0,-1-1 0,0 0 0,-1-1 0,0 0 0,8-23 0,-7 13 0,-2-1 0,-1 0 0,0 0 0,-2 0 0,-1 0 0,0-40 0,-3 64 0,0 1 0,0 0 0,0-1 0,0 1 0,0-1 0,-1 1 0,1-1 0,0 1 0,0 0 0,0-1 0,0 1 0,0-1 0,-1 1 0,1 0 0,0-1 0,0 1 0,-1-1 0,1 1 0,0 0 0,0-1 0,-1 1 0,1 0 0,0 0 0,-1-1 0,1 1 0,-1 0 0,1 0 0,0 0 0,-1-1 0,1 1 0,-1 0 0,1 0 0,-1 0 0,-19 3 0,17-2 0,-1 0 0,1 1 0,-1 0 0,1 0 0,-1 0 0,1 0 0,0 0 0,0 1 0,-3 3 0,-1 5 0,0 1 0,1-1 0,1 1 0,0 0 0,1 1 0,0-1 0,1 1 0,0-1 0,-2 26 0,2 12 0,5 61 0,-1-90 0,-1-17 0,0 1 0,0-1 0,1 1 0,0-1 0,0 1 0,0-1 0,1 1 0,-1-1 0,1 0 0,0 0 0,0 0 0,1 0 0,-1 0 0,1 0 0,0 0 0,0-1 0,0 0 0,0 1 0,1-1 0,-1 0 0,1-1 0,0 1 0,0-1 0,0 1 0,0-1 0,0-1 0,0 1 0,1 0 0,-1-1 0,1 0 0,-1 0 0,1 0 0,-1-1 0,8 1 0,-2 0 0,0-1 0,0 0 0,0 0 0,0-1 0,0 0 0,0-1 0,-1 0 0,1 0 0,14-7 0,-17 6 0,-1-1 0,0 1 0,0-1 0,-1-1 0,1 1 0,-1-1 0,0 0 0,0 0 0,-1-1 0,1 0 0,-1 1 0,0-1 0,-1-1 0,5-8 0,6-21 0,-1 0 0,13-62 0,7-18 0,-32 114-1,-1-1 1,1 1-1,0 0 0,0 0 1,1 0-1,-1 1 0,0-1 1,1 0-1,-1 0 0,1 1 0,0-1 1,-1 1-1,1-1 0,0 1 1,0 0-1,0-1 0,0 1 1,0 0-1,0 1 0,0-1 1,0 0-1,1 0 0,-1 1 1,0-1-1,0 1 0,1 0 1,-1 0-1,0 0 0,0 0 0,1 0 1,-1 0-1,0 1 0,1-1 1,-1 1-1,0-1 0,0 1 1,0 0-1,4 2 0,-3-1 1,1 1-1,0-1 0,-1 1 1,1 0-1,-1 0 0,0 0 0,0 1 1,4 4-1,26 47 7,-35-64 23,-3-9-31,2 15 2,-1 0 0,1 1 0,0-1 0,-1 1 0,1 0 0,-1 0 0,1 1 0,-1-1 0,0 1 0,0-1 0,0 1 0,0 1 0,0-1 0,0 0 0,-5 1 0,3-1 0,1 1 0,0 0 0,-1 0 0,1 1 0,0-1 0,0 1 0,-1 0 0,1 1 0,0-1 0,0 1 0,-8 3 0,8 0 0,-1 0 0,1 0 0,-1 0 0,1 0 0,1 1 0,-1 0 0,1 0 0,0 0 0,1 0 0,-1 1 0,-2 7 0,1-2 0,0 1 0,1 0 0,1 0 0,0 0 0,-1 19 0,3-20 3,-1 1-7,2 0 0,-1 0 1,2 0-1,3 23 0,-4-33 3,1 0 1,0 0-1,0 0 0,0 1 1,1-1-1,-1 0 0,1 0 1,-1-1-1,1 1 0,0 0 1,0 0-1,1-1 0,-1 0 1,0 1-1,1-1 0,0 0 1,-1 0-1,1 0 0,0 0 1,0-1-1,0 1 0,0-1 1,5 2-1,2-1 1,-1 1 0,0-2 0,1 1 0,0-2 0,-1 1 0,1-1 0,14-2 0,-18 2 0,-1-1 0,0 0 0,0 0 0,0-1 0,0 1 0,0-1 0,-1 0 0,1 0 0,0-1 0,-1 1 0,0-1 0,1 0 0,-1 0 0,0 0 0,6-8 0,-2-1 0,-1-1 0,0 0 0,-1 0 0,-1 0 0,0-1 0,0 1 0,-1-1 0,3-27 0,-1-8 2,0-60 1,-5 42 14,-2-342-7,-2 388-10,3 21 0,0 0 0,0 0 0,-1 0 0,1 0 0,0 0 0,0 0 0,0 0 0,0 0 0,0 0 0,0 0 0,-1 0 0,1 0 0,0 0 0,0 1 0,0-1 0,0 0 0,0 0 0,0 0 0,-1 0 0,1 0 0,0 0 0,0 0 0,0-1 0,0 1 0,0 0 0,0 0 0,-1 0 0,1 0 0,0 0 0,0 0 0,0 0 0,0 0 0,0 0 0,0 0 0,0 0 0,0 0 0,-1 0 0,1-1 0,0 1 0,0 0 0,0 0 0,0 0 0,0 0 0,0 0 0,0 0 0,0 0 0,0-1 0,0 1 0,0 0 0,0 0 0,0 0 0,0 0 0,0 0 0,0 0 0,0-1 0,0 1 0,0 0 0,0 0 0,0 0 0,0 0 0,0 0 0,0 0 0,0-1 0,0 1 0,0 0 0,0 0 0,0 0 0,0 0 0,-2 8 0,-6 55 0,3-1 0,4 94 0,2-76 0,-1 397-107,0-480-298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1:29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31566,'26'0'945,"10"-9"-785,6 3-96,11 0-32,6-3-32,0 6 0,-10 0 0,-10-2 0,-6 2 0,-17 0 0,-3 3 0,-10 0-112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41:32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26 434 32383,'0'0'6,"0"0"0,0-1 0,0 1 0,0 0 0,0 0 0,0 0 1,0 0-1,0-1 0,0 1 0,0 0 0,0 0 0,0 0 0,0 0 0,0-1 0,0 1 1,0 0-1,0 0 0,0 0 0,0 0 0,0-1 0,0 1 0,0 0 0,0 0 0,-1 0 1,1 0-1,0 0 0,0 0 0,0-1 0,0 1 0,0 0 0,0 0 0,0 0 0,-1 0 1,1 0-1,0 0 0,0 0 0,0 0 0,0 0 0,-1-1 0,1 1 0,0 0 0,0 0 1,0 0-1,0 0 0,0 0 0,-1 0 0,1 0 0,0 0 0,0 0 0,0 0 0,0 0 1,-1 0-1,1 0 0,0 1 0,0-1 0,-8 11 4,4 8-5,0 1-1,2 0 1,0 1-1,1-1 1,1 0-1,4 27 1,-3-45-5,0 0 0,-1 0 0,2 0 0,-1 0 0,0 0 0,0 0 0,1-1 0,-1 1 0,0 0 0,1-1 0,0 1 0,-1-1 0,1 1 0,0-1 0,0 0 0,0 0 0,0 0 0,0 0 0,0 0 0,0 0 0,0-1 0,0 1 0,1-1 0,-1 1 0,2-1 0,-1 1 0,1 0 0,-1-1 0,0 0 0,1 1 0,-1-1 0,0-1 0,0 1 0,1 0 0,-1-1 0,0 1 0,0-1 0,1 0 0,-1 0 0,0-1 0,0 1 0,0 0 0,4-4 0,0-2 0,-1-1 0,-1 1 0,1-1 0,-1 0 0,-1 0 0,0 0 0,0-1 0,0 0 0,3-15 0,19-90 0,-26 114 0,13-81 0,-4 24 0,2-1 0,26-75 0,-35 125 0,1 1 0,1 0 0,-1 0 0,1 0 0,0 0 0,1 1 0,0 0 0,9-11 0,-12 15 0,0 1 0,1-1 0,-1 0 0,0 1 0,1-1 0,-1 1 0,1 0 0,-1 0 0,1 0 0,0 0 0,-1 0 0,1 0 0,0 1 0,0-1 0,-1 1 0,1 0 0,0 0 0,0 0 0,0 0 0,0 1 0,-1-1 0,1 1 0,0-1 0,-1 1 0,1 0 0,5 3 0,-5-2 0,0 0 0,0 0 0,1 0 0,-2 1 0,1-1 0,0 1 0,0 0 0,-1 0 0,0 0 0,1 0 0,1 5 0,19 42 0,-17-26 0,0 1 0,-2-1 0,-1 1 0,0 1 0,-2-1 0,-3 39 0,1-45 0,0-1 0,-1-1 0,-1 1 0,0-1 0,-2 1 0,0-1 0,-1 0 0,0-1 0,-2 1 0,0-1 0,0-1 0,-2 1 0,0-2 0,-1 1 0,0-2 0,-21 21 0,28-30 0,0-1 0,-1 1 0,1-1 0,-1 0 0,0-1 0,0 1 0,0-1 0,0 0 0,0 0 0,-1 0 0,1-1 0,0 0 0,-1 0 0,-8 0 0,9-1 0,1 0 0,0 0 0,0 0 0,0-1 0,0 0 0,0 1 0,0-2 0,0 1 0,0 0 0,1-1 0,-1 0 0,0 1 0,1-2 0,-1 1 0,1 0 0,0-1 0,0 1 0,0-1 0,-4-4 0,-5-11 0,1 0 0,0-1 0,1 0 0,1-1 0,1 1 0,1-2 0,1 1 0,1-1 0,0 0 0,2 0 0,0 0 0,1-38 0,2 58 0,0 0 0,0 0 0,0 0 0,0-1 0,0 1 0,0 0 0,1 0 0,-1 0 0,0 1 0,1-1 0,-1 0 0,1 0 0,-1 0 0,1 0 0,-1 0 0,1 0 0,-1 0 0,1 1 0,0-1 0,0 0 0,-1 1 0,1-1 0,0 0 0,2 0 0,-1 0 0,0 0 0,0 0 0,1 1 0,-1-1 0,0 1 0,1 0 0,-1 0 0,0-1 0,1 2 0,3-1 0,0 1 0,-1 0 0,0 0 0,0 0 0,0 1 0,0-1 0,0 1 0,-1 1 0,1-1 0,0 1 0,4 3 0,7 10 0,-1 2 0,0 0 0,23 39 0,-26-37 0,2 1 0,1-1 0,26 26 0,-35-40 0,0-1 0,0 0 0,1 0 0,0 0 0,0-1 0,0 0 0,0-1 0,1 0 0,-1 0 0,1 0 0,0-1 0,0 0 0,0-1 0,15 2 0,-15-3 0,0 1 0,0-1 0,0-1 0,0 0 0,0 0 0,11-3 0,-16 3 0,1-1 0,-1 1 0,1-1 0,-1 0 0,1 0 0,-1 0 0,0-1 0,0 1 0,0-1 0,-1 0 0,1 0 0,-1 0 0,1 0 0,-1 0 0,2-4 0,9-18 0,-2 0 0,-1-1 0,-1 0 0,-1 0 0,6-35 0,-7 27 0,2 0 0,17-41 0,-25 71 0,1 0 0,0 0 0,0 0 0,0 1 0,1-1 0,-1 0 0,1 1 0,0 0 0,0-1 0,0 1 0,1 1 0,-1-1 0,1 0 0,-1 1 0,1-1 0,0 1 0,5-2 0,-2 2 0,1 0 0,-1 1 0,1 0 0,0 0 0,0 1 0,-1-1 0,1 2 0,13 1 0,-20-2 0,0 0 0,0 1 0,0-1 0,0 0 0,0 1 0,0-1 0,0 0 0,-1 1 0,1 0 0,0-1 0,0 1 0,0-1 0,0 1 0,-1 0 0,1 0 0,0-1 0,-1 1 0,1 0 0,-1 0 0,1 0 0,-1 0 0,1 0 0,-1 0 0,1 0 0,-1 0 0,0 0 0,0 0 0,1 1 0,-3-1 0,1-1 0,-1 1 0,1-1 0,-1 0 0,1 0 0,-1 0 0,0 0 0,1 0 0,-1 0 0,1 0 0,-1-1 0,-1 0 0,1 1 0,-11-1 0,0 0 0,0 0 0,0 2 0,-16 1 0,24-1 0,0 0 0,0 0 0,0 1 0,0 0 0,0 0 0,0 0 0,1 0 0,-1 1 0,1-1 0,0 1 0,-1 0 0,1 1 0,-5 5 0,1-1 0,1 1 0,1 1 0,0-1 0,0 1 0,1 0 0,0 0 0,0 0 0,1 1 0,1 0 0,0 0 0,-2 11 0,1 9 0,2 0 0,1 56 0,2-81 0,-1 1 0,1-1 0,0 1 0,1-1 0,-1 1 0,1-1 0,0 0 0,1 0 0,0 0 0,0 0 0,0 0 0,0 0 0,1-1 0,0 0 0,0 0 0,1 0 0,-1 0 0,7 5 0,-3-5 0,0 1 0,0-1 0,0-1 0,1 1 0,0-2 0,-1 1 0,1-1 0,1 0 0,-1-1 0,0 0 0,1-1 0,12 1 0,2 0 0,-3-1 0,0 0 0,0-1 0,39-6 0,-53 5 0,-1 0 0,0-1 0,0 0 0,0 0 0,0-1 0,-1 0 0,1 0 0,-1 0 0,1 0 0,-1-1 0,0 0 0,0 0 0,-1-1 0,1 1 0,-1-1 0,0 0 0,4-8 0,-1 2 0,-2 0 0,0-1 0,0 0 0,-1 0 0,0 0 0,-1-1 0,-1 1 0,2-18 0,-1-107 0,-4 89 0,1-59 0,0 106 0,1 1 0,-1-1 0,0 0 0,0 0 0,0 1 0,1-1 0,-1 0 0,0 0 0,1 1 0,-1-1 0,1 0 0,-1 1 0,0-1 0,1 1 0,0-1 0,-1 1 0,1-1 0,-1 1 0,1-1 0,0 1 0,-1-1 0,1 1 0,0 0 0,-1-1 0,1 1 0,0 0 0,0 0 0,-1-1 0,1 1 0,1 0 0,26-3 0,-22 3 0,7-1 0,1 0 0,-1 2 0,1-1 0,0 2 0,-1 0 0,20 5 0,-29-6 0,0 1 0,0 0 0,0 0 0,0 0 0,0 0 0,-1 1 0,1-1 0,-1 1 0,0 0 0,1 0 0,-1 0 0,-1 0 0,1 1 0,0-1 0,-1 1 0,0 0 0,0 0 0,0 0 0,0 0 0,0 0 0,-1 0 0,0 0 0,0 0 0,1 7 0,-1 0 0,0 1 0,0 0 0,-1 0 0,0-1 0,-1 1 0,-1 0 0,0-1 0,0 1 0,-1-1 0,-1 1 0,0-1 0,0 0 0,-1-1 0,-10 17 0,6-14 0,1 1 0,1-1 0,0 1 0,1 1 0,0-1 0,1 1 0,1 0 0,0 0 0,1 1 0,1-1 0,-1 22 0,3-35 0,1-1 0,-1 1 0,0-1 0,1 0 0,-1 1 0,1-1 0,-1 0 0,1 1 0,0-1 0,0 0 0,0 0 0,-1 0 0,1 1 0,0-1 0,0 0 0,0 0 0,1 0 0,-1-1 0,0 1 0,0 0 0,0 0 0,1-1 0,-1 1 0,0 0 0,1-1 0,-1 1 0,0-1 0,1 0 0,-1 0 0,1 1 0,-1-1 0,2 0 0,10 1 0,-1 0 0,24-1 0,-19-1 0,-5 1 0,-1 1 0,-1 0 0,1-1 0,0-1 0,0 0 0,0 0 0,-1-1 0,1-1 0,-1 1 0,0-2 0,1 1 0,15-9 0,-16 5 0,0-1 0,0 1 0,-1-1 0,0-1 0,0 0 0,-1 0 0,0-1 0,-1 0 0,0 0 0,-1-1 0,0 0 0,0 0 0,-1 0 0,-1-1 0,7-23 0,-4-2 0,-2-1 0,-1-1 0,-3-65 0,-1 99 0,1 3 0,-1-1 0,0 1 0,0-1 0,0 1 0,0-1 0,-1 1 0,1-1 0,-1 1 0,0-1 0,1 1 0,-1 0 0,0-1 0,-1 1 0,-1-3 0,2 4 0,-1-1 0,0 1 0,0 0 0,0 0 0,1 0 0,-1 1 0,0-1 0,0 0 0,0 1 0,-1-1 0,1 1 0,0 0 0,0-1 0,0 1 0,0 0 0,-4 1 0,4-1 0,-1 0 0,1 0 0,-1 1 0,1-1 0,0 1 0,-1-1 0,1 1 0,0 0 0,-1 0 0,1 0 0,0 0 0,0 0 0,0 0 0,0 1 0,0-1 0,0 1 0,-2 2 0,1 0 0,0 0 0,0 0 0,1 0 0,-1 0 0,1 0 0,0 1 0,0-1 0,-1 7 0,-2 8 0,1 0 0,2 1 0,-2 27 0,4-41 0,-1 14 0,-1 4 0,1 0 0,1 1 0,7 46 0,-7-65 0,2-1 0,-1 1 0,0-1 0,1 0 0,0 0 0,0 0 0,1 0 0,-1 0 0,1 0 0,0-1 0,1 1 0,-1-1 0,1 0 0,0 0 0,0 0 0,0 0 0,0-1 0,0 1 0,1-1 0,0-1 0,0 1 0,0 0 0,5 1 0,7 0 0,1-1 0,-1 0 0,1-1 0,0-1 0,-1-1 0,36-4 0,-44 3 0,0 0 0,0-1 0,-1 0 0,1 0 0,-1-1 0,0 0 0,1-1 0,-1 0 0,-1 0 0,1-1 0,-1 1 0,1-2 0,-2 1 0,1-1 0,0 0 0,-1-1 0,0 1 0,-1-1 0,0 0 0,7-12 0,-3 3 0,-2 1 0,0-1 0,-1 0 0,0-1 0,-1 1 0,-1-1 0,-1 0 0,-1-1 0,2-25 0,-3 6 0,1 19 0,-2 1 0,0-1 0,0 0 0,-5-20 0,4 36 0,0 0 0,1 0 0,-1 0 0,0 1 0,0-1 0,-1 0 0,1 1 0,0-1 0,0 1 0,-1-1 0,1 1 0,-1 0 0,1 0 0,-1-1 0,0 1 0,1 0 0,-1 0 0,0 1 0,0-1 0,0 0 0,0 1 0,0-1 0,0 1 0,1-1 0,-1 1 0,0 0 0,0 0 0,0 0 0,0 0 0,0 0 0,0 0 0,0 1 0,0-1 0,0 1 0,0-1 0,0 1 0,0 0 0,0-1 0,1 1 0,-4 2 0,1 1 0,1 0 0,-1 0 0,1 0 0,0 0 0,0 1 0,1-1 0,-1 1 0,1-1 0,0 1 0,0 0 0,1 0 0,-2 7 0,-2 8 0,2 0 0,-1 21 0,3 159 0,1-191 0,0-1 0,1 0 0,0 0 0,1 1 0,-1-1 0,2 0 0,-1 0 0,1-1 0,0 1 0,1-1 0,0 1 0,7 9 0,-7-13 0,0 1 0,1 0 0,-1-1 0,1 0 0,0 0 0,1 0 0,-1 0 0,1-1 0,-1 0 0,1 0 0,0-1 0,0 0 0,0 0 0,1 0 0,-1-1 0,11 2 0,-5-2 0,0 0 0,0 0 0,0-1 0,0-1 0,17-2 0,-24 2 0,0 0 0,0-1 0,-1 1 0,1-1 0,0 0 0,-1 0 0,1 0 0,-1-1 0,0 0 0,0 0 0,0 0 0,0 0 0,-1 0 0,1-1 0,-1 0 0,3-3 0,1-5 0,0 1 0,-1-1 0,-1 0 0,0 0 0,-1-1 0,0 0 0,-1 0 0,3-15 0,-1-16 0,-1-49 0,1-9 0,-5 100 0,0 0 0,1 1 0,-1-1 0,0 0 0,1 0 0,-1 0 0,1 0 0,-1 0 0,1 1 0,0-1 0,0 0 0,0 0 0,0 1 0,0-1 0,0 1 0,0-1 0,0 1 0,1-1 0,2-1 0,-1 2 0,-1 0 0,1 0 0,0 0 0,-1 1 0,1-1 0,0 1 0,-1 0 0,1 0 0,0 0 0,0 0 0,0 0 0,-1 1 0,5 0 0,-4 0 0,0 1 0,0 0 0,0-1 0,0 1 0,0 0 0,0 0 0,0 1 0,-1-1 0,1 1 0,-1-1 0,0 1 0,0 0 0,0 0 0,0 0 0,0 0 0,-1 0 0,1 0 0,-1 0 0,0 0 0,1 4 0,4 11 0,0 0 0,3 25 0,-4-3 0,-2 0 0,-4 66 0,0-38 0,0-63 0,1 1 0,0 0 0,-1-1 0,0 0 0,-1 1 0,1-1 0,-4 7 0,4-33 0,8-17 0,1 1 0,2 0 0,17-40 0,-11 32 0,-5 10 0,24-61 0,-31 86 0,1 0 0,0 0 0,0 1 0,1-1 0,1 2 0,12-15 0,-17 21 0,0 0 0,0 0 0,0 1 0,0-1 0,0 1 0,0 0 0,1-1 0,-1 1 0,0 0 0,1 0 0,-1 1 0,1-1 0,-1 0 0,1 1 0,-1 0 0,6-1 0,-7 1 0,1 1 0,-1-1 0,1 0 0,-1 1 0,1-1 0,-1 0 0,0 1 0,1 0 0,-1-1 0,1 1 0,-1 0 0,0 0 0,0 0 0,1 0 0,-1 0 0,0 0 0,0 0 0,0 0 0,0 0 0,0 1 0,-1-1 0,1 0 0,0 1 0,0-1 0,-1 0 0,1 1 0,0 1 0,5 26 0,-2 1 0,0-1 0,-2 0 0,-1 1 0,-4 30 0,2 4 0,-2-4 0,-11 65 0,9-87 0,4-1 0,1-37 0,0 0 0,0 0 0,0 1 0,0-1 0,0 0-1,0 0 1,0 0 0,0 0 0,0 0 0,0 1 0,0-1 0,0 0 0,0 0-1,0 0 1,0 0 0,0 1 0,0-1 0,0 0 0,0 0 0,0 0 0,0 0 0,0 0-1,0 0 1,0 1 0,0-1 0,0 0 0,1 0 0,-1 0 0,0 0 0,0 0-1,0 0 1,0 0 0,0 1 0,0-1 0,1 0 0,-1 0 0,0 0 0,0 0-1,0 0 1,0 0 0,0 0 0,1 0 0,-1 0 0,0 0 0,0 0 0,17 1-27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3:17.49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174 43 31919,'-4'-4'40,"-1"0"0,0 1 1,0-1-1,0 1 0,0 1 0,-1-1 1,1 1-1,-1 0 0,0 0 1,1 0-1,-1 1 0,0 0 1,0 0-1,0 0 0,0 1 0,0 0 1,0 0-1,-9 2 0,12-1-38,1 0-1,-1 0 0,0 0 0,1 0 0,-1 0 1,1 0-1,-1 1 0,1-1 0,0 1 0,-1 0 1,1 0-1,0 0 0,0 0 0,0 0 1,0 0-1,1 1 0,-1-1 0,1 0 0,-1 1 1,1-1-1,0 1 0,0 0 0,0-1 0,0 1 1,1 0-1,-2 5 0,-1 7 4,1 1-1,0-1 1,1 24-1,0-29-4,1-1 0,1 1 0,0-1 0,0 1 0,1 0 0,3 10 0,-3-15 2,0-1-1,0 0 1,1 0 0,0 0 0,-1 0 0,1 0-1,1 0 1,-1-1 0,1 1 0,-1-1 0,1 0-1,0 0 1,0-1 0,5 4 0,3-1-2,-1-1 1,1 0-1,-1 0 1,1-1-1,0-1 0,0 0 1,0-1-1,1 0 1,-1 0-1,16-3 1,-20 2-1,-5 0 0,0 0 0,0 0 0,0-1 0,0 1 0,0-1 0,0 0 0,0 0 0,0 0 0,0 0 0,0-1 0,-1 1 0,1-1 0,0 0 0,-1 1 0,0-1 0,1 0 0,-1-1 0,0 1 0,0 0 0,0-1 0,0 1 0,-1-1 0,1 1 0,0-1 0,-1 0 0,0 0 0,0 1 0,0-1 0,0 0 0,0 0 0,-1 0 0,1-6 0,1-5 0,-1-1 0,0 1 0,-1-1 0,-1 1 0,-4-27 0,3 34 0,0-1 0,0 1 0,-1 0 0,0-1 0,0 1 0,-1 0 0,0 1 0,0-1 0,-1 1 0,0 0 0,0 0 0,0 0 0,-10-8 0,11 11 0,0-1 0,0 2 0,0-1 0,0 0 0,-1 1 0,1-1 0,-1 1 0,1 1 0,-1-1 0,0 0 0,0 1 0,0 0 0,0 0 0,1 1 0,-1 0 0,0-1 0,0 1 0,0 1 0,0-1 0,0 1 0,0 0 0,-9 3 0,-9 12-29,0 10-118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40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3 102 31679,'-3'-2'1083,"39"959"-1078,-3-602-5,-18 734 0,-17-713 0,-11-184 0,13-120 0,-4 1 0,-22 129 0,19-159 0,-1 52 0,0-9 0,1 8 0,6 132 0,3-86 0,-2-140 0,1 1 0,-1-1 0,0 1 0,1-1 0,-1 1 0,1-1 0,-1 0 0,1 1 0,-1-1 0,1 0 0,-1 1 0,1-1 0,-1 0 0,1 0 0,-1 1 0,1-1 0,0 0 0,-1 0 0,1 0 0,-1 0 0,1 0 0,0 0 0,-1 0 0,1 0 0,0 0 0,0 0 0,24 0 0,-19 0 0,55 0 0,425-20 0,-344 8 0,164 7 0,-186 6 0,-76 2 0,-44-4 0,1-1 0,0 1 0,-1-1 0,1 1 0,-1-1 0,0 0 0,0 1 0,1-1 0,-1 1 0,0-1 0,0 0 0,0 1 0,-1-4 0,1 4 0,0-95 0,2-10 0,-24-205 0,12 223 0,3-175 0,8 181 0,2 26 0,2 1 0,14-59 0,-8 51 0,4-67 0,1-450 0,-10-266 0,-6 74 0,-10 504 0,10 56 0,-3 211 0,1 0 0,-1 0 0,0 1 0,0-1 0,0 1 0,0 0 0,0 0 0,0 0 0,-4 0 0,3 1 0,-51-1 0,-271 5 0,120-5 0,-24 1 0,139 11 0,60-6 0,-59 2 0,0-5-467,81-3-1675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42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4 30190,'-1'0'70,"1"0"1,0-1-1,0 1 1,0 0-1,-1-1 0,1 1 1,0 0-1,-1 0 1,1 0-1,0-1 0,-1 1 1,1 0-1,0 0 1,-1 0-1,1 0 1,0 0-1,-1-1 0,1 1 1,0 0-1,-1 0 1,1 0-1,0 0 1,-1 0-1,1 0 0,-1 0 1,1 0-1,0 0 1,-1 1-1,1-1 0,0 0 1,-1 0-1,0 0 1,-14 5-154,6 3 97,0 1 1,0 0-1,1 0 0,0 1 1,0 0-1,-10 18 0,-8 11-2,-37 52-12,-68 131 0,113-188 0,5 5-811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42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505 0 30126,'0'0'1424,"-3"3"-1269,-90 109 71,6 5 0,-87 149 0,159-240-230,0 0-34,-1 0 0,-1-1-1,-1 0 1,-35 36 0,40-52-1915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43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766 0 30942,'-10'10'1470,"-412"514"-1390,310-364-89,-31 39-190,124-177-79,12-15-28,0-1 0,1 1 1,0 1-1,1-1 0,-1 1 1,2 0-1,-1 1 1,1-1-1,-5 16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43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859 0 29213,'0'0'1775,"-1"10"-1391,-1-3-339,0-1 0,0 1 0,0-1 0,-1 0 0,0 0 0,-1-1 0,1 1 0,-1-1 1,-7 9-1,-9 13 53,-62 90 88,-110 119 0,47-63-208,26-33-303,-22 29 324,111-129-1125,2 1 0,-31 59 1,54-87-6714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44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852 0 30254,'0'0'1931,"-3"3"-1861,-354 388 106,177-203-128,129-134-53,-86 97-38,111-119 30,1 1-1,-37 68 1,60-97 0,1-3-3,0 2 0,0-1 0,0 0 0,0 0 0,0 0 0,1 0 0,-1 0 0,1 1-1,-1-1 1,1 4 0,0-6-320,2-1-437,12-4-801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44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819 7 31294,'1'-1'51,"0"0"-1,1 1 1,-1-1 0,0 0-1,1 1 1,-1-1-1,1 1 1,-1 0 0,1-1-1,-1 1 1,1 0-1,-1 0 1,1 0-1,-1 0 1,1 0 0,2 0-1,11 0 278,-22 15-235,-17 11-55,-43 37 1,4-4-23,-32 37-14,-290 314-1,187-161-41,193-243 9,3-5-2,0 1 0,1 0 0,-1 0-1,1 0 1,0 0 0,-1 0 0,1 0-1,0 0 1,0 0 0,0 1 0,-1 2-1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45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938 2 30942,'0'0'35,"1"0"-1,-1 0 0,0 0 1,0 0-1,0-1 1,1 1-1,-1 0 0,0 0 1,0 0-1,0 0 1,1 0-1,-1 0 0,0 0 1,0 0-1,0 0 1,1 0-1,-1 0 0,0 0 1,0 0-1,1 0 1,-1 0-1,0 0 0,0 0 1,1 0-1,-1 0 1,0 0-1,0 0 1,1 0-1,-1 0 0,0 0 1,0 0-1,0 0 1,1 1-1,-1-1 0,0 0 1,0 0-1,0 0 1,0 0-1,1 0 0,-1 1 1,0-1-1,-2 12 222,-13 14-343,-40 40 137,-91 83-1,51-54-49,14-12-2,-337 363 17,417-445-15,-25 27-7,2 1 1,1 1-1,-35 62 1,56-81-253,11-14-7,14-13-645,8-14-1930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45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885 0 31406,'0'0'1132,"0"5"-1108,-3 2-19,-1 0 1,1-1 0,-1 1 0,0-1 0,-1 0 0,0 0 0,0 0-1,0-1 1,0 0 0,-8 5 0,5-2 2,-198 179 25,78-75-31,-151 171 0,83-35-5,195-246-80,-1 0 0,1 0 0,0 1 0,-1-1-1,1 1 1,0-1 0,1 0 0,-1 1 0,0 0-1,0 2 1,12-5-952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46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981 4 28829,'1'0'65,"-1"0"-1,0-1 1,1 1-1,-1 0 0,0 0 1,1-1-1,-1 1 1,0 0-1,1 0 1,-1 0-1,1-1 1,-1 1-1,0 0 0,1 0 1,-1 0-1,1 0 1,-1 0-1,1 0 1,-1 0-1,0 0 1,1 0-1,-1 0 0,1 0 1,-1 0-1,0 0 1,1 0-1,-1 1 1,1-1-1,-1 0 0,0 0 1,1 0-1,-1 1 1,1-1-1,-1 0 1,0 0-1,1 1 1,-1-1-1,0 0 0,0 1 1,1-1-1,-1 0 1,0 1-1,0-1 1,1 0-1,-1 1 1,0-1-1,0 1 0,0-1 1,0 0-1,0 1 1,0-1-1,1 1 1,-1-1-1,0 1 1,0-1-1,0 0 0,0 1 1,-1-1-1,1 1 1,0 0-1,0 2-75,-1 0 0,1 0 0,-1 0 0,0 0-1,0 0 1,-1 0 0,-2 5 0,-4 3 14,-1 0 0,-1 0 1,0-1-1,-16 13 0,2-1 0,-174 157 8,-145 143 7,142-90-18,150-171 0,28-34 0,10-13 0,1 1 0,0 0 0,1 0 0,0 1 0,-15 33 0,56-85-1486,5-1-1958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01:34:41.3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80 257 27549,'0'-23'3593,"0"-33"-2016,10 60-1561,0 13-15,0 0-1,-1 0 1,-1 0-1,10 35 1,-13-40 1,4 23 4,0 1-1,-2 0 0,-2 1 1,1 55-1,5 36-5,0-15 0,-5 137 0,0 22 0,9-130 0,4 105 0,0 224 0,-18-466 0,3 359 0,-5-216 0,-6 13 0,0-50 0,-2 23 0,-1 34 0,8-76 0,-16 119 0,9-78 0,-2 9 0,4-79 0,3 2 0,6 73 0,0-34 0,-2 230 0,-10-257 0,10 14 0,0-90 0,0-1 0,1 1 0,-1-1 0,0 0 0,1 1 0,-1-1 0,0 1 0,1-1 0,-1 0 0,0 0 0,1 1 0,-1-1 0,1 0 0,-1 1 0,0-1 0,1 0 0,-1 0 0,1 0 0,-1 0 0,1 0 0,-1 1 0,1-1 0,-1 0 0,1 0 0,-1 0 0,1 0 0,-1 0 0,1-1 0,18 1 0,-16 0 0,1213 0 0,-1029-14 0,3 1 0,367 1 0,-175 8 0,3 0 0,-277 2 0,49-3 0,179-15 0,-213 14 0,296 3 0,-223 5 0,-69-2 0,215-27 0,-113-2 0,-97 13 0,64 3 0,-57 5 0,617-6 0,-497 15 0,1043-4 0,-1251 11 0,-4-1 0,44-1 0,-91-6 0,1 0 0,0 0 0,-1 0 0,1-1 0,-1 1 0,1 0 0,-1-1 0,1 1 0,-1 0 0,1-1 0,-1 1 0,1-1 0,-1 1 0,0-1 0,1 1 0,-1-1 0,1 1 0,-1-1 0,0 1 0,0-1 0,1 1 0,-1-1 0,0 0 0,0 1 0,0-1 0,0 1 0,0-1 0,0 0 0,0 1 0,0-1 0,0 0 0,0 0 0,-1-22 0,1 21 0,-2-88 0,0 35 0,7-77 0,-2 117 0,0 0 0,9-24 0,-7 25 0,-1-1 0,5-26 0,0-127 0,-5 44 0,26-132 0,-13 128 0,8-3 0,-10 63 0,-8 16 0,-3 0 0,-3-95 0,-3 67 0,4-36 0,-3-98 0,-1 167 0,-3 0 0,-15-70 0,-23-17 0,25 85 0,-12-56 0,-1-7 0,21 84 0,2 1 0,0-1 0,2-1 0,2 1 0,-2-30 0,4 33 0,0 1 0,-2-1 0,-1 1 0,0 0 0,-2 0 0,-1 0 0,-1 1 0,-12-23 0,7 12 0,-16-64 0,3 4 0,11 43 0,3-2 0,2 0 0,2 0 0,3-1 0,1-97 0,3 124 0,-1 1 0,-1-1 0,-2 1 0,-16-49 0,-8-35 0,13 0 0,4-1 0,3-153 0,10 257 0,-1 0 0,0 0 0,-1 1 0,1-1 0,-1 0 0,0 1 0,-1-1 0,-6-10 0,7 15 0,1 2 0,1 0 0,-1-1 0,1 1 0,-1 0 0,1-1 0,-1 1 0,1-1 0,0 1 0,-1 0 0,1-1 0,0 1 0,-1-1 0,1 1 0,0-1 0,-1 1 0,1-1 0,0 1 0,0-1 0,0 1 0,0-1 0,-1 0 0,1 1 0,0-1 0,0 1 0,0-1 0,0 1 0,0-1 0,0 0 0,0 1 0,1-1 0,-1 0 0,-2 0 0,0 0 0,0 1 0,0-1 0,0 1 0,-1 0 0,1-1 0,0 1 0,0 0 0,0 0 0,0 0 0,-3 1 0,3-1 0,-7 0 0,0 0 0,1 1 0,-1 0 0,0 0 0,1 1 0,-1 0 0,-11 5 0,-51 12 0,22-8 0,3-1 0,0-2 0,-70 3 0,81-9 0,-132 5 0,90-6 0,-121 18 0,72-2 0,-128 0 0,163-13 0,-986 7 0,621-15 0,295 4 0,-574 6 0,477 9 0,-361-1 0,413-16 0,-48 1 0,-331 5 0,435 9 0,-55 2 0,11-17 0,-210 4 0,202 19 0,179-20 0,-39 0 0,1 3 0,-78 16 0,78-6 0,-99 9 0,127-18 0,1 0 0,0 3 0,-46 16 0,32-10 0,31-11 0,0-1 0,-1 0 0,0-1 0,1-1 0,-23-2 0,-7 0 0,42 4 0,8 1 0,0-1-23,1 1 0,-1-1 0,1-1 0,0 1 0,0-1 0,0 0 0,-1 0 0,1-1 1,10 0-1,32 0-933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46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836 18 30190,'15'-18'2001,"-15"18"-1993,0 0 0,0 0 0,1 0 1,-1 0-1,0 0 0,0 0 0,0 0 0,0 1 0,0-1 0,0 0 1,1 0-1,-1 0 0,0 0 0,0 0 0,0 0 0,0 0 1,0 0-1,0 0 0,0 0 0,0 0 0,0 1 0,1-1 0,-1 0 1,0 0-1,0 0 0,0 0 0,0 0 0,0 0 0,0 0 0,0 1 1,0-1-1,0 0 0,0 0 0,0 0 0,0 0 0,0 0 1,0 0-1,0 1 0,0-1 0,0 0 0,0 0 0,0 0 0,0 0 1,0 0-1,0 0 0,0 1 0,0-1 0,0 0 0,-1 0 0,1 0 1,0 0-1,0 0 0,0 0 0,0 0 0,0 0 0,0 1 1,0-1-1,0 0 0,0 0 0,-1 0 0,1 0 0,0 0 0,0 0 1,0 0-1,0 0 0,-1 0 0,-1 6-19,-1 0 1,-1 0-1,1-1 1,-9 11-1,-155 153 25,5-5-9,-210 253-5,251-273-83,117-141-1392,4-8-1913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47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881 1 27821,'0'0'4687,"-1"10"-4575,-2-2-104,-2 1 1,1-1-1,-1 0 0,0-1 0,0 1 0,-1-1 1,0 0-1,-1-1 0,-9 9 0,-7 8-4,-45 52 6,-295 300 9,250-274-19,-96 93-3,204-188-1,0-1-8,0-1-1,1 1 1,0 0 0,0 1 0,0-1 0,1 1 0,-4 6 0,7-11-127,0-1-296,3 0-392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47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523 0 29373,'0'0'2836,"-2"8"-2523,-7 6-278,0 0 0,-1 0 1,0-1-1,-20 20 0,-5 5-27,-127 142 14,91-104-19,-107 146 1,176-219-62,-2 3 181,4-9-903,8-20-250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47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1 27517,'0'0'4351,"0"12"-3801,0 7-507,1-12-27,-1 0 0,0 0 0,0 0 0,0 0 1,-1 0-1,0-1 0,0 1 0,-1 0 0,0 0 0,0 0 0,-1-1 0,1 0 1,-1 1-1,-1-1 0,-4 7 0,-66 69-5,9-13-14,63-66-67,0-1 1,0 1-1,0-1 0,0 0 0,-1 0 1,1 0-1,-5 3 0,2-4-1685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51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 26364,'0'0'5725,"44"16"-5194,-22-13-519,1 0-1,0-2 0,29-1 1,14 0-4,-10 3-3,75 6 3,-4-1-9,-39-4 5,401 4 8,-298-10-11,-113 3-1,7 0 0,101-11 0,140-34 0,-82 24 0,-173 16 0,274 2 12,-176 4-8,210-8 9,39-3-10,-410 9 14,-10-1-2,-16-1-69,8 1-140,-16-7-855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54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28077,'0'0'4415,"14"7"-4377,247 10 87,-227-15-119,0 1 0,-1 2 0,36 9 0,13 2 2,-64-14-5,0-1 0,20-1 0,20 1 7,203 7 0,-77-6-7,1123 11 10,-844-15-10,113 8 29,-83-6-32,-430-3 0,65-12 0,-62 6 0,15-5 0,-50 7 0,48-4 0,25 0 0,-61 5 0,48-1 0,-114 5-197,-3-10-662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8:59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1394 26268,'5'0'5163,"16"0"-4681,-18 0-479,-3 0-51,0 0 17,1-1 59,-1 1 0,0 0 0,1-1 0,-1 1 0,0 0 0,1-1-1,-1 1 1,0 0 0,1-1 0,-1 1 0,1 0 0,-1 0 0,0-1 0,1 1 0,-1 0 0,1 0-1,-1 0 1,1 0 0,-1 0 0,1-1 0,-1 1 0,1 0 0,188 0 180,-106 6-208,297-6 16,-350-7-16,-24 5 0,-1 0 0,1 0 0,0 1 0,0 0 0,0 0 0,11 0 0,214-5 16,-228 5-16,2-2 1,-1 1 0,0-1 0,1 1 0,-1 0 0,1 0 0,0 0 0,0 1 0,0 0 0,0 0 0,9-1 0,24-7 4,-37 9-4,293-111 30,-202 81-31,38-11 0,-8 4 0,37-8 0,-114 33 0,-1-3 0,-1-1 0,75-40 0,-59 26 0,81-25 0,132-80 0,-23-9 0,-199 115 0,-2-1 0,61-51 0,28-15 0,-81 59 0,4-3 0,105-53 0,28-4 0,-190 95 0,145-75 0,-105 64 0,-36 12 0,1-1 0,-1 0 0,0 0 0,0-1 0,8-4 0,-29 12-125,-14 10-374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01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27549,'4'0'590,"-1"1"1,1-1 0,0 1-1,-1 0 1,1 0-1,-1 0 1,1 0 0,3 2-1,44 30-1015,-26-15 753,61 34-328,60 42 0,-78-49 0,2-3 0,109 49 0,-55-30 0,27 33 0,-14-8 0,142 65 0,192 60 0,-315-143 0,-99-40 0,1-4 0,91 27 0,69 16 0,-84-25 0,-109-32 0,-1 0 0,-1 1 0,0 1 0,35 26 0,-39-25 0,0 0 0,1-1 0,1-2 0,-1 0 0,2-1 0,28 8 0,-24-8 0,0 0 0,-1 2 0,0 0 0,-1 2 0,42 29 0,-55-34 0,3 0 0,-6-3 0,0 0 0,0 1 0,0-1 0,12 13 0,-15-3 0,-5-14 0,0-1 0,0 1 0,0-1 0,0 1 0,0-1 0,0 1 0,0 0 0,0-1 0,0 1 0,1-1 0,-1 1 0,0-1 0,0 1 0,0-1 0,1 1 0,-1-1 0,0 1 0,1-1 0,-1 0 0,0 1 0,1-1 0,-1 1 0,1-1 0,-1 0 0,0 1 0,1-1 0,-1 0 0,1 0 0,-1 1 0,1-1 0,-1 0 0,1 0 0,-1 0 0,1 0 0,-1 1 0,2-1 0,0-5 0,1-25-10,-4-45 1,0 26-436,1-28-1876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2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30 249 28813,'0'0'44,"1"0"0,-1 0-1,0 0 1,0 0 0,0 0 0,1 0-1,-1 0 1,0 0 0,0 0 0,0 0-1,1 0 1,-1 0 0,0 0 0,0 0-1,0 0 1,1 0 0,-1 0 0,0 0-1,0 0 1,0 0 0,1 1 0,-1-1 0,0 0-1,0 0 1,0 0 0,0 0 0,1 0-1,-1 0 1,0 1 0,0-1 0,0 0-1,0 0 1,0 0 0,0 0 0,1 1-1,-1-1 1,0 0 0,0 0 0,0 0-1,0 1 1,0-1 0,0 0 0,0 0-1,0 0 1,0 1 0,0-1 0,0 0-1,0 0 1,0 0 0,0 1 0,0-1-1,0 2 86,0-1-84,6 6 1204,-6-2-1251,0 0-1,0 0 1,-1 1 0,0-1-1,0 0 1,-3 8 0,-28 45 2,29-55 3,3-3 183,1 0-184,0 0 0,0 0 0,0 0 0,0 0 1,1 0-1,-1 0 0,0-1 0,0 1 0,0 0 0,0-1 0,0 1 0,0-1 0,0 1 0,0-1 0,0 1 0,1-2 0,23-23 1,1 1 0,38-28 0,-30 27 0,33-35 1,-52 46-4,1 1 0,0 1 0,0 0 0,1 1 0,1 1 0,33-15 0,-11 9 0,1 3 0,49-11 0,-84 23 0,25-7 0,1 2 0,0 1 0,47-1 0,64 4-4,200 7 40,-277 2-36,1 3 0,74 22 0,124 49 0,-210-62 0,0 2 0,58 33 0,-82-37 0,-1 1 0,-1 2 0,-1 1 0,47 45 0,-59-48 0,-1 0 0,-1 2 0,12 22 0,-12-18 0,32 38 0,15 4 0,-31-35 0,50 67 0,80 108 0,-99-132 0,-32-34 0,-2 1 0,41 86 0,-45-79 0,3-1 0,35 49 0,12 3 0,-6 3 0,-3 3 0,-6 3 0,-4 3 0,-5 1 0,-5 2 0,41 169 0,-14 55 0,-58-247 0,5 162 0,-18-111 0,-1 161 0,-5-213 0,-23 107 0,12-91 0,-7 9 0,-74 218 0,73-259 0,-14 28 0,-4-3 0,-60 100 0,-26 56 0,91-180 0,-69 103 0,9-19 0,-79 104 0,66-107 0,80-108 0,-3-1 0,-1-1 0,-54 53 0,-19 8 0,55-51 0,-3-3 0,-65 48 0,-125 94 0,178-142 0,-2-4 0,-2-3 0,-80 38 0,42-37 0,7-5 0,-74 61 0,98-54 0,-71 42 0,125-76 0,-2-2 0,0-1 0,0-1 0,-42 11 0,-9 4 0,19-7 0,-75 15 0,105-28 0,13-1 0,0 0 0,-29 14 0,30-11 0,-1-2 0,-30 9 0,17-14 0,28-2 0,1 1 0,0 0 0,-1-1 0,1 1 0,0 0 0,0-1 0,-1 1 0,1 0 0,0-1 0,0 1 0,0-1 0,0 1 0,-1 0 0,1-1 0,0 1 0,0-1 0,0 1 0,0 0 0,0-1 0,0 1 0,0-1 0,0 1 0,0-1 0,0 1 0,0 0 0,0-1 0,1 1 0,-1-1 0,0 1 0,0-1 0,1 0 0,7-30 27,-5 22-279,0 0 0,-1 0-1,2-16 1,-3-23-4657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4:39:14.9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29902,'0'0'2801,"0"3"-2788,-2 48-11,-10 63-1,10-86-1,1 38 0,1-40-5,0-25-22,0-3-912,0-5-1259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3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845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4444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3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8708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770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6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6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3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8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9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0A0B-291C-4112-A023-023C51AB2E85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63" Type="http://schemas.openxmlformats.org/officeDocument/2006/relationships/image" Target="../media/image33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6" Type="http://schemas.openxmlformats.org/officeDocument/2006/relationships/customXml" Target="../ink/ink8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102" Type="http://schemas.openxmlformats.org/officeDocument/2006/relationships/customXml" Target="../ink/ink51.xml"/><Relationship Id="rId123" Type="http://schemas.openxmlformats.org/officeDocument/2006/relationships/image" Target="../media/image63.png"/><Relationship Id="rId128" Type="http://schemas.openxmlformats.org/officeDocument/2006/relationships/customXml" Target="../ink/ink64.xml"/><Relationship Id="rId5" Type="http://schemas.openxmlformats.org/officeDocument/2006/relationships/image" Target="../media/image4.png"/><Relationship Id="rId90" Type="http://schemas.openxmlformats.org/officeDocument/2006/relationships/customXml" Target="../ink/ink45.xml"/><Relationship Id="rId95" Type="http://schemas.openxmlformats.org/officeDocument/2006/relationships/image" Target="../media/image49.png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1.png"/><Relationship Id="rId80" Type="http://schemas.openxmlformats.org/officeDocument/2006/relationships/customXml" Target="../ink/ink40.xml"/><Relationship Id="rId85" Type="http://schemas.openxmlformats.org/officeDocument/2006/relationships/image" Target="../media/image44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6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49" Type="http://schemas.openxmlformats.org/officeDocument/2006/relationships/image" Target="../media/image26.png"/><Relationship Id="rId114" Type="http://schemas.openxmlformats.org/officeDocument/2006/relationships/customXml" Target="../ink/ink57.xml"/><Relationship Id="rId119" Type="http://schemas.openxmlformats.org/officeDocument/2006/relationships/image" Target="../media/image61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81" Type="http://schemas.openxmlformats.org/officeDocument/2006/relationships/image" Target="../media/image4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9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97" Type="http://schemas.openxmlformats.org/officeDocument/2006/relationships/image" Target="../media/image50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4.png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110" Type="http://schemas.openxmlformats.org/officeDocument/2006/relationships/customXml" Target="../ink/ink55.xml"/><Relationship Id="rId115" Type="http://schemas.openxmlformats.org/officeDocument/2006/relationships/image" Target="../media/image59.png"/><Relationship Id="rId131" Type="http://schemas.openxmlformats.org/officeDocument/2006/relationships/image" Target="../media/image67.png"/><Relationship Id="rId136" Type="http://schemas.openxmlformats.org/officeDocument/2006/relationships/customXml" Target="../ink/ink68.xml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customXml" Target="../ink/ink50.xml"/><Relationship Id="rId105" Type="http://schemas.openxmlformats.org/officeDocument/2006/relationships/image" Target="../media/image54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image" Target="../media/image48.png"/><Relationship Id="rId98" Type="http://schemas.openxmlformats.org/officeDocument/2006/relationships/customXml" Target="../ink/ink49.xml"/><Relationship Id="rId121" Type="http://schemas.openxmlformats.org/officeDocument/2006/relationships/image" Target="../media/image62.png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116" Type="http://schemas.openxmlformats.org/officeDocument/2006/relationships/customXml" Target="../ink/ink58.xml"/><Relationship Id="rId137" Type="http://schemas.openxmlformats.org/officeDocument/2006/relationships/image" Target="../media/image70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111" Type="http://schemas.openxmlformats.org/officeDocument/2006/relationships/image" Target="../media/image57.png"/><Relationship Id="rId132" Type="http://schemas.openxmlformats.org/officeDocument/2006/relationships/customXml" Target="../ink/ink66.xml"/><Relationship Id="rId15" Type="http://schemas.openxmlformats.org/officeDocument/2006/relationships/image" Target="../media/image9.png"/><Relationship Id="rId36" Type="http://schemas.openxmlformats.org/officeDocument/2006/relationships/customXml" Target="../ink/ink18.xml"/><Relationship Id="rId57" Type="http://schemas.openxmlformats.org/officeDocument/2006/relationships/image" Target="../media/image30.png"/><Relationship Id="rId106" Type="http://schemas.openxmlformats.org/officeDocument/2006/relationships/customXml" Target="../ink/ink53.xml"/><Relationship Id="rId127" Type="http://schemas.openxmlformats.org/officeDocument/2006/relationships/image" Target="../media/image65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52" Type="http://schemas.openxmlformats.org/officeDocument/2006/relationships/customXml" Target="../ink/ink26.xml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26" Type="http://schemas.openxmlformats.org/officeDocument/2006/relationships/customXml" Target="../ink/ink13.xml"/><Relationship Id="rId47" Type="http://schemas.openxmlformats.org/officeDocument/2006/relationships/image" Target="../media/image25.png"/><Relationship Id="rId68" Type="http://schemas.openxmlformats.org/officeDocument/2006/relationships/customXml" Target="../ink/ink34.xml"/><Relationship Id="rId89" Type="http://schemas.openxmlformats.org/officeDocument/2006/relationships/image" Target="../media/image46.png"/><Relationship Id="rId112" Type="http://schemas.openxmlformats.org/officeDocument/2006/relationships/customXml" Target="../ink/ink56.xml"/><Relationship Id="rId133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0.png"/><Relationship Id="rId299" Type="http://schemas.openxmlformats.org/officeDocument/2006/relationships/image" Target="../media/image151.png"/><Relationship Id="rId21" Type="http://schemas.openxmlformats.org/officeDocument/2006/relationships/image" Target="../media/image1210.png"/><Relationship Id="rId63" Type="http://schemas.openxmlformats.org/officeDocument/2006/relationships/image" Target="../media/image3310.png"/><Relationship Id="rId159" Type="http://schemas.openxmlformats.org/officeDocument/2006/relationships/image" Target="../media/image81.png"/><Relationship Id="rId324" Type="http://schemas.openxmlformats.org/officeDocument/2006/relationships/customXml" Target="../ink/ink231.xml"/><Relationship Id="rId366" Type="http://schemas.openxmlformats.org/officeDocument/2006/relationships/customXml" Target="../ink/ink252.xml"/><Relationship Id="rId170" Type="http://schemas.openxmlformats.org/officeDocument/2006/relationships/customXml" Target="../ink/ink154.xml"/><Relationship Id="rId226" Type="http://schemas.openxmlformats.org/officeDocument/2006/relationships/customXml" Target="../ink/ink182.xml"/><Relationship Id="rId433" Type="http://schemas.openxmlformats.org/officeDocument/2006/relationships/image" Target="../media/image218.png"/><Relationship Id="rId268" Type="http://schemas.openxmlformats.org/officeDocument/2006/relationships/customXml" Target="../ink/ink203.xml"/><Relationship Id="rId32" Type="http://schemas.openxmlformats.org/officeDocument/2006/relationships/customXml" Target="../ink/ink85.xml"/><Relationship Id="rId74" Type="http://schemas.openxmlformats.org/officeDocument/2006/relationships/customXml" Target="../ink/ink106.xml"/><Relationship Id="rId128" Type="http://schemas.openxmlformats.org/officeDocument/2006/relationships/customXml" Target="../ink/ink133.xml"/><Relationship Id="rId335" Type="http://schemas.openxmlformats.org/officeDocument/2006/relationships/image" Target="../media/image169.png"/><Relationship Id="rId377" Type="http://schemas.openxmlformats.org/officeDocument/2006/relationships/image" Target="../media/image190.png"/><Relationship Id="rId5" Type="http://schemas.openxmlformats.org/officeDocument/2006/relationships/image" Target="../media/image4100.png"/><Relationship Id="rId181" Type="http://schemas.openxmlformats.org/officeDocument/2006/relationships/image" Target="../media/image92.png"/><Relationship Id="rId237" Type="http://schemas.openxmlformats.org/officeDocument/2006/relationships/image" Target="../media/image120.png"/><Relationship Id="rId402" Type="http://schemas.openxmlformats.org/officeDocument/2006/relationships/customXml" Target="../ink/ink270.xml"/><Relationship Id="rId279" Type="http://schemas.openxmlformats.org/officeDocument/2006/relationships/image" Target="../media/image141.png"/><Relationship Id="rId444" Type="http://schemas.openxmlformats.org/officeDocument/2006/relationships/customXml" Target="../ink/ink291.xml"/><Relationship Id="rId43" Type="http://schemas.openxmlformats.org/officeDocument/2006/relationships/image" Target="../media/image2310.png"/><Relationship Id="rId139" Type="http://schemas.openxmlformats.org/officeDocument/2006/relationships/image" Target="../media/image711.png"/><Relationship Id="rId290" Type="http://schemas.openxmlformats.org/officeDocument/2006/relationships/customXml" Target="../ink/ink214.xml"/><Relationship Id="rId304" Type="http://schemas.openxmlformats.org/officeDocument/2006/relationships/customXml" Target="../ink/ink221.xml"/><Relationship Id="rId346" Type="http://schemas.openxmlformats.org/officeDocument/2006/relationships/customXml" Target="../ink/ink242.xml"/><Relationship Id="rId388" Type="http://schemas.openxmlformats.org/officeDocument/2006/relationships/customXml" Target="../ink/ink263.xml"/><Relationship Id="rId85" Type="http://schemas.openxmlformats.org/officeDocument/2006/relationships/image" Target="../media/image4410.png"/><Relationship Id="rId150" Type="http://schemas.openxmlformats.org/officeDocument/2006/relationships/customXml" Target="../ink/ink144.xml"/><Relationship Id="rId192" Type="http://schemas.openxmlformats.org/officeDocument/2006/relationships/customXml" Target="../ink/ink165.xml"/><Relationship Id="rId206" Type="http://schemas.openxmlformats.org/officeDocument/2006/relationships/customXml" Target="../ink/ink172.xml"/><Relationship Id="rId413" Type="http://schemas.openxmlformats.org/officeDocument/2006/relationships/image" Target="../media/image208.png"/><Relationship Id="rId248" Type="http://schemas.openxmlformats.org/officeDocument/2006/relationships/customXml" Target="../ink/ink193.xml"/><Relationship Id="rId12" Type="http://schemas.openxmlformats.org/officeDocument/2006/relationships/customXml" Target="../ink/ink75.xml"/><Relationship Id="rId108" Type="http://schemas.openxmlformats.org/officeDocument/2006/relationships/customXml" Target="../ink/ink123.xml"/><Relationship Id="rId315" Type="http://schemas.openxmlformats.org/officeDocument/2006/relationships/image" Target="../media/image159.png"/><Relationship Id="rId357" Type="http://schemas.openxmlformats.org/officeDocument/2006/relationships/image" Target="../media/image180.png"/><Relationship Id="rId54" Type="http://schemas.openxmlformats.org/officeDocument/2006/relationships/customXml" Target="../ink/ink96.xml"/><Relationship Id="rId96" Type="http://schemas.openxmlformats.org/officeDocument/2006/relationships/customXml" Target="../ink/ink117.xml"/><Relationship Id="rId161" Type="http://schemas.openxmlformats.org/officeDocument/2006/relationships/image" Target="../media/image82.png"/><Relationship Id="rId217" Type="http://schemas.openxmlformats.org/officeDocument/2006/relationships/image" Target="../media/image110.png"/><Relationship Id="rId399" Type="http://schemas.openxmlformats.org/officeDocument/2006/relationships/image" Target="../media/image201.png"/><Relationship Id="rId259" Type="http://schemas.openxmlformats.org/officeDocument/2006/relationships/image" Target="../media/image131.png"/><Relationship Id="rId424" Type="http://schemas.openxmlformats.org/officeDocument/2006/relationships/customXml" Target="../ink/ink281.xml"/><Relationship Id="rId23" Type="http://schemas.openxmlformats.org/officeDocument/2006/relationships/image" Target="../media/image1310.png"/><Relationship Id="rId119" Type="http://schemas.openxmlformats.org/officeDocument/2006/relationships/image" Target="../media/image611.png"/><Relationship Id="rId270" Type="http://schemas.openxmlformats.org/officeDocument/2006/relationships/customXml" Target="../ink/ink204.xml"/><Relationship Id="rId326" Type="http://schemas.openxmlformats.org/officeDocument/2006/relationships/customXml" Target="../ink/ink232.xml"/><Relationship Id="rId65" Type="http://schemas.openxmlformats.org/officeDocument/2006/relationships/image" Target="../media/image3410.png"/><Relationship Id="rId130" Type="http://schemas.openxmlformats.org/officeDocument/2006/relationships/customXml" Target="../ink/ink134.xml"/><Relationship Id="rId368" Type="http://schemas.openxmlformats.org/officeDocument/2006/relationships/customXml" Target="../ink/ink253.xml"/><Relationship Id="rId172" Type="http://schemas.openxmlformats.org/officeDocument/2006/relationships/customXml" Target="../ink/ink155.xml"/><Relationship Id="rId228" Type="http://schemas.openxmlformats.org/officeDocument/2006/relationships/customXml" Target="../ink/ink183.xml"/><Relationship Id="rId435" Type="http://schemas.openxmlformats.org/officeDocument/2006/relationships/image" Target="../media/image219.png"/><Relationship Id="rId281" Type="http://schemas.openxmlformats.org/officeDocument/2006/relationships/image" Target="../media/image142.png"/><Relationship Id="rId337" Type="http://schemas.openxmlformats.org/officeDocument/2006/relationships/image" Target="../media/image170.png"/><Relationship Id="rId34" Type="http://schemas.openxmlformats.org/officeDocument/2006/relationships/customXml" Target="../ink/ink86.xml"/><Relationship Id="rId76" Type="http://schemas.openxmlformats.org/officeDocument/2006/relationships/customXml" Target="../ink/ink107.xml"/><Relationship Id="rId141" Type="http://schemas.openxmlformats.org/officeDocument/2006/relationships/image" Target="../media/image72.png"/><Relationship Id="rId379" Type="http://schemas.openxmlformats.org/officeDocument/2006/relationships/image" Target="../media/image191.png"/><Relationship Id="rId7" Type="http://schemas.openxmlformats.org/officeDocument/2006/relationships/image" Target="../media/image511.png"/><Relationship Id="rId183" Type="http://schemas.openxmlformats.org/officeDocument/2006/relationships/image" Target="../media/image93.png"/><Relationship Id="rId239" Type="http://schemas.openxmlformats.org/officeDocument/2006/relationships/image" Target="../media/image121.png"/><Relationship Id="rId390" Type="http://schemas.openxmlformats.org/officeDocument/2006/relationships/customXml" Target="../ink/ink264.xml"/><Relationship Id="rId404" Type="http://schemas.openxmlformats.org/officeDocument/2006/relationships/customXml" Target="../ink/ink271.xml"/><Relationship Id="rId446" Type="http://schemas.openxmlformats.org/officeDocument/2006/relationships/customXml" Target="../ink/ink292.xml"/><Relationship Id="rId250" Type="http://schemas.openxmlformats.org/officeDocument/2006/relationships/customXml" Target="../ink/ink194.xml"/><Relationship Id="rId292" Type="http://schemas.openxmlformats.org/officeDocument/2006/relationships/customXml" Target="../ink/ink215.xml"/><Relationship Id="rId306" Type="http://schemas.openxmlformats.org/officeDocument/2006/relationships/customXml" Target="../ink/ink222.xml"/><Relationship Id="rId45" Type="http://schemas.openxmlformats.org/officeDocument/2006/relationships/image" Target="../media/image2410.png"/><Relationship Id="rId87" Type="http://schemas.openxmlformats.org/officeDocument/2006/relationships/image" Target="../media/image4510.png"/><Relationship Id="rId110" Type="http://schemas.openxmlformats.org/officeDocument/2006/relationships/customXml" Target="../ink/ink124.xml"/><Relationship Id="rId348" Type="http://schemas.openxmlformats.org/officeDocument/2006/relationships/customXml" Target="../ink/ink243.xml"/><Relationship Id="rId152" Type="http://schemas.openxmlformats.org/officeDocument/2006/relationships/customXml" Target="../ink/ink145.xml"/><Relationship Id="rId194" Type="http://schemas.openxmlformats.org/officeDocument/2006/relationships/customXml" Target="../ink/ink166.xml"/><Relationship Id="rId208" Type="http://schemas.openxmlformats.org/officeDocument/2006/relationships/customXml" Target="../ink/ink173.xml"/><Relationship Id="rId415" Type="http://schemas.openxmlformats.org/officeDocument/2006/relationships/image" Target="../media/image209.png"/><Relationship Id="rId261" Type="http://schemas.openxmlformats.org/officeDocument/2006/relationships/image" Target="../media/image132.png"/><Relationship Id="rId14" Type="http://schemas.openxmlformats.org/officeDocument/2006/relationships/customXml" Target="../ink/ink76.xml"/><Relationship Id="rId56" Type="http://schemas.openxmlformats.org/officeDocument/2006/relationships/customXml" Target="../ink/ink97.xml"/><Relationship Id="rId317" Type="http://schemas.openxmlformats.org/officeDocument/2006/relationships/image" Target="../media/image160.png"/><Relationship Id="rId359" Type="http://schemas.openxmlformats.org/officeDocument/2006/relationships/image" Target="../media/image181.png"/><Relationship Id="rId98" Type="http://schemas.openxmlformats.org/officeDocument/2006/relationships/customXml" Target="../ink/ink118.xml"/><Relationship Id="rId121" Type="http://schemas.openxmlformats.org/officeDocument/2006/relationships/image" Target="../media/image620.png"/><Relationship Id="rId163" Type="http://schemas.openxmlformats.org/officeDocument/2006/relationships/image" Target="../media/image83.png"/><Relationship Id="rId219" Type="http://schemas.openxmlformats.org/officeDocument/2006/relationships/image" Target="../media/image111.png"/><Relationship Id="rId370" Type="http://schemas.openxmlformats.org/officeDocument/2006/relationships/customXml" Target="../ink/ink254.xml"/><Relationship Id="rId426" Type="http://schemas.openxmlformats.org/officeDocument/2006/relationships/customXml" Target="../ink/ink282.xml"/><Relationship Id="rId230" Type="http://schemas.openxmlformats.org/officeDocument/2006/relationships/customXml" Target="../ink/ink184.xml"/><Relationship Id="rId25" Type="http://schemas.openxmlformats.org/officeDocument/2006/relationships/image" Target="../media/image1410.png"/><Relationship Id="rId67" Type="http://schemas.openxmlformats.org/officeDocument/2006/relationships/image" Target="../media/image3510.png"/><Relationship Id="rId272" Type="http://schemas.openxmlformats.org/officeDocument/2006/relationships/customXml" Target="../ink/ink205.xml"/><Relationship Id="rId328" Type="http://schemas.openxmlformats.org/officeDocument/2006/relationships/customXml" Target="../ink/ink233.xml"/><Relationship Id="rId132" Type="http://schemas.openxmlformats.org/officeDocument/2006/relationships/customXml" Target="../ink/ink135.xml"/><Relationship Id="rId174" Type="http://schemas.openxmlformats.org/officeDocument/2006/relationships/customXml" Target="../ink/ink156.xml"/><Relationship Id="rId381" Type="http://schemas.openxmlformats.org/officeDocument/2006/relationships/image" Target="../media/image192.png"/><Relationship Id="rId241" Type="http://schemas.openxmlformats.org/officeDocument/2006/relationships/image" Target="../media/image122.png"/><Relationship Id="rId437" Type="http://schemas.openxmlformats.org/officeDocument/2006/relationships/image" Target="../media/image220.png"/><Relationship Id="rId36" Type="http://schemas.openxmlformats.org/officeDocument/2006/relationships/customXml" Target="../ink/ink87.xml"/><Relationship Id="rId283" Type="http://schemas.openxmlformats.org/officeDocument/2006/relationships/image" Target="../media/image143.png"/><Relationship Id="rId339" Type="http://schemas.openxmlformats.org/officeDocument/2006/relationships/image" Target="../media/image171.png"/><Relationship Id="rId78" Type="http://schemas.openxmlformats.org/officeDocument/2006/relationships/customXml" Target="../ink/ink108.xml"/><Relationship Id="rId101" Type="http://schemas.openxmlformats.org/officeDocument/2006/relationships/image" Target="../media/image520.png"/><Relationship Id="rId143" Type="http://schemas.openxmlformats.org/officeDocument/2006/relationships/image" Target="../media/image73.png"/><Relationship Id="rId185" Type="http://schemas.openxmlformats.org/officeDocument/2006/relationships/image" Target="../media/image94.png"/><Relationship Id="rId350" Type="http://schemas.openxmlformats.org/officeDocument/2006/relationships/customXml" Target="../ink/ink244.xml"/><Relationship Id="rId406" Type="http://schemas.openxmlformats.org/officeDocument/2006/relationships/customXml" Target="../ink/ink272.xml"/><Relationship Id="rId9" Type="http://schemas.openxmlformats.org/officeDocument/2006/relationships/image" Target="../media/image610.png"/><Relationship Id="rId210" Type="http://schemas.openxmlformats.org/officeDocument/2006/relationships/customXml" Target="../ink/ink174.xml"/><Relationship Id="rId392" Type="http://schemas.openxmlformats.org/officeDocument/2006/relationships/customXml" Target="../ink/ink265.xml"/><Relationship Id="rId448" Type="http://schemas.openxmlformats.org/officeDocument/2006/relationships/customXml" Target="../ink/ink293.xml"/><Relationship Id="rId252" Type="http://schemas.openxmlformats.org/officeDocument/2006/relationships/customXml" Target="../ink/ink195.xml"/><Relationship Id="rId294" Type="http://schemas.openxmlformats.org/officeDocument/2006/relationships/customXml" Target="../ink/ink216.xml"/><Relationship Id="rId308" Type="http://schemas.openxmlformats.org/officeDocument/2006/relationships/customXml" Target="../ink/ink223.xml"/><Relationship Id="rId47" Type="http://schemas.openxmlformats.org/officeDocument/2006/relationships/image" Target="../media/image2510.png"/><Relationship Id="rId89" Type="http://schemas.openxmlformats.org/officeDocument/2006/relationships/image" Target="../media/image4610.png"/><Relationship Id="rId112" Type="http://schemas.openxmlformats.org/officeDocument/2006/relationships/customXml" Target="../ink/ink125.xml"/><Relationship Id="rId154" Type="http://schemas.openxmlformats.org/officeDocument/2006/relationships/customXml" Target="../ink/ink146.xml"/><Relationship Id="rId361" Type="http://schemas.openxmlformats.org/officeDocument/2006/relationships/image" Target="../media/image182.png"/><Relationship Id="rId196" Type="http://schemas.openxmlformats.org/officeDocument/2006/relationships/customXml" Target="../ink/ink167.xml"/><Relationship Id="rId417" Type="http://schemas.openxmlformats.org/officeDocument/2006/relationships/image" Target="../media/image210.png"/><Relationship Id="rId16" Type="http://schemas.openxmlformats.org/officeDocument/2006/relationships/customXml" Target="../ink/ink77.xml"/><Relationship Id="rId221" Type="http://schemas.openxmlformats.org/officeDocument/2006/relationships/image" Target="../media/image112.png"/><Relationship Id="rId263" Type="http://schemas.openxmlformats.org/officeDocument/2006/relationships/image" Target="../media/image133.png"/><Relationship Id="rId319" Type="http://schemas.openxmlformats.org/officeDocument/2006/relationships/image" Target="../media/image161.png"/><Relationship Id="rId58" Type="http://schemas.openxmlformats.org/officeDocument/2006/relationships/customXml" Target="../ink/ink98.xml"/><Relationship Id="rId123" Type="http://schemas.openxmlformats.org/officeDocument/2006/relationships/image" Target="../media/image630.png"/><Relationship Id="rId330" Type="http://schemas.openxmlformats.org/officeDocument/2006/relationships/customXml" Target="../ink/ink234.xml"/><Relationship Id="rId165" Type="http://schemas.openxmlformats.org/officeDocument/2006/relationships/image" Target="../media/image84.png"/><Relationship Id="rId372" Type="http://schemas.openxmlformats.org/officeDocument/2006/relationships/customXml" Target="../ink/ink255.xml"/><Relationship Id="rId428" Type="http://schemas.openxmlformats.org/officeDocument/2006/relationships/customXml" Target="../ink/ink283.xml"/><Relationship Id="rId232" Type="http://schemas.openxmlformats.org/officeDocument/2006/relationships/customXml" Target="../ink/ink185.xml"/><Relationship Id="rId274" Type="http://schemas.openxmlformats.org/officeDocument/2006/relationships/customXml" Target="../ink/ink206.xml"/><Relationship Id="rId27" Type="http://schemas.openxmlformats.org/officeDocument/2006/relationships/image" Target="../media/image1510.png"/><Relationship Id="rId69" Type="http://schemas.openxmlformats.org/officeDocument/2006/relationships/image" Target="../media/image3610.png"/><Relationship Id="rId134" Type="http://schemas.openxmlformats.org/officeDocument/2006/relationships/customXml" Target="../ink/ink136.xml"/><Relationship Id="rId80" Type="http://schemas.openxmlformats.org/officeDocument/2006/relationships/customXml" Target="../ink/ink109.xml"/><Relationship Id="rId176" Type="http://schemas.openxmlformats.org/officeDocument/2006/relationships/customXml" Target="../ink/ink157.xml"/><Relationship Id="rId341" Type="http://schemas.openxmlformats.org/officeDocument/2006/relationships/image" Target="../media/image172.png"/><Relationship Id="rId383" Type="http://schemas.openxmlformats.org/officeDocument/2006/relationships/image" Target="../media/image193.png"/><Relationship Id="rId439" Type="http://schemas.openxmlformats.org/officeDocument/2006/relationships/image" Target="../media/image221.png"/><Relationship Id="rId201" Type="http://schemas.openxmlformats.org/officeDocument/2006/relationships/image" Target="../media/image102.png"/><Relationship Id="rId243" Type="http://schemas.openxmlformats.org/officeDocument/2006/relationships/image" Target="../media/image123.png"/><Relationship Id="rId285" Type="http://schemas.openxmlformats.org/officeDocument/2006/relationships/image" Target="../media/image144.png"/><Relationship Id="rId38" Type="http://schemas.openxmlformats.org/officeDocument/2006/relationships/customXml" Target="../ink/ink88.xml"/><Relationship Id="rId103" Type="http://schemas.openxmlformats.org/officeDocument/2006/relationships/image" Target="../media/image530.png"/><Relationship Id="rId310" Type="http://schemas.openxmlformats.org/officeDocument/2006/relationships/customXml" Target="../ink/ink224.xml"/><Relationship Id="rId91" Type="http://schemas.openxmlformats.org/officeDocument/2006/relationships/image" Target="../media/image4710.png"/><Relationship Id="rId145" Type="http://schemas.openxmlformats.org/officeDocument/2006/relationships/image" Target="../media/image74.png"/><Relationship Id="rId187" Type="http://schemas.openxmlformats.org/officeDocument/2006/relationships/image" Target="../media/image95.png"/><Relationship Id="rId352" Type="http://schemas.openxmlformats.org/officeDocument/2006/relationships/customXml" Target="../ink/ink245.xml"/><Relationship Id="rId394" Type="http://schemas.openxmlformats.org/officeDocument/2006/relationships/customXml" Target="../ink/ink266.xml"/><Relationship Id="rId408" Type="http://schemas.openxmlformats.org/officeDocument/2006/relationships/customXml" Target="../ink/ink273.xml"/><Relationship Id="rId212" Type="http://schemas.openxmlformats.org/officeDocument/2006/relationships/customXml" Target="../ink/ink175.xml"/><Relationship Id="rId254" Type="http://schemas.openxmlformats.org/officeDocument/2006/relationships/customXml" Target="../ink/ink196.xml"/><Relationship Id="rId49" Type="http://schemas.openxmlformats.org/officeDocument/2006/relationships/image" Target="../media/image2610.png"/><Relationship Id="rId114" Type="http://schemas.openxmlformats.org/officeDocument/2006/relationships/customXml" Target="../ink/ink126.xml"/><Relationship Id="rId296" Type="http://schemas.openxmlformats.org/officeDocument/2006/relationships/customXml" Target="../ink/ink217.xml"/><Relationship Id="rId60" Type="http://schemas.openxmlformats.org/officeDocument/2006/relationships/customXml" Target="../ink/ink99.xml"/><Relationship Id="rId156" Type="http://schemas.openxmlformats.org/officeDocument/2006/relationships/customXml" Target="../ink/ink147.xml"/><Relationship Id="rId198" Type="http://schemas.openxmlformats.org/officeDocument/2006/relationships/customXml" Target="../ink/ink168.xml"/><Relationship Id="rId321" Type="http://schemas.openxmlformats.org/officeDocument/2006/relationships/image" Target="../media/image162.png"/><Relationship Id="rId363" Type="http://schemas.openxmlformats.org/officeDocument/2006/relationships/image" Target="../media/image183.png"/><Relationship Id="rId419" Type="http://schemas.openxmlformats.org/officeDocument/2006/relationships/image" Target="../media/image211.png"/><Relationship Id="rId223" Type="http://schemas.openxmlformats.org/officeDocument/2006/relationships/image" Target="../media/image113.png"/><Relationship Id="rId430" Type="http://schemas.openxmlformats.org/officeDocument/2006/relationships/customXml" Target="../ink/ink284.xml"/><Relationship Id="rId18" Type="http://schemas.openxmlformats.org/officeDocument/2006/relationships/customXml" Target="../ink/ink78.xml"/><Relationship Id="rId265" Type="http://schemas.openxmlformats.org/officeDocument/2006/relationships/image" Target="../media/image134.png"/><Relationship Id="rId50" Type="http://schemas.openxmlformats.org/officeDocument/2006/relationships/customXml" Target="../ink/ink94.xml"/><Relationship Id="rId104" Type="http://schemas.openxmlformats.org/officeDocument/2006/relationships/customXml" Target="../ink/ink121.xml"/><Relationship Id="rId125" Type="http://schemas.openxmlformats.org/officeDocument/2006/relationships/image" Target="../media/image640.png"/><Relationship Id="rId146" Type="http://schemas.openxmlformats.org/officeDocument/2006/relationships/customXml" Target="../ink/ink142.xml"/><Relationship Id="rId167" Type="http://schemas.openxmlformats.org/officeDocument/2006/relationships/image" Target="../media/image85.png"/><Relationship Id="rId188" Type="http://schemas.openxmlformats.org/officeDocument/2006/relationships/customXml" Target="../ink/ink163.xml"/><Relationship Id="rId311" Type="http://schemas.openxmlformats.org/officeDocument/2006/relationships/image" Target="../media/image157.png"/><Relationship Id="rId332" Type="http://schemas.openxmlformats.org/officeDocument/2006/relationships/customXml" Target="../ink/ink235.xml"/><Relationship Id="rId353" Type="http://schemas.openxmlformats.org/officeDocument/2006/relationships/image" Target="../media/image178.png"/><Relationship Id="rId374" Type="http://schemas.openxmlformats.org/officeDocument/2006/relationships/customXml" Target="../ink/ink256.xml"/><Relationship Id="rId395" Type="http://schemas.openxmlformats.org/officeDocument/2006/relationships/image" Target="../media/image199.png"/><Relationship Id="rId409" Type="http://schemas.openxmlformats.org/officeDocument/2006/relationships/image" Target="../media/image206.png"/><Relationship Id="rId71" Type="http://schemas.openxmlformats.org/officeDocument/2006/relationships/image" Target="../media/image3710.png"/><Relationship Id="rId92" Type="http://schemas.openxmlformats.org/officeDocument/2006/relationships/customXml" Target="../ink/ink115.xml"/><Relationship Id="rId213" Type="http://schemas.openxmlformats.org/officeDocument/2006/relationships/image" Target="../media/image108.png"/><Relationship Id="rId234" Type="http://schemas.openxmlformats.org/officeDocument/2006/relationships/customXml" Target="../ink/ink186.xml"/><Relationship Id="rId420" Type="http://schemas.openxmlformats.org/officeDocument/2006/relationships/customXml" Target="../ink/ink279.xml"/><Relationship Id="rId2" Type="http://schemas.openxmlformats.org/officeDocument/2006/relationships/customXml" Target="../ink/ink70.xml"/><Relationship Id="rId29" Type="http://schemas.openxmlformats.org/officeDocument/2006/relationships/image" Target="../media/image1610.png"/><Relationship Id="rId255" Type="http://schemas.openxmlformats.org/officeDocument/2006/relationships/image" Target="../media/image129.png"/><Relationship Id="rId276" Type="http://schemas.openxmlformats.org/officeDocument/2006/relationships/customXml" Target="../ink/ink207.xml"/><Relationship Id="rId297" Type="http://schemas.openxmlformats.org/officeDocument/2006/relationships/image" Target="../media/image150.png"/><Relationship Id="rId441" Type="http://schemas.openxmlformats.org/officeDocument/2006/relationships/image" Target="../media/image222.png"/><Relationship Id="rId40" Type="http://schemas.openxmlformats.org/officeDocument/2006/relationships/customXml" Target="../ink/ink89.xml"/><Relationship Id="rId115" Type="http://schemas.openxmlformats.org/officeDocument/2006/relationships/image" Target="../media/image590.png"/><Relationship Id="rId136" Type="http://schemas.openxmlformats.org/officeDocument/2006/relationships/customXml" Target="../ink/ink137.xml"/><Relationship Id="rId157" Type="http://schemas.openxmlformats.org/officeDocument/2006/relationships/image" Target="../media/image80.png"/><Relationship Id="rId178" Type="http://schemas.openxmlformats.org/officeDocument/2006/relationships/customXml" Target="../ink/ink158.xml"/><Relationship Id="rId301" Type="http://schemas.openxmlformats.org/officeDocument/2006/relationships/image" Target="../media/image152.png"/><Relationship Id="rId322" Type="http://schemas.openxmlformats.org/officeDocument/2006/relationships/customXml" Target="../ink/ink230.xml"/><Relationship Id="rId343" Type="http://schemas.openxmlformats.org/officeDocument/2006/relationships/image" Target="../media/image173.png"/><Relationship Id="rId364" Type="http://schemas.openxmlformats.org/officeDocument/2006/relationships/customXml" Target="../ink/ink251.xml"/><Relationship Id="rId61" Type="http://schemas.openxmlformats.org/officeDocument/2006/relationships/image" Target="../media/image3210.png"/><Relationship Id="rId82" Type="http://schemas.openxmlformats.org/officeDocument/2006/relationships/customXml" Target="../ink/ink110.xml"/><Relationship Id="rId199" Type="http://schemas.openxmlformats.org/officeDocument/2006/relationships/image" Target="../media/image101.png"/><Relationship Id="rId203" Type="http://schemas.openxmlformats.org/officeDocument/2006/relationships/image" Target="../media/image103.png"/><Relationship Id="rId385" Type="http://schemas.openxmlformats.org/officeDocument/2006/relationships/image" Target="../media/image194.png"/><Relationship Id="rId19" Type="http://schemas.openxmlformats.org/officeDocument/2006/relationships/image" Target="../media/image1110.png"/><Relationship Id="rId224" Type="http://schemas.openxmlformats.org/officeDocument/2006/relationships/customXml" Target="../ink/ink181.xml"/><Relationship Id="rId245" Type="http://schemas.openxmlformats.org/officeDocument/2006/relationships/image" Target="../media/image124.png"/><Relationship Id="rId266" Type="http://schemas.openxmlformats.org/officeDocument/2006/relationships/customXml" Target="../ink/ink202.xml"/><Relationship Id="rId287" Type="http://schemas.openxmlformats.org/officeDocument/2006/relationships/image" Target="../media/image145.png"/><Relationship Id="rId410" Type="http://schemas.openxmlformats.org/officeDocument/2006/relationships/customXml" Target="../ink/ink274.xml"/><Relationship Id="rId431" Type="http://schemas.openxmlformats.org/officeDocument/2006/relationships/image" Target="../media/image217.png"/><Relationship Id="rId30" Type="http://schemas.openxmlformats.org/officeDocument/2006/relationships/customXml" Target="../ink/ink84.xml"/><Relationship Id="rId105" Type="http://schemas.openxmlformats.org/officeDocument/2006/relationships/image" Target="../media/image540.png"/><Relationship Id="rId126" Type="http://schemas.openxmlformats.org/officeDocument/2006/relationships/customXml" Target="../ink/ink132.xml"/><Relationship Id="rId147" Type="http://schemas.openxmlformats.org/officeDocument/2006/relationships/image" Target="../media/image75.png"/><Relationship Id="rId168" Type="http://schemas.openxmlformats.org/officeDocument/2006/relationships/customXml" Target="../ink/ink153.xml"/><Relationship Id="rId312" Type="http://schemas.openxmlformats.org/officeDocument/2006/relationships/customXml" Target="../ink/ink225.xml"/><Relationship Id="rId333" Type="http://schemas.openxmlformats.org/officeDocument/2006/relationships/image" Target="../media/image168.png"/><Relationship Id="rId354" Type="http://schemas.openxmlformats.org/officeDocument/2006/relationships/customXml" Target="../ink/ink246.xml"/><Relationship Id="rId51" Type="http://schemas.openxmlformats.org/officeDocument/2006/relationships/image" Target="../media/image2710.png"/><Relationship Id="rId72" Type="http://schemas.openxmlformats.org/officeDocument/2006/relationships/customXml" Target="../ink/ink105.xml"/><Relationship Id="rId93" Type="http://schemas.openxmlformats.org/officeDocument/2006/relationships/image" Target="../media/image4810.png"/><Relationship Id="rId189" Type="http://schemas.openxmlformats.org/officeDocument/2006/relationships/image" Target="../media/image96.png"/><Relationship Id="rId375" Type="http://schemas.openxmlformats.org/officeDocument/2006/relationships/image" Target="../media/image189.png"/><Relationship Id="rId396" Type="http://schemas.openxmlformats.org/officeDocument/2006/relationships/customXml" Target="../ink/ink267.xml"/><Relationship Id="rId3" Type="http://schemas.openxmlformats.org/officeDocument/2006/relationships/image" Target="../media/image3100.png"/><Relationship Id="rId214" Type="http://schemas.openxmlformats.org/officeDocument/2006/relationships/customXml" Target="../ink/ink176.xml"/><Relationship Id="rId235" Type="http://schemas.openxmlformats.org/officeDocument/2006/relationships/image" Target="../media/image119.png"/><Relationship Id="rId256" Type="http://schemas.openxmlformats.org/officeDocument/2006/relationships/customXml" Target="../ink/ink197.xml"/><Relationship Id="rId277" Type="http://schemas.openxmlformats.org/officeDocument/2006/relationships/image" Target="../media/image140.png"/><Relationship Id="rId298" Type="http://schemas.openxmlformats.org/officeDocument/2006/relationships/customXml" Target="../ink/ink218.xml"/><Relationship Id="rId400" Type="http://schemas.openxmlformats.org/officeDocument/2006/relationships/customXml" Target="../ink/ink269.xml"/><Relationship Id="rId421" Type="http://schemas.openxmlformats.org/officeDocument/2006/relationships/image" Target="../media/image212.png"/><Relationship Id="rId442" Type="http://schemas.openxmlformats.org/officeDocument/2006/relationships/customXml" Target="../ink/ink290.xml"/><Relationship Id="rId116" Type="http://schemas.openxmlformats.org/officeDocument/2006/relationships/customXml" Target="../ink/ink127.xml"/><Relationship Id="rId137" Type="http://schemas.openxmlformats.org/officeDocument/2006/relationships/image" Target="../media/image700.png"/><Relationship Id="rId158" Type="http://schemas.openxmlformats.org/officeDocument/2006/relationships/customXml" Target="../ink/ink148.xml"/><Relationship Id="rId302" Type="http://schemas.openxmlformats.org/officeDocument/2006/relationships/customXml" Target="../ink/ink220.xml"/><Relationship Id="rId323" Type="http://schemas.openxmlformats.org/officeDocument/2006/relationships/image" Target="../media/image163.png"/><Relationship Id="rId344" Type="http://schemas.openxmlformats.org/officeDocument/2006/relationships/customXml" Target="../ink/ink241.xml"/><Relationship Id="rId20" Type="http://schemas.openxmlformats.org/officeDocument/2006/relationships/customXml" Target="../ink/ink79.xml"/><Relationship Id="rId41" Type="http://schemas.openxmlformats.org/officeDocument/2006/relationships/image" Target="../media/image2210.png"/><Relationship Id="rId62" Type="http://schemas.openxmlformats.org/officeDocument/2006/relationships/customXml" Target="../ink/ink100.xml"/><Relationship Id="rId83" Type="http://schemas.openxmlformats.org/officeDocument/2006/relationships/image" Target="../media/image4310.png"/><Relationship Id="rId179" Type="http://schemas.openxmlformats.org/officeDocument/2006/relationships/image" Target="../media/image91.png"/><Relationship Id="rId365" Type="http://schemas.openxmlformats.org/officeDocument/2006/relationships/image" Target="../media/image184.png"/><Relationship Id="rId386" Type="http://schemas.openxmlformats.org/officeDocument/2006/relationships/customXml" Target="../ink/ink262.xml"/><Relationship Id="rId190" Type="http://schemas.openxmlformats.org/officeDocument/2006/relationships/customXml" Target="../ink/ink164.xml"/><Relationship Id="rId204" Type="http://schemas.openxmlformats.org/officeDocument/2006/relationships/customXml" Target="../ink/ink171.xml"/><Relationship Id="rId225" Type="http://schemas.openxmlformats.org/officeDocument/2006/relationships/image" Target="../media/image114.png"/><Relationship Id="rId246" Type="http://schemas.openxmlformats.org/officeDocument/2006/relationships/customXml" Target="../ink/ink192.xml"/><Relationship Id="rId267" Type="http://schemas.openxmlformats.org/officeDocument/2006/relationships/image" Target="../media/image135.png"/><Relationship Id="rId288" Type="http://schemas.openxmlformats.org/officeDocument/2006/relationships/customXml" Target="../ink/ink213.xml"/><Relationship Id="rId411" Type="http://schemas.openxmlformats.org/officeDocument/2006/relationships/image" Target="../media/image207.png"/><Relationship Id="rId432" Type="http://schemas.openxmlformats.org/officeDocument/2006/relationships/customXml" Target="../ink/ink285.xml"/><Relationship Id="rId106" Type="http://schemas.openxmlformats.org/officeDocument/2006/relationships/customXml" Target="../ink/ink122.xml"/><Relationship Id="rId127" Type="http://schemas.openxmlformats.org/officeDocument/2006/relationships/image" Target="../media/image650.png"/><Relationship Id="rId313" Type="http://schemas.openxmlformats.org/officeDocument/2006/relationships/image" Target="../media/image158.png"/><Relationship Id="rId10" Type="http://schemas.openxmlformats.org/officeDocument/2006/relationships/customXml" Target="../ink/ink74.xml"/><Relationship Id="rId31" Type="http://schemas.openxmlformats.org/officeDocument/2006/relationships/image" Target="../media/image1710.png"/><Relationship Id="rId52" Type="http://schemas.openxmlformats.org/officeDocument/2006/relationships/customXml" Target="../ink/ink95.xml"/><Relationship Id="rId73" Type="http://schemas.openxmlformats.org/officeDocument/2006/relationships/image" Target="../media/image3810.png"/><Relationship Id="rId94" Type="http://schemas.openxmlformats.org/officeDocument/2006/relationships/customXml" Target="../ink/ink116.xml"/><Relationship Id="rId148" Type="http://schemas.openxmlformats.org/officeDocument/2006/relationships/customXml" Target="../ink/ink143.xml"/><Relationship Id="rId169" Type="http://schemas.openxmlformats.org/officeDocument/2006/relationships/image" Target="../media/image86.png"/><Relationship Id="rId334" Type="http://schemas.openxmlformats.org/officeDocument/2006/relationships/customXml" Target="../ink/ink236.xml"/><Relationship Id="rId355" Type="http://schemas.openxmlformats.org/officeDocument/2006/relationships/image" Target="../media/image179.png"/><Relationship Id="rId376" Type="http://schemas.openxmlformats.org/officeDocument/2006/relationships/customXml" Target="../ink/ink257.xml"/><Relationship Id="rId397" Type="http://schemas.openxmlformats.org/officeDocument/2006/relationships/image" Target="../media/image200.png"/><Relationship Id="rId4" Type="http://schemas.openxmlformats.org/officeDocument/2006/relationships/customXml" Target="../ink/ink71.xml"/><Relationship Id="rId180" Type="http://schemas.openxmlformats.org/officeDocument/2006/relationships/customXml" Target="../ink/ink159.xml"/><Relationship Id="rId215" Type="http://schemas.openxmlformats.org/officeDocument/2006/relationships/image" Target="../media/image109.png"/><Relationship Id="rId236" Type="http://schemas.openxmlformats.org/officeDocument/2006/relationships/customXml" Target="../ink/ink187.xml"/><Relationship Id="rId257" Type="http://schemas.openxmlformats.org/officeDocument/2006/relationships/image" Target="../media/image130.png"/><Relationship Id="rId278" Type="http://schemas.openxmlformats.org/officeDocument/2006/relationships/customXml" Target="../ink/ink208.xml"/><Relationship Id="rId401" Type="http://schemas.openxmlformats.org/officeDocument/2006/relationships/image" Target="../media/image202.png"/><Relationship Id="rId422" Type="http://schemas.openxmlformats.org/officeDocument/2006/relationships/customXml" Target="../ink/ink280.xml"/><Relationship Id="rId443" Type="http://schemas.openxmlformats.org/officeDocument/2006/relationships/image" Target="../media/image223.png"/><Relationship Id="rId303" Type="http://schemas.openxmlformats.org/officeDocument/2006/relationships/image" Target="../media/image153.png"/><Relationship Id="rId42" Type="http://schemas.openxmlformats.org/officeDocument/2006/relationships/customXml" Target="../ink/ink90.xml"/><Relationship Id="rId84" Type="http://schemas.openxmlformats.org/officeDocument/2006/relationships/customXml" Target="../ink/ink111.xml"/><Relationship Id="rId138" Type="http://schemas.openxmlformats.org/officeDocument/2006/relationships/customXml" Target="../ink/ink138.xml"/><Relationship Id="rId345" Type="http://schemas.openxmlformats.org/officeDocument/2006/relationships/image" Target="../media/image174.png"/><Relationship Id="rId387" Type="http://schemas.openxmlformats.org/officeDocument/2006/relationships/image" Target="../media/image195.png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47" Type="http://schemas.openxmlformats.org/officeDocument/2006/relationships/image" Target="../media/image125.png"/><Relationship Id="rId412" Type="http://schemas.openxmlformats.org/officeDocument/2006/relationships/customXml" Target="../ink/ink275.xml"/><Relationship Id="rId107" Type="http://schemas.openxmlformats.org/officeDocument/2006/relationships/image" Target="../media/image550.png"/><Relationship Id="rId289" Type="http://schemas.openxmlformats.org/officeDocument/2006/relationships/image" Target="../media/image146.png"/><Relationship Id="rId11" Type="http://schemas.openxmlformats.org/officeDocument/2006/relationships/image" Target="../media/image710.png"/><Relationship Id="rId53" Type="http://schemas.openxmlformats.org/officeDocument/2006/relationships/image" Target="../media/image2810.png"/><Relationship Id="rId149" Type="http://schemas.openxmlformats.org/officeDocument/2006/relationships/image" Target="../media/image76.png"/><Relationship Id="rId314" Type="http://schemas.openxmlformats.org/officeDocument/2006/relationships/customXml" Target="../ink/ink226.xml"/><Relationship Id="rId356" Type="http://schemas.openxmlformats.org/officeDocument/2006/relationships/customXml" Target="../ink/ink247.xml"/><Relationship Id="rId398" Type="http://schemas.openxmlformats.org/officeDocument/2006/relationships/customXml" Target="../ink/ink268.xml"/><Relationship Id="rId95" Type="http://schemas.openxmlformats.org/officeDocument/2006/relationships/image" Target="../media/image4910.png"/><Relationship Id="rId160" Type="http://schemas.openxmlformats.org/officeDocument/2006/relationships/customXml" Target="../ink/ink149.xml"/><Relationship Id="rId216" Type="http://schemas.openxmlformats.org/officeDocument/2006/relationships/customXml" Target="../ink/ink177.xml"/><Relationship Id="rId423" Type="http://schemas.openxmlformats.org/officeDocument/2006/relationships/image" Target="../media/image213.png"/><Relationship Id="rId258" Type="http://schemas.openxmlformats.org/officeDocument/2006/relationships/customXml" Target="../ink/ink198.xml"/><Relationship Id="rId22" Type="http://schemas.openxmlformats.org/officeDocument/2006/relationships/customXml" Target="../ink/ink80.xml"/><Relationship Id="rId64" Type="http://schemas.openxmlformats.org/officeDocument/2006/relationships/customXml" Target="../ink/ink101.xml"/><Relationship Id="rId118" Type="http://schemas.openxmlformats.org/officeDocument/2006/relationships/customXml" Target="../ink/ink128.xml"/><Relationship Id="rId325" Type="http://schemas.openxmlformats.org/officeDocument/2006/relationships/image" Target="../media/image164.png"/><Relationship Id="rId367" Type="http://schemas.openxmlformats.org/officeDocument/2006/relationships/image" Target="../media/image185.png"/><Relationship Id="rId171" Type="http://schemas.openxmlformats.org/officeDocument/2006/relationships/image" Target="../media/image87.png"/><Relationship Id="rId227" Type="http://schemas.openxmlformats.org/officeDocument/2006/relationships/image" Target="../media/image115.png"/><Relationship Id="rId269" Type="http://schemas.openxmlformats.org/officeDocument/2006/relationships/image" Target="../media/image136.png"/><Relationship Id="rId434" Type="http://schemas.openxmlformats.org/officeDocument/2006/relationships/customXml" Target="../ink/ink286.xml"/><Relationship Id="rId33" Type="http://schemas.openxmlformats.org/officeDocument/2006/relationships/image" Target="../media/image1810.png"/><Relationship Id="rId129" Type="http://schemas.openxmlformats.org/officeDocument/2006/relationships/image" Target="../media/image660.png"/><Relationship Id="rId280" Type="http://schemas.openxmlformats.org/officeDocument/2006/relationships/customXml" Target="../ink/ink209.xml"/><Relationship Id="rId336" Type="http://schemas.openxmlformats.org/officeDocument/2006/relationships/customXml" Target="../ink/ink237.xml"/><Relationship Id="rId75" Type="http://schemas.openxmlformats.org/officeDocument/2006/relationships/image" Target="../media/image3910.png"/><Relationship Id="rId140" Type="http://schemas.openxmlformats.org/officeDocument/2006/relationships/customXml" Target="../ink/ink139.xml"/><Relationship Id="rId182" Type="http://schemas.openxmlformats.org/officeDocument/2006/relationships/customXml" Target="../ink/ink160.xml"/><Relationship Id="rId378" Type="http://schemas.openxmlformats.org/officeDocument/2006/relationships/customXml" Target="../ink/ink258.xml"/><Relationship Id="rId403" Type="http://schemas.openxmlformats.org/officeDocument/2006/relationships/image" Target="../media/image203.png"/><Relationship Id="rId6" Type="http://schemas.openxmlformats.org/officeDocument/2006/relationships/customXml" Target="../ink/ink72.xml"/><Relationship Id="rId238" Type="http://schemas.openxmlformats.org/officeDocument/2006/relationships/customXml" Target="../ink/ink188.xml"/><Relationship Id="rId445" Type="http://schemas.openxmlformats.org/officeDocument/2006/relationships/image" Target="../media/image224.png"/><Relationship Id="rId291" Type="http://schemas.openxmlformats.org/officeDocument/2006/relationships/image" Target="../media/image147.png"/><Relationship Id="rId305" Type="http://schemas.openxmlformats.org/officeDocument/2006/relationships/image" Target="../media/image154.png"/><Relationship Id="rId347" Type="http://schemas.openxmlformats.org/officeDocument/2006/relationships/image" Target="../media/image175.png"/><Relationship Id="rId44" Type="http://schemas.openxmlformats.org/officeDocument/2006/relationships/customXml" Target="../ink/ink91.xml"/><Relationship Id="rId86" Type="http://schemas.openxmlformats.org/officeDocument/2006/relationships/customXml" Target="../ink/ink112.xml"/><Relationship Id="rId151" Type="http://schemas.openxmlformats.org/officeDocument/2006/relationships/image" Target="../media/image77.png"/><Relationship Id="rId389" Type="http://schemas.openxmlformats.org/officeDocument/2006/relationships/image" Target="../media/image196.png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49" Type="http://schemas.openxmlformats.org/officeDocument/2006/relationships/image" Target="../media/image126.png"/><Relationship Id="rId414" Type="http://schemas.openxmlformats.org/officeDocument/2006/relationships/customXml" Target="../ink/ink276.xml"/><Relationship Id="rId13" Type="http://schemas.openxmlformats.org/officeDocument/2006/relationships/image" Target="../media/image810.png"/><Relationship Id="rId109" Type="http://schemas.openxmlformats.org/officeDocument/2006/relationships/image" Target="../media/image560.png"/><Relationship Id="rId260" Type="http://schemas.openxmlformats.org/officeDocument/2006/relationships/customXml" Target="../ink/ink199.xml"/><Relationship Id="rId316" Type="http://schemas.openxmlformats.org/officeDocument/2006/relationships/customXml" Target="../ink/ink227.xml"/><Relationship Id="rId55" Type="http://schemas.openxmlformats.org/officeDocument/2006/relationships/image" Target="../media/image2910.png"/><Relationship Id="rId97" Type="http://schemas.openxmlformats.org/officeDocument/2006/relationships/image" Target="../media/image5010.png"/><Relationship Id="rId120" Type="http://schemas.openxmlformats.org/officeDocument/2006/relationships/customXml" Target="../ink/ink129.xml"/><Relationship Id="rId358" Type="http://schemas.openxmlformats.org/officeDocument/2006/relationships/customXml" Target="../ink/ink248.xml"/><Relationship Id="rId162" Type="http://schemas.openxmlformats.org/officeDocument/2006/relationships/customXml" Target="../ink/ink150.xml"/><Relationship Id="rId218" Type="http://schemas.openxmlformats.org/officeDocument/2006/relationships/customXml" Target="../ink/ink178.xml"/><Relationship Id="rId425" Type="http://schemas.openxmlformats.org/officeDocument/2006/relationships/image" Target="../media/image214.png"/><Relationship Id="rId271" Type="http://schemas.openxmlformats.org/officeDocument/2006/relationships/image" Target="../media/image137.png"/><Relationship Id="rId24" Type="http://schemas.openxmlformats.org/officeDocument/2006/relationships/customXml" Target="../ink/ink81.xml"/><Relationship Id="rId66" Type="http://schemas.openxmlformats.org/officeDocument/2006/relationships/customXml" Target="../ink/ink102.xml"/><Relationship Id="rId131" Type="http://schemas.openxmlformats.org/officeDocument/2006/relationships/image" Target="../media/image670.png"/><Relationship Id="rId327" Type="http://schemas.openxmlformats.org/officeDocument/2006/relationships/image" Target="../media/image165.png"/><Relationship Id="rId369" Type="http://schemas.openxmlformats.org/officeDocument/2006/relationships/image" Target="../media/image186.png"/><Relationship Id="rId173" Type="http://schemas.openxmlformats.org/officeDocument/2006/relationships/image" Target="../media/image88.png"/><Relationship Id="rId229" Type="http://schemas.openxmlformats.org/officeDocument/2006/relationships/image" Target="../media/image116.png"/><Relationship Id="rId380" Type="http://schemas.openxmlformats.org/officeDocument/2006/relationships/customXml" Target="../ink/ink259.xml"/><Relationship Id="rId436" Type="http://schemas.openxmlformats.org/officeDocument/2006/relationships/customXml" Target="../ink/ink287.xml"/><Relationship Id="rId240" Type="http://schemas.openxmlformats.org/officeDocument/2006/relationships/customXml" Target="../ink/ink189.xml"/><Relationship Id="rId35" Type="http://schemas.openxmlformats.org/officeDocument/2006/relationships/image" Target="../media/image1910.png"/><Relationship Id="rId77" Type="http://schemas.openxmlformats.org/officeDocument/2006/relationships/image" Target="../media/image4010.png"/><Relationship Id="rId100" Type="http://schemas.openxmlformats.org/officeDocument/2006/relationships/customXml" Target="../ink/ink119.xml"/><Relationship Id="rId282" Type="http://schemas.openxmlformats.org/officeDocument/2006/relationships/customXml" Target="../ink/ink210.xml"/><Relationship Id="rId338" Type="http://schemas.openxmlformats.org/officeDocument/2006/relationships/customXml" Target="../ink/ink238.xml"/><Relationship Id="rId8" Type="http://schemas.openxmlformats.org/officeDocument/2006/relationships/customXml" Target="../ink/ink73.xml"/><Relationship Id="rId142" Type="http://schemas.openxmlformats.org/officeDocument/2006/relationships/customXml" Target="../ink/ink140.xml"/><Relationship Id="rId184" Type="http://schemas.openxmlformats.org/officeDocument/2006/relationships/customXml" Target="../ink/ink161.xml"/><Relationship Id="rId391" Type="http://schemas.openxmlformats.org/officeDocument/2006/relationships/image" Target="../media/image197.png"/><Relationship Id="rId405" Type="http://schemas.openxmlformats.org/officeDocument/2006/relationships/image" Target="../media/image204.png"/><Relationship Id="rId447" Type="http://schemas.openxmlformats.org/officeDocument/2006/relationships/image" Target="../media/image225.png"/><Relationship Id="rId251" Type="http://schemas.openxmlformats.org/officeDocument/2006/relationships/image" Target="../media/image127.png"/><Relationship Id="rId46" Type="http://schemas.openxmlformats.org/officeDocument/2006/relationships/customXml" Target="../ink/ink92.xml"/><Relationship Id="rId293" Type="http://schemas.openxmlformats.org/officeDocument/2006/relationships/image" Target="../media/image148.png"/><Relationship Id="rId307" Type="http://schemas.openxmlformats.org/officeDocument/2006/relationships/image" Target="../media/image155.png"/><Relationship Id="rId349" Type="http://schemas.openxmlformats.org/officeDocument/2006/relationships/image" Target="../media/image176.png"/><Relationship Id="rId88" Type="http://schemas.openxmlformats.org/officeDocument/2006/relationships/customXml" Target="../ink/ink113.xml"/><Relationship Id="rId111" Type="http://schemas.openxmlformats.org/officeDocument/2006/relationships/image" Target="../media/image570.png"/><Relationship Id="rId153" Type="http://schemas.openxmlformats.org/officeDocument/2006/relationships/image" Target="../media/image78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360" Type="http://schemas.openxmlformats.org/officeDocument/2006/relationships/customXml" Target="../ink/ink249.xml"/><Relationship Id="rId416" Type="http://schemas.openxmlformats.org/officeDocument/2006/relationships/customXml" Target="../ink/ink277.xml"/><Relationship Id="rId220" Type="http://schemas.openxmlformats.org/officeDocument/2006/relationships/customXml" Target="../ink/ink179.xml"/><Relationship Id="rId15" Type="http://schemas.openxmlformats.org/officeDocument/2006/relationships/image" Target="../media/image910.png"/><Relationship Id="rId57" Type="http://schemas.openxmlformats.org/officeDocument/2006/relationships/image" Target="../media/image3010.png"/><Relationship Id="rId262" Type="http://schemas.openxmlformats.org/officeDocument/2006/relationships/customXml" Target="../ink/ink200.xml"/><Relationship Id="rId318" Type="http://schemas.openxmlformats.org/officeDocument/2006/relationships/customXml" Target="../ink/ink228.xml"/><Relationship Id="rId99" Type="http://schemas.openxmlformats.org/officeDocument/2006/relationships/image" Target="../media/image512.png"/><Relationship Id="rId122" Type="http://schemas.openxmlformats.org/officeDocument/2006/relationships/customXml" Target="../ink/ink130.xml"/><Relationship Id="rId164" Type="http://schemas.openxmlformats.org/officeDocument/2006/relationships/customXml" Target="../ink/ink151.xml"/><Relationship Id="rId371" Type="http://schemas.openxmlformats.org/officeDocument/2006/relationships/image" Target="../media/image187.png"/><Relationship Id="rId427" Type="http://schemas.openxmlformats.org/officeDocument/2006/relationships/image" Target="../media/image215.png"/><Relationship Id="rId26" Type="http://schemas.openxmlformats.org/officeDocument/2006/relationships/customXml" Target="../ink/ink82.xml"/><Relationship Id="rId231" Type="http://schemas.openxmlformats.org/officeDocument/2006/relationships/image" Target="../media/image117.png"/><Relationship Id="rId273" Type="http://schemas.openxmlformats.org/officeDocument/2006/relationships/image" Target="../media/image138.png"/><Relationship Id="rId329" Type="http://schemas.openxmlformats.org/officeDocument/2006/relationships/image" Target="../media/image166.png"/><Relationship Id="rId68" Type="http://schemas.openxmlformats.org/officeDocument/2006/relationships/customXml" Target="../ink/ink103.xml"/><Relationship Id="rId133" Type="http://schemas.openxmlformats.org/officeDocument/2006/relationships/image" Target="../media/image680.png"/><Relationship Id="rId175" Type="http://schemas.openxmlformats.org/officeDocument/2006/relationships/image" Target="../media/image89.png"/><Relationship Id="rId340" Type="http://schemas.openxmlformats.org/officeDocument/2006/relationships/customXml" Target="../ink/ink239.xml"/><Relationship Id="rId200" Type="http://schemas.openxmlformats.org/officeDocument/2006/relationships/customXml" Target="../ink/ink169.xml"/><Relationship Id="rId382" Type="http://schemas.openxmlformats.org/officeDocument/2006/relationships/customXml" Target="../ink/ink260.xml"/><Relationship Id="rId438" Type="http://schemas.openxmlformats.org/officeDocument/2006/relationships/customXml" Target="../ink/ink288.xml"/><Relationship Id="rId242" Type="http://schemas.openxmlformats.org/officeDocument/2006/relationships/customXml" Target="../ink/ink190.xml"/><Relationship Id="rId284" Type="http://schemas.openxmlformats.org/officeDocument/2006/relationships/customXml" Target="../ink/ink211.xml"/><Relationship Id="rId37" Type="http://schemas.openxmlformats.org/officeDocument/2006/relationships/image" Target="../media/image2010.png"/><Relationship Id="rId79" Type="http://schemas.openxmlformats.org/officeDocument/2006/relationships/image" Target="../media/image4110.png"/><Relationship Id="rId102" Type="http://schemas.openxmlformats.org/officeDocument/2006/relationships/customXml" Target="../ink/ink120.xml"/><Relationship Id="rId144" Type="http://schemas.openxmlformats.org/officeDocument/2006/relationships/customXml" Target="../ink/ink141.xml"/><Relationship Id="rId90" Type="http://schemas.openxmlformats.org/officeDocument/2006/relationships/customXml" Target="../ink/ink114.xml"/><Relationship Id="rId186" Type="http://schemas.openxmlformats.org/officeDocument/2006/relationships/customXml" Target="../ink/ink162.xml"/><Relationship Id="rId351" Type="http://schemas.openxmlformats.org/officeDocument/2006/relationships/image" Target="../media/image177.png"/><Relationship Id="rId393" Type="http://schemas.openxmlformats.org/officeDocument/2006/relationships/image" Target="../media/image198.png"/><Relationship Id="rId407" Type="http://schemas.openxmlformats.org/officeDocument/2006/relationships/image" Target="../media/image205.png"/><Relationship Id="rId449" Type="http://schemas.openxmlformats.org/officeDocument/2006/relationships/image" Target="../media/image226.png"/><Relationship Id="rId211" Type="http://schemas.openxmlformats.org/officeDocument/2006/relationships/image" Target="../media/image107.png"/><Relationship Id="rId253" Type="http://schemas.openxmlformats.org/officeDocument/2006/relationships/image" Target="../media/image128.png"/><Relationship Id="rId295" Type="http://schemas.openxmlformats.org/officeDocument/2006/relationships/image" Target="../media/image149.png"/><Relationship Id="rId309" Type="http://schemas.openxmlformats.org/officeDocument/2006/relationships/image" Target="../media/image156.png"/><Relationship Id="rId48" Type="http://schemas.openxmlformats.org/officeDocument/2006/relationships/customXml" Target="../ink/ink93.xml"/><Relationship Id="rId113" Type="http://schemas.openxmlformats.org/officeDocument/2006/relationships/image" Target="../media/image580.png"/><Relationship Id="rId320" Type="http://schemas.openxmlformats.org/officeDocument/2006/relationships/customXml" Target="../ink/ink229.xml"/><Relationship Id="rId155" Type="http://schemas.openxmlformats.org/officeDocument/2006/relationships/image" Target="../media/image79.png"/><Relationship Id="rId197" Type="http://schemas.openxmlformats.org/officeDocument/2006/relationships/image" Target="../media/image100.png"/><Relationship Id="rId362" Type="http://schemas.openxmlformats.org/officeDocument/2006/relationships/customXml" Target="../ink/ink250.xml"/><Relationship Id="rId418" Type="http://schemas.openxmlformats.org/officeDocument/2006/relationships/customXml" Target="../ink/ink278.xml"/><Relationship Id="rId222" Type="http://schemas.openxmlformats.org/officeDocument/2006/relationships/customXml" Target="../ink/ink180.xml"/><Relationship Id="rId264" Type="http://schemas.openxmlformats.org/officeDocument/2006/relationships/customXml" Target="../ink/ink201.xml"/><Relationship Id="rId17" Type="http://schemas.openxmlformats.org/officeDocument/2006/relationships/image" Target="../media/image1010.png"/><Relationship Id="rId59" Type="http://schemas.openxmlformats.org/officeDocument/2006/relationships/image" Target="../media/image3110.png"/><Relationship Id="rId124" Type="http://schemas.openxmlformats.org/officeDocument/2006/relationships/customXml" Target="../ink/ink131.xml"/><Relationship Id="rId70" Type="http://schemas.openxmlformats.org/officeDocument/2006/relationships/customXml" Target="../ink/ink104.xml"/><Relationship Id="rId166" Type="http://schemas.openxmlformats.org/officeDocument/2006/relationships/customXml" Target="../ink/ink152.xml"/><Relationship Id="rId331" Type="http://schemas.openxmlformats.org/officeDocument/2006/relationships/image" Target="../media/image167.png"/><Relationship Id="rId373" Type="http://schemas.openxmlformats.org/officeDocument/2006/relationships/image" Target="../media/image188.png"/><Relationship Id="rId429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8.png"/><Relationship Id="rId440" Type="http://schemas.openxmlformats.org/officeDocument/2006/relationships/customXml" Target="../ink/ink289.xml"/><Relationship Id="rId28" Type="http://schemas.openxmlformats.org/officeDocument/2006/relationships/customXml" Target="../ink/ink83.xml"/><Relationship Id="rId275" Type="http://schemas.openxmlformats.org/officeDocument/2006/relationships/image" Target="../media/image139.png"/><Relationship Id="rId300" Type="http://schemas.openxmlformats.org/officeDocument/2006/relationships/customXml" Target="../ink/ink219.xml"/><Relationship Id="rId81" Type="http://schemas.openxmlformats.org/officeDocument/2006/relationships/image" Target="../media/image4210.png"/><Relationship Id="rId135" Type="http://schemas.openxmlformats.org/officeDocument/2006/relationships/image" Target="../media/image690.png"/><Relationship Id="rId177" Type="http://schemas.openxmlformats.org/officeDocument/2006/relationships/image" Target="../media/image90.png"/><Relationship Id="rId342" Type="http://schemas.openxmlformats.org/officeDocument/2006/relationships/customXml" Target="../ink/ink240.xml"/><Relationship Id="rId384" Type="http://schemas.openxmlformats.org/officeDocument/2006/relationships/customXml" Target="../ink/ink261.xml"/><Relationship Id="rId202" Type="http://schemas.openxmlformats.org/officeDocument/2006/relationships/customXml" Target="../ink/ink170.xml"/><Relationship Id="rId244" Type="http://schemas.openxmlformats.org/officeDocument/2006/relationships/customXml" Target="../ink/ink191.xml"/><Relationship Id="rId39" Type="http://schemas.openxmlformats.org/officeDocument/2006/relationships/image" Target="../media/image2110.png"/><Relationship Id="rId286" Type="http://schemas.openxmlformats.org/officeDocument/2006/relationships/customXml" Target="../ink/ink21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4.png"/><Relationship Id="rId299" Type="http://schemas.openxmlformats.org/officeDocument/2006/relationships/image" Target="../media/image375.png"/><Relationship Id="rId21" Type="http://schemas.openxmlformats.org/officeDocument/2006/relationships/image" Target="../media/image236.png"/><Relationship Id="rId63" Type="http://schemas.openxmlformats.org/officeDocument/2006/relationships/image" Target="../media/image257.png"/><Relationship Id="rId159" Type="http://schemas.openxmlformats.org/officeDocument/2006/relationships/image" Target="../media/image305.png"/><Relationship Id="rId324" Type="http://schemas.openxmlformats.org/officeDocument/2006/relationships/customXml" Target="../ink/ink455.xml"/><Relationship Id="rId170" Type="http://schemas.openxmlformats.org/officeDocument/2006/relationships/customXml" Target="../ink/ink378.xml"/><Relationship Id="rId226" Type="http://schemas.openxmlformats.org/officeDocument/2006/relationships/customXml" Target="../ink/ink406.xml"/><Relationship Id="rId268" Type="http://schemas.openxmlformats.org/officeDocument/2006/relationships/customXml" Target="../ink/ink427.xml"/><Relationship Id="rId32" Type="http://schemas.openxmlformats.org/officeDocument/2006/relationships/customXml" Target="../ink/ink309.xml"/><Relationship Id="rId74" Type="http://schemas.openxmlformats.org/officeDocument/2006/relationships/customXml" Target="../ink/ink330.xml"/><Relationship Id="rId128" Type="http://schemas.openxmlformats.org/officeDocument/2006/relationships/customXml" Target="../ink/ink357.xml"/><Relationship Id="rId335" Type="http://schemas.openxmlformats.org/officeDocument/2006/relationships/image" Target="../media/image393.png"/><Relationship Id="rId5" Type="http://schemas.openxmlformats.org/officeDocument/2006/relationships/image" Target="../media/image228.png"/><Relationship Id="rId181" Type="http://schemas.openxmlformats.org/officeDocument/2006/relationships/image" Target="../media/image316.png"/><Relationship Id="rId237" Type="http://schemas.openxmlformats.org/officeDocument/2006/relationships/image" Target="../media/image344.png"/><Relationship Id="rId279" Type="http://schemas.openxmlformats.org/officeDocument/2006/relationships/image" Target="../media/image365.png"/><Relationship Id="rId43" Type="http://schemas.openxmlformats.org/officeDocument/2006/relationships/image" Target="../media/image247.png"/><Relationship Id="rId139" Type="http://schemas.openxmlformats.org/officeDocument/2006/relationships/image" Target="../media/image295.png"/><Relationship Id="rId290" Type="http://schemas.openxmlformats.org/officeDocument/2006/relationships/customXml" Target="../ink/ink438.xml"/><Relationship Id="rId304" Type="http://schemas.openxmlformats.org/officeDocument/2006/relationships/customXml" Target="../ink/ink445.xml"/><Relationship Id="rId85" Type="http://schemas.openxmlformats.org/officeDocument/2006/relationships/image" Target="../media/image268.png"/><Relationship Id="rId150" Type="http://schemas.openxmlformats.org/officeDocument/2006/relationships/customXml" Target="../ink/ink368.xml"/><Relationship Id="rId192" Type="http://schemas.openxmlformats.org/officeDocument/2006/relationships/customXml" Target="../ink/ink389.xml"/><Relationship Id="rId206" Type="http://schemas.openxmlformats.org/officeDocument/2006/relationships/customXml" Target="../ink/ink396.xml"/><Relationship Id="rId248" Type="http://schemas.openxmlformats.org/officeDocument/2006/relationships/customXml" Target="../ink/ink417.xml"/><Relationship Id="rId12" Type="http://schemas.openxmlformats.org/officeDocument/2006/relationships/customXml" Target="../ink/ink299.xml"/><Relationship Id="rId108" Type="http://schemas.openxmlformats.org/officeDocument/2006/relationships/customXml" Target="../ink/ink347.xml"/><Relationship Id="rId315" Type="http://schemas.openxmlformats.org/officeDocument/2006/relationships/image" Target="../media/image383.png"/><Relationship Id="rId54" Type="http://schemas.openxmlformats.org/officeDocument/2006/relationships/customXml" Target="../ink/ink320.xml"/><Relationship Id="rId96" Type="http://schemas.openxmlformats.org/officeDocument/2006/relationships/customXml" Target="../ink/ink341.xml"/><Relationship Id="rId161" Type="http://schemas.openxmlformats.org/officeDocument/2006/relationships/image" Target="../media/image306.png"/><Relationship Id="rId217" Type="http://schemas.openxmlformats.org/officeDocument/2006/relationships/image" Target="../media/image334.png"/><Relationship Id="rId259" Type="http://schemas.openxmlformats.org/officeDocument/2006/relationships/image" Target="../media/image355.png"/><Relationship Id="rId23" Type="http://schemas.openxmlformats.org/officeDocument/2006/relationships/image" Target="../media/image237.png"/><Relationship Id="rId119" Type="http://schemas.openxmlformats.org/officeDocument/2006/relationships/image" Target="../media/image285.png"/><Relationship Id="rId270" Type="http://schemas.openxmlformats.org/officeDocument/2006/relationships/customXml" Target="../ink/ink428.xml"/><Relationship Id="rId326" Type="http://schemas.openxmlformats.org/officeDocument/2006/relationships/customXml" Target="../ink/ink456.xml"/><Relationship Id="rId65" Type="http://schemas.openxmlformats.org/officeDocument/2006/relationships/image" Target="../media/image258.png"/><Relationship Id="rId130" Type="http://schemas.openxmlformats.org/officeDocument/2006/relationships/customXml" Target="../ink/ink358.xml"/><Relationship Id="rId172" Type="http://schemas.openxmlformats.org/officeDocument/2006/relationships/customXml" Target="../ink/ink379.xml"/><Relationship Id="rId228" Type="http://schemas.openxmlformats.org/officeDocument/2006/relationships/customXml" Target="../ink/ink407.xml"/><Relationship Id="rId281" Type="http://schemas.openxmlformats.org/officeDocument/2006/relationships/image" Target="../media/image366.png"/><Relationship Id="rId337" Type="http://schemas.openxmlformats.org/officeDocument/2006/relationships/image" Target="../media/image394.png"/><Relationship Id="rId34" Type="http://schemas.openxmlformats.org/officeDocument/2006/relationships/customXml" Target="../ink/ink310.xml"/><Relationship Id="rId76" Type="http://schemas.openxmlformats.org/officeDocument/2006/relationships/customXml" Target="../ink/ink331.xml"/><Relationship Id="rId141" Type="http://schemas.openxmlformats.org/officeDocument/2006/relationships/image" Target="../media/image296.png"/><Relationship Id="rId7" Type="http://schemas.openxmlformats.org/officeDocument/2006/relationships/image" Target="../media/image229.png"/><Relationship Id="rId183" Type="http://schemas.openxmlformats.org/officeDocument/2006/relationships/image" Target="../media/image317.png"/><Relationship Id="rId239" Type="http://schemas.openxmlformats.org/officeDocument/2006/relationships/image" Target="../media/image345.png"/><Relationship Id="rId250" Type="http://schemas.openxmlformats.org/officeDocument/2006/relationships/customXml" Target="../ink/ink418.xml"/><Relationship Id="rId292" Type="http://schemas.openxmlformats.org/officeDocument/2006/relationships/customXml" Target="../ink/ink439.xml"/><Relationship Id="rId306" Type="http://schemas.openxmlformats.org/officeDocument/2006/relationships/customXml" Target="../ink/ink446.xml"/><Relationship Id="rId45" Type="http://schemas.openxmlformats.org/officeDocument/2006/relationships/image" Target="../media/image248.png"/><Relationship Id="rId87" Type="http://schemas.openxmlformats.org/officeDocument/2006/relationships/image" Target="../media/image269.png"/><Relationship Id="rId110" Type="http://schemas.openxmlformats.org/officeDocument/2006/relationships/customXml" Target="../ink/ink348.xml"/><Relationship Id="rId152" Type="http://schemas.openxmlformats.org/officeDocument/2006/relationships/customXml" Target="../ink/ink369.xml"/><Relationship Id="rId194" Type="http://schemas.openxmlformats.org/officeDocument/2006/relationships/customXml" Target="../ink/ink390.xml"/><Relationship Id="rId208" Type="http://schemas.openxmlformats.org/officeDocument/2006/relationships/customXml" Target="../ink/ink397.xml"/><Relationship Id="rId240" Type="http://schemas.openxmlformats.org/officeDocument/2006/relationships/customXml" Target="../ink/ink413.xml"/><Relationship Id="rId261" Type="http://schemas.openxmlformats.org/officeDocument/2006/relationships/image" Target="../media/image356.png"/><Relationship Id="rId14" Type="http://schemas.openxmlformats.org/officeDocument/2006/relationships/customXml" Target="../ink/ink300.xml"/><Relationship Id="rId35" Type="http://schemas.openxmlformats.org/officeDocument/2006/relationships/image" Target="../media/image243.png"/><Relationship Id="rId56" Type="http://schemas.openxmlformats.org/officeDocument/2006/relationships/customXml" Target="../ink/ink321.xml"/><Relationship Id="rId77" Type="http://schemas.openxmlformats.org/officeDocument/2006/relationships/image" Target="../media/image264.png"/><Relationship Id="rId100" Type="http://schemas.openxmlformats.org/officeDocument/2006/relationships/customXml" Target="../ink/ink343.xml"/><Relationship Id="rId282" Type="http://schemas.openxmlformats.org/officeDocument/2006/relationships/customXml" Target="../ink/ink434.xml"/><Relationship Id="rId317" Type="http://schemas.openxmlformats.org/officeDocument/2006/relationships/image" Target="../media/image384.png"/><Relationship Id="rId338" Type="http://schemas.openxmlformats.org/officeDocument/2006/relationships/customXml" Target="../ink/ink462.xml"/><Relationship Id="rId8" Type="http://schemas.openxmlformats.org/officeDocument/2006/relationships/customXml" Target="../ink/ink297.xml"/><Relationship Id="rId98" Type="http://schemas.openxmlformats.org/officeDocument/2006/relationships/customXml" Target="../ink/ink342.xml"/><Relationship Id="rId121" Type="http://schemas.openxmlformats.org/officeDocument/2006/relationships/image" Target="../media/image286.png"/><Relationship Id="rId142" Type="http://schemas.openxmlformats.org/officeDocument/2006/relationships/customXml" Target="../ink/ink364.xml"/><Relationship Id="rId163" Type="http://schemas.openxmlformats.org/officeDocument/2006/relationships/image" Target="../media/image307.png"/><Relationship Id="rId184" Type="http://schemas.openxmlformats.org/officeDocument/2006/relationships/customXml" Target="../ink/ink385.xml"/><Relationship Id="rId219" Type="http://schemas.openxmlformats.org/officeDocument/2006/relationships/image" Target="../media/image335.png"/><Relationship Id="rId230" Type="http://schemas.openxmlformats.org/officeDocument/2006/relationships/customXml" Target="../ink/ink408.xml"/><Relationship Id="rId251" Type="http://schemas.openxmlformats.org/officeDocument/2006/relationships/image" Target="../media/image351.png"/><Relationship Id="rId25" Type="http://schemas.openxmlformats.org/officeDocument/2006/relationships/image" Target="../media/image238.png"/><Relationship Id="rId46" Type="http://schemas.openxmlformats.org/officeDocument/2006/relationships/customXml" Target="../ink/ink316.xml"/><Relationship Id="rId67" Type="http://schemas.openxmlformats.org/officeDocument/2006/relationships/image" Target="../media/image259.png"/><Relationship Id="rId272" Type="http://schemas.openxmlformats.org/officeDocument/2006/relationships/customXml" Target="../ink/ink429.xml"/><Relationship Id="rId293" Type="http://schemas.openxmlformats.org/officeDocument/2006/relationships/image" Target="../media/image372.png"/><Relationship Id="rId307" Type="http://schemas.openxmlformats.org/officeDocument/2006/relationships/image" Target="../media/image379.png"/><Relationship Id="rId328" Type="http://schemas.openxmlformats.org/officeDocument/2006/relationships/customXml" Target="../ink/ink457.xml"/><Relationship Id="rId88" Type="http://schemas.openxmlformats.org/officeDocument/2006/relationships/customXml" Target="../ink/ink337.xml"/><Relationship Id="rId111" Type="http://schemas.openxmlformats.org/officeDocument/2006/relationships/image" Target="../media/image281.png"/><Relationship Id="rId132" Type="http://schemas.openxmlformats.org/officeDocument/2006/relationships/customXml" Target="../ink/ink359.xml"/><Relationship Id="rId153" Type="http://schemas.openxmlformats.org/officeDocument/2006/relationships/image" Target="../media/image302.png"/><Relationship Id="rId174" Type="http://schemas.openxmlformats.org/officeDocument/2006/relationships/customXml" Target="../ink/ink380.xml"/><Relationship Id="rId195" Type="http://schemas.openxmlformats.org/officeDocument/2006/relationships/image" Target="../media/image323.png"/><Relationship Id="rId209" Type="http://schemas.openxmlformats.org/officeDocument/2006/relationships/image" Target="../media/image330.png"/><Relationship Id="rId220" Type="http://schemas.openxmlformats.org/officeDocument/2006/relationships/customXml" Target="../ink/ink403.xml"/><Relationship Id="rId241" Type="http://schemas.openxmlformats.org/officeDocument/2006/relationships/image" Target="../media/image346.png"/><Relationship Id="rId15" Type="http://schemas.openxmlformats.org/officeDocument/2006/relationships/image" Target="../media/image233.png"/><Relationship Id="rId36" Type="http://schemas.openxmlformats.org/officeDocument/2006/relationships/customXml" Target="../ink/ink311.xml"/><Relationship Id="rId57" Type="http://schemas.openxmlformats.org/officeDocument/2006/relationships/image" Target="../media/image254.png"/><Relationship Id="rId262" Type="http://schemas.openxmlformats.org/officeDocument/2006/relationships/customXml" Target="../ink/ink424.xml"/><Relationship Id="rId283" Type="http://schemas.openxmlformats.org/officeDocument/2006/relationships/image" Target="../media/image367.png"/><Relationship Id="rId318" Type="http://schemas.openxmlformats.org/officeDocument/2006/relationships/customXml" Target="../ink/ink452.xml"/><Relationship Id="rId339" Type="http://schemas.openxmlformats.org/officeDocument/2006/relationships/image" Target="../media/image395.png"/><Relationship Id="rId78" Type="http://schemas.openxmlformats.org/officeDocument/2006/relationships/customXml" Target="../ink/ink332.xml"/><Relationship Id="rId99" Type="http://schemas.openxmlformats.org/officeDocument/2006/relationships/image" Target="../media/image275.png"/><Relationship Id="rId101" Type="http://schemas.openxmlformats.org/officeDocument/2006/relationships/image" Target="../media/image276.png"/><Relationship Id="rId122" Type="http://schemas.openxmlformats.org/officeDocument/2006/relationships/customXml" Target="../ink/ink354.xml"/><Relationship Id="rId143" Type="http://schemas.openxmlformats.org/officeDocument/2006/relationships/image" Target="../media/image297.png"/><Relationship Id="rId164" Type="http://schemas.openxmlformats.org/officeDocument/2006/relationships/customXml" Target="../ink/ink375.xml"/><Relationship Id="rId185" Type="http://schemas.openxmlformats.org/officeDocument/2006/relationships/image" Target="../media/image318.png"/><Relationship Id="rId9" Type="http://schemas.openxmlformats.org/officeDocument/2006/relationships/image" Target="../media/image230.png"/><Relationship Id="rId210" Type="http://schemas.openxmlformats.org/officeDocument/2006/relationships/customXml" Target="../ink/ink398.xml"/><Relationship Id="rId26" Type="http://schemas.openxmlformats.org/officeDocument/2006/relationships/customXml" Target="../ink/ink306.xml"/><Relationship Id="rId231" Type="http://schemas.openxmlformats.org/officeDocument/2006/relationships/image" Target="../media/image341.png"/><Relationship Id="rId252" Type="http://schemas.openxmlformats.org/officeDocument/2006/relationships/customXml" Target="../ink/ink419.xml"/><Relationship Id="rId273" Type="http://schemas.openxmlformats.org/officeDocument/2006/relationships/image" Target="../media/image362.png"/><Relationship Id="rId294" Type="http://schemas.openxmlformats.org/officeDocument/2006/relationships/customXml" Target="../ink/ink440.xml"/><Relationship Id="rId308" Type="http://schemas.openxmlformats.org/officeDocument/2006/relationships/customXml" Target="../ink/ink447.xml"/><Relationship Id="rId329" Type="http://schemas.openxmlformats.org/officeDocument/2006/relationships/image" Target="../media/image390.png"/><Relationship Id="rId47" Type="http://schemas.openxmlformats.org/officeDocument/2006/relationships/image" Target="../media/image249.png"/><Relationship Id="rId68" Type="http://schemas.openxmlformats.org/officeDocument/2006/relationships/customXml" Target="../ink/ink327.xml"/><Relationship Id="rId89" Type="http://schemas.openxmlformats.org/officeDocument/2006/relationships/image" Target="../media/image270.png"/><Relationship Id="rId112" Type="http://schemas.openxmlformats.org/officeDocument/2006/relationships/customXml" Target="../ink/ink349.xml"/><Relationship Id="rId133" Type="http://schemas.openxmlformats.org/officeDocument/2006/relationships/image" Target="../media/image292.png"/><Relationship Id="rId154" Type="http://schemas.openxmlformats.org/officeDocument/2006/relationships/customXml" Target="../ink/ink370.xml"/><Relationship Id="rId175" Type="http://schemas.openxmlformats.org/officeDocument/2006/relationships/image" Target="../media/image313.png"/><Relationship Id="rId340" Type="http://schemas.openxmlformats.org/officeDocument/2006/relationships/customXml" Target="../ink/ink463.xml"/><Relationship Id="rId196" Type="http://schemas.openxmlformats.org/officeDocument/2006/relationships/customXml" Target="../ink/ink391.xml"/><Relationship Id="rId200" Type="http://schemas.openxmlformats.org/officeDocument/2006/relationships/customXml" Target="../ink/ink393.xml"/><Relationship Id="rId16" Type="http://schemas.openxmlformats.org/officeDocument/2006/relationships/customXml" Target="../ink/ink301.xml"/><Relationship Id="rId221" Type="http://schemas.openxmlformats.org/officeDocument/2006/relationships/image" Target="../media/image336.png"/><Relationship Id="rId242" Type="http://schemas.openxmlformats.org/officeDocument/2006/relationships/customXml" Target="../ink/ink414.xml"/><Relationship Id="rId263" Type="http://schemas.openxmlformats.org/officeDocument/2006/relationships/image" Target="../media/image357.png"/><Relationship Id="rId284" Type="http://schemas.openxmlformats.org/officeDocument/2006/relationships/customXml" Target="../ink/ink435.xml"/><Relationship Id="rId319" Type="http://schemas.openxmlformats.org/officeDocument/2006/relationships/image" Target="../media/image385.png"/><Relationship Id="rId37" Type="http://schemas.openxmlformats.org/officeDocument/2006/relationships/image" Target="../media/image244.png"/><Relationship Id="rId58" Type="http://schemas.openxmlformats.org/officeDocument/2006/relationships/customXml" Target="../ink/ink322.xml"/><Relationship Id="rId79" Type="http://schemas.openxmlformats.org/officeDocument/2006/relationships/image" Target="../media/image265.png"/><Relationship Id="rId102" Type="http://schemas.openxmlformats.org/officeDocument/2006/relationships/customXml" Target="../ink/ink344.xml"/><Relationship Id="rId123" Type="http://schemas.openxmlformats.org/officeDocument/2006/relationships/image" Target="../media/image287.png"/><Relationship Id="rId144" Type="http://schemas.openxmlformats.org/officeDocument/2006/relationships/customXml" Target="../ink/ink365.xml"/><Relationship Id="rId330" Type="http://schemas.openxmlformats.org/officeDocument/2006/relationships/customXml" Target="../ink/ink458.xml"/><Relationship Id="rId90" Type="http://schemas.openxmlformats.org/officeDocument/2006/relationships/customXml" Target="../ink/ink338.xml"/><Relationship Id="rId165" Type="http://schemas.openxmlformats.org/officeDocument/2006/relationships/image" Target="../media/image308.png"/><Relationship Id="rId186" Type="http://schemas.openxmlformats.org/officeDocument/2006/relationships/customXml" Target="../ink/ink386.xml"/><Relationship Id="rId211" Type="http://schemas.openxmlformats.org/officeDocument/2006/relationships/image" Target="../media/image331.png"/><Relationship Id="rId232" Type="http://schemas.openxmlformats.org/officeDocument/2006/relationships/customXml" Target="../ink/ink409.xml"/><Relationship Id="rId253" Type="http://schemas.openxmlformats.org/officeDocument/2006/relationships/image" Target="../media/image352.png"/><Relationship Id="rId274" Type="http://schemas.openxmlformats.org/officeDocument/2006/relationships/customXml" Target="../ink/ink430.xml"/><Relationship Id="rId295" Type="http://schemas.openxmlformats.org/officeDocument/2006/relationships/image" Target="../media/image373.png"/><Relationship Id="rId309" Type="http://schemas.openxmlformats.org/officeDocument/2006/relationships/image" Target="../media/image380.png"/><Relationship Id="rId27" Type="http://schemas.openxmlformats.org/officeDocument/2006/relationships/image" Target="../media/image239.png"/><Relationship Id="rId48" Type="http://schemas.openxmlformats.org/officeDocument/2006/relationships/customXml" Target="../ink/ink317.xml"/><Relationship Id="rId69" Type="http://schemas.openxmlformats.org/officeDocument/2006/relationships/image" Target="../media/image260.png"/><Relationship Id="rId113" Type="http://schemas.openxmlformats.org/officeDocument/2006/relationships/image" Target="../media/image282.png"/><Relationship Id="rId134" Type="http://schemas.openxmlformats.org/officeDocument/2006/relationships/customXml" Target="../ink/ink360.xml"/><Relationship Id="rId320" Type="http://schemas.openxmlformats.org/officeDocument/2006/relationships/customXml" Target="../ink/ink453.xml"/><Relationship Id="rId80" Type="http://schemas.openxmlformats.org/officeDocument/2006/relationships/customXml" Target="../ink/ink333.xml"/><Relationship Id="rId155" Type="http://schemas.openxmlformats.org/officeDocument/2006/relationships/image" Target="../media/image303.png"/><Relationship Id="rId176" Type="http://schemas.openxmlformats.org/officeDocument/2006/relationships/customXml" Target="../ink/ink381.xml"/><Relationship Id="rId197" Type="http://schemas.openxmlformats.org/officeDocument/2006/relationships/image" Target="../media/image324.png"/><Relationship Id="rId341" Type="http://schemas.openxmlformats.org/officeDocument/2006/relationships/image" Target="../media/image396.png"/><Relationship Id="rId201" Type="http://schemas.openxmlformats.org/officeDocument/2006/relationships/image" Target="../media/image326.png"/><Relationship Id="rId222" Type="http://schemas.openxmlformats.org/officeDocument/2006/relationships/customXml" Target="../ink/ink404.xml"/><Relationship Id="rId243" Type="http://schemas.openxmlformats.org/officeDocument/2006/relationships/image" Target="../media/image347.png"/><Relationship Id="rId264" Type="http://schemas.openxmlformats.org/officeDocument/2006/relationships/customXml" Target="../ink/ink425.xml"/><Relationship Id="rId285" Type="http://schemas.openxmlformats.org/officeDocument/2006/relationships/image" Target="../media/image368.png"/><Relationship Id="rId17" Type="http://schemas.openxmlformats.org/officeDocument/2006/relationships/image" Target="../media/image234.png"/><Relationship Id="rId38" Type="http://schemas.openxmlformats.org/officeDocument/2006/relationships/customXml" Target="../ink/ink312.xml"/><Relationship Id="rId59" Type="http://schemas.openxmlformats.org/officeDocument/2006/relationships/image" Target="../media/image255.png"/><Relationship Id="rId103" Type="http://schemas.openxmlformats.org/officeDocument/2006/relationships/image" Target="../media/image277.png"/><Relationship Id="rId124" Type="http://schemas.openxmlformats.org/officeDocument/2006/relationships/customXml" Target="../ink/ink355.xml"/><Relationship Id="rId310" Type="http://schemas.openxmlformats.org/officeDocument/2006/relationships/customXml" Target="../ink/ink448.xml"/><Relationship Id="rId70" Type="http://schemas.openxmlformats.org/officeDocument/2006/relationships/customXml" Target="../ink/ink328.xml"/><Relationship Id="rId91" Type="http://schemas.openxmlformats.org/officeDocument/2006/relationships/image" Target="../media/image271.png"/><Relationship Id="rId145" Type="http://schemas.openxmlformats.org/officeDocument/2006/relationships/image" Target="../media/image298.png"/><Relationship Id="rId166" Type="http://schemas.openxmlformats.org/officeDocument/2006/relationships/customXml" Target="../ink/ink376.xml"/><Relationship Id="rId187" Type="http://schemas.openxmlformats.org/officeDocument/2006/relationships/image" Target="../media/image319.png"/><Relationship Id="rId33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99.xml"/><Relationship Id="rId233" Type="http://schemas.openxmlformats.org/officeDocument/2006/relationships/image" Target="../media/image342.png"/><Relationship Id="rId254" Type="http://schemas.openxmlformats.org/officeDocument/2006/relationships/customXml" Target="../ink/ink420.xml"/><Relationship Id="rId28" Type="http://schemas.openxmlformats.org/officeDocument/2006/relationships/customXml" Target="../ink/ink307.xml"/><Relationship Id="rId49" Type="http://schemas.openxmlformats.org/officeDocument/2006/relationships/image" Target="../media/image250.png"/><Relationship Id="rId114" Type="http://schemas.openxmlformats.org/officeDocument/2006/relationships/customXml" Target="../ink/ink350.xml"/><Relationship Id="rId275" Type="http://schemas.openxmlformats.org/officeDocument/2006/relationships/image" Target="../media/image363.png"/><Relationship Id="rId296" Type="http://schemas.openxmlformats.org/officeDocument/2006/relationships/customXml" Target="../ink/ink441.xml"/><Relationship Id="rId300" Type="http://schemas.openxmlformats.org/officeDocument/2006/relationships/customXml" Target="../ink/ink443.xml"/><Relationship Id="rId60" Type="http://schemas.openxmlformats.org/officeDocument/2006/relationships/customXml" Target="../ink/ink323.xml"/><Relationship Id="rId81" Type="http://schemas.openxmlformats.org/officeDocument/2006/relationships/image" Target="../media/image266.png"/><Relationship Id="rId135" Type="http://schemas.openxmlformats.org/officeDocument/2006/relationships/image" Target="../media/image293.png"/><Relationship Id="rId156" Type="http://schemas.openxmlformats.org/officeDocument/2006/relationships/customXml" Target="../ink/ink371.xml"/><Relationship Id="rId177" Type="http://schemas.openxmlformats.org/officeDocument/2006/relationships/image" Target="../media/image314.png"/><Relationship Id="rId198" Type="http://schemas.openxmlformats.org/officeDocument/2006/relationships/customXml" Target="../ink/ink392.xml"/><Relationship Id="rId321" Type="http://schemas.openxmlformats.org/officeDocument/2006/relationships/image" Target="../media/image386.png"/><Relationship Id="rId342" Type="http://schemas.openxmlformats.org/officeDocument/2006/relationships/customXml" Target="../ink/ink464.xml"/><Relationship Id="rId202" Type="http://schemas.openxmlformats.org/officeDocument/2006/relationships/customXml" Target="../ink/ink394.xml"/><Relationship Id="rId223" Type="http://schemas.openxmlformats.org/officeDocument/2006/relationships/image" Target="../media/image337.png"/><Relationship Id="rId244" Type="http://schemas.openxmlformats.org/officeDocument/2006/relationships/customXml" Target="../ink/ink415.xml"/><Relationship Id="rId18" Type="http://schemas.openxmlformats.org/officeDocument/2006/relationships/customXml" Target="../ink/ink302.xml"/><Relationship Id="rId39" Type="http://schemas.openxmlformats.org/officeDocument/2006/relationships/image" Target="../media/image245.png"/><Relationship Id="rId265" Type="http://schemas.openxmlformats.org/officeDocument/2006/relationships/image" Target="../media/image358.png"/><Relationship Id="rId286" Type="http://schemas.openxmlformats.org/officeDocument/2006/relationships/customXml" Target="../ink/ink436.xml"/><Relationship Id="rId50" Type="http://schemas.openxmlformats.org/officeDocument/2006/relationships/customXml" Target="../ink/ink318.xml"/><Relationship Id="rId104" Type="http://schemas.openxmlformats.org/officeDocument/2006/relationships/customXml" Target="../ink/ink345.xml"/><Relationship Id="rId125" Type="http://schemas.openxmlformats.org/officeDocument/2006/relationships/image" Target="../media/image288.png"/><Relationship Id="rId146" Type="http://schemas.openxmlformats.org/officeDocument/2006/relationships/customXml" Target="../ink/ink366.xml"/><Relationship Id="rId167" Type="http://schemas.openxmlformats.org/officeDocument/2006/relationships/image" Target="../media/image309.png"/><Relationship Id="rId188" Type="http://schemas.openxmlformats.org/officeDocument/2006/relationships/customXml" Target="../ink/ink387.xml"/><Relationship Id="rId311" Type="http://schemas.openxmlformats.org/officeDocument/2006/relationships/image" Target="../media/image381.png"/><Relationship Id="rId332" Type="http://schemas.openxmlformats.org/officeDocument/2006/relationships/customXml" Target="../ink/ink459.xml"/><Relationship Id="rId71" Type="http://schemas.openxmlformats.org/officeDocument/2006/relationships/image" Target="../media/image261.png"/><Relationship Id="rId92" Type="http://schemas.openxmlformats.org/officeDocument/2006/relationships/customXml" Target="../ink/ink339.xml"/><Relationship Id="rId213" Type="http://schemas.openxmlformats.org/officeDocument/2006/relationships/image" Target="../media/image332.png"/><Relationship Id="rId234" Type="http://schemas.openxmlformats.org/officeDocument/2006/relationships/customXml" Target="../ink/ink410.xml"/><Relationship Id="rId2" Type="http://schemas.openxmlformats.org/officeDocument/2006/relationships/customXml" Target="../ink/ink294.xml"/><Relationship Id="rId29" Type="http://schemas.openxmlformats.org/officeDocument/2006/relationships/image" Target="../media/image240.png"/><Relationship Id="rId255" Type="http://schemas.openxmlformats.org/officeDocument/2006/relationships/image" Target="../media/image353.png"/><Relationship Id="rId276" Type="http://schemas.openxmlformats.org/officeDocument/2006/relationships/customXml" Target="../ink/ink431.xml"/><Relationship Id="rId297" Type="http://schemas.openxmlformats.org/officeDocument/2006/relationships/image" Target="../media/image374.png"/><Relationship Id="rId40" Type="http://schemas.openxmlformats.org/officeDocument/2006/relationships/customXml" Target="../ink/ink313.xml"/><Relationship Id="rId115" Type="http://schemas.openxmlformats.org/officeDocument/2006/relationships/image" Target="../media/image283.png"/><Relationship Id="rId136" Type="http://schemas.openxmlformats.org/officeDocument/2006/relationships/customXml" Target="../ink/ink361.xml"/><Relationship Id="rId157" Type="http://schemas.openxmlformats.org/officeDocument/2006/relationships/image" Target="../media/image304.png"/><Relationship Id="rId178" Type="http://schemas.openxmlformats.org/officeDocument/2006/relationships/customXml" Target="../ink/ink382.xml"/><Relationship Id="rId301" Type="http://schemas.openxmlformats.org/officeDocument/2006/relationships/image" Target="../media/image376.png"/><Relationship Id="rId322" Type="http://schemas.openxmlformats.org/officeDocument/2006/relationships/customXml" Target="../ink/ink454.xml"/><Relationship Id="rId343" Type="http://schemas.openxmlformats.org/officeDocument/2006/relationships/image" Target="../media/image397.png"/><Relationship Id="rId61" Type="http://schemas.openxmlformats.org/officeDocument/2006/relationships/image" Target="../media/image256.png"/><Relationship Id="rId82" Type="http://schemas.openxmlformats.org/officeDocument/2006/relationships/customXml" Target="../ink/ink334.xml"/><Relationship Id="rId199" Type="http://schemas.openxmlformats.org/officeDocument/2006/relationships/image" Target="../media/image325.png"/><Relationship Id="rId203" Type="http://schemas.openxmlformats.org/officeDocument/2006/relationships/image" Target="../media/image327.png"/><Relationship Id="rId19" Type="http://schemas.openxmlformats.org/officeDocument/2006/relationships/image" Target="../media/image235.png"/><Relationship Id="rId224" Type="http://schemas.openxmlformats.org/officeDocument/2006/relationships/customXml" Target="../ink/ink405.xml"/><Relationship Id="rId245" Type="http://schemas.openxmlformats.org/officeDocument/2006/relationships/image" Target="../media/image348.png"/><Relationship Id="rId266" Type="http://schemas.openxmlformats.org/officeDocument/2006/relationships/customXml" Target="../ink/ink426.xml"/><Relationship Id="rId287" Type="http://schemas.openxmlformats.org/officeDocument/2006/relationships/image" Target="../media/image369.png"/><Relationship Id="rId30" Type="http://schemas.openxmlformats.org/officeDocument/2006/relationships/customXml" Target="../ink/ink308.xml"/><Relationship Id="rId105" Type="http://schemas.openxmlformats.org/officeDocument/2006/relationships/image" Target="../media/image278.png"/><Relationship Id="rId126" Type="http://schemas.openxmlformats.org/officeDocument/2006/relationships/customXml" Target="../ink/ink356.xml"/><Relationship Id="rId147" Type="http://schemas.openxmlformats.org/officeDocument/2006/relationships/image" Target="../media/image299.png"/><Relationship Id="rId168" Type="http://schemas.openxmlformats.org/officeDocument/2006/relationships/customXml" Target="../ink/ink377.xml"/><Relationship Id="rId312" Type="http://schemas.openxmlformats.org/officeDocument/2006/relationships/customXml" Target="../ink/ink449.xml"/><Relationship Id="rId333" Type="http://schemas.openxmlformats.org/officeDocument/2006/relationships/image" Target="../media/image392.png"/><Relationship Id="rId51" Type="http://schemas.openxmlformats.org/officeDocument/2006/relationships/image" Target="../media/image251.png"/><Relationship Id="rId72" Type="http://schemas.openxmlformats.org/officeDocument/2006/relationships/customXml" Target="../ink/ink329.xml"/><Relationship Id="rId93" Type="http://schemas.openxmlformats.org/officeDocument/2006/relationships/image" Target="../media/image272.png"/><Relationship Id="rId189" Type="http://schemas.openxmlformats.org/officeDocument/2006/relationships/image" Target="../media/image320.png"/><Relationship Id="rId3" Type="http://schemas.openxmlformats.org/officeDocument/2006/relationships/image" Target="../media/image227.png"/><Relationship Id="rId214" Type="http://schemas.openxmlformats.org/officeDocument/2006/relationships/customXml" Target="../ink/ink400.xml"/><Relationship Id="rId235" Type="http://schemas.openxmlformats.org/officeDocument/2006/relationships/image" Target="../media/image343.png"/><Relationship Id="rId256" Type="http://schemas.openxmlformats.org/officeDocument/2006/relationships/customXml" Target="../ink/ink421.xml"/><Relationship Id="rId277" Type="http://schemas.openxmlformats.org/officeDocument/2006/relationships/image" Target="../media/image364.png"/><Relationship Id="rId298" Type="http://schemas.openxmlformats.org/officeDocument/2006/relationships/customXml" Target="../ink/ink442.xml"/><Relationship Id="rId116" Type="http://schemas.openxmlformats.org/officeDocument/2006/relationships/customXml" Target="../ink/ink351.xml"/><Relationship Id="rId137" Type="http://schemas.openxmlformats.org/officeDocument/2006/relationships/image" Target="../media/image294.png"/><Relationship Id="rId158" Type="http://schemas.openxmlformats.org/officeDocument/2006/relationships/customXml" Target="../ink/ink372.xml"/><Relationship Id="rId302" Type="http://schemas.openxmlformats.org/officeDocument/2006/relationships/customXml" Target="../ink/ink444.xml"/><Relationship Id="rId323" Type="http://schemas.openxmlformats.org/officeDocument/2006/relationships/image" Target="../media/image387.png"/><Relationship Id="rId20" Type="http://schemas.openxmlformats.org/officeDocument/2006/relationships/customXml" Target="../ink/ink303.xml"/><Relationship Id="rId41" Type="http://schemas.openxmlformats.org/officeDocument/2006/relationships/image" Target="../media/image246.png"/><Relationship Id="rId62" Type="http://schemas.openxmlformats.org/officeDocument/2006/relationships/customXml" Target="../ink/ink324.xml"/><Relationship Id="rId83" Type="http://schemas.openxmlformats.org/officeDocument/2006/relationships/image" Target="../media/image267.png"/><Relationship Id="rId179" Type="http://schemas.openxmlformats.org/officeDocument/2006/relationships/image" Target="../media/image315.png"/><Relationship Id="rId190" Type="http://schemas.openxmlformats.org/officeDocument/2006/relationships/customXml" Target="../ink/ink388.xml"/><Relationship Id="rId204" Type="http://schemas.openxmlformats.org/officeDocument/2006/relationships/customXml" Target="../ink/ink395.xml"/><Relationship Id="rId225" Type="http://schemas.openxmlformats.org/officeDocument/2006/relationships/image" Target="../media/image338.png"/><Relationship Id="rId246" Type="http://schemas.openxmlformats.org/officeDocument/2006/relationships/customXml" Target="../ink/ink416.xml"/><Relationship Id="rId267" Type="http://schemas.openxmlformats.org/officeDocument/2006/relationships/image" Target="../media/image359.png"/><Relationship Id="rId288" Type="http://schemas.openxmlformats.org/officeDocument/2006/relationships/customXml" Target="../ink/ink437.xml"/><Relationship Id="rId106" Type="http://schemas.openxmlformats.org/officeDocument/2006/relationships/customXml" Target="../ink/ink346.xml"/><Relationship Id="rId127" Type="http://schemas.openxmlformats.org/officeDocument/2006/relationships/image" Target="../media/image289.png"/><Relationship Id="rId313" Type="http://schemas.openxmlformats.org/officeDocument/2006/relationships/image" Target="../media/image382.png"/><Relationship Id="rId10" Type="http://schemas.openxmlformats.org/officeDocument/2006/relationships/customXml" Target="../ink/ink298.xml"/><Relationship Id="rId31" Type="http://schemas.openxmlformats.org/officeDocument/2006/relationships/image" Target="../media/image241.png"/><Relationship Id="rId52" Type="http://schemas.openxmlformats.org/officeDocument/2006/relationships/customXml" Target="../ink/ink319.xml"/><Relationship Id="rId73" Type="http://schemas.openxmlformats.org/officeDocument/2006/relationships/image" Target="../media/image262.png"/><Relationship Id="rId94" Type="http://schemas.openxmlformats.org/officeDocument/2006/relationships/customXml" Target="../ink/ink340.xml"/><Relationship Id="rId148" Type="http://schemas.openxmlformats.org/officeDocument/2006/relationships/customXml" Target="../ink/ink367.xml"/><Relationship Id="rId169" Type="http://schemas.openxmlformats.org/officeDocument/2006/relationships/image" Target="../media/image310.png"/><Relationship Id="rId334" Type="http://schemas.openxmlformats.org/officeDocument/2006/relationships/customXml" Target="../ink/ink460.xml"/><Relationship Id="rId4" Type="http://schemas.openxmlformats.org/officeDocument/2006/relationships/customXml" Target="../ink/ink295.xml"/><Relationship Id="rId180" Type="http://schemas.openxmlformats.org/officeDocument/2006/relationships/customXml" Target="../ink/ink383.xml"/><Relationship Id="rId215" Type="http://schemas.openxmlformats.org/officeDocument/2006/relationships/image" Target="../media/image333.png"/><Relationship Id="rId236" Type="http://schemas.openxmlformats.org/officeDocument/2006/relationships/customXml" Target="../ink/ink411.xml"/><Relationship Id="rId257" Type="http://schemas.openxmlformats.org/officeDocument/2006/relationships/image" Target="../media/image354.png"/><Relationship Id="rId278" Type="http://schemas.openxmlformats.org/officeDocument/2006/relationships/customXml" Target="../ink/ink432.xml"/><Relationship Id="rId303" Type="http://schemas.openxmlformats.org/officeDocument/2006/relationships/image" Target="../media/image377.png"/><Relationship Id="rId42" Type="http://schemas.openxmlformats.org/officeDocument/2006/relationships/customXml" Target="../ink/ink314.xml"/><Relationship Id="rId84" Type="http://schemas.openxmlformats.org/officeDocument/2006/relationships/customXml" Target="../ink/ink335.xml"/><Relationship Id="rId138" Type="http://schemas.openxmlformats.org/officeDocument/2006/relationships/customXml" Target="../ink/ink362.xml"/><Relationship Id="rId191" Type="http://schemas.openxmlformats.org/officeDocument/2006/relationships/image" Target="../media/image321.png"/><Relationship Id="rId205" Type="http://schemas.openxmlformats.org/officeDocument/2006/relationships/image" Target="../media/image328.png"/><Relationship Id="rId247" Type="http://schemas.openxmlformats.org/officeDocument/2006/relationships/image" Target="../media/image349.png"/><Relationship Id="rId107" Type="http://schemas.openxmlformats.org/officeDocument/2006/relationships/image" Target="../media/image279.png"/><Relationship Id="rId289" Type="http://schemas.openxmlformats.org/officeDocument/2006/relationships/image" Target="../media/image370.png"/><Relationship Id="rId11" Type="http://schemas.openxmlformats.org/officeDocument/2006/relationships/image" Target="../media/image231.png"/><Relationship Id="rId53" Type="http://schemas.openxmlformats.org/officeDocument/2006/relationships/image" Target="../media/image252.png"/><Relationship Id="rId149" Type="http://schemas.openxmlformats.org/officeDocument/2006/relationships/image" Target="../media/image300.png"/><Relationship Id="rId314" Type="http://schemas.openxmlformats.org/officeDocument/2006/relationships/customXml" Target="../ink/ink450.xml"/><Relationship Id="rId95" Type="http://schemas.openxmlformats.org/officeDocument/2006/relationships/image" Target="../media/image273.png"/><Relationship Id="rId160" Type="http://schemas.openxmlformats.org/officeDocument/2006/relationships/customXml" Target="../ink/ink373.xml"/><Relationship Id="rId216" Type="http://schemas.openxmlformats.org/officeDocument/2006/relationships/customXml" Target="../ink/ink401.xml"/><Relationship Id="rId258" Type="http://schemas.openxmlformats.org/officeDocument/2006/relationships/customXml" Target="../ink/ink422.xml"/><Relationship Id="rId22" Type="http://schemas.openxmlformats.org/officeDocument/2006/relationships/customXml" Target="../ink/ink304.xml"/><Relationship Id="rId64" Type="http://schemas.openxmlformats.org/officeDocument/2006/relationships/customXml" Target="../ink/ink325.xml"/><Relationship Id="rId118" Type="http://schemas.openxmlformats.org/officeDocument/2006/relationships/customXml" Target="../ink/ink352.xml"/><Relationship Id="rId325" Type="http://schemas.openxmlformats.org/officeDocument/2006/relationships/image" Target="../media/image388.png"/><Relationship Id="rId171" Type="http://schemas.openxmlformats.org/officeDocument/2006/relationships/image" Target="../media/image311.png"/><Relationship Id="rId227" Type="http://schemas.openxmlformats.org/officeDocument/2006/relationships/image" Target="../media/image339.png"/><Relationship Id="rId269" Type="http://schemas.openxmlformats.org/officeDocument/2006/relationships/image" Target="../media/image360.png"/><Relationship Id="rId33" Type="http://schemas.openxmlformats.org/officeDocument/2006/relationships/image" Target="../media/image242.png"/><Relationship Id="rId129" Type="http://schemas.openxmlformats.org/officeDocument/2006/relationships/image" Target="../media/image290.png"/><Relationship Id="rId280" Type="http://schemas.openxmlformats.org/officeDocument/2006/relationships/customXml" Target="../ink/ink433.xml"/><Relationship Id="rId336" Type="http://schemas.openxmlformats.org/officeDocument/2006/relationships/customXml" Target="../ink/ink461.xml"/><Relationship Id="rId75" Type="http://schemas.openxmlformats.org/officeDocument/2006/relationships/image" Target="../media/image263.png"/><Relationship Id="rId140" Type="http://schemas.openxmlformats.org/officeDocument/2006/relationships/customXml" Target="../ink/ink363.xml"/><Relationship Id="rId182" Type="http://schemas.openxmlformats.org/officeDocument/2006/relationships/customXml" Target="../ink/ink384.xml"/><Relationship Id="rId6" Type="http://schemas.openxmlformats.org/officeDocument/2006/relationships/customXml" Target="../ink/ink296.xml"/><Relationship Id="rId238" Type="http://schemas.openxmlformats.org/officeDocument/2006/relationships/customXml" Target="../ink/ink412.xml"/><Relationship Id="rId291" Type="http://schemas.openxmlformats.org/officeDocument/2006/relationships/image" Target="../media/image371.png"/><Relationship Id="rId305" Type="http://schemas.openxmlformats.org/officeDocument/2006/relationships/image" Target="../media/image378.png"/><Relationship Id="rId44" Type="http://schemas.openxmlformats.org/officeDocument/2006/relationships/customXml" Target="../ink/ink315.xml"/><Relationship Id="rId86" Type="http://schemas.openxmlformats.org/officeDocument/2006/relationships/customXml" Target="../ink/ink336.xml"/><Relationship Id="rId151" Type="http://schemas.openxmlformats.org/officeDocument/2006/relationships/image" Target="../media/image301.png"/><Relationship Id="rId193" Type="http://schemas.openxmlformats.org/officeDocument/2006/relationships/image" Target="../media/image322.png"/><Relationship Id="rId207" Type="http://schemas.openxmlformats.org/officeDocument/2006/relationships/image" Target="../media/image329.png"/><Relationship Id="rId249" Type="http://schemas.openxmlformats.org/officeDocument/2006/relationships/image" Target="../media/image350.png"/><Relationship Id="rId13" Type="http://schemas.openxmlformats.org/officeDocument/2006/relationships/image" Target="../media/image232.png"/><Relationship Id="rId109" Type="http://schemas.openxmlformats.org/officeDocument/2006/relationships/image" Target="../media/image280.png"/><Relationship Id="rId260" Type="http://schemas.openxmlformats.org/officeDocument/2006/relationships/customXml" Target="../ink/ink423.xml"/><Relationship Id="rId316" Type="http://schemas.openxmlformats.org/officeDocument/2006/relationships/customXml" Target="../ink/ink451.xml"/><Relationship Id="rId55" Type="http://schemas.openxmlformats.org/officeDocument/2006/relationships/image" Target="../media/image253.png"/><Relationship Id="rId97" Type="http://schemas.openxmlformats.org/officeDocument/2006/relationships/image" Target="../media/image274.png"/><Relationship Id="rId120" Type="http://schemas.openxmlformats.org/officeDocument/2006/relationships/customXml" Target="../ink/ink353.xml"/><Relationship Id="rId162" Type="http://schemas.openxmlformats.org/officeDocument/2006/relationships/customXml" Target="../ink/ink374.xml"/><Relationship Id="rId218" Type="http://schemas.openxmlformats.org/officeDocument/2006/relationships/customXml" Target="../ink/ink402.xml"/><Relationship Id="rId271" Type="http://schemas.openxmlformats.org/officeDocument/2006/relationships/image" Target="../media/image361.png"/><Relationship Id="rId24" Type="http://schemas.openxmlformats.org/officeDocument/2006/relationships/customXml" Target="../ink/ink305.xml"/><Relationship Id="rId66" Type="http://schemas.openxmlformats.org/officeDocument/2006/relationships/customXml" Target="../ink/ink326.xml"/><Relationship Id="rId131" Type="http://schemas.openxmlformats.org/officeDocument/2006/relationships/image" Target="../media/image291.png"/><Relationship Id="rId327" Type="http://schemas.openxmlformats.org/officeDocument/2006/relationships/image" Target="../media/image389.png"/><Relationship Id="rId173" Type="http://schemas.openxmlformats.org/officeDocument/2006/relationships/image" Target="../media/image312.png"/><Relationship Id="rId229" Type="http://schemas.openxmlformats.org/officeDocument/2006/relationships/image" Target="../media/image340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5.png"/><Relationship Id="rId21" Type="http://schemas.openxmlformats.org/officeDocument/2006/relationships/image" Target="../media/image407.png"/><Relationship Id="rId42" Type="http://schemas.openxmlformats.org/officeDocument/2006/relationships/customXml" Target="../ink/ink485.xml"/><Relationship Id="rId63" Type="http://schemas.openxmlformats.org/officeDocument/2006/relationships/image" Target="../media/image428.png"/><Relationship Id="rId84" Type="http://schemas.openxmlformats.org/officeDocument/2006/relationships/customXml" Target="../ink/ink506.xml"/><Relationship Id="rId138" Type="http://schemas.openxmlformats.org/officeDocument/2006/relationships/customXml" Target="../ink/ink533.xml"/><Relationship Id="rId159" Type="http://schemas.openxmlformats.org/officeDocument/2006/relationships/image" Target="../media/image476.png"/><Relationship Id="rId170" Type="http://schemas.openxmlformats.org/officeDocument/2006/relationships/customXml" Target="../ink/ink549.xml"/><Relationship Id="rId191" Type="http://schemas.openxmlformats.org/officeDocument/2006/relationships/image" Target="../media/image492.png"/><Relationship Id="rId205" Type="http://schemas.openxmlformats.org/officeDocument/2006/relationships/image" Target="../media/image499.png"/><Relationship Id="rId226" Type="http://schemas.openxmlformats.org/officeDocument/2006/relationships/customXml" Target="../ink/ink577.xml"/><Relationship Id="rId107" Type="http://schemas.openxmlformats.org/officeDocument/2006/relationships/image" Target="../media/image450.png"/><Relationship Id="rId11" Type="http://schemas.openxmlformats.org/officeDocument/2006/relationships/image" Target="../media/image402.png"/><Relationship Id="rId32" Type="http://schemas.openxmlformats.org/officeDocument/2006/relationships/customXml" Target="../ink/ink480.xml"/><Relationship Id="rId53" Type="http://schemas.openxmlformats.org/officeDocument/2006/relationships/image" Target="../media/image423.png"/><Relationship Id="rId74" Type="http://schemas.openxmlformats.org/officeDocument/2006/relationships/customXml" Target="../ink/ink501.xml"/><Relationship Id="rId128" Type="http://schemas.openxmlformats.org/officeDocument/2006/relationships/customXml" Target="../ink/ink528.xml"/><Relationship Id="rId149" Type="http://schemas.openxmlformats.org/officeDocument/2006/relationships/image" Target="../media/image471.png"/><Relationship Id="rId5" Type="http://schemas.openxmlformats.org/officeDocument/2006/relationships/image" Target="../media/image399.png"/><Relationship Id="rId95" Type="http://schemas.openxmlformats.org/officeDocument/2006/relationships/image" Target="../media/image444.png"/><Relationship Id="rId160" Type="http://schemas.openxmlformats.org/officeDocument/2006/relationships/customXml" Target="../ink/ink544.xml"/><Relationship Id="rId181" Type="http://schemas.openxmlformats.org/officeDocument/2006/relationships/image" Target="../media/image487.png"/><Relationship Id="rId216" Type="http://schemas.openxmlformats.org/officeDocument/2006/relationships/customXml" Target="../ink/ink572.xml"/><Relationship Id="rId22" Type="http://schemas.openxmlformats.org/officeDocument/2006/relationships/customXml" Target="../ink/ink475.xml"/><Relationship Id="rId43" Type="http://schemas.openxmlformats.org/officeDocument/2006/relationships/image" Target="../media/image418.png"/><Relationship Id="rId64" Type="http://schemas.openxmlformats.org/officeDocument/2006/relationships/customXml" Target="../ink/ink496.xml"/><Relationship Id="rId118" Type="http://schemas.openxmlformats.org/officeDocument/2006/relationships/customXml" Target="../ink/ink523.xml"/><Relationship Id="rId139" Type="http://schemas.openxmlformats.org/officeDocument/2006/relationships/image" Target="../media/image466.png"/><Relationship Id="rId85" Type="http://schemas.openxmlformats.org/officeDocument/2006/relationships/image" Target="../media/image439.png"/><Relationship Id="rId150" Type="http://schemas.openxmlformats.org/officeDocument/2006/relationships/customXml" Target="../ink/ink539.xml"/><Relationship Id="rId171" Type="http://schemas.openxmlformats.org/officeDocument/2006/relationships/image" Target="../media/image482.png"/><Relationship Id="rId192" Type="http://schemas.openxmlformats.org/officeDocument/2006/relationships/customXml" Target="../ink/ink560.xml"/><Relationship Id="rId206" Type="http://schemas.openxmlformats.org/officeDocument/2006/relationships/customXml" Target="../ink/ink567.xml"/><Relationship Id="rId227" Type="http://schemas.openxmlformats.org/officeDocument/2006/relationships/image" Target="../media/image510.png"/><Relationship Id="rId12" Type="http://schemas.openxmlformats.org/officeDocument/2006/relationships/customXml" Target="../ink/ink470.xml"/><Relationship Id="rId33" Type="http://schemas.openxmlformats.org/officeDocument/2006/relationships/image" Target="../media/image413.png"/><Relationship Id="rId108" Type="http://schemas.openxmlformats.org/officeDocument/2006/relationships/customXml" Target="../ink/ink518.xml"/><Relationship Id="rId129" Type="http://schemas.openxmlformats.org/officeDocument/2006/relationships/image" Target="../media/image461.png"/><Relationship Id="rId54" Type="http://schemas.openxmlformats.org/officeDocument/2006/relationships/customXml" Target="../ink/ink491.xml"/><Relationship Id="rId75" Type="http://schemas.openxmlformats.org/officeDocument/2006/relationships/image" Target="../media/image434.png"/><Relationship Id="rId96" Type="http://schemas.openxmlformats.org/officeDocument/2006/relationships/customXml" Target="../ink/ink512.xml"/><Relationship Id="rId140" Type="http://schemas.openxmlformats.org/officeDocument/2006/relationships/customXml" Target="../ink/ink534.xml"/><Relationship Id="rId161" Type="http://schemas.openxmlformats.org/officeDocument/2006/relationships/image" Target="../media/image477.png"/><Relationship Id="rId182" Type="http://schemas.openxmlformats.org/officeDocument/2006/relationships/customXml" Target="../ink/ink555.xml"/><Relationship Id="rId217" Type="http://schemas.openxmlformats.org/officeDocument/2006/relationships/image" Target="../media/image505.png"/><Relationship Id="rId6" Type="http://schemas.openxmlformats.org/officeDocument/2006/relationships/customXml" Target="../ink/ink467.xml"/><Relationship Id="rId23" Type="http://schemas.openxmlformats.org/officeDocument/2006/relationships/image" Target="../media/image408.png"/><Relationship Id="rId119" Type="http://schemas.openxmlformats.org/officeDocument/2006/relationships/image" Target="../media/image456.png"/><Relationship Id="rId44" Type="http://schemas.openxmlformats.org/officeDocument/2006/relationships/customXml" Target="../ink/ink486.xml"/><Relationship Id="rId65" Type="http://schemas.openxmlformats.org/officeDocument/2006/relationships/image" Target="../media/image429.png"/><Relationship Id="rId86" Type="http://schemas.openxmlformats.org/officeDocument/2006/relationships/customXml" Target="../ink/ink507.xml"/><Relationship Id="rId130" Type="http://schemas.openxmlformats.org/officeDocument/2006/relationships/customXml" Target="../ink/ink529.xml"/><Relationship Id="rId151" Type="http://schemas.openxmlformats.org/officeDocument/2006/relationships/image" Target="../media/image472.png"/><Relationship Id="rId172" Type="http://schemas.openxmlformats.org/officeDocument/2006/relationships/customXml" Target="../ink/ink550.xml"/><Relationship Id="rId193" Type="http://schemas.openxmlformats.org/officeDocument/2006/relationships/image" Target="../media/image493.png"/><Relationship Id="rId207" Type="http://schemas.openxmlformats.org/officeDocument/2006/relationships/image" Target="../media/image500.png"/><Relationship Id="rId13" Type="http://schemas.openxmlformats.org/officeDocument/2006/relationships/image" Target="../media/image403.png"/><Relationship Id="rId109" Type="http://schemas.openxmlformats.org/officeDocument/2006/relationships/image" Target="../media/image451.png"/><Relationship Id="rId34" Type="http://schemas.openxmlformats.org/officeDocument/2006/relationships/customXml" Target="../ink/ink481.xml"/><Relationship Id="rId55" Type="http://schemas.openxmlformats.org/officeDocument/2006/relationships/image" Target="../media/image424.png"/><Relationship Id="rId76" Type="http://schemas.openxmlformats.org/officeDocument/2006/relationships/customXml" Target="../ink/ink502.xml"/><Relationship Id="rId97" Type="http://schemas.openxmlformats.org/officeDocument/2006/relationships/image" Target="../media/image445.png"/><Relationship Id="rId120" Type="http://schemas.openxmlformats.org/officeDocument/2006/relationships/customXml" Target="../ink/ink524.xml"/><Relationship Id="rId141" Type="http://schemas.openxmlformats.org/officeDocument/2006/relationships/image" Target="../media/image467.png"/><Relationship Id="rId7" Type="http://schemas.openxmlformats.org/officeDocument/2006/relationships/image" Target="../media/image400.png"/><Relationship Id="rId162" Type="http://schemas.openxmlformats.org/officeDocument/2006/relationships/customXml" Target="../ink/ink545.xml"/><Relationship Id="rId183" Type="http://schemas.openxmlformats.org/officeDocument/2006/relationships/image" Target="../media/image488.png"/><Relationship Id="rId218" Type="http://schemas.openxmlformats.org/officeDocument/2006/relationships/customXml" Target="../ink/ink573.xml"/><Relationship Id="rId24" Type="http://schemas.openxmlformats.org/officeDocument/2006/relationships/customXml" Target="../ink/ink476.xml"/><Relationship Id="rId45" Type="http://schemas.openxmlformats.org/officeDocument/2006/relationships/image" Target="../media/image419.png"/><Relationship Id="rId66" Type="http://schemas.openxmlformats.org/officeDocument/2006/relationships/customXml" Target="../ink/ink497.xml"/><Relationship Id="rId87" Type="http://schemas.openxmlformats.org/officeDocument/2006/relationships/image" Target="../media/image440.png"/><Relationship Id="rId110" Type="http://schemas.openxmlformats.org/officeDocument/2006/relationships/customXml" Target="../ink/ink519.xml"/><Relationship Id="rId131" Type="http://schemas.openxmlformats.org/officeDocument/2006/relationships/image" Target="../media/image462.png"/><Relationship Id="rId152" Type="http://schemas.openxmlformats.org/officeDocument/2006/relationships/customXml" Target="../ink/ink540.xml"/><Relationship Id="rId173" Type="http://schemas.openxmlformats.org/officeDocument/2006/relationships/image" Target="../media/image483.png"/><Relationship Id="rId194" Type="http://schemas.openxmlformats.org/officeDocument/2006/relationships/customXml" Target="../ink/ink561.xml"/><Relationship Id="rId208" Type="http://schemas.openxmlformats.org/officeDocument/2006/relationships/customXml" Target="../ink/ink568.xml"/><Relationship Id="rId14" Type="http://schemas.openxmlformats.org/officeDocument/2006/relationships/customXml" Target="../ink/ink471.xml"/><Relationship Id="rId35" Type="http://schemas.openxmlformats.org/officeDocument/2006/relationships/image" Target="../media/image414.png"/><Relationship Id="rId56" Type="http://schemas.openxmlformats.org/officeDocument/2006/relationships/customXml" Target="../ink/ink492.xml"/><Relationship Id="rId77" Type="http://schemas.openxmlformats.org/officeDocument/2006/relationships/image" Target="../media/image435.png"/><Relationship Id="rId100" Type="http://schemas.openxmlformats.org/officeDocument/2006/relationships/customXml" Target="../ink/ink514.xml"/><Relationship Id="rId8" Type="http://schemas.openxmlformats.org/officeDocument/2006/relationships/customXml" Target="../ink/ink468.xml"/><Relationship Id="rId98" Type="http://schemas.openxmlformats.org/officeDocument/2006/relationships/customXml" Target="../ink/ink513.xml"/><Relationship Id="rId121" Type="http://schemas.openxmlformats.org/officeDocument/2006/relationships/image" Target="../media/image457.png"/><Relationship Id="rId142" Type="http://schemas.openxmlformats.org/officeDocument/2006/relationships/customXml" Target="../ink/ink535.xml"/><Relationship Id="rId163" Type="http://schemas.openxmlformats.org/officeDocument/2006/relationships/image" Target="../media/image478.png"/><Relationship Id="rId184" Type="http://schemas.openxmlformats.org/officeDocument/2006/relationships/customXml" Target="../ink/ink556.xml"/><Relationship Id="rId219" Type="http://schemas.openxmlformats.org/officeDocument/2006/relationships/image" Target="../media/image506.png"/><Relationship Id="rId3" Type="http://schemas.openxmlformats.org/officeDocument/2006/relationships/image" Target="../media/image398.png"/><Relationship Id="rId214" Type="http://schemas.openxmlformats.org/officeDocument/2006/relationships/customXml" Target="../ink/ink571.xml"/><Relationship Id="rId25" Type="http://schemas.openxmlformats.org/officeDocument/2006/relationships/image" Target="../media/image409.png"/><Relationship Id="rId46" Type="http://schemas.openxmlformats.org/officeDocument/2006/relationships/customXml" Target="../ink/ink487.xml"/><Relationship Id="rId67" Type="http://schemas.openxmlformats.org/officeDocument/2006/relationships/image" Target="../media/image430.png"/><Relationship Id="rId116" Type="http://schemas.openxmlformats.org/officeDocument/2006/relationships/customXml" Target="../ink/ink522.xml"/><Relationship Id="rId137" Type="http://schemas.openxmlformats.org/officeDocument/2006/relationships/image" Target="../media/image465.png"/><Relationship Id="rId158" Type="http://schemas.openxmlformats.org/officeDocument/2006/relationships/customXml" Target="../ink/ink543.xml"/><Relationship Id="rId20" Type="http://schemas.openxmlformats.org/officeDocument/2006/relationships/customXml" Target="../ink/ink474.xml"/><Relationship Id="rId41" Type="http://schemas.openxmlformats.org/officeDocument/2006/relationships/image" Target="../media/image417.png"/><Relationship Id="rId62" Type="http://schemas.openxmlformats.org/officeDocument/2006/relationships/customXml" Target="../ink/ink495.xml"/><Relationship Id="rId83" Type="http://schemas.openxmlformats.org/officeDocument/2006/relationships/image" Target="../media/image438.png"/><Relationship Id="rId88" Type="http://schemas.openxmlformats.org/officeDocument/2006/relationships/customXml" Target="../ink/ink508.xml"/><Relationship Id="rId111" Type="http://schemas.openxmlformats.org/officeDocument/2006/relationships/image" Target="../media/image452.png"/><Relationship Id="rId132" Type="http://schemas.openxmlformats.org/officeDocument/2006/relationships/customXml" Target="../ink/ink530.xml"/><Relationship Id="rId153" Type="http://schemas.openxmlformats.org/officeDocument/2006/relationships/image" Target="../media/image473.png"/><Relationship Id="rId174" Type="http://schemas.openxmlformats.org/officeDocument/2006/relationships/customXml" Target="../ink/ink551.xml"/><Relationship Id="rId179" Type="http://schemas.openxmlformats.org/officeDocument/2006/relationships/image" Target="../media/image486.png"/><Relationship Id="rId195" Type="http://schemas.openxmlformats.org/officeDocument/2006/relationships/image" Target="../media/image494.png"/><Relationship Id="rId209" Type="http://schemas.openxmlformats.org/officeDocument/2006/relationships/image" Target="../media/image501.png"/><Relationship Id="rId190" Type="http://schemas.openxmlformats.org/officeDocument/2006/relationships/customXml" Target="../ink/ink559.xml"/><Relationship Id="rId204" Type="http://schemas.openxmlformats.org/officeDocument/2006/relationships/customXml" Target="../ink/ink566.xml"/><Relationship Id="rId220" Type="http://schemas.openxmlformats.org/officeDocument/2006/relationships/customXml" Target="../ink/ink574.xml"/><Relationship Id="rId225" Type="http://schemas.openxmlformats.org/officeDocument/2006/relationships/image" Target="../media/image509.png"/><Relationship Id="rId15" Type="http://schemas.openxmlformats.org/officeDocument/2006/relationships/image" Target="../media/image404.png"/><Relationship Id="rId36" Type="http://schemas.openxmlformats.org/officeDocument/2006/relationships/customXml" Target="../ink/ink482.xml"/><Relationship Id="rId57" Type="http://schemas.openxmlformats.org/officeDocument/2006/relationships/image" Target="../media/image425.png"/><Relationship Id="rId106" Type="http://schemas.openxmlformats.org/officeDocument/2006/relationships/customXml" Target="../ink/ink517.xml"/><Relationship Id="rId127" Type="http://schemas.openxmlformats.org/officeDocument/2006/relationships/image" Target="../media/image460.png"/><Relationship Id="rId10" Type="http://schemas.openxmlformats.org/officeDocument/2006/relationships/customXml" Target="../ink/ink469.xml"/><Relationship Id="rId31" Type="http://schemas.openxmlformats.org/officeDocument/2006/relationships/image" Target="../media/image412.png"/><Relationship Id="rId52" Type="http://schemas.openxmlformats.org/officeDocument/2006/relationships/customXml" Target="../ink/ink490.xml"/><Relationship Id="rId73" Type="http://schemas.openxmlformats.org/officeDocument/2006/relationships/image" Target="../media/image433.png"/><Relationship Id="rId78" Type="http://schemas.openxmlformats.org/officeDocument/2006/relationships/customXml" Target="../ink/ink503.xml"/><Relationship Id="rId94" Type="http://schemas.openxmlformats.org/officeDocument/2006/relationships/customXml" Target="../ink/ink511.xml"/><Relationship Id="rId99" Type="http://schemas.openxmlformats.org/officeDocument/2006/relationships/image" Target="../media/image446.png"/><Relationship Id="rId101" Type="http://schemas.openxmlformats.org/officeDocument/2006/relationships/image" Target="../media/image447.png"/><Relationship Id="rId122" Type="http://schemas.openxmlformats.org/officeDocument/2006/relationships/customXml" Target="../ink/ink525.xml"/><Relationship Id="rId143" Type="http://schemas.openxmlformats.org/officeDocument/2006/relationships/image" Target="../media/image468.png"/><Relationship Id="rId148" Type="http://schemas.openxmlformats.org/officeDocument/2006/relationships/customXml" Target="../ink/ink538.xml"/><Relationship Id="rId164" Type="http://schemas.openxmlformats.org/officeDocument/2006/relationships/customXml" Target="../ink/ink546.xml"/><Relationship Id="rId169" Type="http://schemas.openxmlformats.org/officeDocument/2006/relationships/image" Target="../media/image481.png"/><Relationship Id="rId185" Type="http://schemas.openxmlformats.org/officeDocument/2006/relationships/image" Target="../media/image489.png"/><Relationship Id="rId4" Type="http://schemas.openxmlformats.org/officeDocument/2006/relationships/customXml" Target="../ink/ink466.xml"/><Relationship Id="rId9" Type="http://schemas.openxmlformats.org/officeDocument/2006/relationships/image" Target="../media/image401.png"/><Relationship Id="rId180" Type="http://schemas.openxmlformats.org/officeDocument/2006/relationships/customXml" Target="../ink/ink554.xml"/><Relationship Id="rId210" Type="http://schemas.openxmlformats.org/officeDocument/2006/relationships/customXml" Target="../ink/ink569.xml"/><Relationship Id="rId215" Type="http://schemas.openxmlformats.org/officeDocument/2006/relationships/image" Target="../media/image504.png"/><Relationship Id="rId26" Type="http://schemas.openxmlformats.org/officeDocument/2006/relationships/customXml" Target="../ink/ink477.xml"/><Relationship Id="rId47" Type="http://schemas.openxmlformats.org/officeDocument/2006/relationships/image" Target="../media/image420.png"/><Relationship Id="rId68" Type="http://schemas.openxmlformats.org/officeDocument/2006/relationships/customXml" Target="../ink/ink498.xml"/><Relationship Id="rId89" Type="http://schemas.openxmlformats.org/officeDocument/2006/relationships/image" Target="../media/image441.png"/><Relationship Id="rId112" Type="http://schemas.openxmlformats.org/officeDocument/2006/relationships/customXml" Target="../ink/ink520.xml"/><Relationship Id="rId133" Type="http://schemas.openxmlformats.org/officeDocument/2006/relationships/image" Target="../media/image463.png"/><Relationship Id="rId154" Type="http://schemas.openxmlformats.org/officeDocument/2006/relationships/customXml" Target="../ink/ink541.xml"/><Relationship Id="rId175" Type="http://schemas.openxmlformats.org/officeDocument/2006/relationships/image" Target="../media/image484.png"/><Relationship Id="rId196" Type="http://schemas.openxmlformats.org/officeDocument/2006/relationships/customXml" Target="../ink/ink562.xml"/><Relationship Id="rId200" Type="http://schemas.openxmlformats.org/officeDocument/2006/relationships/customXml" Target="../ink/ink564.xml"/><Relationship Id="rId16" Type="http://schemas.openxmlformats.org/officeDocument/2006/relationships/customXml" Target="../ink/ink472.xml"/><Relationship Id="rId221" Type="http://schemas.openxmlformats.org/officeDocument/2006/relationships/image" Target="../media/image507.png"/><Relationship Id="rId37" Type="http://schemas.openxmlformats.org/officeDocument/2006/relationships/image" Target="../media/image415.png"/><Relationship Id="rId58" Type="http://schemas.openxmlformats.org/officeDocument/2006/relationships/customXml" Target="../ink/ink493.xml"/><Relationship Id="rId79" Type="http://schemas.openxmlformats.org/officeDocument/2006/relationships/image" Target="../media/image436.png"/><Relationship Id="rId102" Type="http://schemas.openxmlformats.org/officeDocument/2006/relationships/customXml" Target="../ink/ink515.xml"/><Relationship Id="rId123" Type="http://schemas.openxmlformats.org/officeDocument/2006/relationships/image" Target="../media/image458.png"/><Relationship Id="rId144" Type="http://schemas.openxmlformats.org/officeDocument/2006/relationships/customXml" Target="../ink/ink536.xml"/><Relationship Id="rId90" Type="http://schemas.openxmlformats.org/officeDocument/2006/relationships/customXml" Target="../ink/ink509.xml"/><Relationship Id="rId165" Type="http://schemas.openxmlformats.org/officeDocument/2006/relationships/image" Target="../media/image479.png"/><Relationship Id="rId186" Type="http://schemas.openxmlformats.org/officeDocument/2006/relationships/customXml" Target="../ink/ink557.xml"/><Relationship Id="rId211" Type="http://schemas.openxmlformats.org/officeDocument/2006/relationships/image" Target="../media/image502.png"/><Relationship Id="rId27" Type="http://schemas.openxmlformats.org/officeDocument/2006/relationships/image" Target="../media/image410.png"/><Relationship Id="rId48" Type="http://schemas.openxmlformats.org/officeDocument/2006/relationships/customXml" Target="../ink/ink488.xml"/><Relationship Id="rId69" Type="http://schemas.openxmlformats.org/officeDocument/2006/relationships/image" Target="../media/image431.png"/><Relationship Id="rId113" Type="http://schemas.openxmlformats.org/officeDocument/2006/relationships/image" Target="../media/image453.png"/><Relationship Id="rId134" Type="http://schemas.openxmlformats.org/officeDocument/2006/relationships/customXml" Target="../ink/ink531.xml"/><Relationship Id="rId80" Type="http://schemas.openxmlformats.org/officeDocument/2006/relationships/customXml" Target="../ink/ink504.xml"/><Relationship Id="rId155" Type="http://schemas.openxmlformats.org/officeDocument/2006/relationships/image" Target="../media/image474.png"/><Relationship Id="rId176" Type="http://schemas.openxmlformats.org/officeDocument/2006/relationships/customXml" Target="../ink/ink552.xml"/><Relationship Id="rId197" Type="http://schemas.openxmlformats.org/officeDocument/2006/relationships/image" Target="../media/image495.png"/><Relationship Id="rId201" Type="http://schemas.openxmlformats.org/officeDocument/2006/relationships/image" Target="../media/image497.png"/><Relationship Id="rId222" Type="http://schemas.openxmlformats.org/officeDocument/2006/relationships/customXml" Target="../ink/ink575.xml"/><Relationship Id="rId17" Type="http://schemas.openxmlformats.org/officeDocument/2006/relationships/image" Target="../media/image405.png"/><Relationship Id="rId38" Type="http://schemas.openxmlformats.org/officeDocument/2006/relationships/customXml" Target="../ink/ink483.xml"/><Relationship Id="rId59" Type="http://schemas.openxmlformats.org/officeDocument/2006/relationships/image" Target="../media/image426.png"/><Relationship Id="rId103" Type="http://schemas.openxmlformats.org/officeDocument/2006/relationships/image" Target="../media/image448.png"/><Relationship Id="rId124" Type="http://schemas.openxmlformats.org/officeDocument/2006/relationships/customXml" Target="../ink/ink526.xml"/><Relationship Id="rId70" Type="http://schemas.openxmlformats.org/officeDocument/2006/relationships/customXml" Target="../ink/ink499.xml"/><Relationship Id="rId91" Type="http://schemas.openxmlformats.org/officeDocument/2006/relationships/image" Target="../media/image442.png"/><Relationship Id="rId145" Type="http://schemas.openxmlformats.org/officeDocument/2006/relationships/image" Target="../media/image469.png"/><Relationship Id="rId166" Type="http://schemas.openxmlformats.org/officeDocument/2006/relationships/customXml" Target="../ink/ink547.xml"/><Relationship Id="rId187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70.xml"/><Relationship Id="rId28" Type="http://schemas.openxmlformats.org/officeDocument/2006/relationships/customXml" Target="../ink/ink478.xml"/><Relationship Id="rId49" Type="http://schemas.openxmlformats.org/officeDocument/2006/relationships/image" Target="../media/image421.png"/><Relationship Id="rId114" Type="http://schemas.openxmlformats.org/officeDocument/2006/relationships/customXml" Target="../ink/ink521.xml"/><Relationship Id="rId60" Type="http://schemas.openxmlformats.org/officeDocument/2006/relationships/customXml" Target="../ink/ink494.xml"/><Relationship Id="rId81" Type="http://schemas.openxmlformats.org/officeDocument/2006/relationships/image" Target="../media/image437.png"/><Relationship Id="rId135" Type="http://schemas.openxmlformats.org/officeDocument/2006/relationships/image" Target="../media/image464.png"/><Relationship Id="rId156" Type="http://schemas.openxmlformats.org/officeDocument/2006/relationships/customXml" Target="../ink/ink542.xml"/><Relationship Id="rId177" Type="http://schemas.openxmlformats.org/officeDocument/2006/relationships/image" Target="../media/image485.png"/><Relationship Id="rId198" Type="http://schemas.openxmlformats.org/officeDocument/2006/relationships/customXml" Target="../ink/ink563.xml"/><Relationship Id="rId202" Type="http://schemas.openxmlformats.org/officeDocument/2006/relationships/customXml" Target="../ink/ink565.xml"/><Relationship Id="rId223" Type="http://schemas.openxmlformats.org/officeDocument/2006/relationships/image" Target="../media/image508.png"/><Relationship Id="rId18" Type="http://schemas.openxmlformats.org/officeDocument/2006/relationships/customXml" Target="../ink/ink473.xml"/><Relationship Id="rId39" Type="http://schemas.openxmlformats.org/officeDocument/2006/relationships/image" Target="../media/image416.png"/><Relationship Id="rId50" Type="http://schemas.openxmlformats.org/officeDocument/2006/relationships/customXml" Target="../ink/ink489.xml"/><Relationship Id="rId104" Type="http://schemas.openxmlformats.org/officeDocument/2006/relationships/customXml" Target="../ink/ink516.xml"/><Relationship Id="rId125" Type="http://schemas.openxmlformats.org/officeDocument/2006/relationships/image" Target="../media/image459.png"/><Relationship Id="rId146" Type="http://schemas.openxmlformats.org/officeDocument/2006/relationships/customXml" Target="../ink/ink537.xml"/><Relationship Id="rId167" Type="http://schemas.openxmlformats.org/officeDocument/2006/relationships/image" Target="../media/image480.png"/><Relationship Id="rId188" Type="http://schemas.openxmlformats.org/officeDocument/2006/relationships/customXml" Target="../ink/ink558.xml"/><Relationship Id="rId71" Type="http://schemas.openxmlformats.org/officeDocument/2006/relationships/image" Target="../media/image432.png"/><Relationship Id="rId92" Type="http://schemas.openxmlformats.org/officeDocument/2006/relationships/customXml" Target="../ink/ink510.xml"/><Relationship Id="rId213" Type="http://schemas.openxmlformats.org/officeDocument/2006/relationships/image" Target="../media/image503.png"/><Relationship Id="rId2" Type="http://schemas.openxmlformats.org/officeDocument/2006/relationships/customXml" Target="../ink/ink465.xml"/><Relationship Id="rId29" Type="http://schemas.openxmlformats.org/officeDocument/2006/relationships/image" Target="../media/image411.png"/><Relationship Id="rId40" Type="http://schemas.openxmlformats.org/officeDocument/2006/relationships/customXml" Target="../ink/ink484.xml"/><Relationship Id="rId115" Type="http://schemas.openxmlformats.org/officeDocument/2006/relationships/image" Target="../media/image454.png"/><Relationship Id="rId136" Type="http://schemas.openxmlformats.org/officeDocument/2006/relationships/customXml" Target="../ink/ink532.xml"/><Relationship Id="rId157" Type="http://schemas.openxmlformats.org/officeDocument/2006/relationships/image" Target="../media/image475.png"/><Relationship Id="rId178" Type="http://schemas.openxmlformats.org/officeDocument/2006/relationships/customXml" Target="../ink/ink553.xml"/><Relationship Id="rId61" Type="http://schemas.openxmlformats.org/officeDocument/2006/relationships/image" Target="../media/image427.png"/><Relationship Id="rId82" Type="http://schemas.openxmlformats.org/officeDocument/2006/relationships/customXml" Target="../ink/ink505.xml"/><Relationship Id="rId199" Type="http://schemas.openxmlformats.org/officeDocument/2006/relationships/image" Target="../media/image496.png"/><Relationship Id="rId203" Type="http://schemas.openxmlformats.org/officeDocument/2006/relationships/image" Target="../media/image498.png"/><Relationship Id="rId19" Type="http://schemas.openxmlformats.org/officeDocument/2006/relationships/image" Target="../media/image406.png"/><Relationship Id="rId224" Type="http://schemas.openxmlformats.org/officeDocument/2006/relationships/customXml" Target="../ink/ink576.xml"/><Relationship Id="rId30" Type="http://schemas.openxmlformats.org/officeDocument/2006/relationships/customXml" Target="../ink/ink479.xml"/><Relationship Id="rId105" Type="http://schemas.openxmlformats.org/officeDocument/2006/relationships/image" Target="../media/image449.png"/><Relationship Id="rId126" Type="http://schemas.openxmlformats.org/officeDocument/2006/relationships/customXml" Target="../ink/ink527.xml"/><Relationship Id="rId147" Type="http://schemas.openxmlformats.org/officeDocument/2006/relationships/image" Target="../media/image470.png"/><Relationship Id="rId168" Type="http://schemas.openxmlformats.org/officeDocument/2006/relationships/customXml" Target="../ink/ink548.xml"/><Relationship Id="rId51" Type="http://schemas.openxmlformats.org/officeDocument/2006/relationships/image" Target="../media/image422.png"/><Relationship Id="rId72" Type="http://schemas.openxmlformats.org/officeDocument/2006/relationships/customXml" Target="../ink/ink500.xml"/><Relationship Id="rId93" Type="http://schemas.openxmlformats.org/officeDocument/2006/relationships/image" Target="../media/image443.png"/><Relationship Id="rId189" Type="http://schemas.openxmlformats.org/officeDocument/2006/relationships/image" Target="../media/image4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Deepankar Sharma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5DDAF9E7-EEBA-43FB-0DD7-DAE5E5570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7534297" cy="44798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Introduction to Computer Graphics:  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chemeClr val="tx1"/>
                </a:solidFill>
              </a:rPr>
              <a:t>•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Definition,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• Applications,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• Graphics Hardware,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• Display Devices: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		§  Refresh Cathode Ray Tube,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		§ Raster Scan Display,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		§ Plasma display,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		§ Liquid Crystal display,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		§ Plotters,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		§ Printers.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403907-65D9-534C-66D8-F87197CC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368" y="557355"/>
            <a:ext cx="8596668" cy="1320800"/>
          </a:xfrm>
        </p:spPr>
        <p:txBody>
          <a:bodyPr/>
          <a:lstStyle/>
          <a:p>
            <a:r>
              <a:rPr lang="en-US" dirty="0"/>
              <a:t>Definition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A84AB7-3B21-EA96-278F-75C83AEB8375}"/>
              </a:ext>
            </a:extLst>
          </p:cNvPr>
          <p:cNvSpPr txBox="1"/>
          <p:nvPr/>
        </p:nvSpPr>
        <p:spPr>
          <a:xfrm>
            <a:off x="1850960" y="1878155"/>
            <a:ext cx="6537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effectLst/>
                <a:latin typeface="inter-regular"/>
              </a:rPr>
              <a:t>It is the use of computers to create and manipulate pictures on a display device. It comprises of software techniques to create, store, modify, represents pictures.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0230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403907-65D9-534C-66D8-F87197CC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059" y="257175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A84AB7-3B21-EA96-278F-75C83AEB8375}"/>
              </a:ext>
            </a:extLst>
          </p:cNvPr>
          <p:cNvSpPr txBox="1"/>
          <p:nvPr/>
        </p:nvSpPr>
        <p:spPr>
          <a:xfrm>
            <a:off x="1656738" y="1227139"/>
            <a:ext cx="696474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Interfaces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Plotting Graphs and Charts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Office Automation and Desktop Publishing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Computer Aided Designing and Drafting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Simulation and Animation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Art and Commerce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Process Control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Cartography</a:t>
            </a:r>
          </a:p>
        </p:txBody>
      </p:sp>
    </p:spTree>
    <p:extLst>
      <p:ext uri="{BB962C8B-B14F-4D97-AF65-F5344CB8AC3E}">
        <p14:creationId xmlns:p14="http://schemas.microsoft.com/office/powerpoint/2010/main" val="36920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403907-65D9-534C-66D8-F87197CC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46" y="180975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Important Terms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A84AB7-3B21-EA96-278F-75C83AEB8375}"/>
              </a:ext>
            </a:extLst>
          </p:cNvPr>
          <p:cNvSpPr txBox="1"/>
          <p:nvPr/>
        </p:nvSpPr>
        <p:spPr>
          <a:xfrm>
            <a:off x="1580538" y="1501775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Pixel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Resolution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PPI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Aspect Ratio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Frame Buffer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9A5BD6-3159-44F4-D33A-91FFB6F5224B}"/>
              </a:ext>
            </a:extLst>
          </p:cNvPr>
          <p:cNvGrpSpPr/>
          <p:nvPr/>
        </p:nvGrpSpPr>
        <p:grpSpPr>
          <a:xfrm>
            <a:off x="3955305" y="2017245"/>
            <a:ext cx="2189520" cy="608040"/>
            <a:chOff x="3955305" y="2017245"/>
            <a:chExt cx="2189520" cy="60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6D54C-B6BC-3661-1A3A-87DB398D125F}"/>
                    </a:ext>
                  </a:extLst>
                </p14:cNvPr>
                <p14:cNvContentPartPr/>
                <p14:nvPr/>
              </p14:nvContentPartPr>
              <p14:xfrm>
                <a:off x="3955305" y="2172045"/>
                <a:ext cx="870120" cy="275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6D54C-B6BC-3661-1A3A-87DB398D12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6305" y="2163045"/>
                  <a:ext cx="8877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E27370B-C186-5E16-E82D-72CE9910C58C}"/>
                    </a:ext>
                  </a:extLst>
                </p14:cNvPr>
                <p14:cNvContentPartPr/>
                <p14:nvPr/>
              </p14:nvContentPartPr>
              <p14:xfrm>
                <a:off x="4507545" y="2255565"/>
                <a:ext cx="10044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E27370B-C186-5E16-E82D-72CE9910C5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98545" y="2246925"/>
                  <a:ext cx="118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4433E95-3588-2A51-D153-3609E51E2E3F}"/>
                    </a:ext>
                  </a:extLst>
                </p14:cNvPr>
                <p14:cNvContentPartPr/>
                <p14:nvPr/>
              </p14:nvContentPartPr>
              <p14:xfrm>
                <a:off x="4180305" y="2017245"/>
                <a:ext cx="111240" cy="122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4433E95-3588-2A51-D153-3609E51E2E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71305" y="2008605"/>
                  <a:ext cx="128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DE0AAED-CAFC-08B6-C9ED-3D9CE8EDDDB3}"/>
                    </a:ext>
                  </a:extLst>
                </p14:cNvPr>
                <p14:cNvContentPartPr/>
                <p14:nvPr/>
              </p14:nvContentPartPr>
              <p14:xfrm>
                <a:off x="4971585" y="2248725"/>
                <a:ext cx="118440" cy="19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DE0AAED-CAFC-08B6-C9ED-3D9CE8EDDD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2945" y="2240085"/>
                  <a:ext cx="136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83EDAE-B8E4-0BA9-8019-0A5C34FC33E2}"/>
                    </a:ext>
                  </a:extLst>
                </p14:cNvPr>
                <p14:cNvContentPartPr/>
                <p14:nvPr/>
              </p14:nvContentPartPr>
              <p14:xfrm>
                <a:off x="4947105" y="2244765"/>
                <a:ext cx="160920" cy="209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83EDAE-B8E4-0BA9-8019-0A5C34FC33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38105" y="2236125"/>
                  <a:ext cx="178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5B76ED-BF83-AB6B-13DA-B7C9FFB51B10}"/>
                    </a:ext>
                  </a:extLst>
                </p14:cNvPr>
                <p14:cNvContentPartPr/>
                <p14:nvPr/>
              </p14:nvContentPartPr>
              <p14:xfrm>
                <a:off x="5221065" y="2122005"/>
                <a:ext cx="824040" cy="503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5B76ED-BF83-AB6B-13DA-B7C9FFB51B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12065" y="2113005"/>
                  <a:ext cx="84168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CFF4C82-DA31-561A-2A4B-F5516AC0B5E3}"/>
                    </a:ext>
                  </a:extLst>
                </p14:cNvPr>
                <p14:cNvContentPartPr/>
                <p14:nvPr/>
              </p14:nvContentPartPr>
              <p14:xfrm>
                <a:off x="5979945" y="2258805"/>
                <a:ext cx="164880" cy="3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CFF4C82-DA31-561A-2A4B-F5516AC0B5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71305" y="2250165"/>
                  <a:ext cx="182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1FE8D4-8E0E-42C7-DDD9-C5BC510EE6EE}"/>
                    </a:ext>
                  </a:extLst>
                </p14:cNvPr>
                <p14:cNvContentPartPr/>
                <p14:nvPr/>
              </p14:nvContentPartPr>
              <p14:xfrm>
                <a:off x="5560185" y="2088885"/>
                <a:ext cx="105120" cy="113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1FE8D4-8E0E-42C7-DDD9-C5BC510EE6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51185" y="2079885"/>
                  <a:ext cx="1227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045520F-9039-23FA-765F-29FF8FC4CCFD}"/>
              </a:ext>
            </a:extLst>
          </p:cNvPr>
          <p:cNvGrpSpPr/>
          <p:nvPr/>
        </p:nvGrpSpPr>
        <p:grpSpPr>
          <a:xfrm>
            <a:off x="2636985" y="4574685"/>
            <a:ext cx="4268880" cy="2036160"/>
            <a:chOff x="2636985" y="4574685"/>
            <a:chExt cx="4268880" cy="20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9AB3EB-38F9-FD83-994F-7F6F9EEC5A6F}"/>
                    </a:ext>
                  </a:extLst>
                </p14:cNvPr>
                <p14:cNvContentPartPr/>
                <p14:nvPr/>
              </p14:nvContentPartPr>
              <p14:xfrm>
                <a:off x="2636985" y="4574685"/>
                <a:ext cx="2990520" cy="1699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9AB3EB-38F9-FD83-994F-7F6F9EEC5A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32665" y="4570365"/>
                  <a:ext cx="2999160" cy="17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2FC662A-41C5-EE9D-5D3D-0D0F82790418}"/>
                    </a:ext>
                  </a:extLst>
                </p14:cNvPr>
                <p14:cNvContentPartPr/>
                <p14:nvPr/>
              </p14:nvContentPartPr>
              <p14:xfrm>
                <a:off x="2651025" y="4704645"/>
                <a:ext cx="2862360" cy="1465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2FC662A-41C5-EE9D-5D3D-0D0F827904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46705" y="4700325"/>
                  <a:ext cx="2871000" cy="14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F3C9120-C22E-7BF7-83B9-E1A7DE4E3BBF}"/>
                    </a:ext>
                  </a:extLst>
                </p14:cNvPr>
                <p14:cNvContentPartPr/>
                <p14:nvPr/>
              </p14:nvContentPartPr>
              <p14:xfrm>
                <a:off x="3121905" y="5635965"/>
                <a:ext cx="153720" cy="222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3C9120-C22E-7BF7-83B9-E1A7DE4E3B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7585" y="5631645"/>
                  <a:ext cx="162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DA711D9-09F8-D289-C658-0A308F4EB95F}"/>
                    </a:ext>
                  </a:extLst>
                </p14:cNvPr>
                <p14:cNvContentPartPr/>
                <p14:nvPr/>
              </p14:nvContentPartPr>
              <p14:xfrm>
                <a:off x="3354465" y="5595645"/>
                <a:ext cx="482400" cy="257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DA711D9-09F8-D289-C658-0A308F4EB9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50145" y="5591325"/>
                  <a:ext cx="491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5D06DA-3ABC-C6B1-13CC-64278965934A}"/>
                    </a:ext>
                  </a:extLst>
                </p14:cNvPr>
                <p14:cNvContentPartPr/>
                <p14:nvPr/>
              </p14:nvContentPartPr>
              <p14:xfrm>
                <a:off x="3347625" y="5525805"/>
                <a:ext cx="95760" cy="126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5D06DA-3ABC-C6B1-13CC-6427896593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43305" y="5521485"/>
                  <a:ext cx="104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EBB5FE-04A4-5F4C-8FD2-FF1008BCF956}"/>
                    </a:ext>
                  </a:extLst>
                </p14:cNvPr>
                <p14:cNvContentPartPr/>
                <p14:nvPr/>
              </p14:nvContentPartPr>
              <p14:xfrm>
                <a:off x="5802825" y="5336085"/>
                <a:ext cx="125640" cy="274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EBB5FE-04A4-5F4C-8FD2-FF1008BCF9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98505" y="5331765"/>
                  <a:ext cx="134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AA75BA-32BB-022B-AB63-431B4FAF2296}"/>
                    </a:ext>
                  </a:extLst>
                </p14:cNvPr>
                <p14:cNvContentPartPr/>
                <p14:nvPr/>
              </p14:nvContentPartPr>
              <p14:xfrm>
                <a:off x="5967345" y="5385765"/>
                <a:ext cx="106200" cy="191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AA75BA-32BB-022B-AB63-431B4FAF22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63025" y="5381445"/>
                  <a:ext cx="114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9075C24-92DE-45BC-7568-F278B333D9C0}"/>
                    </a:ext>
                  </a:extLst>
                </p14:cNvPr>
                <p14:cNvContentPartPr/>
                <p14:nvPr/>
              </p14:nvContentPartPr>
              <p14:xfrm>
                <a:off x="6134385" y="5365965"/>
                <a:ext cx="107280" cy="205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9075C24-92DE-45BC-7568-F278B333D9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30065" y="5361645"/>
                  <a:ext cx="115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4830294-E3A2-5080-F823-042CA46DF59E}"/>
                    </a:ext>
                  </a:extLst>
                </p14:cNvPr>
                <p14:cNvContentPartPr/>
                <p14:nvPr/>
              </p14:nvContentPartPr>
              <p14:xfrm>
                <a:off x="6312225" y="5380005"/>
                <a:ext cx="107640" cy="201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4830294-E3A2-5080-F823-042CA46DF5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07905" y="5375685"/>
                  <a:ext cx="116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A6EFB9-210A-096A-7F17-D191984E2316}"/>
                    </a:ext>
                  </a:extLst>
                </p14:cNvPr>
                <p14:cNvContentPartPr/>
                <p14:nvPr/>
              </p14:nvContentPartPr>
              <p14:xfrm>
                <a:off x="6559905" y="5448765"/>
                <a:ext cx="110880" cy="11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A6EFB9-210A-096A-7F17-D191984E23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55585" y="5444445"/>
                  <a:ext cx="119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0C4F93-6FFD-DF67-BBDA-E6D943475B84}"/>
                    </a:ext>
                  </a:extLst>
                </p14:cNvPr>
                <p14:cNvContentPartPr/>
                <p14:nvPr/>
              </p14:nvContentPartPr>
              <p14:xfrm>
                <a:off x="6549105" y="5511405"/>
                <a:ext cx="103680" cy="10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0C4F93-6FFD-DF67-BBDA-E6D943475B8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44785" y="5507085"/>
                  <a:ext cx="112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8D13EB-1264-152C-2224-B60C94D828C7}"/>
                    </a:ext>
                  </a:extLst>
                </p14:cNvPr>
                <p14:cNvContentPartPr/>
                <p14:nvPr/>
              </p14:nvContentPartPr>
              <p14:xfrm>
                <a:off x="6773025" y="5351925"/>
                <a:ext cx="132840" cy="255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8D13EB-1264-152C-2224-B60C94D828C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68705" y="5347605"/>
                  <a:ext cx="1414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A1A9C14-7156-1213-516D-A26536FE955B}"/>
                    </a:ext>
                  </a:extLst>
                </p14:cNvPr>
                <p14:cNvContentPartPr/>
                <p14:nvPr/>
              </p14:nvContentPartPr>
              <p14:xfrm>
                <a:off x="3620865" y="6325725"/>
                <a:ext cx="163800" cy="261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A1A9C14-7156-1213-516D-A26536FE95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16545" y="6321405"/>
                  <a:ext cx="172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CC62E9B-77EE-E4A0-C265-90A6111017EE}"/>
                    </a:ext>
                  </a:extLst>
                </p14:cNvPr>
                <p14:cNvContentPartPr/>
                <p14:nvPr/>
              </p14:nvContentPartPr>
              <p14:xfrm>
                <a:off x="3957825" y="6430485"/>
                <a:ext cx="105120" cy="6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CC62E9B-77EE-E4A0-C265-90A6111017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53505" y="6426165"/>
                  <a:ext cx="1137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316958-6A83-EE6C-D12E-4302FEB4204E}"/>
                    </a:ext>
                  </a:extLst>
                </p14:cNvPr>
                <p14:cNvContentPartPr/>
                <p14:nvPr/>
              </p14:nvContentPartPr>
              <p14:xfrm>
                <a:off x="3970785" y="6514005"/>
                <a:ext cx="90720" cy="1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316958-6A83-EE6C-D12E-4302FEB420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66465" y="6509685"/>
                  <a:ext cx="993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CEDCB2-CB48-BB62-8738-6F7BE416A84D}"/>
                    </a:ext>
                  </a:extLst>
                </p14:cNvPr>
                <p14:cNvContentPartPr/>
                <p14:nvPr/>
              </p14:nvContentPartPr>
              <p14:xfrm>
                <a:off x="4272825" y="6362805"/>
                <a:ext cx="118440" cy="242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CEDCB2-CB48-BB62-8738-6F7BE416A8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68505" y="6358485"/>
                  <a:ext cx="127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DED95A1-4DB4-918D-9717-7992A2D5C1A5}"/>
                    </a:ext>
                  </a:extLst>
                </p14:cNvPr>
                <p14:cNvContentPartPr/>
                <p14:nvPr/>
              </p14:nvContentPartPr>
              <p14:xfrm>
                <a:off x="4408905" y="6368565"/>
                <a:ext cx="81000" cy="233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DED95A1-4DB4-918D-9717-7992A2D5C1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04585" y="6364245"/>
                  <a:ext cx="89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3E5CDD-690A-57E7-A79B-DD4CBCD30F03}"/>
                    </a:ext>
                  </a:extLst>
                </p14:cNvPr>
                <p14:cNvContentPartPr/>
                <p14:nvPr/>
              </p14:nvContentPartPr>
              <p14:xfrm>
                <a:off x="4579185" y="6400605"/>
                <a:ext cx="115200" cy="210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3E5CDD-690A-57E7-A79B-DD4CBCD30F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74865" y="6396285"/>
                  <a:ext cx="123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92FDD46-890C-B6A5-8500-E66BA28BDF21}"/>
                    </a:ext>
                  </a:extLst>
                </p14:cNvPr>
                <p14:cNvContentPartPr/>
                <p14:nvPr/>
              </p14:nvContentPartPr>
              <p14:xfrm>
                <a:off x="4754145" y="6395925"/>
                <a:ext cx="102600" cy="203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92FDD46-890C-B6A5-8500-E66BA28BDF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49825" y="6391605"/>
                  <a:ext cx="111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1A42502-D9E6-2E7F-AD4C-AEBC485E399F}"/>
                    </a:ext>
                  </a:extLst>
                </p14:cNvPr>
                <p14:cNvContentPartPr/>
                <p14:nvPr/>
              </p14:nvContentPartPr>
              <p14:xfrm>
                <a:off x="3792945" y="5124765"/>
                <a:ext cx="196200" cy="227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A42502-D9E6-2E7F-AD4C-AEBC485E39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88625" y="5120445"/>
                  <a:ext cx="204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84E6555-D2E4-C6F7-C3C7-64C87D7C0821}"/>
                    </a:ext>
                  </a:extLst>
                </p14:cNvPr>
                <p14:cNvContentPartPr/>
                <p14:nvPr/>
              </p14:nvContentPartPr>
              <p14:xfrm>
                <a:off x="4019025" y="5138805"/>
                <a:ext cx="179640" cy="178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84E6555-D2E4-C6F7-C3C7-64C87D7C08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14705" y="5134485"/>
                  <a:ext cx="188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F6F9BB7-0299-5EFF-3B74-ECE0E7E95AE9}"/>
                    </a:ext>
                  </a:extLst>
                </p14:cNvPr>
                <p14:cNvContentPartPr/>
                <p14:nvPr/>
              </p14:nvContentPartPr>
              <p14:xfrm>
                <a:off x="4250145" y="5111085"/>
                <a:ext cx="124200" cy="215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F6F9BB7-0299-5EFF-3B74-ECE0E7E95A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45825" y="5106765"/>
                  <a:ext cx="1328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7E656E-B770-63B9-761E-3D5D449192C4}"/>
                    </a:ext>
                  </a:extLst>
                </p14:cNvPr>
                <p14:cNvContentPartPr/>
                <p14:nvPr/>
              </p14:nvContentPartPr>
              <p14:xfrm>
                <a:off x="4456065" y="5131965"/>
                <a:ext cx="159120" cy="196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7E656E-B770-63B9-761E-3D5D449192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51745" y="5127645"/>
                  <a:ext cx="167760" cy="20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BC5A13F-AA1D-1029-EF67-4779FF878FA6}"/>
                  </a:ext>
                </a:extLst>
              </p14:cNvPr>
              <p14:cNvContentPartPr/>
              <p14:nvPr/>
            </p14:nvContentPartPr>
            <p14:xfrm>
              <a:off x="6363705" y="2286525"/>
              <a:ext cx="234720" cy="6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BC5A13F-AA1D-1029-EF67-4779FF878FA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55065" y="2277885"/>
                <a:ext cx="2523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4D6BD19-3B2A-2749-DF45-4D883F774DB9}"/>
                  </a:ext>
                </a:extLst>
              </p14:cNvPr>
              <p14:cNvContentPartPr/>
              <p14:nvPr/>
            </p14:nvContentPartPr>
            <p14:xfrm>
              <a:off x="6374505" y="2194725"/>
              <a:ext cx="264240" cy="270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4D6BD19-3B2A-2749-DF45-4D883F774DB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65865" y="2186085"/>
                <a:ext cx="281880" cy="28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04521087-4D36-4831-5D94-920AA6CA329B}"/>
              </a:ext>
            </a:extLst>
          </p:cNvPr>
          <p:cNvGrpSpPr/>
          <p:nvPr/>
        </p:nvGrpSpPr>
        <p:grpSpPr>
          <a:xfrm>
            <a:off x="6822705" y="2145405"/>
            <a:ext cx="1865880" cy="328320"/>
            <a:chOff x="6822705" y="2145405"/>
            <a:chExt cx="186588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5E74D99-5E39-A069-1F68-4833B62DC561}"/>
                    </a:ext>
                  </a:extLst>
                </p14:cNvPr>
                <p14:cNvContentPartPr/>
                <p14:nvPr/>
              </p14:nvContentPartPr>
              <p14:xfrm>
                <a:off x="6822705" y="2219205"/>
                <a:ext cx="146880" cy="239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5E74D99-5E39-A069-1F68-4833B62DC56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13705" y="2210565"/>
                  <a:ext cx="164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0796B09-BC5A-083D-6322-7DB4BF6F9DAD}"/>
                    </a:ext>
                  </a:extLst>
                </p14:cNvPr>
                <p14:cNvContentPartPr/>
                <p14:nvPr/>
              </p14:nvContentPartPr>
              <p14:xfrm>
                <a:off x="7002705" y="2223525"/>
                <a:ext cx="103680" cy="231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0796B09-BC5A-083D-6322-7DB4BF6F9D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93705" y="2214525"/>
                  <a:ext cx="121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FE8DF45-DCC1-80B5-81F4-86E479AC4E8F}"/>
                    </a:ext>
                  </a:extLst>
                </p14:cNvPr>
                <p14:cNvContentPartPr/>
                <p14:nvPr/>
              </p14:nvContentPartPr>
              <p14:xfrm>
                <a:off x="7196025" y="2253045"/>
                <a:ext cx="141480" cy="220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FE8DF45-DCC1-80B5-81F4-86E479AC4E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87025" y="2244405"/>
                  <a:ext cx="159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60C805E-5026-FB0F-4CE6-901813B2A570}"/>
                    </a:ext>
                  </a:extLst>
                </p14:cNvPr>
                <p14:cNvContentPartPr/>
                <p14:nvPr/>
              </p14:nvContentPartPr>
              <p14:xfrm>
                <a:off x="7369545" y="2253405"/>
                <a:ext cx="125640" cy="179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60C805E-5026-FB0F-4CE6-901813B2A57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60905" y="2244405"/>
                  <a:ext cx="143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6901FD-26E1-83CF-2EA7-D5B8BE22686C}"/>
                    </a:ext>
                  </a:extLst>
                </p14:cNvPr>
                <p14:cNvContentPartPr/>
                <p14:nvPr/>
              </p14:nvContentPartPr>
              <p14:xfrm>
                <a:off x="7640985" y="2249445"/>
                <a:ext cx="178200" cy="165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6901FD-26E1-83CF-2EA7-D5B8BE22686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31985" y="2240445"/>
                  <a:ext cx="195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3FC38CC-7AC5-FA34-F17C-310DC8DF9B02}"/>
                    </a:ext>
                  </a:extLst>
                </p14:cNvPr>
                <p14:cNvContentPartPr/>
                <p14:nvPr/>
              </p14:nvContentPartPr>
              <p14:xfrm>
                <a:off x="7651425" y="2223525"/>
                <a:ext cx="137520" cy="201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3FC38CC-7AC5-FA34-F17C-310DC8DF9B0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42785" y="2214525"/>
                  <a:ext cx="155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AAC618-E5FC-06CC-F01D-04703963B003}"/>
                    </a:ext>
                  </a:extLst>
                </p14:cNvPr>
                <p14:cNvContentPartPr/>
                <p14:nvPr/>
              </p14:nvContentPartPr>
              <p14:xfrm>
                <a:off x="7935105" y="2179965"/>
                <a:ext cx="120240" cy="260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AAC618-E5FC-06CC-F01D-04703963B0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26465" y="2170965"/>
                  <a:ext cx="1378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E7B8054-5C7C-38C5-028B-54C3BC32CB87}"/>
                    </a:ext>
                  </a:extLst>
                </p14:cNvPr>
                <p14:cNvContentPartPr/>
                <p14:nvPr/>
              </p14:nvContentPartPr>
              <p14:xfrm>
                <a:off x="8125185" y="2201205"/>
                <a:ext cx="123120" cy="209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E7B8054-5C7C-38C5-028B-54C3BC32CB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16545" y="2192205"/>
                  <a:ext cx="140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9E547A2-BADA-FF87-55B5-E67077896F54}"/>
                    </a:ext>
                  </a:extLst>
                </p14:cNvPr>
                <p14:cNvContentPartPr/>
                <p14:nvPr/>
              </p14:nvContentPartPr>
              <p14:xfrm>
                <a:off x="8341185" y="2167005"/>
                <a:ext cx="144720" cy="231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9E547A2-BADA-FF87-55B5-E67077896F5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32185" y="2158005"/>
                  <a:ext cx="1623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27B245A-A9CA-9D03-7924-955FBAA36BD5}"/>
                    </a:ext>
                  </a:extLst>
                </p14:cNvPr>
                <p14:cNvContentPartPr/>
                <p14:nvPr/>
              </p14:nvContentPartPr>
              <p14:xfrm>
                <a:off x="8553225" y="2145405"/>
                <a:ext cx="135360" cy="222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27B245A-A9CA-9D03-7924-955FBAA36B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44585" y="2136765"/>
                  <a:ext cx="153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AAD57BD-AF2F-A229-07CD-FC538AB40A69}"/>
              </a:ext>
            </a:extLst>
          </p:cNvPr>
          <p:cNvGrpSpPr/>
          <p:nvPr/>
        </p:nvGrpSpPr>
        <p:grpSpPr>
          <a:xfrm>
            <a:off x="2802585" y="2689725"/>
            <a:ext cx="2179440" cy="437760"/>
            <a:chOff x="2802585" y="2689725"/>
            <a:chExt cx="217944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0FE4EEA-04E6-FD33-444B-1BA72B4B5A6E}"/>
                    </a:ext>
                  </a:extLst>
                </p14:cNvPr>
                <p14:cNvContentPartPr/>
                <p14:nvPr/>
              </p14:nvContentPartPr>
              <p14:xfrm>
                <a:off x="2815905" y="2849925"/>
                <a:ext cx="147960" cy="1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0FE4EEA-04E6-FD33-444B-1BA72B4B5A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07265" y="2841285"/>
                  <a:ext cx="165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1A0D45A-3470-188F-6646-EBD798CCFFEF}"/>
                    </a:ext>
                  </a:extLst>
                </p14:cNvPr>
                <p14:cNvContentPartPr/>
                <p14:nvPr/>
              </p14:nvContentPartPr>
              <p14:xfrm>
                <a:off x="2802585" y="2782965"/>
                <a:ext cx="215640" cy="293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1A0D45A-3470-188F-6646-EBD798CCFFE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93945" y="2774325"/>
                  <a:ext cx="233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174A142-97E3-5B92-7031-93E9B2874CB7}"/>
                    </a:ext>
                  </a:extLst>
                </p14:cNvPr>
                <p14:cNvContentPartPr/>
                <p14:nvPr/>
              </p14:nvContentPartPr>
              <p14:xfrm>
                <a:off x="3243585" y="2777565"/>
                <a:ext cx="162360" cy="272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174A142-97E3-5B92-7031-93E9B2874CB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34945" y="2768565"/>
                  <a:ext cx="1800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B9F0C1-455D-461D-2446-F9188089AB31}"/>
                    </a:ext>
                  </a:extLst>
                </p14:cNvPr>
                <p14:cNvContentPartPr/>
                <p14:nvPr/>
              </p14:nvContentPartPr>
              <p14:xfrm>
                <a:off x="3477945" y="2835885"/>
                <a:ext cx="119160" cy="185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B9F0C1-455D-461D-2446-F9188089AB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68945" y="2827245"/>
                  <a:ext cx="136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0815AA9-22CE-FD71-9184-12F4DDF03A16}"/>
                    </a:ext>
                  </a:extLst>
                </p14:cNvPr>
                <p14:cNvContentPartPr/>
                <p14:nvPr/>
              </p14:nvContentPartPr>
              <p14:xfrm>
                <a:off x="3689265" y="2795205"/>
                <a:ext cx="126720" cy="219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0815AA9-22CE-FD71-9184-12F4DDF03A1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80625" y="2786205"/>
                  <a:ext cx="144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23EB1A5-DDF0-1F7E-E8E1-E609A7AD1D31}"/>
                    </a:ext>
                  </a:extLst>
                </p14:cNvPr>
                <p14:cNvContentPartPr/>
                <p14:nvPr/>
              </p14:nvContentPartPr>
              <p14:xfrm>
                <a:off x="3918945" y="2796285"/>
                <a:ext cx="163440" cy="203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23EB1A5-DDF0-1F7E-E8E1-E609A7AD1D3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10305" y="2787285"/>
                  <a:ext cx="181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986425B-D46D-6541-28B0-5D2760C706C8}"/>
                    </a:ext>
                  </a:extLst>
                </p14:cNvPr>
                <p14:cNvContentPartPr/>
                <p14:nvPr/>
              </p14:nvContentPartPr>
              <p14:xfrm>
                <a:off x="4156545" y="2689725"/>
                <a:ext cx="84240" cy="437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986425B-D46D-6541-28B0-5D2760C706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47905" y="2681085"/>
                  <a:ext cx="1018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C34CF46-10EA-1C0B-4B36-B3D970F8D785}"/>
                    </a:ext>
                  </a:extLst>
                </p14:cNvPr>
                <p14:cNvContentPartPr/>
                <p14:nvPr/>
              </p14:nvContentPartPr>
              <p14:xfrm>
                <a:off x="4326105" y="2810325"/>
                <a:ext cx="201240" cy="235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C34CF46-10EA-1C0B-4B36-B3D970F8D7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17105" y="2801685"/>
                  <a:ext cx="218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67053B9-0601-5CCA-E889-07550D7C4BD9}"/>
                    </a:ext>
                  </a:extLst>
                </p14:cNvPr>
                <p14:cNvContentPartPr/>
                <p14:nvPr/>
              </p14:nvContentPartPr>
              <p14:xfrm>
                <a:off x="4723905" y="2908605"/>
                <a:ext cx="197640" cy="10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67053B9-0601-5CCA-E889-07550D7C4B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15265" y="2899605"/>
                  <a:ext cx="215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EF3393-4677-D377-D1BF-8BE847A8C4DD}"/>
                    </a:ext>
                  </a:extLst>
                </p14:cNvPr>
                <p14:cNvContentPartPr/>
                <p14:nvPr/>
              </p14:nvContentPartPr>
              <p14:xfrm>
                <a:off x="4762425" y="2797725"/>
                <a:ext cx="219600" cy="259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EF3393-4677-D377-D1BF-8BE847A8C4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53785" y="2789085"/>
                  <a:ext cx="23724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21700D5-79AA-E3CE-13A9-EA49B7CF1090}"/>
              </a:ext>
            </a:extLst>
          </p:cNvPr>
          <p:cNvGrpSpPr/>
          <p:nvPr/>
        </p:nvGrpSpPr>
        <p:grpSpPr>
          <a:xfrm>
            <a:off x="5201625" y="2704485"/>
            <a:ext cx="1225800" cy="366840"/>
            <a:chOff x="5201625" y="2704485"/>
            <a:chExt cx="122580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208FF1F-D66E-06BE-64F5-577C651CFBAF}"/>
                    </a:ext>
                  </a:extLst>
                </p14:cNvPr>
                <p14:cNvContentPartPr/>
                <p14:nvPr/>
              </p14:nvContentPartPr>
              <p14:xfrm>
                <a:off x="5201625" y="2757045"/>
                <a:ext cx="176040" cy="231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208FF1F-D66E-06BE-64F5-577C651CFBA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92625" y="2748045"/>
                  <a:ext cx="193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F3D98D-CC11-03DC-89AE-AE7179F46ACD}"/>
                    </a:ext>
                  </a:extLst>
                </p14:cNvPr>
                <p14:cNvContentPartPr/>
                <p14:nvPr/>
              </p14:nvContentPartPr>
              <p14:xfrm>
                <a:off x="5314665" y="2747685"/>
                <a:ext cx="5040" cy="323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F3D98D-CC11-03DC-89AE-AE7179F46A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06025" y="2738685"/>
                  <a:ext cx="226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96089BC-1973-CF25-B78F-63990DCFE2B4}"/>
                    </a:ext>
                  </a:extLst>
                </p14:cNvPr>
                <p14:cNvContentPartPr/>
                <p14:nvPr/>
              </p14:nvContentPartPr>
              <p14:xfrm>
                <a:off x="5379105" y="2815005"/>
                <a:ext cx="212760" cy="191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96089BC-1973-CF25-B78F-63990DCFE2B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70105" y="2806005"/>
                  <a:ext cx="230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F15BD97-6D0A-38F1-816E-BD4476AF98B2}"/>
                    </a:ext>
                  </a:extLst>
                </p14:cNvPr>
                <p14:cNvContentPartPr/>
                <p14:nvPr/>
              </p14:nvContentPartPr>
              <p14:xfrm>
                <a:off x="5523825" y="2816445"/>
                <a:ext cx="12600" cy="244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F15BD97-6D0A-38F1-816E-BD4476AF98B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15185" y="2807805"/>
                  <a:ext cx="30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0E5E57B-403B-91F0-9B8E-B6BE1B4C613F}"/>
                    </a:ext>
                  </a:extLst>
                </p14:cNvPr>
                <p14:cNvContentPartPr/>
                <p14:nvPr/>
              </p14:nvContentPartPr>
              <p14:xfrm>
                <a:off x="5633265" y="2789085"/>
                <a:ext cx="126000" cy="232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0E5E57B-403B-91F0-9B8E-B6BE1B4C613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24625" y="2780445"/>
                  <a:ext cx="143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5F15F6E-B71D-6778-CAF2-CC71D9A72D9D}"/>
                    </a:ext>
                  </a:extLst>
                </p14:cNvPr>
                <p14:cNvContentPartPr/>
                <p14:nvPr/>
              </p14:nvContentPartPr>
              <p14:xfrm>
                <a:off x="5933145" y="2711325"/>
                <a:ext cx="84600" cy="291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5F15F6E-B71D-6778-CAF2-CC71D9A72D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24505" y="2702685"/>
                  <a:ext cx="1022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22824EF-3645-6DC9-E99D-C3935FF89293}"/>
                    </a:ext>
                  </a:extLst>
                </p14:cNvPr>
                <p14:cNvContentPartPr/>
                <p14:nvPr/>
              </p14:nvContentPartPr>
              <p14:xfrm>
                <a:off x="6102705" y="2710245"/>
                <a:ext cx="101520" cy="254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22824EF-3645-6DC9-E99D-C3935FF892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94065" y="2701605"/>
                  <a:ext cx="119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43109B5-0A21-2407-3F17-A3B41D0223D5}"/>
                    </a:ext>
                  </a:extLst>
                </p14:cNvPr>
                <p14:cNvContentPartPr/>
                <p14:nvPr/>
              </p14:nvContentPartPr>
              <p14:xfrm>
                <a:off x="6280905" y="2704485"/>
                <a:ext cx="120960" cy="21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43109B5-0A21-2407-3F17-A3B41D0223D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71905" y="2695845"/>
                  <a:ext cx="138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F9DD4B3-A5CA-1AC2-8B34-174783A6B1A8}"/>
                    </a:ext>
                  </a:extLst>
                </p14:cNvPr>
                <p14:cNvContentPartPr/>
                <p14:nvPr/>
              </p14:nvContentPartPr>
              <p14:xfrm>
                <a:off x="6287745" y="2728965"/>
                <a:ext cx="139680" cy="212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F9DD4B3-A5CA-1AC2-8B34-174783A6B1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78745" y="2719965"/>
                  <a:ext cx="15732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318D682-C5F2-B6ED-A175-BFA2DC5FFE03}"/>
              </a:ext>
            </a:extLst>
          </p:cNvPr>
          <p:cNvGrpSpPr/>
          <p:nvPr/>
        </p:nvGrpSpPr>
        <p:grpSpPr>
          <a:xfrm>
            <a:off x="4248705" y="3330165"/>
            <a:ext cx="1103400" cy="304200"/>
            <a:chOff x="4248705" y="3330165"/>
            <a:chExt cx="110340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40E14F9-7BF2-484A-9D6A-A01A4A203B2B}"/>
                    </a:ext>
                  </a:extLst>
                </p14:cNvPr>
                <p14:cNvContentPartPr/>
                <p14:nvPr/>
              </p14:nvContentPartPr>
              <p14:xfrm>
                <a:off x="4251225" y="3406845"/>
                <a:ext cx="152640" cy="4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40E14F9-7BF2-484A-9D6A-A01A4A203B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42585" y="3397845"/>
                  <a:ext cx="170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B2B3D26-9FBE-31EE-6480-1B8F4D77968D}"/>
                    </a:ext>
                  </a:extLst>
                </p14:cNvPr>
                <p14:cNvContentPartPr/>
                <p14:nvPr/>
              </p14:nvContentPartPr>
              <p14:xfrm>
                <a:off x="4248705" y="3349245"/>
                <a:ext cx="202680" cy="207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B2B3D26-9FBE-31EE-6480-1B8F4D77968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40065" y="3340605"/>
                  <a:ext cx="220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EF6F3C-E070-A8DC-54EF-74F6FB32A2DC}"/>
                    </a:ext>
                  </a:extLst>
                </p14:cNvPr>
                <p14:cNvContentPartPr/>
                <p14:nvPr/>
              </p14:nvContentPartPr>
              <p14:xfrm>
                <a:off x="4649745" y="3330165"/>
                <a:ext cx="132840" cy="226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EF6F3C-E070-A8DC-54EF-74F6FB32A2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41105" y="3321165"/>
                  <a:ext cx="150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DEEB33F-60F0-22D7-B1FA-B0DAF2132AC2}"/>
                    </a:ext>
                  </a:extLst>
                </p14:cNvPr>
                <p14:cNvContentPartPr/>
                <p14:nvPr/>
              </p14:nvContentPartPr>
              <p14:xfrm>
                <a:off x="4875465" y="3363645"/>
                <a:ext cx="111600" cy="227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DEEB33F-60F0-22D7-B1FA-B0DAF2132AC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66465" y="3354645"/>
                  <a:ext cx="129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C82E7B6-0A94-4501-369A-7C2F723E3F3B}"/>
                    </a:ext>
                  </a:extLst>
                </p14:cNvPr>
                <p14:cNvContentPartPr/>
                <p14:nvPr/>
              </p14:nvContentPartPr>
              <p14:xfrm>
                <a:off x="5107665" y="3366165"/>
                <a:ext cx="13680" cy="59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C82E7B6-0A94-4501-369A-7C2F723E3F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99025" y="3357165"/>
                  <a:ext cx="31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337F218-E9A4-C9C1-C159-96D27E38CEBE}"/>
                    </a:ext>
                  </a:extLst>
                </p14:cNvPr>
                <p14:cNvContentPartPr/>
                <p14:nvPr/>
              </p14:nvContentPartPr>
              <p14:xfrm>
                <a:off x="5115225" y="3542925"/>
                <a:ext cx="12600" cy="69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337F218-E9A4-C9C1-C159-96D27E38CEB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06585" y="3533925"/>
                  <a:ext cx="30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3864139-C684-4299-86F3-0970E54F941B}"/>
                    </a:ext>
                  </a:extLst>
                </p14:cNvPr>
                <p14:cNvContentPartPr/>
                <p14:nvPr/>
              </p14:nvContentPartPr>
              <p14:xfrm>
                <a:off x="5239425" y="3374805"/>
                <a:ext cx="112680" cy="259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3864139-C684-4299-86F3-0970E54F941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30785" y="3366165"/>
                  <a:ext cx="130320" cy="27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628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F0B-AD9B-F739-4CB4-74EA630D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74" y="13547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Cathode Ray Tube(CRT)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365691B-F1D4-B862-259D-7FCF61A372EA}"/>
                  </a:ext>
                </a:extLst>
              </p14:cNvPr>
              <p14:cNvContentPartPr/>
              <p14:nvPr/>
            </p14:nvContentPartPr>
            <p14:xfrm>
              <a:off x="5316928" y="2001350"/>
              <a:ext cx="309600" cy="251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365691B-F1D4-B862-259D-7FCF61A372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8288" y="1992350"/>
                <a:ext cx="327240" cy="25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4E3BA13-63E1-040E-742C-A3CF17D90995}"/>
                  </a:ext>
                </a:extLst>
              </p14:cNvPr>
              <p14:cNvContentPartPr/>
              <p14:nvPr/>
            </p14:nvContentPartPr>
            <p14:xfrm>
              <a:off x="3215608" y="3485270"/>
              <a:ext cx="846000" cy="4694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4E3BA13-63E1-040E-742C-A3CF17D909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6608" y="3476630"/>
                <a:ext cx="86364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D3F6F79-E9E7-44DE-10FB-FBCD520FA995}"/>
                  </a:ext>
                </a:extLst>
              </p14:cNvPr>
              <p14:cNvContentPartPr/>
              <p14:nvPr/>
            </p14:nvContentPartPr>
            <p14:xfrm>
              <a:off x="3206248" y="2624510"/>
              <a:ext cx="703080" cy="3380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D3F6F79-E9E7-44DE-10FB-FBCD520FA9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7248" y="2615870"/>
                <a:ext cx="7207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92B3756-094A-0A28-D369-E8B59849398B}"/>
                  </a:ext>
                </a:extLst>
              </p14:cNvPr>
              <p14:cNvContentPartPr/>
              <p14:nvPr/>
            </p14:nvContentPartPr>
            <p14:xfrm>
              <a:off x="4373728" y="2583830"/>
              <a:ext cx="536760" cy="4345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92B3756-094A-0A28-D369-E8B5984939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65088" y="2574830"/>
                <a:ext cx="55440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CB9E715-74E3-53F7-DEB6-32A5FDCBD6E7}"/>
                  </a:ext>
                </a:extLst>
              </p14:cNvPr>
              <p14:cNvContentPartPr/>
              <p14:nvPr/>
            </p14:nvContentPartPr>
            <p14:xfrm>
              <a:off x="4469848" y="3702710"/>
              <a:ext cx="477000" cy="39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CB9E715-74E3-53F7-DEB6-32A5FDCBD6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1208" y="3693710"/>
                <a:ext cx="4946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2788792-689A-8D49-A6F3-D2CC1119C2BF}"/>
                  </a:ext>
                </a:extLst>
              </p14:cNvPr>
              <p14:cNvContentPartPr/>
              <p14:nvPr/>
            </p14:nvContentPartPr>
            <p14:xfrm>
              <a:off x="6580168" y="2328950"/>
              <a:ext cx="129960" cy="290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2788792-689A-8D49-A6F3-D2CC1119C2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71528" y="2320310"/>
                <a:ext cx="147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C15EF6B-5ABE-1B9E-2B63-CECEC522B27C}"/>
                  </a:ext>
                </a:extLst>
              </p14:cNvPr>
              <p14:cNvContentPartPr/>
              <p14:nvPr/>
            </p14:nvContentPartPr>
            <p14:xfrm>
              <a:off x="6606088" y="2234270"/>
              <a:ext cx="1269720" cy="3952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C15EF6B-5ABE-1B9E-2B63-CECEC522B2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97448" y="2225630"/>
                <a:ext cx="1287360" cy="41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F217DC9-6CD2-EE89-D2AD-650BD10BFD64}"/>
              </a:ext>
            </a:extLst>
          </p:cNvPr>
          <p:cNvGrpSpPr/>
          <p:nvPr/>
        </p:nvGrpSpPr>
        <p:grpSpPr>
          <a:xfrm>
            <a:off x="7991368" y="2191790"/>
            <a:ext cx="1905840" cy="338040"/>
            <a:chOff x="7991368" y="2191790"/>
            <a:chExt cx="190584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179D5D3-FB92-5807-E4E6-60B934CE21B5}"/>
                    </a:ext>
                  </a:extLst>
                </p14:cNvPr>
                <p14:cNvContentPartPr/>
                <p14:nvPr/>
              </p14:nvContentPartPr>
              <p14:xfrm>
                <a:off x="7991368" y="2191790"/>
                <a:ext cx="833760" cy="32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179D5D3-FB92-5807-E4E6-60B934CE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82368" y="2183150"/>
                  <a:ext cx="8514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F944D05-AA8A-B194-4BD0-38BA5470770B}"/>
                    </a:ext>
                  </a:extLst>
                </p14:cNvPr>
                <p14:cNvContentPartPr/>
                <p14:nvPr/>
              </p14:nvContentPartPr>
              <p14:xfrm>
                <a:off x="8486008" y="2271710"/>
                <a:ext cx="154800" cy="17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F944D05-AA8A-B194-4BD0-38BA547077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77368" y="2263070"/>
                  <a:ext cx="172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E1F1B18-E06E-245A-9E69-D356D65756E8}"/>
                    </a:ext>
                  </a:extLst>
                </p14:cNvPr>
                <p14:cNvContentPartPr/>
                <p14:nvPr/>
              </p14:nvContentPartPr>
              <p14:xfrm>
                <a:off x="8973088" y="2269550"/>
                <a:ext cx="924120" cy="26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E1F1B18-E06E-245A-9E69-D356D65756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64088" y="2260910"/>
                  <a:ext cx="94176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3B2DF35-6FDD-2238-829A-BBCEDD969943}"/>
              </a:ext>
            </a:extLst>
          </p:cNvPr>
          <p:cNvGrpSpPr/>
          <p:nvPr/>
        </p:nvGrpSpPr>
        <p:grpSpPr>
          <a:xfrm>
            <a:off x="1336048" y="1867790"/>
            <a:ext cx="5256720" cy="2749680"/>
            <a:chOff x="1336048" y="1867790"/>
            <a:chExt cx="5256720" cy="274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68E2A9-2767-9413-161A-08E21367925C}"/>
                    </a:ext>
                  </a:extLst>
                </p14:cNvPr>
                <p14:cNvContentPartPr/>
                <p14:nvPr/>
              </p14:nvContentPartPr>
              <p14:xfrm>
                <a:off x="2166928" y="2548190"/>
                <a:ext cx="452880" cy="1478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68E2A9-2767-9413-161A-08E2136792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57928" y="2539550"/>
                  <a:ext cx="470520" cy="14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1CE09C-1321-1726-1740-9AF6020BE782}"/>
                    </a:ext>
                  </a:extLst>
                </p14:cNvPr>
                <p14:cNvContentPartPr/>
                <p14:nvPr/>
              </p14:nvContentPartPr>
              <p14:xfrm>
                <a:off x="2173768" y="2535590"/>
                <a:ext cx="125280" cy="18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1CE09C-1321-1726-1740-9AF6020BE7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65128" y="2526590"/>
                  <a:ext cx="142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922A51-9F92-1F46-38D5-B6088756EB5B}"/>
                    </a:ext>
                  </a:extLst>
                </p14:cNvPr>
                <p14:cNvContentPartPr/>
                <p14:nvPr/>
              </p14:nvContentPartPr>
              <p14:xfrm>
                <a:off x="2190328" y="2530550"/>
                <a:ext cx="181800" cy="250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922A51-9F92-1F46-38D5-B6088756EB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81688" y="2521550"/>
                  <a:ext cx="199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D774AC-FC32-D289-0864-9BFDF1160621}"/>
                    </a:ext>
                  </a:extLst>
                </p14:cNvPr>
                <p14:cNvContentPartPr/>
                <p14:nvPr/>
              </p14:nvContentPartPr>
              <p14:xfrm>
                <a:off x="2227048" y="2550710"/>
                <a:ext cx="275760" cy="36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D774AC-FC32-D289-0864-9BFDF11606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18408" y="2541710"/>
                  <a:ext cx="2934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0E3446-A4B1-A127-132B-F1212E422018}"/>
                    </a:ext>
                  </a:extLst>
                </p14:cNvPr>
                <p14:cNvContentPartPr/>
                <p14:nvPr/>
              </p14:nvContentPartPr>
              <p14:xfrm>
                <a:off x="2243248" y="2655830"/>
                <a:ext cx="309240" cy="408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0E3446-A4B1-A127-132B-F1212E4220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34608" y="2646830"/>
                  <a:ext cx="3268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4B5B5B-A84E-E909-1C9A-12F3B167EB16}"/>
                    </a:ext>
                  </a:extLst>
                </p14:cNvPr>
                <p14:cNvContentPartPr/>
                <p14:nvPr/>
              </p14:nvContentPartPr>
              <p14:xfrm>
                <a:off x="2238568" y="2836190"/>
                <a:ext cx="306720" cy="354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4B5B5B-A84E-E909-1C9A-12F3B167EB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29928" y="2827190"/>
                  <a:ext cx="3243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712C9A-410F-0D90-2FE1-44C090523F72}"/>
                    </a:ext>
                  </a:extLst>
                </p14:cNvPr>
                <p14:cNvContentPartPr/>
                <p14:nvPr/>
              </p14:nvContentPartPr>
              <p14:xfrm>
                <a:off x="2254048" y="2968310"/>
                <a:ext cx="310320" cy="34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712C9A-410F-0D90-2FE1-44C090523F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45048" y="2959670"/>
                  <a:ext cx="3279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19873A-1592-C200-2BBF-57450098520F}"/>
                    </a:ext>
                  </a:extLst>
                </p14:cNvPr>
                <p14:cNvContentPartPr/>
                <p14:nvPr/>
              </p14:nvContentPartPr>
              <p14:xfrm>
                <a:off x="2226328" y="3083510"/>
                <a:ext cx="340920" cy="385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19873A-1592-C200-2BBF-5745009852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17688" y="3074870"/>
                  <a:ext cx="3585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8CF7BA-6DC8-B2CB-4C66-21AD531C63A5}"/>
                    </a:ext>
                  </a:extLst>
                </p14:cNvPr>
                <p14:cNvContentPartPr/>
                <p14:nvPr/>
              </p14:nvContentPartPr>
              <p14:xfrm>
                <a:off x="2258368" y="3222110"/>
                <a:ext cx="318960" cy="339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8CF7BA-6DC8-B2CB-4C66-21AD531C63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49368" y="3213110"/>
                  <a:ext cx="3366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B578BA-D357-F378-FBD6-7AD1342B1996}"/>
                    </a:ext>
                  </a:extLst>
                </p14:cNvPr>
                <p14:cNvContentPartPr/>
                <p14:nvPr/>
              </p14:nvContentPartPr>
              <p14:xfrm>
                <a:off x="2197888" y="3342710"/>
                <a:ext cx="359640" cy="38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B578BA-D357-F378-FBD6-7AD1342B19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8888" y="3334070"/>
                  <a:ext cx="377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9140B0-D640-556B-E354-50B6F04A2688}"/>
                    </a:ext>
                  </a:extLst>
                </p14:cNvPr>
                <p14:cNvContentPartPr/>
                <p14:nvPr/>
              </p14:nvContentPartPr>
              <p14:xfrm>
                <a:off x="2243248" y="3476630"/>
                <a:ext cx="307440" cy="339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9140B0-D640-556B-E354-50B6F04A26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34608" y="3467630"/>
                  <a:ext cx="3250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26BEB7-6DE9-9A9B-A103-F93B09F9017E}"/>
                    </a:ext>
                  </a:extLst>
                </p14:cNvPr>
                <p14:cNvContentPartPr/>
                <p14:nvPr/>
              </p14:nvContentPartPr>
              <p14:xfrm>
                <a:off x="2225608" y="3630350"/>
                <a:ext cx="317520" cy="330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26BEB7-6DE9-9A9B-A103-F93B09F901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16968" y="3621710"/>
                  <a:ext cx="335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E36145B-11CB-60FB-1B11-015E2F1C5517}"/>
                    </a:ext>
                  </a:extLst>
                </p14:cNvPr>
                <p14:cNvContentPartPr/>
                <p14:nvPr/>
              </p14:nvContentPartPr>
              <p14:xfrm>
                <a:off x="2339368" y="3755630"/>
                <a:ext cx="188280" cy="223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E36145B-11CB-60FB-1B11-015E2F1C55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30728" y="3746630"/>
                  <a:ext cx="205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B0D60A-6D4A-E8BB-815E-EF2C98ADE652}"/>
                    </a:ext>
                  </a:extLst>
                </p14:cNvPr>
                <p14:cNvContentPartPr/>
                <p14:nvPr/>
              </p14:nvContentPartPr>
              <p14:xfrm>
                <a:off x="2448448" y="3826550"/>
                <a:ext cx="70560" cy="114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B0D60A-6D4A-E8BB-815E-EF2C98ADE6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39448" y="3817910"/>
                  <a:ext cx="88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6C30D6-F4C5-CA86-23F0-5A22D8021585}"/>
                    </a:ext>
                  </a:extLst>
                </p14:cNvPr>
                <p14:cNvContentPartPr/>
                <p14:nvPr/>
              </p14:nvContentPartPr>
              <p14:xfrm>
                <a:off x="2615848" y="2515790"/>
                <a:ext cx="13035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6C30D6-F4C5-CA86-23F0-5A22D80215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06848" y="2506790"/>
                  <a:ext cx="1321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07D688-8A29-0421-9DAB-1BB03A5F737F}"/>
                    </a:ext>
                  </a:extLst>
                </p14:cNvPr>
                <p14:cNvContentPartPr/>
                <p14:nvPr/>
              </p14:nvContentPartPr>
              <p14:xfrm>
                <a:off x="2599288" y="4028150"/>
                <a:ext cx="1666440" cy="35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07D688-8A29-0421-9DAB-1BB03A5F73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90288" y="4019510"/>
                  <a:ext cx="1684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EA4E92-5AC9-D4E6-6C7E-AF4D37B8DB9D}"/>
                    </a:ext>
                  </a:extLst>
                </p14:cNvPr>
                <p14:cNvContentPartPr/>
                <p14:nvPr/>
              </p14:nvContentPartPr>
              <p14:xfrm>
                <a:off x="3913288" y="2012870"/>
                <a:ext cx="1418040" cy="502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EA4E92-5AC9-D4E6-6C7E-AF4D37B8DB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04648" y="2004230"/>
                  <a:ext cx="14356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EF8A69-16F8-9875-76D0-630C1DD44712}"/>
                    </a:ext>
                  </a:extLst>
                </p14:cNvPr>
                <p14:cNvContentPartPr/>
                <p14:nvPr/>
              </p14:nvContentPartPr>
              <p14:xfrm>
                <a:off x="4258528" y="4036790"/>
                <a:ext cx="1155960" cy="58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EF8A69-16F8-9875-76D0-630C1DD447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9888" y="4027790"/>
                  <a:ext cx="117360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43DA24-AF14-1CA2-8D25-D124F7256F08}"/>
                    </a:ext>
                  </a:extLst>
                </p14:cNvPr>
                <p14:cNvContentPartPr/>
                <p14:nvPr/>
              </p14:nvContentPartPr>
              <p14:xfrm>
                <a:off x="5321608" y="1870310"/>
                <a:ext cx="1271160" cy="2708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43DA24-AF14-1CA2-8D25-D124F7256F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12968" y="1861310"/>
                  <a:ext cx="1288800" cy="27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8E66FF-7B77-826F-BC51-80708C5F1092}"/>
                    </a:ext>
                  </a:extLst>
                </p14:cNvPr>
                <p14:cNvContentPartPr/>
                <p14:nvPr/>
              </p14:nvContentPartPr>
              <p14:xfrm>
                <a:off x="5431048" y="1908110"/>
                <a:ext cx="6480" cy="104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8E66FF-7B77-826F-BC51-80708C5F109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22408" y="1899110"/>
                  <a:ext cx="24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B1D1EC7-5723-57E2-E613-C52262539A47}"/>
                    </a:ext>
                  </a:extLst>
                </p14:cNvPr>
                <p14:cNvContentPartPr/>
                <p14:nvPr/>
              </p14:nvContentPartPr>
              <p14:xfrm>
                <a:off x="5507728" y="1867790"/>
                <a:ext cx="26280" cy="122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B1D1EC7-5723-57E2-E613-C52262539A4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99088" y="1858790"/>
                  <a:ext cx="43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86192A-4740-3611-4BB0-3872E05780FC}"/>
                    </a:ext>
                  </a:extLst>
                </p14:cNvPr>
                <p14:cNvContentPartPr/>
                <p14:nvPr/>
              </p14:nvContentPartPr>
              <p14:xfrm>
                <a:off x="5588008" y="1872830"/>
                <a:ext cx="29880" cy="124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86192A-4740-3611-4BB0-3872E05780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79368" y="1864190"/>
                  <a:ext cx="47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046415D-9722-3267-E03A-B41B2E75A850}"/>
                    </a:ext>
                  </a:extLst>
                </p14:cNvPr>
                <p14:cNvContentPartPr/>
                <p14:nvPr/>
              </p14:nvContentPartPr>
              <p14:xfrm>
                <a:off x="5675128" y="1886870"/>
                <a:ext cx="45000" cy="125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046415D-9722-3267-E03A-B41B2E75A8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66488" y="1877870"/>
                  <a:ext cx="62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4CA42F6-F5BC-CE06-155E-70C81813FB7E}"/>
                    </a:ext>
                  </a:extLst>
                </p14:cNvPr>
                <p14:cNvContentPartPr/>
                <p14:nvPr/>
              </p14:nvContentPartPr>
              <p14:xfrm>
                <a:off x="5767288" y="1925750"/>
                <a:ext cx="48600" cy="115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4CA42F6-F5BC-CE06-155E-70C81813FB7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58288" y="1917110"/>
                  <a:ext cx="66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0B0CEF-367D-AAC1-C141-50DD28517E78}"/>
                    </a:ext>
                  </a:extLst>
                </p14:cNvPr>
                <p14:cNvContentPartPr/>
                <p14:nvPr/>
              </p14:nvContentPartPr>
              <p14:xfrm>
                <a:off x="5849728" y="1952390"/>
                <a:ext cx="133560" cy="136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0B0CEF-367D-AAC1-C141-50DD28517E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40728" y="1943750"/>
                  <a:ext cx="151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EA9F318-A772-8F86-08DE-012FAA8CC106}"/>
                    </a:ext>
                  </a:extLst>
                </p14:cNvPr>
                <p14:cNvContentPartPr/>
                <p14:nvPr/>
              </p14:nvContentPartPr>
              <p14:xfrm>
                <a:off x="5995888" y="2011790"/>
                <a:ext cx="56880" cy="131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EA9F318-A772-8F86-08DE-012FAA8CC1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86888" y="2003150"/>
                  <a:ext cx="74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E26317E-44A2-44EC-CD3D-53FE494948F7}"/>
                    </a:ext>
                  </a:extLst>
                </p14:cNvPr>
                <p14:cNvContentPartPr/>
                <p14:nvPr/>
              </p14:nvContentPartPr>
              <p14:xfrm>
                <a:off x="6041608" y="2086310"/>
                <a:ext cx="53280" cy="91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E26317E-44A2-44EC-CD3D-53FE494948F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32968" y="2077310"/>
                  <a:ext cx="70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0D6ECD-18B7-6970-0F72-C77AD93251BE}"/>
                    </a:ext>
                  </a:extLst>
                </p14:cNvPr>
                <p14:cNvContentPartPr/>
                <p14:nvPr/>
              </p14:nvContentPartPr>
              <p14:xfrm>
                <a:off x="6087688" y="2134910"/>
                <a:ext cx="79200" cy="107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0D6ECD-18B7-6970-0F72-C77AD93251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79048" y="2126270"/>
                  <a:ext cx="968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BFBFA5-3775-53F6-437A-61B13C6E1F95}"/>
                    </a:ext>
                  </a:extLst>
                </p14:cNvPr>
                <p14:cNvContentPartPr/>
                <p14:nvPr/>
              </p14:nvContentPartPr>
              <p14:xfrm>
                <a:off x="6153568" y="2223110"/>
                <a:ext cx="113400" cy="172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BFBFA5-3775-53F6-437A-61B13C6E1F9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44928" y="2214110"/>
                  <a:ext cx="131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CBFC4D-D7C4-791C-8334-17572A6FC9CE}"/>
                    </a:ext>
                  </a:extLst>
                </p14:cNvPr>
                <p14:cNvContentPartPr/>
                <p14:nvPr/>
              </p14:nvContentPartPr>
              <p14:xfrm>
                <a:off x="6257248" y="2367110"/>
                <a:ext cx="70200" cy="69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CBFC4D-D7C4-791C-8334-17572A6FC9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48608" y="2358470"/>
                  <a:ext cx="87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3EF716B-35E5-4320-3004-FCFBE05D3D11}"/>
                    </a:ext>
                  </a:extLst>
                </p14:cNvPr>
                <p14:cNvContentPartPr/>
                <p14:nvPr/>
              </p14:nvContentPartPr>
              <p14:xfrm>
                <a:off x="6281008" y="2431910"/>
                <a:ext cx="107640" cy="97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3EF716B-35E5-4320-3004-FCFBE05D3D1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72008" y="2422910"/>
                  <a:ext cx="125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527677-C8F8-CB04-E36B-07527B824FEB}"/>
                    </a:ext>
                  </a:extLst>
                </p14:cNvPr>
                <p14:cNvContentPartPr/>
                <p14:nvPr/>
              </p14:nvContentPartPr>
              <p14:xfrm>
                <a:off x="6299728" y="2482670"/>
                <a:ext cx="138240" cy="153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527677-C8F8-CB04-E36B-07527B824F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91088" y="2474030"/>
                  <a:ext cx="155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9E8A709-36F6-96E0-1E96-3547677761F3}"/>
                    </a:ext>
                  </a:extLst>
                </p14:cNvPr>
                <p14:cNvContentPartPr/>
                <p14:nvPr/>
              </p14:nvContentPartPr>
              <p14:xfrm>
                <a:off x="6377488" y="2598950"/>
                <a:ext cx="87480" cy="87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9E8A709-36F6-96E0-1E96-3547677761F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68848" y="2590310"/>
                  <a:ext cx="105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444162-BED3-B9C2-7BC0-BF6C600AFC10}"/>
                    </a:ext>
                  </a:extLst>
                </p14:cNvPr>
                <p14:cNvContentPartPr/>
                <p14:nvPr/>
              </p14:nvContentPartPr>
              <p14:xfrm>
                <a:off x="6408448" y="2643950"/>
                <a:ext cx="113400" cy="12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444162-BED3-B9C2-7BC0-BF6C600AFC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99448" y="2635310"/>
                  <a:ext cx="131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A4C1717-81D4-5ACA-A4CB-AD60563E4EC3}"/>
                    </a:ext>
                  </a:extLst>
                </p14:cNvPr>
                <p14:cNvContentPartPr/>
                <p14:nvPr/>
              </p14:nvContentPartPr>
              <p14:xfrm>
                <a:off x="6421408" y="2721350"/>
                <a:ext cx="119520" cy="18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A4C1717-81D4-5ACA-A4CB-AD60563E4E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12408" y="2712710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6C0FEE4-2106-9314-A653-DA9439ADAE21}"/>
                    </a:ext>
                  </a:extLst>
                </p14:cNvPr>
                <p14:cNvContentPartPr/>
                <p14:nvPr/>
              </p14:nvContentPartPr>
              <p14:xfrm>
                <a:off x="6422488" y="2903870"/>
                <a:ext cx="121680" cy="91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6C0FEE4-2106-9314-A653-DA9439ADAE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13488" y="2895230"/>
                  <a:ext cx="139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5310BA-C7A9-EC2B-E589-E86168C20CFD}"/>
                    </a:ext>
                  </a:extLst>
                </p14:cNvPr>
                <p14:cNvContentPartPr/>
                <p14:nvPr/>
              </p14:nvContentPartPr>
              <p14:xfrm>
                <a:off x="6461368" y="3004670"/>
                <a:ext cx="100440" cy="85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5310BA-C7A9-EC2B-E589-E86168C20C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52368" y="2995670"/>
                  <a:ext cx="118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876033-B8BA-BBA8-67F0-C225A5F66D63}"/>
                    </a:ext>
                  </a:extLst>
                </p14:cNvPr>
                <p14:cNvContentPartPr/>
                <p14:nvPr/>
              </p14:nvContentPartPr>
              <p14:xfrm>
                <a:off x="6461368" y="3176030"/>
                <a:ext cx="98280" cy="39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876033-B8BA-BBA8-67F0-C225A5F66D6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52728" y="3167390"/>
                  <a:ext cx="115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EC7DA9-A5C8-57CB-0828-417E78319535}"/>
                    </a:ext>
                  </a:extLst>
                </p14:cNvPr>
                <p14:cNvContentPartPr/>
                <p14:nvPr/>
              </p14:nvContentPartPr>
              <p14:xfrm>
                <a:off x="6437608" y="3375830"/>
                <a:ext cx="152280" cy="30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EC7DA9-A5C8-57CB-0828-417E783195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28968" y="3367190"/>
                  <a:ext cx="169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4041DA-28C4-A0F6-3DA4-6C3FE5BF051A}"/>
                    </a:ext>
                  </a:extLst>
                </p14:cNvPr>
                <p14:cNvContentPartPr/>
                <p14:nvPr/>
              </p14:nvContentPartPr>
              <p14:xfrm>
                <a:off x="6369208" y="3515870"/>
                <a:ext cx="171360" cy="10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4041DA-28C4-A0F6-3DA4-6C3FE5BF05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60568" y="3507230"/>
                  <a:ext cx="189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3F385E-B263-B2D2-1FA1-E39762D55DA8}"/>
                    </a:ext>
                  </a:extLst>
                </p14:cNvPr>
                <p14:cNvContentPartPr/>
                <p14:nvPr/>
              </p14:nvContentPartPr>
              <p14:xfrm>
                <a:off x="6301528" y="3646190"/>
                <a:ext cx="126000" cy="11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3F385E-B263-B2D2-1FA1-E39762D55DA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92888" y="3637550"/>
                  <a:ext cx="143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98A326-5B01-95C8-3BBE-7E5C537B62A8}"/>
                    </a:ext>
                  </a:extLst>
                </p14:cNvPr>
                <p14:cNvContentPartPr/>
                <p14:nvPr/>
              </p14:nvContentPartPr>
              <p14:xfrm>
                <a:off x="6242488" y="3774710"/>
                <a:ext cx="123840" cy="21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98A326-5B01-95C8-3BBE-7E5C537B62A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33848" y="3765710"/>
                  <a:ext cx="141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960931B-0213-8220-1D39-1F379EF6FC7A}"/>
                    </a:ext>
                  </a:extLst>
                </p14:cNvPr>
                <p14:cNvContentPartPr/>
                <p14:nvPr/>
              </p14:nvContentPartPr>
              <p14:xfrm>
                <a:off x="6203248" y="3884870"/>
                <a:ext cx="124200" cy="15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960931B-0213-8220-1D39-1F379EF6FC7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94248" y="3876230"/>
                  <a:ext cx="141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2C4D4B-1DC0-DBF1-0C38-BBEDA698BB0E}"/>
                    </a:ext>
                  </a:extLst>
                </p14:cNvPr>
                <p14:cNvContentPartPr/>
                <p14:nvPr/>
              </p14:nvContentPartPr>
              <p14:xfrm>
                <a:off x="6106408" y="3996110"/>
                <a:ext cx="114840" cy="6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2C4D4B-1DC0-DBF1-0C38-BBEDA698BB0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97408" y="3987470"/>
                  <a:ext cx="132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1811D6E-D1AC-6C53-3ACF-7EFC487FF945}"/>
                    </a:ext>
                  </a:extLst>
                </p14:cNvPr>
                <p14:cNvContentPartPr/>
                <p14:nvPr/>
              </p14:nvContentPartPr>
              <p14:xfrm>
                <a:off x="6052408" y="4074950"/>
                <a:ext cx="114840" cy="21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1811D6E-D1AC-6C53-3ACF-7EFC487FF9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43408" y="4065950"/>
                  <a:ext cx="132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C77B588-6971-231D-766E-E63E0FF5F482}"/>
                    </a:ext>
                  </a:extLst>
                </p14:cNvPr>
                <p14:cNvContentPartPr/>
                <p14:nvPr/>
              </p14:nvContentPartPr>
              <p14:xfrm>
                <a:off x="5984008" y="4127870"/>
                <a:ext cx="105120" cy="23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C77B588-6971-231D-766E-E63E0FF5F4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75008" y="4118870"/>
                  <a:ext cx="122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5821D60-B48A-558F-0DF9-BF62C32233D3}"/>
                    </a:ext>
                  </a:extLst>
                </p14:cNvPr>
                <p14:cNvContentPartPr/>
                <p14:nvPr/>
              </p14:nvContentPartPr>
              <p14:xfrm>
                <a:off x="5929648" y="4176470"/>
                <a:ext cx="107640" cy="22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5821D60-B48A-558F-0DF9-BF62C32233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20648" y="4167830"/>
                  <a:ext cx="125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97D79BE-60F3-90A1-9193-F036BED2678C}"/>
                    </a:ext>
                  </a:extLst>
                </p14:cNvPr>
                <p14:cNvContentPartPr/>
                <p14:nvPr/>
              </p14:nvContentPartPr>
              <p14:xfrm>
                <a:off x="5899048" y="4229750"/>
                <a:ext cx="67680" cy="23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97D79BE-60F3-90A1-9193-F036BED267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90408" y="4220750"/>
                  <a:ext cx="85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3C455F9-6D9C-2CFD-C54E-C79FB3B51682}"/>
                    </a:ext>
                  </a:extLst>
                </p14:cNvPr>
                <p14:cNvContentPartPr/>
                <p14:nvPr/>
              </p14:nvContentPartPr>
              <p14:xfrm>
                <a:off x="5823808" y="4239110"/>
                <a:ext cx="63000" cy="20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3C455F9-6D9C-2CFD-C54E-C79FB3B516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14808" y="4230470"/>
                  <a:ext cx="80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45A94C1-4DAB-CD96-11D8-55F7512AF862}"/>
                    </a:ext>
                  </a:extLst>
                </p14:cNvPr>
                <p14:cNvContentPartPr/>
                <p14:nvPr/>
              </p14:nvContentPartPr>
              <p14:xfrm>
                <a:off x="5776648" y="4273310"/>
                <a:ext cx="69840" cy="43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45A94C1-4DAB-CD96-11D8-55F7512AF86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67648" y="4264310"/>
                  <a:ext cx="87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C79CA40-DE27-EC4B-A585-3FEC3F2005C0}"/>
                    </a:ext>
                  </a:extLst>
                </p14:cNvPr>
                <p14:cNvContentPartPr/>
                <p14:nvPr/>
              </p14:nvContentPartPr>
              <p14:xfrm>
                <a:off x="5693128" y="4333790"/>
                <a:ext cx="97920" cy="27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C79CA40-DE27-EC4B-A585-3FEC3F2005C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84128" y="4324790"/>
                  <a:ext cx="115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568824D-4700-2217-E3A7-3B0AE06303D5}"/>
                    </a:ext>
                  </a:extLst>
                </p14:cNvPr>
                <p14:cNvContentPartPr/>
                <p14:nvPr/>
              </p14:nvContentPartPr>
              <p14:xfrm>
                <a:off x="5564608" y="4362230"/>
                <a:ext cx="126360" cy="32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568824D-4700-2217-E3A7-3B0AE06303D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55608" y="4353590"/>
                  <a:ext cx="144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6C7056-25D0-1C9B-A418-6C80F2C7BB27}"/>
                    </a:ext>
                  </a:extLst>
                </p14:cNvPr>
                <p14:cNvContentPartPr/>
                <p14:nvPr/>
              </p14:nvContentPartPr>
              <p14:xfrm>
                <a:off x="5524288" y="4429190"/>
                <a:ext cx="45000" cy="67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6C7056-25D0-1C9B-A418-6C80F2C7BB2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15648" y="4420190"/>
                  <a:ext cx="62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BB08C1F-0E6B-4CF0-F444-7918FF1E57BE}"/>
                    </a:ext>
                  </a:extLst>
                </p14:cNvPr>
                <p14:cNvContentPartPr/>
                <p14:nvPr/>
              </p14:nvContentPartPr>
              <p14:xfrm>
                <a:off x="2618008" y="3121310"/>
                <a:ext cx="460440" cy="383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BB08C1F-0E6B-4CF0-F444-7918FF1E57B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09368" y="3112670"/>
                  <a:ext cx="4780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3527C9D-44BA-5F08-D2A3-3C6ADCE28063}"/>
                    </a:ext>
                  </a:extLst>
                </p14:cNvPr>
                <p14:cNvContentPartPr/>
                <p14:nvPr/>
              </p14:nvContentPartPr>
              <p14:xfrm>
                <a:off x="2706568" y="3125630"/>
                <a:ext cx="22680" cy="317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3527C9D-44BA-5F08-D2A3-3C6ADCE2806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97568" y="3116630"/>
                  <a:ext cx="40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A089376-4508-3D5C-29EB-BF779ABE76B2}"/>
                    </a:ext>
                  </a:extLst>
                </p14:cNvPr>
                <p14:cNvContentPartPr/>
                <p14:nvPr/>
              </p14:nvContentPartPr>
              <p14:xfrm>
                <a:off x="2790448" y="3133190"/>
                <a:ext cx="14400" cy="305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A089376-4508-3D5C-29EB-BF779ABE76B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81448" y="3124190"/>
                  <a:ext cx="32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5763757-5DA4-F885-78D2-7E7F28F554E4}"/>
                    </a:ext>
                  </a:extLst>
                </p14:cNvPr>
                <p14:cNvContentPartPr/>
                <p14:nvPr/>
              </p14:nvContentPartPr>
              <p14:xfrm>
                <a:off x="2895208" y="3146150"/>
                <a:ext cx="21240" cy="293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5763757-5DA4-F885-78D2-7E7F28F554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86568" y="3137150"/>
                  <a:ext cx="388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055C2DF-1D45-FD3A-C1D4-326AF5546471}"/>
                    </a:ext>
                  </a:extLst>
                </p14:cNvPr>
                <p14:cNvContentPartPr/>
                <p14:nvPr/>
              </p14:nvContentPartPr>
              <p14:xfrm>
                <a:off x="3003568" y="3118790"/>
                <a:ext cx="19080" cy="316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055C2DF-1D45-FD3A-C1D4-326AF55464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94568" y="3109790"/>
                  <a:ext cx="36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01A79CC-3F6D-0CD5-D357-12BAA11DB338}"/>
                    </a:ext>
                  </a:extLst>
                </p14:cNvPr>
                <p14:cNvContentPartPr/>
                <p14:nvPr/>
              </p14:nvContentPartPr>
              <p14:xfrm>
                <a:off x="2630968" y="3179990"/>
                <a:ext cx="413280" cy="19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01A79CC-3F6D-0CD5-D357-12BAA11DB33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22328" y="3170990"/>
                  <a:ext cx="430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537CBD9-B641-C308-A8AD-0158F66599BE}"/>
                    </a:ext>
                  </a:extLst>
                </p14:cNvPr>
                <p14:cNvContentPartPr/>
                <p14:nvPr/>
              </p14:nvContentPartPr>
              <p14:xfrm>
                <a:off x="2613328" y="3270710"/>
                <a:ext cx="423000" cy="6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537CBD9-B641-C308-A8AD-0158F66599B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04688" y="3261710"/>
                  <a:ext cx="440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33CF2AD-7C23-9A4F-89DA-7A913B86868B}"/>
                    </a:ext>
                  </a:extLst>
                </p14:cNvPr>
                <p14:cNvContentPartPr/>
                <p14:nvPr/>
              </p14:nvContentPartPr>
              <p14:xfrm>
                <a:off x="2646448" y="3356750"/>
                <a:ext cx="389160" cy="4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33CF2AD-7C23-9A4F-89DA-7A913B86868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37448" y="3348110"/>
                  <a:ext cx="406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643EF80-9529-88F3-A3E4-291503659448}"/>
                    </a:ext>
                  </a:extLst>
                </p14:cNvPr>
                <p14:cNvContentPartPr/>
                <p14:nvPr/>
              </p14:nvContentPartPr>
              <p14:xfrm>
                <a:off x="2172688" y="2586710"/>
                <a:ext cx="352800" cy="419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643EF80-9529-88F3-A3E4-29150365944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63688" y="2578070"/>
                  <a:ext cx="3704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E023ADC-4FB3-F776-B440-711166E2B752}"/>
                    </a:ext>
                  </a:extLst>
                </p14:cNvPr>
                <p14:cNvContentPartPr/>
                <p14:nvPr/>
              </p14:nvContentPartPr>
              <p14:xfrm>
                <a:off x="2323888" y="2520470"/>
                <a:ext cx="219960" cy="322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E023ADC-4FB3-F776-B440-711166E2B75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14888" y="2511830"/>
                  <a:ext cx="237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31E4E68-A74B-45F9-3AD8-B2C1D11A9EB8}"/>
                    </a:ext>
                  </a:extLst>
                </p14:cNvPr>
                <p14:cNvContentPartPr/>
                <p14:nvPr/>
              </p14:nvContentPartPr>
              <p14:xfrm>
                <a:off x="2495608" y="2540990"/>
                <a:ext cx="102600" cy="149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31E4E68-A74B-45F9-3AD8-B2C1D11A9EB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86968" y="2532350"/>
                  <a:ext cx="120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FF94188-92E2-B77F-6C21-CAE2BC4086E0}"/>
                    </a:ext>
                  </a:extLst>
                </p14:cNvPr>
                <p14:cNvContentPartPr/>
                <p14:nvPr/>
              </p14:nvContentPartPr>
              <p14:xfrm>
                <a:off x="2153968" y="2909270"/>
                <a:ext cx="424800" cy="388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FF94188-92E2-B77F-6C21-CAE2BC4086E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44968" y="2900270"/>
                  <a:ext cx="4424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9CCAA3C-AE2A-A0EC-A91F-FF1FD63B9FAC}"/>
                    </a:ext>
                  </a:extLst>
                </p14:cNvPr>
                <p14:cNvContentPartPr/>
                <p14:nvPr/>
              </p14:nvContentPartPr>
              <p14:xfrm>
                <a:off x="2261968" y="3185030"/>
                <a:ext cx="344160" cy="344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9CCAA3C-AE2A-A0EC-A91F-FF1FD63B9FA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53328" y="3176030"/>
                  <a:ext cx="3618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E81E59E-D097-83A4-A742-E395C981A3C4}"/>
                    </a:ext>
                  </a:extLst>
                </p14:cNvPr>
                <p14:cNvContentPartPr/>
                <p14:nvPr/>
              </p14:nvContentPartPr>
              <p14:xfrm>
                <a:off x="2214088" y="3429830"/>
                <a:ext cx="266400" cy="196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E81E59E-D097-83A4-A742-E395C981A3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05448" y="3421190"/>
                  <a:ext cx="284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87BCDEF-744E-6278-641A-49A3DB5DE12F}"/>
                    </a:ext>
                  </a:extLst>
                </p14:cNvPr>
                <p14:cNvContentPartPr/>
                <p14:nvPr/>
              </p14:nvContentPartPr>
              <p14:xfrm>
                <a:off x="2187808" y="3594350"/>
                <a:ext cx="253440" cy="187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87BCDEF-744E-6278-641A-49A3DB5DE12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79168" y="3585710"/>
                  <a:ext cx="271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D089C67-B900-85B7-06F8-BBC24E4883C4}"/>
                    </a:ext>
                  </a:extLst>
                </p14:cNvPr>
                <p14:cNvContentPartPr/>
                <p14:nvPr/>
              </p14:nvContentPartPr>
              <p14:xfrm>
                <a:off x="2217328" y="3805310"/>
                <a:ext cx="192600" cy="112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D089C67-B900-85B7-06F8-BBC24E4883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08688" y="3796670"/>
                  <a:ext cx="210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BF40532-207B-7C05-3116-61D4C96EE8DE}"/>
                    </a:ext>
                  </a:extLst>
                </p14:cNvPr>
                <p14:cNvContentPartPr/>
                <p14:nvPr/>
              </p14:nvContentPartPr>
              <p14:xfrm>
                <a:off x="4984648" y="3044990"/>
                <a:ext cx="384480" cy="509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BF40532-207B-7C05-3116-61D4C96EE8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975648" y="3036350"/>
                  <a:ext cx="40212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2C6FFBB-C7D3-81B0-63B7-A568A83E1CD9}"/>
                    </a:ext>
                  </a:extLst>
                </p14:cNvPr>
                <p14:cNvContentPartPr/>
                <p14:nvPr/>
              </p14:nvContentPartPr>
              <p14:xfrm>
                <a:off x="5015248" y="3279350"/>
                <a:ext cx="195480" cy="3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2C6FFBB-C7D3-81B0-63B7-A568A83E1CD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06608" y="3270710"/>
                  <a:ext cx="213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5B889FD-BAFF-0B0C-DA99-21BAF090115A}"/>
                    </a:ext>
                  </a:extLst>
                </p14:cNvPr>
                <p14:cNvContentPartPr/>
                <p14:nvPr/>
              </p14:nvContentPartPr>
              <p14:xfrm>
                <a:off x="1336048" y="2934110"/>
                <a:ext cx="812520" cy="215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5B889FD-BAFF-0B0C-DA99-21BAF090115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27048" y="2925470"/>
                  <a:ext cx="830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51FE879-644C-8A60-D3FB-3DFACA3AABA0}"/>
                    </a:ext>
                  </a:extLst>
                </p14:cNvPr>
                <p14:cNvContentPartPr/>
                <p14:nvPr/>
              </p14:nvContentPartPr>
              <p14:xfrm>
                <a:off x="1458088" y="3560510"/>
                <a:ext cx="723240" cy="267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51FE879-644C-8A60-D3FB-3DFACA3AABA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49088" y="3551510"/>
                  <a:ext cx="74088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B1FED44-9CA8-C40E-9942-ECDBBFAFCC74}"/>
                  </a:ext>
                </a:extLst>
              </p14:cNvPr>
              <p14:cNvContentPartPr/>
              <p14:nvPr/>
            </p14:nvContentPartPr>
            <p14:xfrm>
              <a:off x="973528" y="2367830"/>
              <a:ext cx="212040" cy="58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B1FED44-9CA8-C40E-9942-ECDBBFAFCC7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64528" y="2359190"/>
                <a:ext cx="229680" cy="59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34A3AE9-CC10-7F68-8F4B-00D993E450C3}"/>
              </a:ext>
            </a:extLst>
          </p:cNvPr>
          <p:cNvGrpSpPr/>
          <p:nvPr/>
        </p:nvGrpSpPr>
        <p:grpSpPr>
          <a:xfrm>
            <a:off x="806488" y="1656470"/>
            <a:ext cx="2048760" cy="518400"/>
            <a:chOff x="806488" y="1656470"/>
            <a:chExt cx="2048760" cy="5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461CCD6-E921-10CC-CE08-2B4361BCE5FF}"/>
                    </a:ext>
                  </a:extLst>
                </p14:cNvPr>
                <p14:cNvContentPartPr/>
                <p14:nvPr/>
              </p14:nvContentPartPr>
              <p14:xfrm>
                <a:off x="806488" y="1766270"/>
                <a:ext cx="1395720" cy="369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461CCD6-E921-10CC-CE08-2B4361BCE5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7848" y="1757270"/>
                  <a:ext cx="14133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BB61483-27CE-DFD3-544E-71E9870B5CF5}"/>
                    </a:ext>
                  </a:extLst>
                </p14:cNvPr>
                <p14:cNvContentPartPr/>
                <p14:nvPr/>
              </p14:nvContentPartPr>
              <p14:xfrm>
                <a:off x="1783888" y="1835750"/>
                <a:ext cx="165240" cy="1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BB61483-27CE-DFD3-544E-71E9870B5CF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74888" y="1827110"/>
                  <a:ext cx="182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731A405-1782-2C5C-7FAC-D77828E006C3}"/>
                    </a:ext>
                  </a:extLst>
                </p14:cNvPr>
                <p14:cNvContentPartPr/>
                <p14:nvPr/>
              </p14:nvContentPartPr>
              <p14:xfrm>
                <a:off x="2228488" y="1878950"/>
                <a:ext cx="626760" cy="295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731A405-1782-2C5C-7FAC-D77828E006C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19488" y="1869950"/>
                  <a:ext cx="6444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BC4211B-E6A2-9BEA-36F1-7B74E496CB5B}"/>
                    </a:ext>
                  </a:extLst>
                </p14:cNvPr>
                <p14:cNvContentPartPr/>
                <p14:nvPr/>
              </p14:nvContentPartPr>
              <p14:xfrm>
                <a:off x="2408488" y="1656470"/>
                <a:ext cx="133920" cy="144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BC4211B-E6A2-9BEA-36F1-7B74E496CB5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399488" y="1647830"/>
                  <a:ext cx="15156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0896ABB-A091-7CB7-9EF3-08E02E93AFBD}"/>
                  </a:ext>
                </a:extLst>
              </p14:cNvPr>
              <p14:cNvContentPartPr/>
              <p14:nvPr/>
            </p14:nvContentPartPr>
            <p14:xfrm>
              <a:off x="4346008" y="1965350"/>
              <a:ext cx="627480" cy="2422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0896ABB-A091-7CB7-9EF3-08E02E93AFB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337368" y="1956350"/>
                <a:ext cx="645120" cy="25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4328FCB-0BF8-43ED-2948-024B3F196F57}"/>
              </a:ext>
            </a:extLst>
          </p:cNvPr>
          <p:cNvGrpSpPr/>
          <p:nvPr/>
        </p:nvGrpSpPr>
        <p:grpSpPr>
          <a:xfrm>
            <a:off x="4226488" y="1242830"/>
            <a:ext cx="2548800" cy="536040"/>
            <a:chOff x="4226488" y="1242830"/>
            <a:chExt cx="2548800" cy="53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6ADFE3B-0694-7405-87F0-5088DDA0E9FA}"/>
                    </a:ext>
                  </a:extLst>
                </p14:cNvPr>
                <p14:cNvContentPartPr/>
                <p14:nvPr/>
              </p14:nvContentPartPr>
              <p14:xfrm>
                <a:off x="4226488" y="1381790"/>
                <a:ext cx="1274760" cy="397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6ADFE3B-0694-7405-87F0-5088DDA0E9F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17488" y="1373150"/>
                  <a:ext cx="1292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BE67306-6510-0B3D-730B-44C42C07DA82}"/>
                    </a:ext>
                  </a:extLst>
                </p14:cNvPr>
                <p14:cNvContentPartPr/>
                <p14:nvPr/>
              </p14:nvContentPartPr>
              <p14:xfrm>
                <a:off x="5140528" y="1242830"/>
                <a:ext cx="70920" cy="87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BE67306-6510-0B3D-730B-44C42C07DA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31888" y="1233830"/>
                  <a:ext cx="88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2D8594C-53A8-6935-BC7F-EC279FC70A7B}"/>
                    </a:ext>
                  </a:extLst>
                </p14:cNvPr>
                <p14:cNvContentPartPr/>
                <p14:nvPr/>
              </p14:nvContentPartPr>
              <p14:xfrm>
                <a:off x="4944688" y="1381790"/>
                <a:ext cx="177120" cy="6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2D8594C-53A8-6935-BC7F-EC279FC70A7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35688" y="1373150"/>
                  <a:ext cx="194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68154C1-303E-8DB6-911D-4E73CC081418}"/>
                    </a:ext>
                  </a:extLst>
                </p14:cNvPr>
                <p14:cNvContentPartPr/>
                <p14:nvPr/>
              </p14:nvContentPartPr>
              <p14:xfrm>
                <a:off x="5602048" y="1382510"/>
                <a:ext cx="1173240" cy="377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68154C1-303E-8DB6-911D-4E73CC08141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93048" y="1373510"/>
                  <a:ext cx="11908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72ADFC3-593C-9003-887C-24CAB96FA885}"/>
                    </a:ext>
                  </a:extLst>
                </p14:cNvPr>
                <p14:cNvContentPartPr/>
                <p14:nvPr/>
              </p14:nvContentPartPr>
              <p14:xfrm>
                <a:off x="6285688" y="1395830"/>
                <a:ext cx="72360" cy="7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72ADFC3-593C-9003-887C-24CAB96FA88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77048" y="1386830"/>
                  <a:ext cx="9000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4F4F563-9690-3514-5D49-1924431BFDBA}"/>
                  </a:ext>
                </a:extLst>
              </p14:cNvPr>
              <p14:cNvContentPartPr/>
              <p14:nvPr/>
            </p14:nvContentPartPr>
            <p14:xfrm>
              <a:off x="2216968" y="4071710"/>
              <a:ext cx="163440" cy="5306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4F4F563-9690-3514-5D49-1924431BFDB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208328" y="4062710"/>
                <a:ext cx="181080" cy="54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9D30EE3-92EE-8327-AFD8-488A4E4F38A2}"/>
              </a:ext>
            </a:extLst>
          </p:cNvPr>
          <p:cNvGrpSpPr/>
          <p:nvPr/>
        </p:nvGrpSpPr>
        <p:grpSpPr>
          <a:xfrm>
            <a:off x="1660048" y="3534950"/>
            <a:ext cx="1172880" cy="1608480"/>
            <a:chOff x="1660048" y="3534950"/>
            <a:chExt cx="1172880" cy="160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0703339-C99F-297F-3406-0E8082745CDA}"/>
                    </a:ext>
                  </a:extLst>
                </p14:cNvPr>
                <p14:cNvContentPartPr/>
                <p14:nvPr/>
              </p14:nvContentPartPr>
              <p14:xfrm>
                <a:off x="1660048" y="4698110"/>
                <a:ext cx="684000" cy="293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0703339-C99F-297F-3406-0E8082745CD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51048" y="4689110"/>
                  <a:ext cx="701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A3056D1-26C1-3FD6-894D-2E08B201CC7A}"/>
                    </a:ext>
                  </a:extLst>
                </p14:cNvPr>
                <p14:cNvContentPartPr/>
                <p14:nvPr/>
              </p14:nvContentPartPr>
              <p14:xfrm>
                <a:off x="2618008" y="3534950"/>
                <a:ext cx="214920" cy="1608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A3056D1-26C1-3FD6-894D-2E08B201CC7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09368" y="3526310"/>
                  <a:ext cx="232560" cy="162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68E780-A580-F673-7128-17A735953EB9}"/>
              </a:ext>
            </a:extLst>
          </p:cNvPr>
          <p:cNvGrpSpPr/>
          <p:nvPr/>
        </p:nvGrpSpPr>
        <p:grpSpPr>
          <a:xfrm>
            <a:off x="2247568" y="5364470"/>
            <a:ext cx="1124640" cy="339840"/>
            <a:chOff x="2247568" y="5364470"/>
            <a:chExt cx="112464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EAF343D-F29E-9096-AADC-0C62E4CFE500}"/>
                    </a:ext>
                  </a:extLst>
                </p14:cNvPr>
                <p14:cNvContentPartPr/>
                <p14:nvPr/>
              </p14:nvContentPartPr>
              <p14:xfrm>
                <a:off x="2264128" y="5364470"/>
                <a:ext cx="109080" cy="304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EAF343D-F29E-9096-AADC-0C62E4CFE50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255488" y="5355830"/>
                  <a:ext cx="126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52D0DA3-0F78-F49C-CDBA-99DE444B8869}"/>
                    </a:ext>
                  </a:extLst>
                </p14:cNvPr>
                <p14:cNvContentPartPr/>
                <p14:nvPr/>
              </p14:nvContentPartPr>
              <p14:xfrm>
                <a:off x="2247568" y="5415230"/>
                <a:ext cx="1124640" cy="289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52D0DA3-0F78-F49C-CDBA-99DE444B886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38568" y="5406230"/>
                  <a:ext cx="11422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0DEA4B0-A640-9EEE-588D-0332DEB67973}"/>
                    </a:ext>
                  </a:extLst>
                </p14:cNvPr>
                <p14:cNvContentPartPr/>
                <p14:nvPr/>
              </p14:nvContentPartPr>
              <p14:xfrm>
                <a:off x="2773528" y="5447270"/>
                <a:ext cx="117000" cy="3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0DEA4B0-A640-9EEE-588D-0332DEB679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764888" y="5438630"/>
                  <a:ext cx="1346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0357335-2448-5453-E03F-842DC5E566F9}"/>
              </a:ext>
            </a:extLst>
          </p:cNvPr>
          <p:cNvGrpSpPr/>
          <p:nvPr/>
        </p:nvGrpSpPr>
        <p:grpSpPr>
          <a:xfrm>
            <a:off x="3387688" y="3960110"/>
            <a:ext cx="2319120" cy="1982880"/>
            <a:chOff x="3387688" y="3960110"/>
            <a:chExt cx="2319120" cy="19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B0B32AF-E5C9-DD21-C723-73DA227AE12E}"/>
                    </a:ext>
                  </a:extLst>
                </p14:cNvPr>
                <p14:cNvContentPartPr/>
                <p14:nvPr/>
              </p14:nvContentPartPr>
              <p14:xfrm>
                <a:off x="3387688" y="5528630"/>
                <a:ext cx="568440" cy="414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B0B32AF-E5C9-DD21-C723-73DA227AE12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379048" y="5519630"/>
                  <a:ext cx="5860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B80EB33-6856-DFE9-0E28-FDE3E00817DC}"/>
                    </a:ext>
                  </a:extLst>
                </p14:cNvPr>
                <p14:cNvContentPartPr/>
                <p14:nvPr/>
              </p14:nvContentPartPr>
              <p14:xfrm>
                <a:off x="3655168" y="3960110"/>
                <a:ext cx="537840" cy="1424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B80EB33-6856-DFE9-0E28-FDE3E00817D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46528" y="3951470"/>
                  <a:ext cx="555480" cy="14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BD8A28B-5898-1369-AB55-179688005CAD}"/>
                    </a:ext>
                  </a:extLst>
                </p14:cNvPr>
                <p14:cNvContentPartPr/>
                <p14:nvPr/>
              </p14:nvContentPartPr>
              <p14:xfrm>
                <a:off x="4326928" y="5357270"/>
                <a:ext cx="112680" cy="283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BD8A28B-5898-1369-AB55-179688005CA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18288" y="5348270"/>
                  <a:ext cx="130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0B5DAAC-B00B-EDAF-ECA6-FECC39DDDE47}"/>
                    </a:ext>
                  </a:extLst>
                </p14:cNvPr>
                <p14:cNvContentPartPr/>
                <p14:nvPr/>
              </p14:nvContentPartPr>
              <p14:xfrm>
                <a:off x="4321168" y="5431070"/>
                <a:ext cx="1385640" cy="423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0B5DAAC-B00B-EDAF-ECA6-FECC39DDDE4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12168" y="5422430"/>
                  <a:ext cx="14032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46528EB-ED7C-7831-61EC-302D34E16684}"/>
                    </a:ext>
                  </a:extLst>
                </p14:cNvPr>
                <p14:cNvContentPartPr/>
                <p14:nvPr/>
              </p14:nvContentPartPr>
              <p14:xfrm>
                <a:off x="5132968" y="5204270"/>
                <a:ext cx="92880" cy="76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46528EB-ED7C-7831-61EC-302D34E1668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23968" y="5195630"/>
                  <a:ext cx="11052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A5699E2-1295-3DD4-65F2-C5BB7B2FE731}"/>
              </a:ext>
            </a:extLst>
          </p:cNvPr>
          <p:cNvGrpSpPr/>
          <p:nvPr/>
        </p:nvGrpSpPr>
        <p:grpSpPr>
          <a:xfrm>
            <a:off x="5830648" y="5400830"/>
            <a:ext cx="1028160" cy="534600"/>
            <a:chOff x="5830648" y="5400830"/>
            <a:chExt cx="102816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FDCD500-C910-F751-6431-B4DE2F0D8662}"/>
                    </a:ext>
                  </a:extLst>
                </p14:cNvPr>
                <p14:cNvContentPartPr/>
                <p14:nvPr/>
              </p14:nvContentPartPr>
              <p14:xfrm>
                <a:off x="5830648" y="5400830"/>
                <a:ext cx="1028160" cy="5346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FDCD500-C910-F751-6431-B4DE2F0D866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22008" y="5392190"/>
                  <a:ext cx="104580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C77E03E-E874-9A6B-3616-2298916683F0}"/>
                    </a:ext>
                  </a:extLst>
                </p14:cNvPr>
                <p14:cNvContentPartPr/>
                <p14:nvPr/>
              </p14:nvContentPartPr>
              <p14:xfrm>
                <a:off x="6397648" y="5406950"/>
                <a:ext cx="127800" cy="1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C77E03E-E874-9A6B-3616-2298916683F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89008" y="5398310"/>
                  <a:ext cx="14544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646AB46-8C9D-9511-4EBD-B99BE3088310}"/>
              </a:ext>
            </a:extLst>
          </p:cNvPr>
          <p:cNvGrpSpPr/>
          <p:nvPr/>
        </p:nvGrpSpPr>
        <p:grpSpPr>
          <a:xfrm>
            <a:off x="4642648" y="4154510"/>
            <a:ext cx="2649600" cy="912960"/>
            <a:chOff x="4642648" y="4154510"/>
            <a:chExt cx="2649600" cy="9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DA900A9-6415-1D21-4C20-C0F13A291BA0}"/>
                    </a:ext>
                  </a:extLst>
                </p14:cNvPr>
                <p14:cNvContentPartPr/>
                <p14:nvPr/>
              </p14:nvContentPartPr>
              <p14:xfrm>
                <a:off x="4642648" y="4154510"/>
                <a:ext cx="1528920" cy="840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DA900A9-6415-1D21-4C20-C0F13A291BA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33648" y="4145510"/>
                  <a:ext cx="1546560" cy="8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EF5AC34-DB0F-E84E-816C-8E3B16C84319}"/>
                    </a:ext>
                  </a:extLst>
                </p14:cNvPr>
                <p14:cNvContentPartPr/>
                <p14:nvPr/>
              </p14:nvContentPartPr>
              <p14:xfrm>
                <a:off x="6336088" y="4810790"/>
                <a:ext cx="123480" cy="254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EF5AC34-DB0F-E84E-816C-8E3B16C8431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27448" y="4801790"/>
                  <a:ext cx="141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0D6EB2F-977F-8716-358C-8CAC4C9326B5}"/>
                    </a:ext>
                  </a:extLst>
                </p14:cNvPr>
                <p14:cNvContentPartPr/>
                <p14:nvPr/>
              </p14:nvContentPartPr>
              <p14:xfrm>
                <a:off x="6417448" y="4711790"/>
                <a:ext cx="874800" cy="355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0D6EB2F-977F-8716-358C-8CAC4C9326B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408808" y="4702790"/>
                  <a:ext cx="8924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F806CB3-C509-E2A7-0A8D-482A626903AE}"/>
                    </a:ext>
                  </a:extLst>
                </p14:cNvPr>
                <p14:cNvContentPartPr/>
                <p14:nvPr/>
              </p14:nvContentPartPr>
              <p14:xfrm>
                <a:off x="6930088" y="4671830"/>
                <a:ext cx="64080" cy="75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F806CB3-C509-E2A7-0A8D-482A626903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921448" y="4663190"/>
                  <a:ext cx="81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9B84201-DD93-01CF-3851-094C18A66E98}"/>
                    </a:ext>
                  </a:extLst>
                </p14:cNvPr>
                <p14:cNvContentPartPr/>
                <p14:nvPr/>
              </p14:nvContentPartPr>
              <p14:xfrm>
                <a:off x="6744328" y="4827710"/>
                <a:ext cx="142920" cy="2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9B84201-DD93-01CF-3851-094C18A66E9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35328" y="4819070"/>
                  <a:ext cx="16056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2D029C5-BC5E-3DE2-5619-0B609C6EBA81}"/>
              </a:ext>
            </a:extLst>
          </p:cNvPr>
          <p:cNvGrpSpPr/>
          <p:nvPr/>
        </p:nvGrpSpPr>
        <p:grpSpPr>
          <a:xfrm>
            <a:off x="7402048" y="4523150"/>
            <a:ext cx="1204200" cy="721080"/>
            <a:chOff x="7402048" y="4523150"/>
            <a:chExt cx="120420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07EE85F-5916-4E5E-4297-46BEABB7769E}"/>
                    </a:ext>
                  </a:extLst>
                </p14:cNvPr>
                <p14:cNvContentPartPr/>
                <p14:nvPr/>
              </p14:nvContentPartPr>
              <p14:xfrm>
                <a:off x="7402048" y="4694870"/>
                <a:ext cx="1204200" cy="549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07EE85F-5916-4E5E-4297-46BEABB7769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93408" y="4686230"/>
                  <a:ext cx="12218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8EFCA8B-72A6-7934-F572-E7B13BF9CDAD}"/>
                    </a:ext>
                  </a:extLst>
                </p14:cNvPr>
                <p14:cNvContentPartPr/>
                <p14:nvPr/>
              </p14:nvContentPartPr>
              <p14:xfrm>
                <a:off x="8206648" y="4523150"/>
                <a:ext cx="81000" cy="101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8EFCA8B-72A6-7934-F572-E7B13BF9CDA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198008" y="4514510"/>
                  <a:ext cx="98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6ABD850-35CC-C2F5-D400-55E75E1432BA}"/>
                    </a:ext>
                  </a:extLst>
                </p14:cNvPr>
                <p14:cNvContentPartPr/>
                <p14:nvPr/>
              </p14:nvContentPartPr>
              <p14:xfrm>
                <a:off x="8118448" y="4724030"/>
                <a:ext cx="172440" cy="22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6ABD850-35CC-C2F5-D400-55E75E1432B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109448" y="4715030"/>
                  <a:ext cx="1900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C566D4E-881A-74FA-DBAB-D21069E193A7}"/>
              </a:ext>
            </a:extLst>
          </p:cNvPr>
          <p:cNvGrpSpPr/>
          <p:nvPr/>
        </p:nvGrpSpPr>
        <p:grpSpPr>
          <a:xfrm>
            <a:off x="8724328" y="4653110"/>
            <a:ext cx="1070280" cy="438480"/>
            <a:chOff x="8724328" y="4653110"/>
            <a:chExt cx="107028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AE5C5AC-A527-DCAD-D0CD-33C1D140A50C}"/>
                    </a:ext>
                  </a:extLst>
                </p14:cNvPr>
                <p14:cNvContentPartPr/>
                <p14:nvPr/>
              </p14:nvContentPartPr>
              <p14:xfrm>
                <a:off x="8724328" y="4653110"/>
                <a:ext cx="1070280" cy="438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AE5C5AC-A527-DCAD-D0CD-33C1D140A50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715688" y="4644110"/>
                  <a:ext cx="10879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E6EA270-639C-F87B-817D-5B7DA23AC55D}"/>
                    </a:ext>
                  </a:extLst>
                </p14:cNvPr>
                <p14:cNvContentPartPr/>
                <p14:nvPr/>
              </p14:nvContentPartPr>
              <p14:xfrm>
                <a:off x="9311128" y="4699550"/>
                <a:ext cx="11700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E6EA270-639C-F87B-817D-5B7DA23AC55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302128" y="4690550"/>
                  <a:ext cx="1346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84464F7-35DF-B1B7-30A9-B2A32431469D}"/>
                  </a:ext>
                </a:extLst>
              </p14:cNvPr>
              <p14:cNvContentPartPr/>
              <p14:nvPr/>
            </p14:nvContentPartPr>
            <p14:xfrm>
              <a:off x="5301088" y="3430910"/>
              <a:ext cx="1767600" cy="4014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84464F7-35DF-B1B7-30A9-B2A32431469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292088" y="3421910"/>
                <a:ext cx="1785240" cy="41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F9D6BF9-C107-EFD0-3EE5-4A31A591A10A}"/>
              </a:ext>
            </a:extLst>
          </p:cNvPr>
          <p:cNvGrpSpPr/>
          <p:nvPr/>
        </p:nvGrpSpPr>
        <p:grpSpPr>
          <a:xfrm>
            <a:off x="6818635" y="3141837"/>
            <a:ext cx="1516320" cy="573840"/>
            <a:chOff x="7257688" y="3442070"/>
            <a:chExt cx="1516320" cy="5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56BE484-2253-35D6-9550-B8E8E8A00047}"/>
                    </a:ext>
                  </a:extLst>
                </p14:cNvPr>
                <p14:cNvContentPartPr/>
                <p14:nvPr/>
              </p14:nvContentPartPr>
              <p14:xfrm>
                <a:off x="7257688" y="3456830"/>
                <a:ext cx="1516320" cy="559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56BE484-2253-35D6-9550-B8E8E8A0004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49048" y="3448190"/>
                  <a:ext cx="1533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AB28691-C019-21F4-2CA2-B7A3356D3AA5}"/>
                    </a:ext>
                  </a:extLst>
                </p14:cNvPr>
                <p14:cNvContentPartPr/>
                <p14:nvPr/>
              </p14:nvContentPartPr>
              <p14:xfrm>
                <a:off x="8363608" y="3611270"/>
                <a:ext cx="159480" cy="9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AB28691-C019-21F4-2CA2-B7A3356D3AA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54608" y="3602630"/>
                  <a:ext cx="177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3654D11-E430-1534-A6E0-E39FE1BAF4CC}"/>
                    </a:ext>
                  </a:extLst>
                </p14:cNvPr>
                <p14:cNvContentPartPr/>
                <p14:nvPr/>
              </p14:nvContentPartPr>
              <p14:xfrm>
                <a:off x="7931608" y="3442070"/>
                <a:ext cx="136800" cy="109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3654D11-E430-1534-A6E0-E39FE1BAF4C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22608" y="3433070"/>
                  <a:ext cx="15444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BB07B79-30C8-C6D6-AC3B-5D1C091523E3}"/>
              </a:ext>
            </a:extLst>
          </p:cNvPr>
          <p:cNvGrpSpPr/>
          <p:nvPr/>
        </p:nvGrpSpPr>
        <p:grpSpPr>
          <a:xfrm>
            <a:off x="7946188" y="3513387"/>
            <a:ext cx="1753560" cy="863640"/>
            <a:chOff x="8923048" y="3355310"/>
            <a:chExt cx="1753560" cy="86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B109BED-4F97-4BB7-E91B-B6ACFE62E889}"/>
                    </a:ext>
                  </a:extLst>
                </p14:cNvPr>
                <p14:cNvContentPartPr/>
                <p14:nvPr/>
              </p14:nvContentPartPr>
              <p14:xfrm>
                <a:off x="8923048" y="3470150"/>
                <a:ext cx="1301040" cy="512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B109BED-4F97-4BB7-E91B-B6ACFE62E88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14408" y="3461150"/>
                  <a:ext cx="13186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779A4D5-D2DC-FDCE-2B6B-C8616CFE56F9}"/>
                    </a:ext>
                  </a:extLst>
                </p14:cNvPr>
                <p14:cNvContentPartPr/>
                <p14:nvPr/>
              </p14:nvContentPartPr>
              <p14:xfrm>
                <a:off x="9898288" y="3355310"/>
                <a:ext cx="72720" cy="78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779A4D5-D2DC-FDCE-2B6B-C8616CFE56F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889648" y="3346310"/>
                  <a:ext cx="903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7D6605D-6107-B4BD-6060-B54FC52959A5}"/>
                    </a:ext>
                  </a:extLst>
                </p14:cNvPr>
                <p14:cNvContentPartPr/>
                <p14:nvPr/>
              </p14:nvContentPartPr>
              <p14:xfrm>
                <a:off x="9725848" y="3491390"/>
                <a:ext cx="111240" cy="6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7D6605D-6107-B4BD-6060-B54FC52959A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16848" y="3482750"/>
                  <a:ext cx="128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BF42C4A-41C8-5575-6681-F782B8B7E365}"/>
                    </a:ext>
                  </a:extLst>
                </p14:cNvPr>
                <p14:cNvContentPartPr/>
                <p14:nvPr/>
              </p14:nvContentPartPr>
              <p14:xfrm>
                <a:off x="9661408" y="3862190"/>
                <a:ext cx="1015200" cy="356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BF42C4A-41C8-5575-6681-F782B8B7E36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52408" y="3853550"/>
                  <a:ext cx="10328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780AF55-7496-1494-34B2-C8084E5086D6}"/>
                    </a:ext>
                  </a:extLst>
                </p14:cNvPr>
                <p14:cNvContentPartPr/>
                <p14:nvPr/>
              </p14:nvContentPartPr>
              <p14:xfrm>
                <a:off x="10218328" y="3876590"/>
                <a:ext cx="108720" cy="1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780AF55-7496-1494-34B2-C8084E5086D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09688" y="3867590"/>
                  <a:ext cx="12636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048EFFB-7DEC-1242-8359-091BE4BB51FD}"/>
              </a:ext>
            </a:extLst>
          </p:cNvPr>
          <p:cNvGrpSpPr/>
          <p:nvPr/>
        </p:nvGrpSpPr>
        <p:grpSpPr>
          <a:xfrm>
            <a:off x="3132088" y="2155070"/>
            <a:ext cx="3161160" cy="1956240"/>
            <a:chOff x="3132088" y="2155070"/>
            <a:chExt cx="3161160" cy="19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107B9AC-F5FC-2CDA-7ADD-2430806934FB}"/>
                    </a:ext>
                  </a:extLst>
                </p14:cNvPr>
                <p14:cNvContentPartPr/>
                <p14:nvPr/>
              </p14:nvContentPartPr>
              <p14:xfrm>
                <a:off x="3268528" y="3163790"/>
                <a:ext cx="24480" cy="26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107B9AC-F5FC-2CDA-7ADD-2430806934F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259528" y="3154790"/>
                  <a:ext cx="42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890C8FA-446B-1C78-2904-D8D6C69D0A09}"/>
                    </a:ext>
                  </a:extLst>
                </p14:cNvPr>
                <p14:cNvContentPartPr/>
                <p14:nvPr/>
              </p14:nvContentPartPr>
              <p14:xfrm>
                <a:off x="3240808" y="3295190"/>
                <a:ext cx="40680" cy="24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890C8FA-446B-1C78-2904-D8D6C69D0A0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231808" y="3286190"/>
                  <a:ext cx="58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3611618-C35C-B9C7-3DC6-AD44CB666024}"/>
                    </a:ext>
                  </a:extLst>
                </p14:cNvPr>
                <p14:cNvContentPartPr/>
                <p14:nvPr/>
              </p14:nvContentPartPr>
              <p14:xfrm>
                <a:off x="3445288" y="3179270"/>
                <a:ext cx="45360" cy="42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3611618-C35C-B9C7-3DC6-AD44CB66602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36288" y="3170630"/>
                  <a:ext cx="63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6E2E467-2D09-3BDA-9429-A74B24873F21}"/>
                    </a:ext>
                  </a:extLst>
                </p14:cNvPr>
                <p14:cNvContentPartPr/>
                <p14:nvPr/>
              </p14:nvContentPartPr>
              <p14:xfrm>
                <a:off x="3403528" y="3308150"/>
                <a:ext cx="48600" cy="31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6E2E467-2D09-3BDA-9429-A74B24873F2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94528" y="3299150"/>
                  <a:ext cx="66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A9E109F-93CE-16B7-E9A3-E767AB8B1814}"/>
                    </a:ext>
                  </a:extLst>
                </p14:cNvPr>
                <p14:cNvContentPartPr/>
                <p14:nvPr/>
              </p14:nvContentPartPr>
              <p14:xfrm>
                <a:off x="3437368" y="3035270"/>
                <a:ext cx="9720" cy="11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A9E109F-93CE-16B7-E9A3-E767AB8B18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28368" y="3026630"/>
                  <a:ext cx="27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CEC4DBB-55AE-F8C3-284D-992514343202}"/>
                    </a:ext>
                  </a:extLst>
                </p14:cNvPr>
                <p14:cNvContentPartPr/>
                <p14:nvPr/>
              </p14:nvContentPartPr>
              <p14:xfrm>
                <a:off x="3538528" y="3157310"/>
                <a:ext cx="10800" cy="7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CEC4DBB-55AE-F8C3-284D-9925143432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29888" y="3148670"/>
                  <a:ext cx="28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02073DD-B7C9-2094-8EAB-287CB586EB1F}"/>
                    </a:ext>
                  </a:extLst>
                </p14:cNvPr>
                <p14:cNvContentPartPr/>
                <p14:nvPr/>
              </p14:nvContentPartPr>
              <p14:xfrm>
                <a:off x="3551488" y="3183950"/>
                <a:ext cx="42840" cy="1267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02073DD-B7C9-2094-8EAB-287CB586EB1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542848" y="3174950"/>
                  <a:ext cx="60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A8A4A45-18A9-4E3D-8442-D10809D73A3D}"/>
                    </a:ext>
                  </a:extLst>
                </p14:cNvPr>
                <p14:cNvContentPartPr/>
                <p14:nvPr/>
              </p14:nvContentPartPr>
              <p14:xfrm>
                <a:off x="3533848" y="3348470"/>
                <a:ext cx="159480" cy="342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A8A4A45-18A9-4E3D-8442-D10809D73A3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525208" y="3339470"/>
                  <a:ext cx="177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F955188-2F9F-AD57-2096-5C7E284E4E4C}"/>
                    </a:ext>
                  </a:extLst>
                </p14:cNvPr>
                <p14:cNvContentPartPr/>
                <p14:nvPr/>
              </p14:nvContentPartPr>
              <p14:xfrm>
                <a:off x="3691888" y="3175310"/>
                <a:ext cx="16920" cy="120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F955188-2F9F-AD57-2096-5C7E284E4E4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682888" y="3166670"/>
                  <a:ext cx="34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7930314-36DF-F16D-8053-668277E90A83}"/>
                    </a:ext>
                  </a:extLst>
                </p14:cNvPr>
                <p14:cNvContentPartPr/>
                <p14:nvPr/>
              </p14:nvContentPartPr>
              <p14:xfrm>
                <a:off x="3767128" y="3183950"/>
                <a:ext cx="85320" cy="120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7930314-36DF-F16D-8053-668277E90A8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758488" y="3174950"/>
                  <a:ext cx="102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83F467F-A9BD-4475-1DF5-A5AD4DECA628}"/>
                    </a:ext>
                  </a:extLst>
                </p14:cNvPr>
                <p14:cNvContentPartPr/>
                <p14:nvPr/>
              </p14:nvContentPartPr>
              <p14:xfrm>
                <a:off x="3780088" y="3322910"/>
                <a:ext cx="7560" cy="406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83F467F-A9BD-4475-1DF5-A5AD4DECA62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771448" y="3313910"/>
                  <a:ext cx="25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5F92FB6-196C-FDBB-2603-5A1EFD6BF658}"/>
                    </a:ext>
                  </a:extLst>
                </p14:cNvPr>
                <p14:cNvContentPartPr/>
                <p14:nvPr/>
              </p14:nvContentPartPr>
              <p14:xfrm>
                <a:off x="3188608" y="3209510"/>
                <a:ext cx="1440" cy="7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5F92FB6-196C-FDBB-2603-5A1EFD6BF65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79608" y="3200510"/>
                  <a:ext cx="19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CF0CACA-DDA3-561D-38F3-1DF2E665CD4B}"/>
                    </a:ext>
                  </a:extLst>
                </p14:cNvPr>
                <p14:cNvContentPartPr/>
                <p14:nvPr/>
              </p14:nvContentPartPr>
              <p14:xfrm>
                <a:off x="3132088" y="3173150"/>
                <a:ext cx="2880" cy="1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CF0CACA-DDA3-561D-38F3-1DF2E665CD4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123088" y="3164510"/>
                  <a:ext cx="20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663ACCB-3542-F73E-2BE3-3D0EAF9FC554}"/>
                    </a:ext>
                  </a:extLst>
                </p14:cNvPr>
                <p14:cNvContentPartPr/>
                <p14:nvPr/>
              </p14:nvContentPartPr>
              <p14:xfrm>
                <a:off x="3187528" y="3110870"/>
                <a:ext cx="13320" cy="1519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663ACCB-3542-F73E-2BE3-3D0EAF9FC55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178528" y="3101870"/>
                  <a:ext cx="30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FD2C046-E594-FB34-2D24-9FA10616EEDF}"/>
                    </a:ext>
                  </a:extLst>
                </p14:cNvPr>
                <p14:cNvContentPartPr/>
                <p14:nvPr/>
              </p14:nvContentPartPr>
              <p14:xfrm>
                <a:off x="3143608" y="3355670"/>
                <a:ext cx="8640" cy="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FD2C046-E594-FB34-2D24-9FA10616EED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134968" y="3347030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CD8F0FB-D88E-5A6A-E27F-58567D591A96}"/>
                    </a:ext>
                  </a:extLst>
                </p14:cNvPr>
                <p14:cNvContentPartPr/>
                <p14:nvPr/>
              </p14:nvContentPartPr>
              <p14:xfrm>
                <a:off x="3362848" y="3282590"/>
                <a:ext cx="8640" cy="15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CD8F0FB-D88E-5A6A-E27F-58567D591A9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354208" y="3273590"/>
                  <a:ext cx="26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02FEEF8-31FF-80A1-7AC5-0FAE8190B4BA}"/>
                    </a:ext>
                  </a:extLst>
                </p14:cNvPr>
                <p14:cNvContentPartPr/>
                <p14:nvPr/>
              </p14:nvContentPartPr>
              <p14:xfrm>
                <a:off x="3407848" y="3242270"/>
                <a:ext cx="360" cy="1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02FEEF8-31FF-80A1-7AC5-0FAE8190B4B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398848" y="323327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3C3D2EE-9099-5F06-E627-F967C03646A0}"/>
                    </a:ext>
                  </a:extLst>
                </p14:cNvPr>
                <p14:cNvContentPartPr/>
                <p14:nvPr/>
              </p14:nvContentPartPr>
              <p14:xfrm>
                <a:off x="3885208" y="3193310"/>
                <a:ext cx="13320" cy="172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3C3D2EE-9099-5F06-E627-F967C03646A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876208" y="3184670"/>
                  <a:ext cx="30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98B00A3-4559-099B-880B-6C577B775004}"/>
                    </a:ext>
                  </a:extLst>
                </p14:cNvPr>
                <p14:cNvContentPartPr/>
                <p14:nvPr/>
              </p14:nvContentPartPr>
              <p14:xfrm>
                <a:off x="3938128" y="3104390"/>
                <a:ext cx="3960" cy="68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98B00A3-4559-099B-880B-6C577B77500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29128" y="3095390"/>
                  <a:ext cx="21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9A5290C-CE77-9EBA-E234-7E2E74EB4642}"/>
                    </a:ext>
                  </a:extLst>
                </p14:cNvPr>
                <p14:cNvContentPartPr/>
                <p14:nvPr/>
              </p14:nvContentPartPr>
              <p14:xfrm>
                <a:off x="3782608" y="3030230"/>
                <a:ext cx="153720" cy="12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9A5290C-CE77-9EBA-E234-7E2E74EB464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773608" y="3021230"/>
                  <a:ext cx="171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CFCB2E7-D7F8-AB7F-BD99-5F9540DBF191}"/>
                    </a:ext>
                  </a:extLst>
                </p14:cNvPr>
                <p14:cNvContentPartPr/>
                <p14:nvPr/>
              </p14:nvContentPartPr>
              <p14:xfrm>
                <a:off x="3543208" y="3020510"/>
                <a:ext cx="100440" cy="270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CFCB2E7-D7F8-AB7F-BD99-5F9540DBF19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534568" y="3011870"/>
                  <a:ext cx="118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510C2D2-D4C5-1094-D54D-D5B4A4DCB5CF}"/>
                    </a:ext>
                  </a:extLst>
                </p14:cNvPr>
                <p14:cNvContentPartPr/>
                <p14:nvPr/>
              </p14:nvContentPartPr>
              <p14:xfrm>
                <a:off x="3507928" y="3041750"/>
                <a:ext cx="41760" cy="10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510C2D2-D4C5-1094-D54D-D5B4A4DCB5C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98928" y="3033110"/>
                  <a:ext cx="59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F3D3023-9697-2624-DC61-3E63373B6898}"/>
                    </a:ext>
                  </a:extLst>
                </p14:cNvPr>
                <p14:cNvContentPartPr/>
                <p14:nvPr/>
              </p14:nvContentPartPr>
              <p14:xfrm>
                <a:off x="3999328" y="3314270"/>
                <a:ext cx="360" cy="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F3D3023-9697-2624-DC61-3E63373B689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990688" y="3305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4C9A1DB-D233-3A31-0C36-52155F779560}"/>
                    </a:ext>
                  </a:extLst>
                </p14:cNvPr>
                <p14:cNvContentPartPr/>
                <p14:nvPr/>
              </p14:nvContentPartPr>
              <p14:xfrm>
                <a:off x="3770728" y="3394910"/>
                <a:ext cx="180720" cy="46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4C9A1DB-D233-3A31-0C36-52155F77956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762088" y="3386270"/>
                  <a:ext cx="1983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D57EA0A-75E3-BA02-721A-349C22E5E19B}"/>
                    </a:ext>
                  </a:extLst>
                </p14:cNvPr>
                <p14:cNvContentPartPr/>
                <p14:nvPr/>
              </p14:nvContentPartPr>
              <p14:xfrm>
                <a:off x="3695488" y="3314270"/>
                <a:ext cx="363240" cy="125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D57EA0A-75E3-BA02-721A-349C22E5E19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686488" y="3305630"/>
                  <a:ext cx="380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A796665-C86B-7A00-DB80-6BF1A8D1639E}"/>
                    </a:ext>
                  </a:extLst>
                </p14:cNvPr>
                <p14:cNvContentPartPr/>
                <p14:nvPr/>
              </p14:nvContentPartPr>
              <p14:xfrm>
                <a:off x="4085368" y="3164870"/>
                <a:ext cx="18000" cy="1296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A796665-C86B-7A00-DB80-6BF1A8D1639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076728" y="3155870"/>
                  <a:ext cx="35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6B2F017-3097-F1B8-910E-9CCCE65E6E09}"/>
                    </a:ext>
                  </a:extLst>
                </p14:cNvPr>
                <p14:cNvContentPartPr/>
                <p14:nvPr/>
              </p14:nvContentPartPr>
              <p14:xfrm>
                <a:off x="4072408" y="3078830"/>
                <a:ext cx="115920" cy="105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6B2F017-3097-F1B8-910E-9CCCE65E6E0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063768" y="3070190"/>
                  <a:ext cx="133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C1AD92D-79FC-F5CC-43EB-8FEDD5B4F29F}"/>
                    </a:ext>
                  </a:extLst>
                </p14:cNvPr>
                <p14:cNvContentPartPr/>
                <p14:nvPr/>
              </p14:nvContentPartPr>
              <p14:xfrm>
                <a:off x="4143328" y="3311030"/>
                <a:ext cx="40320" cy="63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C1AD92D-79FC-F5CC-43EB-8FEDD5B4F29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134328" y="3302390"/>
                  <a:ext cx="57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39F1425-36C5-9948-4C61-C0A4DE8F70C3}"/>
                    </a:ext>
                  </a:extLst>
                </p14:cNvPr>
                <p14:cNvContentPartPr/>
                <p14:nvPr/>
              </p14:nvContentPartPr>
              <p14:xfrm>
                <a:off x="4190128" y="3412910"/>
                <a:ext cx="68760" cy="4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39F1425-36C5-9948-4C61-C0A4DE8F70C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181488" y="3404270"/>
                  <a:ext cx="86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279AE0D-C915-27B7-FD6E-3C27946A0862}"/>
                    </a:ext>
                  </a:extLst>
                </p14:cNvPr>
                <p14:cNvContentPartPr/>
                <p14:nvPr/>
              </p14:nvContentPartPr>
              <p14:xfrm>
                <a:off x="4279768" y="3164870"/>
                <a:ext cx="67680" cy="129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279AE0D-C915-27B7-FD6E-3C27946A086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271128" y="3155870"/>
                  <a:ext cx="85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C403B81-5E40-9350-B3BC-461578CFA659}"/>
                    </a:ext>
                  </a:extLst>
                </p14:cNvPr>
                <p14:cNvContentPartPr/>
                <p14:nvPr/>
              </p14:nvContentPartPr>
              <p14:xfrm>
                <a:off x="4348168" y="3167030"/>
                <a:ext cx="117000" cy="673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C403B81-5E40-9350-B3BC-461578CFA65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39528" y="3158030"/>
                  <a:ext cx="134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04BD38C-9567-2F2E-3916-9368EADFC896}"/>
                    </a:ext>
                  </a:extLst>
                </p14:cNvPr>
                <p14:cNvContentPartPr/>
                <p14:nvPr/>
              </p14:nvContentPartPr>
              <p14:xfrm>
                <a:off x="4367248" y="3305990"/>
                <a:ext cx="74520" cy="1044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04BD38C-9567-2F2E-3916-9368EADFC89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358248" y="3296990"/>
                  <a:ext cx="92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7E2E84A-E87B-E219-AFD2-8DC7BF30159D}"/>
                    </a:ext>
                  </a:extLst>
                </p14:cNvPr>
                <p14:cNvContentPartPr/>
                <p14:nvPr/>
              </p14:nvContentPartPr>
              <p14:xfrm>
                <a:off x="4421248" y="3453230"/>
                <a:ext cx="182880" cy="68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7E2E84A-E87B-E219-AFD2-8DC7BF30159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412608" y="3444590"/>
                  <a:ext cx="200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8B21001-3977-18E5-B8CD-889A66129A16}"/>
                    </a:ext>
                  </a:extLst>
                </p14:cNvPr>
                <p14:cNvContentPartPr/>
                <p14:nvPr/>
              </p14:nvContentPartPr>
              <p14:xfrm>
                <a:off x="4617088" y="3482030"/>
                <a:ext cx="74520" cy="52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8B21001-3977-18E5-B8CD-889A66129A1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608088" y="3473030"/>
                  <a:ext cx="92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D33D37C-3EA9-DD2E-DC56-59FB60ADC3A3}"/>
                    </a:ext>
                  </a:extLst>
                </p14:cNvPr>
                <p14:cNvContentPartPr/>
                <p14:nvPr/>
              </p14:nvContentPartPr>
              <p14:xfrm>
                <a:off x="4588648" y="3258110"/>
                <a:ext cx="13320" cy="12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D33D37C-3EA9-DD2E-DC56-59FB60ADC3A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579648" y="3249470"/>
                  <a:ext cx="30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CA9D386-E637-35DE-E8E1-DA920E63E1A1}"/>
                    </a:ext>
                  </a:extLst>
                </p14:cNvPr>
                <p14:cNvContentPartPr/>
                <p14:nvPr/>
              </p14:nvContentPartPr>
              <p14:xfrm>
                <a:off x="4633288" y="3126710"/>
                <a:ext cx="122760" cy="565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CA9D386-E637-35DE-E8E1-DA920E63E1A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624648" y="3117710"/>
                  <a:ext cx="140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AFB28DC-4BB2-1ED9-35A1-2BDF4981F46D}"/>
                    </a:ext>
                  </a:extLst>
                </p14:cNvPr>
                <p14:cNvContentPartPr/>
                <p14:nvPr/>
              </p14:nvContentPartPr>
              <p14:xfrm>
                <a:off x="4730128" y="3080990"/>
                <a:ext cx="204120" cy="317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AFB28DC-4BB2-1ED9-35A1-2BDF4981F46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721128" y="3072350"/>
                  <a:ext cx="2217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58C1320-4209-1E25-1A96-8B3AABD7C1CB}"/>
                    </a:ext>
                  </a:extLst>
                </p14:cNvPr>
                <p14:cNvContentPartPr/>
                <p14:nvPr/>
              </p14:nvContentPartPr>
              <p14:xfrm>
                <a:off x="4839568" y="3485270"/>
                <a:ext cx="72360" cy="3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58C1320-4209-1E25-1A96-8B3AABD7C1C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830928" y="3476270"/>
                  <a:ext cx="90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D969B0E-6F9B-A49E-01A9-A702A967EE39}"/>
                    </a:ext>
                  </a:extLst>
                </p14:cNvPr>
                <p14:cNvContentPartPr/>
                <p14:nvPr/>
              </p14:nvContentPartPr>
              <p14:xfrm>
                <a:off x="4932808" y="3609110"/>
                <a:ext cx="27360" cy="968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D969B0E-6F9B-A49E-01A9-A702A967EE3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923808" y="3600470"/>
                  <a:ext cx="45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44EA97D-7265-A1A0-D147-10EC21DC9BBB}"/>
                    </a:ext>
                  </a:extLst>
                </p14:cNvPr>
                <p14:cNvContentPartPr/>
                <p14:nvPr/>
              </p14:nvContentPartPr>
              <p14:xfrm>
                <a:off x="4947928" y="3773630"/>
                <a:ext cx="108720" cy="24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44EA97D-7265-A1A0-D147-10EC21DC9BB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939288" y="3764630"/>
                  <a:ext cx="126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94231B4-367B-45FF-A3BF-C2AE913A32B9}"/>
                    </a:ext>
                  </a:extLst>
                </p14:cNvPr>
                <p14:cNvContentPartPr/>
                <p14:nvPr/>
              </p14:nvContentPartPr>
              <p14:xfrm>
                <a:off x="5070688" y="3618830"/>
                <a:ext cx="91080" cy="47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94231B4-367B-45FF-A3BF-C2AE913A32B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061688" y="3609830"/>
                  <a:ext cx="108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41B9ADE-8E2E-AB1A-F87F-F4541D7EA37B}"/>
                    </a:ext>
                  </a:extLst>
                </p14:cNvPr>
                <p14:cNvContentPartPr/>
                <p14:nvPr/>
              </p14:nvContentPartPr>
              <p14:xfrm>
                <a:off x="5183728" y="3834110"/>
                <a:ext cx="57960" cy="68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41B9ADE-8E2E-AB1A-F87F-F4541D7EA37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75088" y="3825110"/>
                  <a:ext cx="75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C728E7A-AC2B-0062-5A13-39324ACA35D5}"/>
                    </a:ext>
                  </a:extLst>
                </p14:cNvPr>
                <p14:cNvContentPartPr/>
                <p14:nvPr/>
              </p14:nvContentPartPr>
              <p14:xfrm>
                <a:off x="5049448" y="2855270"/>
                <a:ext cx="91080" cy="979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C728E7A-AC2B-0062-5A13-39324ACA35D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40448" y="2846270"/>
                  <a:ext cx="108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1EC5CEF-9E72-BB82-E13E-8E250F4F9509}"/>
                    </a:ext>
                  </a:extLst>
                </p14:cNvPr>
                <p14:cNvContentPartPr/>
                <p14:nvPr/>
              </p14:nvContentPartPr>
              <p14:xfrm>
                <a:off x="5214328" y="2716310"/>
                <a:ext cx="22680" cy="33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1EC5CEF-9E72-BB82-E13E-8E250F4F950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205688" y="2707310"/>
                  <a:ext cx="40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89B5B9A-5DB5-C2DE-371E-5381865EBC4F}"/>
                    </a:ext>
                  </a:extLst>
                </p14:cNvPr>
                <p14:cNvContentPartPr/>
                <p14:nvPr/>
              </p14:nvContentPartPr>
              <p14:xfrm>
                <a:off x="5183728" y="2902790"/>
                <a:ext cx="46440" cy="111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89B5B9A-5DB5-C2DE-371E-5381865EBC4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175088" y="2894150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D8BBE42-0924-894E-E289-FD90625553A1}"/>
                    </a:ext>
                  </a:extLst>
                </p14:cNvPr>
                <p14:cNvContentPartPr/>
                <p14:nvPr/>
              </p14:nvContentPartPr>
              <p14:xfrm>
                <a:off x="5337088" y="2520110"/>
                <a:ext cx="55800" cy="2718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D8BBE42-0924-894E-E289-FD90625553A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28088" y="2511110"/>
                  <a:ext cx="734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F1A78A4-9244-0DB3-6B5C-6A6E088598F1}"/>
                    </a:ext>
                  </a:extLst>
                </p14:cNvPr>
                <p14:cNvContentPartPr/>
                <p14:nvPr/>
              </p14:nvContentPartPr>
              <p14:xfrm>
                <a:off x="5322688" y="2355590"/>
                <a:ext cx="3960" cy="3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F1A78A4-9244-0DB3-6B5C-6A6E088598F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314048" y="2346590"/>
                  <a:ext cx="21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E78C5CC-63FC-7321-46ED-8FD0E248533A}"/>
                    </a:ext>
                  </a:extLst>
                </p14:cNvPr>
                <p14:cNvContentPartPr/>
                <p14:nvPr/>
              </p14:nvContentPartPr>
              <p14:xfrm>
                <a:off x="5366608" y="2217710"/>
                <a:ext cx="118080" cy="45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E78C5CC-63FC-7321-46ED-8FD0E248533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357608" y="2208710"/>
                  <a:ext cx="135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80BDB84-D2CB-DE02-BBCB-9DB4DF0A1302}"/>
                    </a:ext>
                  </a:extLst>
                </p14:cNvPr>
                <p14:cNvContentPartPr/>
                <p14:nvPr/>
              </p14:nvContentPartPr>
              <p14:xfrm>
                <a:off x="5645608" y="2155070"/>
                <a:ext cx="78120" cy="17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80BDB84-D2CB-DE02-BBCB-9DB4DF0A130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636968" y="2146430"/>
                  <a:ext cx="95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761225B-6A3C-F26D-6B78-B70353027BFD}"/>
                    </a:ext>
                  </a:extLst>
                </p14:cNvPr>
                <p14:cNvContentPartPr/>
                <p14:nvPr/>
              </p14:nvContentPartPr>
              <p14:xfrm>
                <a:off x="5759008" y="2299430"/>
                <a:ext cx="98280" cy="90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761225B-6A3C-F26D-6B78-B70353027BF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750008" y="2290430"/>
                  <a:ext cx="115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D1B6F94-8D03-A538-EF62-4F4A063E9AE4}"/>
                    </a:ext>
                  </a:extLst>
                </p14:cNvPr>
                <p14:cNvContentPartPr/>
                <p14:nvPr/>
              </p14:nvContentPartPr>
              <p14:xfrm>
                <a:off x="5540848" y="2455310"/>
                <a:ext cx="54720" cy="1126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D1B6F94-8D03-A538-EF62-4F4A063E9AE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532208" y="2446310"/>
                  <a:ext cx="72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3BC20FE-B5A2-8CD4-E4D1-A0B139D6AE09}"/>
                    </a:ext>
                  </a:extLst>
                </p14:cNvPr>
                <p14:cNvContentPartPr/>
                <p14:nvPr/>
              </p14:nvContentPartPr>
              <p14:xfrm>
                <a:off x="5795368" y="2476550"/>
                <a:ext cx="92160" cy="21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3BC20FE-B5A2-8CD4-E4D1-A0B139D6AE0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786728" y="2467550"/>
                  <a:ext cx="109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10AA722-4D25-1060-FAF3-D05784C392C0}"/>
                    </a:ext>
                  </a:extLst>
                </p14:cNvPr>
                <p14:cNvContentPartPr/>
                <p14:nvPr/>
              </p14:nvContentPartPr>
              <p14:xfrm>
                <a:off x="5851888" y="2595350"/>
                <a:ext cx="51120" cy="694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10AA722-4D25-1060-FAF3-D05784C392C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843248" y="2586350"/>
                  <a:ext cx="687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1A7B9A1-F62D-5181-1DCB-E53BE6DC8E1C}"/>
                    </a:ext>
                  </a:extLst>
                </p14:cNvPr>
                <p14:cNvContentPartPr/>
                <p14:nvPr/>
              </p14:nvContentPartPr>
              <p14:xfrm>
                <a:off x="5569288" y="2817830"/>
                <a:ext cx="48600" cy="892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1A7B9A1-F62D-5181-1DCB-E53BE6DC8E1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560288" y="2809190"/>
                  <a:ext cx="66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BCFA32B-1DC7-D924-097F-4B8533423528}"/>
                    </a:ext>
                  </a:extLst>
                </p14:cNvPr>
                <p14:cNvContentPartPr/>
                <p14:nvPr/>
              </p14:nvContentPartPr>
              <p14:xfrm>
                <a:off x="5933248" y="2925110"/>
                <a:ext cx="10800" cy="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BCFA32B-1DC7-D924-097F-4B853342352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924608" y="2916110"/>
                  <a:ext cx="2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A98D75F-1361-2845-7979-18D8AF953CF5}"/>
                    </a:ext>
                  </a:extLst>
                </p14:cNvPr>
                <p14:cNvContentPartPr/>
                <p14:nvPr/>
              </p14:nvContentPartPr>
              <p14:xfrm>
                <a:off x="5998048" y="2898470"/>
                <a:ext cx="51120" cy="885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A98D75F-1361-2845-7979-18D8AF953CF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989408" y="2889830"/>
                  <a:ext cx="68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76A6CDF-DB89-48C0-D72F-9BC0AD93C446}"/>
                    </a:ext>
                  </a:extLst>
                </p14:cNvPr>
                <p14:cNvContentPartPr/>
                <p14:nvPr/>
              </p14:nvContentPartPr>
              <p14:xfrm>
                <a:off x="5692768" y="3082070"/>
                <a:ext cx="134640" cy="968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76A6CDF-DB89-48C0-D72F-9BC0AD93C44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684128" y="3073430"/>
                  <a:ext cx="152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8FB220C-3CCD-9FD0-DB6A-BC31E1080E89}"/>
                    </a:ext>
                  </a:extLst>
                </p14:cNvPr>
                <p14:cNvContentPartPr/>
                <p14:nvPr/>
              </p14:nvContentPartPr>
              <p14:xfrm>
                <a:off x="5823808" y="3300590"/>
                <a:ext cx="99360" cy="54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8FB220C-3CCD-9FD0-DB6A-BC31E1080E8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814808" y="3291590"/>
                  <a:ext cx="117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C9DF15E-0D70-CA7C-000D-115BED7E8E33}"/>
                    </a:ext>
                  </a:extLst>
                </p14:cNvPr>
                <p14:cNvContentPartPr/>
                <p14:nvPr/>
              </p14:nvContentPartPr>
              <p14:xfrm>
                <a:off x="5875648" y="3479870"/>
                <a:ext cx="5040" cy="90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C9DF15E-0D70-CA7C-000D-115BED7E8E3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866648" y="3470870"/>
                  <a:ext cx="22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EF91CB9-9436-C62F-C940-414AB6ED37CA}"/>
                    </a:ext>
                  </a:extLst>
                </p14:cNvPr>
                <p14:cNvContentPartPr/>
                <p14:nvPr/>
              </p14:nvContentPartPr>
              <p14:xfrm>
                <a:off x="5797888" y="3240110"/>
                <a:ext cx="257400" cy="178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EF91CB9-9436-C62F-C940-414AB6ED37C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788888" y="3231470"/>
                  <a:ext cx="275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B287852-1434-AEA2-D8C5-7352F52AEBD9}"/>
                    </a:ext>
                  </a:extLst>
                </p14:cNvPr>
                <p14:cNvContentPartPr/>
                <p14:nvPr/>
              </p14:nvContentPartPr>
              <p14:xfrm>
                <a:off x="6145288" y="3057590"/>
                <a:ext cx="10800" cy="12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B287852-1434-AEA2-D8C5-7352F52AEBD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136648" y="3048950"/>
                  <a:ext cx="28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1967EBB-F725-2746-09A8-0D8605A6823B}"/>
                    </a:ext>
                  </a:extLst>
                </p14:cNvPr>
                <p14:cNvContentPartPr/>
                <p14:nvPr/>
              </p14:nvContentPartPr>
              <p14:xfrm>
                <a:off x="6223408" y="3097910"/>
                <a:ext cx="69840" cy="1022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1967EBB-F725-2746-09A8-0D8605A6823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214408" y="3089270"/>
                  <a:ext cx="87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F1BCF2D-169B-8714-2420-586E391806CE}"/>
                    </a:ext>
                  </a:extLst>
                </p14:cNvPr>
                <p14:cNvContentPartPr/>
                <p14:nvPr/>
              </p14:nvContentPartPr>
              <p14:xfrm>
                <a:off x="6186688" y="3350270"/>
                <a:ext cx="61560" cy="554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F1BCF2D-169B-8714-2420-586E391806C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178048" y="3341630"/>
                  <a:ext cx="79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3F316FC-EB82-B460-7077-BC806824779D}"/>
                    </a:ext>
                  </a:extLst>
                </p14:cNvPr>
                <p14:cNvContentPartPr/>
                <p14:nvPr/>
              </p14:nvContentPartPr>
              <p14:xfrm>
                <a:off x="5398288" y="3660230"/>
                <a:ext cx="7560" cy="57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3F316FC-EB82-B460-7077-BC806824779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89288" y="3651230"/>
                  <a:ext cx="25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52181E2-BFB0-61F0-4D54-51DD218A06AC}"/>
                    </a:ext>
                  </a:extLst>
                </p14:cNvPr>
                <p14:cNvContentPartPr/>
                <p14:nvPr/>
              </p14:nvContentPartPr>
              <p14:xfrm>
                <a:off x="5444368" y="3782270"/>
                <a:ext cx="49680" cy="2178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52181E2-BFB0-61F0-4D54-51DD218A06A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435368" y="3773270"/>
                  <a:ext cx="67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F30A962-2EB3-9E21-0F1D-7937F688A447}"/>
                    </a:ext>
                  </a:extLst>
                </p14:cNvPr>
                <p14:cNvContentPartPr/>
                <p14:nvPr/>
              </p14:nvContentPartPr>
              <p14:xfrm>
                <a:off x="5434648" y="4074950"/>
                <a:ext cx="113400" cy="36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F30A962-2EB3-9E21-0F1D-7937F688A44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426008" y="4065950"/>
                  <a:ext cx="131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36C1253-4171-6B33-90CA-B2F32BD8ACA5}"/>
                    </a:ext>
                  </a:extLst>
                </p14:cNvPr>
                <p14:cNvContentPartPr/>
                <p14:nvPr/>
              </p14:nvContentPartPr>
              <p14:xfrm>
                <a:off x="5739928" y="4023830"/>
                <a:ext cx="14400" cy="2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36C1253-4171-6B33-90CA-B2F32BD8ACA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731288" y="4015190"/>
                  <a:ext cx="32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96BEAE6-6726-8317-914F-98C60D9350C5}"/>
                    </a:ext>
                  </a:extLst>
                </p14:cNvPr>
                <p14:cNvContentPartPr/>
                <p14:nvPr/>
              </p14:nvContentPartPr>
              <p14:xfrm>
                <a:off x="5629408" y="3813950"/>
                <a:ext cx="81720" cy="181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96BEAE6-6726-8317-914F-98C60D9350C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620408" y="3804950"/>
                  <a:ext cx="99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64EAE82-529C-E41A-227C-332403981FE6}"/>
                    </a:ext>
                  </a:extLst>
                </p14:cNvPr>
                <p14:cNvContentPartPr/>
                <p14:nvPr/>
              </p14:nvContentPartPr>
              <p14:xfrm>
                <a:off x="5786008" y="3817190"/>
                <a:ext cx="119520" cy="21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64EAE82-529C-E41A-227C-332403981FE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777368" y="3808190"/>
                  <a:ext cx="137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E087F2C-50CB-E5E0-648C-8767A2F5D2E1}"/>
                    </a:ext>
                  </a:extLst>
                </p14:cNvPr>
                <p14:cNvContentPartPr/>
                <p14:nvPr/>
              </p14:nvContentPartPr>
              <p14:xfrm>
                <a:off x="5906248" y="3894590"/>
                <a:ext cx="60480" cy="216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E087F2C-50CB-E5E0-648C-8767A2F5D2E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897248" y="3885590"/>
                  <a:ext cx="78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D7E552D-7575-665A-E78C-0F1716F123C6}"/>
                    </a:ext>
                  </a:extLst>
                </p14:cNvPr>
                <p14:cNvContentPartPr/>
                <p14:nvPr/>
              </p14:nvContentPartPr>
              <p14:xfrm>
                <a:off x="6048808" y="3598670"/>
                <a:ext cx="99360" cy="189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D7E552D-7575-665A-E78C-0F1716F123C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040168" y="3589670"/>
                  <a:ext cx="117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E4EF89D-141F-C5CB-EA42-B122844DB8FD}"/>
                    </a:ext>
                  </a:extLst>
                </p14:cNvPr>
                <p14:cNvContentPartPr/>
                <p14:nvPr/>
              </p14:nvContentPartPr>
              <p14:xfrm>
                <a:off x="5963848" y="3846710"/>
                <a:ext cx="105120" cy="1328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E4EF89D-141F-C5CB-EA42-B122844DB8F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55208" y="3838070"/>
                  <a:ext cx="122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7C1DA04-A761-8F07-B333-34B838912E0E}"/>
                    </a:ext>
                  </a:extLst>
                </p14:cNvPr>
                <p14:cNvContentPartPr/>
                <p14:nvPr/>
              </p14:nvContentPartPr>
              <p14:xfrm>
                <a:off x="6105328" y="2714150"/>
                <a:ext cx="6120" cy="172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7C1DA04-A761-8F07-B333-34B838912E0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096688" y="2705150"/>
                  <a:ext cx="23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215EE45-D33C-E0DD-C44A-355D66F0182B}"/>
                    </a:ext>
                  </a:extLst>
                </p14:cNvPr>
                <p14:cNvContentPartPr/>
                <p14:nvPr/>
              </p14:nvContentPartPr>
              <p14:xfrm>
                <a:off x="6065368" y="2613350"/>
                <a:ext cx="360" cy="25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215EE45-D33C-E0DD-C44A-355D66F0182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056368" y="2604350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CF99230-558D-F87A-524C-80422B176D95}"/>
                    </a:ext>
                  </a:extLst>
                </p14:cNvPr>
                <p14:cNvContentPartPr/>
                <p14:nvPr/>
              </p14:nvContentPartPr>
              <p14:xfrm>
                <a:off x="6070048" y="2618750"/>
                <a:ext cx="134640" cy="2401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CF99230-558D-F87A-524C-80422B176D9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061048" y="2609750"/>
                  <a:ext cx="152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0BFFDDE-5694-7969-F56E-39BE954201C4}"/>
                    </a:ext>
                  </a:extLst>
                </p14:cNvPr>
                <p14:cNvContentPartPr/>
                <p14:nvPr/>
              </p14:nvContentPartPr>
              <p14:xfrm>
                <a:off x="6204328" y="2901710"/>
                <a:ext cx="19080" cy="1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0BFFDDE-5694-7969-F56E-39BE954201C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195688" y="2893070"/>
                  <a:ext cx="3672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3C197FCE-A433-C38B-14B7-298D02B61901}"/>
                  </a:ext>
                </a:extLst>
              </p14:cNvPr>
              <p14:cNvContentPartPr/>
              <p14:nvPr/>
            </p14:nvContentPartPr>
            <p14:xfrm>
              <a:off x="5505568" y="3173150"/>
              <a:ext cx="360" cy="129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3C197FCE-A433-C38B-14B7-298D02B61901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5496568" y="3164510"/>
                <a:ext cx="1800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92DC0907-D83C-429B-CA46-2046A55B10B9}"/>
              </a:ext>
            </a:extLst>
          </p:cNvPr>
          <p:cNvGrpSpPr/>
          <p:nvPr/>
        </p:nvGrpSpPr>
        <p:grpSpPr>
          <a:xfrm>
            <a:off x="5397208" y="3303830"/>
            <a:ext cx="63000" cy="71280"/>
            <a:chOff x="5397208" y="3303830"/>
            <a:chExt cx="63000" cy="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D123503-C826-4CA9-CF1F-381BDAEC58AF}"/>
                    </a:ext>
                  </a:extLst>
                </p14:cNvPr>
                <p14:cNvContentPartPr/>
                <p14:nvPr/>
              </p14:nvContentPartPr>
              <p14:xfrm>
                <a:off x="5444368" y="3303830"/>
                <a:ext cx="15840" cy="108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D123503-C826-4CA9-CF1F-381BDAEC58A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435368" y="3294830"/>
                  <a:ext cx="33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039A282-4E31-FC77-EB93-C67601C0F26A}"/>
                    </a:ext>
                  </a:extLst>
                </p14:cNvPr>
                <p14:cNvContentPartPr/>
                <p14:nvPr/>
              </p14:nvContentPartPr>
              <p14:xfrm>
                <a:off x="5397208" y="3368270"/>
                <a:ext cx="18000" cy="68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039A282-4E31-FC77-EB93-C67601C0F26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388208" y="3359630"/>
                  <a:ext cx="3564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4411312-465A-6E1C-0359-B183B2B9F3B2}"/>
              </a:ext>
            </a:extLst>
          </p:cNvPr>
          <p:cNvGrpSpPr/>
          <p:nvPr/>
        </p:nvGrpSpPr>
        <p:grpSpPr>
          <a:xfrm>
            <a:off x="2164048" y="5962790"/>
            <a:ext cx="1081800" cy="265320"/>
            <a:chOff x="2164048" y="5962790"/>
            <a:chExt cx="108180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E1F34D9-6CAC-1338-0D16-28218FE28A06}"/>
                    </a:ext>
                  </a:extLst>
                </p14:cNvPr>
                <p14:cNvContentPartPr/>
                <p14:nvPr/>
              </p14:nvContentPartPr>
              <p14:xfrm>
                <a:off x="2164048" y="6004550"/>
                <a:ext cx="134280" cy="1998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E1F34D9-6CAC-1338-0D16-28218FE28A0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155048" y="5995550"/>
                  <a:ext cx="151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CFEF9D7-9425-DBAD-24C7-F9DBD59D633F}"/>
                    </a:ext>
                  </a:extLst>
                </p14:cNvPr>
                <p14:cNvContentPartPr/>
                <p14:nvPr/>
              </p14:nvContentPartPr>
              <p14:xfrm>
                <a:off x="2372848" y="5962790"/>
                <a:ext cx="79200" cy="115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CFEF9D7-9425-DBAD-24C7-F9DBD59D633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363848" y="5953790"/>
                  <a:ext cx="96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15E328B-AE4B-B512-D60C-D94A1ED623B9}"/>
                    </a:ext>
                  </a:extLst>
                </p14:cNvPr>
                <p14:cNvContentPartPr/>
                <p14:nvPr/>
              </p14:nvContentPartPr>
              <p14:xfrm>
                <a:off x="2512168" y="5966750"/>
                <a:ext cx="733680" cy="2613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15E328B-AE4B-B512-D60C-D94A1ED623B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503168" y="5957750"/>
                  <a:ext cx="75132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FDDE1E0E-3187-84C9-050C-D36BF964294C}"/>
              </a:ext>
            </a:extLst>
          </p:cNvPr>
          <p:cNvGrpSpPr/>
          <p:nvPr/>
        </p:nvGrpSpPr>
        <p:grpSpPr>
          <a:xfrm>
            <a:off x="4198408" y="2592110"/>
            <a:ext cx="118800" cy="225000"/>
            <a:chOff x="4198408" y="2592110"/>
            <a:chExt cx="11880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8FA0924-CF0C-A3B6-7B62-60ABCD043F71}"/>
                    </a:ext>
                  </a:extLst>
                </p14:cNvPr>
                <p14:cNvContentPartPr/>
                <p14:nvPr/>
              </p14:nvContentPartPr>
              <p14:xfrm>
                <a:off x="4253848" y="2592110"/>
                <a:ext cx="22680" cy="225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8FA0924-CF0C-A3B6-7B62-60ABCD043F7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245208" y="2583110"/>
                  <a:ext cx="40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DFE1704-8A9A-3F44-FD5E-24FF9EABA667}"/>
                    </a:ext>
                  </a:extLst>
                </p14:cNvPr>
                <p14:cNvContentPartPr/>
                <p14:nvPr/>
              </p14:nvContentPartPr>
              <p14:xfrm>
                <a:off x="4198408" y="2699030"/>
                <a:ext cx="118800" cy="25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DFE1704-8A9A-3F44-FD5E-24FF9EABA66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189768" y="2690390"/>
                  <a:ext cx="1364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70339C1-65D3-3B55-9EC9-905B649D885A}"/>
              </a:ext>
            </a:extLst>
          </p:cNvPr>
          <p:cNvGrpSpPr/>
          <p:nvPr/>
        </p:nvGrpSpPr>
        <p:grpSpPr>
          <a:xfrm>
            <a:off x="4846768" y="3978470"/>
            <a:ext cx="147600" cy="219960"/>
            <a:chOff x="4846768" y="3978470"/>
            <a:chExt cx="14760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E1C9BA0-A3E8-24C2-3820-79D56609AABD}"/>
                    </a:ext>
                  </a:extLst>
                </p14:cNvPr>
                <p14:cNvContentPartPr/>
                <p14:nvPr/>
              </p14:nvContentPartPr>
              <p14:xfrm>
                <a:off x="4928128" y="3978470"/>
                <a:ext cx="15840" cy="2199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E1C9BA0-A3E8-24C2-3820-79D56609AAB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919128" y="3969470"/>
                  <a:ext cx="33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4D69372-B8B7-7D57-0B89-62AE8C1439A5}"/>
                    </a:ext>
                  </a:extLst>
                </p14:cNvPr>
                <p14:cNvContentPartPr/>
                <p14:nvPr/>
              </p14:nvContentPartPr>
              <p14:xfrm>
                <a:off x="4846768" y="4084310"/>
                <a:ext cx="147600" cy="3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4D69372-B8B7-7D57-0B89-62AE8C1439A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837768" y="4075670"/>
                  <a:ext cx="165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B7977707-9BD6-42BC-74B0-02D5751B7B2A}"/>
                  </a:ext>
                </a:extLst>
              </p14:cNvPr>
              <p14:cNvContentPartPr/>
              <p14:nvPr/>
            </p14:nvContentPartPr>
            <p14:xfrm>
              <a:off x="7032688" y="1236350"/>
              <a:ext cx="140760" cy="39312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B7977707-9BD6-42BC-74B0-02D5751B7B2A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7024048" y="1227710"/>
                <a:ext cx="1584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746F91F-DE3C-ECAA-8585-2055733D8AB3}"/>
                  </a:ext>
                </a:extLst>
              </p14:cNvPr>
              <p14:cNvContentPartPr/>
              <p14:nvPr/>
            </p14:nvContentPartPr>
            <p14:xfrm>
              <a:off x="7268488" y="1298990"/>
              <a:ext cx="7560" cy="2502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746F91F-DE3C-ECAA-8585-2055733D8AB3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7259848" y="1290350"/>
                <a:ext cx="252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53E66FFC-D503-D8FF-592A-0C4A80AE2E1B}"/>
                  </a:ext>
                </a:extLst>
              </p14:cNvPr>
              <p14:cNvContentPartPr/>
              <p14:nvPr/>
            </p14:nvContentPartPr>
            <p14:xfrm>
              <a:off x="7192168" y="1398710"/>
              <a:ext cx="160560" cy="129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53E66FFC-D503-D8FF-592A-0C4A80AE2E1B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7183168" y="1390070"/>
                <a:ext cx="1782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B7E43A1-883B-3DDD-96E6-818337368998}"/>
                  </a:ext>
                </a:extLst>
              </p14:cNvPr>
              <p14:cNvContentPartPr/>
              <p14:nvPr/>
            </p14:nvContentPartPr>
            <p14:xfrm>
              <a:off x="7414648" y="1354430"/>
              <a:ext cx="336240" cy="1911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B7E43A1-883B-3DDD-96E6-818337368998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7406008" y="1345430"/>
                <a:ext cx="353880" cy="20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8A05A13C-A68B-2462-4238-23598E37D2E0}"/>
              </a:ext>
            </a:extLst>
          </p:cNvPr>
          <p:cNvGrpSpPr/>
          <p:nvPr/>
        </p:nvGrpSpPr>
        <p:grpSpPr>
          <a:xfrm>
            <a:off x="7874368" y="1021070"/>
            <a:ext cx="1470240" cy="640080"/>
            <a:chOff x="7874368" y="1021070"/>
            <a:chExt cx="1470240" cy="64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D9A1316-23B4-2F2B-0FE4-2EEE905D57BA}"/>
                    </a:ext>
                  </a:extLst>
                </p14:cNvPr>
                <p14:cNvContentPartPr/>
                <p14:nvPr/>
              </p14:nvContentPartPr>
              <p14:xfrm>
                <a:off x="7874368" y="1132670"/>
                <a:ext cx="1202400" cy="5284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D9A1316-23B4-2F2B-0FE4-2EEE905D57B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865368" y="1124030"/>
                  <a:ext cx="12200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7D5F296-2675-8FC5-668A-10BD756F5B70}"/>
                    </a:ext>
                  </a:extLst>
                </p14:cNvPr>
                <p14:cNvContentPartPr/>
                <p14:nvPr/>
              </p14:nvContentPartPr>
              <p14:xfrm>
                <a:off x="8165608" y="1265150"/>
                <a:ext cx="131040" cy="2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7D5F296-2675-8FC5-668A-10BD756F5B7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156608" y="1256510"/>
                  <a:ext cx="148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03C9026-4333-0967-F5B4-0BC98759E1FD}"/>
                    </a:ext>
                  </a:extLst>
                </p14:cNvPr>
                <p14:cNvContentPartPr/>
                <p14:nvPr/>
              </p14:nvContentPartPr>
              <p14:xfrm>
                <a:off x="8589688" y="1248230"/>
                <a:ext cx="139320" cy="14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03C9026-4333-0967-F5B4-0BC98759E1F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581048" y="1239590"/>
                  <a:ext cx="156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D38CA07-E74C-F040-1359-F78585A86FE1}"/>
                    </a:ext>
                  </a:extLst>
                </p14:cNvPr>
                <p14:cNvContentPartPr/>
                <p14:nvPr/>
              </p14:nvContentPartPr>
              <p14:xfrm>
                <a:off x="8756728" y="1103870"/>
                <a:ext cx="73440" cy="78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D38CA07-E74C-F040-1359-F78585A86FE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747728" y="1094870"/>
                  <a:ext cx="91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A6CD55F-F11B-E919-B15F-E34251ED0454}"/>
                    </a:ext>
                  </a:extLst>
                </p14:cNvPr>
                <p14:cNvContentPartPr/>
                <p14:nvPr/>
              </p14:nvContentPartPr>
              <p14:xfrm>
                <a:off x="9147328" y="1021070"/>
                <a:ext cx="197280" cy="5734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A6CD55F-F11B-E919-B15F-E34251ED045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138328" y="1012070"/>
                  <a:ext cx="214920" cy="59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BD4286E0-6F28-713C-8D24-83EF8A639DEA}"/>
              </a:ext>
            </a:extLst>
          </p:cNvPr>
          <p:cNvGrpSpPr/>
          <p:nvPr/>
        </p:nvGrpSpPr>
        <p:grpSpPr>
          <a:xfrm>
            <a:off x="8187928" y="2599310"/>
            <a:ext cx="1313280" cy="556920"/>
            <a:chOff x="8187928" y="2599310"/>
            <a:chExt cx="131328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E6A9854-2316-9EAF-B291-6904572B755C}"/>
                    </a:ext>
                  </a:extLst>
                </p14:cNvPr>
                <p14:cNvContentPartPr/>
                <p14:nvPr/>
              </p14:nvContentPartPr>
              <p14:xfrm>
                <a:off x="8187928" y="2686070"/>
                <a:ext cx="159480" cy="3553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E6A9854-2316-9EAF-B291-6904572B755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179288" y="2677430"/>
                  <a:ext cx="1771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30FDAC7-E121-38D0-D4A8-E4AB6A8CF465}"/>
                    </a:ext>
                  </a:extLst>
                </p14:cNvPr>
                <p14:cNvContentPartPr/>
                <p14:nvPr/>
              </p14:nvContentPartPr>
              <p14:xfrm>
                <a:off x="8412568" y="2727830"/>
                <a:ext cx="969480" cy="4284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30FDAC7-E121-38D0-D4A8-E4AB6A8CF46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403568" y="2718830"/>
                  <a:ext cx="9871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A9D538C-FD57-0AFD-0F77-230836238BA0}"/>
                    </a:ext>
                  </a:extLst>
                </p14:cNvPr>
                <p14:cNvContentPartPr/>
                <p14:nvPr/>
              </p14:nvContentPartPr>
              <p14:xfrm>
                <a:off x="9308608" y="2599310"/>
                <a:ext cx="192600" cy="4258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A9D538C-FD57-0AFD-0F77-230836238BA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299968" y="2590310"/>
                  <a:ext cx="210240" cy="44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586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F0B-AD9B-F739-4CB4-74EA630D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27" y="-942392"/>
            <a:ext cx="7557170" cy="20604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Rastor</a:t>
            </a: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Scan Display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3DEADD-BC6D-4582-9358-1E10CFCD8A05}"/>
              </a:ext>
            </a:extLst>
          </p:cNvPr>
          <p:cNvSpPr/>
          <p:nvPr/>
        </p:nvSpPr>
        <p:spPr>
          <a:xfrm>
            <a:off x="1905480" y="1701720"/>
            <a:ext cx="4572000" cy="3474720"/>
          </a:xfrm>
          <a:prstGeom prst="rect">
            <a:avLst/>
          </a:prstGeom>
          <a:solidFill>
            <a:srgbClr val="FFFFFF">
              <a:alpha val="5000"/>
            </a:srgbClr>
          </a:solidFill>
          <a:ln w="36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19D446-2DD2-457D-E25C-15E8B51D44D2}"/>
              </a:ext>
            </a:extLst>
          </p:cNvPr>
          <p:cNvGrpSpPr/>
          <p:nvPr/>
        </p:nvGrpSpPr>
        <p:grpSpPr>
          <a:xfrm>
            <a:off x="2012488" y="2369028"/>
            <a:ext cx="4203720" cy="156600"/>
            <a:chOff x="2012488" y="2369028"/>
            <a:chExt cx="420372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51012D-F819-DB69-E468-80E21F57E5CD}"/>
                    </a:ext>
                  </a:extLst>
                </p14:cNvPr>
                <p14:cNvContentPartPr/>
                <p14:nvPr/>
              </p14:nvContentPartPr>
              <p14:xfrm>
                <a:off x="2067928" y="2411508"/>
                <a:ext cx="4148280" cy="114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51012D-F819-DB69-E468-80E21F57E5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3608" y="2407188"/>
                  <a:ext cx="4156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569E10-1296-3558-BDD8-17DA40082CC4}"/>
                    </a:ext>
                  </a:extLst>
                </p14:cNvPr>
                <p14:cNvContentPartPr/>
                <p14:nvPr/>
              </p14:nvContentPartPr>
              <p14:xfrm>
                <a:off x="2012488" y="2369028"/>
                <a:ext cx="112320" cy="109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569E10-1296-3558-BDD8-17DA40082C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8168" y="2364708"/>
                  <a:ext cx="12096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E42C6C-C1E2-1189-EA7D-DA2946EC2DB6}"/>
              </a:ext>
            </a:extLst>
          </p:cNvPr>
          <p:cNvGrpSpPr/>
          <p:nvPr/>
        </p:nvGrpSpPr>
        <p:grpSpPr>
          <a:xfrm>
            <a:off x="2008168" y="2808588"/>
            <a:ext cx="4256640" cy="222480"/>
            <a:chOff x="2008168" y="2808588"/>
            <a:chExt cx="425664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3BB8FA-7EC0-CCFE-3DAF-BA4465533E16}"/>
                    </a:ext>
                  </a:extLst>
                </p14:cNvPr>
                <p14:cNvContentPartPr/>
                <p14:nvPr/>
              </p14:nvContentPartPr>
              <p14:xfrm>
                <a:off x="2046688" y="2823348"/>
                <a:ext cx="4218120" cy="207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3BB8FA-7EC0-CCFE-3DAF-BA4465533E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2368" y="2819028"/>
                  <a:ext cx="4226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27CB87-41D6-AB07-6BFB-8EBF7FEE71FC}"/>
                    </a:ext>
                  </a:extLst>
                </p14:cNvPr>
                <p14:cNvContentPartPr/>
                <p14:nvPr/>
              </p14:nvContentPartPr>
              <p14:xfrm>
                <a:off x="2008168" y="2808588"/>
                <a:ext cx="174960" cy="174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127CB87-41D6-AB07-6BFB-8EBF7FEE71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3848" y="2804268"/>
                  <a:ext cx="18360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347109-C4F6-7295-F14F-FB6190601E8F}"/>
              </a:ext>
            </a:extLst>
          </p:cNvPr>
          <p:cNvGrpSpPr/>
          <p:nvPr/>
        </p:nvGrpSpPr>
        <p:grpSpPr>
          <a:xfrm>
            <a:off x="2063968" y="3331668"/>
            <a:ext cx="4138920" cy="245160"/>
            <a:chOff x="2063968" y="3331668"/>
            <a:chExt cx="413892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BD78D0-2D52-7A97-90E2-CA070B4A96C9}"/>
                    </a:ext>
                  </a:extLst>
                </p14:cNvPr>
                <p14:cNvContentPartPr/>
                <p14:nvPr/>
              </p14:nvContentPartPr>
              <p14:xfrm>
                <a:off x="2114728" y="3331668"/>
                <a:ext cx="4088160" cy="174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BD78D0-2D52-7A97-90E2-CA070B4A96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10408" y="3327348"/>
                  <a:ext cx="4096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E665C7-0B50-47A2-FAFF-9E9C835BF5BA}"/>
                    </a:ext>
                  </a:extLst>
                </p14:cNvPr>
                <p14:cNvContentPartPr/>
                <p14:nvPr/>
              </p14:nvContentPartPr>
              <p14:xfrm>
                <a:off x="2063968" y="3373428"/>
                <a:ext cx="164520" cy="20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E665C7-0B50-47A2-FAFF-9E9C835BF5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59648" y="3369108"/>
                  <a:ext cx="17316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6FB606-9081-84A6-BEAF-2DF690A3C212}"/>
              </a:ext>
            </a:extLst>
          </p:cNvPr>
          <p:cNvGrpSpPr/>
          <p:nvPr/>
        </p:nvGrpSpPr>
        <p:grpSpPr>
          <a:xfrm>
            <a:off x="2116888" y="3878508"/>
            <a:ext cx="4018320" cy="183600"/>
            <a:chOff x="2116888" y="3878508"/>
            <a:chExt cx="401832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304A3EE-F1B0-0F50-E2E9-3075704A54AF}"/>
                    </a:ext>
                  </a:extLst>
                </p14:cNvPr>
                <p14:cNvContentPartPr/>
                <p14:nvPr/>
              </p14:nvContentPartPr>
              <p14:xfrm>
                <a:off x="2174848" y="3885708"/>
                <a:ext cx="3960360" cy="176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304A3EE-F1B0-0F50-E2E9-3075704A54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70528" y="3881388"/>
                  <a:ext cx="3969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26F5789-C16D-5F48-67B2-7500440C7851}"/>
                    </a:ext>
                  </a:extLst>
                </p14:cNvPr>
                <p14:cNvContentPartPr/>
                <p14:nvPr/>
              </p14:nvContentPartPr>
              <p14:xfrm>
                <a:off x="2116888" y="3878508"/>
                <a:ext cx="150480" cy="148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26F5789-C16D-5F48-67B2-7500440C78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12568" y="3874188"/>
                  <a:ext cx="15912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F5D1BC-3648-4CF8-D48D-325B4F57E59A}"/>
              </a:ext>
            </a:extLst>
          </p:cNvPr>
          <p:cNvGrpSpPr/>
          <p:nvPr/>
        </p:nvGrpSpPr>
        <p:grpSpPr>
          <a:xfrm>
            <a:off x="2073328" y="4394388"/>
            <a:ext cx="4129200" cy="246960"/>
            <a:chOff x="2073328" y="4394388"/>
            <a:chExt cx="412920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0DBC55-2604-081F-CEA9-81EF4891AF4F}"/>
                    </a:ext>
                  </a:extLst>
                </p14:cNvPr>
                <p14:cNvContentPartPr/>
                <p14:nvPr/>
              </p14:nvContentPartPr>
              <p14:xfrm>
                <a:off x="2104288" y="4394388"/>
                <a:ext cx="4098240" cy="177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0DBC55-2604-081F-CEA9-81EF4891AF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9968" y="4390068"/>
                  <a:ext cx="4106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A01F9B-FA83-6E24-9503-EAA3DB692C7B}"/>
                    </a:ext>
                  </a:extLst>
                </p14:cNvPr>
                <p14:cNvContentPartPr/>
                <p14:nvPr/>
              </p14:nvContentPartPr>
              <p14:xfrm>
                <a:off x="2073328" y="4442628"/>
                <a:ext cx="143280" cy="198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A01F9B-FA83-6E24-9503-EAA3DB692C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69008" y="4438308"/>
                  <a:ext cx="1519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B1C5B36-1653-BD2A-103C-842D876A009F}"/>
              </a:ext>
            </a:extLst>
          </p:cNvPr>
          <p:cNvGrpSpPr/>
          <p:nvPr/>
        </p:nvGrpSpPr>
        <p:grpSpPr>
          <a:xfrm>
            <a:off x="5978248" y="1951428"/>
            <a:ext cx="2839320" cy="1378800"/>
            <a:chOff x="5978248" y="1951428"/>
            <a:chExt cx="2839320" cy="13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BA4B13-C6C6-0EB2-9884-82A2B48EEB71}"/>
                    </a:ext>
                  </a:extLst>
                </p14:cNvPr>
                <p14:cNvContentPartPr/>
                <p14:nvPr/>
              </p14:nvContentPartPr>
              <p14:xfrm>
                <a:off x="6350488" y="2032788"/>
                <a:ext cx="694080" cy="222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6BA4B13-C6C6-0EB2-9884-82A2B48EEB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46168" y="2028468"/>
                  <a:ext cx="702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FBE8FB-2AF8-E181-4A98-6CE1B0871242}"/>
                    </a:ext>
                  </a:extLst>
                </p14:cNvPr>
                <p14:cNvContentPartPr/>
                <p14:nvPr/>
              </p14:nvContentPartPr>
              <p14:xfrm>
                <a:off x="7157608" y="2109468"/>
                <a:ext cx="543960" cy="207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FBE8FB-2AF8-E181-4A98-6CE1B08712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3288" y="2105148"/>
                  <a:ext cx="552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FF5BDA5-1319-8112-1690-DACFC3D0769E}"/>
                    </a:ext>
                  </a:extLst>
                </p14:cNvPr>
                <p14:cNvContentPartPr/>
                <p14:nvPr/>
              </p14:nvContentPartPr>
              <p14:xfrm>
                <a:off x="7768168" y="2132508"/>
                <a:ext cx="418320" cy="219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FF5BDA5-1319-8112-1690-DACFC3D076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63848" y="2128188"/>
                  <a:ext cx="426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CB26B10-2F51-775B-1C94-1C3EFB03835B}"/>
                    </a:ext>
                  </a:extLst>
                </p14:cNvPr>
                <p14:cNvContentPartPr/>
                <p14:nvPr/>
              </p14:nvContentPartPr>
              <p14:xfrm>
                <a:off x="7850248" y="1951428"/>
                <a:ext cx="81360" cy="126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CB26B10-2F51-775B-1C94-1C3EFB0383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45928" y="1947108"/>
                  <a:ext cx="90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C18EB5-F3AD-E17C-1DC2-45B5026E73B6}"/>
                    </a:ext>
                  </a:extLst>
                </p14:cNvPr>
                <p14:cNvContentPartPr/>
                <p14:nvPr/>
              </p14:nvContentPartPr>
              <p14:xfrm>
                <a:off x="5978248" y="2128548"/>
                <a:ext cx="914040" cy="465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C18EB5-F3AD-E17C-1DC2-45B5026E73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73928" y="2124228"/>
                  <a:ext cx="9226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A7AAEE-4433-B8A4-4969-DC29CB0069B6}"/>
                    </a:ext>
                  </a:extLst>
                </p14:cNvPr>
                <p14:cNvContentPartPr/>
                <p14:nvPr/>
              </p14:nvContentPartPr>
              <p14:xfrm>
                <a:off x="7034128" y="2487108"/>
                <a:ext cx="813960" cy="282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A7AAEE-4433-B8A4-4969-DC29CB006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29808" y="2482788"/>
                  <a:ext cx="822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37438D-E0BE-5F2E-909C-9CE4DC058047}"/>
                    </a:ext>
                  </a:extLst>
                </p14:cNvPr>
                <p14:cNvContentPartPr/>
                <p14:nvPr/>
              </p14:nvContentPartPr>
              <p14:xfrm>
                <a:off x="7962208" y="2545788"/>
                <a:ext cx="793800" cy="367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37438D-E0BE-5F2E-909C-9CE4DC0580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57888" y="2541468"/>
                  <a:ext cx="8024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A9C478-1936-1E7B-B18F-6B66B882B240}"/>
                    </a:ext>
                  </a:extLst>
                </p14:cNvPr>
                <p14:cNvContentPartPr/>
                <p14:nvPr/>
              </p14:nvContentPartPr>
              <p14:xfrm>
                <a:off x="8399968" y="2574948"/>
                <a:ext cx="13104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A9C478-1936-1E7B-B18F-6B66B882B2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95648" y="2570628"/>
                  <a:ext cx="139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07E1B5-2FCC-D2ED-C377-80BD8D0CCF68}"/>
                    </a:ext>
                  </a:extLst>
                </p14:cNvPr>
                <p14:cNvContentPartPr/>
                <p14:nvPr/>
              </p14:nvContentPartPr>
              <p14:xfrm>
                <a:off x="8191528" y="2452548"/>
                <a:ext cx="106200" cy="75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07E1B5-2FCC-D2ED-C377-80BD8D0CCF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87208" y="2448228"/>
                  <a:ext cx="114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AE6DE-CFBC-2F91-433B-3C4115D47459}"/>
                    </a:ext>
                  </a:extLst>
                </p14:cNvPr>
                <p14:cNvContentPartPr/>
                <p14:nvPr/>
              </p14:nvContentPartPr>
              <p14:xfrm>
                <a:off x="7503568" y="2936388"/>
                <a:ext cx="183960" cy="387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AE6DE-CFBC-2F91-433B-3C4115D474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99248" y="2932068"/>
                  <a:ext cx="192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6C714F-1F4C-059E-7492-13E67A7EDD22}"/>
                    </a:ext>
                  </a:extLst>
                </p14:cNvPr>
                <p14:cNvContentPartPr/>
                <p14:nvPr/>
              </p14:nvContentPartPr>
              <p14:xfrm>
                <a:off x="7812808" y="2970228"/>
                <a:ext cx="873720" cy="342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6C714F-1F4C-059E-7492-13E67A7EDD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08488" y="2965908"/>
                  <a:ext cx="8823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37F10A6-CACC-CE66-169C-A429F9B1D122}"/>
                    </a:ext>
                  </a:extLst>
                </p14:cNvPr>
                <p14:cNvContentPartPr/>
                <p14:nvPr/>
              </p14:nvContentPartPr>
              <p14:xfrm>
                <a:off x="8001808" y="2948988"/>
                <a:ext cx="87120" cy="93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37F10A6-CACC-CE66-169C-A429F9B1D1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97488" y="2944668"/>
                  <a:ext cx="95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0EB7A50-CAAE-BCC8-109A-923CADC862D2}"/>
                    </a:ext>
                  </a:extLst>
                </p14:cNvPr>
                <p14:cNvContentPartPr/>
                <p14:nvPr/>
              </p14:nvContentPartPr>
              <p14:xfrm>
                <a:off x="8621368" y="2951148"/>
                <a:ext cx="196200" cy="379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0EB7A50-CAAE-BCC8-109A-923CADC862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17048" y="2946828"/>
                  <a:ext cx="204840" cy="38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4B810B8-5679-11F7-DB35-0A6461DCBB69}"/>
              </a:ext>
            </a:extLst>
          </p:cNvPr>
          <p:cNvGrpSpPr/>
          <p:nvPr/>
        </p:nvGrpSpPr>
        <p:grpSpPr>
          <a:xfrm>
            <a:off x="2016448" y="1103268"/>
            <a:ext cx="4241520" cy="1046520"/>
            <a:chOff x="2016448" y="1103268"/>
            <a:chExt cx="4241520" cy="10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893253-0C40-0BF9-9847-5360DF27676B}"/>
                    </a:ext>
                  </a:extLst>
                </p14:cNvPr>
                <p14:cNvContentPartPr/>
                <p14:nvPr/>
              </p14:nvContentPartPr>
              <p14:xfrm>
                <a:off x="2019688" y="1960788"/>
                <a:ext cx="4238280" cy="18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893253-0C40-0BF9-9847-5360DF2767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15368" y="1956468"/>
                  <a:ext cx="4246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F492B2-6FE6-2625-1563-1F6EADB391FB}"/>
                    </a:ext>
                  </a:extLst>
                </p14:cNvPr>
                <p14:cNvContentPartPr/>
                <p14:nvPr/>
              </p14:nvContentPartPr>
              <p14:xfrm>
                <a:off x="2016448" y="1951068"/>
                <a:ext cx="120240" cy="155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F492B2-6FE6-2625-1563-1F6EADB391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12128" y="1946748"/>
                  <a:ext cx="128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F1302D-BBD1-C480-2DD2-6C1B7F86D486}"/>
                    </a:ext>
                  </a:extLst>
                </p14:cNvPr>
                <p14:cNvContentPartPr/>
                <p14:nvPr/>
              </p14:nvContentPartPr>
              <p14:xfrm>
                <a:off x="2155768" y="1321068"/>
                <a:ext cx="103320" cy="611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F1302D-BBD1-C480-2DD2-6C1B7F86D4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51448" y="1316748"/>
                  <a:ext cx="11196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5E88545-810B-396E-821D-FC394E8A7760}"/>
                    </a:ext>
                  </a:extLst>
                </p14:cNvPr>
                <p14:cNvContentPartPr/>
                <p14:nvPr/>
              </p14:nvContentPartPr>
              <p14:xfrm>
                <a:off x="2443048" y="1245108"/>
                <a:ext cx="628200" cy="200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5E88545-810B-396E-821D-FC394E8A77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38728" y="1240788"/>
                  <a:ext cx="636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903045-D768-9B6F-6386-5CDBA174C8D0}"/>
                    </a:ext>
                  </a:extLst>
                </p14:cNvPr>
                <p14:cNvContentPartPr/>
                <p14:nvPr/>
              </p14:nvContentPartPr>
              <p14:xfrm>
                <a:off x="3149368" y="1169508"/>
                <a:ext cx="534600" cy="396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903045-D768-9B6F-6386-5CDBA174C8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45048" y="1165188"/>
                  <a:ext cx="5432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116D70D-1EA6-68ED-0637-6DC7DBFDA9D1}"/>
                    </a:ext>
                  </a:extLst>
                </p14:cNvPr>
                <p14:cNvContentPartPr/>
                <p14:nvPr/>
              </p14:nvContentPartPr>
              <p14:xfrm>
                <a:off x="3795568" y="1103268"/>
                <a:ext cx="469800" cy="266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116D70D-1EA6-68ED-0637-6DC7DBFDA9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91248" y="1098948"/>
                  <a:ext cx="478440" cy="27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60EEA08-F6F6-8962-A731-B8A66AFBF41B}"/>
                  </a:ext>
                </a:extLst>
              </p14:cNvPr>
              <p14:cNvContentPartPr/>
              <p14:nvPr/>
            </p14:nvContentPartPr>
            <p14:xfrm>
              <a:off x="4533568" y="1174908"/>
              <a:ext cx="340200" cy="131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60EEA08-F6F6-8962-A731-B8A66AFBF41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24568" y="1165908"/>
                <a:ext cx="35784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4203ECBD-6453-7088-9FD4-AA025425A99B}"/>
              </a:ext>
            </a:extLst>
          </p:cNvPr>
          <p:cNvGrpSpPr/>
          <p:nvPr/>
        </p:nvGrpSpPr>
        <p:grpSpPr>
          <a:xfrm>
            <a:off x="5113888" y="1056108"/>
            <a:ext cx="2622240" cy="354960"/>
            <a:chOff x="5113888" y="1056108"/>
            <a:chExt cx="262224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E11582-04EE-2449-02CD-C7EE1BB2D309}"/>
                    </a:ext>
                  </a:extLst>
                </p14:cNvPr>
                <p14:cNvContentPartPr/>
                <p14:nvPr/>
              </p14:nvContentPartPr>
              <p14:xfrm>
                <a:off x="5113888" y="1148268"/>
                <a:ext cx="1379520" cy="262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E11582-04EE-2449-02CD-C7EE1BB2D3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04888" y="1139268"/>
                  <a:ext cx="13971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2E1E42A-E931-DE1E-3DF3-CC854B545F18}"/>
                    </a:ext>
                  </a:extLst>
                </p14:cNvPr>
                <p14:cNvContentPartPr/>
                <p14:nvPr/>
              </p14:nvContentPartPr>
              <p14:xfrm>
                <a:off x="6254008" y="1178148"/>
                <a:ext cx="134640" cy="1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2E1E42A-E931-DE1E-3DF3-CC854B545F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45008" y="1169148"/>
                  <a:ext cx="152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54D5762-DF8E-5588-AC05-E42DD62F1E55}"/>
                    </a:ext>
                  </a:extLst>
                </p14:cNvPr>
                <p14:cNvContentPartPr/>
                <p14:nvPr/>
              </p14:nvContentPartPr>
              <p14:xfrm>
                <a:off x="5769088" y="1060068"/>
                <a:ext cx="103680" cy="92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54D5762-DF8E-5588-AC05-E42DD62F1E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60448" y="1051068"/>
                  <a:ext cx="121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3EC5B45-A21D-4B69-005B-90BA877E1980}"/>
                    </a:ext>
                  </a:extLst>
                </p14:cNvPr>
                <p14:cNvContentPartPr/>
                <p14:nvPr/>
              </p14:nvContentPartPr>
              <p14:xfrm>
                <a:off x="5139448" y="1056108"/>
                <a:ext cx="87120" cy="92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3EC5B45-A21D-4B69-005B-90BA877E19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30808" y="1047108"/>
                  <a:ext cx="104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FA88B61-9DD1-F082-A693-0D60AD47D7A0}"/>
                    </a:ext>
                  </a:extLst>
                </p14:cNvPr>
                <p14:cNvContentPartPr/>
                <p14:nvPr/>
              </p14:nvContentPartPr>
              <p14:xfrm>
                <a:off x="6678808" y="1122708"/>
                <a:ext cx="559440" cy="261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FA88B61-9DD1-F082-A693-0D60AD47D7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70168" y="1113708"/>
                  <a:ext cx="5770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7D28C7-E16C-B896-6C8B-9E73C824BB96}"/>
                    </a:ext>
                  </a:extLst>
                </p14:cNvPr>
                <p14:cNvContentPartPr/>
                <p14:nvPr/>
              </p14:nvContentPartPr>
              <p14:xfrm>
                <a:off x="7186048" y="1084188"/>
                <a:ext cx="140760" cy="286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7D28C7-E16C-B896-6C8B-9E73C824BB9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77408" y="1075548"/>
                  <a:ext cx="1584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CB9CA22-460C-8390-E313-B7E12933D3EF}"/>
                    </a:ext>
                  </a:extLst>
                </p14:cNvPr>
                <p14:cNvContentPartPr/>
                <p14:nvPr/>
              </p14:nvContentPartPr>
              <p14:xfrm>
                <a:off x="7435888" y="1219908"/>
                <a:ext cx="300240" cy="171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CB9CA22-460C-8390-E313-B7E12933D3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26888" y="1211268"/>
                  <a:ext cx="31788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007AE53-EF8D-DC4C-10F2-262351539585}"/>
              </a:ext>
            </a:extLst>
          </p:cNvPr>
          <p:cNvGrpSpPr/>
          <p:nvPr/>
        </p:nvGrpSpPr>
        <p:grpSpPr>
          <a:xfrm>
            <a:off x="7879048" y="908508"/>
            <a:ext cx="1249200" cy="775080"/>
            <a:chOff x="7879048" y="908508"/>
            <a:chExt cx="1249200" cy="77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185B099-3BF3-CE72-25E2-8162AFCE0598}"/>
                    </a:ext>
                  </a:extLst>
                </p14:cNvPr>
                <p14:cNvContentPartPr/>
                <p14:nvPr/>
              </p14:nvContentPartPr>
              <p14:xfrm>
                <a:off x="7879048" y="1133508"/>
                <a:ext cx="1249200" cy="550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185B099-3BF3-CE72-25E2-8162AFCE05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70048" y="1124508"/>
                  <a:ext cx="126684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22B39F7-0D23-BC8C-BC63-4674ED82B15C}"/>
                    </a:ext>
                  </a:extLst>
                </p14:cNvPr>
                <p14:cNvContentPartPr/>
                <p14:nvPr/>
              </p14:nvContentPartPr>
              <p14:xfrm>
                <a:off x="8618128" y="908508"/>
                <a:ext cx="98280" cy="101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22B39F7-0D23-BC8C-BC63-4674ED82B1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09488" y="899868"/>
                  <a:ext cx="115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37D9B0D-D277-5742-CD28-79375B30E2F3}"/>
                    </a:ext>
                  </a:extLst>
                </p14:cNvPr>
                <p14:cNvContentPartPr/>
                <p14:nvPr/>
              </p14:nvContentPartPr>
              <p14:xfrm>
                <a:off x="7965448" y="973308"/>
                <a:ext cx="100800" cy="92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37D9B0D-D277-5742-CD28-79375B30E2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56808" y="964308"/>
                  <a:ext cx="118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D85E52-0495-D473-0BEA-A9AEF46AE634}"/>
                    </a:ext>
                  </a:extLst>
                </p14:cNvPr>
                <p14:cNvContentPartPr/>
                <p14:nvPr/>
              </p14:nvContentPartPr>
              <p14:xfrm>
                <a:off x="8107648" y="1195068"/>
                <a:ext cx="154800" cy="5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D85E52-0495-D473-0BEA-A9AEF46AE6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99008" y="1186068"/>
                  <a:ext cx="172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F17C71F-3D18-13B3-83B8-DC31AC963FF5}"/>
                    </a:ext>
                  </a:extLst>
                </p14:cNvPr>
                <p14:cNvContentPartPr/>
                <p14:nvPr/>
              </p14:nvContentPartPr>
              <p14:xfrm>
                <a:off x="8743048" y="1155828"/>
                <a:ext cx="153720" cy="25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F17C71F-3D18-13B3-83B8-DC31AC963F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34048" y="1146828"/>
                  <a:ext cx="17136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9EC49A0-CCA6-C31E-2F64-96C4826BA9E3}"/>
              </a:ext>
            </a:extLst>
          </p:cNvPr>
          <p:cNvGrpSpPr/>
          <p:nvPr/>
        </p:nvGrpSpPr>
        <p:grpSpPr>
          <a:xfrm>
            <a:off x="8498968" y="1634988"/>
            <a:ext cx="806760" cy="267120"/>
            <a:chOff x="8498968" y="1634988"/>
            <a:chExt cx="80676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71E2FD8-7864-DE62-075B-2919F1483CFF}"/>
                    </a:ext>
                  </a:extLst>
                </p14:cNvPr>
                <p14:cNvContentPartPr/>
                <p14:nvPr/>
              </p14:nvContentPartPr>
              <p14:xfrm>
                <a:off x="8498968" y="1634988"/>
                <a:ext cx="155880" cy="223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71E2FD8-7864-DE62-075B-2919F1483C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90328" y="1626348"/>
                  <a:ext cx="173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866207E-5EE9-7E2E-F54B-6696988C19CA}"/>
                    </a:ext>
                  </a:extLst>
                </p14:cNvPr>
                <p14:cNvContentPartPr/>
                <p14:nvPr/>
              </p14:nvContentPartPr>
              <p14:xfrm>
                <a:off x="8668888" y="1654068"/>
                <a:ext cx="636840" cy="248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866207E-5EE9-7E2E-F54B-6696988C19C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60248" y="1645068"/>
                  <a:ext cx="65448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FEA8F2C-A575-3236-2CB9-2ADCB3C0F7B8}"/>
                  </a:ext>
                </a:extLst>
              </p14:cNvPr>
              <p14:cNvContentPartPr/>
              <p14:nvPr/>
            </p14:nvContentPartPr>
            <p14:xfrm>
              <a:off x="1083688" y="6085668"/>
              <a:ext cx="197640" cy="61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FEA8F2C-A575-3236-2CB9-2ADCB3C0F7B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5048" y="6076668"/>
                <a:ext cx="2152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861EC8E-E1AD-90CA-B632-A8C454A0707A}"/>
                  </a:ext>
                </a:extLst>
              </p14:cNvPr>
              <p14:cNvContentPartPr/>
              <p14:nvPr/>
            </p14:nvContentPartPr>
            <p14:xfrm>
              <a:off x="7879768" y="1408548"/>
              <a:ext cx="1260720" cy="87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861EC8E-E1AD-90CA-B632-A8C454A0707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871128" y="1399908"/>
                <a:ext cx="12783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3EC4E5D-A7BE-1CDF-3E16-4AF47B714B40}"/>
                  </a:ext>
                </a:extLst>
              </p14:cNvPr>
              <p14:cNvContentPartPr/>
              <p14:nvPr/>
            </p14:nvContentPartPr>
            <p14:xfrm>
              <a:off x="8493568" y="1952868"/>
              <a:ext cx="817560" cy="15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3EC4E5D-A7BE-1CDF-3E16-4AF47B714B4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84928" y="1944228"/>
                <a:ext cx="8352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D1DC52F-C6BC-BAB8-613B-B021A3C05C03}"/>
              </a:ext>
            </a:extLst>
          </p:cNvPr>
          <p:cNvGrpSpPr/>
          <p:nvPr/>
        </p:nvGrpSpPr>
        <p:grpSpPr>
          <a:xfrm>
            <a:off x="1062808" y="5866068"/>
            <a:ext cx="2656800" cy="714600"/>
            <a:chOff x="1062808" y="5866068"/>
            <a:chExt cx="2656800" cy="7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2B49225-B176-C9EA-EEF2-62860428E438}"/>
                    </a:ext>
                  </a:extLst>
                </p14:cNvPr>
                <p14:cNvContentPartPr/>
                <p14:nvPr/>
              </p14:nvContentPartPr>
              <p14:xfrm>
                <a:off x="1062808" y="6026988"/>
                <a:ext cx="1330560" cy="553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2B49225-B176-C9EA-EEF2-62860428E43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3808" y="6018348"/>
                  <a:ext cx="13482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E799026-7BCD-A2AE-D396-5479C891C016}"/>
                    </a:ext>
                  </a:extLst>
                </p14:cNvPr>
                <p14:cNvContentPartPr/>
                <p14:nvPr/>
              </p14:nvContentPartPr>
              <p14:xfrm>
                <a:off x="1832488" y="5866068"/>
                <a:ext cx="83160" cy="84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E799026-7BCD-A2AE-D396-5479C891C01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23848" y="5857428"/>
                  <a:ext cx="1008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8D5A17C-FFED-356A-25DC-7233D3D42425}"/>
                    </a:ext>
                  </a:extLst>
                </p14:cNvPr>
                <p14:cNvContentPartPr/>
                <p14:nvPr/>
              </p14:nvContentPartPr>
              <p14:xfrm>
                <a:off x="2064328" y="6098268"/>
                <a:ext cx="126360" cy="6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8D5A17C-FFED-356A-25DC-7233D3D4242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55328" y="6089628"/>
                  <a:ext cx="144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B2E737A-9A07-C125-1070-167E574B1F20}"/>
                    </a:ext>
                  </a:extLst>
                </p14:cNvPr>
                <p14:cNvContentPartPr/>
                <p14:nvPr/>
              </p14:nvContentPartPr>
              <p14:xfrm>
                <a:off x="1361968" y="6129228"/>
                <a:ext cx="111240" cy="20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B2E737A-9A07-C125-1070-167E574B1F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52968" y="6120228"/>
                  <a:ext cx="128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F29FEF0-8B88-6BCE-1DBC-1E0B9C3F2CCB}"/>
                    </a:ext>
                  </a:extLst>
                </p14:cNvPr>
                <p14:cNvContentPartPr/>
                <p14:nvPr/>
              </p14:nvContentPartPr>
              <p14:xfrm>
                <a:off x="2505688" y="6059028"/>
                <a:ext cx="119880" cy="196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F29FEF0-8B88-6BCE-1DBC-1E0B9C3F2CC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97048" y="6050388"/>
                  <a:ext cx="137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ED4349C-F9B7-8834-B063-923B64D2452E}"/>
                    </a:ext>
                  </a:extLst>
                </p14:cNvPr>
                <p14:cNvContentPartPr/>
                <p14:nvPr/>
              </p14:nvContentPartPr>
              <p14:xfrm>
                <a:off x="2639608" y="5983788"/>
                <a:ext cx="674280" cy="261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ED4349C-F9B7-8834-B063-923B64D2452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30608" y="5974788"/>
                  <a:ext cx="691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9A9858B-C446-F02F-7CD4-CB420B9FB2A4}"/>
                    </a:ext>
                  </a:extLst>
                </p14:cNvPr>
                <p14:cNvContentPartPr/>
                <p14:nvPr/>
              </p14:nvContentPartPr>
              <p14:xfrm>
                <a:off x="3461488" y="6135348"/>
                <a:ext cx="232920" cy="19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9A9858B-C446-F02F-7CD4-CB420B9FB2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52488" y="6126708"/>
                  <a:ext cx="250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744610-C2D2-45F2-3FE4-F24A67DA2964}"/>
                    </a:ext>
                  </a:extLst>
                </p14:cNvPr>
                <p14:cNvContentPartPr/>
                <p14:nvPr/>
              </p14:nvContentPartPr>
              <p14:xfrm>
                <a:off x="3497488" y="6051828"/>
                <a:ext cx="222120" cy="237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744610-C2D2-45F2-3FE4-F24A67DA296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88848" y="6042828"/>
                  <a:ext cx="23976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469A167-1E11-13E3-08B7-94BF226ECA1B}"/>
              </a:ext>
            </a:extLst>
          </p:cNvPr>
          <p:cNvGrpSpPr/>
          <p:nvPr/>
        </p:nvGrpSpPr>
        <p:grpSpPr>
          <a:xfrm>
            <a:off x="3912568" y="5925828"/>
            <a:ext cx="2553120" cy="512640"/>
            <a:chOff x="3912568" y="5925828"/>
            <a:chExt cx="2553120" cy="51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A6E0984-236E-83C0-6837-29876FC4E60E}"/>
                    </a:ext>
                  </a:extLst>
                </p14:cNvPr>
                <p14:cNvContentPartPr/>
                <p14:nvPr/>
              </p14:nvContentPartPr>
              <p14:xfrm>
                <a:off x="3912568" y="5980188"/>
                <a:ext cx="851040" cy="458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A6E0984-236E-83C0-6837-29876FC4E60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08248" y="5975868"/>
                  <a:ext cx="8596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6E4F9CE-AD51-8E46-A6D3-7F76B6DE4547}"/>
                    </a:ext>
                  </a:extLst>
                </p14:cNvPr>
                <p14:cNvContentPartPr/>
                <p14:nvPr/>
              </p14:nvContentPartPr>
              <p14:xfrm>
                <a:off x="4841008" y="5925828"/>
                <a:ext cx="87480" cy="419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6E4F9CE-AD51-8E46-A6D3-7F76B6DE454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36688" y="5921508"/>
                  <a:ext cx="961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9D1F07B-E0C9-4E4F-DFEB-C28990017119}"/>
                    </a:ext>
                  </a:extLst>
                </p14:cNvPr>
                <p14:cNvContentPartPr/>
                <p14:nvPr/>
              </p14:nvContentPartPr>
              <p14:xfrm>
                <a:off x="5003728" y="5992068"/>
                <a:ext cx="102960" cy="31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9D1F07B-E0C9-4E4F-DFEB-C289900171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99408" y="5987748"/>
                  <a:ext cx="1116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5109DA9-5FE4-3507-7A4D-7E966186A03F}"/>
                    </a:ext>
                  </a:extLst>
                </p14:cNvPr>
                <p14:cNvContentPartPr/>
                <p14:nvPr/>
              </p14:nvContentPartPr>
              <p14:xfrm>
                <a:off x="5010568" y="6038508"/>
                <a:ext cx="633240" cy="195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5109DA9-5FE4-3507-7A4D-7E966186A03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06248" y="6034188"/>
                  <a:ext cx="6418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53CF893-7FC9-FEEE-A5F6-F517D9F92F1B}"/>
                    </a:ext>
                  </a:extLst>
                </p14:cNvPr>
                <p14:cNvContentPartPr/>
                <p14:nvPr/>
              </p14:nvContentPartPr>
              <p14:xfrm>
                <a:off x="5788888" y="5943828"/>
                <a:ext cx="676800" cy="423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53CF893-7FC9-FEEE-A5F6-F517D9F92F1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84568" y="5939508"/>
                  <a:ext cx="685440" cy="43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BA832E6-BB9C-BF86-98CE-1FED670A06A6}"/>
              </a:ext>
            </a:extLst>
          </p:cNvPr>
          <p:cNvGrpSpPr/>
          <p:nvPr/>
        </p:nvGrpSpPr>
        <p:grpSpPr>
          <a:xfrm>
            <a:off x="3557248" y="3097668"/>
            <a:ext cx="2448360" cy="1446480"/>
            <a:chOff x="3557248" y="3097668"/>
            <a:chExt cx="2448360" cy="14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31C32BE-2217-09A6-F918-EB9F2D3789D3}"/>
                    </a:ext>
                  </a:extLst>
                </p14:cNvPr>
                <p14:cNvContentPartPr/>
                <p14:nvPr/>
              </p14:nvContentPartPr>
              <p14:xfrm>
                <a:off x="5802568" y="4287108"/>
                <a:ext cx="203040" cy="257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31C32BE-2217-09A6-F918-EB9F2D3789D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98248" y="4282788"/>
                  <a:ext cx="211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F4AD4F2-A686-99AF-0922-AF9E222672E9}"/>
                    </a:ext>
                  </a:extLst>
                </p14:cNvPr>
                <p14:cNvContentPartPr/>
                <p14:nvPr/>
              </p14:nvContentPartPr>
              <p14:xfrm>
                <a:off x="5674048" y="4285668"/>
                <a:ext cx="5040" cy="7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F4AD4F2-A686-99AF-0922-AF9E222672E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69728" y="4281348"/>
                  <a:ext cx="136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7B587EF-6601-FFA5-D9F9-76E799361CC1}"/>
                    </a:ext>
                  </a:extLst>
                </p14:cNvPr>
                <p14:cNvContentPartPr/>
                <p14:nvPr/>
              </p14:nvContentPartPr>
              <p14:xfrm>
                <a:off x="5597368" y="4231668"/>
                <a:ext cx="19080" cy="12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7B587EF-6601-FFA5-D9F9-76E799361C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93048" y="4227348"/>
                  <a:ext cx="27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2380D66-6FA0-D495-4736-6FEA2588E45A}"/>
                    </a:ext>
                  </a:extLst>
                </p14:cNvPr>
                <p14:cNvContentPartPr/>
                <p14:nvPr/>
              </p14:nvContentPartPr>
              <p14:xfrm>
                <a:off x="5385328" y="4108548"/>
                <a:ext cx="158400" cy="99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2380D66-6FA0-D495-4736-6FEA2588E45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81008" y="4104228"/>
                  <a:ext cx="167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F3024A8-0341-54E5-3545-4B37546FD71D}"/>
                    </a:ext>
                  </a:extLst>
                </p14:cNvPr>
                <p14:cNvContentPartPr/>
                <p14:nvPr/>
              </p14:nvContentPartPr>
              <p14:xfrm>
                <a:off x="5033968" y="3926028"/>
                <a:ext cx="249120" cy="133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F3024A8-0341-54E5-3545-4B37546FD71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29648" y="3921708"/>
                  <a:ext cx="257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CED3FB3-4D14-1B6B-0A01-3AA0BFCC5415}"/>
                    </a:ext>
                  </a:extLst>
                </p14:cNvPr>
                <p14:cNvContentPartPr/>
                <p14:nvPr/>
              </p14:nvContentPartPr>
              <p14:xfrm>
                <a:off x="4661728" y="3719388"/>
                <a:ext cx="310320" cy="182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CED3FB3-4D14-1B6B-0A01-3AA0BFCC54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57408" y="3715068"/>
                  <a:ext cx="318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541403C-F41F-5B13-A0FA-E0F1D5444DE4}"/>
                    </a:ext>
                  </a:extLst>
                </p14:cNvPr>
                <p14:cNvContentPartPr/>
                <p14:nvPr/>
              </p14:nvContentPartPr>
              <p14:xfrm>
                <a:off x="4297408" y="3501948"/>
                <a:ext cx="318600" cy="196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541403C-F41F-5B13-A0FA-E0F1D5444D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93088" y="3497628"/>
                  <a:ext cx="327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CB4EEA4-BFA8-DED0-017C-8C6B5EEE7452}"/>
                    </a:ext>
                  </a:extLst>
                </p14:cNvPr>
                <p14:cNvContentPartPr/>
                <p14:nvPr/>
              </p14:nvContentPartPr>
              <p14:xfrm>
                <a:off x="3827248" y="3190188"/>
                <a:ext cx="288000" cy="239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CB4EEA4-BFA8-DED0-017C-8C6B5EEE745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22928" y="3185868"/>
                  <a:ext cx="296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B819F62-616D-9589-6E26-D3C4498E6028}"/>
                    </a:ext>
                  </a:extLst>
                </p14:cNvPr>
                <p14:cNvContentPartPr/>
                <p14:nvPr/>
              </p14:nvContentPartPr>
              <p14:xfrm>
                <a:off x="3557248" y="3097668"/>
                <a:ext cx="88920" cy="38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B819F62-616D-9589-6E26-D3C4498E602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52928" y="3093348"/>
                  <a:ext cx="975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31A6CA7-D40F-0176-AA18-B06E90ED79BF}"/>
              </a:ext>
            </a:extLst>
          </p:cNvPr>
          <p:cNvGrpSpPr/>
          <p:nvPr/>
        </p:nvGrpSpPr>
        <p:grpSpPr>
          <a:xfrm>
            <a:off x="2564008" y="2487828"/>
            <a:ext cx="806400" cy="495720"/>
            <a:chOff x="2564008" y="2487828"/>
            <a:chExt cx="806400" cy="4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2283BAB-B1D0-C0D6-FB5F-2A297AA8F509}"/>
                    </a:ext>
                  </a:extLst>
                </p14:cNvPr>
                <p14:cNvContentPartPr/>
                <p14:nvPr/>
              </p14:nvContentPartPr>
              <p14:xfrm>
                <a:off x="3041368" y="2803908"/>
                <a:ext cx="329040" cy="179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2283BAB-B1D0-C0D6-FB5F-2A297AA8F50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37048" y="2799588"/>
                  <a:ext cx="337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E5CC369-D174-3D08-9832-491CD45B8B4B}"/>
                    </a:ext>
                  </a:extLst>
                </p14:cNvPr>
                <p14:cNvContentPartPr/>
                <p14:nvPr/>
              </p14:nvContentPartPr>
              <p14:xfrm>
                <a:off x="2605048" y="2514468"/>
                <a:ext cx="353880" cy="273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E5CC369-D174-3D08-9832-491CD45B8B4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00728" y="2510148"/>
                  <a:ext cx="362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B6D303B-658A-72D2-5E21-AFA33646213A}"/>
                    </a:ext>
                  </a:extLst>
                </p14:cNvPr>
                <p14:cNvContentPartPr/>
                <p14:nvPr/>
              </p14:nvContentPartPr>
              <p14:xfrm>
                <a:off x="2564008" y="2487828"/>
                <a:ext cx="13320" cy="15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B6D303B-658A-72D2-5E21-AFA33646213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59688" y="2483508"/>
                  <a:ext cx="2196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3E7CA0E-C544-A3ED-A0A5-A2F35CC41B2D}"/>
              </a:ext>
            </a:extLst>
          </p:cNvPr>
          <p:cNvGrpSpPr/>
          <p:nvPr/>
        </p:nvGrpSpPr>
        <p:grpSpPr>
          <a:xfrm>
            <a:off x="2190688" y="1927668"/>
            <a:ext cx="3873960" cy="334440"/>
            <a:chOff x="2190688" y="1927668"/>
            <a:chExt cx="387396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902C32-E56C-FCB7-E8E8-796A2D7DCECF}"/>
                    </a:ext>
                  </a:extLst>
                </p14:cNvPr>
                <p14:cNvContentPartPr/>
                <p14:nvPr/>
              </p14:nvContentPartPr>
              <p14:xfrm>
                <a:off x="2190688" y="1927668"/>
                <a:ext cx="131040" cy="186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8902C32-E56C-FCB7-E8E8-796A2D7DCEC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82048" y="1918668"/>
                  <a:ext cx="148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43DD9B-1B80-461E-3781-1BE48ACB7CFD}"/>
                    </a:ext>
                  </a:extLst>
                </p14:cNvPr>
                <p14:cNvContentPartPr/>
                <p14:nvPr/>
              </p14:nvContentPartPr>
              <p14:xfrm>
                <a:off x="2336848" y="1936668"/>
                <a:ext cx="187200" cy="182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43DD9B-1B80-461E-3781-1BE48ACB7CF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28208" y="1927668"/>
                  <a:ext cx="204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643071-BCD0-758B-9E0C-D3D2A1A5F552}"/>
                    </a:ext>
                  </a:extLst>
                </p14:cNvPr>
                <p14:cNvContentPartPr/>
                <p14:nvPr/>
              </p14:nvContentPartPr>
              <p14:xfrm>
                <a:off x="2555008" y="1935228"/>
                <a:ext cx="165960" cy="182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643071-BCD0-758B-9E0C-D3D2A1A5F55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46368" y="1926588"/>
                  <a:ext cx="183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AC9536-E51C-10D4-A247-761E39593216}"/>
                    </a:ext>
                  </a:extLst>
                </p14:cNvPr>
                <p14:cNvContentPartPr/>
                <p14:nvPr/>
              </p14:nvContentPartPr>
              <p14:xfrm>
                <a:off x="2768848" y="1929828"/>
                <a:ext cx="163440" cy="190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AC9536-E51C-10D4-A247-761E3959321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60208" y="1921188"/>
                  <a:ext cx="181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7B9E78-C729-6366-47E0-0FE2E3A3D6FB}"/>
                    </a:ext>
                  </a:extLst>
                </p14:cNvPr>
                <p14:cNvContentPartPr/>
                <p14:nvPr/>
              </p14:nvContentPartPr>
              <p14:xfrm>
                <a:off x="2960728" y="1952508"/>
                <a:ext cx="180360" cy="19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7B9E78-C729-6366-47E0-0FE2E3A3D6F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52088" y="1943868"/>
                  <a:ext cx="198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E15ED3A-7D1F-2D12-28FE-0897C72E8776}"/>
                    </a:ext>
                  </a:extLst>
                </p14:cNvPr>
                <p14:cNvContentPartPr/>
                <p14:nvPr/>
              </p14:nvContentPartPr>
              <p14:xfrm>
                <a:off x="3204808" y="1967268"/>
                <a:ext cx="162000" cy="175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E15ED3A-7D1F-2D12-28FE-0897C72E877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95808" y="1958628"/>
                  <a:ext cx="179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46A0BDC-1E84-83F5-4181-173FA27AAE95}"/>
                    </a:ext>
                  </a:extLst>
                </p14:cNvPr>
                <p14:cNvContentPartPr/>
                <p14:nvPr/>
              </p14:nvContentPartPr>
              <p14:xfrm>
                <a:off x="3406048" y="1969068"/>
                <a:ext cx="179280" cy="183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46A0BDC-1E84-83F5-4181-173FA27AAE9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97408" y="1960428"/>
                  <a:ext cx="196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16316FD-6991-1F8B-4CBB-9D8680C508B3}"/>
                    </a:ext>
                  </a:extLst>
                </p14:cNvPr>
                <p14:cNvContentPartPr/>
                <p14:nvPr/>
              </p14:nvContentPartPr>
              <p14:xfrm>
                <a:off x="3585328" y="1968348"/>
                <a:ext cx="176400" cy="178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16316FD-6991-1F8B-4CBB-9D8680C508B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76688" y="1959708"/>
                  <a:ext cx="194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39043B5-35A1-C337-2F28-89F4915321DF}"/>
                    </a:ext>
                  </a:extLst>
                </p14:cNvPr>
                <p14:cNvContentPartPr/>
                <p14:nvPr/>
              </p14:nvContentPartPr>
              <p14:xfrm>
                <a:off x="3755608" y="1946748"/>
                <a:ext cx="169200" cy="173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39043B5-35A1-C337-2F28-89F4915321D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46608" y="1938108"/>
                  <a:ext cx="186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A704057-17C6-0E9E-82B5-E756E20FDE99}"/>
                    </a:ext>
                  </a:extLst>
                </p14:cNvPr>
                <p14:cNvContentPartPr/>
                <p14:nvPr/>
              </p14:nvContentPartPr>
              <p14:xfrm>
                <a:off x="3964048" y="1936668"/>
                <a:ext cx="167040" cy="19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704057-17C6-0E9E-82B5-E756E20FDE9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55048" y="1928028"/>
                  <a:ext cx="184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F168D7-CB9A-67D6-E12B-A3B91C839425}"/>
                    </a:ext>
                  </a:extLst>
                </p14:cNvPr>
                <p14:cNvContentPartPr/>
                <p14:nvPr/>
              </p14:nvContentPartPr>
              <p14:xfrm>
                <a:off x="4154488" y="1940988"/>
                <a:ext cx="192600" cy="19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F168D7-CB9A-67D6-E12B-A3B91C83942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45488" y="1932348"/>
                  <a:ext cx="210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6E978D-95B3-4633-780C-A3EBCB749682}"/>
                    </a:ext>
                  </a:extLst>
                </p14:cNvPr>
                <p14:cNvContentPartPr/>
                <p14:nvPr/>
              </p14:nvContentPartPr>
              <p14:xfrm>
                <a:off x="4361128" y="1974828"/>
                <a:ext cx="163080" cy="167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6E978D-95B3-4633-780C-A3EBCB74968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52488" y="1965828"/>
                  <a:ext cx="180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8EF3761-0893-9D19-B5C4-DD105C4B5941}"/>
                    </a:ext>
                  </a:extLst>
                </p14:cNvPr>
                <p14:cNvContentPartPr/>
                <p14:nvPr/>
              </p14:nvContentPartPr>
              <p14:xfrm>
                <a:off x="4583608" y="1981668"/>
                <a:ext cx="175320" cy="180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8EF3761-0893-9D19-B5C4-DD105C4B59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74608" y="1972668"/>
                  <a:ext cx="192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83ED38F-C875-98D8-0622-59EE5F8BB63A}"/>
                    </a:ext>
                  </a:extLst>
                </p14:cNvPr>
                <p14:cNvContentPartPr/>
                <p14:nvPr/>
              </p14:nvContentPartPr>
              <p14:xfrm>
                <a:off x="4828048" y="1979148"/>
                <a:ext cx="162000" cy="189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83ED38F-C875-98D8-0622-59EE5F8BB63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19048" y="1970508"/>
                  <a:ext cx="179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B51C7AA-F2DB-042E-B47B-87E941B57E70}"/>
                    </a:ext>
                  </a:extLst>
                </p14:cNvPr>
                <p14:cNvContentPartPr/>
                <p14:nvPr/>
              </p14:nvContentPartPr>
              <p14:xfrm>
                <a:off x="5025688" y="2032068"/>
                <a:ext cx="158400" cy="16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B51C7AA-F2DB-042E-B47B-87E941B57E7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17048" y="2023068"/>
                  <a:ext cx="176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8F1F0AD-74F6-F36F-926C-D52588604692}"/>
                    </a:ext>
                  </a:extLst>
                </p14:cNvPr>
                <p14:cNvContentPartPr/>
                <p14:nvPr/>
              </p14:nvContentPartPr>
              <p14:xfrm>
                <a:off x="5231968" y="1990668"/>
                <a:ext cx="163800" cy="190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8F1F0AD-74F6-F36F-926C-D5258860469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23328" y="1982028"/>
                  <a:ext cx="1814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EA21188-080D-685B-FAD6-08B9CF0E7EBD}"/>
                    </a:ext>
                  </a:extLst>
                </p14:cNvPr>
                <p14:cNvContentPartPr/>
                <p14:nvPr/>
              </p14:nvContentPartPr>
              <p14:xfrm>
                <a:off x="5438608" y="1996428"/>
                <a:ext cx="157680" cy="207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EA21188-080D-685B-FAD6-08B9CF0E7EB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29968" y="1987788"/>
                  <a:ext cx="175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7DBBF54-5FFA-D3F9-2848-15391C526EBF}"/>
                    </a:ext>
                  </a:extLst>
                </p14:cNvPr>
                <p14:cNvContentPartPr/>
                <p14:nvPr/>
              </p14:nvContentPartPr>
              <p14:xfrm>
                <a:off x="5657488" y="2011188"/>
                <a:ext cx="177120" cy="192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7DBBF54-5FFA-D3F9-2848-15391C526EB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48848" y="2002548"/>
                  <a:ext cx="194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9ECF785-2707-8C19-C7ED-0254B6191A36}"/>
                    </a:ext>
                  </a:extLst>
                </p14:cNvPr>
                <p14:cNvContentPartPr/>
                <p14:nvPr/>
              </p14:nvContentPartPr>
              <p14:xfrm>
                <a:off x="5905168" y="1951068"/>
                <a:ext cx="159480" cy="221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9ECF785-2707-8C19-C7ED-0254B6191A3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96168" y="1942068"/>
                  <a:ext cx="177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C521B06-311E-E983-2FB2-5C4ABE384B51}"/>
                    </a:ext>
                  </a:extLst>
                </p14:cNvPr>
                <p14:cNvContentPartPr/>
                <p14:nvPr/>
              </p14:nvContentPartPr>
              <p14:xfrm>
                <a:off x="2301208" y="2224668"/>
                <a:ext cx="88920" cy="37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C521B06-311E-E983-2FB2-5C4ABE384B5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96888" y="2220348"/>
                  <a:ext cx="97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126F839-0B53-2364-2873-1E02CC528592}"/>
                    </a:ext>
                  </a:extLst>
                </p14:cNvPr>
                <p14:cNvContentPartPr/>
                <p14:nvPr/>
              </p14:nvContentPartPr>
              <p14:xfrm>
                <a:off x="2228128" y="2184708"/>
                <a:ext cx="21600" cy="25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126F839-0B53-2364-2873-1E02CC52859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223808" y="2180388"/>
                  <a:ext cx="302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2356323-385A-A5BC-44C2-D2A16B7536DC}"/>
              </a:ext>
            </a:extLst>
          </p:cNvPr>
          <p:cNvGrpSpPr/>
          <p:nvPr/>
        </p:nvGrpSpPr>
        <p:grpSpPr>
          <a:xfrm>
            <a:off x="704248" y="2008308"/>
            <a:ext cx="1095480" cy="701280"/>
            <a:chOff x="704248" y="2008308"/>
            <a:chExt cx="1095480" cy="70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1355C7A-5C7A-535D-9665-4E355BAF7291}"/>
                    </a:ext>
                  </a:extLst>
                </p14:cNvPr>
                <p14:cNvContentPartPr/>
                <p14:nvPr/>
              </p14:nvContentPartPr>
              <p14:xfrm>
                <a:off x="1113208" y="2008308"/>
                <a:ext cx="686520" cy="318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1355C7A-5C7A-535D-9665-4E355BAF729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08888" y="2003988"/>
                  <a:ext cx="6951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C066888-76E9-BEF5-9C29-68B7571618A7}"/>
                    </a:ext>
                  </a:extLst>
                </p14:cNvPr>
                <p14:cNvContentPartPr/>
                <p14:nvPr/>
              </p14:nvContentPartPr>
              <p14:xfrm>
                <a:off x="704248" y="2455068"/>
                <a:ext cx="132840" cy="240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C066888-76E9-BEF5-9C29-68B7571618A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9928" y="2450748"/>
                  <a:ext cx="1414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AA729DF-7621-92FD-C9AD-28DE0508C42A}"/>
                    </a:ext>
                  </a:extLst>
                </p14:cNvPr>
                <p14:cNvContentPartPr/>
                <p14:nvPr/>
              </p14:nvContentPartPr>
              <p14:xfrm>
                <a:off x="923488" y="2435268"/>
                <a:ext cx="159480" cy="274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AA729DF-7621-92FD-C9AD-28DE0508C42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168" y="2430948"/>
                  <a:ext cx="1681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AB346E6-80AF-E3A0-3A3A-122FE97053DD}"/>
                    </a:ext>
                  </a:extLst>
                </p14:cNvPr>
                <p14:cNvContentPartPr/>
                <p14:nvPr/>
              </p14:nvContentPartPr>
              <p14:xfrm>
                <a:off x="1201408" y="2411508"/>
                <a:ext cx="587880" cy="248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AB346E6-80AF-E3A0-3A3A-122FE97053D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97088" y="2407188"/>
                  <a:ext cx="59652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409F11D-E980-07C7-6910-CDA157AD274F}"/>
              </a:ext>
            </a:extLst>
          </p:cNvPr>
          <p:cNvGrpSpPr/>
          <p:nvPr/>
        </p:nvGrpSpPr>
        <p:grpSpPr>
          <a:xfrm>
            <a:off x="591928" y="2843148"/>
            <a:ext cx="1019160" cy="1124640"/>
            <a:chOff x="591928" y="2843148"/>
            <a:chExt cx="1019160" cy="11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92E51FF-6CCF-954C-FAE3-1E06F5F15E0E}"/>
                    </a:ext>
                  </a:extLst>
                </p14:cNvPr>
                <p14:cNvContentPartPr/>
                <p14:nvPr/>
              </p14:nvContentPartPr>
              <p14:xfrm>
                <a:off x="591928" y="2843148"/>
                <a:ext cx="119520" cy="393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92E51FF-6CCF-954C-FAE3-1E06F5F15E0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7608" y="2838828"/>
                  <a:ext cx="1281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3A079BD-921E-2780-462F-344DE7F96887}"/>
                    </a:ext>
                  </a:extLst>
                </p14:cNvPr>
                <p14:cNvContentPartPr/>
                <p14:nvPr/>
              </p14:nvContentPartPr>
              <p14:xfrm>
                <a:off x="793168" y="2953668"/>
                <a:ext cx="360360" cy="205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3A079BD-921E-2780-462F-344DE7F9688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8848" y="2949348"/>
                  <a:ext cx="369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798CFC4-0DD8-D19D-79BC-B023E3DDDBA9}"/>
                    </a:ext>
                  </a:extLst>
                </p14:cNvPr>
                <p14:cNvContentPartPr/>
                <p14:nvPr/>
              </p14:nvContentPartPr>
              <p14:xfrm>
                <a:off x="812608" y="3279108"/>
                <a:ext cx="610920" cy="212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798CFC4-0DD8-D19D-79BC-B023E3DDDBA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8288" y="3274788"/>
                  <a:ext cx="619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440370F-25A1-6673-FE97-CE0EBC5FF963}"/>
                    </a:ext>
                  </a:extLst>
                </p14:cNvPr>
                <p14:cNvContentPartPr/>
                <p14:nvPr/>
              </p14:nvContentPartPr>
              <p14:xfrm>
                <a:off x="944728" y="3619308"/>
                <a:ext cx="529200" cy="2196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440370F-25A1-6673-FE97-CE0EBC5FF96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0408" y="3614988"/>
                  <a:ext cx="5378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27CA796-CD1E-4D9C-1917-7F0F21113DA7}"/>
                    </a:ext>
                  </a:extLst>
                </p14:cNvPr>
                <p14:cNvContentPartPr/>
                <p14:nvPr/>
              </p14:nvContentPartPr>
              <p14:xfrm>
                <a:off x="1181608" y="3551628"/>
                <a:ext cx="60840" cy="59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27CA796-CD1E-4D9C-1917-7F0F21113DA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77288" y="3547308"/>
                  <a:ext cx="69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CB3BA0B-4771-C217-C9FD-CDAC5828DCD2}"/>
                    </a:ext>
                  </a:extLst>
                </p14:cNvPr>
                <p14:cNvContentPartPr/>
                <p14:nvPr/>
              </p14:nvContentPartPr>
              <p14:xfrm>
                <a:off x="1513888" y="3537228"/>
                <a:ext cx="97200" cy="430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CB3BA0B-4771-C217-C9FD-CDAC5828DC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09568" y="3532908"/>
                  <a:ext cx="10584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3C7C1F2-0F42-D07B-2060-F5A13AC4848C}"/>
              </a:ext>
            </a:extLst>
          </p:cNvPr>
          <p:cNvGrpSpPr/>
          <p:nvPr/>
        </p:nvGrpSpPr>
        <p:grpSpPr>
          <a:xfrm>
            <a:off x="2342248" y="2503668"/>
            <a:ext cx="3623400" cy="411120"/>
            <a:chOff x="2342248" y="2503668"/>
            <a:chExt cx="362340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0DC8119-9DAD-B64E-A1BC-298D3D56216F}"/>
                    </a:ext>
                  </a:extLst>
                </p14:cNvPr>
                <p14:cNvContentPartPr/>
                <p14:nvPr/>
              </p14:nvContentPartPr>
              <p14:xfrm>
                <a:off x="5949808" y="2503668"/>
                <a:ext cx="15840" cy="3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0DC8119-9DAD-B64E-A1BC-298D3D56216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45488" y="2499348"/>
                  <a:ext cx="244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4C3632A-C2BB-CBA3-4876-C8E6F4929519}"/>
                    </a:ext>
                  </a:extLst>
                </p14:cNvPr>
                <p14:cNvContentPartPr/>
                <p14:nvPr/>
              </p14:nvContentPartPr>
              <p14:xfrm>
                <a:off x="5754328" y="2547228"/>
                <a:ext cx="82800" cy="19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4C3632A-C2BB-CBA3-4876-C8E6F492951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50008" y="2542908"/>
                  <a:ext cx="91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DDAEFBE-A176-1BA6-8CA7-45573DEE0D5C}"/>
                    </a:ext>
                  </a:extLst>
                </p14:cNvPr>
                <p14:cNvContentPartPr/>
                <p14:nvPr/>
              </p14:nvContentPartPr>
              <p14:xfrm>
                <a:off x="5537248" y="2583228"/>
                <a:ext cx="190080" cy="14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DDAEFBE-A176-1BA6-8CA7-45573DEE0D5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32928" y="2578908"/>
                  <a:ext cx="198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6D7845D-9EB1-086A-7A25-4EE507294981}"/>
                    </a:ext>
                  </a:extLst>
                </p14:cNvPr>
                <p14:cNvContentPartPr/>
                <p14:nvPr/>
              </p14:nvContentPartPr>
              <p14:xfrm>
                <a:off x="5088328" y="2620668"/>
                <a:ext cx="275040" cy="16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6D7845D-9EB1-086A-7A25-4EE50729498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084008" y="2616348"/>
                  <a:ext cx="283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44B2ABD-1BE7-FFFC-99CB-AB6ACDDA74D8}"/>
                    </a:ext>
                  </a:extLst>
                </p14:cNvPr>
                <p14:cNvContentPartPr/>
                <p14:nvPr/>
              </p14:nvContentPartPr>
              <p14:xfrm>
                <a:off x="4622848" y="2630028"/>
                <a:ext cx="300960" cy="38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44B2ABD-1BE7-FFFC-99CB-AB6ACDDA74D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18528" y="2625708"/>
                  <a:ext cx="309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4A936A3-8EA3-F054-CE78-839C2B247C6F}"/>
                    </a:ext>
                  </a:extLst>
                </p14:cNvPr>
                <p14:cNvContentPartPr/>
                <p14:nvPr/>
              </p14:nvContentPartPr>
              <p14:xfrm>
                <a:off x="3755248" y="2636508"/>
                <a:ext cx="716760" cy="32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4A936A3-8EA3-F054-CE78-839C2B247C6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50928" y="2632188"/>
                  <a:ext cx="725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2B6AB08-B28D-86CE-0DED-A52C58143CA2}"/>
                    </a:ext>
                  </a:extLst>
                </p14:cNvPr>
                <p14:cNvContentPartPr/>
                <p14:nvPr/>
              </p14:nvContentPartPr>
              <p14:xfrm>
                <a:off x="3056488" y="2710668"/>
                <a:ext cx="437760" cy="65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2B6AB08-B28D-86CE-0DED-A52C58143CA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52168" y="2706348"/>
                  <a:ext cx="446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F7D0E30-136E-49B1-3162-D322C3F4BFA3}"/>
                    </a:ext>
                  </a:extLst>
                </p14:cNvPr>
                <p14:cNvContentPartPr/>
                <p14:nvPr/>
              </p14:nvContentPartPr>
              <p14:xfrm>
                <a:off x="2672368" y="2792388"/>
                <a:ext cx="28908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F7D0E30-136E-49B1-3162-D322C3F4BFA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68048" y="2788068"/>
                  <a:ext cx="297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2758B25-2D94-4CE9-3EB7-81D78C63D634}"/>
                    </a:ext>
                  </a:extLst>
                </p14:cNvPr>
                <p14:cNvContentPartPr/>
                <p14:nvPr/>
              </p14:nvContentPartPr>
              <p14:xfrm>
                <a:off x="2342248" y="2867628"/>
                <a:ext cx="259920" cy="47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2758B25-2D94-4CE9-3EB7-81D78C63D63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337928" y="2863308"/>
                  <a:ext cx="26856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FE666D9-1EFD-2DFE-DDA9-4F7744EC05D2}"/>
              </a:ext>
            </a:extLst>
          </p:cNvPr>
          <p:cNvGrpSpPr/>
          <p:nvPr/>
        </p:nvGrpSpPr>
        <p:grpSpPr>
          <a:xfrm>
            <a:off x="2212648" y="2160228"/>
            <a:ext cx="3913200" cy="209160"/>
            <a:chOff x="2212648" y="2160228"/>
            <a:chExt cx="391320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E47290E-7403-9F80-9FDB-6889715552AC}"/>
                    </a:ext>
                  </a:extLst>
                </p14:cNvPr>
                <p14:cNvContentPartPr/>
                <p14:nvPr/>
              </p14:nvContentPartPr>
              <p14:xfrm>
                <a:off x="2212648" y="2369028"/>
                <a:ext cx="5220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E47290E-7403-9F80-9FDB-6889715552A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08328" y="2364708"/>
                  <a:ext cx="60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BEC73B3-8ED4-3599-7049-200F6825CDE7}"/>
                    </a:ext>
                  </a:extLst>
                </p14:cNvPr>
                <p14:cNvContentPartPr/>
                <p14:nvPr/>
              </p14:nvContentPartPr>
              <p14:xfrm>
                <a:off x="2520448" y="2304588"/>
                <a:ext cx="377640" cy="24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BEC73B3-8ED4-3599-7049-200F6825CD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516128" y="2300268"/>
                  <a:ext cx="386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1D04AC1-276A-EAF0-F6B9-E9566806F3F9}"/>
                    </a:ext>
                  </a:extLst>
                </p14:cNvPr>
                <p14:cNvContentPartPr/>
                <p14:nvPr/>
              </p14:nvContentPartPr>
              <p14:xfrm>
                <a:off x="3107248" y="2300268"/>
                <a:ext cx="356400" cy="18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1D04AC1-276A-EAF0-F6B9-E9566806F3F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102928" y="2295948"/>
                  <a:ext cx="365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09801A6-95B8-6185-6E2C-70BF9EDE1647}"/>
                    </a:ext>
                  </a:extLst>
                </p14:cNvPr>
                <p14:cNvContentPartPr/>
                <p14:nvPr/>
              </p14:nvContentPartPr>
              <p14:xfrm>
                <a:off x="3658768" y="2275788"/>
                <a:ext cx="337320" cy="18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09801A6-95B8-6185-6E2C-70BF9EDE164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54448" y="2271468"/>
                  <a:ext cx="345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1FD8927-600E-9033-29C3-5DA28A89E500}"/>
                    </a:ext>
                  </a:extLst>
                </p14:cNvPr>
                <p14:cNvContentPartPr/>
                <p14:nvPr/>
              </p14:nvContentPartPr>
              <p14:xfrm>
                <a:off x="4136128" y="2218548"/>
                <a:ext cx="389160" cy="45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1FD8927-600E-9033-29C3-5DA28A89E50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31808" y="2214228"/>
                  <a:ext cx="397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03D95E7-D4C5-BAA4-6202-54C51E8B5A47}"/>
                    </a:ext>
                  </a:extLst>
                </p14:cNvPr>
                <p14:cNvContentPartPr/>
                <p14:nvPr/>
              </p14:nvContentPartPr>
              <p14:xfrm>
                <a:off x="4566328" y="2203788"/>
                <a:ext cx="343440" cy="11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03D95E7-D4C5-BAA4-6202-54C51E8B5A4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562008" y="2199468"/>
                  <a:ext cx="352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107955F-B1F2-BC1E-15B0-38809E25108B}"/>
                    </a:ext>
                  </a:extLst>
                </p14:cNvPr>
                <p14:cNvContentPartPr/>
                <p14:nvPr/>
              </p14:nvContentPartPr>
              <p14:xfrm>
                <a:off x="4964488" y="2196228"/>
                <a:ext cx="408240" cy="7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107955F-B1F2-BC1E-15B0-38809E25108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60168" y="2191908"/>
                  <a:ext cx="416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AE802B4-111C-76F7-83C2-398E204A5F65}"/>
                    </a:ext>
                  </a:extLst>
                </p14:cNvPr>
                <p14:cNvContentPartPr/>
                <p14:nvPr/>
              </p14:nvContentPartPr>
              <p14:xfrm>
                <a:off x="5501968" y="2162028"/>
                <a:ext cx="549720" cy="29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AE802B4-111C-76F7-83C2-398E204A5F6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97648" y="2157708"/>
                  <a:ext cx="558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438903B-C5F3-8CB0-3C25-373F741EA15D}"/>
                    </a:ext>
                  </a:extLst>
                </p14:cNvPr>
                <p14:cNvContentPartPr/>
                <p14:nvPr/>
              </p14:nvContentPartPr>
              <p14:xfrm>
                <a:off x="6111448" y="2160228"/>
                <a:ext cx="14400" cy="4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438903B-C5F3-8CB0-3C25-373F741EA1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107128" y="2155908"/>
                  <a:ext cx="23040" cy="1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EAC53BC-CBD5-EB56-6CFD-9C25C901ED78}"/>
              </a:ext>
            </a:extLst>
          </p:cNvPr>
          <p:cNvGrpSpPr/>
          <p:nvPr/>
        </p:nvGrpSpPr>
        <p:grpSpPr>
          <a:xfrm>
            <a:off x="5722288" y="4097028"/>
            <a:ext cx="245520" cy="52200"/>
            <a:chOff x="5722288" y="4097028"/>
            <a:chExt cx="245520" cy="5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4AD17CF-F109-185C-47C9-F962E3A329C8}"/>
                    </a:ext>
                  </a:extLst>
                </p14:cNvPr>
                <p14:cNvContentPartPr/>
                <p14:nvPr/>
              </p14:nvContentPartPr>
              <p14:xfrm>
                <a:off x="5941528" y="4097028"/>
                <a:ext cx="26280" cy="17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4AD17CF-F109-185C-47C9-F962E3A329C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37208" y="4092708"/>
                  <a:ext cx="34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FF4823F-4BC4-9257-19F4-0A455948FA07}"/>
                    </a:ext>
                  </a:extLst>
                </p14:cNvPr>
                <p14:cNvContentPartPr/>
                <p14:nvPr/>
              </p14:nvContentPartPr>
              <p14:xfrm>
                <a:off x="5722288" y="4145628"/>
                <a:ext cx="59400" cy="3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FF4823F-4BC4-9257-19F4-0A455948FA0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17968" y="4141308"/>
                  <a:ext cx="6804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DE8DA30-1388-0D12-FF99-D445E14493A6}"/>
              </a:ext>
            </a:extLst>
          </p:cNvPr>
          <p:cNvGrpSpPr/>
          <p:nvPr/>
        </p:nvGrpSpPr>
        <p:grpSpPr>
          <a:xfrm>
            <a:off x="2667688" y="4223028"/>
            <a:ext cx="2713320" cy="155160"/>
            <a:chOff x="2667688" y="4223028"/>
            <a:chExt cx="271332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8C60F61-CCA1-F1D5-2D64-6EF3AAC3F2CB}"/>
                    </a:ext>
                  </a:extLst>
                </p14:cNvPr>
                <p14:cNvContentPartPr/>
                <p14:nvPr/>
              </p14:nvContentPartPr>
              <p14:xfrm>
                <a:off x="5067088" y="4223028"/>
                <a:ext cx="313920" cy="417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8C60F61-CCA1-F1D5-2D64-6EF3AAC3F2C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62768" y="4218708"/>
                  <a:ext cx="322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123FBFE-692E-3215-4F13-CF8061C20FBA}"/>
                    </a:ext>
                  </a:extLst>
                </p14:cNvPr>
                <p14:cNvContentPartPr/>
                <p14:nvPr/>
              </p14:nvContentPartPr>
              <p14:xfrm>
                <a:off x="4581448" y="4283508"/>
                <a:ext cx="296280" cy="1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123FBFE-692E-3215-4F13-CF8061C20F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577128" y="4279188"/>
                  <a:ext cx="304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98C1FD4-98C2-D122-3CE2-93A7C62F5484}"/>
                    </a:ext>
                  </a:extLst>
                </p14:cNvPr>
                <p14:cNvContentPartPr/>
                <p14:nvPr/>
              </p14:nvContentPartPr>
              <p14:xfrm>
                <a:off x="3853168" y="4304748"/>
                <a:ext cx="470520" cy="9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98C1FD4-98C2-D122-3CE2-93A7C62F548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48848" y="4300428"/>
                  <a:ext cx="479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8ECC4A8-8B93-0444-1CA0-651D9CDC9565}"/>
                    </a:ext>
                  </a:extLst>
                </p14:cNvPr>
                <p14:cNvContentPartPr/>
                <p14:nvPr/>
              </p14:nvContentPartPr>
              <p14:xfrm>
                <a:off x="3153328" y="4327068"/>
                <a:ext cx="389160" cy="21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8ECC4A8-8B93-0444-1CA0-651D9CDC956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149008" y="4322748"/>
                  <a:ext cx="397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5CD6F92-0EA0-0332-7A23-14DA33CCFF21}"/>
                    </a:ext>
                  </a:extLst>
                </p14:cNvPr>
                <p14:cNvContentPartPr/>
                <p14:nvPr/>
              </p14:nvContentPartPr>
              <p14:xfrm>
                <a:off x="2667688" y="4361988"/>
                <a:ext cx="316080" cy="162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5CD6F92-0EA0-0332-7A23-14DA33CCFF2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663368" y="4357668"/>
                  <a:ext cx="3247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FC28FFA-984F-EC03-C4EE-9481DA34532E}"/>
              </a:ext>
            </a:extLst>
          </p:cNvPr>
          <p:cNvGrpSpPr/>
          <p:nvPr/>
        </p:nvGrpSpPr>
        <p:grpSpPr>
          <a:xfrm>
            <a:off x="2178448" y="4484028"/>
            <a:ext cx="147600" cy="34200"/>
            <a:chOff x="2178448" y="4484028"/>
            <a:chExt cx="147600" cy="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CA05032-085E-57D5-777E-B9A9C21463A3}"/>
                    </a:ext>
                  </a:extLst>
                </p14:cNvPr>
                <p14:cNvContentPartPr/>
                <p14:nvPr/>
              </p14:nvContentPartPr>
              <p14:xfrm>
                <a:off x="2311648" y="4484028"/>
                <a:ext cx="1440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CA05032-085E-57D5-777E-B9A9C21463A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07328" y="4479708"/>
                  <a:ext cx="23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04507F-DB7E-3B55-9DF5-2FB4F6305A89}"/>
                    </a:ext>
                  </a:extLst>
                </p14:cNvPr>
                <p14:cNvContentPartPr/>
                <p14:nvPr/>
              </p14:nvContentPartPr>
              <p14:xfrm>
                <a:off x="2178448" y="4500948"/>
                <a:ext cx="21600" cy="17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04507F-DB7E-3B55-9DF5-2FB4F6305A8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174128" y="4496628"/>
                  <a:ext cx="302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7F407A46-1A58-6684-1374-77725C2AB3BF}"/>
              </a:ext>
            </a:extLst>
          </p:cNvPr>
          <p:cNvGrpSpPr/>
          <p:nvPr/>
        </p:nvGrpSpPr>
        <p:grpSpPr>
          <a:xfrm>
            <a:off x="2223448" y="3060588"/>
            <a:ext cx="6373800" cy="900000"/>
            <a:chOff x="2223448" y="3060588"/>
            <a:chExt cx="6373800" cy="90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53699E3-449F-E4C9-2825-ACEC7EE8D3DC}"/>
                    </a:ext>
                  </a:extLst>
                </p14:cNvPr>
                <p14:cNvContentPartPr/>
                <p14:nvPr/>
              </p14:nvContentPartPr>
              <p14:xfrm>
                <a:off x="5973568" y="3060588"/>
                <a:ext cx="26280" cy="10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53699E3-449F-E4C9-2825-ACEC7EE8D3D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69248" y="3056268"/>
                  <a:ext cx="34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4734909-6A62-A20E-4960-CB610017C60A}"/>
                    </a:ext>
                  </a:extLst>
                </p14:cNvPr>
                <p14:cNvContentPartPr/>
                <p14:nvPr/>
              </p14:nvContentPartPr>
              <p14:xfrm>
                <a:off x="5776648" y="3095508"/>
                <a:ext cx="54720" cy="7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4734909-6A62-A20E-4960-CB610017C60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772328" y="3091188"/>
                  <a:ext cx="633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56AC870-64B4-D945-AFF9-A43990479364}"/>
                    </a:ext>
                  </a:extLst>
                </p14:cNvPr>
                <p14:cNvContentPartPr/>
                <p14:nvPr/>
              </p14:nvContentPartPr>
              <p14:xfrm>
                <a:off x="5351128" y="3125388"/>
                <a:ext cx="283320" cy="20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56AC870-64B4-D945-AFF9-A4399047936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346808" y="3121068"/>
                  <a:ext cx="291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FBE4BD2-B12A-60C7-18CD-772A30962C53}"/>
                    </a:ext>
                  </a:extLst>
                </p14:cNvPr>
                <p14:cNvContentPartPr/>
                <p14:nvPr/>
              </p14:nvContentPartPr>
              <p14:xfrm>
                <a:off x="4762888" y="3157068"/>
                <a:ext cx="351720" cy="4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FBE4BD2-B12A-60C7-18CD-772A30962C5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758568" y="3152748"/>
                  <a:ext cx="3603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9CF3764-ED2A-74BB-3C58-A4377A13FF6C}"/>
                    </a:ext>
                  </a:extLst>
                </p14:cNvPr>
                <p14:cNvContentPartPr/>
                <p14:nvPr/>
              </p14:nvContentPartPr>
              <p14:xfrm>
                <a:off x="4203088" y="3155988"/>
                <a:ext cx="352800" cy="162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9CF3764-ED2A-74BB-3C58-A4377A13FF6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98768" y="3151668"/>
                  <a:ext cx="361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3C4A436-FE4D-B44A-0067-4977E37B9C16}"/>
                    </a:ext>
                  </a:extLst>
                </p14:cNvPr>
                <p14:cNvContentPartPr/>
                <p14:nvPr/>
              </p14:nvContentPartPr>
              <p14:xfrm>
                <a:off x="3659848" y="3177228"/>
                <a:ext cx="388080" cy="24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3C4A436-FE4D-B44A-0067-4977E37B9C1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655528" y="3172908"/>
                  <a:ext cx="396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8C5D1C1-F27D-1098-A8E1-4D815729450A}"/>
                    </a:ext>
                  </a:extLst>
                </p14:cNvPr>
                <p14:cNvContentPartPr/>
                <p14:nvPr/>
              </p14:nvContentPartPr>
              <p14:xfrm>
                <a:off x="2990608" y="3228348"/>
                <a:ext cx="410400" cy="30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8C5D1C1-F27D-1098-A8E1-4D815729450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86288" y="3224028"/>
                  <a:ext cx="419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94A9F4F-A77E-0966-F704-53E2ECFB2B51}"/>
                    </a:ext>
                  </a:extLst>
                </p14:cNvPr>
                <p14:cNvContentPartPr/>
                <p14:nvPr/>
              </p14:nvContentPartPr>
              <p14:xfrm>
                <a:off x="2497768" y="3304668"/>
                <a:ext cx="278640" cy="85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94A9F4F-A77E-0966-F704-53E2ECFB2B5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493448" y="3300348"/>
                  <a:ext cx="287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5BD2787-D049-D466-53D8-9EC248B2CCCE}"/>
                    </a:ext>
                  </a:extLst>
                </p14:cNvPr>
                <p14:cNvContentPartPr/>
                <p14:nvPr/>
              </p14:nvContentPartPr>
              <p14:xfrm>
                <a:off x="2223448" y="3426708"/>
                <a:ext cx="135720" cy="30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5BD2787-D049-D466-53D8-9EC248B2CCC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219128" y="3422388"/>
                  <a:ext cx="144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E25BF0C-BD1C-9083-588C-83EA685D1CBA}"/>
                    </a:ext>
                  </a:extLst>
                </p14:cNvPr>
                <p14:cNvContentPartPr/>
                <p14:nvPr/>
              </p14:nvContentPartPr>
              <p14:xfrm>
                <a:off x="5968528" y="3465948"/>
                <a:ext cx="38160" cy="10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E25BF0C-BD1C-9083-588C-83EA685D1CB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64208" y="3461628"/>
                  <a:ext cx="46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A68C69F-6C71-F7D4-6179-E30B44BE1A23}"/>
                    </a:ext>
                  </a:extLst>
                </p14:cNvPr>
                <p14:cNvContentPartPr/>
                <p14:nvPr/>
              </p14:nvContentPartPr>
              <p14:xfrm>
                <a:off x="5699968" y="3539028"/>
                <a:ext cx="104040" cy="28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A68C69F-6C71-F7D4-6179-E30B44BE1A2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695648" y="3534708"/>
                  <a:ext cx="112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F46872F-3EEA-C86F-46A1-E9EACE6806B6}"/>
                    </a:ext>
                  </a:extLst>
                </p14:cNvPr>
                <p14:cNvContentPartPr/>
                <p14:nvPr/>
              </p14:nvContentPartPr>
              <p14:xfrm>
                <a:off x="4996528" y="3644148"/>
                <a:ext cx="469440" cy="76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F46872F-3EEA-C86F-46A1-E9EACE6806B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92208" y="3639828"/>
                  <a:ext cx="478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BBCF0A6-38A3-8B27-5843-3CA7CBB70E08}"/>
                    </a:ext>
                  </a:extLst>
                </p14:cNvPr>
                <p14:cNvContentPartPr/>
                <p14:nvPr/>
              </p14:nvContentPartPr>
              <p14:xfrm>
                <a:off x="4249168" y="3733068"/>
                <a:ext cx="423360" cy="28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BBCF0A6-38A3-8B27-5843-3CA7CBB70E0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244848" y="3728748"/>
                  <a:ext cx="432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4D3104A-D2DE-2A90-E613-7565104ED478}"/>
                    </a:ext>
                  </a:extLst>
                </p14:cNvPr>
                <p14:cNvContentPartPr/>
                <p14:nvPr/>
              </p14:nvContentPartPr>
              <p14:xfrm>
                <a:off x="3268528" y="3777708"/>
                <a:ext cx="711000" cy="37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4D3104A-D2DE-2A90-E613-7565104ED47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264208" y="3773388"/>
                  <a:ext cx="719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F5FBA39-0F66-DEC2-F655-0F53782BAD19}"/>
                    </a:ext>
                  </a:extLst>
                </p14:cNvPr>
                <p14:cNvContentPartPr/>
                <p14:nvPr/>
              </p14:nvContentPartPr>
              <p14:xfrm>
                <a:off x="2900968" y="3816948"/>
                <a:ext cx="307800" cy="46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F5FBA39-0F66-DEC2-F655-0F53782BAD1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896648" y="3812628"/>
                  <a:ext cx="316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5C5A113-DF9E-AEA2-1356-C53866CCA963}"/>
                    </a:ext>
                  </a:extLst>
                </p14:cNvPr>
                <p14:cNvContentPartPr/>
                <p14:nvPr/>
              </p14:nvContentPartPr>
              <p14:xfrm>
                <a:off x="2390848" y="3901908"/>
                <a:ext cx="246600" cy="586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5C5A113-DF9E-AEA2-1356-C53866CCA96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386528" y="3897588"/>
                  <a:ext cx="255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ACA6448-E8FE-EF88-42EE-C3CBA8254203}"/>
                    </a:ext>
                  </a:extLst>
                </p14:cNvPr>
                <p14:cNvContentPartPr/>
                <p14:nvPr/>
              </p14:nvContentPartPr>
              <p14:xfrm>
                <a:off x="2317768" y="3935748"/>
                <a:ext cx="23760" cy="17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ACA6448-E8FE-EF88-42EE-C3CBA825420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13448" y="3931428"/>
                  <a:ext cx="32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CD00A2C-F3B1-F252-1B78-94F495E35283}"/>
                    </a:ext>
                  </a:extLst>
                </p14:cNvPr>
                <p14:cNvContentPartPr/>
                <p14:nvPr/>
              </p14:nvContentPartPr>
              <p14:xfrm>
                <a:off x="5947648" y="3130788"/>
                <a:ext cx="1100520" cy="516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CD00A2C-F3B1-F252-1B78-94F495E352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943328" y="3126468"/>
                  <a:ext cx="11091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5F434FF-5F6A-BA88-27F7-0F01EFCBB6C0}"/>
                    </a:ext>
                  </a:extLst>
                </p14:cNvPr>
                <p14:cNvContentPartPr/>
                <p14:nvPr/>
              </p14:nvContentPartPr>
              <p14:xfrm>
                <a:off x="7213768" y="3528228"/>
                <a:ext cx="147960" cy="234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5F434FF-5F6A-BA88-27F7-0F01EFCBB6C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209448" y="3523908"/>
                  <a:ext cx="156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07E0D5C-6E00-D32D-EF5B-9329CE20C044}"/>
                    </a:ext>
                  </a:extLst>
                </p14:cNvPr>
                <p14:cNvContentPartPr/>
                <p14:nvPr/>
              </p14:nvContentPartPr>
              <p14:xfrm>
                <a:off x="7457488" y="3532188"/>
                <a:ext cx="64800" cy="218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07E0D5C-6E00-D32D-EF5B-9329CE20C04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453168" y="3527868"/>
                  <a:ext cx="73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CF5EEB3-1367-BDEB-BE70-FFCE50C14AB0}"/>
                    </a:ext>
                  </a:extLst>
                </p14:cNvPr>
                <p14:cNvContentPartPr/>
                <p14:nvPr/>
              </p14:nvContentPartPr>
              <p14:xfrm>
                <a:off x="7443088" y="3651348"/>
                <a:ext cx="81720" cy="7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CF5EEB3-1367-BDEB-BE70-FFCE50C14AB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438768" y="3647028"/>
                  <a:ext cx="903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03DE625-3807-4882-82D1-29B6E5C2FDB7}"/>
                    </a:ext>
                  </a:extLst>
                </p14:cNvPr>
                <p14:cNvContentPartPr/>
                <p14:nvPr/>
              </p14:nvContentPartPr>
              <p14:xfrm>
                <a:off x="7597528" y="3533268"/>
                <a:ext cx="111240" cy="249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03DE625-3807-4882-82D1-29B6E5C2FDB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593208" y="3528948"/>
                  <a:ext cx="119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2AED195-0830-2531-F59D-093BAB5F4981}"/>
                    </a:ext>
                  </a:extLst>
                </p14:cNvPr>
                <p14:cNvContentPartPr/>
                <p14:nvPr/>
              </p14:nvContentPartPr>
              <p14:xfrm>
                <a:off x="7544248" y="3675828"/>
                <a:ext cx="147600" cy="108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2AED195-0830-2531-F59D-093BAB5F498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539928" y="3671508"/>
                  <a:ext cx="156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D0E91B5-3EFC-A640-596B-FCA1697D63D8}"/>
                    </a:ext>
                  </a:extLst>
                </p14:cNvPr>
                <p14:cNvContentPartPr/>
                <p14:nvPr/>
              </p14:nvContentPartPr>
              <p14:xfrm>
                <a:off x="7823608" y="3457308"/>
                <a:ext cx="773640" cy="329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D0E91B5-3EFC-A640-596B-FCA1697D63D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819288" y="3452988"/>
                  <a:ext cx="782280" cy="3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4BC9DE4-3BDD-34E6-45DF-A3FB3B94B5C9}"/>
                  </a:ext>
                </a:extLst>
              </p14:cNvPr>
              <p14:cNvContentPartPr/>
              <p14:nvPr/>
            </p14:nvContentPartPr>
            <p14:xfrm>
              <a:off x="8772208" y="3480708"/>
              <a:ext cx="257400" cy="4478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4BC9DE4-3BDD-34E6-45DF-A3FB3B94B5C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767888" y="3476388"/>
                <a:ext cx="266040" cy="45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B73FEC6-BF8D-7532-106E-048B8E7E0CB7}"/>
              </a:ext>
            </a:extLst>
          </p:cNvPr>
          <p:cNvGrpSpPr/>
          <p:nvPr/>
        </p:nvGrpSpPr>
        <p:grpSpPr>
          <a:xfrm>
            <a:off x="7578448" y="4048068"/>
            <a:ext cx="1711440" cy="248040"/>
            <a:chOff x="7578448" y="4048068"/>
            <a:chExt cx="171144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EDF06E2-BBBE-F71C-A79A-6492D450BD10}"/>
                    </a:ext>
                  </a:extLst>
                </p14:cNvPr>
                <p14:cNvContentPartPr/>
                <p14:nvPr/>
              </p14:nvContentPartPr>
              <p14:xfrm>
                <a:off x="7578448" y="4048068"/>
                <a:ext cx="1011600" cy="2354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EDF06E2-BBBE-F71C-A79A-6492D450BD1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574128" y="4043748"/>
                  <a:ext cx="1020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E01F389-EF66-4281-1C7E-66F7FDBF990B}"/>
                    </a:ext>
                  </a:extLst>
                </p14:cNvPr>
                <p14:cNvContentPartPr/>
                <p14:nvPr/>
              </p14:nvContentPartPr>
              <p14:xfrm>
                <a:off x="8008648" y="4119348"/>
                <a:ext cx="150120" cy="46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E01F389-EF66-4281-1C7E-66F7FDBF990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004328" y="4115028"/>
                  <a:ext cx="1587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F3AA73C-7AB5-00F5-921F-1CC31C4BAE23}"/>
                    </a:ext>
                  </a:extLst>
                </p14:cNvPr>
                <p14:cNvContentPartPr/>
                <p14:nvPr/>
              </p14:nvContentPartPr>
              <p14:xfrm>
                <a:off x="8657728" y="4052748"/>
                <a:ext cx="632160" cy="243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F3AA73C-7AB5-00F5-921F-1CC31C4BAE2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653408" y="4048428"/>
                  <a:ext cx="640800" cy="25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0A0895F2-785D-3E7D-D594-7C8E6F6527C5}"/>
                  </a:ext>
                </a:extLst>
              </p14:cNvPr>
              <p14:cNvContentPartPr/>
              <p14:nvPr/>
            </p14:nvContentPartPr>
            <p14:xfrm>
              <a:off x="7199368" y="4281708"/>
              <a:ext cx="168840" cy="4449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0A0895F2-785D-3E7D-D594-7C8E6F6527C5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195048" y="4277388"/>
                <a:ext cx="177480" cy="45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375F33-BF4C-C2AE-356D-1826F3FEA837}"/>
              </a:ext>
            </a:extLst>
          </p:cNvPr>
          <p:cNvGrpSpPr/>
          <p:nvPr/>
        </p:nvGrpSpPr>
        <p:grpSpPr>
          <a:xfrm>
            <a:off x="7403128" y="4316268"/>
            <a:ext cx="2084400" cy="482040"/>
            <a:chOff x="7403128" y="4316268"/>
            <a:chExt cx="208440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D9C25EC-527D-2D8F-82ED-7D42CF70059E}"/>
                    </a:ext>
                  </a:extLst>
                </p14:cNvPr>
                <p14:cNvContentPartPr/>
                <p14:nvPr/>
              </p14:nvContentPartPr>
              <p14:xfrm>
                <a:off x="7403128" y="4341108"/>
                <a:ext cx="1033920" cy="398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D9C25EC-527D-2D8F-82ED-7D42CF70059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398808" y="4336788"/>
                  <a:ext cx="10425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32D9D87-FB12-6A61-181F-403B45BEE4BB}"/>
                    </a:ext>
                  </a:extLst>
                </p14:cNvPr>
                <p14:cNvContentPartPr/>
                <p14:nvPr/>
              </p14:nvContentPartPr>
              <p14:xfrm>
                <a:off x="8129968" y="4412028"/>
                <a:ext cx="10980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32D9D87-FB12-6A61-181F-403B45BEE4B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125648" y="4407708"/>
                  <a:ext cx="118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977BEFD-1229-DF7C-5B49-1C58E3E0AA48}"/>
                    </a:ext>
                  </a:extLst>
                </p14:cNvPr>
                <p14:cNvContentPartPr/>
                <p14:nvPr/>
              </p14:nvContentPartPr>
              <p14:xfrm>
                <a:off x="7645048" y="4316268"/>
                <a:ext cx="99360" cy="748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977BEFD-1229-DF7C-5B49-1C58E3E0AA4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40728" y="4311948"/>
                  <a:ext cx="108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ACD5D00-25D5-F938-A811-485FAB9E064E}"/>
                    </a:ext>
                  </a:extLst>
                </p14:cNvPr>
                <p14:cNvContentPartPr/>
                <p14:nvPr/>
              </p14:nvContentPartPr>
              <p14:xfrm>
                <a:off x="8530288" y="4392228"/>
                <a:ext cx="905760" cy="261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ACD5D00-25D5-F938-A811-485FAB9E064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525968" y="4387908"/>
                  <a:ext cx="9144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D44A998-478F-6F1C-4AF6-C3979B3DDC58}"/>
                    </a:ext>
                  </a:extLst>
                </p14:cNvPr>
                <p14:cNvContentPartPr/>
                <p14:nvPr/>
              </p14:nvContentPartPr>
              <p14:xfrm>
                <a:off x="8820808" y="4428948"/>
                <a:ext cx="119160" cy="25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D44A998-478F-6F1C-4AF6-C3979B3DDC5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816488" y="4424628"/>
                  <a:ext cx="1278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1FC8D16-7A59-F45B-5B6C-093C959C8118}"/>
                    </a:ext>
                  </a:extLst>
                </p14:cNvPr>
                <p14:cNvContentPartPr/>
                <p14:nvPr/>
              </p14:nvContentPartPr>
              <p14:xfrm>
                <a:off x="9293128" y="4352628"/>
                <a:ext cx="194400" cy="4456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1FC8D16-7A59-F45B-5B6C-093C959C811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288808" y="4348308"/>
                  <a:ext cx="203040" cy="45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95DAA6B6-E585-CB36-619C-D0E2837F2225}"/>
                  </a:ext>
                </a:extLst>
              </p14:cNvPr>
              <p14:cNvContentPartPr/>
              <p14:nvPr/>
            </p14:nvContentPartPr>
            <p14:xfrm>
              <a:off x="4643008" y="3866628"/>
              <a:ext cx="1093320" cy="16030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95DAA6B6-E585-CB36-619C-D0E2837F2225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638688" y="3862308"/>
                <a:ext cx="1101960" cy="161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49E2607-A9D9-BEEB-34F0-E590D7498789}"/>
              </a:ext>
            </a:extLst>
          </p:cNvPr>
          <p:cNvGrpSpPr/>
          <p:nvPr/>
        </p:nvGrpSpPr>
        <p:grpSpPr>
          <a:xfrm>
            <a:off x="5929288" y="5268468"/>
            <a:ext cx="1960920" cy="322560"/>
            <a:chOff x="5929288" y="5268468"/>
            <a:chExt cx="196092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BE8B03B-FF2C-B4B3-7321-BD61F0BEB2FB}"/>
                    </a:ext>
                  </a:extLst>
                </p14:cNvPr>
                <p14:cNvContentPartPr/>
                <p14:nvPr/>
              </p14:nvContentPartPr>
              <p14:xfrm>
                <a:off x="5929288" y="5298348"/>
                <a:ext cx="906480" cy="2926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BE8B03B-FF2C-B4B3-7321-BD61F0BEB2F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924968" y="5294028"/>
                  <a:ext cx="9151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ACA6555-6149-0D30-6A67-5BA4870D9D75}"/>
                    </a:ext>
                  </a:extLst>
                </p14:cNvPr>
                <p14:cNvContentPartPr/>
                <p14:nvPr/>
              </p14:nvContentPartPr>
              <p14:xfrm>
                <a:off x="6405928" y="5268468"/>
                <a:ext cx="75960" cy="77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ACA6555-6149-0D30-6A67-5BA4870D9D7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401608" y="5264148"/>
                  <a:ext cx="84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ECECB8D-23AD-AB7A-227A-398280EF4273}"/>
                    </a:ext>
                  </a:extLst>
                </p14:cNvPr>
                <p14:cNvContentPartPr/>
                <p14:nvPr/>
              </p14:nvContentPartPr>
              <p14:xfrm>
                <a:off x="6312688" y="5399508"/>
                <a:ext cx="154800" cy="10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ECECB8D-23AD-AB7A-227A-398280EF427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308368" y="5395188"/>
                  <a:ext cx="163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10772C3-0D9D-FFEA-7CB8-78B8D374EB1C}"/>
                    </a:ext>
                  </a:extLst>
                </p14:cNvPr>
                <p14:cNvContentPartPr/>
                <p14:nvPr/>
              </p14:nvContentPartPr>
              <p14:xfrm>
                <a:off x="6953128" y="5311308"/>
                <a:ext cx="937080" cy="2718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10772C3-0D9D-FFEA-7CB8-78B8D374EB1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48808" y="5306988"/>
                  <a:ext cx="945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92D75EE-5C82-015A-323B-6E8F9376556D}"/>
                    </a:ext>
                  </a:extLst>
                </p14:cNvPr>
                <p14:cNvContentPartPr/>
                <p14:nvPr/>
              </p14:nvContentPartPr>
              <p14:xfrm>
                <a:off x="7233208" y="5344068"/>
                <a:ext cx="158400" cy="5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92D75EE-5C82-015A-323B-6E8F9376556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228888" y="5339748"/>
                  <a:ext cx="167040" cy="1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761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8EA8A1-DC85-560B-5A17-004878E3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27" y="-942392"/>
            <a:ext cx="7557170" cy="20604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Vector Scan Display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08B74C5-73AC-594A-BD6F-5FDBC353DA9F}"/>
                  </a:ext>
                </a:extLst>
              </p14:cNvPr>
              <p14:cNvContentPartPr/>
              <p14:nvPr/>
            </p14:nvContentPartPr>
            <p14:xfrm>
              <a:off x="905385" y="3857910"/>
              <a:ext cx="1510560" cy="305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08B74C5-73AC-594A-BD6F-5FDBC353DA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745" y="3848910"/>
                <a:ext cx="1528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B3CD44A-387C-984B-1682-993A67C054E1}"/>
                  </a:ext>
                </a:extLst>
              </p14:cNvPr>
              <p14:cNvContentPartPr/>
              <p14:nvPr/>
            </p14:nvContentPartPr>
            <p14:xfrm>
              <a:off x="590385" y="1394430"/>
              <a:ext cx="2005920" cy="2954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B3CD44A-387C-984B-1682-993A67C054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385" y="1385790"/>
                <a:ext cx="2023560" cy="297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C6420811-58A2-F2E2-976E-99C92354C028}"/>
              </a:ext>
            </a:extLst>
          </p:cNvPr>
          <p:cNvGrpSpPr/>
          <p:nvPr/>
        </p:nvGrpSpPr>
        <p:grpSpPr>
          <a:xfrm>
            <a:off x="423705" y="1394070"/>
            <a:ext cx="1807920" cy="2933640"/>
            <a:chOff x="423705" y="1394070"/>
            <a:chExt cx="1807920" cy="29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330E59-68CB-EA6B-0AEF-BF7D6FDF9759}"/>
                    </a:ext>
                  </a:extLst>
                </p14:cNvPr>
                <p14:cNvContentPartPr/>
                <p14:nvPr/>
              </p14:nvContentPartPr>
              <p14:xfrm>
                <a:off x="1010145" y="1731750"/>
                <a:ext cx="646560" cy="306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330E59-68CB-EA6B-0AEF-BF7D6FDF97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1145" y="1722750"/>
                  <a:ext cx="664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BE54B9-AF92-6228-D13F-603A762D3AB9}"/>
                    </a:ext>
                  </a:extLst>
                </p14:cNvPr>
                <p14:cNvContentPartPr/>
                <p14:nvPr/>
              </p14:nvContentPartPr>
              <p14:xfrm>
                <a:off x="1609185" y="1795830"/>
                <a:ext cx="110880" cy="10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BE54B9-AF92-6228-D13F-603A762D3A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0545" y="1786830"/>
                  <a:ext cx="128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9AA1E62-B880-20EE-EC27-AA4FA4384FB3}"/>
                    </a:ext>
                  </a:extLst>
                </p14:cNvPr>
                <p14:cNvContentPartPr/>
                <p14:nvPr/>
              </p14:nvContentPartPr>
              <p14:xfrm>
                <a:off x="1254225" y="1624470"/>
                <a:ext cx="120600" cy="107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9AA1E62-B880-20EE-EC27-AA4FA4384F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5585" y="1615830"/>
                  <a:ext cx="138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92EC59-FA81-1AF0-28CE-7CD10F0D347B}"/>
                    </a:ext>
                  </a:extLst>
                </p14:cNvPr>
                <p14:cNvContentPartPr/>
                <p14:nvPr/>
              </p14:nvContentPartPr>
              <p14:xfrm>
                <a:off x="980985" y="2220990"/>
                <a:ext cx="578160" cy="266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92EC59-FA81-1AF0-28CE-7CD10F0D34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2345" y="2212350"/>
                  <a:ext cx="5958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E854A9C-2CA8-0FBC-B21E-13540BAB7D9F}"/>
                    </a:ext>
                  </a:extLst>
                </p14:cNvPr>
                <p14:cNvContentPartPr/>
                <p14:nvPr/>
              </p14:nvContentPartPr>
              <p14:xfrm>
                <a:off x="1203465" y="2139630"/>
                <a:ext cx="97200" cy="90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E854A9C-2CA8-0FBC-B21E-13540BAB7D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4465" y="2130630"/>
                  <a:ext cx="114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E8AF77-203F-55A7-17BD-7DED5F043398}"/>
                    </a:ext>
                  </a:extLst>
                </p14:cNvPr>
                <p14:cNvContentPartPr/>
                <p14:nvPr/>
              </p14:nvContentPartPr>
              <p14:xfrm>
                <a:off x="924465" y="2715990"/>
                <a:ext cx="1307160" cy="300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E8AF77-203F-55A7-17BD-7DED5F0433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5465" y="2707350"/>
                  <a:ext cx="13248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0DC821-0897-2333-5BBD-DE385B42F242}"/>
                    </a:ext>
                  </a:extLst>
                </p14:cNvPr>
                <p14:cNvContentPartPr/>
                <p14:nvPr/>
              </p14:nvContentPartPr>
              <p14:xfrm>
                <a:off x="1859385" y="2790870"/>
                <a:ext cx="122040" cy="3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0DC821-0897-2333-5BBD-DE385B42F2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50745" y="2781870"/>
                  <a:ext cx="139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FBAB95-679C-8384-E95D-D8A67496CD30}"/>
                    </a:ext>
                  </a:extLst>
                </p14:cNvPr>
                <p14:cNvContentPartPr/>
                <p14:nvPr/>
              </p14:nvContentPartPr>
              <p14:xfrm>
                <a:off x="935625" y="3123150"/>
                <a:ext cx="1185120" cy="583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FBAB95-679C-8384-E95D-D8A67496CD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6985" y="3114510"/>
                  <a:ext cx="120276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15A299-DCE0-9B20-7B4D-849516344F5D}"/>
                    </a:ext>
                  </a:extLst>
                </p14:cNvPr>
                <p14:cNvContentPartPr/>
                <p14:nvPr/>
              </p14:nvContentPartPr>
              <p14:xfrm>
                <a:off x="1676505" y="2993550"/>
                <a:ext cx="93240" cy="80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15A299-DCE0-9B20-7B4D-849516344F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67505" y="2984910"/>
                  <a:ext cx="110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D42E05E-E8B7-5DD2-EC3F-004E3BBA901B}"/>
                    </a:ext>
                  </a:extLst>
                </p14:cNvPr>
                <p14:cNvContentPartPr/>
                <p14:nvPr/>
              </p14:nvContentPartPr>
              <p14:xfrm>
                <a:off x="1425225" y="3146910"/>
                <a:ext cx="192960" cy="10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D42E05E-E8B7-5DD2-EC3F-004E3BBA90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16225" y="3138270"/>
                  <a:ext cx="210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481D1F7-68F6-6686-1AF9-67904AAA3A4A}"/>
                    </a:ext>
                  </a:extLst>
                </p14:cNvPr>
                <p14:cNvContentPartPr/>
                <p14:nvPr/>
              </p14:nvContentPartPr>
              <p14:xfrm>
                <a:off x="423705" y="1394070"/>
                <a:ext cx="195840" cy="2933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481D1F7-68F6-6686-1AF9-67904AAA3A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5065" y="1385070"/>
                  <a:ext cx="213480" cy="29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05A2419-B927-E306-68E4-6742F21833C9}"/>
              </a:ext>
            </a:extLst>
          </p:cNvPr>
          <p:cNvGrpSpPr/>
          <p:nvPr/>
        </p:nvGrpSpPr>
        <p:grpSpPr>
          <a:xfrm>
            <a:off x="707025" y="4504470"/>
            <a:ext cx="1221480" cy="693000"/>
            <a:chOff x="707025" y="4504470"/>
            <a:chExt cx="1221480" cy="69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C62641B-062C-E072-2273-CD346983BAEF}"/>
                    </a:ext>
                  </a:extLst>
                </p14:cNvPr>
                <p14:cNvContentPartPr/>
                <p14:nvPr/>
              </p14:nvContentPartPr>
              <p14:xfrm>
                <a:off x="824745" y="4694190"/>
                <a:ext cx="360" cy="271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C62641B-062C-E072-2273-CD346983BA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6105" y="4685550"/>
                  <a:ext cx="1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9EEE8A5-C8AE-4CC7-10BA-C407BB998434}"/>
                    </a:ext>
                  </a:extLst>
                </p14:cNvPr>
                <p14:cNvContentPartPr/>
                <p14:nvPr/>
              </p14:nvContentPartPr>
              <p14:xfrm>
                <a:off x="707025" y="4617150"/>
                <a:ext cx="1221480" cy="580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9EEE8A5-C8AE-4CC7-10BA-C407BB9984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8025" y="4608150"/>
                  <a:ext cx="12391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45E334-9EAD-C594-5A26-5FDAE27B7AF8}"/>
                    </a:ext>
                  </a:extLst>
                </p14:cNvPr>
                <p14:cNvContentPartPr/>
                <p14:nvPr/>
              </p14:nvContentPartPr>
              <p14:xfrm>
                <a:off x="1036425" y="4504470"/>
                <a:ext cx="111240" cy="116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45E334-9EAD-C594-5A26-5FDAE27B7A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7785" y="4495830"/>
                  <a:ext cx="12888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DFF9ABB-223C-52D1-D587-428E12DBDAFF}"/>
                  </a:ext>
                </a:extLst>
              </p14:cNvPr>
              <p14:cNvContentPartPr/>
              <p14:nvPr/>
            </p14:nvContentPartPr>
            <p14:xfrm>
              <a:off x="2034345" y="4633350"/>
              <a:ext cx="834840" cy="465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DFF9ABB-223C-52D1-D587-428E12DBDAF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25705" y="4624350"/>
                <a:ext cx="85248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1E255AB-A502-0EEF-F2A9-83C5BAC29AB3}"/>
                  </a:ext>
                </a:extLst>
              </p14:cNvPr>
              <p14:cNvContentPartPr/>
              <p14:nvPr/>
            </p14:nvContentPartPr>
            <p14:xfrm>
              <a:off x="2991585" y="4654230"/>
              <a:ext cx="1140840" cy="573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1E255AB-A502-0EEF-F2A9-83C5BAC29AB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82945" y="4645590"/>
                <a:ext cx="1158480" cy="59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8C96E226-677F-EF43-BB05-D451F5F96F5C}"/>
              </a:ext>
            </a:extLst>
          </p:cNvPr>
          <p:cNvGrpSpPr/>
          <p:nvPr/>
        </p:nvGrpSpPr>
        <p:grpSpPr>
          <a:xfrm>
            <a:off x="4271745" y="1068270"/>
            <a:ext cx="1056600" cy="646920"/>
            <a:chOff x="4271745" y="1068270"/>
            <a:chExt cx="105660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B2FF56B-FD1C-0EBF-1FCA-0285683C5D49}"/>
                    </a:ext>
                  </a:extLst>
                </p14:cNvPr>
                <p14:cNvContentPartPr/>
                <p14:nvPr/>
              </p14:nvContentPartPr>
              <p14:xfrm>
                <a:off x="4426545" y="1336470"/>
                <a:ext cx="190800" cy="194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B2FF56B-FD1C-0EBF-1FCA-0285683C5D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17905" y="1327830"/>
                  <a:ext cx="208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05A36F8-9F81-3CC3-BE72-B250DFEAC152}"/>
                    </a:ext>
                  </a:extLst>
                </p14:cNvPr>
                <p14:cNvContentPartPr/>
                <p14:nvPr/>
              </p14:nvContentPartPr>
              <p14:xfrm>
                <a:off x="4682505" y="1291110"/>
                <a:ext cx="109440" cy="239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05A36F8-9F81-3CC3-BE72-B250DFEAC1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73505" y="1282110"/>
                  <a:ext cx="127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EA3055-F3FB-7F39-70A0-F9B7C669899D}"/>
                    </a:ext>
                  </a:extLst>
                </p14:cNvPr>
                <p14:cNvContentPartPr/>
                <p14:nvPr/>
              </p14:nvContentPartPr>
              <p14:xfrm>
                <a:off x="4891305" y="1257990"/>
                <a:ext cx="138240" cy="237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FEA3055-F3FB-7F39-70A0-F9B7C669899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82665" y="1249350"/>
                  <a:ext cx="1558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0A07AFC-A8F2-CD55-CEF6-6432755A0B6D}"/>
                    </a:ext>
                  </a:extLst>
                </p14:cNvPr>
                <p14:cNvContentPartPr/>
                <p14:nvPr/>
              </p14:nvContentPartPr>
              <p14:xfrm>
                <a:off x="4271745" y="1068270"/>
                <a:ext cx="1056600" cy="646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0A07AFC-A8F2-CD55-CEF6-6432755A0B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62745" y="1059270"/>
                  <a:ext cx="1074240" cy="66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B8536A1-E012-07A9-E6E2-E1A8AD21E737}"/>
              </a:ext>
            </a:extLst>
          </p:cNvPr>
          <p:cNvGrpSpPr/>
          <p:nvPr/>
        </p:nvGrpSpPr>
        <p:grpSpPr>
          <a:xfrm>
            <a:off x="4145385" y="1726350"/>
            <a:ext cx="1545840" cy="1093320"/>
            <a:chOff x="4145385" y="1726350"/>
            <a:chExt cx="1545840" cy="10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DAA553A-5715-B1FE-A44E-76C327D5E994}"/>
                    </a:ext>
                  </a:extLst>
                </p14:cNvPr>
                <p14:cNvContentPartPr/>
                <p14:nvPr/>
              </p14:nvContentPartPr>
              <p14:xfrm>
                <a:off x="4469385" y="1744710"/>
                <a:ext cx="7560" cy="452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DAA553A-5715-B1FE-A44E-76C327D5E99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60385" y="1736070"/>
                  <a:ext cx="252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DA52A97-7163-431D-C713-4015D3B93958}"/>
                    </a:ext>
                  </a:extLst>
                </p14:cNvPr>
                <p14:cNvContentPartPr/>
                <p14:nvPr/>
              </p14:nvContentPartPr>
              <p14:xfrm>
                <a:off x="4403145" y="1741110"/>
                <a:ext cx="117720" cy="91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DA52A97-7163-431D-C713-4015D3B939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94505" y="1732470"/>
                  <a:ext cx="135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25240F3-50A8-AAD1-830F-83FC2968F779}"/>
                    </a:ext>
                  </a:extLst>
                </p14:cNvPr>
                <p14:cNvContentPartPr/>
                <p14:nvPr/>
              </p14:nvContentPartPr>
              <p14:xfrm>
                <a:off x="4978065" y="1726350"/>
                <a:ext cx="101520" cy="445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25240F3-50A8-AAD1-830F-83FC2968F7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69065" y="1717710"/>
                  <a:ext cx="1191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3DEB67D-BF8F-32A9-834E-2BF6509BD18A}"/>
                    </a:ext>
                  </a:extLst>
                </p14:cNvPr>
                <p14:cNvContentPartPr/>
                <p14:nvPr/>
              </p14:nvContentPartPr>
              <p14:xfrm>
                <a:off x="4276425" y="2389110"/>
                <a:ext cx="168480" cy="4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3DEB67D-BF8F-32A9-834E-2BF6509BD1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67785" y="2380110"/>
                  <a:ext cx="186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F22D9C4-A102-5FBB-8277-45C8AE4CE12F}"/>
                    </a:ext>
                  </a:extLst>
                </p14:cNvPr>
                <p14:cNvContentPartPr/>
                <p14:nvPr/>
              </p14:nvContentPartPr>
              <p14:xfrm>
                <a:off x="4250505" y="2411790"/>
                <a:ext cx="198360" cy="225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F22D9C4-A102-5FBB-8277-45C8AE4CE1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41505" y="2403150"/>
                  <a:ext cx="216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E40FB81-2CC3-4EB7-A646-7FA48D676A0E}"/>
                    </a:ext>
                  </a:extLst>
                </p14:cNvPr>
                <p14:cNvContentPartPr/>
                <p14:nvPr/>
              </p14:nvContentPartPr>
              <p14:xfrm>
                <a:off x="4518345" y="2385870"/>
                <a:ext cx="91800" cy="300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E40FB81-2CC3-4EB7-A646-7FA48D676A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09345" y="2376870"/>
                  <a:ext cx="1094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F2B1BB8-60F1-A198-1C6A-E1664322B343}"/>
                    </a:ext>
                  </a:extLst>
                </p14:cNvPr>
                <p14:cNvContentPartPr/>
                <p14:nvPr/>
              </p14:nvContentPartPr>
              <p14:xfrm>
                <a:off x="4624185" y="2431230"/>
                <a:ext cx="118440" cy="226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F2B1BB8-60F1-A198-1C6A-E1664322B3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15185" y="2422590"/>
                  <a:ext cx="136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B13C02B-0190-9E1C-FE9F-6CB4FE6AE9C0}"/>
                    </a:ext>
                  </a:extLst>
                </p14:cNvPr>
                <p14:cNvContentPartPr/>
                <p14:nvPr/>
              </p14:nvContentPartPr>
              <p14:xfrm>
                <a:off x="5016225" y="2368950"/>
                <a:ext cx="84960" cy="311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B13C02B-0190-9E1C-FE9F-6CB4FE6AE9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07585" y="2359950"/>
                  <a:ext cx="1026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FB85FD5-5CA4-42AC-66EB-847F22346CC4}"/>
                    </a:ext>
                  </a:extLst>
                </p14:cNvPr>
                <p14:cNvContentPartPr/>
                <p14:nvPr/>
              </p14:nvContentPartPr>
              <p14:xfrm>
                <a:off x="5160585" y="2386590"/>
                <a:ext cx="330120" cy="269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FB85FD5-5CA4-42AC-66EB-847F22346C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51945" y="2377950"/>
                  <a:ext cx="34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C53AC2A-4793-158C-AFC4-7A5C15F9998E}"/>
                    </a:ext>
                  </a:extLst>
                </p14:cNvPr>
                <p14:cNvContentPartPr/>
                <p14:nvPr/>
              </p14:nvContentPartPr>
              <p14:xfrm>
                <a:off x="5453265" y="2466870"/>
                <a:ext cx="110880" cy="11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C53AC2A-4793-158C-AFC4-7A5C15F999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44265" y="2458230"/>
                  <a:ext cx="128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5C199E3-AA70-4699-82A6-4D41F67D5FA2}"/>
                    </a:ext>
                  </a:extLst>
                </p14:cNvPr>
                <p14:cNvContentPartPr/>
                <p14:nvPr/>
              </p14:nvContentPartPr>
              <p14:xfrm>
                <a:off x="4145385" y="2246190"/>
                <a:ext cx="1545840" cy="573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5C199E3-AA70-4699-82A6-4D41F67D5F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36385" y="2237190"/>
                  <a:ext cx="1563480" cy="59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08B7496-F0D0-92F0-4B72-4EFE8362ED5E}"/>
                  </a:ext>
                </a:extLst>
              </p14:cNvPr>
              <p14:cNvContentPartPr/>
              <p14:nvPr/>
            </p14:nvContentPartPr>
            <p14:xfrm>
              <a:off x="5356785" y="3735870"/>
              <a:ext cx="21960" cy="280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08B7496-F0D0-92F0-4B72-4EFE8362ED5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48145" y="3727230"/>
                <a:ext cx="39600" cy="2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A29D2A3E-852E-D678-A32D-9083F630545C}"/>
              </a:ext>
            </a:extLst>
          </p:cNvPr>
          <p:cNvGrpSpPr/>
          <p:nvPr/>
        </p:nvGrpSpPr>
        <p:grpSpPr>
          <a:xfrm>
            <a:off x="5076705" y="3417990"/>
            <a:ext cx="2934000" cy="859680"/>
            <a:chOff x="5076705" y="3417990"/>
            <a:chExt cx="2934000" cy="85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0539661-8335-CF18-E87A-9AB806D60F7C}"/>
                    </a:ext>
                  </a:extLst>
                </p14:cNvPr>
                <p14:cNvContentPartPr/>
                <p14:nvPr/>
              </p14:nvContentPartPr>
              <p14:xfrm>
                <a:off x="5250945" y="3694830"/>
                <a:ext cx="1141920" cy="582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0539661-8335-CF18-E87A-9AB806D60F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41945" y="3685830"/>
                  <a:ext cx="115956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1213ED7-7950-8C99-34B3-4DF054E6EEDB}"/>
                    </a:ext>
                  </a:extLst>
                </p14:cNvPr>
                <p14:cNvContentPartPr/>
                <p14:nvPr/>
              </p14:nvContentPartPr>
              <p14:xfrm>
                <a:off x="5523465" y="3525990"/>
                <a:ext cx="117720" cy="120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213ED7-7950-8C99-34B3-4DF054E6EED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14465" y="3516990"/>
                  <a:ext cx="135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5E04D7A-ECAF-F76D-0F87-2505D2F3A3C3}"/>
                    </a:ext>
                  </a:extLst>
                </p14:cNvPr>
                <p14:cNvContentPartPr/>
                <p14:nvPr/>
              </p14:nvContentPartPr>
              <p14:xfrm>
                <a:off x="6509505" y="3638310"/>
                <a:ext cx="1356120" cy="319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5E04D7A-ECAF-F76D-0F87-2505D2F3A3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00505" y="3629310"/>
                  <a:ext cx="13737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5EF171C-7DDD-7410-B602-010352FA0B7E}"/>
                    </a:ext>
                  </a:extLst>
                </p14:cNvPr>
                <p14:cNvContentPartPr/>
                <p14:nvPr/>
              </p14:nvContentPartPr>
              <p14:xfrm>
                <a:off x="7036545" y="3690510"/>
                <a:ext cx="88200" cy="10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5EF171C-7DDD-7410-B602-010352FA0B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27545" y="3681870"/>
                  <a:ext cx="105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A68C2B7-AF53-4E0E-26D5-5152EB8047D0}"/>
                    </a:ext>
                  </a:extLst>
                </p14:cNvPr>
                <p14:cNvContentPartPr/>
                <p14:nvPr/>
              </p14:nvContentPartPr>
              <p14:xfrm>
                <a:off x="5076705" y="3417990"/>
                <a:ext cx="2934000" cy="848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A68C2B7-AF53-4E0E-26D5-5152EB8047D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67705" y="3408990"/>
                  <a:ext cx="2951640" cy="86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DAA94C6-3988-15CD-2602-928A5DA783C3}"/>
              </a:ext>
            </a:extLst>
          </p:cNvPr>
          <p:cNvGrpSpPr/>
          <p:nvPr/>
        </p:nvGrpSpPr>
        <p:grpSpPr>
          <a:xfrm>
            <a:off x="2635905" y="3604110"/>
            <a:ext cx="2318400" cy="300960"/>
            <a:chOff x="2635905" y="3604110"/>
            <a:chExt cx="231840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E4D3318-12F4-EB87-3F7F-E6170358B230}"/>
                    </a:ext>
                  </a:extLst>
                </p14:cNvPr>
                <p14:cNvContentPartPr/>
                <p14:nvPr/>
              </p14:nvContentPartPr>
              <p14:xfrm>
                <a:off x="2649945" y="3750990"/>
                <a:ext cx="2304360" cy="154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E4D3318-12F4-EB87-3F7F-E6170358B23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40945" y="3742350"/>
                  <a:ext cx="2322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2CF0B93-A0BE-F991-8C90-D8758CCECE4D}"/>
                    </a:ext>
                  </a:extLst>
                </p14:cNvPr>
                <p14:cNvContentPartPr/>
                <p14:nvPr/>
              </p14:nvContentPartPr>
              <p14:xfrm>
                <a:off x="2635905" y="3604110"/>
                <a:ext cx="127800" cy="257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2CF0B93-A0BE-F991-8C90-D8758CCECE4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26905" y="3595470"/>
                  <a:ext cx="145440" cy="27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CCA9BD6-A079-CC98-4266-56FE62DB69BD}"/>
                  </a:ext>
                </a:extLst>
              </p14:cNvPr>
              <p14:cNvContentPartPr/>
              <p14:nvPr/>
            </p14:nvContentPartPr>
            <p14:xfrm>
              <a:off x="8002425" y="3759990"/>
              <a:ext cx="360" cy="4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CCA9BD6-A079-CC98-4266-56FE62DB69B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93785" y="3750990"/>
                <a:ext cx="1800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DC89A1D-9532-C856-C286-B97389A15FAE}"/>
              </a:ext>
            </a:extLst>
          </p:cNvPr>
          <p:cNvGrpSpPr/>
          <p:nvPr/>
        </p:nvGrpSpPr>
        <p:grpSpPr>
          <a:xfrm>
            <a:off x="7840065" y="2046750"/>
            <a:ext cx="1136880" cy="1774080"/>
            <a:chOff x="7840065" y="2046750"/>
            <a:chExt cx="1136880" cy="177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5292B5-5F1D-814B-F8D5-3BBBB26B3E86}"/>
                    </a:ext>
                  </a:extLst>
                </p14:cNvPr>
                <p14:cNvContentPartPr/>
                <p14:nvPr/>
              </p14:nvContentPartPr>
              <p14:xfrm>
                <a:off x="7991625" y="2966910"/>
                <a:ext cx="447120" cy="853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5292B5-5F1D-814B-F8D5-3BBBB26B3E8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82625" y="2958270"/>
                  <a:ext cx="46476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960461C-6A78-0FB1-6ABC-2DED2CFE14A1}"/>
                    </a:ext>
                  </a:extLst>
                </p14:cNvPr>
                <p14:cNvContentPartPr/>
                <p14:nvPr/>
              </p14:nvContentPartPr>
              <p14:xfrm>
                <a:off x="7973265" y="2282910"/>
                <a:ext cx="169200" cy="222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960461C-6A78-0FB1-6ABC-2DED2CFE14A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64625" y="2274270"/>
                  <a:ext cx="186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104E854-AC1D-64F6-3D5D-21DD9D60D2FF}"/>
                    </a:ext>
                  </a:extLst>
                </p14:cNvPr>
                <p14:cNvContentPartPr/>
                <p14:nvPr/>
              </p14:nvContentPartPr>
              <p14:xfrm>
                <a:off x="8240745" y="2258070"/>
                <a:ext cx="190440" cy="234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104E854-AC1D-64F6-3D5D-21DD9D60D2F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31745" y="2249070"/>
                  <a:ext cx="208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47BE6DE-C599-64EC-02AB-DF501549F10B}"/>
                    </a:ext>
                  </a:extLst>
                </p14:cNvPr>
                <p14:cNvContentPartPr/>
                <p14:nvPr/>
              </p14:nvContentPartPr>
              <p14:xfrm>
                <a:off x="8487345" y="2249430"/>
                <a:ext cx="17280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47BE6DE-C599-64EC-02AB-DF501549F1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78345" y="2240430"/>
                  <a:ext cx="190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A104C2-BF53-15F8-7E78-FB536393659F}"/>
                    </a:ext>
                  </a:extLst>
                </p14:cNvPr>
                <p14:cNvContentPartPr/>
                <p14:nvPr/>
              </p14:nvContentPartPr>
              <p14:xfrm>
                <a:off x="8558265" y="2260230"/>
                <a:ext cx="30600" cy="212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A104C2-BF53-15F8-7E78-FB536393659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49265" y="2251590"/>
                  <a:ext cx="48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D7750B4-D7AD-2428-69CE-75206F8F14A9}"/>
                    </a:ext>
                  </a:extLst>
                </p14:cNvPr>
                <p14:cNvContentPartPr/>
                <p14:nvPr/>
              </p14:nvContentPartPr>
              <p14:xfrm>
                <a:off x="7840065" y="2046750"/>
                <a:ext cx="1136880" cy="840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D7750B4-D7AD-2428-69CE-75206F8F14A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31065" y="2037750"/>
                  <a:ext cx="1154520" cy="85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D21FE75-BD5C-2C33-CCD5-D115832F7A6A}"/>
              </a:ext>
            </a:extLst>
          </p:cNvPr>
          <p:cNvGrpSpPr/>
          <p:nvPr/>
        </p:nvGrpSpPr>
        <p:grpSpPr>
          <a:xfrm>
            <a:off x="5408625" y="4171470"/>
            <a:ext cx="168840" cy="1109160"/>
            <a:chOff x="5408625" y="4171470"/>
            <a:chExt cx="168840" cy="11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DBA3ECF-5799-DF29-022B-A95AABACF7BB}"/>
                    </a:ext>
                  </a:extLst>
                </p14:cNvPr>
                <p14:cNvContentPartPr/>
                <p14:nvPr/>
              </p14:nvContentPartPr>
              <p14:xfrm>
                <a:off x="5438505" y="4195230"/>
                <a:ext cx="40680" cy="1085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DBA3ECF-5799-DF29-022B-A95AABACF7B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29505" y="4186230"/>
                  <a:ext cx="58320" cy="11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762D04C-ADD8-FC01-46E8-B74699A62B9C}"/>
                    </a:ext>
                  </a:extLst>
                </p14:cNvPr>
                <p14:cNvContentPartPr/>
                <p14:nvPr/>
              </p14:nvContentPartPr>
              <p14:xfrm>
                <a:off x="5408625" y="4171470"/>
                <a:ext cx="168840" cy="138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762D04C-ADD8-FC01-46E8-B74699A62B9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99625" y="4162830"/>
                  <a:ext cx="1864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E686B1A-FB75-7BAC-2EAA-6E5D9EC97885}"/>
              </a:ext>
            </a:extLst>
          </p:cNvPr>
          <p:cNvGrpSpPr/>
          <p:nvPr/>
        </p:nvGrpSpPr>
        <p:grpSpPr>
          <a:xfrm>
            <a:off x="4982025" y="5381790"/>
            <a:ext cx="1296000" cy="594360"/>
            <a:chOff x="4982025" y="5381790"/>
            <a:chExt cx="1296000" cy="5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83503AD-959B-D6F1-89E2-AC76639AC266}"/>
                    </a:ext>
                  </a:extLst>
                </p14:cNvPr>
                <p14:cNvContentPartPr/>
                <p14:nvPr/>
              </p14:nvContentPartPr>
              <p14:xfrm>
                <a:off x="5138985" y="5535150"/>
                <a:ext cx="897840" cy="287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83503AD-959B-D6F1-89E2-AC76639AC2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30345" y="5526150"/>
                  <a:ext cx="915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C99210-DB84-4F95-4A00-2CBF72E4B86C}"/>
                    </a:ext>
                  </a:extLst>
                </p14:cNvPr>
                <p14:cNvContentPartPr/>
                <p14:nvPr/>
              </p14:nvContentPartPr>
              <p14:xfrm>
                <a:off x="4982025" y="5381790"/>
                <a:ext cx="1296000" cy="594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C99210-DB84-4F95-4A00-2CBF72E4B8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73025" y="5372790"/>
                  <a:ext cx="1313640" cy="61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A6AA26A-4CA9-BFDC-8E9C-90EC7FA7BED8}"/>
                  </a:ext>
                </a:extLst>
              </p14:cNvPr>
              <p14:cNvContentPartPr/>
              <p14:nvPr/>
            </p14:nvContentPartPr>
            <p14:xfrm>
              <a:off x="7116825" y="5483670"/>
              <a:ext cx="17640" cy="283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A6AA26A-4CA9-BFDC-8E9C-90EC7FA7BED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08185" y="5475030"/>
                <a:ext cx="352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B7A1283-541A-DB9F-565E-7BD126E251D7}"/>
                  </a:ext>
                </a:extLst>
              </p14:cNvPr>
              <p14:cNvContentPartPr/>
              <p14:nvPr/>
            </p14:nvContentPartPr>
            <p14:xfrm>
              <a:off x="7125825" y="5396910"/>
              <a:ext cx="1284480" cy="5526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B7A1283-541A-DB9F-565E-7BD126E251D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116825" y="5387910"/>
                <a:ext cx="1302120" cy="57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358DE63-3969-3165-0651-6A68C2127D68}"/>
              </a:ext>
            </a:extLst>
          </p:cNvPr>
          <p:cNvGrpSpPr/>
          <p:nvPr/>
        </p:nvGrpSpPr>
        <p:grpSpPr>
          <a:xfrm>
            <a:off x="6982185" y="4312950"/>
            <a:ext cx="1698840" cy="1589040"/>
            <a:chOff x="6982185" y="4312950"/>
            <a:chExt cx="1698840" cy="158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C7C178A-BA6E-82B4-8774-AFA1F6BC36EA}"/>
                    </a:ext>
                  </a:extLst>
                </p14:cNvPr>
                <p14:cNvContentPartPr/>
                <p14:nvPr/>
              </p14:nvContentPartPr>
              <p14:xfrm>
                <a:off x="6982185" y="5271630"/>
                <a:ext cx="1698840" cy="630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C7C178A-BA6E-82B4-8774-AFA1F6BC36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73185" y="5262990"/>
                  <a:ext cx="171648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6B0287-24D4-472F-C4B9-9C50948F3087}"/>
                    </a:ext>
                  </a:extLst>
                </p14:cNvPr>
                <p14:cNvContentPartPr/>
                <p14:nvPr/>
              </p14:nvContentPartPr>
              <p14:xfrm>
                <a:off x="7440465" y="4315470"/>
                <a:ext cx="38520" cy="946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6B0287-24D4-472F-C4B9-9C50948F308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31465" y="4306470"/>
                  <a:ext cx="56160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DCE3D0-C516-2051-8371-B31116E5519D}"/>
                    </a:ext>
                  </a:extLst>
                </p14:cNvPr>
                <p14:cNvContentPartPr/>
                <p14:nvPr/>
              </p14:nvContentPartPr>
              <p14:xfrm>
                <a:off x="7304745" y="4312950"/>
                <a:ext cx="249120" cy="167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DCE3D0-C516-2051-8371-B31116E5519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96105" y="4304310"/>
                  <a:ext cx="26676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ABC3009-1D1E-1510-0129-3851845FCB42}"/>
                  </a:ext>
                </a:extLst>
              </p14:cNvPr>
              <p14:cNvContentPartPr/>
              <p14:nvPr/>
            </p14:nvContentPartPr>
            <p14:xfrm>
              <a:off x="4550745" y="2911830"/>
              <a:ext cx="533160" cy="6350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ABC3009-1D1E-1510-0129-3851845FCB4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542105" y="2902830"/>
                <a:ext cx="55080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695438B-CB7C-1868-F1A5-56E664FD1203}"/>
                  </a:ext>
                </a:extLst>
              </p14:cNvPr>
              <p14:cNvContentPartPr/>
              <p14:nvPr/>
            </p14:nvContentPartPr>
            <p14:xfrm>
              <a:off x="5820105" y="2509350"/>
              <a:ext cx="326520" cy="8226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695438B-CB7C-1868-F1A5-56E664FD120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811105" y="2500350"/>
                <a:ext cx="34416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6B4FA51-AA4C-F6E8-8A05-325750E2F68F}"/>
                  </a:ext>
                </a:extLst>
              </p14:cNvPr>
              <p14:cNvContentPartPr/>
              <p14:nvPr/>
            </p14:nvContentPartPr>
            <p14:xfrm>
              <a:off x="7671225" y="4374510"/>
              <a:ext cx="116280" cy="2746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6B4FA51-AA4C-F6E8-8A05-325750E2F68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666905" y="4370190"/>
                <a:ext cx="124920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CC6BCA0-FEC8-2824-7F9B-141A6FAF6CB6}"/>
              </a:ext>
            </a:extLst>
          </p:cNvPr>
          <p:cNvGrpSpPr/>
          <p:nvPr/>
        </p:nvGrpSpPr>
        <p:grpSpPr>
          <a:xfrm>
            <a:off x="7832505" y="4239870"/>
            <a:ext cx="1573560" cy="768600"/>
            <a:chOff x="7832505" y="4239870"/>
            <a:chExt cx="1573560" cy="76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CB4DDBA-0AC0-5D66-E09B-1D96C7147D48}"/>
                    </a:ext>
                  </a:extLst>
                </p14:cNvPr>
                <p14:cNvContentPartPr/>
                <p14:nvPr/>
              </p14:nvContentPartPr>
              <p14:xfrm>
                <a:off x="7832505" y="4252470"/>
                <a:ext cx="1136160" cy="446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CB4DDBA-0AC0-5D66-E09B-1D96C7147D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28185" y="4248150"/>
                  <a:ext cx="11448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E6221C8-05D8-85B7-6CB9-A1C5467E7CFE}"/>
                    </a:ext>
                  </a:extLst>
                </p14:cNvPr>
                <p14:cNvContentPartPr/>
                <p14:nvPr/>
              </p14:nvContentPartPr>
              <p14:xfrm>
                <a:off x="8139945" y="4285950"/>
                <a:ext cx="72360" cy="98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E6221C8-05D8-85B7-6CB9-A1C5467E7C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35625" y="4281630"/>
                  <a:ext cx="81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CA695C0-5876-9966-51C2-8FFD5F95E718}"/>
                    </a:ext>
                  </a:extLst>
                </p14:cNvPr>
                <p14:cNvContentPartPr/>
                <p14:nvPr/>
              </p14:nvContentPartPr>
              <p14:xfrm>
                <a:off x="9091065" y="4239870"/>
                <a:ext cx="315000" cy="298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CA695C0-5876-9966-51C2-8FFD5F95E71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86745" y="4235550"/>
                  <a:ext cx="3236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F595D97-C4DE-982E-0939-1C3C69B41B05}"/>
                    </a:ext>
                  </a:extLst>
                </p14:cNvPr>
                <p14:cNvContentPartPr/>
                <p14:nvPr/>
              </p14:nvContentPartPr>
              <p14:xfrm>
                <a:off x="9074505" y="4330590"/>
                <a:ext cx="124200" cy="10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F595D97-C4DE-982E-0939-1C3C69B41B0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70185" y="4326270"/>
                  <a:ext cx="132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C0F1E21-C467-03BE-67D9-27A765A841F7}"/>
                    </a:ext>
                  </a:extLst>
                </p14:cNvPr>
                <p14:cNvContentPartPr/>
                <p14:nvPr/>
              </p14:nvContentPartPr>
              <p14:xfrm>
                <a:off x="8540625" y="4737030"/>
                <a:ext cx="181440" cy="226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C0F1E21-C467-03BE-67D9-27A765A841F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36305" y="4732710"/>
                  <a:ext cx="190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79AD297-9FBA-BE6F-7888-E0E28F240BAD}"/>
                    </a:ext>
                  </a:extLst>
                </p14:cNvPr>
                <p14:cNvContentPartPr/>
                <p14:nvPr/>
              </p14:nvContentPartPr>
              <p14:xfrm>
                <a:off x="8761665" y="4720470"/>
                <a:ext cx="94320" cy="249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79AD297-9FBA-BE6F-7888-E0E28F240BA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57345" y="4716150"/>
                  <a:ext cx="102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BBB63F4-F344-021B-D422-2FF472F47EF1}"/>
                    </a:ext>
                  </a:extLst>
                </p14:cNvPr>
                <p14:cNvContentPartPr/>
                <p14:nvPr/>
              </p14:nvContentPartPr>
              <p14:xfrm>
                <a:off x="8925105" y="4718310"/>
                <a:ext cx="90360" cy="209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BBB63F4-F344-021B-D422-2FF472F47EF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20785" y="4713990"/>
                  <a:ext cx="99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81F93F6-5F4E-96C7-21DC-8DF335E86E31}"/>
                    </a:ext>
                  </a:extLst>
                </p14:cNvPr>
                <p14:cNvContentPartPr/>
                <p14:nvPr/>
              </p14:nvContentPartPr>
              <p14:xfrm>
                <a:off x="9058665" y="4663230"/>
                <a:ext cx="128160" cy="345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81F93F6-5F4E-96C7-21DC-8DF335E86E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54345" y="4658910"/>
                  <a:ext cx="136800" cy="35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A3BF3CE-58EA-5FAD-2D44-ED42FB572D24}"/>
                  </a:ext>
                </a:extLst>
              </p14:cNvPr>
              <p14:cNvContentPartPr/>
              <p14:nvPr/>
            </p14:nvContentPartPr>
            <p14:xfrm>
              <a:off x="1204905" y="6377910"/>
              <a:ext cx="5400" cy="2253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A3BF3CE-58EA-5FAD-2D44-ED42FB572D2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200585" y="6373590"/>
                <a:ext cx="14040" cy="23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CDD6644-2911-B3D2-CE56-F94CD4037157}"/>
              </a:ext>
            </a:extLst>
          </p:cNvPr>
          <p:cNvGrpSpPr/>
          <p:nvPr/>
        </p:nvGrpSpPr>
        <p:grpSpPr>
          <a:xfrm>
            <a:off x="1104105" y="6208710"/>
            <a:ext cx="2566440" cy="543960"/>
            <a:chOff x="1104105" y="6208710"/>
            <a:chExt cx="2566440" cy="5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ECD6F60-67F2-02E1-27D5-1AAC133A9155}"/>
                    </a:ext>
                  </a:extLst>
                </p14:cNvPr>
                <p14:cNvContentPartPr/>
                <p14:nvPr/>
              </p14:nvContentPartPr>
              <p14:xfrm>
                <a:off x="1104105" y="6322470"/>
                <a:ext cx="983160" cy="430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ECD6F60-67F2-02E1-27D5-1AAC133A91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99785" y="6318150"/>
                  <a:ext cx="9918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661D3C1-7457-BB46-9436-B827F72109B1}"/>
                    </a:ext>
                  </a:extLst>
                </p14:cNvPr>
                <p14:cNvContentPartPr/>
                <p14:nvPr/>
              </p14:nvContentPartPr>
              <p14:xfrm>
                <a:off x="1365105" y="6208710"/>
                <a:ext cx="73080" cy="86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661D3C1-7457-BB46-9436-B827F72109B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60785" y="6204390"/>
                  <a:ext cx="81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D222A7F-254D-C8B0-6E3D-FA75EED6BCA4}"/>
                    </a:ext>
                  </a:extLst>
                </p14:cNvPr>
                <p14:cNvContentPartPr/>
                <p14:nvPr/>
              </p14:nvContentPartPr>
              <p14:xfrm>
                <a:off x="2084385" y="6300510"/>
                <a:ext cx="1196280" cy="284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D222A7F-254D-C8B0-6E3D-FA75EED6BCA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80065" y="6296190"/>
                  <a:ext cx="12049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E7F5DA5-D435-E253-7553-A2FC5FDB0ED4}"/>
                    </a:ext>
                  </a:extLst>
                </p14:cNvPr>
                <p14:cNvContentPartPr/>
                <p14:nvPr/>
              </p14:nvContentPartPr>
              <p14:xfrm>
                <a:off x="2414145" y="6356310"/>
                <a:ext cx="174240" cy="7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E7F5DA5-D435-E253-7553-A2FC5FDB0E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09825" y="6351990"/>
                  <a:ext cx="182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81C32F2-B485-FD4E-0AF3-97FB61AC9C5D}"/>
                    </a:ext>
                  </a:extLst>
                </p14:cNvPr>
                <p14:cNvContentPartPr/>
                <p14:nvPr/>
              </p14:nvContentPartPr>
              <p14:xfrm>
                <a:off x="3412785" y="6402750"/>
                <a:ext cx="159120" cy="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81C32F2-B485-FD4E-0AF3-97FB61AC9C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08465" y="6398430"/>
                  <a:ext cx="167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2D014E7-733D-373A-FEC9-CA52D6A6A262}"/>
                    </a:ext>
                  </a:extLst>
                </p14:cNvPr>
                <p14:cNvContentPartPr/>
                <p14:nvPr/>
              </p14:nvContentPartPr>
              <p14:xfrm>
                <a:off x="3410265" y="6310590"/>
                <a:ext cx="260280" cy="255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2D014E7-733D-373A-FEC9-CA52D6A6A26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05945" y="6306270"/>
                  <a:ext cx="26892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A6B5E63-0DC5-0F7A-D734-61E7FFC06595}"/>
              </a:ext>
            </a:extLst>
          </p:cNvPr>
          <p:cNvGrpSpPr/>
          <p:nvPr/>
        </p:nvGrpSpPr>
        <p:grpSpPr>
          <a:xfrm>
            <a:off x="3787545" y="6093510"/>
            <a:ext cx="5320440" cy="593280"/>
            <a:chOff x="3787545" y="6093510"/>
            <a:chExt cx="5320440" cy="59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744402A-2C8A-49A0-1289-DBE59A1A7A76}"/>
                    </a:ext>
                  </a:extLst>
                </p14:cNvPr>
                <p14:cNvContentPartPr/>
                <p14:nvPr/>
              </p14:nvContentPartPr>
              <p14:xfrm>
                <a:off x="3787545" y="6295110"/>
                <a:ext cx="809280" cy="289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744402A-2C8A-49A0-1289-DBE59A1A7A7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83225" y="6290790"/>
                  <a:ext cx="8179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971694B-8398-34F6-68B6-987D6D5F6272}"/>
                    </a:ext>
                  </a:extLst>
                </p14:cNvPr>
                <p14:cNvContentPartPr/>
                <p14:nvPr/>
              </p14:nvContentPartPr>
              <p14:xfrm>
                <a:off x="4319985" y="6366030"/>
                <a:ext cx="123120" cy="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971694B-8398-34F6-68B6-987D6D5F62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15665" y="6361710"/>
                  <a:ext cx="131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741F7E2-E7EE-9959-CCB5-62E25CB59B2E}"/>
                    </a:ext>
                  </a:extLst>
                </p14:cNvPr>
                <p14:cNvContentPartPr/>
                <p14:nvPr/>
              </p14:nvContentPartPr>
              <p14:xfrm>
                <a:off x="3987705" y="6190710"/>
                <a:ext cx="103680" cy="90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741F7E2-E7EE-9959-CCB5-62E25CB59B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83385" y="6186390"/>
                  <a:ext cx="112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C2A466D-E214-D9AC-4287-9FDDB4F2EBD1}"/>
                    </a:ext>
                  </a:extLst>
                </p14:cNvPr>
                <p14:cNvContentPartPr/>
                <p14:nvPr/>
              </p14:nvContentPartPr>
              <p14:xfrm>
                <a:off x="4666665" y="6250470"/>
                <a:ext cx="1062360" cy="295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C2A466D-E214-D9AC-4287-9FDDB4F2EBD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62345" y="6246150"/>
                  <a:ext cx="10710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4084749-22B4-1FC6-A6FA-12C6BCC58B32}"/>
                    </a:ext>
                  </a:extLst>
                </p14:cNvPr>
                <p14:cNvContentPartPr/>
                <p14:nvPr/>
              </p14:nvContentPartPr>
              <p14:xfrm>
                <a:off x="5173905" y="6288990"/>
                <a:ext cx="15444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4084749-22B4-1FC6-A6FA-12C6BCC58B3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69585" y="6284670"/>
                  <a:ext cx="163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A1DD155-AF22-E8EF-53F0-0BD587C71B38}"/>
                    </a:ext>
                  </a:extLst>
                </p14:cNvPr>
                <p14:cNvContentPartPr/>
                <p14:nvPr/>
              </p14:nvContentPartPr>
              <p14:xfrm>
                <a:off x="5821185" y="6291150"/>
                <a:ext cx="628200" cy="250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A1DD155-AF22-E8EF-53F0-0BD587C71B3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16865" y="6286830"/>
                  <a:ext cx="636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B00B1F1-4716-8816-DCDC-DFD99F06E59A}"/>
                    </a:ext>
                  </a:extLst>
                </p14:cNvPr>
                <p14:cNvContentPartPr/>
                <p14:nvPr/>
              </p14:nvContentPartPr>
              <p14:xfrm>
                <a:off x="6568545" y="6351630"/>
                <a:ext cx="360000" cy="174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B00B1F1-4716-8816-DCDC-DFD99F06E59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64225" y="6347310"/>
                  <a:ext cx="368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9A0159E-B166-134A-CEE2-2E864E7C9C66}"/>
                    </a:ext>
                  </a:extLst>
                </p14:cNvPr>
                <p14:cNvContentPartPr/>
                <p14:nvPr/>
              </p14:nvContentPartPr>
              <p14:xfrm>
                <a:off x="6636945" y="6192150"/>
                <a:ext cx="102960" cy="92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9A0159E-B166-134A-CEE2-2E864E7C9C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32625" y="6187830"/>
                  <a:ext cx="111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8D969AE-C650-DA8D-15D6-DE98D0D55D30}"/>
                    </a:ext>
                  </a:extLst>
                </p14:cNvPr>
                <p14:cNvContentPartPr/>
                <p14:nvPr/>
              </p14:nvContentPartPr>
              <p14:xfrm>
                <a:off x="7084785" y="6233910"/>
                <a:ext cx="1069560" cy="452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8D969AE-C650-DA8D-15D6-DE98D0D55D3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80465" y="6229590"/>
                  <a:ext cx="10782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83D776D-856A-DEE7-F3D9-D6C1D33954E6}"/>
                    </a:ext>
                  </a:extLst>
                </p14:cNvPr>
                <p14:cNvContentPartPr/>
                <p14:nvPr/>
              </p14:nvContentPartPr>
              <p14:xfrm>
                <a:off x="7820265" y="6093510"/>
                <a:ext cx="80640" cy="92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83D776D-856A-DEE7-F3D9-D6C1D33954E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15945" y="6089190"/>
                  <a:ext cx="89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7CBBC0-9275-34DF-4430-E5E83277EB3D}"/>
                    </a:ext>
                  </a:extLst>
                </p14:cNvPr>
                <p14:cNvContentPartPr/>
                <p14:nvPr/>
              </p14:nvContentPartPr>
              <p14:xfrm>
                <a:off x="7634145" y="6296550"/>
                <a:ext cx="159120" cy="10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7CBBC0-9275-34DF-4430-E5E83277EB3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29825" y="6292230"/>
                  <a:ext cx="167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676B1C3-5A61-C6D5-2955-09C57313B733}"/>
                    </a:ext>
                  </a:extLst>
                </p14:cNvPr>
                <p14:cNvContentPartPr/>
                <p14:nvPr/>
              </p14:nvContentPartPr>
              <p14:xfrm>
                <a:off x="8235345" y="6227070"/>
                <a:ext cx="872640" cy="407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676B1C3-5A61-C6D5-2955-09C57313B73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31025" y="6222750"/>
                  <a:ext cx="881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DBE1B8C-8D88-3898-B4AC-CBA2EA5AAC75}"/>
                    </a:ext>
                  </a:extLst>
                </p14:cNvPr>
                <p14:cNvContentPartPr/>
                <p14:nvPr/>
              </p14:nvContentPartPr>
              <p14:xfrm>
                <a:off x="8625585" y="6279270"/>
                <a:ext cx="143640" cy="36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DBE1B8C-8D88-3898-B4AC-CBA2EA5AAC7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621265" y="6274950"/>
                  <a:ext cx="15228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0E56559-E8CC-36BE-F43F-9B71AD5CF9F3}"/>
              </a:ext>
            </a:extLst>
          </p:cNvPr>
          <p:cNvGrpSpPr/>
          <p:nvPr/>
        </p:nvGrpSpPr>
        <p:grpSpPr>
          <a:xfrm>
            <a:off x="1411905" y="5126550"/>
            <a:ext cx="2721960" cy="871560"/>
            <a:chOff x="1411905" y="5126550"/>
            <a:chExt cx="2721960" cy="87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225C2C1-BBB4-4892-E53B-0393EBEB199A}"/>
                    </a:ext>
                  </a:extLst>
                </p14:cNvPr>
                <p14:cNvContentPartPr/>
                <p14:nvPr/>
              </p14:nvContentPartPr>
              <p14:xfrm>
                <a:off x="2051985" y="5141310"/>
                <a:ext cx="79920" cy="273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225C2C1-BBB4-4892-E53B-0393EBEB199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47665" y="5136990"/>
                  <a:ext cx="885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9C88FFD-87A0-38FD-404B-8958E7553F6E}"/>
                    </a:ext>
                  </a:extLst>
                </p14:cNvPr>
                <p14:cNvContentPartPr/>
                <p14:nvPr/>
              </p14:nvContentPartPr>
              <p14:xfrm>
                <a:off x="2184465" y="5126550"/>
                <a:ext cx="864000" cy="428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9C88FFD-87A0-38FD-404B-8958E7553F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80145" y="5122230"/>
                  <a:ext cx="8726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0DFADAC-5158-182F-64B0-0231637C149B}"/>
                    </a:ext>
                  </a:extLst>
                </p14:cNvPr>
                <p14:cNvContentPartPr/>
                <p14:nvPr/>
              </p14:nvContentPartPr>
              <p14:xfrm>
                <a:off x="3120465" y="5133030"/>
                <a:ext cx="829440" cy="526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0DFADAC-5158-182F-64B0-0231637C149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16145" y="5128710"/>
                  <a:ext cx="8380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210F92C-5EEA-C934-2E7F-CEA903EC0347}"/>
                    </a:ext>
                  </a:extLst>
                </p14:cNvPr>
                <p14:cNvContentPartPr/>
                <p14:nvPr/>
              </p14:nvContentPartPr>
              <p14:xfrm>
                <a:off x="3975825" y="5130870"/>
                <a:ext cx="158040" cy="312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210F92C-5EEA-C934-2E7F-CEA903EC034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71505" y="5126550"/>
                  <a:ext cx="1666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8C01A35-5CD9-C05E-5B58-D38641C5C84E}"/>
                    </a:ext>
                  </a:extLst>
                </p14:cNvPr>
                <p14:cNvContentPartPr/>
                <p14:nvPr/>
              </p14:nvContentPartPr>
              <p14:xfrm>
                <a:off x="1411905" y="5698950"/>
                <a:ext cx="131040" cy="174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8C01A35-5CD9-C05E-5B58-D38641C5C84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07585" y="5694630"/>
                  <a:ext cx="139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A58D240-8B9B-0FC4-1DE7-C75DD15290B7}"/>
                    </a:ext>
                  </a:extLst>
                </p14:cNvPr>
                <p14:cNvContentPartPr/>
                <p14:nvPr/>
              </p14:nvContentPartPr>
              <p14:xfrm>
                <a:off x="1604505" y="5680950"/>
                <a:ext cx="119160" cy="225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A58D240-8B9B-0FC4-1DE7-C75DD15290B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00185" y="5676630"/>
                  <a:ext cx="1278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2B09EEA-729E-3600-FF88-04AF33131DCA}"/>
                    </a:ext>
                  </a:extLst>
                </p14:cNvPr>
                <p14:cNvContentPartPr/>
                <p14:nvPr/>
              </p14:nvContentPartPr>
              <p14:xfrm>
                <a:off x="1836705" y="5793270"/>
                <a:ext cx="85680" cy="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2B09EEA-729E-3600-FF88-04AF33131DC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32385" y="5788950"/>
                  <a:ext cx="94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54D74B2-B606-0B6C-B3D1-9BA0050B173A}"/>
                    </a:ext>
                  </a:extLst>
                </p14:cNvPr>
                <p14:cNvContentPartPr/>
                <p14:nvPr/>
              </p14:nvContentPartPr>
              <p14:xfrm>
                <a:off x="2009865" y="5683470"/>
                <a:ext cx="112680" cy="242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54D74B2-B606-0B6C-B3D1-9BA0050B173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05545" y="5679150"/>
                  <a:ext cx="121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6BD9A62-0E36-1F02-176B-86C381A3F580}"/>
                    </a:ext>
                  </a:extLst>
                </p14:cNvPr>
                <p14:cNvContentPartPr/>
                <p14:nvPr/>
              </p14:nvContentPartPr>
              <p14:xfrm>
                <a:off x="2161425" y="5683110"/>
                <a:ext cx="101520" cy="215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6BD9A62-0E36-1F02-176B-86C381A3F58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57105" y="5678790"/>
                  <a:ext cx="110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0BDCD4C-EB35-6149-F596-F53D1C53C567}"/>
                    </a:ext>
                  </a:extLst>
                </p14:cNvPr>
                <p14:cNvContentPartPr/>
                <p14:nvPr/>
              </p14:nvContentPartPr>
              <p14:xfrm>
                <a:off x="2338185" y="5646390"/>
                <a:ext cx="695160" cy="253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0BDCD4C-EB35-6149-F596-F53D1C53C56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33865" y="5642070"/>
                  <a:ext cx="703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BD88622-E19A-9D23-A15F-306BCFDD1C26}"/>
                    </a:ext>
                  </a:extLst>
                </p14:cNvPr>
                <p14:cNvContentPartPr/>
                <p14:nvPr/>
              </p14:nvContentPartPr>
              <p14:xfrm>
                <a:off x="2478945" y="5558910"/>
                <a:ext cx="66600" cy="828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BD88622-E19A-9D23-A15F-306BCFDD1C2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474625" y="5554590"/>
                  <a:ext cx="75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971DA40-D8F8-505A-F1C5-0CDEA44ABD28}"/>
                    </a:ext>
                  </a:extLst>
                </p14:cNvPr>
                <p14:cNvContentPartPr/>
                <p14:nvPr/>
              </p14:nvContentPartPr>
              <p14:xfrm>
                <a:off x="2310825" y="5687070"/>
                <a:ext cx="168840" cy="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971DA40-D8F8-505A-F1C5-0CDEA44ABD2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06505" y="5682750"/>
                  <a:ext cx="177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5EF147E-4926-012C-B197-13E5DCDD1315}"/>
                    </a:ext>
                  </a:extLst>
                </p14:cNvPr>
                <p14:cNvContentPartPr/>
                <p14:nvPr/>
              </p14:nvContentPartPr>
              <p14:xfrm>
                <a:off x="3029025" y="5544150"/>
                <a:ext cx="155520" cy="453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5EF147E-4926-012C-B197-13E5DCDD131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24705" y="5539830"/>
                  <a:ext cx="1641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55E679B-FDFF-7938-91AB-6D584637EFE3}"/>
                    </a:ext>
                  </a:extLst>
                </p14:cNvPr>
                <p14:cNvContentPartPr/>
                <p14:nvPr/>
              </p14:nvContentPartPr>
              <p14:xfrm>
                <a:off x="3207945" y="5605710"/>
                <a:ext cx="907560" cy="305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55E679B-FDFF-7938-91AB-6D584637EFE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03625" y="5601390"/>
                  <a:ext cx="91620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6C62088-FE88-B8E5-44D2-AB17649565EC}"/>
              </a:ext>
            </a:extLst>
          </p:cNvPr>
          <p:cNvGrpSpPr/>
          <p:nvPr/>
        </p:nvGrpSpPr>
        <p:grpSpPr>
          <a:xfrm>
            <a:off x="2985465" y="2667390"/>
            <a:ext cx="1145160" cy="472680"/>
            <a:chOff x="2985465" y="2667390"/>
            <a:chExt cx="114516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B08887B-B34C-AACC-99C5-9B1D4B57BFA2}"/>
                    </a:ext>
                  </a:extLst>
                </p14:cNvPr>
                <p14:cNvContentPartPr/>
                <p14:nvPr/>
              </p14:nvContentPartPr>
              <p14:xfrm>
                <a:off x="2985465" y="2848110"/>
                <a:ext cx="167760" cy="111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B08887B-B34C-AACC-99C5-9B1D4B57BFA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81145" y="2843790"/>
                  <a:ext cx="176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524356B-7757-B64E-8563-09CFCDCD2D61}"/>
                    </a:ext>
                  </a:extLst>
                </p14:cNvPr>
                <p14:cNvContentPartPr/>
                <p14:nvPr/>
              </p14:nvContentPartPr>
              <p14:xfrm>
                <a:off x="3005265" y="2863230"/>
                <a:ext cx="1125360" cy="276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524356B-7757-B64E-8563-09CFCDCD2D6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00945" y="2858910"/>
                  <a:ext cx="1134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B50DAF8-04F6-593F-124D-81D155424867}"/>
                    </a:ext>
                  </a:extLst>
                </p14:cNvPr>
                <p14:cNvContentPartPr/>
                <p14:nvPr/>
              </p14:nvContentPartPr>
              <p14:xfrm>
                <a:off x="3773505" y="2667390"/>
                <a:ext cx="106560" cy="116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B50DAF8-04F6-593F-124D-81D15542486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69185" y="2663070"/>
                  <a:ext cx="115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40DCADD-0CCA-94E2-B962-D73D7C10D2B8}"/>
                    </a:ext>
                  </a:extLst>
                </p14:cNvPr>
                <p14:cNvContentPartPr/>
                <p14:nvPr/>
              </p14:nvContentPartPr>
              <p14:xfrm>
                <a:off x="3711225" y="2918670"/>
                <a:ext cx="159120" cy="16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40DCADD-0CCA-94E2-B962-D73D7C10D2B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06905" y="2914350"/>
                  <a:ext cx="167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512FC14-5B11-AEBE-28D2-8702B89D391D}"/>
                    </a:ext>
                  </a:extLst>
                </p14:cNvPr>
                <p14:cNvContentPartPr/>
                <p14:nvPr/>
              </p14:nvContentPartPr>
              <p14:xfrm>
                <a:off x="3245385" y="2921910"/>
                <a:ext cx="10008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512FC14-5B11-AEBE-28D2-8702B89D391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41065" y="2917590"/>
                  <a:ext cx="10872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EFEAE3E-1E7D-6A57-BAC4-DFDE28FABCF9}"/>
              </a:ext>
            </a:extLst>
          </p:cNvPr>
          <p:cNvGrpSpPr/>
          <p:nvPr/>
        </p:nvGrpSpPr>
        <p:grpSpPr>
          <a:xfrm>
            <a:off x="3277785" y="3232950"/>
            <a:ext cx="612720" cy="234720"/>
            <a:chOff x="3277785" y="3232950"/>
            <a:chExt cx="61272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EF8B3E7-EAE1-5717-DD8B-92EAEF6AAAEA}"/>
                    </a:ext>
                  </a:extLst>
                </p14:cNvPr>
                <p14:cNvContentPartPr/>
                <p14:nvPr/>
              </p14:nvContentPartPr>
              <p14:xfrm>
                <a:off x="3403065" y="3250950"/>
                <a:ext cx="17280" cy="2066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EF8B3E7-EAE1-5717-DD8B-92EAEF6AAAE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98745" y="3246630"/>
                  <a:ext cx="25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FCCEF17-7E51-17BF-3115-68226DCDC5B3}"/>
                    </a:ext>
                  </a:extLst>
                </p14:cNvPr>
                <p14:cNvContentPartPr/>
                <p14:nvPr/>
              </p14:nvContentPartPr>
              <p14:xfrm>
                <a:off x="3277785" y="3232950"/>
                <a:ext cx="612720" cy="2347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FCCEF17-7E51-17BF-3115-68226DCDC5B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73465" y="3228630"/>
                  <a:ext cx="621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4F803B6-8505-F0A1-32A7-1A34106AEDBD}"/>
                    </a:ext>
                  </a:extLst>
                </p14:cNvPr>
                <p14:cNvContentPartPr/>
                <p14:nvPr/>
              </p14:nvContentPartPr>
              <p14:xfrm>
                <a:off x="3613665" y="3308190"/>
                <a:ext cx="89280" cy="111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4F803B6-8505-F0A1-32A7-1A34106AEDB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09345" y="3303870"/>
                  <a:ext cx="979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302D6CF-DD70-7093-29CB-A8B10FE74761}"/>
              </a:ext>
            </a:extLst>
          </p:cNvPr>
          <p:cNvGrpSpPr/>
          <p:nvPr/>
        </p:nvGrpSpPr>
        <p:grpSpPr>
          <a:xfrm>
            <a:off x="6370545" y="2363550"/>
            <a:ext cx="975240" cy="618480"/>
            <a:chOff x="6370545" y="2363550"/>
            <a:chExt cx="975240" cy="61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96FD54D-8F7A-9DED-19B4-3AEF9EEF60EA}"/>
                    </a:ext>
                  </a:extLst>
                </p14:cNvPr>
                <p14:cNvContentPartPr/>
                <p14:nvPr/>
              </p14:nvContentPartPr>
              <p14:xfrm>
                <a:off x="6370545" y="2395590"/>
                <a:ext cx="975240" cy="5864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96FD54D-8F7A-9DED-19B4-3AEF9EEF60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66225" y="2391270"/>
                  <a:ext cx="9838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5794E66-5905-CCF8-3C37-EA6F8D91E876}"/>
                    </a:ext>
                  </a:extLst>
                </p14:cNvPr>
                <p14:cNvContentPartPr/>
                <p14:nvPr/>
              </p14:nvContentPartPr>
              <p14:xfrm>
                <a:off x="6677985" y="2363550"/>
                <a:ext cx="104760" cy="99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5794E66-5905-CCF8-3C37-EA6F8D91E87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673665" y="2359230"/>
                  <a:ext cx="11340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D1BB3451-445C-F231-C2AA-A8F768C3A5B9}"/>
                  </a:ext>
                </a:extLst>
              </p14:cNvPr>
              <p14:cNvContentPartPr/>
              <p14:nvPr/>
            </p14:nvContentPartPr>
            <p14:xfrm>
              <a:off x="6354345" y="2895630"/>
              <a:ext cx="1082520" cy="3117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D1BB3451-445C-F231-C2AA-A8F768C3A5B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349665" y="2891310"/>
                <a:ext cx="1091160" cy="3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3248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174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inter-regular</vt:lpstr>
      <vt:lpstr>Trebuchet MS</vt:lpstr>
      <vt:lpstr>Wingdings 3</vt:lpstr>
      <vt:lpstr>Facet</vt:lpstr>
      <vt:lpstr>Computer Graphics</vt:lpstr>
      <vt:lpstr>Introduction to Computer Graphics:    • Definition,  • Applications,   • Graphics Hardware,   • Display Devices:     §  Refresh Cathode Ray Tube,     § Raster Scan Display,     § Plasma display,     § Liquid Crystal display,     § Plotters,     § Printers.</vt:lpstr>
      <vt:lpstr>Definition</vt:lpstr>
      <vt:lpstr>Applications</vt:lpstr>
      <vt:lpstr>Important Terms</vt:lpstr>
      <vt:lpstr>Cathode Ray Tube(CRT)</vt:lpstr>
      <vt:lpstr>Rastor Scan Display</vt:lpstr>
      <vt:lpstr>Vector Scan 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Deepankar Sharma</dc:creator>
  <cp:lastModifiedBy>Deepankar Sharma</cp:lastModifiedBy>
  <cp:revision>4</cp:revision>
  <dcterms:created xsi:type="dcterms:W3CDTF">2023-02-28T14:18:25Z</dcterms:created>
  <dcterms:modified xsi:type="dcterms:W3CDTF">2023-03-01T01:46:52Z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