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9">
          <p15:clr>
            <a:srgbClr val="A4A3A4"/>
          </p15:clr>
        </p15:guide>
        <p15:guide id="2" pos="2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879"/>
        <p:guide pos="21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28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237 57 31422,'0'0'1316,"0"5"-1287,-2 12-29,-1 0 0,-1 0 0,0 0 0,-1-1 0,-12 28 0,3-6 0,-9 34 0,-25 64 0,46-131 0,-1-1 0,1 1 0,-1-1 0,0 0 0,0 0 0,0 0 0,-1 0 0,0 0 0,-5 4 0,8-7 0,0 0 0,0-1 0,0 1 0,0 0 0,-1-1 0,1 1 0,0-1 0,0 1 0,-1-1 0,1 1 0,0-1 0,0 0 0,-1 1 0,1-1 0,0 0 0,-1 0 0,1 0 0,0 0 0,-1-1 0,1 1 0,0 0 0,-1 0 0,1-1 0,0 1 0,-1-1 0,1 1 0,0-1 0,0 1 0,0-1 0,0 0 0,0 0 0,0 0 0,0 1 0,0-1 0,0 0 0,0 0 0,0 0 0,0 0 0,-1-2 0,-1-2 0,-1 0 0,1 0 0,0 0 0,0 0 0,0-1 0,1 1 0,-1-1 0,1 0 0,1 1 0,-1-1 0,1 0 0,0 0 0,1 0 0,-1 0 0,1 0 0,1-10 0,0 14 0,0 0 0,0 1 0,1-1 0,-1 0 0,1 0 0,-1 1 0,1-1 0,-1 1 0,1-1 0,0 1 0,0 0 0,0-1 0,0 1 0,0 0 0,0 0 0,0 1 0,0-1 0,4-1 0,43-9 0,-48 11 0,1 0 0,-1 1 0,0-1 0,1 0 0,-1 1 0,1-1 0,-1 1 0,1-1 0,-1 1 0,0 0 0,1-1 0,-1 1 0,0 0 0,0 0 0,0 0 0,0 0 0,1 0 0,-1 0 0,-1 0 0,3 3 0,20 34 0,-6-8 0,-14-25 0,1 0 0,0 0 0,1 0 0,-1-1 0,1 1 0,0-1 0,0 0 0,0 0 0,0-1 0,1 0 0,-1 0 0,1 0 0,0 0 0,0-1 0,0 0 0,0 0 0,0-1 0,0 0 0,1 0 0,-1 0 0,1-1 0,10 0 0,-12 0 0,-1 0 0,1 0 0,-1 0 0,1-1 0,-1 0 0,1 0 0,-1 0 0,1 0 0,-1 0 0,0-1 0,0 0 0,1 0 0,-1 0 0,-1-1 0,1 1 0,0-1 0,0 0 0,-1 0 0,0 0 0,0 0 0,0-1 0,0 1 0,0-1 0,0 0 0,-1 0 0,0 0 0,0 0 0,0 0 0,0 0 0,-1-1 0,0 1 0,0-1 0,0 1 0,0-1 0,0-8 0,0-33 0,-2 0 0,-1 0 0,-3-1 0,-19-79 0,23 122 0,0 1 0,0-1 0,-1 1 0,0-1 0,1 1 0,-1 0 0,-1-1 0,1 1 0,0 0 0,-1 0 0,0 1 0,1-1 0,-1 0 0,0 1 0,0 0 0,-1 0 0,1 0 0,0 0 0,-1 0 0,1 1 0,-1-1 0,0 1 0,1 0 0,-1 0 0,0 0 0,0 1 0,0-1 0,1 1 0,-1 0 0,0 0 0,0 0 0,0 1 0,0-1 0,-6 3 0,7-2 0,1 0 0,-1 1 0,1-1 0,0 1 0,-1-1 0,1 1 0,0 0 0,0 0 0,0 0 0,0 0 0,1 0 0,-1 0 0,0 1 0,1-1 0,0 1 0,-2 3 0,-16 44 0,14-28 0,1 0 0,1 1 0,1-1 0,0 1 0,4 40 0,-1-57 0,0 1 0,0-1 0,0 0 0,1 0 0,0 0 0,0 0 0,1 0 0,-1-1 0,1 1 0,0-1 0,1 1 0,-1-1 0,1 0 0,0-1 0,1 1 0,-1 0 0,1-1 0,0 0 0,0 0 0,0-1 0,0 0 0,1 1 0,6 2 0,-3-3 0,0 1 0,-1-1 0,1 0 0,0-1 0,0 0 0,1-1 0,-1 0 0,0 0 0,1-1 0,-1 0 0,0 0 0,0-1 0,1-1 0,-1 1 0,11-5 0,-12 4 0,0-2 0,0 1 0,0-1 0,-1 0 0,0-1 0,1 1 0,-2-2 0,1 1 0,-1-1 0,1 0 0,-2 0 0,1 0 0,-1-1 0,0 0 0,0 0 0,0 0 0,-1-1 0,-1 0 0,1 1 0,-1-1 0,-1-1 0,1 1 0,-1 0 0,-1-1 0,1 1 0,-1-1 0,-1-11 0,0 15 0,-3-13 0,-17 15 0,19 3 0,0 1 0,-1-1 0,1 1 0,0-1 0,0 1 0,0 0 0,0 0 0,0-1 0,0 1 0,0 0 0,0 0 0,0 0 0,0 0 0,1 0 0,-1 0 0,0 1 0,1-1 0,-1 0 0,1 0 0,-1 0 0,1 1 0,-1-1 0,1 0 0,0 0 0,0 1 0,0 1 0,-6 39 0,6-40 0,-1 6 0,0 4 0,0 1 0,1 0 0,0 0 0,1-1 0,4 25 0,-4-35 0,0 1 0,0 0 0,0 0 0,0-1 0,1 1 0,-1-1 0,1 1 0,0-1 0,-1 1 0,1-1 0,0 0 0,0 0 0,1 0 0,-1 0 0,0-1 0,1 1 0,-1 0 0,1-1 0,0 0 0,-1 0 0,1 1 0,0-2 0,0 1 0,-1 0 0,1 0 0,0-1 0,0 0 0,0 1 0,0-1 0,5-1 0,-4 1 0,0 0 0,0 0 0,0-1 0,0 1 0,-1-1 0,1 0 0,0 0 0,-1-1 0,1 1 0,0-1 0,-1 1 0,0-1 0,1 0 0,-1-1 0,4-2 0,-2 0 0,-1 0 0,1-1 0,-1 1 0,0-1 0,0 0 0,-1 0 0,6-12 0,-4 4 0,-1 0 0,-1-1 0,0 0 0,-1 1 0,0-1 0,-1 0 0,-2-27 0,1 27 0,0 14 0,0 1 0,0 0 0,1-1 0,-1 1 0,0 0 0,0-1 0,0 1 0,-1 0 0,1-1 0,0 1 0,0 0 0,0 0 0,0-1 0,0 1 0,0 0 0,0-1 0,0 1 0,-1 0 0,1 0 0,0-1 0,0 1 0,0 0 0,-1 0 0,1-1 0,0 1 0,0 0 0,-1 0 0,1 0 0,0 0 0,0-1 0,-1 1 0,1 0 0,0 0 0,-1 0 0,1 0 0,-13 4 0,-9 15 0,17-8 0,1 0 0,1 0 0,0 1 0,0 0 0,1-1 0,1 1 0,0 0 0,0 0 0,2 0 0,-1 0 0,5 21 0,-4-29 0,0-1 0,0 1 0,0-1 0,0 0 0,1 1 0,0-1 0,-1 0 0,1 0 0,1 0 0,-1 0 0,0-1 0,1 1 0,-1 0 0,1-1 0,0 0 0,0 0 0,0 0 0,0 0 0,0 0 0,0 0 0,0-1 0,1 1 0,-1-1 0,1 0 0,-1 0 0,5 0 0,-4 0 0,0 0 0,-1-1 0,1 0 0,0 1 0,0-1 0,0-1 0,0 1 0,-1 0 0,1-1 0,0 0 0,0 0 0,-1 0 0,1 0 0,0-1 0,-1 0 0,1 1 0,-1-1 0,0 0 0,0-1 0,0 1 0,0 0 0,0-1 0,0 0 0,2-3 0,-1-1 0,-1 0 0,0-1 0,0 1 0,0-1 0,-1 0 0,-1 1 0,1-1 0,-1 0 0,0-10 0,-2-57 0,1 68 0,5 300 0,-5-102 0,0-255 0,2-1 0,3 0 0,19-93 0,-19 131 0,11-38 0,-15 61 0,1 1 0,-1 0 0,1-1 0,-1 1 0,1 0 0,0 0 0,0 0 0,0 0 0,1 0 0,-1 0 0,1 1 0,-1-1 0,1 1 0,5-3 0,-6 3 0,0 1 0,0 1 0,0-1 0,0 0 0,0 0 0,0 1 0,0-1 0,1 1 0,-1 0 0,0 0 0,0 0 0,1 0 0,-1 0 0,0 0 0,0 0 0,0 1 0,1-1 0,-1 1 0,0 0 0,0 0 0,0-1 0,0 1 0,0 0 0,0 1 0,0-1 0,-1 0 0,1 1 0,0-1 0,-1 1 0,1-1 0,-1 1 0,1 0 0,-1-1 0,0 1 0,1 0 0,-1 0 0,0 0 0,0 2 0,3 4 0,0 0 0,-1 0 0,0 0 0,-1 1 0,0-1 0,0 1 0,-1-1 0,1 14 0,-1-18 0,-1 1 0,0-1 0,0 0 0,0 0 0,-1 0 0,1 1 0,-1-1 0,0 0 0,0 0 0,0 0 0,-1 0 0,0 0 0,1-1 0,-1 1 0,-1 0 0,1-1 0,0 1 0,-1-1 0,0 0 0,0 0 0,0 0 0,0 0 0,0 0 0,0-1 0,-1 0 0,1 1 0,-1-1 0,-4 1 0,-4 3 0,0-1 0,0 0 0,-1-1 0,1 0 0,-1-1 0,-16 1 0,29-4 0,0 0 0,0 0 0,0 0 0,0 0 0,0 0 0,0 1 0,0-1 0,1 0 0,-1 0 0,0 0 0,0 0 0,0 0 0,0 0 0,0 0 0,0 0 0,0 0 0,0 1 0,0-1 0,0 0 0,0 0 0,0 0 0,0 0 0,0 0 0,0 0 0,0 0 0,0 1 0,0-1 0,0 0 0,0 0 0,0 0 0,0 0 0,0 0 0,0 0 0,0 1 0,0-1 0,0 0 0,0 0 0,0 0 0,0 0 0,0 0 0,0 0 0,0 0 0,-1 0 0,1 0 0,0 1 0,0-1 0,12 3 0,4-2 0,0-1 0,0 0 0,1-1 0,-1-1 0,25-6 0,-37 7 0,0 0 0,1-1 0,-1 0 0,0 1 0,0-1 0,0-1 0,0 1 0,0-1 0,-1 1 0,1-1 0,-1 0 0,0 0 0,0-1 0,0 1 0,0-1 0,0 1 0,-1-1 0,1 0 0,-1 0 0,0 0 0,-1 0 0,1-1 0,0 1 0,0-8 0,2-37 0,-4 40 0,1 0 0,-1 0 0,1 0 0,1 0 0,0 0 0,5-15 0,-6 22 0,1 0 0,0 0 0,-1 0 0,1 0 0,0 1 0,0-1 0,0 0 0,0 1 0,0 0 0,0 0 0,0-1 0,1 1 0,-1 1 0,0-1 0,1 0 0,-1 0 0,0 1 0,1-1 0,-1 1 0,1 0 0,-1 0 0,1 0 0,-1 0 0,1 0 0,3 1 0,3 0 0,-13-1 0,-1 0 0,1 1 0,0 0 0,0 0 0,0 0 0,1 0 0,-1 1 0,0 0 0,0-1 0,1 1 0,-1 1 0,1-1 0,0 0 0,-1 1 0,1 0 0,0 0 0,1 0 0,-1 0 0,0 0 0,1 0 0,0 1 0,0-1 0,0 1 0,0 0 0,0-1 0,-1 7 0,-1 1 0,0 0 0,2 1 0,-1-1 0,1 1 0,1-1 0,0 1 0,0 0 0,2 16 0,0-26 0,-1 0 0,1 0 0,-1 0 0,1 0 0,0 0 0,0-1 0,0 1 0,0 0 0,0-1 0,0 1 0,0 0 0,0-1 0,1 1 0,-1-1 0,1 0 0,-1 1 0,1-1 0,-1 0 0,1 0 0,0 0 0,-1 0 0,1 0 0,0-1 0,0 1 0,0 0 0,0-1 0,0 0 0,0 1 0,3-1 0,-2 1 0,-1-1 0,0 0 0,1 0 0,-1 0 0,0 0 0,1-1 0,-1 1 0,0 0 0,0-1 0,1 0 0,-1 1 0,0-1 0,0 0 0,0 0 0,0 0 0,0-1 0,0 1 0,0 0 0,0-1 0,0 1 0,-1-1 0,1 0 0,-1 1 0,1-1 0,1-3 0,1-7 0,-1 0 0,-1 0 0,0 0 0,0-1 0,-1 1 0,-1-1 0,0 1 0,-3-21 0,2-9 0,1 15 0,0 25 0,0 16 0,-1 17 0,0-9 0,1 0 0,1-1 0,1 1 0,0 0 0,11 37 0,-13-58 0,1 1 0,-1-1 0,1 1 0,0-1 0,0 1 0,-1-1 0,1 0 0,0 1 0,0-1 0,0 0 0,0 0 0,0 1 0,1-1 0,-1 0 0,0 0 0,0-1 0,1 1 0,-1 0 0,1 0 0,-1-1 0,1 1 0,-1 0 0,1-1 0,-1 0 0,1 1 0,-1-1 0,1 0 0,0 0 0,-1 0 0,1 0 0,-1 0 0,1 0 0,-1 0 0,1 0 0,0-1 0,1 0 0,1 0 0,0-1 0,0 1 0,1-1 0,-1 0 0,-1-1 0,1 1 0,0-1 0,-1 1 0,1-1 0,-1 0 0,6-6 0,-2-2 0,-1 1 0,0-1 0,-1 0 0,0 0 0,-1 0 0,0-1 0,0 1 0,-2-1 0,1 0 0,0-17 0,7-25 0,-9 53 0,0 0 0,0 1 0,0-1 0,1 0 0,-1 1 0,0-1 0,0 1 0,1-1 0,-1 1 0,0 0 0,1-1 0,-1 1 0,0 0 0,1 0 0,-1 0 0,0 0 0,1 0 0,-1 0 0,0 0 0,1 1 0,1-1 0,0 1 0,0-1 0,0 0 0,0 1 0,1 0 0,-1 0 0,0 0 0,0 0 0,0 0 0,3 2 0,-4 0 0,0 0 0,0 0 0,0 0 0,0 0 0,0 0 0,-1 1 0,1-1 0,-1 1 0,0-1 0,0 1 0,0-1 0,-1 1 0,1 6 0,-1 55 0,-2-34 0,2 21 0,0-35 0,0-39 0,0 5 0,0-4 0,0 1 0,1-1 0,6-30 0,-6 47 0,0-1 0,0 1 0,1-1 0,-1 1 0,1 0 0,0 0 0,0 0 0,0 0 0,1 0 0,-1 0 0,1 0 0,0 1 0,0-1 0,0 1 0,0 0 0,1 0 0,-1 0 0,1 1 0,0-1 0,0 1 0,8-4 0,-11 5 0,1 1 0,-1-1 0,0 0 0,1 1 0,-1-1 0,0 1 0,1 0 0,-1-1 0,1 1 0,-1 0 0,1 0 0,-1 0 0,1 0 0,-1 0 0,1 0 0,-1 0 0,1 0 0,-1 1 0,0-1 0,1 1 0,-1-1 0,1 1 0,-1-1 0,0 1 0,0 0 0,1 0 0,-1-1 0,0 1 0,0 0 0,0 0 0,0 0 0,0 1 0,0-1 0,0 0 0,0 0 0,0 0 0,-1 1 0,1-1 0,0 0 0,-1 1 0,1 1 0,1 6 0,-1-1 0,0 1 0,0 0 0,-1 1 0,-1 14 0,0-1 0,-6 62 0,7-84 0,0 0 0,1 0 0,-1 0 0,1 0 0,-1 0 0,1 0 0,0 0 0,-1 0 0,1 0 0,0 0 0,0 0 0,-1-1 0,1 1 0,0 0 0,0 0 0,0-1 0,0 1 0,0-1 0,0 1 0,0-1 0,0 1 0,0-1 0,1 0 0,-1 1 0,0-1 0,0 0 0,0 0 0,0 0 0,0 0 0,2 0 0,44 2 0,-39-2 0,-4 0 0,-1 0 0,0 0 0,1-1 0,-1 1 0,1-1 0,-1 1 0,0-1 0,1 0 0,-1 0 0,0-1 0,0 1 0,4-3 0,-5 3 0,0-1 0,-1 0 0,1 1 0,-1-1 0,1 0 0,-1 0 0,0 0 0,1 0 0,-1 0 0,0-1 0,0 1 0,-1 0 0,1-1 0,0 1 0,-1 0 0,1-1 0,-1 1 0,0-3 0,3-73 0,-9-97 0,3 112 0,3 461 0,1-416 0,1 0 0,5-22 0,2-14 0,-6 27 0,-3 13 0,1 0 0,1 0 0,0 1 0,1-1 0,6-14 0,-8 25 0,0 0 0,0 0 0,1 0 0,0 0 0,-1 1 0,1-1 0,0 1 0,0-1 0,1 1 0,-1 0 0,0 0 0,1 0 0,-1 0 0,1 0 0,0 0 0,-1 1 0,1-1 0,0 1 0,0 0 0,0 0 0,0 0 0,0 0 0,0 0 0,1 1 0,-1-1 0,0 1 0,5 0 0,-6 0 0,0 1 0,0-1 0,0 0 0,0 1 0,0 0 0,0-1 0,0 1 0,0 0 0,-1 0 0,1 0 0,0 0 0,0 0 0,-1 0 0,1 1 0,-1-1 0,1 0 0,-1 1 0,0-1 0,1 1 0,-1 0 0,0-1 0,0 1 0,0 0 0,0 0 0,0 0 0,-1 0 0,1-1 0,-1 1 0,1 0 0,0 4 0,-1-2 0,1-1 0,-1 1 0,1 0 0,-1-1 0,0 1 0,-1 0 0,1 0 0,0-1 0,-1 1 0,0 0 0,0-1 0,0 1 0,-1-1 0,1 1 0,-1-1 0,-3 7 0,-2-3 0,1-1 0,-1 1 0,-1-1 0,1-1 0,-1 1 0,0-1 0,0-1 0,0 1 0,-1-1 0,0-1 0,1 1 0,-1-2 0,-1 1 0,1-1 0,-14 1 0,23-3 0,-1-1 0,1 1 0,-1-1 0,1 1 0,0-1 0,-1 1 0,1-1 0,-1 1 0,1-1 0,0 0 0,0 1 0,-1-1 0,1 1 0,0-1 0,0 0 0,0 1 0,-1-1 0,1 0 0,0 1 0,0-1 0,0 0 0,0 1 0,0-1 0,1 0 0,-1 1 0,0-1 0,0 0 0,4-22 0,-1 20 0,-1-1 0,1 1 0,0-1 0,0 1 0,1 0 0,5-5 0,10 0 0,-18 8 0,-1 0 0,1 0 0,-1 0 0,1 0 0,-1 0 0,1 0 0,-1 0 0,1 0 0,-1 0 0,1 1 0,-1-1 0,1 0 0,-1 0 0,1 1 0,-1-1 0,1 0 0,-1 0 0,1 1 0,-1-1 0,0 1 0,1-1 0,-1 0 0,0 1 0,1-1 0,-1 1 0,0-1 0,1 1 0,-1-1 0,0 1 0,13 48 0,-12-41 0,0 0 0,1-1 0,0 0 0,0 1 0,0-1 0,1 0 0,5 9 0,-6-14 0,0-1 0,-1 1 0,1-1 0,0 1 0,0-1 0,0 0 0,0 0 0,0 0 0,0 0 0,1 0 0,-1 0 0,0 0 0,0-1 0,1 1 0,-1-1 0,4 0 0,45 0 0,-34 0 0,-9 0 0,1 0 0,0 0 0,-1-1 0,1 0 0,0-1 0,12-3 0,-19 4 0,1 0 0,-1-1 0,1 1 0,-1-1 0,1 0 0,-1 1 0,0-1 0,0 0 0,0 0 0,0-1 0,0 1 0,-1 0 0,1 0 0,0-1 0,-1 1 0,0-1 0,0 0 0,0 1 0,0-1 0,0 0 0,0 0 0,-1 1 0,1-7 0,2-12 0,0-39 0,-3 55 0,0-1 0,0 1 0,-1-1 0,1 1 0,-1 0 0,-1 0 0,1-1 0,-1 1 0,0 0 0,0 0 0,0 0 0,-6-8 0,7 12 0,1 0 0,-1 0 0,0 0 0,0 0 0,0 1 0,1-1 0,-1 0 0,0 1 0,0-1 0,0 0 0,0 1 0,0-1 0,0 1 0,0-1 0,0 1 0,0 0 0,-1 0 0,1-1 0,0 1 0,0 0 0,0 0 0,0 0 0,0 0 0,0 0 0,-1 0 0,1 0 0,0 1 0,0-1 0,0 0 0,0 1 0,0-1 0,0 1 0,0-1 0,0 1 0,0-1 0,0 1 0,0 0 0,0-1 0,0 1 0,0 0 0,1 0 0,-1 0 0,0-1 0,1 1 0,-1 0 0,0 0 0,0 1 0,-2 4 0,-1 0 0,1 0 0,0 0 0,0 0 0,1 0 0,-3 11 0,2-3 0,1 1 0,1-1 0,0 1 0,1-1 0,1 1 0,2 15 0,-2-28 0,-1 0 0,1 0 0,0 1 0,0-1 0,0 0 0,0-1 0,1 1 0,-1 0 0,0 0 0,1 0 0,-1-1 0,1 1 0,0-1 0,-1 1 0,1-1 0,0 0 0,0 1 0,0-1 0,0 0 0,0 0 0,0-1 0,0 1 0,0 0 0,4 0 0,-4 0 0,0-1 0,-1 0 0,1 1 0,0-1 0,0 0 0,-1 0 0,1 0 0,0 0 0,0-1 0,0 1 0,-1 0 0,1-1 0,0 1 0,-1-1 0,1 1 0,0-1 0,-1 0 0,1 0 0,-1 0 0,1 0 0,-1 0 0,1 0 0,-1 0 0,0 0 0,1-1 0,-1 1 0,0-1 0,0 1 0,0 0 0,1-3 0,1-6 0,-1-1 0,0 1 0,-1-1 0,0 1 0,0-1 0,-1 0 0,-3-17 0,2-7 0,1-12 0,0 32 0,0 29 0,-1 38 0,2 63 0,0-113 0,-1 0 0,0 1 0,1-1 0,-1 0 0,1 1 0,0-1 0,0 0 0,0 0 0,0 0 0,0 0 0,0 0 0,0 0 0,1 0 0,-1 0 0,1 0 0,-1-1 0,1 1 0,0 0 0,0-1 0,3 3 0,-4-4 0,0 0 0,1 1 0,-1-1 0,0 0 0,0 0 0,0 1 0,1-1 0,-1 0 0,0 0 0,0-1 0,1 1 0,-1 0 0,0 0 0,0 0 0,0-1 0,0 1 0,1-1 0,-1 1 0,0-1 0,0 1 0,0-1 0,0 0 0,0 1 0,0-1 0,0 0 0,0 0 0,-1 0 0,1 0 0,0 0 0,0 0 0,-1 0 0,1 0 0,0 0 0,-1 0 0,1 0 0,-1 0 0,0 0 0,1 0 0,-1-1 0,1-1 0,3-14 0,0 0 0,-1 0 0,-1-1 0,-1 1 0,0-1 0,-3-28 0,1 2 0,1 44 0,0-1 0,0 0 0,0 0 0,0 1 0,1-1 0,-1 0 0,0 0 0,0 1 0,0-1 0,1 0 0,-1 0 0,0 1 0,1-1 0,-1 0 0,1 1 0,-1-1 0,1 1 0,-1-1 0,1 0 0,-1 1 0,1-1 0,0 1 0,-1-1 0,1 1 0,0 0 0,-1-1 0,1 1 0,1-1 0,0 1 0,0-1 0,1 1 0,0-1 0,-1 1 0,1 0 0,-1 0 0,1 0 0,-1 0 0,4 1 0,0 0 0,0 0 0,-1 0 0,1 1 0,0 0 0,0 0 0,-1 1 0,8 4 0,-10-5 0,-1 0 0,0 0 0,1 0 0,-1 0 0,0 1 0,0-1 0,0 1 0,-1-1 0,1 1 0,-1 0 0,1-1 0,-1 1 0,0 0 0,0 0 0,0 0 0,0 0 0,-1 0 0,1 0 0,-1 7 0,0 0 0,-1 0 0,-1 0 0,0 0 0,-6 17 0,5-17 0,0 1 0,1-1 0,0 0 0,-1 14 0,3-23 0,0 0 0,0 0 0,0 0 0,0 0 0,0 0 0,0 0 0,0 0 0,0 0 0,1 0 0,-1 0 0,0 0 0,1 0 0,-1-1 0,0 1 0,1 0 0,-1 0 0,1 0 0,-1 0 0,1-1 0,0 1 0,-1 0 0,1-1 0,0 1 0,-1 0 0,2 0 0,24 1 0,-15-2 0,15-6 0,-25 5 0,0 1 0,0 0 0,0-1 0,0 1-1,0-1 1,0 1 0,0-1 0,0 0-1,0 1 1,0-1 0,-1 0 0,1 0-1,0 1 1,0-1 0,-1 0 0,1 0-1,-1 0 1,1 0 0,-1 0 0,1 0-1,-1 0 1,1 0 0,-1-2 0,-2 1-1505,-10 0-5917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7:06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149 83 32127,'1'-8'191,"0"2"-121,0-1 1,-1 0 0,1 1-1,-1-1 1,-1-7 0,0 13-70,1-1-1,0 1 1,-1 0 0,1-1 0,0 1 0,-1 0-1,0 0 1,1 0 0,-1 0 0,0-1 0,1 1 0,-1 0-1,0 0 1,0 0 0,0 0 0,0 1 0,0-1-1,0 0 1,0 0 0,0 0 0,0 1 0,-1-1-1,1 1 1,0-1 0,0 1 0,-1-1 0,1 1 0,0 0-1,0 0 1,-3-1 0,0 1-1,0 0 0,0 0 0,-1 0 0,1 0 0,0 0 0,0 1 0,0 0 0,0 0 0,0 0 0,1 0 0,-1 1 0,0-1 0,0 1 0,1 0 0,-1 0 0,1 0 0,0 1 0,0-1 0,-1 1 0,-2 3 0,2 0 0,0-1 0,0 1 0,1 0 0,-1 0 0,1 0 0,1 0 0,-1 1 0,1-1 0,0 1 0,1 0 0,-2 8 0,1-6 0,1-1 0,0 0 0,1 1 0,0-1 0,0 1 0,2 10 0,-1-17 0,-1 0 0,1-1 0,-1 1 0,1 0 0,0 0 0,0 0 0,0-1 0,0 1 0,0-1 0,0 1 0,0-1 0,1 1 0,-1-1 0,0 0 0,1 1 0,0-1 0,-1 0 0,1 0 0,-1 0 0,1 0 0,0 0 0,0-1 0,0 1 0,-1 0 0,1-1 0,0 1 0,0-1 0,0 0 0,0 0 0,0 0 0,0 0 0,2 0 0,-1 0 0,-1 0 0,0 0 0,0 0 0,0 0 0,1 0 0,-1 0 0,0-1 0,0 1 0,0-1 0,0 1 0,0-1 0,0 0 0,0 0 0,0 0 0,0 0 0,0 0 0,-1-1 0,1 1 0,0 0 0,-1-1 0,1 1 0,-1-1 0,1 0 0,-1 1 0,0-1 0,0 0 0,0 0 0,0 0 0,0 0 0,0 0 0,0 0 0,-1 0 0,1 0 0,-1 0 0,1-1 0,-1 1 0,0-3 0,2-9 0,0-1 0,-2-22 0,0 23 0,1-1 0,3-27 0,4 70 0,-5-7 0,5 22 0,-2 1 0,-2 0 0,-3 81 0,-1-121 0,-1-1 0,0 1 0,0-1 0,-1 0 0,1 0 0,-1 0 0,1 0 0,-1 0 0,0 0 0,0 0 0,0 0 0,-5 4 0,5-6 0,1 1 0,0-1 0,-1 0 0,1 0-1,-1 1 1,1-1 0,-1 0 0,1-1-1,-1 1 1,0 0 0,0 0 0,1-1 0,-1 1-1,0-1 1,0 1 0,0-1 0,0 0-1,0 0 1,0 0 0,1 0 0,-1 0 0,0 0-1,0 0 1,0-1 0,-2 0 0,3-8-278,1 2-592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138 21 30606,'0'-1'137,"1"-1"0,0 1 1,-1 0-1,1-1 0,0 1 0,0 0 0,0-1 0,0 1 1,0 0-1,0 0 0,0 0 0,0 0 0,1 0 1,-1 0-1,0 1 0,2-2 0,-3 2-143,0 0 0,0 0 0,1 0 0,-1 0 0,0 0 0,0-1 0,0 1-1,0 0 1,0 0 0,1 0 0,-1 0 0,0 0 0,0 0 0,0 0 0,0 0 0,1 0 0,-1 0 0,0 0-1,0 0 1,0 0 0,0 0 0,0 0 0,1 0 0,-1 0 0,0 1 0,0-1 0,0 0 0,0 0 0,0 0-1,1 0 1,-1 0 0,0 0 0,0 0 0,0 0 0,0 0 0,0 1 0,0-1 0,0 0 0,1 0 0,-1 0-1,0 0 1,0 0 0,0 1 0,0-1 0,0 0 0,0 0 0,-7 17 121,-4 0-115,-1-1 0,-2 0 0,-20 20 0,20-23 0,1 1 0,1 0 0,1 1 0,-16 24 0,26-38 0,0 1 0,1-1 0,-1 0 0,0 1 0,1-1 0,-1 1 0,1-1 0,-1 1 0,1-1 0,0 1 0,0 0 0,0-1 0,0 1 0,0-1 0,0 3 0,1-3 0,-1 0 0,0-1 0,1 1 0,-1 0 0,1 0 0,-1-1 0,1 1 0,-1-1 0,1 1 0,-1 0 0,1-1 0,0 1 0,-1-1 0,1 1 0,0-1 0,-1 1 0,1-1 0,0 0 0,0 1 0,1-1 0,5 2 0,0-2 0,-1 1 0,1-1 0,0 1 0,12-3 0,-1 1 0,3 0 0,0-1 0,-1-2 0,1 0 0,24-8 0,-25 6 0,-12 1-352,-14 2-801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20 0 32495,'-12'225'268,"5"-114"-264,6-91-84,1-18-192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23 37 32639,'0'-1'5,"0"0"0,0 0 1,0-1-1,1 1 0,-1 0 0,0 0 1,1 0-1,-1 0 0,1 0 0,-1 0 1,1 0-1,-1 0 0,1 0 0,0 0 0,0 0 1,-1 0-1,1 0 0,0 0 0,0 1 1,0-1-1,0 0 0,1 0 0,1-1-2,1 0 0,0 1-1,-1-1 1,1 1 0,0 0 0,7-1-1,-1 1-4,0 0 0,0 0 1,-1 1-1,1 1 0,11 1 0,-20-1 2,1-1 0,0 1 0,0 0 0,0 0 0,-1 0 0,1 1 0,-1-1 0,1 0 0,-1 1 0,1-1 0,-1 1 0,0-1 0,1 1 0,-1-1 0,0 1 0,0 0 0,0 0 0,-1-1 0,1 1 0,0 0 0,-1 0 0,1 0 0,-1 0 0,1 0 0,-1 4 0,1 1 0,0 0 0,-1 0 0,0 0 0,0 1 0,-1-1 0,-2 9 0,-1-5 0,0-1 0,-1 0 0,0 0 0,-1 0 0,0-1 0,-1 0 0,0 0 0,0-1 0,-1 1 0,0-2 0,-12 10 0,9-7 0,0 0 0,1 0 0,0 1 0,1 0 0,0 1 0,-8 13 0,13-13 0,4-11 0,0-1 0,0 0 0,0 1 0,0-1 0,0 1 0,0-1 0,0 0 0,0 1 0,1-1 0,-1 0 0,0 1 0,0-1 0,0 0 0,0 1 0,1-1 0,-1 0 0,0 1 0,0-1 0,0 0 0,1 1 0,-1-1 0,0 0 0,1 0 0,-1 1 0,0-1 0,0 0 0,1 0 0,-1 0 0,0 0 0,1 1 0,-1-1 0,1 0 0,-1 0 0,0 0 0,1 0 0,-1 0 0,0 0 0,1 0 0,-1 0 0,1 0 0,-1 0 0,0 0 0,1 0 0,-1 0 0,0 0 0,1 0 0,-1 0 0,0-1 0,1 1 0,0 0 0,44-1 0,0-1 0,52-10 0,-97 12-5,1 0 4,-1 0-1,0 0 0,1 0 1,-1 0-1,0 0 1,1 0-1,-1 0 0,0 0 1,1 0-1,-1 0 1,0 0-1,1 0 0,-1 0 1,0 0-1,0-1 0,1 1 1,-1 0-1,0 0 1,1 0-1,-1 0 0,0-1 1,0 1-1,0 0 0,1 0 1,-1-1-1,0 1 1,0 0-1,0-1 0,1 1 1,-1-2-266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4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178 7 30334,'0'-1'83,"0"1"0,-1 0 1,1-1-1,0 1 0,-1-1 0,1 1 0,0 0 1,-1-1-1,1 1 0,-1 0 0,1-1 0,-1 1 1,1 0-1,-1 0 0,1 0 0,-1-1 0,1 1 1,-1 0-1,1 0 0,-1 0 0,1 0 0,-1 0 1,1 0-1,-1 0 0,1 0 0,-1 0 1,1 0-1,-1 0 0,1 0 0,-2 1 0,-19 3-274,16 0 192,-1 0 1,1 1-1,0-1 1,1 1-1,-1 0 1,1 0-1,0 1 1,0-1-1,-4 8 1,-27 56 23,28-52-25,0 0 1,1 0-1,1 0 1,1 1-1,0-1 1,1 1-1,1 0 1,1 0-1,0 0 1,3 23-1,-2-38 0,1-1 0,-1 1 0,1-1 0,-1 1 0,1-1 0,0 1 0,0-1 0,0 1 0,0-1 0,0 0 0,1 0 0,-1 0 0,1 0 0,-1 0 0,1 0 0,0 0 0,0 0 0,0 0 0,0-1 0,0 1 0,0-1 0,0 0 0,3 2 0,2-1 0,-1 0 0,1 0 0,-1-1 0,1 0 0,0 0 0,-1 0 0,11-1 0,-16 0 0,1 0 0,-1 0 0,0 0 0,0-1 0,1 1 0,-1 0 0,0 0 0,0-1 0,0 1 0,0-1 0,0 1 0,1-1 0,-1 0 0,0 1 0,0-1 0,0 0 0,-1 0 0,1 0 0,0 0 0,0 1 0,0-1 0,-1 0 0,1 0 0,1-2 0,-1 0 0,0 0 0,0 0 0,0 0 0,0 0 0,-1 0 0,1 0 0,-1 0 0,0-1 0,0-5 0,0 5 0,0 0 0,-1 0 0,1 0 0,-1 0 0,0 0 0,0 0 0,0 0 0,-1 1 0,1-1 0,-1 0 0,0 1 0,0-1 0,0 1 0,-1 0 0,1-1 0,-5-3 0,1 4 0,-1 1 0,0-1 0,0 1 0,-1 1 0,1-1 0,0 1 0,-1 0 0,1 1 0,-1 0 0,1 0 0,-15 2 0,7 2-27,9 3-106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4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38 14 32383,'0'0'6,"0"0"-1,0-1 1,0 1 0,0 0 0,0 0 0,0 0 0,0 0-1,0 0 1,0 0 0,0 0 0,0 0 0,0 0 0,0 0-1,0 0 1,0 0 0,0 0 0,0 0 0,0 0 0,0-1-1,0 1 1,0 0 0,0 0 0,1 0 0,-1 0 0,0 0-1,0 0 1,0 0 0,-1 0 0,1 0 0,0 0-1,0 0 1,0-1 0,0 1 0,0 0 0,0 0 0,0 0-1,0 0 1,0 0 0,0 0 0,0 0 0,0 0 0,0 0-1,0 0 1,0 0 0,0 0 0,0 0 0,0 0 0,0 0-1,0-1 1,0 1 0,-1 0 0,1 0 0,0 0 0,0 0-1,0 0 1,0 0 0,0 0 0,0 0 0,0 0 0,0 0-1,0 0 1,11-3 51,17-2-91,48 4 34,-75 1 0,-1 0 0,0 0 0,0 0 0,0 0 0,0 0 0,0 0 0,1 0 0,-1 0 0,0 0 0,0 0 0,0 1 0,0-1 0,0 0 0,0 0 0,1 0 0,-1 0 0,0 0 0,0 0 0,0 1 0,0-1 0,0 0 0,0 0 0,0 0 0,0 0 0,0 0 0,0 1 0,0-1 0,0 0 0,0 0 0,0 0 0,0 0 0,0 0 0,0 1 0,0-1 0,0 0 0,0 0 0,0 0 0,0 0 0,0 0 0,0 1 0,0-1 0,0 0 0,0 0 0,0 0 0,0 0 0,0 0 0,0 1 0,-1-1 0,1 0 0,0 0 0,0 0 0,-5 8 0,-25 25 0,25-30 0,0 1 0,1 0 0,0 0 0,0 0 0,0 0 0,1 1 0,-1 0 0,1 0 0,0 0 0,0 0 0,1 0 0,0 0 0,0 1 0,0-1 0,0 1 0,-1 9 0,4-13 0,-1 0 0,0-1 0,1 1 0,0-1 0,-1 1 0,1-1 0,0 1 0,0-1 0,0 1 0,-1-1 0,2 1 0,-1-1 0,0 0 0,0 0 0,0 0 0,2 2 0,28 19 0,-17-13 0,-8-4 0,1 1 0,0-1 0,-1 1 0,8 9 0,-13-12 0,1-1 0,-1 0 0,1 0 0,-1 1 0,0-1 0,0 1 0,0-1 0,0 1 0,0 0 0,-1-1 0,1 1 0,-1 0 0,1-1 0,-1 1 0,0 0 0,0-1 0,-1 1 0,0 3 0,0-4 0,0 0 0,0-1 0,0 1 0,0-1 0,-1 1 0,1-1 0,0 1 0,-1-1 0,0 0 0,1 0 0,-1 0 0,0 0 0,1 0 0,-1 0 0,0 0 0,0 0 0,0-1 0,0 1 0,0-1 0,0 1 0,0-1 0,-3 0 0,-48 5 0,52-5 0,-15 1-7,-28-1 22,42 0-18,1 0 1,0 0-1,0 0 0,0-1 1,0 1-1,0 0 1,0-1-1,0 1 0,0-1 1,1 1-1,-1-1 1,0 1-1,0-1 1,0 0-1,0 0 0,1 1 1,-1-1-1,0 0 1,1 0-1,-1 0 1,0 0-1,1 1 0,-1-1 1,1 0-1,0 0 1,-1 0-1,1 0 0,0 0 1,-1 0-1,1-1 1,0 1-1,0 0 1,0-1-1,0-12-269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146 62 32303,'0'-3'33,"1"-1"0,-1 1 0,-1 0 0,1 0 0,0-1 0,-1 1 0,0 0 0,0 0 0,0 0 0,0 0 0,0 0 1,-3-5-1,3 7-33,-1-1 0,0 1 0,1 0 0,-1-1 0,0 1 0,0 0 0,0 0 1,0 0-1,0 0 0,0 0 0,0 1 0,0-1 0,-1 1 0,1-1 0,0 1 1,0 0-1,0 0 0,-1 0 0,-3 0 0,3 0 0,0-1 0,-1 1 0,1 0 0,0 1 0,-1-1 0,1 0 0,0 1 0,0 0 0,-1 0 0,1 0 0,0 0 0,0 0 0,0 1 0,0-1 0,0 1 0,0 0 0,1 0 0,-1 0 0,1 0 0,-1 1 0,1-1 0,0 0 0,-1 1 0,1 0 0,1 0 0,-1-1 0,0 1 0,1 0 0,-1 0 0,1 0 0,0 1 0,0-1 0,0 4 0,-1-2 0,1 0 0,-1 1-1,2-1 1,-1 1 0,1-1 0,-1 1 0,1-1-1,1 1 1,-1 0 0,1-1 0,2 9 0,-2-11 1,1-1 0,-1 0 0,0 0 0,0 0 0,1 0 0,-1 0 0,1 0 0,0 0 0,-1-1 0,1 1 0,0-1 0,0 1 0,0-1 0,0 1 0,0-1 0,0 0 0,1 0 0,-1 0 0,0-1 0,1 1 0,-1 0 0,0-1 0,1 1 1,-1-1-1,1 0 0,-1 0 0,5 0 0,-4 0-1,0 0 0,0 0 1,0 0-1,0 0 0,0-1 1,0 1-1,0-1 1,0 0-1,0 0 0,0 0 1,0 0-1,0 0 0,-1-1 1,1 1-1,4-4 0,-5 2 0,0 1 0,0-1 0,-1 0 0,1 0 0,0 0 0,-1 0 0,0 0 0,0 0 0,0 0 0,0 0 0,0 0 0,-1-1 0,1 1 0,-1-7 0,2-76 0,5 95 0,-1 29 0,-2 0 0,-1 0 0,-2 0 0,-6 54 0,5-87 0,-1 0 0,1 0 0,-1 0 0,0-1 0,-1 1 0,1 0 0,-3 4 0,3-8 0,1 1 0,-1-1 0,0 1 0,0-1 0,0 0 0,0 0 0,0 1 0,0-1 0,0 0 0,-1 0 0,1 0 0,0 0 0,-1 0 0,1-1 0,0 1 0,-1 0 0,1-1 0,-1 1 0,1-1 0,-1 1 0,0-1 0,1 1 0,-1-1 0,1 0 0,-3 0 0,0 0-13,0 0-1,0 0 1,-1 0 0,1 0-1,0-1 1,0 0 0,0 0-1,0 0 1,0 0 0,0-1-1,0 1 1,0-1 0,0 0-1,0 0 1,1-1 0,-1 1-1,1-1 1,-6-5 0,1-2-774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6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175 15 32095,'0'-6'337,"-1"-2"-2,-10 7-343,4 2 16,-15 1-8,0 2 0,-42 12 0,28-7 0,35-9 0,1 0 0,-1 1 0,0-1 0,1 0 0,-1 0 0,1 1 0,-1-1 0,1 0 0,-1 1 0,1-1 0,-1 0 0,1 1 0,0-1 0,-1 1 0,1-1 0,-1 0 0,1 1 0,0-1 0,0 1 0,-1-1 0,1 1 0,0 0 0,0-1 0,-1 1 0,1-1 0,0 1 0,0-1 0,0 1 0,0 0 0,0-1 0,0 1 0,0-1 0,0 1 0,0 0 0,0-1 0,1 2 0,8 25 0,-2-8 0,-7 79 0,0-98 0,0 0 0,0 1 0,0-1 0,0 0 0,1 1 0,-1-1 0,0 0 0,0 0 0,0 0 0,0 1 0,1-1 0,-1 0 0,0 0 0,0 0 0,1 1 0,-1-1 0,0 0 0,0 0 0,1 0 0,-1 0 0,0 0 0,0 0 0,1 1 0,-1-1 0,0 0 0,1 0 0,-1 0 0,0 0 0,0 0 0,1 0 0,-1 0 0,0 0 0,1 0 0,-1 0 0,0 0 0,0-1 0,1 1 0,-1 0 0,0 0 0,0 0 0,1 0 0,-1 0 0,0 0 0,0-1 0,1 1 0,-1 0 0,0 0 0,0 0 0,0-1 0,1 1 0,-1 0 0,0 0 0,0-1 0,13-8 0,-8 4 0,-1 0 0,1 0 0,0 1 0,0-1 0,1 1 0,-1 1 0,1-1 0,0 1 0,0 0 0,0 0 0,0 1 0,1-1 0,-1 2 0,1-1 0,-1 1 0,1 0 0,7-1 0,-13 3 0,0-1 0,0 0 0,0 1 0,0-1 0,0 1 0,0-1 0,0 1 0,0-1 0,0 1 0,0 0 0,0-1 0,0 1 0,0 0 0,0 0 0,-1 0 0,1 0 0,0 0 0,-1 0 0,1 0 0,0 0 0,-1 0 0,0 0 0,1 0 0,-1 0 0,1 0 0,-1 0 0,0 0 0,0 0 0,0 1 0,0 1 0,2 42 0,-2-37 0,1-2 0,-1 0 0,-1 0 0,1 1 0,-1-1 0,0 0 0,-1 0 0,1 0 0,-1-1 0,0 1 0,-1 0 0,1-1 0,-1 1 0,0-1 0,-1 0 0,1 0 0,-1 0 0,0 0 0,0-1 0,-1 0 0,1 1 0,-1-2 0,0 1 0,-8 4 0,7-4 0,0 0 0,0-1 0,0 0 0,0 0 0,0-1 0,-1 0 0,1 0 0,-1 0 0,0-1 0,0 0 0,-10 0 0,17-1-1,-1-1 0,0 1-1,1-1 1,-1 1 0,0-1 0,1 1 0,-1-1-1,1 0 1,-1 1 0,1-1 0,0 0 0,-1 1-1,1-1 1,-1 0 0,1 0 0,0 1 0,0-1-1,-1 0 1,1 0 0,0 0 0,0 1 0,0-1-1,0 0 1,0 0 0,0 0 0,0 1 0,0-1-1,1 0 1,-1 0 0,0-1 0,1-2-31,-1-15-187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6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0 10 31695,'1'-1'69,"1"0"0,-1 1 0,1-1 0,0 0 0,-1 1 0,1-1 0,-1 1 1,1-1-1,0 1 0,0 0 0,-1 0 0,1-1 0,0 1 0,-1 1 1,1-1-1,3 0 0,50 0-257,-47 0 273,65-3-85,-73 4 0,0 0 0,0 0 0,1 0 0,-1 0 0,0 0 0,-1 0 0,1 0 0,0 1 0,0-1 0,0 0 0,-1 0 0,1 0 0,0 0 0,-1 0 0,0 1 0,1-1 0,-66 204 0,42-125 0,9-20-147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6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0 10 32191,'0'0'512,"20"0"-480,7-1 0,5-1-32,2 2 0,-2-2 0,-4 2 0,-1 0 0,-6 0-80,-1-4-1153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7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136 54 31598,'3'-49'1169,"-5"48"-1169,-1 0 0,0 1 0,0-1 0,0 0 0,1 1 0,-1 0 0,0-1 0,0 1 0,0 1 0,0-1 0,-5 1 0,8-1 0,-3 0 0,1 1 0,-1 0 0,0 0 0,1 0 0,-1 0 0,1 0 0,-1 0 0,1 1 0,0-1 0,0 1 0,-1-1 0,1 1 0,0 0 0,0 0 0,1 0 0,-1 0 0,0 0 0,1 1 0,-1-1 0,1 0 0,0 1 0,0-1 0,0 1 0,0-1 0,0 1 0,0 0 0,0 5 0,-2 5 0,2 0 0,-1 0 0,1 0 0,2 21 0,-1-30 0,1-1 0,-1 1 0,1-1 0,0 1 0,0-1 0,0 1 0,1-1 0,-1 0 0,1 1 0,0-1 0,0 0 0,0 0 0,3 3 0,37 31 0,0 1 0,-40-36 0,0 1 0,0 0 0,0 0 0,0-1 0,-1 1 0,1 0 0,-1 0 0,0 0 0,0 1 0,0-1 0,0 0 0,-1 0 0,1 1 0,-1 4 0,0-6 0,-1 0 0,0 0 0,0 0 0,0 0 0,0 0 0,0 0 0,-1 0 0,1-1 0,0 1 0,-1 0 0,1-1 0,-1 1 0,0-1 0,1 1 0,-1-1 0,0 0 0,0 0 0,0 0 0,0 0 0,0 0 0,0 0 0,0-1 0,0 1 0,-4 0 0,-5 3 0,-1-1 0,0-1 0,-14 2 0,16-3-2,5 0-1,1-1 0,0 0 0,-1 1 0,1-1 0,0-1 0,-7 0 0,10 1 1,0-1 0,1 1 0,-1-1 0,0 1 0,0-1 0,0 1 0,0-1 0,0 1 0,1-1 0,-1 0 0,0 1 0,1-1 0,-1 0 0,0 0 0,1 0 0,-1 1 0,1-1 0,-1 0 0,1 0 1,0 0-1,-1 0 0,1 0 0,0 0 0,0 0 0,-1 0 0,1 0 0,0 0 0,0 0 0,0 0 0,0 0 0,0 0 0,1-1 0,-1-2-11,1 1 1,-1-1-1,1 0 0,0 1 1,0-1-1,0 1 0,1-1 1,-1 1-1,1-1 0,0 1 1,0 0-1,0 0 0,4-4 1,39-34 15,-39 37 13,0 0 1,-1-1-1,1 0 1,-1 0-1,0 0 0,0-1 1,0 1-1,-1-1 1,0 0-1,0 0 1,0-1-1,-1 1 1,4-12-1,-5 7-11,0-1-1,-1 0 1,-1 0-1,0 0 1,0 0-1,-5-21 1,5 32-7,0 0 0,0 0 0,-1 1 0,1-1 0,0 0 0,-1 1 0,1-1 0,0 0 0,-1 1 1,1-1-1,-1 0 0,1 1 0,-1-1 0,1 1 0,-1-1 0,0 1 0,1-1 0,-1 1 0,0 0 0,1-1 0,-1 1 0,0 0 0,0-1 0,1 1 0,-1 0 0,0 0 0,0 0 0,1 0 1,-1 0-1,0-1 0,0 2 0,1-1 0,-1 0 0,0 0 0,0 0 0,-1 0 0,-3 2-166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7:07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159 104 30574,'2'-8'335,"-1"1"0,-1-1 0,1 1 0,-1-1 0,-1 1 0,0-9 0,0 14-341,1 0 0,-1 0 0,0 0 1,0 0-1,0 0 0,0 0 0,0 0 0,0 0 0,-1 0 1,1 1-1,0-1 0,-1 1 0,0-1 0,1 1 0,-1-1 0,0 1 1,0 0-1,0 0 0,1 0 0,-1 0 0,0 0 0,0 0 1,-1 0-1,1 1 0,-2-1 0,0 0 6,1 0 0,0 0 0,-1 0 0,1 1 0,0-1 0,-1 1 0,1 0 0,0 0 0,-1 0 0,1 1 0,-1-1 0,1 1 0,0 0 0,-1 0 0,1 0 0,0 0 0,0 0 0,0 1 0,0 0 0,0-1 0,0 1 0,0 0 0,1 0 0,-1 1 0,1-1 0,-1 0 0,1 1 0,0 0 0,0-1 0,0 1 0,0 0 0,-2 6 0,0 1 0,0 1 0,1 0 0,0 0 0,0 0 0,2 1 0,-1-1 0,2 0 0,0 20 0,0-28 0,0-1 0,1 1 0,-1-1 0,1 0 0,0 1 0,-1-1 0,1 0 0,0 1 0,1-1 0,-1 0 0,0 0 0,1 0 0,-1 0 0,1 0 0,-1-1 0,1 1 0,0 0 0,0-1 0,0 1 0,0-1 0,0 1 0,0-1 0,0 0 0,0 0 0,3 1 0,0 0 0,-1-1 0,1 0 0,-1 0 0,1 0 0,0 0 0,0-1 0,-1 1 0,1-1 0,0 0 0,-1-1 0,1 1 0,7-3 0,-10 2 0,0 0 0,0 0 0,0 0 0,-1 0 0,1 0 0,0-1 0,-1 1 0,1-1 0,-1 1 0,1-1 0,-1 0 0,1 0 0,-1 1 0,0-1 0,0 0 0,0 0 0,0 0 0,-1 0 0,1 0 0,0 0 0,-1-1 0,1-2 0,5-51 0,-6 49 0,0-56 0,14 113 0,-8 4 0,-1 93 0,-5-145 0,0 0 0,0 0 0,0 0 0,0 0 0,-1 1 0,1-1 0,0 0 0,-1 0 0,0 0 0,1 0 0,-1 0 0,0 0 1,0 0-1,0 0 0,-1-1 0,1 1 0,0 0 0,-1 0 0,1-1 0,-1 1 0,1-1 0,-1 0 0,0 1 0,1-1 0,-1 0 0,0 0 0,0 0 0,-4 1 0,-1 1-2,-1-1 0,1-1 0,-1 1 0,1-1 0,-1-1 0,-10 0 0,8 0-65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5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138 6 32367,'0'0'8,"0"0"0,0 0-1,0-1 1,0 1 0,0 0 0,0 0 0,0 0 0,0 0-1,0-1 1,0 1 0,0 0 0,0 0 0,0 0 0,0 0-1,0-1 1,0 1 0,0 0 0,0 0 0,0 0 0,0 0-1,0 0 1,0-1 0,0 1 0,-1 0 0,1 0 0,0 0-1,0 0 1,0 0 0,0 0 0,0 0 0,0-1 0,0 1 0,-1 0-1,1 0 1,0 0 0,0 0 0,0 0 0,0 0 0,-1 0-1,1 0 1,0 0 0,0 0 0,0 0 0,0 0 0,0 0-1,-1 0 1,1 0 0,-9 6 51,-6 12-94,2-1 35,0 1 0,2 1 0,0-1 0,1 2 0,1-1 0,1 1 0,0 1 0,2 0 0,0-1 0,1 2 0,2-1 0,0 1 0,0 24 0,3-42 0,0-1 0,1 1 0,-1 0 0,1-1 0,0 1 0,0-1 0,1 1 0,-1-1 0,1 1 0,-1-1 0,1 0 0,0 0 0,0 0 0,0 0 0,1 0 0,-1 0 0,1-1 0,0 1 0,-1-1 0,1 0 0,0 1 0,4 1 0,-2-2 0,0 1 0,0-1 0,1 0 0,-1 0 0,1-1 0,-1 0 0,1 0 0,-1 0 0,1 0 0,0-1 0,-1 0 0,1 0 0,10-2 0,-15 1 0,0 0 0,0 1 0,1-1 0,-1 0 0,0 0 0,0 0 0,0 0 0,0 0 0,0 0 0,0-1 0,0 1 0,-1 0 0,1 0 0,0-1 0,-1 1 0,1 0 0,-1-1 0,1 1 0,-1-1 0,0 1 0,1 0 0,-1-1 0,0 1 0,0-1 0,0-2 0,0 1 0,1 0 0,-1 0 0,0 0 0,-1 0 0,1 0 0,0 0 0,-1 1 0,0-1 0,1 0 0,-1 0 0,0 0 0,-2-4 0,-1 4 0,1 0 0,-1 0 0,1 0 0,-1 0 0,0 1 0,0-1 0,0 1 0,-1 0 0,1 0 0,0 1 0,-1-1 0,-4 0 0,1 0 0,0 0 0,0 1 0,0 0 0,0 0 0,0 1 0,-11 1 0,19-1-2,0 0-1,-1 0 1,1 1 0,0-1-1,-1 0 1,1 0 0,0 0-1,0 1 1,-1-1 0,1 0-1,0 0 1,0 1 0,-1-1-1,1 0 1,0 0 0,0 1-1,0-1 1,0 0 0,0 1-1,-1-1 1,1 0 0,0 1-1,0-1 1,0 0 0,0 1 0,0-1-1,0 0 1,0 1 0,0-1-1,0 0 1,0 1 0,0-1-1,0 0 1,0 1 0,1-1-1,-1 3-78,0 9-618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5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184 15 32271,'0'0'12,"0"-1"0,0 1 0,0-1 0,0 1 0,0-1 0,0 0 1,0 1-1,0-1 0,0 1 0,0-1 0,0 1 0,0-1 0,-1 1 0,1-1 0,0 1 1,0 0-1,-1-1 0,1 1 0,0-1 0,0 1 0,-1-1 0,1 1 0,-1 0 0,1-1 1,0 1-1,-1 0 0,1 0 0,-1-1 0,1 1 0,-1 0 0,1 0 0,-1-1 1,1 1-1,-1 0 0,0 0 0,-22 6 71,15-2-88,1 0 1,0 1-1,0 0 1,-8 7-1,4 0 5,1 0 0,0 0 0,1 1 0,0 0 0,0 1 0,2 0 0,0 0 0,0 1 0,1-1 0,1 2 0,1-1 0,0 0 0,1 1 0,1 0 0,-1 23 0,2-36 0,2 0 0,-1 0 0,0 0 0,1 0 0,-1 0 0,1 0 0,0 0 0,0 0 0,0-1 0,0 1 0,0 0 0,1 0 0,-1-1 0,1 1 0,0-1 0,0 0 0,0 1 0,0-1 0,0 0 0,0 0 0,1 0 0,-1-1 0,0 1 0,1 0 0,0-1 0,-1 0 0,1 0 0,3 2 0,4 0 0,0-1 0,0 0 0,0 0 0,0-1 0,0 0 0,1-1 0,9-1 0,-18 1 0,-1 0 0,1-1 0,-1 1 0,0-1 0,1 1 0,-1-1 0,0 0 0,0 1 0,1-1 0,-1 0 0,0 0 0,0 0 0,0 0 0,0 0 0,0 0 0,0 0 0,0 0 0,-1 0 0,1-1 0,0 1 0,0 0 0,-1 0 0,1-1 0,-1 1 0,1 0 0,-1-1 0,0 1 0,0-1 0,1 1 0,-1-1 0,0 1 0,0 0 0,0-1 0,-1 1 0,1-1 0,0-1 0,-1 0 0,1-1 0,0 0 0,-1 1 0,0-1 0,1 0 0,-1 1 0,-1-1 0,1 1 0,-1 0 0,1-1 0,-1 1 0,0 0 0,-3-4 0,0 3-34,0 1 1,1 1-1,-1-1 1,0 1-1,-1 0 0,1 0 1,0 0-1,0 1 1,-1-1-1,1 1 0,-1 1 1,1-1-1,-1 1 1,1 0-1,-11 1 0,5-1-543,4 0-4327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5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56 73 32351,'3'-6'41,"0"0"1,-1 0 0,0 0-1,0 0 1,0 0 0,-1-1-1,0 1 1,0 0-1,0-10 1,-1 15-42,4 20 0,12 288 0,-17-306 0,1 0 0,-1 0 0,1-1 0,-1 1 0,1 0 0,-1-1 0,0 1 0,1 0 0,-1-1 0,0 1 0,1-1 0,-1 1 0,0-1 0,1 0 0,-1 1 0,0-1 0,0 0 0,0 1 0,0-1 0,1 0 0,-1 0 0,0 0 0,0 0 0,0 1 0,0-1 0,0-1 0,0 1 0,-32 1 0,28-1 0,0 0 0,-20 0 0,21 2 0,14 0 0,14 1-1,1 0 1,49-4-1,-25 0-149,-46 1-418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5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0 68 32495,'0'-3'12,"1"1"-1,-1-1 1,0 0 0,1 1-1,0-1 1,-1 1 0,1-1 0,0 1-1,0 0 1,1-1 0,-1 1-1,0 0 1,1 0 0,-1 0-1,1 0 1,0 0 0,0 0 0,-1 0-1,1 1 1,1-1 0,-1 1-1,0-1 1,0 1 0,5-2-1,-2 0-13,1 1 0,0 0 0,0 0 0,1 1 0,-1-1 0,0 2 0,0-1 0,1 0 0,7 2 0,-13-1 2,0 0 0,0 0 0,1 1 0,-1-1 0,0 1 0,0-1 0,1 1 0,-1 0 0,0 0 0,0-1 0,0 1 0,0 0 0,0 0 0,0 0 0,0 0 0,0 0 0,0 0 0,-1 0 0,1 0 0,0 0 0,-1 1 0,1-1 0,-1 0 0,1 0 0,-1 1 0,1-1 0,-1 0 0,0 1 0,0 0 0,4 45 0,-4-42 0,-1 3 0,1-1 0,-1 0 0,0 0 0,0 1 0,-1-1 0,0 0 0,-1-1 0,1 1 0,-1 0 0,-4 6 0,-5 5 0,0-1 0,-16 18 0,14-18 0,1 0 0,-14 23 0,26-38 0,0-1 0,0 1 0,1-1 0,-1 1 0,0-1 0,1 1 0,-1-1 0,1 1 0,0 0 0,-1-1 0,1 4 0,0-5 0,1 1 0,-1-1 0,0 1 0,0-1 0,1 0 0,-1 1 0,0-1 0,1 1 0,-1-1 0,0 0 0,1 1 0,-1-1 0,1 0 0,-1 1 0,0-1 0,1 0 0,-1 0 0,1 1 0,-1-1 0,1 0 0,-1 0 0,1 0 0,-1 0 0,1 0 0,-1 0 0,1 0 0,-1 0 0,1 0 0,-1 0 0,1 0 0,-1 0 0,1 0 0,-1 0 0,1 0 0,0-1 0,0 1 0,35 0 0,-1-2 0,0-1 0,43-9 0,-76 12-19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0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131 292 30478,'2'-31'2405,"-1"24"-2422,0-1 1,-1 0-1,0 0 1,0 0-1,-1 1 1,-1-10-1,0 15 17,1 0 0,-1 0 0,0 0 0,0 0 0,1 0 0,-1 1 0,0-1 0,0 1 0,-1-1 0,1 1 0,0 0 0,0 0 0,-1 0 0,1 0 0,-1 0 0,1 1 0,0-1 0,-1 1 0,1-1 0,-1 1 0,-4 0 0,4 0 0,0-1 0,-1 1 0,1 0 0,-1 0 0,1 0 0,-1 0 0,1 1 0,-1-1 0,1 1 0,0 0 0,-1 0 0,1 0 0,0 1 0,0-1 0,-6 4 0,7-2 0,-1 1 0,1 0 0,0 0 0,0 0 0,0 0 0,0 1 0,1-1 0,0 0 0,-1 1 0,2-1 0,-1 1 0,0 6 0,2 61 0,-1-61 0,1-7 0,-1 0 0,0 0 0,1 0 0,0 0 0,0 0 0,0 0 0,1 0 0,-1 0 0,1 0 0,0-1 0,0 1 0,0 0 0,0-1 0,1 0 0,-1 1 0,1-1 0,0 0 0,0-1 0,6 5 0,-5-4 0,1 0 0,0-1 0,0 0 0,0 0 0,0 0 0,0-1 0,0 0 0,0 0 0,1 0 0,-1 0 0,0-1 0,1 0 0,-1 0 0,11-2 0,-13 1 0,0 0 0,0 0 0,0 0 0,0 0 0,0-1 0,-1 1 0,1-1 0,0 0 0,-1 1 0,0-1 0,1-1 0,-1 1 0,0 0 0,0 0 0,0-1 0,0 1 0,0-1 0,-1 0 0,1 0 0,-1 1 0,0-1 0,1 0 0,-2 0 0,1 0 0,0 0 0,0-6 0,2-9 0,0 0 0,-2 0 0,0-24 0,-1 31 0,-6-235 0,6 246 0,0 0 0,0 0 0,0-1 0,0 1 0,0 0 0,1 0 0,-1 0 0,0 0 0,0 0 0,0 0 0,0 0 0,0 0 0,0-1 0,0 1 0,0 0 0,0 0 0,0 0 0,0 0 0,0 0 0,-1 0 0,1 0 0,0 0 0,0 0 0,0-1 0,0 1 0,0 0 0,0 0 0,0 0 0,0 0 0,0 0 0,0 0 0,0 0 0,0 0 0,0 0 0,0 0 0,0 0 0,-1 0 0,1 0 0,0-1 0,0 1 0,0 0 0,0 0 0,0 0 0,0 0 0,0 0 0,0 0 0,0 0 0,-1 0 0,1 0 0,0 0 0,0 0 0,0 0 0,0 0 0,0 0 0,0 0 0,0 0 0,0 0 0,-1 0 0,1 1 0,0-1 0,0 0 0,0 0 0,0 0 0,-4 7 0,-2 73 0,5 109 0,1-185 0,0-1 0,0 0 0,1 1 0,-1-1 0,1 0 0,-1 0 0,1 1 0,0-1 0,0 0 0,1 0 0,-1 0 0,1 0 0,-1 0 0,1 0 0,0-1 0,0 1 0,0 0 0,0-1 0,4 4 0,-2-4 0,-1-1 0,1 1 0,0 0 0,-1-1 0,1 0 0,0 0 0,0 0 0,0 0 0,0 0 0,0-1 0,0 0 0,0 0 0,0 0 0,0 0 0,7-2 0,-7 1 0,1 0 0,-1-1 0,0 0 0,0 1 0,0-1 0,0-1 0,0 1 0,0-1 0,-1 1 0,1-1 0,-1 0 0,1 0 0,-1-1 0,0 1 0,-1-1 0,1 1 0,-1-1 0,1 0 0,-1 0 0,0 0 0,0 0 0,-1 0 0,2-5 0,0-1 0,0 0 0,0 0 0,-1-1 0,-1 1 0,0 0 0,0-1 0,-1 1 0,0-1 0,-2-10 0,1 19 0,1 1 0,-1 0 0,1 0 0,-1 0 0,1-1 0,-1 1 0,0 0 0,0 0 0,0 0 0,1 0 0,-1 0 0,0 0 0,0 1 0,0-1 0,0 0 0,-1 0 0,1 1 0,0-1 0,0 0 0,0 1 0,-1 0 0,-1-1 0,2 0 0,0 1 0,0 0 0,0-1 0,0 1 0,0 0 0,0 0 0,0 0 0,0 0 0,0 0 0,0 0 0,0 0 0,0 1 0,0-1 0,1 0 0,-1 0 0,0 1 0,0-1 0,0 0 0,0 1 0,0-1 0,0 1 0,1-1 0,-1 1 0,0 0 0,0-1 0,1 1 0,-1 0 0,1 0 0,-1-1 0,0 1 0,1 0 0,-1 1 0,-3 12 0,0 0 0,1 1 0,0-1 0,1 1 0,1 0 0,1-1 0,1 16 0,-1-16 0,0-13 0,0 0 0,0 1 0,0-1 0,0 0 0,0 0 0,1 0 0,-1 0 0,0 0 0,1 1 0,-1-1 0,1 0 0,-1 0 0,1 0 0,0 0 0,-1 0 0,1-1 0,0 1 0,0 0 0,0 0 0,-1 0 0,1-1 0,0 1 0,0 0 0,0-1 0,1 1 0,2 1 0,-1-1 0,0 0 0,0 0 0,1 0 0,-1-1 0,1 1 0,-1-1 0,7 0 0,-4 0 0,1-1 0,-1 0 0,1 0 0,-1 0 0,0-1 0,1 1 0,-1-2 0,0 1 0,7-4 0,-9 3 0,1-1 0,-1 0 0,0 1 0,0-1 0,0 0 0,0-1 0,-1 1 0,1-1 0,-1 0 0,-1 1 0,1-1 0,0-1 0,1-5 0,-1 0 0,-1 0 0,0-1 0,-1 0 0,0 0 0,-2-12 0,2 23 0,-1 1 0,0-1 0,0 0 0,0 1 0,0-1 0,0 0 0,0 1 0,0-1 0,0 0 0,0 1 0,0-1 0,0 0 0,0 1 0,0-1 0,-1 0 0,1 1 0,0-1 0,0 0 0,-1 1 0,1-1 0,0 1 0,-1-1 0,1 1 0,-1-1 0,1 1 0,-1-1 0,1 1 0,-1-1 0,1 1 0,-1-1 0,1 1 0,-1 0 0,1-1 0,-1 1 0,0 0 0,1 0 0,-1-1 0,0 1 0,1 0 0,-1 0 0,0 0 0,1 0 0,-1 0 0,0 0 0,1 0 0,-1 0 0,0 0 0,1 0 0,-1 0 0,0 1 0,1-1 0,-1 0 0,0 0 0,1 1 0,-1-1 0,1 0 0,-1 1 0,1-1 0,-1 0 0,0 1 0,1-1 0,-1 2 0,-2 0 0,1 1 0,-1-1 0,1 1 0,0 0 0,0 0 0,0 0 0,0 0 0,0 0 0,1 0 0,0 0 0,-1 1 0,1-1 0,0 1 0,1-1 0,-2 7 0,1 59 0,1-46 0,0-21 0,0 1 0,0-1 0,0 1 0,0-1 0,1 0 0,-1 1 0,1-1 0,-1 1 0,1-1 0,0 0 0,0 0 0,0 1 0,0-1 0,0 0 0,1 0 0,-1 0 0,1 0 0,-1 0 0,1-1 0,0 1 0,0 0 0,-1-1 0,4 2 0,-1-1 0,1 0 0,0 0 0,0 0 0,0-1 0,0 0 0,0 0 0,0 0 0,0-1 0,0 1 0,6-1 0,-6 0 0,1 0 0,-1 0 0,1-1 0,-1 0 0,1 0 0,-1 0 0,0 0 0,1-1 0,-1 0 0,0 0 0,7-4 0,-9 3 0,1 1 0,-2-1 0,1 0 0,0 0 0,0 0 0,-1 0 0,0-1 0,1 1 0,-1-1 0,-1 1 0,1-1 0,0 0 0,-1 1 0,0-1 0,0 0 0,1-7 0,3-62 0,-4 43 0,-1 23 0,0 8 0,-2 427 0,0-512 0,1-59 0,3 120 0,0 0 0,1 0 0,1 0 0,8-24 0,-10 42 0,1-1 0,-1 1 0,1 0 0,0-1 0,0 1 0,0 1 0,1-1 0,0 0 0,0 1 0,0 0 0,9-7 0,-12 10 0,1 0 0,-1 0 0,1 0 0,-1 0 0,1 1 0,-1-1 0,1 0 0,0 1 0,-1-1 0,1 1 0,0-1 0,-1 1 0,1 0 0,0 0 0,0 0 0,-1 0 0,1 0 0,0 0 0,0 0 0,-1 1 0,1-1 0,0 0 0,-1 1 0,1 0 0,0-1 0,-1 1 0,1 0 0,-1 0 0,1 0 0,-1 0 0,1 0 0,-1 0 0,0 0 0,0 1 0,1-1 0,-1 0 0,0 1 0,0-1 0,0 1 0,-1-1 0,3 4 0,2 6 0,0 1 0,0 0 0,-1 0 0,-1 1 0,0-1 0,-1 1 0,0-1 0,0 1 0,-2 0 0,0 0 0,-1 14 0,0-23 0,1-1 0,-1 1 0,0-1 0,0 1 0,0-1 0,-1 1 0,1-1 0,-1 0 0,0 0 0,0 0 0,0 0 0,0 0 0,0 0 0,-1 0 0,1-1 0,-1 1 0,0-1 0,0 0 0,0 1 0,0-2 0,0 1 0,0 0 0,-1 0 0,-4 1 0,0 0 0,-1 0 0,1-1 0,-1 1 0,0-2 0,1 1 0,-1-1 0,0 0 0,0-1 0,-10-1 0,54-5 0,-27 5 0,83-6 0,-84 6 0,0 0 0,1 0 0,-1-1 0,0-1 0,0 1 0,0-1 0,0 0 0,-1-1 0,12-7 0,-15 8 0,0 0 0,0-1 0,0 1 0,-1-1 0,1 0 0,-1 0 0,0 0 0,0 0 0,-1 0 0,1 0 0,-1 0 0,0-1 0,1-6 0,4-65 0,-6 49 0,1 21 0,-1-1 0,1 1 0,0-1 0,0 1 0,3-10 0,-3 15 0,0-1 0,-1 1 0,1-1 0,0 1 0,0 0 0,0-1 0,0 1 0,0 0 0,0 0 0,0 0 0,0 0 0,1 0 0,-1 0 0,0 0 0,1 0 0,-1 1 0,0-1 0,1 0 0,-1 1 0,1-1 0,-1 1 0,1-1 0,-1 1 0,1 0 0,0 0 0,-1 0 0,3 0 0,-1-1 0,-1 1 0,1 0 0,0 1 0,-1-1 0,1 0 0,0 1 0,-1-1 0,1 1 0,0 0 0,-1 0 0,1 0 0,-1 0 0,0 0 0,1 1 0,-1-1 0,0 1 0,0 0 0,0-1 0,0 1 0,0 0 0,0 0 0,0 0 0,-1 0 0,3 4 0,-38-4 0,31-1 0,-1-1 0,0 1 0,0 0 0,0 0 0,0 0 0,1 1 0,-1-1 0,1 1 0,-1 0 0,1 0 0,-1 0 0,1 0 0,0 1 0,0-1 0,0 1 0,1 0 0,-1 0 0,0 0 0,1 0 0,0 0 0,0 1 0,0-1 0,-2 5 0,0 0 0,0 1 0,1 0 0,0-1 0,0 2 0,1-1 0,0 0 0,0 0 0,0 16 0,2-20 0,0 0 0,0 1 0,0-1 0,1 0 0,0 0 0,0 1 0,3 8 0,-3-12 0,0 0 0,0-1 0,1 1 0,-1-1 0,0 0 0,0 1 0,1-1 0,-1 0 0,1 0 0,-1 0 0,1 0 0,-1 0 0,1 0 0,0 0 0,-1 0 0,1-1 0,0 1 0,0-1 0,0 1 0,-1-1 0,1 0 0,0 0 0,0 0 0,0 0 0,3 0 0,-3 0 0,1 1 0,-1-1 0,0 0 0,1 0 0,-1 0 0,1-1 0,-1 1 0,1 0 0,-1-1 0,0 0 0,1 1 0,-1-1 0,0 0 0,0 0 0,1 0 0,-1-1 0,0 1 0,0-1 0,0 1 0,0-1 0,-1 1 0,1-1 0,0 0 0,-1 0 0,1 0 0,-1 0 0,0 0 0,1 0 0,-1 0 0,0-1 0,0 1 0,-1 0 0,1-1 0,0 1 0,-1 0 0,1-3 0,2-29 0,-1 1 0,-4-47 0,2 51 0,-2 85 0,1-20 0,4 55 0,-2-88 0,0-1 0,-1 1 0,1-1 0,0 1 0,0-1 0,0 1 0,0-1 0,1 0 0,-1 0 0,1 0 0,-1 1 0,1-2 0,0 1 0,0 0 0,0 0 0,0 0 0,0-1 0,0 1 0,0-1 0,3 2 0,-3-2 0,-1-1 0,0 1 0,0-1 0,1 0 0,-1 1 0,0-1 0,0 0 0,1 0 0,-1 0 0,0 0 0,1 0 0,-1 0 0,0 0 0,1 0 0,-1 0 0,0-1 0,1 1 0,-1-1 0,0 1 0,0-1 0,0 1 0,1-1 0,-1 0 0,0 1 0,0-1 0,0 0 0,0 0 0,0 0 0,0 0 0,0 0 0,-1 0 0,1 0 0,0 0 0,0 0 0,-1 0 0,1 0 0,-1-1 0,1 1 0,-1 0 0,1-2 0,3-12 0,0-1 0,-1 0 0,-1 0 0,0-1 0,-1-28 0,-1 26 0,1 0 0,0 0 0,7-27 0,-8 45 0,0 0 0,0 0 0,0 0 0,0 1 0,0-1 0,1 0 0,-1 0 0,0 1 0,0-1 0,1 0 0,-1 0 0,1 1 0,-1-1 0,1 0 0,-1 1 0,1-1 0,-1 1 0,1-1 0,0 1 0,-1-1 0,1 1 0,0-1 0,-1 1 0,1 0 0,0-1 0,-1 1 0,1 0 0,0-1 0,0 1 0,0 0 0,-1 0 0,1 0 0,0 0 0,0 0 0,0 0 0,-1 0 0,1 0 0,0 0 0,0 0 0,0 0 0,-1 0 0,1 1 0,0-1 0,0 0 0,-1 1 0,2-1 0,0 2 0,0-1 0,1 1 0,-1-1 0,0 1 0,0-1 0,0 1 0,0 0 0,0 0 0,-1 0 0,1 0 0,2 5 0,2 9 0,-1 1 0,0 0 0,-1 0 0,-1 0 0,-1 0 0,0 1 0,-2-1 0,0 1 0,-2 19 0,-3-18 0,4-62 0,2 28 0,1 1 0,1-1 0,1 1 0,0-1 0,0 1 0,2 0 0,0 1 0,0-1 0,1 1 0,1 0 0,0 1 0,13-16 0,-20 27 0,-1 1 0,1-1 0,-1 0 0,1 1 0,0-1 0,-1 1 0,1-1 0,0 1 0,-1-1 0,1 1 0,0-1 0,0 1 0,-1 0 0,1-1 0,0 1 0,0 0 0,-1 0 0,1-1 0,0 1 0,0 0 0,0 0 0,0 0 0,0 0 0,-1 0 0,1 0 0,0 0 0,1 1 0,-1 0 0,0 0 0,0 0 0,0 0 0,0 0 0,0 0 0,0 0 0,-1 0 0,1 0 0,0 0 0,-1 0 0,1 1 0,-1-1 0,1 0 0,-1 0 0,1 3 0,1 7 0,-1 1 0,0-1 0,-1 12 0,0-22 0,-7 154 0,8-154 0,-1 0 0,0 0-1,1 0 1,-1 0 0,0 0 0,1 0 0,-1 0-1,1 0 1,0-1 0,-1 1 0,1 0-1,0 0 1,0 0 0,-1-1 0,1 1 0,0 0-1,0-1 1,0 1 0,0-1 0,0 1 0,0-1-1,0 1 1,0-1 0,0 1 0,0-1-1,0 0 1,0 0 0,0 0 0,0 0 0,0 0-1,0 0 1,0 0 0,1 0 0,0 0 0,2 0-3,0 0 1,0-1 0,-1 1 0,1-1-1,0 1 1,-1-1 0,1 0 0,-1-1-1,1 1 1,4-3 0,-3 0 2,-1-1 1,1 1-1,-1-1 1,0 0-1,0 0 1,0 0-1,-1-1 1,0 1-1,0-1 0,0 0 1,-1 0-1,1 0 1,-1 0-1,-1 0 1,2-13-1,1-9 8,-1-1 1,-2-33-1,-1 53-8,1-26 0,0 21 0,-1 1 0,0 0 0,0-1 0,-2 1 0,1 0 0,-7-23 0,4 61 0,5 93 0,-2 127 0,-1-225 0,1-28 0,1-32 0,0 24 0,1 1 0,1-1 0,1 1 0,0 0 0,1-1 0,1 1 0,0 1 0,1-1 0,14-26 0,-18 39 0,-1 0 0,0 0 0,1 0 0,-1 1 0,1-1 0,-1 0 0,1 0 0,0 1 0,0-1 0,0 1 0,0 0 0,0-1 0,0 1 0,0 0 0,1 0 0,-1 0 0,0 1 0,0-1 0,1 0 0,-1 1 0,1 0 0,-1-1 0,0 1 0,1 0 0,-1 0 0,1 0 0,-1 1 0,1-1 0,-1 1 0,4 0 0,-3 0 0,-1 1 0,1-1 0,0 0 0,0 1 0,-1 0 0,1-1 0,-1 1 0,0 0 0,1 0 0,-1 1 0,0-1 0,0 0 0,-1 1 0,1-1 0,0 1 0,-1-1 0,1 1 0,-1 0 0,0 0 0,0 0 0,0 0 0,0 0 0,0 5 0,-1-5 0,0 1 0,0-1 0,0 0 0,-1 1 0,1-1 0,-1 0 0,0 0 0,0 0 0,0 0 0,-1 0 0,1 0 0,-1 0 0,1 0 0,-1 0 0,0 0 0,0-1 0,0 1 0,0-1 0,-1 0 0,1 1 0,-1-1 0,1 0 0,-1-1 0,0 1 0,0 0 0,0-1 0,0 1 0,-4 0 0,-1 2 0,0-2 0,0 1 0,-1-1 0,1 0 0,-1-1 0,1 0 0,-1 0 0,1-1 0,-1 0 0,-8-1 0,16 1 0,1-1 0,0 1 0,-1 0 0,1-1 0,0 1 0,-1-1 0,1 1 0,0 0 0,0-1 0,0 1 0,-1-1 0,1 1 0,0-1 0,0 1 0,0-1 0,0 1 0,0-1 0,0 1 0,0-1 0,0 1 0,0-1 0,0 1 0,0-1 0,0 1 0,0-1 0,0 1 0,1 0 0,-1-1 0,0 1 0,0-1 0,0 1 0,1-1 0,7-15 0,-7 15 0,0 0 0,0-1 0,1 1 0,-1 0 0,1 0 0,-1 1 0,1-1 0,0 0 0,-1 0 0,1 1 0,0-1 0,-1 1 0,1-1 0,0 1 0,-1 0 0,1 0 0,0 0 0,0 0 0,-1 0 0,1 0 0,0 0 0,0 1 0,-1-1 0,1 0 0,0 1 0,-1 0 0,1-1 0,0 1 0,-1 0 0,1 0 0,-1 0 0,1 0 0,-1 0 0,0 0 0,1 0 0,-1 0 0,0 1 0,0-1 0,2 2 0,4 8 0,0 0 0,0 0 0,-1 1 0,7 18 0,1 1 0,-11-26 0,0 0 0,0-1 0,1 1 0,-1-1 0,1 1 0,0-1 0,0 0 0,1-1 0,-1 1 0,1-1 0,0 0 0,0 0 0,0 0 0,0-1 0,7 3 0,-9-4 0,1 0 0,-1-1 0,0 1 0,1-1 0,-1 0 0,0 0 0,1 0 0,-1 0 0,0 0 0,1-1 0,-1 0 0,0 1 0,0-1 0,1-1 0,-1 1 0,0 0 0,0-1 0,0 1 0,0-1 0,-1 0 0,1 0 0,0 0 0,-1 0 0,1-1 0,-1 1 0,0-1 0,3-3 0,0-2 0,0 0 0,-1 0 0,0-1 0,0 1 0,-1-1 0,0 0 0,0 0 0,-1 0 0,-1 0 0,2-14 0,-1-9 0,-5-53 0,3 83 0,0 1 0,0 0 0,-1 0 0,1 0 0,0-1 0,-1 1 0,1 0 0,-1 0 0,1 0 0,-1 0 0,0 0 0,1 0 0,-1 0 0,0 0 0,0 0 0,0 0 0,1 0 0,-1 0 0,0 1 0,0-1 0,0 0 0,-1 1 0,1-1 0,0 1 0,0-1 0,0 1 0,0-1 0,0 1 0,-1 0 0,1 0 0,0-1 0,0 1 0,-1 0 0,1 0 0,0 0 0,0 0 0,0 1 0,-1-1 0,1 0 0,0 0 0,0 1 0,0-1 0,-1 1 0,1-1 0,0 1 0,0-1 0,0 1 0,0 0 0,0-1 0,0 1 0,0 0 0,0 0 0,1 0 0,-1 0 0,0 0 0,0 0 0,1 0 0,-2 1 0,-4 9 0,0 0 0,0 1 0,1-1 0,0 1 0,1 0 0,0 0 0,1 1 0,1-1 0,0 1 0,0-1 0,1 1 0,1-1 0,1 16 0,-1-26 0,1-1 0,-1 1 0,1 0 0,-1-1 0,1 1 0,0-1 0,-1 1 0,1 0 0,0-1 0,0 0 0,0 1 0,0-1 0,0 1 0,1-1 0,-1 0 0,0 0 0,1 0 0,-1 0 0,0 0 0,1 0 0,-1 0 0,1 0 0,1 0 0,1 0 0,-1 0 0,0 0 0,0 0 0,1 0 0,-1 0 0,0-1 0,1 0 0,-1 0 0,1 0 0,-1 0 0,5-1 0,-7 0 0,0 1 0,0-1 0,0 1 0,0-1 0,0 0 0,0 0 0,0 0 0,-1 0 0,1 1 0,0-1 0,0 0 0,-1 0 0,1-1 0,0 1 0,-1 0 0,1 0 0,-1 0 0,1 0 0,-1 0 0,0-1 0,0 1 0,1-2 0,3-34 0,-3 30 0,1-132 0,-2 115 0,0 38 0,0 17 0,4 33 0,-3-54 0,1-1 0,0 0 0,0 0 0,1 0 0,0 0 0,1 0 0,-1 0 0,8 9 0,-11-16 0,1-1 0,0 1 0,0-1 0,1 0 0,-1 1 0,0-1 0,0 0 0,1 0 0,-1 0 0,1 0 0,-1 0 0,1 0 0,-1 0 0,1 0 0,-1-1 0,1 1 0,0 0 0,-1-1 0,1 0 0,0 1 0,0-1 0,-1 0 0,1 0 0,0 0 0,0 0 0,-1 0 0,1 0 0,0-1 0,0 1 0,-1 0 0,1-1 0,0 0 0,-1 1 0,1-1 0,-1 0 0,1 0 0,0 0 0,-1 0 0,0 0 0,1 0 0,-1 0 0,0 0 0,0-1 0,1 1 0,-1 0 0,0-1 0,0 1 0,-1-1 0,1 1 0,0-1 0,0 0 0,0-1 0,3-14 0,-1 0 0,-1 0 0,-1-1 0,0 1 0,-2-30 0,0-23 0,1 69 0,0 0 0,0 0 0,0 0 0,1 0 0,-1 0 0,0 0 0,0 1 0,1-1 0,-1 0 0,1 0 0,-1 0 0,0 0 0,1 1 0,0-1 0,-1 0 0,1 1 0,-1-1 0,1 0 0,0 1 0,-1-1 0,1 1 0,0-1 0,0 1 0,0-1 0,1 0 0,0 0 0,1 1 0,-1-1 0,1 1 0,0-1 0,-1 1 0,1 0 0,0 0 0,-1 0 0,4 1 0,-1-1 0,-1 1 0,1 0 0,0 0 0,-1 1 0,0-1 0,1 1 0,-1 0 0,0 0 0,0 0 0,6 5 0,-7-4 0,0 0 0,-1 0 0,1 1 0,-1-1 0,0 1 0,0-1 0,0 1 0,0 0 0,-1-1 0,0 1 0,1 0 0,-1 0 0,-1 0 0,1 0 0,-1 0 0,1 1 0,-1-1 0,-1 6 0,0-3 0,0 0 0,-1 0 0,0 0 0,0 0 0,-1-1 0,0 1 0,0-1 0,-1 0 0,-6 10 0,8-13 0,0 0 0,0 0 0,0 0 0,0 0 0,0 0 0,1 0 0,-1 0 0,1 1 0,0-1 0,0 0 0,0 1 0,1-1 0,-1 1 0,1-1 0,0 1 0,0 0 0,0 5 0,2-7 0,-1 1 0,0 0 0,0-1 0,1 1 0,-1-1 0,1 1 0,0-1 0,0 0 0,0 0 0,0 0 0,0 0 0,0 0 0,1 0 0,-1 0 0,1-1 0,-1 1 0,1-1 0,-1 0 0,1 0 0,3 1 0,-1 1 0,1-1 0,0-1 0,0 1 0,-1-1 0,1 0 0,0 0 0,0-1 0,0 0 0,0 0 0,10-1 0,-14 1 0,0-1 0,0 1 0,0-1 0,0 0 0,0 1 0,0-1 0,0 0 0,0 0 0,-1 0 0,1 0 0,0-1 0,0 1 0,-1 0 0,1-1 0,-1 0 0,1 1 0,-1-1 0,0 1 0,0-1 0,0 0 0,0 0 0,0 0 0,0 0 0,0 0 0,0 0 0,-1 0 0,1 0 0,-1 0 0,0 0 0,1 0 0,-1-4 0,-4-159 0,4 163 0,1 0 0,-1 0 0,0 1 0,0-1 0,1 0 0,-1 0 0,1 1 0,-1-1 0,1 1 0,0-1 0,0 0 0,0 1 0,0-1 0,0 1 0,0-1 0,0 1 0,0 0 0,0 0 0,1-1 0,-1 1 0,0 0 0,1 0 0,-1 0 0,1 0 0,0 1 0,-1-1 0,1 0 0,3 0 0,2-1 0,1 0 0,-1 1 0,1 0 0,-1 0 0,12 1 0,-17 0 0,-1 0 0,1 1 0,0-1 0,-1 1 0,1 0 0,0 0 0,-1-1 0,1 1 0,-1 0 0,1 0 0,-1 0 0,0 0 0,1 1 0,-1-1 0,0 0 0,0 1 0,0-1 0,0 1 0,0-1 0,0 1 0,0-1 0,0 1 0,0-1 0,-1 1 0,1 0 0,-1 0 0,1-1 0,-1 1 0,0 0 0,0 2 0,2 9 0,0 0 0,-1 25 0,-1-33 0,0 3 0,-1 0 0,0 1 0,0-1 0,-1 0 0,0 0 0,0 0 0,-1 0 0,0-1 0,0 1 0,-1-1 0,0 0 0,0 0 0,-1 0 0,0 0 0,0-1 0,-1 0 0,0 0 0,0 0 0,0-1 0,0 1 0,-8 3 0,13-8 0,0 0 0,-1 0 0,1-1 0,0 1 0,0 0 0,-1-1 0,1 1 0,0-1 0,-1 1 0,1-1 0,0 0 0,-1 1 0,1-1 0,-1 0 0,1 0 0,0 0 0,-1 0 0,1 0 0,-1-1 0,1 1 0,0 0 0,-1-1 0,1 1 0,0-1 0,-1 1 0,1-1 0,0 1 0,0-1 0,-1 0 0,1 0 0,0 0 0,0 0 0,0 1 0,0-2 0,0 1 0,0 0 0,0 0 0,1 0 0,-1 0 0,0 0 0,1-1 0,-1 1 0,0 0 0,1-1 0,0 1 0,-1-3 0,-2-5 0,0-1 0,1 1 0,0-1 0,1 0 0,-1-11 0,2-30 0,0 50 0,0 1 0,0 0 0,0 0 0,0-1 0,0 1 0,0 0 0,0 0 0,1-1 0,-1 1 0,0 0 0,0 0 0,0-1 0,0 1 0,0 0 0,1 0 0,-1 0 0,0 0 0,0-1 0,0 1 0,1 0 0,-1 0 0,0 0 0,0 0 0,1 0 0,-1 0 0,0 0 0,0-1 0,1 1 0,-1 0 0,0 0 0,0 0 0,1 0 0,-1 0 0,0 0 0,0 0 0,1 0 0,-1 0 0,0 0 0,0 1 0,1-1 0,-1 0 0,0 0 0,0 0 0,1 0 0,12 8 0,6 18 0,-16-21 0,0 0 0,0 0 0,0-1 0,1 0 0,0 1 0,-1-1 0,1 0 0,1-1 0,-1 1 0,1-1 0,-1 0 0,1 0 0,0 0 0,0-1 0,11 5 0,2-3 0,1-1 0,0-1 0,27 0 0,-44-2 0,-1 0 0,1 0 0,-1-1 0,0 1 0,0-1 0,1 1 0,-1-1 0,0 0 0,0 1 0,1-1 0,-1 0 0,0 0 0,0 0 0,0 0 0,0 0 0,0 0 0,0 0 0,-1 0 0,1 0 0,0 0 0,0 0 0,-1 0 0,1-1 0,-1 1 0,1 0 0,-1-1 0,1 1 0,-1 0 0,0-3 0,6-48 0,-6 42 0,4-77 0,-7-99 0,-4 169 0,2 16 0,0 11 0,-1 32 0,2 0 0,3 0 0,3 55 0,0-13 0,-2-21 0,12-84 0,2-14 0,19-48 0,-30 76 0,1 1 0,-1 0 0,1 0 0,0 0 0,1 1 0,-1 0 0,1-1 0,0 2 0,11-9 0,-16 13 0,1-1 0,-1 1 0,1-1 0,-1 1 0,1 0 0,-1-1 0,1 1 0,-1 0 0,1 0 0,0-1 0,-1 1 0,1 0 0,0 0 0,-1 0 0,1 0 0,0 0 0,-1 0 0,1 0 0,0 0 0,-1 0 0,1 0 0,-1 0 0,1 0 0,0 1 0,-1-1 0,1 0 0,0 0 0,-1 1 0,1-1 0,-1 0 0,1 1 0,-1-1 0,1 0 0,-1 1 0,1-1 0,-1 1 0,1-1 0,-1 1 0,0-1 0,1 1 0,-1-1 0,0 1 0,1 0 0,-1-1 0,0 1 0,0-1 0,1 1 0,-1 0 0,0-1 0,0 1 0,0 0 0,0-1 0,0 1 0,0 0 0,0-1 0,0 2 0,-1 51 0,0-37 0,1-1 0,0-5 0,0-1 0,0 1 0,1-1 0,0 0 0,0 0 0,4 12 0,-4-18 0,0-1 0,1 1 0,-1-1 0,1 1 0,-1-1 0,1 0 0,0 1 0,0-1 0,0 0 0,0 0 0,1 0 0,-1 0 0,0-1 0,1 1 0,-1-1 0,1 1 0,-1-1 0,1 0 0,0 0 0,0 0 0,-1-1 0,1 1 0,0 0 0,5-1 0,-5 1 0,-1-1 0,1 1 0,0-1 0,-1 0 0,1 0 0,0 0 0,-1 0 0,1-1 0,0 1 0,-1-1 0,1 0 0,0 1 0,-1-1 0,1 0 0,-1-1 0,0 1 0,1 0 0,-1-1 0,0 1 0,0-1 0,0 0 0,0 0 0,0 1 0,2-4 0,-1 0 0,0 0 0,0-1 0,-1 1 0,0 0 0,0-1 0,-1 0 0,0 1 0,1-1 0,-2 0 0,1-10 0,0-135 0,-1 151 0,0-1 0,0 1 0,0-1 0,0 1 0,0-1 0,0 1 0,0-1 0,0 1 0,0-1 0,0 1 0,-1-1 0,1 1 0,0-1 0,0 1 0,0-1 0,-1 1 0,1 0 0,0-1 0,0 1 0,-1-1 0,1 1 0,0 0 0,-1-1 0,1 1 0,-1 0 0,1-1 0,0 1 0,-1 0 0,1 0 0,-1-1 0,1 1 0,-1 0 0,1 0 0,-1 0 0,1 0 0,-1-1 0,1 1 0,-1 0 0,1 0 0,-1 0 0,1 0 0,-1 0 0,1 0 0,-1 0 0,1 1 0,-1-1 0,1 0 0,-1 0 0,1 0 0,0 0 0,-1 1 0,1-1 0,-1 0 0,0 1 0,-1 0 0,0 0 0,-1 0 0,1 1 0,0-1 0,0 1 0,0-1 0,0 1 0,0 0 0,-3 3 0,0 4 0,0 1 0,1-1 0,0 1 0,0 0 0,1 0 0,0 0 0,-2 20 0,3-7 0,1 0 0,2 35 0,-1-57 0,0 0 0,0 0 0,0 0 0,1 0 0,-1 0 0,1 1 0,-1-1 0,0 0 0,1 0 0,0 0 0,-1-1 0,1 1 0,0 0 0,-1 0 0,1 0 0,0 0 0,0 0 0,0-1 0,0 1 0,0 0 0,0-1 0,0 1 0,0-1 0,0 1 0,0-1 0,0 0 0,0 1 0,0-1 0,0 0 0,0 0 0,0 1 0,0-1 0,1 0 0,-1 0 0,0 0 0,0-1 0,2 1 0,-1 0 0,-1 0 0,1-1 0,0 1 0,-1 0 0,1-1 0,0 1 0,-1-1 0,1 0 0,0 1 0,-1-1 0,1 0 0,-1 0 0,1 0 0,-1 0 0,0 0 0,1 0 0,-1-1 0,0 1 0,0 0 0,0-1 0,0 1 0,0-1 0,0 1 0,1-4 0,1-13 0,-1-1 0,0 0 0,-2 0 0,-2-29 0,0-3 0,0 72 0,1-7 0,0 0 0,0 0 0,2 0 0,0 0 0,3 15 0,-4-26 0,1 1 0,-1-1 0,1 0 0,0 0 0,1 0 0,-1 0 0,0 0 0,1-1 0,-1 1 0,1 0 0,0-1 0,0 1 0,0-1 0,1 1 0,-1-1 0,0 0 0,1 0 0,-1 0 0,1 0 0,0-1 0,0 1 0,-1-1 0,1 0 0,0 1 0,0-1 0,0 0 0,1-1 0,-1 1 0,0-1 0,6 1 0,-8-1 0,1 1 0,-1-1 0,1 0 0,-1 0 0,1 0 0,-1 0 0,0 0 0,1-1 0,-1 1 0,1 0 0,-1-1 0,1 1 0,-1-1 0,0 1 0,1-1 0,-1 1 0,0-1 0,1 0 0,-1 0 0,0 0 0,0 0 0,0 0 0,0 0 0,0 0 0,1-1 0,-1-2 0,1 0 0,-1 0 0,-1 0 0,1 1 0,0-1 0,-1 0 0,0 0 0,0-7 0,-2-30 0,1 28 0,0 0 0,1 0 0,0 0 0,1 0 0,0 0 0,6-22 0,-7 34 0,1 0 0,-1 0 0,0 1 0,1-1 0,-1 0 0,1 0 0,-1 1 0,1-1 0,-1 0 0,1 1 0,-1-1 0,1 1 0,0-1 0,-1 0 0,1 1 0,0 0 0,0-1 0,-1 1 0,1-1 0,0 1 0,0 0 0,0 0 0,-1-1 0,1 1 0,0 0 0,0 0 0,0 0 0,0 0 0,-1 0 0,1 0 0,0 0 0,0 0 0,0 0 0,0 0 0,-1 1 0,1-1 0,0 0 0,0 1 0,0-1 0,-1 0 0,1 1 0,0-1 0,0 1 0,-1-1 0,1 1 0,0 0 0,4 2 0,-1 0 0,0 1 0,-1-1 0,1 1 0,-1 0 0,5 5 0,-5-4-2,0-1 0,-1 1 1,0-1-1,1 1 0,-2 0 0,1 0 1,0 0-1,-1 0 0,0 1 0,0-1 0,-1 0 1,1 0-1,-1 1 0,-1 6 0,-1-3 2,0 1-1,0-1 0,-1 1 0,0-1 1,-1 0-1,-8 14 0,11-20 1,-1 1 0,1-1 0,0 0 0,0 0 0,0 1 0,0-1 0,1 0 0,0 1 0,-1 6 0,7-9-6,0 0 1,-1 0-1,1-1 0,0 0 1,8-1-1,-11 1 5,0 0 1,-1 0-1,0 0 0,1 0 0,-1-1 1,1 1-1,-1-1 0,0 1 1,0-1-1,1 0 0,-1 0 0,0 0 1,0 0-1,0-1 0,0 1 1,0 0-1,0-1 0,3-3 0,-3 2 0,1-1 0,-1 1 0,1-1-1,-1 0 1,0 0 0,0 0 0,-1 0-1,1 0 1,0-5 0,1-10 2,0 0 0,-1 1 0,-2-33 0,0 36 7,0 11-5,0-2 3,0-1-1,0 1 0,0 0 0,1-1 0,0 1 0,3-7 1,-4 12-6,1 0 0,-1-1 1,1 1-1,0 0 1,-1 0-1,1 0 0,0 0 1,0-1-1,0 1 1,0 0-1,0 1 0,0-1 1,0 0-1,0 0 1,0 0-1,1 1 0,-1-1 1,0 0-1,0 1 1,1-1-1,-1 1 0,0 0 1,1-1-1,-1 1 1,1 0-1,-1 0 0,0 0 1,1 0-1,-1 0 1,1 0-1,-1 0 1,0 1-1,3 0 0,-3-1 1,1 1 0,-1-1 0,0 1 0,0 0-1,0 0 1,0 0 0,0 0 0,0-1 0,0 1-1,0 0 1,-1 1 0,1-1 0,0 0 0,0 0 0,-1 0-1,1 0 1,-1 1 0,1-1 0,-1 0 0,1 0-1,-1 2 1,8 34-28,-7-30 31,2 16 2,0 0 1,-1 1-1,-2-1 1,-4 48-1,3-66-6,-1 1 0,0 0 0,0-1 0,0 1 0,0-1 0,-7 10 0,8-38 0,7-10 0,2 0 0,2 0 0,19-45 0,-23 61 0,11-11 0,-17 28 0,0-1 0,1 1 0,-1 0 0,0-1 0,1 1 0,-1 0 0,1-1 0,-1 1 0,1 0 0,-1 0 0,0-1 0,1 1 0,-1 0 0,1 0 0,-1 0 0,1 0 0,-1 0 0,1-1 0,-1 1 0,1 0 0,-1 0 0,2 1 0,-2-1 0,1 0 0,0 1 0,0-1 0,-1 1 0,1 0 0,-1-1 0,1 1 0,-1-1 0,1 1 0,-1 0 0,1-1 0,-1 1 0,1 0 0,-1 0 0,0-1 0,1 1 0,-1 0 0,0 0 0,1 1 0,3 18 0,0 0 0,-1 1 0,-1 0 0,-1-1 0,-2 28 0,1-14 0,1-52 0,1 0 0,1 0 0,1 0 0,0 0 0,1 0 0,1 1 0,1 0 0,0 0 0,2 1 0,15-25 0,-23 40 0,0-1 0,0 1 0,-1 0 0,1 0 0,0 0 0,0 0 0,0 0 0,0 0 0,0 0 0,0 0 0,1 0 0,-1 1 0,0-1 0,0 0 0,2 0 0,-2 1 0,-1 0 0,1 0 0,-1 0 0,0 1 0,1-1 0,-1 0 0,1 0 0,-1 0 0,0 1 0,1-1 0,-1 0 0,0 1 0,1-1 0,-1 0 0,0 1 0,1-1 0,-1 0 0,0 1 0,0-1 0,1 0 0,-1 1 0,0-1 0,0 1 0,0-1 0,0 0 0,0 1 0,0-1 0,1 1 0,-1-1 0,0 1 0,1 49 0,-2-38 0,-4 165 0,5-176 0,1 1 0,-1-1 0,1 0 0,-1 1 0,1-1 0,-1 0 0,1 0 0,0 0 0,-1 0 0,1 0 0,0 1 0,0-1 0,0 0 0,0-1 0,0 1 0,0 0 0,0 0 0,0 0 0,1-1 0,-1 1 0,0 0 0,0-1 0,1 1 0,-1-1 0,0 0 0,1 1 0,-1-1 0,0 0 0,1 0 0,-1 0 0,0 0 0,3 0 0,46-1 0,-50 1 0,4 0 0,0-1 0,0 1 0,0-1 0,0 0 0,0 0 0,0-1 0,-1 1 0,1-1 0,0 0 0,-1 0 0,0 0 0,1 0 0,-1-1 0,0 1 0,4-5 0,-3 2 0,0-1 0,0 1 0,-1 0 0,0-1 0,0 0 0,0 0 0,-1 0 0,3-11 0,0-7 0,-1-1 0,-2 1 0,0-49 0,-2 57 0,0 5 0,0 4 0,1 1 0,-2-1 0,1 1 0,-1 0 0,0 0 0,-1-8 0,1 13 0,1 0 0,-1 0 0,1 0 0,-1 0 0,0 0 0,1 0 0,-1 0 0,0 0 0,0 0 0,1 1 0,-1-1 0,0 0 0,0 0 0,0 1 0,0-1 0,0 1 0,0-1 0,0 1 0,0-1 0,0 1 0,0-1 0,-1 1 0,1 0 0,0 0 0,0-1 0,0 1 0,0 0 0,0 0 0,-1 0 0,1 1 0,0-1 0,0 0 0,0 0 0,0 0 0,0 1 0,-1-1 0,1 1 0,0-1 0,0 1 0,-1 0 0,-2 1 0,1 1-1,-1-1 1,1 1-1,-1 0 1,1 0-1,0 0 1,0 0 0,1 0-1,-1 1 1,0-1-1,1 1 1,0 0-1,0 0 1,0-1 0,-1 7-1,-2 3-5,0 1 0,2-1-1,-5 23 1,6-21 12,1 0 0,0 0 0,1 0 0,3 26-1,-3-38-4,0 0-1,0 0 0,1-1 0,-1 1 0,1-1 0,0 1 0,0 0 0,0-1 0,0 1 0,0-1 0,1 0 0,-1 1 0,1-1 1,0 0-1,-1 0 0,1 0 0,0 0 0,0 0 0,0-1 0,0 1 0,1 0 0,-1-1 0,0 0 0,1 1 0,-1-1 0,1 0 0,-1 0 1,1 0-1,0-1 0,-1 1 0,1-1 0,0 1 0,3-1 0,-4 0 0,-1-1 0,0 1 0,1 0 0,-1-1 0,0 1 0,1-1 0,-1 1 0,0-1 0,0 0 0,0 0 0,0 1 0,1-1 0,-1 0 0,0 0 0,0 0 0,-1 0 0,1 0 0,0 0 0,0-1 0,0 1 0,-1 0 0,1 0 0,-1-1 0,1 1 0,-1 0 0,1 0 0,-1-1 0,0 1 0,1-3 0,4-47 0,-5 45 0,-2-44 0,1 37 0,0 1 0,1-1 0,0 0 0,1 0 0,0 1 0,6-23 0,-5 74 0,-4 8 0,1-32 0,0-1 0,0 1 0,1-1 0,1 1 0,1 0 0,0-1 0,1 0 0,6 21 0,-8-34 0,-1 0-1,0 0 0,0 0 1,1 0-1,-1 0 0,1 1 0,-1-1 1,1 0-1,0-1 0,-1 1 1,1 0-1,0 0 0,-1 0 1,1 0-1,0 0 0,0-1 0,0 1 1,0 0-1,0-1 0,0 1 1,0-1-1,0 1 0,0-1 1,0 1-1,0-1 0,0 0 0,0 1 1,1-1-1,-1 0 0,1 0 1,12 0-107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0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20 22 31230,'0'0'1238,"-2"5"-939,-15 33-299,17-36 0,8-67-19,-8 64-74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0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42 85 27084,'14'-23'5171,"8"1"-4200,24-14-1580,-44 34 759,-1 2-150,-1 0 0,1 0 0,-1-1 0,1 1 0,-1 0 0,1 0 0,-1 0 0,1 0 0,0 0 0,-1 0 0,1 0 0,-1 0 0,1 0 0,-1 0 0,1 0 0,-1 0 0,1 0 0,-1 1 0,1-1 0,-1 0 0,1 0 0,-1 1 0,1-1 0,-1 0 0,1 0 0,-1 1 0,1-1 0,-1 1 0,0-1 0,1 0 0,-1 1 0,1-1 0,-1 1 0,0-1 0,0 1 0,1-1 0,-1 1 0,0-1 0,0 1 0,0-1 0,0 1 0,1-1 0,-1 2 0,8 26 0,-8-26 0,2 5 0,-1 1 0,0-1 0,-1 1 0,0-1 0,0 1 0,0-1 0,-1 1 0,0-1 0,-1 1 0,0-1 0,0 0 0,0 1 0,-1-1 0,0 0 0,-1-1 0,1 1 0,-8 9 0,4-7 0,0-1 0,0 0 0,-1 0 0,0-1 0,-1 0 0,0 0 0,0-1 0,0 0 0,-1-1 0,1 0 0,-19 7 0,28-12 0,0 0 0,0 0 0,0 0 0,0-1 0,0 1 0,-1 0 0,1 0 0,0 0 0,0 0 0,0 0 0,0 0 0,0 0 0,0 0 0,0 0 0,-1 0 0,1 0 0,0-1 0,0 1 0,0 0 0,0 0 0,0 0 0,0 0 0,0 0 0,0 0 0,0-1 0,0 1 0,0 0 0,0 0 0,0 0 0,0 0 0,0 0 0,0 0 0,0-1 0,0 1 0,0 0 0,0 0 0,0 0 0,0 0 0,0 0 0,0 0 0,0-1 0,0 1 0,0 0 0,0 0 0,0 0 0,0 0 0,0 0 0,0 0 0,1 0 0,-1-1 0,0 1 0,0 0 0,0 0 0,0 0 0,0 0 0,0 0 0,1 0 0,3-8 0,-1 5 0,1 1 0,-1 0 0,1 0 0,-1 0 0,1 0 0,0 0 0,0 1 0,0 0 0,0 0 0,0 0 0,0 0 0,6 0 0,57-1 0,-50 2 0,-15 0 0,1 0 0,-1 0 0,0 0 0,0 0 0,0 0 0,0 0 0,0 1 0,1-1 0,-1 1 0,0-1 0,0 1 0,0 0 0,0 0 0,0 0 0,0 0 0,0 0 0,-1 0 0,1 0 0,0 1 0,-1-1 0,3 3 0,-4-4-5,1 1 1,0-1-1,-1 1 0,1-1 0,0 0 1,-1 1-1,1-1 0,0 0 0,0 0 1,-1 1-1,1-1 0,0 0 0,0 0 1,0 0-1,-1 0 0,1 0 0,1 0 1,10 0-295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0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66 28 32239,'0'-1'18,"1"0"-1,-1 1 1,0-1 0,0 0-1,0 1 1,0-1 0,0 0 0,0 1-1,0-1 1,0 1 0,0-1 0,0 0-1,0 1 1,-1-1 0,1 0 0,0 1-1,0-1 1,-1 1 0,1-1 0,0 0-1,-1 1 1,1-1 0,0 1 0,-1-1-1,1 1 1,-1 0 0,0-2 0,-12 13 59,-11 31-123,19-30 46,1-1 0,0 0 0,1 1 0,0 0 0,1 0 0,1 0 0,0 0 0,0 23 0,1-33 0,0-1 0,1 0 0,-1 0 0,0 1 0,0-1 0,1 0 0,-1 0 0,1 1 0,-1-1 0,1 0 0,-1 0 0,1 0 0,0 0 0,0 0 0,-1 0 0,1 0 0,0 0 0,0 0 0,0 0 0,0 0 0,0-1 0,2 2 0,0-1 0,-1 1 0,1-1 0,1 0 0,-1 0 0,0 0 0,0 0 0,0 0 0,0-1 0,5 1 0,-5-1 0,0 0 0,0 0 0,0 0 0,0 0 0,0 0 0,0-1 0,0 1 0,0-1 0,0 0 0,0 0 0,0 0 0,0 0 0,0 0 0,-1-1 0,1 1 0,0-1 0,-1 0 0,1 0 0,-1 0 0,0 0 0,4-3 0,-3-3 0,-1-1 0,1 1 0,-1-1 0,0 1 0,-1-1 0,0 0 0,0 1 0,-1-1 0,0 0 0,-1 0 0,0 1 0,0-1 0,-1 0 0,0 1 0,-1 0 0,1-1 0,-2 1 0,1 0 0,-9-14 0,10 20 1,0 1 0,0-1-1,0 0 1,0 1 0,0 0 0,0-1 0,0 1-1,0 0 1,0 0 0,-1 0 0,1 0 0,-1 1-1,1-1 1,-3 0 0,4 1-6,0 0 0,0 0 1,0 0-1,0-1 0,0 1 0,0 1 0,0-1 1,0 0-1,0 0 0,0 0 0,0 0 1,0 1-1,0-1 0,1 0 0,-1 1 0,0-1 1,0 1-1,0-1 0,0 1 0,0-1 1,1 1-1,-1-1 0,0 1 0,1 0 0,-1 0 1,0-1-1,1 1 0,-1 0 0,1 0 1,-1 0-1,1 0 0,-1-1 0,1 1 0,0 0 1,-1 1-1,0 17-539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04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102 6 31983,'0'0'5,"0"0"0,0 0 0,0 0 0,0 0 0,0-1 0,0 1 0,0 0 0,0 0 0,0 0 0,0 0 0,0 0 0,0-1 0,0 1 0,0 0 0,0 0 0,0 0 0,0 0 0,0 0 0,0-1 0,-1 1 0,1 0 0,0 0 0,0 0 0,0 0 0,0 0 0,0 0 0,0 0 0,-1 0 0,1 0 0,0 0 0,0-1 0,0 1 0,0 0 0,0 0 0,-1 0 0,1 0 1,0 0-1,0 0 0,0 0 0,0 0 0,-1 0 0,1 0 0,0 0 0,0 0 0,0 0 0,0 0 0,-1 1 0,-10 4 234,-6 8 17,9-4-256,0-1 0,1 2 0,1-1 0,-1 1 0,1 0 0,-7 19 0,10-22 0,0 0 0,1 0 0,1 1 0,-1-1 0,1 0 0,0 1 0,1-1 0,0 0 0,0 1 0,0-1 0,3 13 0,-2-17 0,0-1 0,0 0 1,0 0-1,1 0 0,-1 0 0,1 0 0,-1 0 0,1 0 1,-1-1-1,1 1 0,0 0 0,0-1 0,0 1 0,0-1 1,0 0-1,0 0 0,1 0 0,-1 0 0,0 0 1,0 0-1,1-1 0,-1 1 0,1-1 0,-1 1 0,4-1 1,3 1 0,1 0 1,0-1-1,-1 0 0,1 0 1,10-3-1,-18 3 0,0-1 0,0 0 0,0 1 0,0-1 0,0 0 0,-1 0-1,1 0 1,0 0 0,-1 0 0,1-1 0,-1 1 0,1 0 0,-1-1-1,0 1 1,1-1 0,-1 0 0,0 1 0,0-1 0,0 0 0,0 0 0,0 1-1,-1-1 1,1 0 0,-1 0 0,1 0 0,0-3 0,0-6 3,1 1 0,-2-1 0,0-18 0,0 15-9,0 3 6,-1 0 0,0-1 0,0 1 0,-1 0-1,-6-19 1,7 28-2,1 0-1,-1 0 0,0 0 1,0 0-1,1 0 0,-1 0 0,0 0 1,0 1-1,-1-1 0,1 0 1,0 1-1,-1-1 0,1 0 0,-1 1 1,1 0-1,-1-1 0,0 1 1,1 0-1,-1 0 0,0 0 0,0 0 1,0 0-1,0 0 0,0 1 1,0-1-1,0 1 0,0-1 0,0 1 1,0 0-1,0 0 0,0 0 1,-1 0-1,1 0 0,0 0 1,0 0-1,0 1 0,0-1 0,-3 2 1,-1 5-472,5 4-1442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04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135 0 32303,'-10'28'464,"0"-15"-464,-1 0 0,-24 21 0,24-25 0,1 1 0,0 0 0,1 0 0,0 1 0,-7 12 0,16-22 0,-1-1 0,1 1 0,0-1 0,-1 1 0,1 0 0,0-1 0,-1 1 0,1 0 0,0-1 0,0 1 0,0 0 0,-1-1 0,1 1 0,0 0 0,0-1 0,0 1 0,0 0 0,0-1 0,1 1 0,-1 0 0,0-1 0,0 1 0,0 0 0,0-1 0,1 1 0,-1 0 0,0-1 0,1 1 0,-1-1 0,0 1 0,1-1 0,-1 1 0,1 0 0,-1-1 0,1 0 0,-1 1 0,1-1 0,-1 1 0,1-1 0,0 0 0,-1 1 0,1-1 0,0 0 0,-1 0 0,1 1 0,0-1 0,-1 0 0,1 0 0,0 0 0,-1 0 0,2 0 0,44 1 0,-36-1 0,-8 0 0,13 0 0,0 0 0,0 0 0,0-2 0,0 0 0,25-7 0,-38 8-5,-2 0-33,0 1-148,0-1-417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7:3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3 281 32031,'-1'19'619,"-1"40"-476,2-54-146,1-1 1,-1 1-1,1 0 1,-1 0-1,1-1 0,1 1 1,-1-1-1,1 1 1,3 6-1,-5-10 3,1 0 0,0 1 0,0-1 0,0 0 0,-1 0 0,1 0 0,0 0 0,1 0 0,-1 0 0,0 0 0,0 0 0,0 0 0,1-1 0,-1 1 0,0 0 0,1-1 0,-1 1 0,0-1 0,1 1 0,-1-1 0,1 0 0,-1 0 0,1 0 0,-1 0 0,1 0 0,-1 0 0,1 0 0,-1 0 0,0 0 0,1 0 0,-1-1 0,1 1 0,-1-1 0,0 1 0,3-2 0,0 0 0,-1-1 0,0 1 0,1-1 0,-1 0 0,0 1 0,-1-1 0,1 0 0,0-1 0,-1 1 0,0 0 0,3-7 0,5-14 0,-2 0 0,0-1 0,-2 0 0,-1 0 0,3-46 0,10-43 0,-18 112 0,0 0 0,1 1 0,-1-1 0,1 1 0,-1-1 0,1 1 0,-1-1 0,1 1 0,0-1 0,0 1 0,0 0 0,0 0 0,0-1 0,0 1 0,0 0 0,0 0 0,0 0 0,0 0 0,1 0 0,-1 0 0,0 0 0,1 0 0,-1 1 0,1-1 0,-1 1 0,1-1 0,-1 1 0,1-1 0,-1 1 0,1 0 0,0 0 0,-1 0 0,1 0 0,-1 0 0,1 0 0,-1 0 0,1 0 0,0 1 0,-1-1 0,1 0 0,-1 1 0,1-1 0,-1 1 0,1 0 0,-1 0 0,0-1 0,1 1 0,-1 0 0,0 0 0,2 2 0,53 45 0,-61-51 0,1 0 0,-1 1 0,0 0 0,0 0 0,-1 0 0,1 1 0,0-1 0,0 1 0,-9 0 0,12 1 0,0-1 0,-1 1 0,1 0 0,-1 0 0,1 1 0,0-1 0,-1 0 0,1 1 0,0-1 0,-1 1 0,1 0 0,0 0 0,0 0 0,0 0 0,-1 0 0,1 1 0,0-1 0,1 0 0,-1 1 0,0 0 0,0-1 0,1 1 0,-1 0 0,-1 3 0,-2 5 0,1-1 0,0 2 0,1-1 0,0 0 0,0 1 0,1-1 0,-1 21 0,5 78 0,-2-98 0,0-7 0,1 1 0,-1-1 0,1 1 0,0-1 0,0 1 0,0-1 0,0 1 0,1-1 0,0 0 0,0 0 0,0 0 0,0 0 0,1 0 0,0 0 0,0 0 0,0-1 0,0 0 0,0 1 0,0-1 0,1 0 0,0-1 0,0 1 0,0-1 0,0 1 0,0-1 0,0-1 0,0 1 0,1 0 0,-1-1 0,0 0 0,1 0 0,-1 0 0,1-1 0,8 1 0,-7-1 0,-1 0 0,1 0 0,0-1 0,-1 1 0,1-1 0,0 0 0,-1-1 0,1 1 0,-1-1 0,1 0 0,-1-1 0,0 1 0,0-1 0,0 0 0,-1 0 0,1-1 0,0 1 0,-1-1 0,0 0 0,0 0 0,0-1 0,-1 1 0,0-1 0,1 0 0,3-8 0,1-2 0,-2 0 0,1-1 0,-2 0 0,0 0 0,-1 0 0,-1 0 0,2-18 0,-2-9 0,-3-64 0,0 104 0,0 0 0,-1 0 0,1 1 0,-1-1 0,0 0 0,0 1 0,0-1 0,0 1 0,-1-1 0,1 1 0,-1-1 0,-2-3 0,3 6 0,1 0 0,0-1 0,-1 1 0,1-1 0,-1 1 0,1 0 0,-1-1 0,1 1 0,0 0 0,-1 0 0,1-1 0,-1 1 0,1 0 0,-1 0 0,1 0 0,-1 0 0,0 0 0,1-1 0,-1 1 0,1 0 0,-1 0 0,1 0 0,-1 0 0,1 1 0,-2-1 0,2 0 0,-1 1 0,0 0 0,0 0 0,0-1 0,0 1 0,1 0 0,-1 0 0,0 0 0,1 0 0,-1 0 0,1 0 0,-1 0 0,1 0 0,-1 0 0,1 0 0,0 0 0,-1 2 0,-3 21 0,1-1 0,2 1 0,0 0 0,4 39 0,-2-37 0,19 168 0,-13-175 0,-6-19 0,-1 0 0,0 0 0,1 0 0,-1 0 0,0 0 0,0 0 0,1 0 0,-1 0 0,0 0 0,1 0 0,-1 0 0,0 0 0,0 0 0,1 0 0,-1-1 0,0 1 0,1 0 0,-1 0 0,0 0 0,0 0 0,1-1 0,-1 1 0,0 0 0,0 0 0,0-1 0,1 1 0,-1 0 0,0 0 0,0-1 0,0 1 0,0 0 0,0 0 0,1-1 0,12-35 0,-5 6 0,-3 10 0,0 0 0,2 0 0,0 1 0,19-36 0,-24 52 0,0 0 0,1 0 0,-1 1 0,1-1 0,0 1 0,0-1 0,0 1 0,0 0 0,0 0 0,1 0 0,-1 1 0,0-1 0,1 1 0,-1 0 0,1 0 0,0 0 0,-1 0 0,1 0 0,0 1 0,0 0 0,-1 0 0,1 0 0,0 0 0,4 1 0,-7 0 0,1-1 0,-1 1 0,0 0 0,0-1 0,-1 1 0,1 0 0,0 0 0,0 0 0,0-1 0,0 1 0,-1 0 0,1 0 0,0 0 0,-1 0 0,1 0 0,-1 0 0,1 1 0,-1-1 0,1 0 0,-1 0 0,0 0 0,0 0 0,0 0 0,1 1 0,-1-1 0,0 2 0,0 40 0,0-32 0,-7 113 0,7-123 0,0-1 0,0 1 0,0 0 0,0 0 0,0-1 0,1 1 0,-1 0 0,0-1 0,1 1 0,-1 0 0,0-1 0,1 1 0,-1-1 0,1 1 0,-1-1 0,1 1 0,-1-1 0,1 1 0,0-1 0,-1 1 0,1-1 0,-1 1 0,1-1 0,0 0 0,-1 0 0,2 1 0,27 4 0,-21-4 0,0-2 0,0 1 0,0-1 0,0 0 0,8-2 0,-11 1 0,0 0 0,-1-1 0,1 1 0,-1-1 0,1 0 0,-1 0 0,0 0 0,0-1 0,0 1 0,-1-1 0,1 0 0,-1 0 0,0 0 0,0-1 0,-1 1 0,1-1 0,-1 1 0,0-1 0,0 0 0,0 0 0,1-7 0,0-5 0,0 1 0,-1-1 0,-1 0 0,-1 0 0,-1-20 0,1 35 0,0-1 0,0 1 0,-1 0 0,1 0 0,0 0 0,-1 0 0,1 0 0,-1 0 0,0 1 0,0-1 0,0 0 0,0 0 0,0 0 0,0 1 0,0-1 0,0 0 0,-1 1 0,1-1 0,-1 1 0,-2-2 0,1 1 0,1 1 0,-1 0 0,0 0 0,0 0 0,0 0 0,-1 1 0,1-1 0,0 1 0,0-1 0,0 1 0,0 0 0,0 1 0,-4 0 0,5-1 0,0 1 0,0 0 0,-1-1 0,1 1 0,0 1 0,0-1 0,0 0 0,0 0 0,0 1 0,0-1 0,0 1 0,1-1 0,-1 1 0,1 0 0,-1 0 0,1 0 0,-1 0 0,1 0 0,0 0 0,0 0 0,0 0 0,0 1 0,0-1 0,1 0 0,-1 0 0,1 1 0,-1 3 0,-1 9 0,0 0 0,0 31 0,2-40 0,0-1 0,0 3 0,0 1 0,1 0 0,0-1 0,3 17 0,-3-23 0,-1 0 0,1-1 0,-1 1 0,1 0 0,0-1 0,0 1 0,0-1 0,0 1 0,0-1 0,0 1 0,0-1 0,0 0 0,1 1 0,-1-1 0,1 0 0,-1 0 0,1 0 0,-1 0 0,1 0 0,-1 0 0,1-1 0,0 1 0,-1 0 0,1-1 0,0 0 0,0 1 0,-1-1 0,1 0 0,3 0 0,-2 0 0,-1 0 0,1 0 0,-1-1 0,1 1 0,-1-1 0,0 1 0,1-1 0,-1 0 0,0 0 0,0 0 0,0 0 0,0-1 0,0 1 0,0-1 0,0 1 0,0-1 0,3-3 0,-1 1 0,-1-1 0,1 0 0,-1 0 0,-1-1 0,1 1 0,3-11 0,-1 1 0,-1-1 0,-1 0 0,2-20 0,-4 32 0,-1 9 0,-2 37 0,1 34 0,2-70 0,-1 0 0,1 0 0,0 0 0,1 0 0,-1 0 0,1 0 0,0 0 0,1 0 0,3 6 0,-5-10 0,0-1 0,0 1 0,-1-1 0,1 0 0,0 1 0,0-1 0,0 0 0,1 0 0,-1 0 0,0 0 0,0 0 0,1 0 0,-1 0 0,0 0 0,1-1 0,-1 1 0,1 0 0,-1-1 0,1 1 0,-1-1 0,1 0 0,-1 1 0,1-1 0,-1 0 0,1 0 0,0 0 0,-1 0 0,1 0 0,-1-1 0,1 1 0,0 0 0,-1-1 0,2 0 0,0 0 0,0-1 0,0 0 0,-1 1 0,1-1 0,-1 0 0,0 0 0,1-1 0,-1 1 0,0 0 0,0-1 0,0 1 0,-1-1 0,1 0 0,-1 1 0,2-5 0,4-14 0,-1 1 0,-2-2 0,4-31 0,7-28 0,-15 80 0,0 1 0,0-1 0,0 0 0,0 0 0,0 0 0,0 0 0,0 0 0,1 0 0,-1 0 0,0 0 0,1 1 0,-1-1 0,1 0 0,-1 0 0,1 1 0,-1-1 0,1 0 0,-1 0 0,1 1 0,0-1 0,0 1 0,-1-1 0,1 0 0,0 1 0,0-1 0,-1 1 0,1 0 0,0-1 0,0 1 0,0 0 0,0-1 0,0 1 0,-1 0 0,1 0 0,0 0 0,0 0 0,0 0 0,0 0 0,0 0 0,0 0 0,0 0 0,0 0 0,0 1 0,-1-1 0,1 0 0,0 1 0,0-1 0,0 0 0,0 1 0,-1-1 0,1 1 0,1 0 0,2 2 0,-1 0 0,1 0 0,-1 1 0,1-1 0,-1 1 0,0 0 0,0 0 0,2 5 0,1 3 0,-1 1 0,-1-1 0,0 1 0,-1 0 0,-1 0 0,0 1 0,0-1 0,-2 1 0,1-1 0,-2 1 0,-2 17 0,-1-15 0,2-26 0,3-28 0,1 21 0,1 1 0,0-1 0,1 1 0,1 0 0,1 0 0,0 0 0,1 1 0,1 0 0,14-22 0,-21 36 0,-1 0 0,1 0 0,0 0 0,0 0 0,-1 0 0,1 0 0,0 0 0,0 0 0,0 1 0,0-1 0,0 0 0,0 1 0,0-1 0,1 0 0,-1 1 0,0-1 0,0 1 0,0 0 0,1-1 0,-1 1 0,0 0 0,0 0 0,3 0 0,-3 0 0,0 1 0,0 0 0,0-1 0,0 1 0,0 0 0,1 0 0,-2-1 0,1 1 0,0 0 0,0 0 0,0 0 0,0 0 0,-1 0 0,1 1 0,0-1 0,-1 0 0,1 0 0,0 2 0,2 5 0,-1 0 0,0 0 0,0 0 0,-1 0 0,1 14 0,-10 129 0,9-151 0,-1 1 0,1 0 0,-1-1 0,1 1 0,0 0 0,-1-1 0,1 1 0,0-1 0,-1 1 0,1-1 0,0 1 0,0-1 0,-1 0 0,1 1 0,0-1 0,0 0 0,0 0 0,-1 0 0,1 1 0,0-1 0,0 0 0,0 0 0,0 0 0,-1 0 0,1 0 0,1-1 0,33 1 0,-26 0 0,-4 0 0,1 0 0,0-1 0,-1 1 0,1-1 0,-1 0 0,1-1 0,-1 0 0,0 1 0,0-2 0,0 1 0,0 0 0,0-1 0,0 0 0,0 0 0,-1-1 0,0 1 0,1-1 0,-2 0 0,5-4 0,-4 1 0,1 1 0,-1 0 0,-1-1 0,0 0 0,1 0 0,-2 0 0,1 0 0,-1 0 0,0 0 0,-1-1 0,0 1 0,0-1 0,0-11 0,-1 5 0,0 10 0,0-1 0,0 1 0,0-1 0,0 1 0,-1-1 0,1 1 0,-1-1 0,-3-6 0,3 10 0,0-1 0,0 1 0,0 0 0,-1-1 0,1 1 0,0 0 0,-1 0 0,1 0 0,-1 0 0,0 0 0,1 0 0,-1 0 0,0 0 0,1 1 0,-1-1 0,0 1 0,0-1 0,0 1 0,0 0 0,1 0 0,-1 0 0,0 0 0,0 0 0,-3 0 0,2 0 0,0 0 0,1 0 0,-1 0 0,0 1 0,0-1 0,0 1 0,0 0 0,1 0 0,-1 0 0,0 0 0,1 0 0,-1 0 0,1 1 0,-1-1 0,-3 4 0,3-2 0,0 1 0,0-1 0,1 0 0,0 1 0,0 0 0,0 0 0,0-1 0,0 1 0,1 0 0,-2 8 0,0 0 0,1 1 0,0 0 0,1 1 0,0-1 0,1 0 0,0 0 0,1 0 0,5 20 0,-6-30 0,1-1 0,1 0 0,-1 1 0,0-1 0,0 0 0,1 0 0,-1 0 0,1 0 0,0 0 0,0 0 0,-1-1 0,1 1 0,0-1 0,0 1 0,1-1 0,-1 0 0,0 1 0,5 0 0,-3 0 0,1-1 0,0 1 0,0-1 0,-1-1 0,1 1 0,0-1 0,0 0 0,9-1 0,-12 1 0,0-1 0,0 0 0,-1 1 0,1-1 0,0 0 0,-1 0 0,1 0 0,-1-1 0,0 1 0,1 0 0,-1 0 0,0-1 0,0 1 0,1-1 0,-1 1 0,0-1 0,-1 0 0,1 1 0,0-1 0,0 0 0,0-2 0,12-44 0,-12 44 0,9-61 0,-3-1 0,-2-118 0,-5 156 0,0 359 0,0-327 0,0 0 0,0-1 0,1 1 0,-1-1 0,1 1 0,0 0 0,0-1 0,0 0 0,0 1 0,1-1 0,-1 0 0,1 1 0,0-1 0,3 3 0,-3-4 0,-1 0 0,1 0 0,0-1 0,0 1 0,0-1 0,0 0 0,1 1 0,-1-1 0,0 0 0,0 0 0,1 0 0,-1-1 0,1 1 0,-1 0 0,1-1 0,-1 0 0,1 0 0,-1 1 0,1-2 0,-1 1 0,4 0 0,-4-1 0,0 0 0,0 0 0,0 1 0,-1-1 0,1 0 0,0-1 0,0 1 0,-1 0 0,1 0 0,-1-1 0,1 1 0,-1-1 0,1 1 0,-1-1 0,0 0 0,0 0 0,0 1 0,0-1 0,0 0 0,0 0 0,-1 0 0,1 0 0,0 0 0,-1 0 0,1-2 0,7-58 0,-7 56 0,0-66 0,-1 41 0,5-33 0,-5 63 0,0-1 0,0 1 0,1-1 0,-1 1 0,1 0 0,-1-1 0,1 1 0,-1-1 0,1 1 0,0 0 0,0 0 0,0-1 0,0 1 0,0 0 0,0 0 0,0 0 0,0 0 0,0 0 0,0 0 0,0 0 0,1 0 0,-1 1 0,0-1 0,1 0 0,-1 1 0,1-1 0,-1 1 0,0 0 0,1-1 0,-1 1 0,1 0 0,-1 0 0,1 0 0,-1 0 0,1 0 0,-1 0 0,1 0 0,-1 1 0,1-1 0,-1 0 0,2 1 0,2 1 0,1-1 0,-1 1 0,0 0 0,0 0 0,0 1 0,0-1 0,0 1 0,-1 0 0,1 1 0,4 3 0,-5-3 0,-1-1 0,0 1 0,0-1 0,0 1 0,0 0 0,0 0 0,-1 0 0,0 1 0,0-1 0,0 1 0,0-1 0,-1 1 0,1-1 0,-1 1 0,0 0 0,-1 0 0,1 0 0,-1-1 0,0 1 0,0 0 0,-1 0 0,1 0 0,-1-1 0,0 1 0,0 0 0,-1 0 0,0-1 0,-3 8 0,-1-3 0,2-3 0,-1 0 0,2 0 0,-1 0 0,1 1 0,0-1 0,0 1 0,0-1 0,1 1 0,0 0 0,1 0 0,-1 0 0,0 12 0,3-19 0,-1 1 0,0 0 0,0 0 0,1 0 0,-1 0 0,0-1 0,1 1 0,-1 0 0,0 0 0,1-1 0,-1 1 0,1 0 0,0-1 0,-1 1 0,1 0 0,0-1 0,-1 1 0,1-1 0,0 1 0,-1-1 0,1 0 0,0 1 0,0-1 0,0 0 0,-1 1 0,1-1 0,0 0 0,0 0 0,0 0 0,1 1 0,31 1 0,-26-2 0,-2 0 0,10 1 0,1-1 0,-1 0 0,0-1 0,1-1 0,15-3 0,-26 3 0,-1 1 0,1-1 0,0 0 0,-1-1 0,0 1 0,1-1 0,-1 0 0,0 0 0,0 0 0,-1 0 0,1-1 0,-1 0 0,0 1 0,0-1 0,0 0 0,0-1 0,-1 1 0,1 0 0,2-9 0,-1 1 0,0 0 0,-1 0 0,0 0 0,-1-1 0,-1 1 0,1-18 0,-2 25 0,0 1 0,0 0 0,0-1 0,0 1 0,-1 0 0,1-1 0,-1 1 0,0 0 0,0 0 0,-1 0 0,1 0 0,-1 0 0,0 0 0,0 0 0,-1 1 0,1-1 0,-1 0 0,1 1 0,-1 0 0,0 0 0,-6-5 0,8 7 0,-1 0 0,0 0 0,0 0 0,0 0 0,-1 0 0,1 0 0,0 0 0,0 1 0,0-1 0,0 1 0,-1 0 0,1-1 0,0 1 0,0 0 0,-1 0 0,1 1 0,0-1 0,0 0 0,-1 1 0,1-1 0,-4 3 0,4-2 0,-1 1 0,1 0 0,0 0 0,0 0 0,0 0 0,1 0 0,-1 0 0,0 1 0,1-1 0,-1 0 0,1 1 0,0 0 0,0-1 0,0 1 0,-1 2 0,-1 11 0,0 1 0,0-1 0,2 1 0,0 24 0,1-35 0,0 2 0,0 1 0,0 0 0,1-1 0,0 1 0,4 15 0,-4-22 0,0 0 0,0 0 0,0 0 0,0-1 0,0 1 0,0 0 0,1 0 0,-1-1 0,0 1 0,1 0 0,0-1 0,-1 0 0,1 1 0,0-1 0,-1 0 0,1 0 0,0 0 0,0 0 0,0 0 0,0 0 0,0-1 0,0 1 0,0-1 0,0 1 0,1-1 0,-1 0 0,0 0 0,4 0 0,-3 0 0,-1 0 0,0-1 0,1 1 0,-1-1 0,1 1 0,-1-1 0,0 0 0,1 0 0,-1 0 0,0 0 0,0 0 0,0-1 0,0 1 0,0-1 0,0 1 0,0-1 0,0 0 0,-1 1 0,1-1 0,0 0 0,-1 0 0,0 0 0,1-1 0,-1 1 0,0 0 0,0 0 0,-1-1 0,1 1 0,0 0 0,-1-1 0,1-2 0,2-11 0,-1 0 0,0 0 0,-2-29 0,0 20 0,0 15 0,2-28 0,-2 36 0,0 23 0,-2 31 0,1-28 0,0-1 0,2 1 0,3 23 0,-3-46 1,0 1-1,-1 0 1,1-1-1,0 1 1,0 0 0,0-1-1,0 1 1,1-1-1,-1 0 1,0 1 0,1-1-1,-1 0 1,1 0 0,-1 0-1,1 0 1,-1 0-1,1 0 1,0 0 0,-1-1-1,1 1 1,0-1-1,0 1 1,0-1 0,-1 0-1,1 1 1,0-1-1,0 0 1,0 0 0,2-1-1,-3 2-4,0-1-1,0 0 1,0 0-1,0 0 1,0 0 0,0 0-1,0 0 1,0 0-1,0-1 1,0 1-1,0 0 1,0 0 0,0-1-1,0 1 1,-1-1-1,1 1 1,0-1-1,0 1 1,0-1-1,0 0 1,-1 1 0,1-1-1,0 0 1,0 1-1,-1-1 1,1 0-1,-1 0 1,1 0 0,-1 0-1,1 0 1,-1 1-1,0-1 1,1 0-1,-1 0 1,0 0 0,1 0-1,-1 0 1,0 0-1,0 0 1,0 0-1,0 0 1,0 0-1,0 0 1,-1 0 0,1 0-1,0 0 1,0 0-1,-1 0 1,1 0-1,-1-2 1,-7-5-909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04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29 1 31791,'-9'64'1068,"-9"78"-1160,16-107-151,2-34-346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0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92 95 32255,'0'-10'213,"-1"4"-193,1 1 0,0-1 0,0 1 0,1-1 0,-1 1 0,1 0 0,0-1 0,0 1 0,1 0-1,0-1 1,0 1 0,0 0 0,1 0 0,2-4 0,-1 101-20,-4-85 0,1 20 0,-1-1 0,-2 0 0,0 0 0,-2 0 0,-9 33 0,13-58 0,-1 0 0,0 0 0,0 0 0,0 0 0,0 0 0,0 0 0,0-1 0,0 1 0,0 0 0,0 0 0,-1-1 0,1 1 0,0-1 0,0 1 0,-1-1 0,1 1 0,0-1 0,-1 0 0,1 0 0,0 0 0,-1 0 0,1 0 0,0 0 0,-1 0 0,1 0 0,0 0 0,-1 0 0,1-1 0,-2 0 0,-3 0 0,0 0 0,0-1 0,0 0 0,0 0 0,-6-3 0,-2-6 0,13 11 0,1 0 0,0 0 0,0 0 0,0 0 0,0 0 0,0 0 0,0 0 0,0-1 0,0 1 0,0 0 0,0 0 0,0 0 0,0 0 0,0 0 0,0 0 0,0 0 0,0-1 0,0 1 0,0 0 0,0 0 0,0 0 0,0 0 0,0 0 0,0 0 0,0 0 0,0-1 0,0 1 0,0 0 0,0 0 0,0 0 0,0 0 0,0 0 0,0 0 0,0 0 0,0 0 0,0 0 0,0-1 0,0 1 0,0 0 0,0 0 0,1 0 0,-1 0 0,0 0 0,0 0 0,0 0 0,0 0 0,0 0 0,0 0 0,0 0 0,0 0 0,1 0 0,-1 0 0,0 0 0,0 0 0,0 0 0,30 0 0,-10 2 0,9-1-79,-21 0-28,0 0 0,-1-1 1,1 0-1,0 0 0,0-1 0,-1 0 0,1 0 1,0-1-1,-1 0 0,12-4 0,-9 0-4834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0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61 62 31182,'-2'-3'131,"1"0"0,0 1-1,0-1 1,0 0-1,0 0 1,1 0 0,-1 0-1,1 0 1,0 0-1,0-1 1,0-4 0,1 7-131,-1 0 1,1-1-1,-1 1 1,1 0 0,0 0-1,-1 0 1,1 0-1,0 0 1,0 0-1,0 0 1,-1 1 0,1-1-1,0 0 1,0 0-1,0 1 1,0-1 0,0 0-1,1 1 1,-1-1-1,0 1 1,0-1-1,0 1 1,0 0 0,1 0-1,-1-1 1,0 1-1,0 0 1,1 0-1,1 0 1,1 0-1,0 0 0,0 0 0,0 0 0,0 0 0,-1 0 0,1 1 0,0 0 0,0 0 0,0 0 0,-1 0 0,1 0 0,0 1 0,-1 0 0,5 2 0,-6-2 0,0 1 0,0-1 0,0 0 0,0 1 0,0-1 0,-1 1 0,1-1 0,-1 1 0,0 0 0,0-1 0,0 1 0,0 0 0,0 0 0,0 0 0,-1 0 0,0 0 0,1 0 0,-1 0 0,-1 5 0,1-4 0,0 1 0,-1-1 0,0 0 0,0 1 0,-1-1 0,1 0 0,-1 1 0,0-1 0,0 0 0,0 0 0,0 0 0,-1-1 0,0 1 0,-6 6 0,-5 4 0,0-1 0,-20 14 0,7-6 0,17-13 0,7-6 0,0 0 0,0 0 0,0 1 0,0-1 0,0 1 0,1-1 0,-1 1 0,1 0 0,0 0 0,0 0 0,0 0 0,0 1 0,-2 4 0,7-7 0,0 0 0,-1 0 0,1 0 0,0-1 0,0 1 0,0-1 0,-1 0 0,1 0 0,0 0 0,0 0 0,3-1 0,-2 1 0,32 1-3,-18 0-12,0-1-1,-1 0 1,29-5 0,-44 3-252,0 1-571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06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126 57 32095,'0'-2'29,"0"0"1,0 0 0,0-1-1,-1 1 1,1 0 0,0 0-1,-1 0 1,0 0 0,1 0-1,-1 0 1,0 0 0,0 0-1,0 0 1,-1 0 0,1 0-1,0 0 1,-1 1 0,1-1-1,-1 0 1,1 1 0,-4-3-1,2 2-30,-1 1 0,1-1 0,0 1 1,-1 0-1,1 0 0,-1 0 0,1 0 0,-1 1 0,1-1 0,-1 1 0,0 0 0,-5 0 0,7 1 1,0 0 0,-1-1 0,1 1 0,0 0 0,0 1 0,0-1 0,0 0 0,1 0 0,-1 1 0,0-1 0,0 1 0,1-1 0,-1 1 0,1 0 0,0 0 0,-1 0 0,1 0 0,0 0 0,0 0 0,0 0 0,0 0 0,-1 4 0,-1 2 0,1 1 0,-1-1 0,1 1 0,-1 14 0,3-22 0,-1 5 0,0-1 0,1 1 0,0-1 0,0 1 0,1 0 0,-1-1 0,3 8 0,-2-11 0,0-1 0,-1 1 0,1-1 0,0 0 1,1 1-1,-1-1 0,0 0 0,0 0 0,0 0 1,1 0-1,-1 0 0,0 0 0,1 0 0,-1 0 1,1-1-1,-1 1 0,1 0 0,0-1 0,-1 1 1,1-1-1,-1 0 0,1 1 0,0-1 0,-1 0 1,1 0-1,0 0 0,3-1 0,-4 1 2,1 0 0,0 0 0,0 0-1,0 0 1,0 0 0,0 0 0,-1-1 0,1 1-1,0-1 1,0 1 0,-1-1 0,1 0 0,0 1-1,-1-1 1,4-2 0,-4 1-2,1 0 0,-1 0-1,0 0 1,0 0 0,0-1 0,0 1 0,0 0 0,0-1-1,-1 1 1,1 0 0,0-6 0,2-31 0,-3 31 0,0-1 0,1 1 0,0 0 0,0-1 0,1 1 0,0 0 0,6-13 0,0 52 0,-3 10 0,-3-1 0,-4 70 0,2-107-6,0 0 0,0 0 0,0 1-1,-1-1 1,1 0 0,-1 0 0,0 0 0,0 0 0,0 0-1,0 0 1,-1 0 0,1 0 0,-1-1 0,0 1 0,0-1 0,0 1-1,0-1 1,0 1 0,0-1 0,0 0 0,-1 0 0,1 0-1,-1 0 1,0-1 0,1 1 0,-1-1 0,0 1 0,0-1-1,0 0 1,0 0 0,0-1 0,0 1 0,-1 0 0,1-1 0,0 0-1,0 0 1,0 0 0,-5 0 0,1 0-570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06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114 76 32223,'1'-21'380,"-2"-25"-216,0 45-164,1 1 0,-1-1 0,1 1 0,-1-1 0,0 0 0,1 1 0,-1-1 0,1 1 0,-1 0 0,0-1 0,0 1 0,1-1 0,-1 1 0,0 0 0,0 0 0,1-1 0,-1 1 0,0 0 0,0 0 0,1 0 0,-1 0 0,0 0 0,0 0 0,0 0 0,-1 0 0,-21 3 0,19-2 0,0 1 0,0 0 0,1 1 0,-1-1 1,1 0-1,-1 1 0,1 0 0,0 0 0,0 0 0,0 0 0,0 1 0,0-1 1,1 1-1,0-1 0,0 1 0,0 0 0,0 0 0,-2 8 0,1-6-2,1 1-1,0 0 0,0 0 1,1 0-1,0 0 1,0 1-1,0-1 0,1 0 1,0 0-1,3 13 0,-2-19 4,0 1-1,0-1 1,0 1-1,0-1 1,1 1-1,-1-1 0,1 0 1,-1 0-1,1 0 1,-1 0-1,1 0 1,0 0-1,-1 0 1,1 0-1,0-1 0,0 1 1,0-1-1,0 1 1,-1-1-1,1 0 1,0 0-1,0 0 0,0 0 1,3 0-1,-2 0 1,0 0 1,1 1-1,-1-2 0,0 1 0,1 0 0,-1-1 0,0 1 0,0-1 0,0 0 1,1 0-1,-1-1 0,0 1 0,5-4 0,-4 0-1,0 0 0,-1-1 0,0 1 0,0-1 0,0 0 0,-1 0 0,0 0 0,0 0 0,-1 0 0,1-1 0,-1 1 0,0-1 0,-1-9 0,7-29 0,-7 45 0,0 0 0,0 0 0,0 0 0,0 1 0,0-1 0,0 0 0,0 0 0,0 0 0,1 0 0,-1 0 0,0 0 0,0 0 0,0 0 0,0 0 0,0 0 0,0 0 0,1 0 0,-1 0 0,0 0 0,0 0 0,0 0 0,0 0 0,0 0 0,1 0 0,-1 0 0,0 0 0,0 0 0,0 0 0,0 0 0,0 0 0,0 0 0,1 0 0,-1 0 0,0 0 0,0 0 0,0 0 0,0 0 0,0 0 0,0-1 0,0 1 0,1 0 0,-1 0 0,0 0 0,0 0 0,0 0 0,0 0 0,0 0 0,0-1 0,0 1 0,0 0 0,0 0 0,0 0 0,0 0 0,0 0 0,0 0 0,0-1 0,0 1 0,4 13 0,1 17 0,-1 0 0,-2 1 0,-1-1 0,-4 36 0,2-58 0,-1 1 0,0-1 0,0 0 0,-6 13 0,6-17 0,1-1 0,-1 1 0,1-1 0,-1 0 0,0 0 0,-1 0 0,1 0 0,0 0 0,-1 0 0,0 0 0,1-1 0,-1 0 0,-4 4 0,-1-6-1841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07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181 239 32175,'0'-14'274,"1"9"-233,-1-1-1,0 1 1,0 0 0,-1 0 0,0 0-1,0 0 1,-1-6 0,1 10-41,0-1-1,0 1 1,1 0 0,-1-1-1,0 1 1,-1 0 0,1 0 0,0-1-1,0 1 1,0 0 0,-1 0-1,1 0 1,0 1 0,-1-1 0,1 0-1,-1 0 1,1 1 0,-1-1-1,1 1 1,-1 0 0,0-1 0,1 1-1,-1 0 1,1 0 0,-1 0 0,0 0-1,-2 0 1,-1 0 0,0 1 0,-1-1 0,1 1 0,0 0 0,-1 0 0,1 1 0,0 0 0,0 0 0,0 0 0,0 0 0,1 1 0,-1 0 0,1 0 0,-1 0 0,1 0 0,0 1 0,0 0 0,1-1 0,-1 2 0,1-1 0,0 0 0,-4 7 0,2-2 0,1-1 0,0 1 0,1 0 0,-1 0 0,2 0 0,0 0 0,0 1 0,0-1 0,1 1 0,1-1 0,-1 1 0,3 11 0,-2-19 0,1 0 0,0 0 0,0 0 0,0 0 0,0 0 0,1 0 0,-1 0 0,1-1 0,-1 1 0,1-1 0,-1 1 0,1-1 0,0 1 0,0-1 0,-1 0 0,1 0 0,0 0 0,0 0 0,0 0 0,1 0 0,-1 0 0,0-1 0,0 1 0,0-1 0,0 0 0,1 1 0,2-1 0,-2 0 0,0 1 0,1-1 0,-1 1 0,1-1 0,-1 0 0,1-1 0,-1 1 0,1-1 0,-1 1 0,1-1 0,-1 0 0,1 0 0,-1 0 0,0-1 0,0 1 0,0-1 0,4-2 0,-4 0 0,0-1 0,0 1 0,-1-1 0,1 1 0,-1-1 0,0 0 0,0 1 0,-1-1 0,1 0 0,0-7 0,5-57 0,-5 42 0,2-3 0,-2 21 0,-3 21 0,-9 49 0,6-45 0,1 1 0,-2 32 0,5-46 0,-1 0 0,1-1 0,0 1 0,1 0 0,-1 0 0,0 0 0,1-1 0,0 1 0,-1 0 0,1-1 0,0 1 0,1 0 0,-1-1 0,0 1 0,4 3 0,-3-4 0,1 0 0,-1-1 0,1 1 0,-1-1 0,1 0 0,0 0 0,0 0 0,0 0 0,0 0 0,-1 0 0,1-1 0,0 0 0,0 1 0,0-1 0,4-1 0,1 2 0,0-1 0,0 0 0,0-1 0,0 0 0,0 0 0,0-1 0,-1 0 0,14-5 0,-17 5 0,0 0 0,0-1 0,0 1 0,0-1 0,0 0 0,-1-1 0,1 1 0,-1 0 0,0-1 0,0 0 0,0 0 0,-1 0 0,1 0 0,-1 0 0,0 0 0,2-6 0,1-8 0,-1 0 0,0 0 0,-2-1 0,0 1 0,-1-1 0,0 0 0,-2 0 0,-5-33 0,5 45 0,-1 1 0,0-1 0,-1 1 0,0 0 0,0 0 0,0 0 0,-1 0 0,1 0 0,-1 1 0,-1 0 0,1 0 0,-1 0 0,0 0 0,0 1 0,0-1 0,-1 1 0,-10-5 0,13 6 0,-1 1 0,0 0 0,0 0 0,0 1 0,-1-1 0,1 1 0,0 0 0,-1 0 0,1 0 0,0 0 0,-1 1 0,1 0 0,-1 0 0,1 0 0,-1 0 0,1 1 0,0 0 0,-1 0 0,1 0 0,0 0 0,-1 1 0,1-1 0,0 1 0,0 0 0,0 1 0,1-1 0,-7 6 0,0 2 0,1 0 0,0 1 0,1 0 0,0 0 0,1 1 0,1 0 0,-1 0 0,2 1 0,0-1 0,0 1 0,-3 18 0,1 3 0,2-1 0,1 1 0,1 50 0,3-79 0,0 0 0,0 0 0,1 1 0,0-1 0,0 0 0,0 0 0,0 0 0,1 0 0,0 0 0,0 0 0,0 0 0,0-1 0,1 1 0,0-1 0,0 1 0,0-1 0,1 0 0,-1 0 0,1-1 0,0 1 0,0-1 0,0 0 0,0 0 0,1 0 0,-1 0 0,1-1 0,0 0 0,0 0 0,0 0 0,0 0 0,0-1 0,0 0 0,0 0 0,0 0 0,7-1 0,-2 1 0,0 0 0,0-1 0,0 0 0,-1-1 0,1 0 0,17-4 0,-23 3 0,-1 1 0,1-1 0,-1 0-1,0 1 1,0-1 0,0-1 0,0 1-1,0 0 1,0-1 0,0 0-1,-1 1 1,1-1 0,-1 0 0,0 0-1,0 0 1,0-1 0,0 1-1,-1 0 1,1-1 0,1-6 0,3-30-697,-6 27-1947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1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146 204 30606,'0'-67'2126,"0"66"-2126,-1 0 0,1 1 1,0-1-1,0 0 0,0 1 0,-1-1 0,1 0 0,0 1 0,-1-1 0,1 0 0,0 1 0,-1-1 0,1 1 0,-1-1 0,1 1 0,-1-1 0,1 1 0,-1-1 1,1 1-1,-1 0 0,0-1 0,1 1 0,-1 0 0,0-1 0,1 1 0,-1 0 0,0 0 0,1 0 0,-1-1 0,0 1 0,1 0 0,-1 0 0,0 0 0,0 0 1,1 0-1,-1 0 0,0 1 0,1-1 0,-1 0 0,0 0 0,1 0 0,-1 1 0,0-1 0,1 0 0,-2 1 0,-1 0 0,0 1 0,0-1 0,0 0 0,0 1 0,1 0 0,-1 0 0,0 0 0,-4 4 0,3 1 0,-1 1 0,1-1 0,0 1 0,1 0 0,0 0 0,0 1 0,1-1 0,0 1 0,0-1 0,1 1 0,0 0 0,1-1 0,0 1 0,1 15 0,-1-22 0,1 0 1,-1 0-1,1 1 0,-1-1 0,1 0 1,0 0-1,0 0 0,0 0 0,0 0 1,0 0-1,1 0 0,-1 0 0,0 0 1,1 0-1,0-1 0,-1 1 1,1-1-1,0 1 0,0-1 0,0 0 1,-1 1-1,2-1 0,-1 0 0,0 0 1,0-1-1,0 1 0,0 0 0,0-1 1,1 1-1,-1-1 0,0 0 0,1 0 1,3 0-1,-3 1 1,0-1 0,0 0 0,0 0 0,1-1 0,-1 1 0,0 0 0,0-1 0,0 0 0,0 0 0,0 0 0,0 0 0,0-1-1,0 1 1,0-1 0,0 1 0,-1-1 0,1 0 0,-1 0 0,1 0 0,-1-1 0,0 1 0,0 0 0,4-6 0,-3-2-1,1 0 0,-2 0 0,1 0 0,-1-1 0,1-14 0,7-33 0,-11 65 0,0 0 0,1 0 0,0 0 0,0 0 0,2 8 0,0 11 0,-2 268 0,0-286 0,-1 0 0,1 0 0,-1-1 0,-1 1 0,1 0 0,-1 0 0,-1-1 0,1 1 0,-2-1 0,1 0 0,-8 13 0,8-16 0,0-1 0,0 1 0,0-1 0,0 1 0,-1-1 0,1 0 0,-1 0 0,0-1 0,0 1 0,0-1 0,-1 0 0,1 0 0,0 0 0,-1 0 0,1-1 0,-1 0 0,0 0 0,1 0 0,-1 0 0,-9-1 0,12 1 0,-1-1 0,0 0 0,1 0 0,-1 0 0,0 0 0,0 0 0,1 0 0,-1-1 0,0 1 0,1-1 0,-1 0 0,1 0 0,-1 0 0,1 0 0,-1 0 0,1 0 0,0-1 0,-1 1 0,1-1 0,0 0 0,0 0 0,0 1 0,0-1 0,1-1 0,-1 1 0,0 0 0,1 0 0,0 0 0,-1-1 0,1 1 0,-2-5 0,0 1 0,1 0 0,-1 0 0,1 0 0,0 0 0,0 0 0,1-1 0,0 1 0,0-1 0,0 1 0,1 0 0,0-1 0,0 1 0,0-1 0,1 1 0,0-1 0,1 1 0,-1 0 0,1 0 0,0-1 0,1 1 0,0 1 0,0-1 0,0 0 0,0 1 0,1-1 0,0 1 0,0 0 0,0 0 0,1 1 0,0-1 0,-1 1 0,2 0 0,-1 1 0,0-1 0,9-3 0,20-10 0,37-11 0,-46 19 0,0-1 0,-1 0 0,0-2 0,32-22 0,-50 29 0,1 0 0,-2 0 0,1-1 0,0 1 0,-1-1 0,0-1 0,-1 1 0,1-1 0,-1 0 0,0 0 0,-1 0 0,0 0 0,0-1 0,-1 1 0,1-1 0,-2 0 0,1 0 0,-1 1 0,0-12 0,0 16 0,-1 0 0,0 0 0,0 0 0,0 0 0,0 0 0,0 0 0,-1 0 0,1 0 0,-1 0 0,0 1 0,-1-4 0,1 5 0,0 0 0,-1 0 0,1 0 0,-1 0 0,1 0 0,-1 0 0,1 0 0,-1 1 0,1-1 0,-1 1 0,1-1 0,-1 1 0,0-1 0,1 1 0,-1 0 0,0 0 0,1 0 0,-1 0 0,0 0 0,-1 1 0,0-1 0,1 0 0,-1 0 0,1 0 0,0 1 0,-1-1 0,1 1 0,0-1 0,0 1 0,-1 0 0,1 0 0,0 0 0,0 0 0,0 1 0,0-1 0,0 1 0,0-1 0,0 1 0,-1 2 0,0-1 0,0 1 0,1 0 0,-1 0 0,1 0 0,0 0 0,0 1 0,1-1 0,-3 9 0,1 5 0,1-1 0,0 1 0,2-1 0,0 19 0,0-34 0,1 1 0,-1-1 0,0 1 0,1-1 0,0 1 0,-1-1 0,1 1 0,0-1 0,0 0 0,0 1 0,1-1 0,-1 0 0,0 0 0,1 0 0,0 0 0,-1 0 0,1 0 0,0 0 0,0-1 0,0 1 0,0-1 0,0 1 0,0-1 0,1 0 0,-1 0 0,0 0 0,1 0 0,-1 0 0,4 0 0,6 2 0,1-1 0,-1 0 0,1-1 0,20-1 0,-24 0 0,-6 0 0,0-1 0,0 1 0,-1-1 0,1 1 0,0-1 0,-1 0 0,1 0 0,0 0 0,-1-1 0,0 1 0,1 0 0,-1-1 0,0 0 0,1 0 0,-1 1 0,0-1 0,0 0 0,-1-1 0,1 1 0,0 0 0,-1 0 0,1-1 0,-1 1 0,0-1 0,0 1 0,0-1 0,0 0 0,0 1 0,0-4 0,3-9 0,-1 1 0,-1-1 0,0 0 0,-1-16 0,1-18 0,-1 11 0,-5-72 0,1 95 0,0 23 0,-1 27 0,0 42 0,-2 152 0,9-215 0,3-13 0,-5-2 0,1 0 0,-1 0 0,0 0 0,0 0 0,-1-1 0,1 1 0,0 0 0,0-1 0,-1 1 0,1 0 0,0-1 0,-1 1 0,0-1 0,1-1 0,2-11 0,0 0 0,0 1 0,1-1 0,1 0 0,0 1 0,1 0 0,0 0 0,10-16 0,-15 28 0,1 0 0,-1-1-1,0 1 1,0 0 0,0 0 0,1 0-1,-1 0 1,0 0 0,1 0 0,-1 0-1,1 0 1,-1 1 0,1-1 0,0 1 0,-1-1-1,1 1 1,0-1 0,-1 1 0,3 0-1,-3 0 1,0 0-1,0 0 0,0 0 0,-1 1 1,1-1-1,0 0 0,0 1 0,0-1 1,0 0-1,-1 1 0,1-1 0,0 1 1,0-1-1,-1 1 0,1 0 0,0-1 0,-1 1 1,1 0-1,-1-1 0,1 1 0,-1 0 1,1-1-1,-1 1 0,1 0 0,-1 0 1,0 0-1,1 0 0,-1-1 0,0 1 1,0 0-1,0 0 0,0 0 0,0 0 1,0 0-1,0 1 0,0 25 1,-5 38 0,0 13-3,5-78 3,0 1-1,0 0 0,0-1 1,1 1-1,-1 0 1,0-1-1,0 1 0,0-1 1,1 1-1,-1 0 1,0-1-1,1 1 0,-1-1 1,1 1-1,-1-1 1,1 1-1,-1-1 0,1 1 1,-1-1-1,1 1 1,-1-1-1,1 0 0,-1 1 1,1-1-1,0 0 0,0 1 1,25 3-23,-21-4 15,1 0-1,-1 0 1,1-1-1,-1 0 1,0 0 0,1 0-1,6-3 1,-9 1 5,1 1 1,0-1 0,-1 0 0,0 0 0,0-1-1,0 1 1,0 0 0,0-1 0,-1 0 0,1 0-1,-1 0 1,0 0 0,-1 0 0,1 0 0,0 0-1,-1 0 1,0-1 0,1-8 0,0-8 15,0-1 1,-2-36 0,-1 29 32,1 25-39,0-17 22,0 21-29,0-1 1,0 1 0,0-1 0,0 1 0,0-1 0,0 1-1,0-1 1,-1 1 0,1-1 0,0 1 0,0-1 0,0 1-1,-1-1 1,1 1 0,0-1 0,0 1 0,-1-1 0,1 1-1,0 0 1,-1-1 0,1 1 0,-1 0 0,1-1-1,0 1 1,-1 0 0,1-1 0,-1 1 0,1 0 0,-1 0-1,0-1 1,0 3-1,0-1-1,0 1 0,0 0 0,0-1 0,1 1 1,-1 0-1,0 0 0,1-1 0,-1 1 1,1 0-1,0 0 0,0 0 0,-1 0 0,1 0 1,0 0-1,1 1 0,-1-2 1,-1 20 0,-1-3 0,2 1 0,2 24 0,-2-39 0,1 1 0,-1-1 0,1 0 0,0-1 0,1 1 0,-1 0 0,0 0 0,1 0 0,0-1 0,0 1 0,0-1 0,1 1 0,-1-1 0,1 0 0,-1 0 0,6 4 0,-7-6 0,1 0 1,0 0-1,-1 0 0,1 0 0,0-1 1,0 1-1,0 0 0,0-1 1,-1 0-1,1 1 0,0-1 1,0 0-1,0 0 0,0 0 0,0 0 1,0 0-1,0 0 0,0-1 1,0 1-1,-1-1 0,1 1 1,0-1-1,0 0 0,0 0 0,-1 0 1,1 0-1,0 0 0,-1 0 1,1 0-1,-1 0 0,1-1 0,-1 1 1,0-1-1,0 1 0,0-1 1,1 1-1,-1-1 0,0 0 1,-1 1-1,1-1 0,0 0 0,0 0 1,-1 0-1,1-2 0,5-24 2,0-1 0,-3 0 0,2-53 0,-11 279 25,6-196-29,0-1 1,0 1-1,0-1 0,0 0 1,0 1-1,0-1 1,0 1-1,0-1 0,1 1 1,-1-1-1,0 1 0,0-1 1,0 1-1,0-1 0,1 1 1,-1-1-1,0 0 0,1 1 1,-1-1-1,0 0 1,1 1-1,-1-1 0,0 0 1,1 1-1,-1-1 0,0 0 1,1 1-1,-1-1 0,1 0 1,-1 0-1,1 0 0,-1 0 1,1 1-1,-1-1 1,1 0-1,-1 0 0,0 0 1,2 0-1,11 1-190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1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9 17 32559,'-4'16'226,"1"-11"-256,1-16 42,2-14-23,1 24-245,4 1-822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1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127 19 32527,'0'-1'7,"0"1"0,0 0 0,0-1 0,0 1 0,0-1 0,0 1 0,0-1 0,0 1 0,0-1 0,0 1 1,0-1-1,0 1 0,0-1 0,-1 1 0,1-1 0,0 1 0,0 0 0,0-1 0,-1 1 0,1-1 0,0 1 0,-1 0 0,1-1 0,0 1 0,-1 0 0,1-1 0,0 1 0,-1 0 1,1 0-1,-1-1 0,0 1 0,-14 5 28,-13 22-56,14-8 22,0 1 0,-10 22-1,20-33-3,0-1 0,1 0 0,0 1-1,0 0 1,1 0 0,0 0 0,0 0 0,0 14-1,3-22 4,-1 0-1,0 1 0,1-1 1,-1 0-1,1 0 0,-1 0 1,1 0-1,0 0 0,0 0 1,-1 0-1,1 0 0,0 0 1,0 0-1,0 0 0,0 0 1,0-1-1,0 1 0,0 0 1,0-1-1,0 1 0,0-1 1,1 1-1,-1-1 0,0 0 1,0 1-1,0-1 0,1 0 1,-1 0-1,0 0 0,0 0 1,1 0-1,-1 0 0,0 0 1,0 0-1,3-1 0,-1 1 2,0 0 1,0 0-1,1-1 0,-1 1 0,0-1 0,0 0 0,0 0 0,0 0 1,0 0-1,0-1 0,0 1 0,0-1 0,4-3 0,-2-3 0,0-1 0,-1-1 0,0 1 0,0 0 0,-1-1 0,0 0 0,-1 0 0,0 0 0,-1 0 0,1-17 0,-1-49 23,-1 96-24,-1-1 0,1 0 0,5 34 0,-4-48 0,0-1 0,0 1 0,1 0 0,-1 0 0,1-1 0,0 1 0,0-1 0,1 0 0,-1 1 0,1-1 0,0 0 0,0-1 0,0 1 0,1 0 0,-1-1 0,5 3 0,-6-4 0,0-1 0,1 1 0,-1-1 0,0 0 0,1 0 0,-1 0 0,0 0 0,1-1 0,-1 1 0,1-1 0,-1 1 0,1-1 0,0 0 0,-1 0 0,1 0 0,-1 0 0,1-1 0,-1 1 0,1 0 0,-1-1 0,1 0 0,-1 0 0,0 0 0,1 0 0,-1 0 0,0 0 0,0-1 0,1 1 0,-1-1 0,0 1 0,-1-1 0,1 0 0,0 0 0,0 0 0,-1 0 0,1 0 0,1-3 0,1-9-8,0-1 1,0 0-1,1-21 0,-4 23 8,1 0 0,0 1 0,1-1-1,0 1 1,7-15 0,-10 26 0,1 0 0,-1 0-1,1 0 1,-1 0 0,1 1 0,0-1-1,0 0 1,-1 0 0,1 0 0,0 1 0,0-1-1,0 0 1,0 1 0,0-1 0,0 1-1,0-1 1,0 1 0,0 0 0,0-1 0,0 1-1,0 0 1,0 0 0,0-1 0,0 1-1,0 0 1,0 0 0,0 0 0,0 1 0,1-1-1,-1 0 1,0 0 0,0 0 0,0 1-1,0-1 1,0 1 0,0-1 0,0 1 0,0-1-1,1 2 1,4 1-5,0 1 1,1 0-1,-2 1 0,8 5 1,-12-9 4,-1 1 3,-1-4-2,0 1 1,-1 0-1,1 0 1,0 0-1,-1 0 1,0 0 0,1 0-1,-1 0 1,1 0-1,-1 0 1,0 1-1,0-1 1,1 1 0,-1 0-1,0-1 1,-3 1-1,2 0-1,0-1-1,0 1 1,0 0 0,1 1-1,-1-1 1,0 0-1,0 1 1,1 0-1,-1-1 1,0 1 0,1 0-1,-1 1 1,0-1-1,1 0 1,0 1-1,-1-1 1,1 1 0,0 0-1,-4 3 1,3-1-1,1 0 1,-1 0 0,1 0-1,0 0 1,0 0-1,1 0 1,-1 0 0,1 1-1,0-1 1,0 1 0,0-1-1,0 6 1,0-3 3,1 1-1,-1-1 1,2 1 0,-1 0-1,1-1 1,0 1 0,0-1-1,4 13 1,-4-17-2,1 0 0,-1-1 0,1 1 0,0 0 0,0-1 0,0 1 0,0-1 0,0 1 0,0-1 0,1 0 0,-1 0 0,1 0 0,0-1 0,-1 1 0,1 0 0,0-1 0,0 0 0,0 0 0,0 0 0,0 0 0,0 0 0,0 0 0,4-1 0,0 2-132,-1-1 1,0 0-1,1-1 1,-1 1-1,1-1 1,-1-1-1,0 1 1,1-1-1,-1 0 1,0-1-1,1 1 1,-1-1-1,9-4 1,3-8-8400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1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11 1 32607,'-1'1'12,"0"1"1,0 0-1,0 0 0,0 0 1,0 1-1,0-1 0,0 0 0,0 0 1,1 0-1,0 1 0,-1-1 1,1 3-1,0-5-42,1 0-1,-1 0 1,0 0 0,1 1-1,-1-1 1,1 0 0,-1 0-1,0 0 1,1 0 0,-1 0-1,1 0 1,-1 0 0,1 0-1,-1 0 1,0 0 0,1 0-1,-1-1 1,1 1 0,-1 0-1,1 0 1,-1 0 0,0 0 0,1-1-1,-1 1 1,0 0 0,1 0-1,-1-1 1,0 1 0,1-1-1,5-7-3253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3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120 105 31775,'0'-6'107,"0"-1"0,0 1 0,1 0 0,0-1 1,0 1-1,0 0 0,1 0 0,-1 0 0,7-12 1,-7 16-112,1-1 1,0 1 0,0 0-1,0 0 1,0 0 0,1 0-1,-1 0 1,1 0 0,-1 0-1,1 1 1,0 0 0,-1-1-1,1 1 1,0 0 0,0 0 0,0 0-1,0 1 1,0-1 0,0 1-1,0-1 1,0 1 0,0 0-1,3 1 1,-5-1 3,0 0 0,1 1 0,-1-1 0,0 0 0,0 1 0,0-1 0,0 1 0,0 0 0,0-1 0,0 1 0,0 0 0,-1-1 0,1 1 0,0 0 0,0 0 0,0 0 0,-1 0 0,1 0 0,-1 0 0,1 0 0,0 0 0,-1 0 0,0 0 0,1 0 0,-1 0 0,0 0 0,1 0 0,-1 0 0,0 1 0,0-1 0,0 1 0,2 46 0,-2-38 0,-1 1 0,0 0 0,0 0 0,-1 0 0,-1 0 0,0 0 0,0-1 0,-1 1 0,0-1 0,-1 0 0,0 0 0,-1-1 0,-7 12 0,3-9 0,1-1 0,-1 1 0,-1-1 0,0-1 0,-1 0 0,0-1 0,0 0 0,-21 11 0,29-19 0,0 1 0,0-1 0,0 1 0,0-1 0,0-1 0,0 1 0,0 0 0,0-1 0,-8 0 0,11-1 0,1 1 0,-1-1 0,1 1 0,0-1 0,-1 0 0,1 1 0,0-1 0,-1 1 0,1-1 0,0 0 0,0 1 0,0-1 0,0 0 0,-1 1 0,1-1 0,0 0 0,0 1 0,0-1 0,0 0 0,1 1 0,-1-1 0,0 0 0,0 1 0,0-1 0,0 0 0,1 1 0,-1-1 0,0 1 0,1-2 0,2-1 0,0 0 0,0 1 0,0-1 0,0 1 0,0 0 0,0-1 0,1 2 0,-1-1 0,1 0 0,-1 1 0,1-1 0,6 0 0,-2 0 0,0 0 0,1 1 0,-1 0 0,1 0 0,8 1 0,-13 2 0,0-1 0,0 1 0,-1 0 0,1 0 0,0 0 0,-1 0 0,0 1 0,1-1 0,-1 1 0,0 0 0,0 0 0,-1 0 0,1 0 0,3 5 0,22 21 0,-25-27-1,0 0-1,1 0 1,-1 0 0,1 0 0,0-1-1,-1 1 1,1-1 0,0 0 0,0 0-1,0-1 1,0 1 0,0-1 0,0 0-1,0 0 1,0 0 0,5-1 0,-6-3-1725,-2-7-6500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1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14 203 32095,'-1'1'21,"1"-1"1,-1 1 0,0 0-1,0-1 1,0 1 0,1 0-1,-1 0 1,0 0-1,1 0 1,-1 0 0,0 0-1,1 0 1,-1 0 0,1 0-1,0 0 1,-1 0 0,1 0-1,0 0 1,0 0-1,0 0 1,-1 1 0,1 0-18,-1 0 1,1 0-1,0 0 1,0-1-1,0 1 1,0 0 0,0 0-1,0 0 1,0 0-1,0 0 1,1 0-1,-1-1 1,1 1-1,0 2 1,0-3-3,0-1 1,-1 1-1,1 0 1,0-1-1,0 1 1,0-1-1,0 1 1,-1-1-1,1 0 1,0 1-1,0-1 1,0 0-1,0 0 1,0 1-1,0-1 1,0 0-1,0 0 1,0 0-1,0 0 1,0 0-1,0 0 1,0-1-1,0 1 1,0 0-1,0 0 1,0-1-1,0 0 1,1 1-2,0-1 1,-1 1 0,0-1 0,1 0-1,-1 1 1,1-1 0,-1 0 0,0 0-1,0 0 1,1 0 0,-1 0 0,0 0-1,0-1 1,1-1 0,4-19 1,-2-1-1,0 1 1,-2-1 0,-1 1-1,-2-41 1,1 27 13,-4 60-16,0-1 0,1 1 0,2-1 0,0 1 0,4 30 0,-2-51-1,0 0 0,0 0 1,1 0-1,-1 0 0,1 0 0,0 0 1,0-1-1,0 1 0,0 0 0,1-1 1,-1 0-1,1 0 0,-1 1 0,1-2 1,0 1-1,0 0 0,0 0 0,0-1 1,0 0-1,0 1 0,0-1 0,0 0 0,0-1 1,1 1-1,-1 0 0,0-1 0,1 0 1,-1 0-1,0 0 0,1 0 0,-1-1 1,0 1-1,1-1 0,5-2 0,-7 2 1,-1 0 0,1 0-1,-1 0 1,1 0 0,-1-1-1,0 1 1,0-1 0,1 1 0,-1-1-1,0 1 1,0-1 0,0 0-1,-1 1 1,1-1 0,0 0-1,-1 0 1,1 0 0,0-2-1,5-38-8,-6 35 3,1-38-9,-1 35 26,0-1-1,0 0 1,1 1-1,0-1 1,6-20-1,-7 30-10,0 1 0,1-1 0,-1 1 0,0-1 0,1 0 0,-1 1 0,0-1 0,1 1 0,-1-1 0,1 1 0,-1-1 0,1 1 0,-1 0 0,1-1 0,-1 1 0,1 0 0,0-1 0,-1 1 0,1 0 0,-1 0 0,1-1 0,0 1 0,-1 0 0,1 0 0,0 0 0,-1 0 0,1 0 0,-1 0 0,1 0 0,0 0 0,-1 0 0,1 0 0,0 0 0,-1 1 0,1-1 0,0 0 0,1 1 0,-1-1 0,1 1 0,-1 0 0,1-1 0,-1 1 0,1 0 0,-1 0 0,0 0 0,1 0 0,-1 0 0,0 0 0,0 1 0,1 0 0,3 9 0,-1 0 0,0 0 0,-1 0 0,0 0 0,-1 1 0,0-1 0,-1 0 0,0 1 0,-1 0 0,-1 11 0,1-10 0,1-26 0,1 1 0,0 0 0,1-1 0,0 1 0,1 0 0,0 1 0,1-1 0,1 1 0,0 0 0,0 0 0,1 1 0,0 0 0,1 0 0,0 0 0,15-13 0,-22 23 0,-1-1 0,0 1 0,1 0 0,-1-1 0,0 1 0,1 0 0,-1 0 0,1 0 0,-1-1 0,0 1 0,1 0 0,-1 0 0,1 0 0,-1 0 0,1 0 0,-1 0 0,0 0 0,1 0 0,-1 0 0,1 0 0,-1 0 0,1 0 0,-1 0 0,0 0 0,1 0 0,-1 0 0,1 0 0,-1 1 0,1-1 0,-1 0 0,0 0 0,1 0 0,-1 1 0,0-1 0,1 0 0,-1 1 0,0-1 0,1 0 0,-1 1 0,0-1 0,0 0 0,1 1 0,-1-1 0,0 0 0,0 1 0,0-1 0,0 1 0,1-1 0,-1 1 0,0-1 0,0 0 0,0 1 0,0-1 0,0 1 0,0-1 0,0 1 0,0 0 0,2 33 0,-2-28 0,1 38 0,-8 82 0,6-120-872,1-10-2626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1:1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143 8 32047,'-10'-3'73,"-1"1"0,0 1 1,0 0-1,0 0 0,-1 1 1,-11 2-1,21-2-70,-1 0-1,1 1 1,0-1 0,-1 0-1,1 1 1,0 0 0,0-1 0,-1 1-1,1 0 1,0 0 0,0 0-1,0 1 1,0-1 0,0 0 0,1 1-1,-1-1 1,0 1 0,1 0-1,-1 0 1,1-1 0,-1 1 0,1 0-1,0 0 1,0 0 0,0 0 0,0 1-1,0-1 1,0 0 0,1 0-1,-1 1 1,1-1 0,-1 0 0,1 0-1,0 3 1,0-2-2,0 0 0,0 0 0,0 0 1,1-1-1,0 1 0,-1 0 0,1 0 0,0-1 0,0 1 0,0-1 1,1 1-1,-1 0 0,0-1 0,1 0 0,0 1 0,0-1 0,-1 0 1,1 0-1,1 0 0,-1 0 0,0-1 0,0 1 0,1 0 0,4 1 1,0 0 4,0 0 0,0 0 0,1-1 1,-1-1-1,1 1 0,-1-1 1,1 0-1,11-1 0,-19 0-5,1 0 0,0 0 0,0 0 0,-1-1 0,1 1 0,0 0 0,-1 0 0,1-1-1,0 1 1,-1 0 0,1-1 0,0 1 0,-1-1 0,1 1 0,-1-1 0,1 1 0,0-1-1,-1 1 1,1-1 0,-1 1 0,0-1 0,1 0 0,-1 1 0,0-1 0,1 0 0,-1 1 0,1-2-1,2-29 4,-3 25-4,0 0 0,-1 0-1,0 0 1,0 0 0,-1 0 0,0 0-1,-3-9 1,3 13-7,0 0-1,0 0 1,0 0-1,0 0 1,0 0 0,0 1-1,0-1 1,-1 1 0,1-1-1,-1 1 1,1 0-1,-1 0 1,1 0 0,-1 0-1,0 0 1,1 1-1,-1-1 1,0 1 0,0 0-1,1 0 1,-1 0-1,0 0 1,0 0 0,1 0-1,-4 1 1,-13 2-473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3:4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131 122 32207,'2'-5'29,"-1"1"1,0-1-1,0 0 1,0 0-1,-1 0 1,1 0-1,-1 0 1,-1 0-1,1 0 1,0 0-1,-1 0 1,0 0-1,-1 0 1,1 1-1,-1-1 1,1 0-1,-1 1 1,-5-8-1,6 10-29,0 0 0,-1 1 0,1-1 0,-1 1 0,1-1 0,-1 1 0,0-1 0,1 1 0,-1 0 0,0 0 0,0 0 0,0 0 0,0 0 0,0 0 0,0 0 0,0 1 0,0-1 0,0 1 0,0 0 0,0-1 0,0 1 0,-1 0 0,1 0 0,0 0 0,0 1 0,0-1 0,0 0 0,0 1 0,0 0 0,-3 0 0,1 2 0,0-1 0,1 1 0,-1 0 0,1 0 0,0 1 0,0-1 0,0 0 0,1 1 0,-1 0 0,1 0 0,0 0 0,0 0 0,-3 7 0,1-1 0,1 1 0,1-1 0,0 1 0,0 0 0,1-1 0,0 1 0,0 0 0,3 14 0,-2-22 0,0-1 0,1 1 0,0-1 0,0 0 0,0 1 0,0-1 0,0 0 0,0 1 0,1-1 0,-1 0 0,1 0 0,-1 0 0,1-1 0,0 1 0,0 0 0,-1 0 0,1-1 0,1 1 0,-1-1 0,0 0 0,0 0 0,5 2 0,-3-1 0,0-1 0,0 1 0,1-1 0,-1 0 0,1 0 0,-1-1 0,1 1 0,-1-1 0,1 0 0,-1 0 0,1-1 0,4 0 0,-7 0 0,0 1 0,-1-1 0,1 0 0,-1 0 0,1 0 0,-1-1 0,1 1 0,-1 0 0,0 0 0,1-1 0,-1 1 0,0-1 0,0 1 0,0-1 0,0 1 0,0-1 0,0 0 0,-1 1 0,1-1 0,0 0 0,-1 0 0,0 0 0,1-2 0,4-48 0,-5 46 0,2-69 0,2 167 0,-1 54 0,-4-127 0,0 0 0,-2-1 0,0 0 0,-1 1 0,-10 28 0,13-45 0,0 1 0,0-1 0,0 0 0,0 1 0,0-1 0,-1 0 0,1 0 0,-1 0 0,1 0 0,-1 0 0,0 0 0,0-1 0,0 1 0,0 0 0,0-1 0,-4 3 0,5-4 0,0 0 0,0 0 0,1 1 0,-1-1 0,0 0 0,1 0 0,-1 0 0,0 0 0,0-1 0,1 1 0,-1 0 0,0 0 0,0 0 0,1 0 0,-1-1 0,0 1 0,1 0 0,-1-1 0,1 1 0,-1 0 0,0-1 0,0 0 0,0 0 0,-1-1 0,1 0 0,0 0 0,-1 1 0,1-1 0,0 0 0,0 0 0,0 0 0,1 0 0,-2-4 0,-4-41-91,6 24-170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3:4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40 4 31951,'-3'-3'737,"-3"7"-621,-3 8-185,7-7 73,0 0-1,0 0 1,0 0-1,1 0 1,0 1-1,0-1 1,0 0-1,0 8 1,2-19-9,-1-23 15,0 29-12,0-1 0,0 0 0,0 1 0,0-1 0,0 0 0,0 1 1,0-1-1,0 0 0,0 1 0,0-1 0,0 0 0,-1 1 0,1-1 0,0 0 0,0 1 0,-1-1 0,1 1 0,0-1 0,-1 0 0,1 1 0,-1-1 0,1 1 0,-1-1 0,1 1 0,-1 0 0,1-1 1,-1 1-1,0 0 0,0-1 0,0 1-556,1 3-1696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3:5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7 63 31086,'2'-4'70,"-1"1"-1,0-1 0,1 1 1,-1 0-1,1 0 0,0-1 1,0 1-1,1 0 0,-1 1 1,0-1-1,1 0 0,0 1 1,0-1-1,0 1 0,0 0 1,0 0-1,0 0 0,0 0 1,0 1-1,1-1 0,-1 1 1,1 0-1,-1 0 0,5 0 1,-5 0-72,0 0 0,0 1 1,0 0-1,-1-1 0,1 1 1,0 1-1,0-1 0,0 0 1,0 0-1,-1 1 0,1 0 1,0 0-1,-1-1 1,1 2-1,0-1 0,-1 0 1,1 0-1,-1 1 0,0-1 1,1 1-1,-1 0 0,0 0 1,0 0-1,0 0 0,0 0 1,0 0-1,-1 0 1,1 1-1,-1-1 0,1 1 1,1 4-1,-1 0 2,0-1 0,-1 1 0,0 0 0,0 0 0,0 0 0,-1 0 0,0 0 0,0 0 0,-1-1 0,0 1 0,0 0 0,0 0 0,-1 0 0,0-1 0,-1 1 0,1-1 0,-1 0 0,-1 1 0,-6 8 0,-6 8 0,-1-1 0,-2-1 0,-32 30 0,25-26 0,26-25 0,0 0 0,0 0 0,0 0 0,-1 0 0,1 0 0,0 0 0,0 0 0,0 1 0,0-1 0,0 0 0,0 0 0,-1 0 0,1 0 0,0 0 0,0 1 0,0-1 0,0 0 0,0 0 0,0 0 0,0 1 0,0-1 0,0 0 0,0 0 0,0 0 0,0 0 0,0 1 0,0-1 0,0 0 0,0 0 0,0 0 0,0 0 0,0 1 0,0-1 0,0 0 0,0 0 0,0 0 0,0 0 0,0 1 0,0-1 0,1 0 0,-1 0 0,0 0 0,0 0 0,0 1 0,0-1 0,0 0 0,0 0 0,1 0 0,-1 0 0,14 3 0,17-3 0,-30 0 0,70-10 42,-50 6-274,1 1 0,25 0 0,-48 3-2267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3:5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191 43 30654,'-2'-3'50,"0"0"1,0-1-1,-1 2 0,1-1 1,-1 0-1,0 0 1,0 1-1,0 0 0,0-1 1,0 1-1,-1 0 0,1 1 1,-1-1-1,1 1 0,-1-1 1,1 1-1,-1 0 1,0 0-1,0 1 0,1-1 1,-1 1-1,0 0 0,0 0 1,0 0-1,0 0 0,1 1 1,-1-1-1,0 1 1,0 0-1,1 0 0,-1 1 1,1-1-1,-1 1 0,1 0 1,-1-1-1,1 2 0,0-1 1,0 0-1,0 1 1,-3 2-1,0 2-51,0 1 1,1 0-1,-1 0 0,1 0 1,1 1-1,-6 14 0,8-18 1,0 0-1,1 1 0,-1-1 1,1 0-1,0 1 0,1 0 1,-1-1-1,1 1 0,0-1 1,0 1-1,1 0 0,2 10 1,-2-14 0,1 0 0,-1 0 1,1 0-1,0-1 1,-1 1-1,1 0 0,0-1 1,0 1-1,0-1 1,0 1-1,0-1 0,0 0 1,1 0-1,-1 0 1,0 0-1,0 0 0,1-1 1,-1 1-1,1-1 1,-1 1-1,1-1 0,-1 0 1,3 0-1,0 0 2,-1 1-1,0-1 0,1 0 1,-1-1-1,0 1 1,1-1-1,-1 0 0,0 0 1,0 0-1,0 0 1,0-1-1,0 1 1,4-4-1,-4 1 0,0 0 1,0 0-1,-1-1 1,0 1-1,0-1 1,0 0-1,-1 0 1,1 0-1,-1 0 1,0-1-1,-1 1 1,1 0-1,-1-1 0,1-7 1,0-5 3,-1 0 0,-1-23-1,0 32-8,14 188 4,-13-149 0,0-14 0,-1 1 0,0-1 0,-4 20 0,3-32 0,1 0 0,-1-1 0,0 1 0,-1 0 0,1 0 0,-1-1 0,1 1 0,-1-1 0,0 0 0,0 1 0,-1-1 0,1 0 0,-1 0 0,1 0 0,-1-1 0,0 1 0,0 0 0,-5 2 0,6-4-7,1-1 0,-1 1-1,0 0 1,0-1 0,1 0 0,-1 1-1,0-1 1,0 0 0,0 0 0,1 0 0,-1 0-1,0 0 1,0 0 0,0-1 0,1 1-1,-3-1 1,4-10-318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3:5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21 0 32111,'-13'40'656,"8"-15"-656,8-40 0,1-28 0,-4 43-4,0 0 0,0 0 1,-1 0-1,1 0 0,0 0 0,0-1 0,0 1 1,0 0-1,0 0 0,-1 0 0,1 0 0,0 0 1,0 0-1,0 0 0,0 0 0,0 0 0,-1 0 1,1 0-1,0 0 0,0 0 0,0 0 0,0 0 1,-1 0-1,1 0 0,0 0 0,0 0 0,0 0 1,0 0-1,-1 0 0,1 0 0,0 0 0,0 0 1,0 0-1,0 0 0,0 0 0,-1 1 0,1-1 1,0 0-1,0 0 0,0 0 0,0 0 0,0 0 0,0 0 1,0 1-1,-1-1 0,1 0 0,-2 8-633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3:5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0 0 31534,'157'0'1233,"-156"4"-1233,-1 0 0,1-1 0,-1 1 0,0 0 0,0-1 0,0 1 0,-2 5 0,-2 5 0,-1 0 0,0-1 0,-15 25 0,-5 15 0,-14 71 0,34-106 0,5-16-5,0-7-532,0-12-1626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3:5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0 25 31230,'0'-2'1025,"0"0"-785,16 1-80,9-1-112,4 1-32,1-3 0,-1 3-16,-6 1 0,-5-2 32,-2 2-32,-4 0 0,-3-1 0,-3 1 0,-5-2 0,-1 0-48,0 1-144,0-2-2385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3:57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56 129 30718,'0'0'1721,"18"-13"-1550,-15 9-161,0 0 1,0 0-1,0 0 1,0-1-1,-1 1 1,0-1 0,0 1-1,0-1 1,-1 0-1,1 0 1,-1 0 0,1-7-1,1-37 8,-3 48-16,1 74-2,-2 84 0,-8-96 0,8-57 0,-1 1 0,1 0 0,-1-1 0,0 1 0,0-1 0,0 0 0,-1 0 0,0 0 0,1 0 0,-6 5 0,5-8 0,1 0 0,-1 0 0,0-1 0,0 0 0,1 1 0,-1-1 0,0 0 0,0-1 0,1 1 0,-1 0 0,0-1 0,1 1 0,-1-1 0,0 0 0,-3-1 0,-16-3 0,55 6 0,-4 0 0,0-1 0,0-2 0,32-5 0,-79 7-115,1 4-266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3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145 53 30734,'0'-2'65,"-1"0"0,1 0 0,-1 0 0,1 1 0,-1-1 0,0 0 0,0 1 0,0-1 0,0 0 0,0 1 0,-1-1 0,1 1 0,0 0 0,-1-1 0,1 1 0,-1 0 0,1 0 0,-1 0 0,1 0-1,-1 0 1,0 0 0,1 1 0,-1-1 0,0 0 0,0 1 0,0 0 0,0-1 0,1 1 0,-1 0 0,0 0 0,0 0 0,-3 0 0,2 0-72,-1 1-1,1-1 0,0 1 1,0 0-1,0 0 1,0 0-1,0 0 1,0 0-1,0 1 1,0-1-1,1 1 1,-1 0-1,0 0 1,1 0-1,-1 0 1,1 0-1,0 0 1,-4 5-1,0 5 10,0 1 1,1-1-1,0 1 0,1 0 0,0 1 1,1-1-1,0 0 0,1 1 1,1 0-1,0-1 0,1 1 0,1 0 1,2 17-1,-2-27-3,0-1 0,0 1 0,0 0 0,0-1 0,1 1 0,-1-1-1,1 1 1,0-1 0,0 0 0,0 0 0,1 0 0,-1 0 0,1 0 0,-1 0 0,1-1 0,0 1 0,0-1 0,0 0 0,0 0 0,1 0-1,3 2 1,-1-2 3,-1 0 0,1 0 0,0-1 0,-1 1-1,1-1 1,0 0 0,0-1 0,0 0 0,0 0 0,0 0-1,0 0 1,11-3 0,-14 2-2,0 0 0,-1 0 0,1-1 0,0 1 0,-1-1 0,0 1 0,1-1 0,-1 0 0,0 0 0,0 0 0,0 0 0,0 0 0,0 0 0,0-1 0,-1 1 0,1 0 0,-1-1 0,0 0 0,1 1 0,-1-1 0,0 0 0,-1 0 0,1 1 0,0-1 0,0-6 0,0-6 0,1-1 0,-2 0 0,-2-22 0,2 32 0,-1-6 0,-1 0 0,0-1 0,-1 1 0,0 0 0,-1 1 0,0-1 0,-1 1 0,0-1 0,-1 1 0,0 1 0,-1-1 0,-11-13 0,18 23 0,-1 0 0,1 0 0,-1 1 1,1-1-1,-1 0 0,1 1 0,-1-1 0,1 1 0,-1-1 0,0 1 1,1-1-1,-1 1 0,0-1 0,1 1 0,-1-1 0,0 1 1,0 0-1,1 0 0,-1-1 0,0 1 0,0 0 0,0 0 0,0 0 1,1 0-1,-1 0 0,0 0 0,0 0 0,0 0 0,1 0 0,-1 0 1,0 0-1,0 0 0,0 1 0,1-1 0,-1 0 0,0 1 0,0-1 1,1 1-1,-2 0 0,1 0-9,0 1 0,0 0 1,0-1-1,0 1 0,0 0 0,0 0 1,1 0-1,-1 0 0,1 0 0,-1 0 1,1 0-1,0 0 0,0 0 0,0 2 1,0 17-363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3:58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123 75 28285,'0'-4'238,"0"0"0,0 0 1,-1 0-1,1 0 0,-1 0 1,0 0-1,0 0 0,0 1 0,-1-1 1,1 0-1,-1 0 0,-4-5 0,5 8-188,0-1-1,-1 1 1,1-1-1,-1 1 1,0 0-1,1-1 1,-1 1-1,0 0 1,0 0-1,0 0 1,0 1-1,0-1 1,0 0-1,0 1 1,0-1-1,0 1 1,0 0-1,0 0 1,0-1-1,0 1 1,0 1-1,0-1 1,0 0-1,0 0 1,0 1-1,-4 1 1,3-1-50,0 0 0,0 1-1,0 0 1,1 0 0,-1 0 0,0 0-1,1 0 1,-1 0 0,1 1 0,0-1 0,0 1-1,0 0 1,0 0 0,0-1 0,1 1-1,-1 0 1,1 0 0,0 1 0,0-1 0,-2 6-1,1-2 0,1 0 1,-1 0-1,1 0 0,1 0 0,-1 0 0,1 0 0,1 0 0,-1 0 1,2 8-1,0-12 1,-1-1 0,0 0 0,0 0 1,1 0-1,-1 0 0,1 0 0,0-1 1,-1 1-1,1 0 0,0-1 0,0 0 0,0 1 1,0-1-1,0 0 0,1 0 0,-1 0 1,0 0-1,0 0 0,1 0 0,-1-1 1,1 1-1,-1-1 0,0 0 0,1 0 0,-1 0 1,5 0-1,-3 0 1,0 0 1,0 0-1,0 0 0,0-1 1,0 1-1,-1-1 0,1 0 1,0 0-1,-1 0 1,1-1-1,0 1 0,-1-1 1,0 0-1,1 0 0,-1 0 1,5-4-1,-5 1-1,-1 0 0,1 0 0,-1 0 0,0 0 0,0-1 1,-1 1-1,1-1 0,-1 1 0,0-1 0,-1 0 0,1-6 0,-1-3 10,0-1 1,-4-28-1,2 40-10,1 9 0,-1 21 0,0 38 0,8 131 0,-6-192 0,0-1 0,0 1 0,-1 0 0,1-1 0,0 1 0,-1 0 0,0-1 0,0 1 0,0-1 0,0 1 0,0-1 0,0 0 0,0 1 0,-1-1 0,1 0 0,-1 0 0,0 0 0,1 0 0,-1 0 0,0 0 0,0-1 0,0 1 0,-1-1 0,1 1 0,0-1 0,-1 0 0,1 0 0,0 0 0,-1 0 0,1 0 0,-1 0 0,0-1 0,1 1 0,-1-1 0,0 0 0,1 0 0,-1 0 0,1 0 0,-1 0 0,0-1 0,-3 0 0,4 0-43,1 0 0,-1 0 0,0 0 0,1 0 0,-1 0 0,1-1 0,-1 1 0,1 0 0,0-1 0,0 0 0,0 1 0,-1-1 0,1 1 0,1-1 0,-1 0 0,0 0 0,0 0 0,1 1 0,-1-1 0,1 0 0,-1 0 0,1 0 0,0 0 0,0 0 0,0 0 0,0-3 0,0-6-4735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3:5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19 2 32383,'-4'14'157,"0"45"-84,6-45 43,7-40-78,-7 16-38,0 0 0,-1-1 0,-1-18 0,0 28-11,-1 1-1,0-1 1,0 1-1,0 0 1,0 0 0,0-1-1,0 1 1,0 0-1,0 0 1,0 0-1,-1 0 1,1 0 0,0 0-1,0 0 1,0 1-1,0-1 1,-1 1 0,-5 5-472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4:0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150 8 32095,'2'-5'449,"-2"5"-445,0 0 0,0 0 1,0 0-1,0 0 0,0 0 0,0 0 0,-1 0 0,1 0 0,0 0 0,0 0 1,0 0-1,0 0 0,0 0 0,0 0 0,0 0 0,0 0 0,0 0 0,0 0 1,0 0-1,0 0 0,0 0 0,0 0 0,0 0 0,-1 0 0,1 0 0,0 0 1,0 0-1,0 0 0,0-1 0,0 1 0,0 0 0,0 0 0,0 0 0,0 0 0,0 0 1,0 0-1,0 0 0,0 0 0,0 0 0,0 0 0,0 0 0,0 0 0,0 0 1,0 0-1,0 0 0,0 0 0,0-1 0,0 1 0,0 0 0,0 0 0,0 0 1,0 0-1,0 0 0,0 0 0,0 0 0,0 0 0,-8 0-16,-9 0 12,6-1 0,0 1 0,0 0 0,0 1 0,0 0 0,0 0 0,0 2 0,1-1 0,-1 1 0,-10 5 0,19-6 0,2 1 0,-1 0 0,0 0 0,0-1 0,1 1 0,-1 0 0,1 0 0,0 0 0,0 0 0,0 0 0,0 0 0,1 0 0,0 4 0,0 0 0,-2 33 0,0-32 0,0 0 0,1 0 0,0-1 0,0 1 0,1 0 0,0 0 0,3 8 0,-4-16 0,0 0 0,1 1 0,-1-1 0,1 0 0,-1 1 0,1-1 0,0 0 0,-1 1 0,1-1 0,-1 0 0,1 0 0,-1 0 0,1 0 0,0 0 0,-1 0 0,1 0 0,-1 0 0,1 0 0,-1 0 0,1 0 0,0 0 0,-1 0 0,1 0 0,-1 0 0,1 0 0,-1-1 0,2 1 0,14-7 0,1-5 0,-10 7 0,1-1 0,0 1 0,0 0 0,13-5 0,-20 9 0,1 1 0,-1-1 0,1 1 0,-1-1 0,1 1 0,0 0 0,-1-1 0,1 1 0,-1 0 0,1 0 0,0 0 0,-1 0 0,1 1 0,-1-1 0,1 0 0,0 1 0,-1-1 0,1 1 0,-1-1 0,1 1 0,-1 0 0,1 0 0,-1-1 0,0 1 0,1 0 0,-1 0 0,0 0 0,0 1 0,0-1 0,0 0 0,2 3 0,1 4 0,0 0 0,-1 0 0,0 1 0,0 0 0,-1-1 0,0 1 0,-1 0 0,0 0 0,0 0 0,-1 0 0,-1 16 0,1-14 0,0-9 0,0 0 0,0 0 0,0 0 0,-1 0 0,1 0 0,-1 0 0,0 0 0,1 0 0,-1 0 0,0 0 0,0 0 0,0 0 0,0-1 0,-1 1 0,1 0 0,0-1 0,-1 1 0,1-1 0,-1 1 0,1-1 0,-1 0 0,0 0 0,1 0 0,-1 0 0,0 0 0,0 0 0,0 0 0,0 0 0,0-1 0,-3 1 0,-5 1 0,1 0-1,-1-1 0,0 0 0,1-1 0,-12-1 0,19 1-16,1-1 1,-1 1-1,1 0 1,-1-1-1,1 1 0,-1-1 1,1 1-1,0-1 1,-1 0-1,1 1 1,0-1-1,-1 0 1,1 0-1,0 0 1,0 0-1,0 0 0,0 0 1,0-1-1,-1-1 1,-3-4-769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4:0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145 12 29774,'-1'-1'130,"0"0"0,0 0 0,0 0 1,0 0-1,0 0 0,0 0 0,0 1 1,0-1-1,-1 0 0,1 1 0,0-1 0,0 1 1,-1-1-1,1 1 0,0 0 0,-1-1 1,1 1-1,-1 0 0,1 0 0,0 0 1,-1 0-1,1 0 0,0 0 0,-3 1 1,-43 1-394,35-1 263,1 1 0,-1 1 0,-13 3 0,24-4 0,1 1 0,-1-1 0,0 0 0,1 0 0,0 1 0,-1-1 0,1 0 0,0 1 0,0-1 0,0 0 0,1 1 0,-1 2 0,1-2 0,-2 22 0,0-16 0,1 0 0,0 1 0,0-1 0,1 0 0,0 0 0,4 15 0,-4-24 0,-1 0 0,1 0 0,-1 0 0,1 1 0,-1-1 0,1 0 0,-1 0 0,1 0 0,-1 0 0,1 0 0,-1 0 0,1 0 0,-1 0 0,1 0 0,-1 0 0,1 0 0,-1 0 0,1-1 0,-1 1 0,1 0 0,-1 0 0,1 0 0,-1-1 0,1 1 0,-1 0 0,0 0 0,1-1 0,-1 1 0,1 0 0,-1-1 0,0 1 0,1-1 0,-1 0 0,3-2 0,-1 0 0,1 0 0,0 0 0,-1 1 0,1-1 0,1 1 0,-1-1 0,0 1 0,0 0 0,1 0 0,-1 1 0,1-1 0,0 1 0,-1 0 0,1 0 0,0 0 0,0 0 0,0 0 0,0 1 0,0 0 0,7 0 0,-8 0 0,1 1 0,-1-1 0,0 1 0,0-1 0,0 1 0,1 0 0,-1 0 0,0 0 0,0 1 0,0-1 0,-1 1 0,1 0 0,0 0 0,-1 0 0,1 0 0,-1 0 0,1 0 0,-1 1 0,0-1 0,0 1 0,0-1 0,0 1 0,-1 0 0,1 0 0,-1 0 0,2 3 0,-1 0 0,0 0 0,0 0 0,-1 0 0,0 1 0,0-1 0,0 0 0,-1 0 0,0 1 0,0-1 0,0 0 0,-1 1 0,0-1 0,-2 8 0,0-10 0,1 1 0,0-1 0,-1 0 0,0 0 0,0 0 0,0 0 0,-1 0 0,1-1 0,-1 1 0,0-1 0,0 0 0,0 0 0,0-1 0,-1 1 0,1-1 0,-8 3 0,5-2 0,-1 0 0,1-1 0,0 1 0,0-2 0,-1 1 0,1-1 0,-1 0 0,0-1 0,1 1 0,-12-2 0,18 0-2,1 1 0,-1 0 0,0-1 0,0 1 0,1-1 0,-1 1 0,0-1 1,1 1-1,-1-1 0,0 0 0,1 1 0,-1-1 0,1 0 0,-1 1 0,1-1 0,-1 0 0,1 0 0,0 1 0,-1-1 0,1 0 0,0 0 1,0 0-1,0 1 0,-1-1 0,1 0 0,0 0 0,0 0 0,0-1 0,0-6-150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4:0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163 64 31855,'-3'-6'69,"1"0"0,-1 0 0,-1 1 0,1 0 0,-1-1 0,0 1 0,-7-7 0,9 11-56,0-1 1,0 1 0,0 0-1,0-1 1,-1 1-1,1 0 1,-1 0-1,1 1 1,0-1 0,-1 0-1,1 1 1,-1 0-1,0-1 1,1 1-1,-1 0 1,1 0 0,-1 1-1,1-1 1,-1 0-1,1 1 1,-1 0-1,-3 1 1,2 0-14,1 0 0,-1 0 0,1 0 0,-1 1 0,1-1 0,0 1 0,0 0 0,1 0 0,-1 0 0,0 0 0,1 0 0,0 1 0,0-1 0,0 1 0,0-1 0,0 1 0,0 4 0,-3 4 0,1-1 0,1 1 0,0 0 0,-1 19 0,3-27 0,1 1 0,-1 0 0,1-1 0,0 1 0,1 0 0,-1-1 0,1 1 0,0 0 0,0-1 0,0 1 0,1-1 0,0 0 0,2 5 0,-2-6 0,0-1 0,0 0 0,0 0 0,1 0 0,-1 0 0,0 0 0,1 0 0,0-1 0,-1 1 0,1-1 0,0 0 0,0 0 0,0 0 0,-1 0 0,1 0 0,0-1 0,0 1 0,0-1 0,1 0 0,3 0 0,-4 1 0,-1-1 1,0 0-1,1 1 1,-1-1-1,1 0 0,-1-1 1,0 1-1,1 0 0,-1-1 1,1 1-1,-1-1 1,0 0-1,0 0 0,1 1 1,-1-2-1,0 1 1,0 0-1,0 0 0,0-1 1,0 1-1,0-1 1,-1 1-1,1-1 0,0 0 1,-1 0-1,1 0 1,-1 0-1,0 0 0,0 0 1,1 0-1,-1 0 0,-1-1 1,1 1-1,0 0 1,-1 0-1,1-1 0,-1 1 1,1-1-1,-1 1 1,0-4-1,4-70 6,-4 67-2,0 0 0,-1 1-1,0-1 1,0 1 0,-1-1-1,-5-15 1,21 75-4,-4-23 0,10 49 0,-17-65 0,-1 0 0,-1-1 0,0 1 0,-1 0 0,0 0 0,-1 0 0,-3 14 0,2-21-3,1 0 1,-1 0-1,-1 0 1,1-1-1,-1 1 1,0-1-1,0 1 0,0-1 1,0 0-1,-1 0 1,1 0-1,-1-1 1,0 1-1,-1-1 0,1 0 1,0 0-1,-1-1 1,0 1-1,1-1 0,-1 0 1,0 0-1,0-1 1,0 1-1,-1-1 1,1 0-1,0 0 0,0-1 1,-7 0-1,8 0-157,3-3-309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4:0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171 58 32079,'0'-3'27,"-1"1"1,0-1 0,0 0 0,0 1 0,0-1-1,0 1 1,0 0 0,-1-1 0,1 1-1,-1 0 1,1 0 0,-1 0 0,0 0 0,0 0-1,0 0 1,0 1 0,0-1 0,0 0 0,-1 1-1,1 0 1,0 0 0,-1 0 0,1 0-1,-4-1 1,3 0-30,-1 1 0,1 0 0,0 0 0,-1 0 0,1 0 0,-1 1 0,1-1 0,-1 1 0,1 0 0,-1 0 0,1 0 0,-1 0 0,1 1 0,-1-1 0,1 1 0,0 0 0,-1 0 0,-4 3 0,3 0 2,1 0 0,0 0 0,0 0 0,1 0 0,-1 1 0,1 0 0,0-1 0,0 1 0,1 1 0,-1-1 0,1 0 0,-3 10 0,2-4 0,1 0 0,0 1 0,0-1 0,1 0 0,0 19 0,1-29 0,1 0 0,-1 0 0,0 0 0,0 0 0,1 0 0,-1-1 0,0 1 0,1 0 0,-1 0 0,1 0 0,-1 0 0,1 0 0,-1-1 0,1 1 0,0 0 0,0-1 0,-1 1 0,1 0 0,0-1 0,0 1 0,0-1 0,1 2 0,28 5 0,-19-6 0,0-1 0,0 0 0,16-2 0,-25 1 0,0 1 0,1-1 0,-1 1 0,0-1 0,0 0 0,0 0-1,0 0 1,0 0 0,0 0 0,0-1 0,0 1 0,0 0 0,0-1 0,-1 0 0,1 1 0,-1-1 0,1 0 0,1-3 0,-1 1 0,0 1 0,0-1 1,-1-1-1,1 1 0,-1 0 1,0 0-1,-1 0 0,1-1 1,0-5-1,-1 1 3,-1 1 0,1-1 0,-1 1 0,-1 0 0,1 0 0,-1 0 0,-1 0 0,0 0 0,-7-14 0,9 21-3,2 4 0,3 13 0,8 21 0,-6-13 0,0 1 0,-2 0 0,-1 0 0,0 0 0,-2 0 0,-1 0 0,-6 45 0,5-65 0,0 0 0,0 0 0,0 0 0,-1-1 0,1 1 0,-1 0 0,0-1 0,-1 0 0,1 1 0,-1-1 0,-5 7 0,6-9 0,0 0 0,1-1 0,-1 1 0,0 0 0,0-1 0,0 1 0,0-1 0,0 0 0,0 0 0,0 0 0,-1 0 0,1 0 0,0 0 0,0-1 0,-1 1 0,1-1 0,-1 1 0,1-1 0,0 0 0,-1 0 0,1 0 0,-1 0 0,1-1 0,-1 1 0,-3-2 0,5 1-3,-1 0-1,1 0 1,0 0-1,0 0 1,0 0-1,0 0 1,0 0-1,0 0 1,0 0 0,1-1-1,-1 1 1,0 0-1,0 0 1,1-1-1,-1 1 1,1-1-1,0 1 1,-1-1 0,1 1-1,0-1 1,0 1-1,0-1 1,0-2-1,0-10-281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4:0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38 1 31598,'-25'56'789,"24"-52"-759,0 1 0,-1 0 0,2-1 1,-1 1-1,0 0 0,1 0 0,0 0 0,0 0 1,1-1-1,1 9 0,-1-12-28,0-1 0,-1 1 1,1-1-1,0 0 0,0 0 0,0 1 0,0-1 0,0 0 1,1 0-1,-1 0 0,0 0 0,0 0 0,0 0 1,0 0-1,0 0 0,0-1 0,0 1 0,0 0 0,0-1 1,-1 1-1,3-1 0,-1-5-2,0 0 0,1 0 0,-2 0 0,1-1 0,-1 1 0,0-1 0,0 1 0,-1 0 0,0-1 0,0 1 0,0-1 0,-1 1 0,-2-9 0,3 15 0,0-1 0,0 0 0,-1 1 0,1-1 0,0 0 0,-1 1 0,1-1 0,0 1 0,-1-1 0,1 1 0,-1-1 0,1 1 0,-1-1 0,1 1 0,-1-1 0,0 1 0,1 0 0,-1-1 0,1 1 0,-1 0 0,0-1 0,1 1 0,-1 0 0,0 0 0,1 0 0,-1 0 0,0 0 0,0 0 0,1 0 0,-1 0 0,0 0 0,1 0 0,-1 0 0,0 0 0,1 0 0,-1 0 0,-1 1 0,1-1 0,0 1 0,0-1 0,0 1-1,0-1 1,0 1 0,0-1 0,0 1-1,0 0 1,0 0 0,0-1 0,0 1-1,0 0 1,1 0 0,-1 0 0,0 0-1,0 0 1,1 0 0,-1 0 0,1 0-1,-1 0 1,1 0 0,-1 2 0,0 20-195,1-16-389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4:04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121 28 17128,'3'-6'8970,"1"0"-4344,8-9-2634,-25 55-1941,-2-13-51,-26 34 0,25-39 0,1 0 0,-18 38 0,27-38 0,6-21 0,0-1 0,0 1 0,0-1 0,0 1 0,0-1 0,0 1 0,0-1 0,1 1 0,-1-1 0,0 1 0,0-1 0,1 1 0,-1-1 0,0 1 0,0-1 0,1 0 0,-1 1 0,1-1 0,-1 0 0,0 1 0,1-1 0,-1 0 0,1 1 0,-1-1 0,1 0 0,-1 0 0,0 0 0,1 1 0,-1-1 0,1 0 0,-1 0 0,1 0 0,-1 0 0,1 0 0,-1 0 0,1 0 0,0 0 0,-1 0 0,1 0 0,39 1 0,-22 0 0,0-1 0,1 0 0,-1-1 0,0-1 0,0-1 0,21-6 0,-73 12-1481,25-3-3361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4:04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32 18 30062,'0'-18'2184,"-1"25"-1434,-2 38-1156,2-23 583,-26 277-177,27-285-5,7-16-235,4-13-507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4:0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112 9 32063,'0'0'12,"0"0"-1,0-1 1,0 1 0,0 0 0,0 0 0,0 0 0,0-1 0,0 1 0,0 0-1,1 0 1,-1-1 0,0 1 0,0 0 0,0 0 0,0 0 0,0-1-1,0 1 1,-1 0 0,1 0 0,0-1 0,0 1 0,0 0 0,0 0 0,0 0-1,0-1 1,0 1 0,0 0 0,0 0 0,-1 0 0,1 0 0,0-1-1,0 1 1,0 0 0,0 0 0,-1 0 0,1 0 0,0 0 0,0-1 0,0 1-1,0 0 1,-1 0 0,1 0 0,0 0 0,0 0 0,-1 0 0,1 0 0,0 0-1,0 0 1,0 0 0,-1 0 0,1 0 0,0 0 0,0 0 0,-1 0-1,-12 13 106,-14 30-205,27-42 111,-13 21-23,2 0 0,-17 48 0,25-61 0,0 1 0,0 0 0,1-1 0,1 1 0,0 0 0,0 0 0,1 0 0,0 0 0,1 0 0,3 15 0,-4-23 0,1 0 0,-1-1 0,1 1 0,0 0 0,0-1 0,0 1 0,0-1 0,0 1 0,0-1 0,1 1 0,-1-1 0,0 0 0,1 0 0,-1 1 0,1-1 0,-1 0 0,1 0 0,-1 0 0,1-1 0,0 1 0,-1 0 0,1-1 0,3 1 0,2 1 0,1-1 0,0 0 0,0 0 0,8-1 0,-13 0 0,-2 0 0,0 0 0,0-1 0,0 1 0,0 0 0,-1 0 0,1 0 0,0-1 0,0 1 0,0-1 0,0 1 0,0 0 0,-1-1 0,1 0 0,0 1 0,0-1 0,-1 1 0,1-1 0,0 0 0,-1 1 0,1-1 0,-1 0 0,1 0 0,-1 0 0,2-1 0,-1-1 0,0 0 0,0 0 0,0 0 0,-1 0 0,1 0 0,-1 0 0,1 0 0,-1-4 0,0 4 0,0 0 0,0 0 0,0 0 0,0 0 0,-1 0 0,1 0 0,-1 0 0,0 0 0,0 0 0,0 0 0,0 0 0,-1 0 0,1 1 0,-1-1 0,1 1 0,-1-1 0,0 1 0,-2-3 0,1 4-18,0-1 0,0 1 0,0 0 0,0 0 0,-1 0 0,1 1 0,0-1 0,0 1 0,-1 0 0,1 0 0,0 0 0,0 0 0,-1 0 0,1 1 0,0 0 0,0-1 0,0 1 0,0 0 0,-1 1 0,2-1 0,-1 0 0,-3 3 0,-8 9-1921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36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183 66 31935,'1'-3'61,"-1"0"0,0-1 1,0 1-1,-1 0 1,1 0-1,-1-1 1,0 1-1,1 0 1,-1 0-1,-1 0 0,1 0 1,0 0-1,-4-5 1,3 6-64,0 0 1,0 1-1,0-1 1,0 1-1,0 0 1,-1-1 0,1 1-1,0 0 1,-1 0-1,1 1 1,-1-1-1,1 0 1,-1 1-1,1 0 1,-1-1-1,1 1 1,-1 0-1,-3 1 1,2-2 1,-1 1 0,1 1 0,0-1 0,-1 1 0,1-1 0,0 1 0,0 0 0,0 1 0,0-1 0,0 1 0,0 0 0,0 0 0,0 0 0,1 0 0,-1 1 0,1-1 0,0 1 0,-1 0 0,1 0 0,0 0 0,1 0 0,-1 1 0,1-1 0,-1 1 0,1 0 0,0 0 0,-2 5 0,0-1 0,0 0 0,1 1 0,0 0 0,1-1 0,-1 1 0,2 0 0,-1 0 0,1 0 0,0 18 0,1-24 0,0 0 0,1 0 0,-1 0 0,1 0 0,-1 0 0,1 0 0,0 0 0,0 0 0,0 0 0,0-1 0,1 1 0,-1 0 0,1-1 0,-1 1 0,1-1 0,0 1 0,0-1 0,0 0 0,0 0 0,1 0 0,-1 0 0,1 0 0,-1 0 0,1-1 0,-1 1 0,1-1 0,0 0 0,0 0 0,0 0 0,0 0 0,0 0 0,3 0 0,-1 0 0,0-1 0,-1 1 0,1-1 0,0 0 0,-1 0 0,1-1 0,0 1 0,0-1 0,-1 0 0,1 0 0,-1-1 0,1 1 0,-1-1 0,5-2 0,-7 2 0,1 0 0,-1 0 0,1-1 0,-1 1 0,0-1 0,0 1 0,0-1 0,0 0 0,-1 1 0,1-1 0,-1 0 0,1 0 0,-1 0 0,0 0 0,0-1 0,0 1 0,-1 0 0,1 0 0,-1-1 0,0 1 0,0-4 0,0-118 0,13 157 0,-6-5 0,-1 0 0,-2 1 0,-1 0 0,-1 0 0,-1 0 0,-6 55 0,4-76 0,0 0 0,0 1 0,-1-1 0,0 0 0,-1-1 0,0 1 0,0 0 0,-5 7 0,7-11 0,-1-1 0,0 1 0,0-1 0,0 1 0,0-1 0,0 0 0,-1 0 0,1 0 0,-1 0 0,1-1 0,-1 1 0,0-1 0,0 1 0,1-1 0,-1 0 0,0 0 0,0 0 0,0-1 0,0 1 0,0-1 0,-5 1 0,3-1-7,5 0 5,-1 0 0,1 0 0,0 1 0,-1-1-1,1 0 1,-1 0 0,1 0 0,-1 0 0,1 0 0,0 0-1,-1 0 1,1 0 0,-1 0 0,1 0 0,-1 0 0,1 0-1,-1 0 1,1 0 0,0-1 0,-1 1 0,1 0 0,-1 0-1,1 0 1,0-1 0,-1 1 0,1 0 0,0 0 0,-1-1-1,1 1 1,0 0 0,-1-1 0,1 1 0,0 0 0,0-1-1,-1 1 1,1-1 0,0 1 0,0-1 0,-1 0 0,1-10-337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4:1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52 23 20986,'0'0'11576,"0"0"-11572,1 0 1,-1 0 0,0 0 0,0 0 0,1 0 0,-1 0-1,0 0 1,0 0 0,0 0 0,1 0 0,-1 0 0,0 0-1,0 0 1,1 0 0,-1 0 0,0 0 0,0 0 0,0 0-1,1 0 1,-1 0 0,0 0 0,0 1 0,0-1 0,1 0-1,-1 0 1,0 0 0,0 0 0,0 0 0,0 1 0,1-1-1,-1 0 1,0 0 0,0 0 0,0 1 0,0-1 0,0 0-1,0 7-6,3 23-2,-2-29 4,-1-1 0,1 1 1,-1 0-1,1-1 0,-1 1 0,1-1 0,-1 1 0,1-1 1,-1 1-1,1-1 0,0 1 0,-1-1 0,1 1 0,0-1 1,0 0-1,-1 1 0,1-1 0,0 0 0,0 0 0,-1 0 1,1 0-1,0 1 0,0-1 0,-1 0 0,1 0 0,0 0 1,0-1-1,0 1 0,-1 0 0,1 0 0,0 0 0,0 0 1,-1-1-1,1 1 0,0 0 0,-1-1 0,2 0 0,-1 0 1,0 1 0,0-1 0,-1 0 0,1 0 0,0 1-1,-1-1 1,1 0 0,-1 0 0,1 0 0,-1 0 0,0 0 0,1 1-1,-1-1 1,0 0 0,1 0 0,-1 0 0,0 0 0,0 0 0,0 0-1,0 0 1,0 0 0,0 0 0,0 0 0,0 0 0,-1 0-1,1 0 1,0 0 0,-1-2 0,1 2-3,-1-1 0,1 0 0,-1 0 0,0 0 0,1 0 0,-1 0 0,0 1 0,0-1 0,0 0 0,0 1 0,0-1 0,-1 1 0,1-1 0,-3-1 0,0 0 1,-1 1-1,0 0 1,0 1 0,0-1-1,-10-1 1,15 3 1,-1 0 0,0 0-1,0-1 1,0 1 0,0 0 0,0 0-1,0 0 1,0 0 0,0 0 0,0 1 0,0-1-1,0 0 1,0 0 0,0 1 0,0-1 0,0 0-1,1 1 1,-1-1 0,0 1 0,0-1 0,0 1-1,1-1 1,-1 1 0,0 0 0,1-1-1,-1 1 1,0 0 0,1 0 0,-1 0 0,1-1-1,-1 1 1,1 0 0,-1 0 0,1 0 0,0 0-1,-1 0 1,1 1 0,0 0 0,-1 29-1,1-30 1,0-1 1,0 1-1,1 0 0,-1-1 0,1 1 0,-1 0 0,0-1 0,1 1 0,-1-1 0,1 1 0,0 0 0,-1-1 1,1 0-1,-1 1 0,1-1 0,0 1 0,-1-1 0,1 0 0,0 1 0,-1-1 0,1 0 0,0 0 1,0 1-1,-1-1 0,1 0 0,0 0 0,0 0 0,0 0 0,-1 0 0,1 0 0,0 0 0,0 0 0,-1 0 1,2-1-1,-1 1 0,0 0 0,-1-1 1,1 1-1,0 0 1,0 0-1,-1-1 0,1 1 1,0-1-1,-1 1 1,1-1-1,0 1 0,-1-1 1,1 1-1,-1-1 1,1 1-1,-1-1 0,1 0 1,-1 1-1,1-1 1,-1 0-1,0 0 0,1 1 1,-1-1-1,0 0 1,0 0-1,1 1 0,-1-1 1,0 0-1,0 0 1,0 0-1,0 1 0,0-1 1,0 0-1,0 0 1,-1 1-1,1-3 0,0 2 0,0 0 0,-1 0 0,1 0 0,0-1 0,0 1-1,-1 0 1,1 0 0,-1 0 0,1 0 0,-1 0 0,0 0 0,1 0-1,-1 0 1,0 0 0,0 0 0,1 0 0,-1 0 0,0 0-1,0 0 1,0 1 0,0-1 0,0 0 0,0 1 0,-1-1-1,0 0 1,-24 1-349,24 3-436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4:1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59 123 20729,'0'-26'9761,"-1"-4"-6779,1 23-3076,0 0 0,1-1 0,0 1 0,0 0-1,0 0 1,1 0 0,4-9 0,-1 70 110,-4 244-19,-2-297 1,1-1 0,-1 1 0,1 0 0,-1 0 0,1 0 0,-1-1 0,1 1-1,-1 0 1,0-1 0,1 1 0,-1-1 0,0 1 0,1 0 0,-1-1 0,0 1-1,0-1 1,0 0 0,0 1 0,1-1 0,-1 0 0,0 1 0,0-1 0,0 0 0,0 0-1,0 0 1,0 0 0,0 0 0,0 0 0,-1 0 0,-38 0-13,29-1 16,55 4 87,-34-2-85,1-1 0,-1-1 0,0 0 1,0 0-1,17-5 0,-27 6-14,1 0 0,-1 0 0,1-1 0,-1 1 0,0 0 0,1 0 0,-1-1 0,0 1 0,1 0 0,-1-1 0,0 1 0,0-1 0,1 1 0,-1 0 0,0-1 0,0 1 0,0-1 0,1 1 0,-1-1 0,0 1 0,0 0 0,0-1 0,0 1 0,0-1 0,0 1 0,0-2 1,0-1-938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4:1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118 1 31887,'-18'45'674,"4"-15"-516,1 4-155,-12 47-1,22-68-1,1 0 0,0 1 0,0-1-1,1 0 1,1 1 0,3 26 0,-2-38-1,-1 1 0,1-1 0,0 1 0,0-1 0,1 0 0,-1 0 0,0 0 1,1 1-1,-1-1 0,1-1 0,0 1 0,-1 0 0,1 0 0,0 0 0,0-1 0,0 1 0,1-1 1,-1 0-1,0 0 0,0 0 0,1 0 0,-1 0 0,0 0 0,3 0 0,2 1 1,-1-1-1,1 1 0,0-2 1,-1 1-1,1-1 0,0 0 0,-1 0 1,8-1-1,-12 0 1,0 1 0,0-1-1,0 0 1,-1 0 0,1 0 0,0 0 0,-1 0-1,1 0 1,0 0 0,-1-1 0,1 1-1,-1-1 1,0 1 0,1-1 0,-1 1 0,0-1-1,0 0 1,0 0 0,0 1 0,0-1 0,-1 0-1,1 0 1,0 0 0,-1 0 0,0 0 0,1 0-1,-1 0 1,0-4 0,0 3-1,1 0 1,-1 0-1,0 0 1,-1 0-1,1 0 1,0 0-1,-1 0 1,0 0-1,0 0 1,0 0-1,0 0 1,0 0-1,0 1 1,-1-1-1,1 0 1,-1 1-1,0-1 1,-3-2-1,1 2 2,0 0 0,-1 0 0,1 1 0,-1-1 0,0 1 0,0 0 0,0 1 0,0-1-1,0 1 1,0 0 0,0 0 0,0 1 0,-1-1 0,1 1 0,-6 1 0,7-1-23,0 1 0,0-1 0,0 1 0,0 0 0,0 0 0,0 0 0,1 1 0,-1-1 0,0 1 0,1 0 0,-1 0 0,1 0 0,0 0 0,-1 1 0,1 0 0,0-1 0,1 1 0,-1 0 0,-4 6-1,-2 10-1509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4:1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83 1 31086,'0'0'1075,"-27"0"-533,24 2-542,0 0 0,1 0 0,-1 1 0,1 0 0,-1-1 0,1 1 0,0 0 0,0 0 0,1 0 0,-1 0 0,0 0 0,-1 6 0,-13 41 3,13-39-2,1 0-1,0 0 1,1 0 0,0 0 0,1 0 0,0 1 0,1-1 0,0 0-1,4 16 1,-4-22 0,1 0-1,-1-1 0,1 1 0,0-1 0,0 1 0,1-1 1,-1 0-1,1 0 0,0 0 0,0 0 0,0-1 1,1 1-1,-1-1 0,1 0 0,0 0 0,0 0 1,0 0-1,0-1 0,0 1 0,1-1 0,-1 0 1,1 0-1,8 1 0,-10-2 1,0 0-1,0 0 1,0 0-1,0-1 1,1 0-1,-1 1 1,0-1-1,0-1 1,0 1-1,0 0 1,0-1-1,0 1 1,0-1-1,6-2 1,-7 1-1,0 1 1,0-1-1,0 0 1,-1 1-1,1-1 0,-1 0 1,1 0-1,-1 0 1,0-1-1,0 1 0,0 0 1,0 0-1,0-1 1,0 1-1,-1 0 0,1-1 1,-1 1-1,0-1 1,1-3-1,1-13 4,0-1 0,-1 1 1,-1-1-1,-5-30 0,5 45-3,-1 0-1,0 0 0,0 1 1,0-1-1,0 0 1,-1 1-1,0 0 1,0-1-1,0 1 1,-1 0-1,1 0 0,-1 0 1,0 0-1,0 0 1,0 1-1,-1-1 1,1 1-1,-1 0 0,0 0 1,0 0-1,0 1 1,0-1-1,0 1 1,-8-2-1,8 2-14,0 2 1,0-1-1,0 0 1,0 1-1,-1 0 1,1 0-1,0 0 1,0 0-1,0 1 1,-1 0-1,1 0 0,-4 1 1,-2 9-515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37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75 74 32415,'-1'-2'7,"0"0"0,1-1 0,-1 1 0,1-1 0,0 1 0,0 0 0,0-1 0,0 1 0,0-1 0,0 1 0,1 0 0,-1-1 0,1 1 0,0 0 0,-1-1 1,1 1-1,0 0 0,0 0 0,1 0 0,-1 0 0,0 0 0,1 0 0,-1 0 0,1 0 0,0 0 0,-1 1 0,1-1 0,0 1 0,0-1 0,0 1 0,0 0 0,0 0 0,1 0 0,-1 0 0,0 0 0,0 0 0,1 0 0,-1 1 1,0 0-1,1-1 0,-1 1 0,1 0 0,-1 0 0,1 0 0,-1 0 0,0 0 0,1 1 0,-1-1 0,5 2 0,-5-1-7,0 0 0,0 0 0,1 0 0,-1 1 0,0-1 0,0 0 0,0 1 0,0-1 0,0 1 0,-1 0 0,1-1 0,0 1 0,-1 0 0,1 0 0,-1 0 0,0 0 0,0 1 0,0-1 0,0 0 0,0 0 0,0 1 0,0-1 0,-1 1 0,1-1 0,-1 0 0,0 1 0,0-1 0,0 1 0,0-1 0,-1 5 0,1-1 0,0-1 0,0 1 0,-1 0 0,0 0 0,0-1 0,-1 1 0,0-1 0,0 1 0,0-1 0,0 0 0,-1 0 0,-4 7 0,-11 7 0,-29 26 0,39-38 0,0-1 0,0 0 0,-1 0 0,0-1 0,0 0 0,-17 6 0,10-8 0,16-3 0,0-1 0,0 1 0,0 0 0,-1 0 0,1 0 0,0 0 0,0 0 0,0 0 0,0-1 0,0 1 0,-1 0 0,1 0 0,0 0 0,0-1 0,0 1 0,0 0 0,0 0 0,0 0 0,0-1 0,0 1 0,0 0 0,0 0 0,0 0 0,0-1 0,0 1 0,0 0 0,0 0 0,0 0 0,0-1 0,0 1 0,0 0 0,0 0 0,0 0 0,0-1 0,0 1 0,0 0 0,0 0 0,0 0 0,1-1 0,-1 1 0,0 0 0,0 0 0,0 0 0,0 0 0,0-1 0,1 1 0,-1 0 0,0 0 0,0 0 0,0 0 0,1 0 0,-1 0 0,0 0 0,0 0 0,0 0 0,1-1 0,-1 1 0,10-9 0,-1 3 0,0 1 0,0 0 0,1 0 0,12-3 0,-20 7 0,0 0 0,0 1 0,0-1 0,-1 1 0,1-1 0,0 1 0,0 0 0,0 0 0,0 0 0,0 0 0,0 0 0,0 0 0,0 1 0,-1-1 0,1 1 0,0-1 0,0 1 0,0 0 0,-1-1 0,1 1 0,0 0 0,-1 0 0,1 0 0,-1 1 0,1-1 0,-1 0 0,1 0 0,-1 1 0,0-1 0,0 1 0,2 2 0,-1 1 0,1-1 0,0 1 0,0 0 0,1-1 0,-1 0 0,1 0 0,0 0 1,0 0-1,8 5 0,-8-7-1,-1 0 1,1 0-1,-1-1 1,1 0-1,0 0 0,-1 0 1,1 0-1,0 0 1,0-1-1,0 0 1,0 0-1,-1 0 1,1 0-1,0 0 1,5-2-1,-1-2-111,0-6-296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37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65 58 32351,'3'-41'416,"-3"40"-416,0 1 0,0 0 0,-1 0 0,1 0 0,0-1 0,0 1 0,0 0 0,-1 0 0,1 0 0,0 0 0,-1-1 0,1 1 0,0 0 0,0 0 0,-1 0 0,1 0 0,0 0 0,-1 0 0,1 0 0,0 0 0,0 0 0,-1 0 0,1 0 0,0 0 0,-1 0 0,1 0 0,0 0 0,-1 0 0,1 0 0,0 0 0,0 1 0,-1-1 0,1 0 0,0 0 0,0 0 0,-1 0 0,1 0 0,0 1 0,0-1 0,-1 0 0,1 1 0,-4 3 0,0 0 0,0 1 0,0 0 0,1 0 0,-1 0 0,1 0 0,1 0 0,-1 1 0,1-1 0,-3 11 0,0 0 0,2-1 0,-1 0 0,0 18 0,4-25 0,-2 3 0,1 1 0,1-1 0,0 1 0,1-1 0,3 17 0,-4-25 0,1 0 0,0-1 0,0 1 0,0 0 0,0-1 0,1 1 0,-1-1 0,1 0 0,-1 1 0,1-1 0,0 0 0,0 0 0,0 0 0,0 0 0,0-1 0,1 1 0,-1 0 0,0-1 0,1 0 0,-1 1 0,1-1 0,0 0 0,-1 0 0,1-1 0,0 1 0,0 0 0,3-1 0,-3 1 0,0 0 0,1-1 0,-1 0 0,0 0 0,1 0 0,-1 0 0,0 0 0,1-1 0,-1 1 0,0-1 0,0 0 0,1 0 0,-1 0 0,0-1 0,0 1 0,0-1 0,0 1 0,-1-1 0,1 0 0,0 0 0,-1 0 0,4-5 0,-3 3 0,0 0 0,0-1 0,-1 0 0,1 0 0,-1 1 0,0-1 0,-1 0 0,1-1 0,-1 1 0,0 0 0,-1 0 0,1-1 0,-1-8 0,0-4 0,-1 0 0,-1 1 0,-6-32 0,6 41 0,-1 0 0,1 1 0,-1-1 0,-1 1 0,1-1 0,-1 1 0,-1 0 0,1 1 0,-1-1 0,-9-9 0,13 15 0,0 0-1,0 0 1,0 0-1,0 0 1,0 1 0,0-1-1,0 0 1,0 0 0,-1 1-1,1-1 1,0 1-1,0-1 1,0 1 0,-1 0-1,1 0 1,0-1 0,-1 1-1,1 0 1,0 0-1,0 0 1,-1 0 0,1 0-1,0 0 1,-1 1-1,1-1 1,0 0 0,0 1-1,-1-1 1,1 1 0,0-1-1,0 1 1,0 0-1,0-1 1,0 1 0,0 0-1,0 0 1,0 0 0,0 0-1,0 0 1,0 0-1,0 0 1,1 0 0,-1 0-1,0 0 1,1 0-1,-1 0 1,1 0 0,-1 2-1,-1 18-839,2 2-3007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38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78 89 32319,'1'-6'32,"-1"-1"0,1 1 0,0 0 0,0 0 0,1 0 0,-1 0 0,2 1 0,-1-1 0,0 0 0,1 1 0,0-1 0,0 1 0,7-7 0,-9 35-32,1 47 0,-1 48 0,-2-101 0,0-1 0,-1 1 0,-1-1 0,-10 30 0,11-45 0,0 0 0,0-1 0,-1 1 0,1-1 0,0 0 0,0 0 0,0 0 0,0 0 0,-1 0 0,-2-1 0,1 1 0,-8 0 0,9-1 0,0 1 0,0 0 0,-1 0 0,1 0 0,0 0 0,0 0 0,0 1 0,-1-1 0,1 1 0,0 0 0,0 0 0,0 0 0,0 1 0,-4 2 0,23 0 0,108-8-221,-133 4-438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38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122 42 32095,'2'-4'61,"0"0"0,-1 1 0,1-1 0,1 0 0,-1 1 0,1 0 1,-1-1-1,1 1 0,0 0 0,4-3 0,-25 43-61,-30 26 0,30-41 0,1 1 0,-23 39 0,39-59 0,-1 0 0,1 0 0,0 0 0,-1 0 0,1 0 0,1 0 0,-1 0 0,0 0 0,1 0 0,0 0 0,0 1 0,0-1 0,0 6 0,37-9 0,-9-1 0,0-1 0,-1-1 0,1-2 0,34-9 0,-55 12 0,-7 2 0,0 0-1,0 0 1,0 0-1,0 0 1,1 0-1,-1 0 1,0 0 0,0 0-1,0 0 1,0 0-1,0 0 1,1 0-1,-1 0 1,0 0 0,0 0-1,0 0 1,0 0-1,1 0 1,-1 0-1,0 0 1,0 0 0,0 0-1,0 0 1,0-1-1,0 1 1,1 0-1,-1 0 1,0 0-1,0 0 1,0 0 0,0 0-1,0-1 1,0 1-1,0 0 1,0 0-1,0 0 1,0 0 0,0 0-1,0-1 1,0 1-1,1 0 1,-1 0-1,0 0 1,0 0 0,0-1-1,0 1 1,-1 0-1,1 0 1,0 0-1,0 0 1,0-3-173,0 0-480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3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15 297 31486,'-3'9'84,"0"0"-1,1 0 1,0 1-1,0-1 1,1 0-1,0 1 0,1-1 1,0 1-1,0-1 1,3 12-1,-3-20-76,1 0 0,-1 0 0,1 0 0,-1 0 0,1 0 0,0 0 0,-1-1 0,1 1-1,0 0 1,0 0 0,0 0 0,0-1 0,0 1 0,0 0 0,0-1 0,0 1 0,0-1 0,0 1 0,0-1 0,0 0 0,0 1-1,0-1 1,0 0 0,0 0 0,1 0 0,-1 0 0,0 0 0,0 0 0,0 0 0,0 0 0,0 0 0,1-1 0,-1 1 0,0 0-1,0-1 1,1 0 0,2 0 0,-1 0 0,1-1 0,-1 1 0,0-1 0,1 1 0,-1-1 1,0 0-1,0-1 0,-1 1 0,5-4 0,0-4-4,-1 1 1,0-1 0,-1 0 0,0-1 0,0 1-1,-1-1 1,5-21 0,-3-2-4,4-44 0,-8 51-1,1-1 1,14-52 0,-17 78 0,1 1 0,-1-1 0,0 0 0,1 1 0,-1-1 0,1 1 0,0-1 0,-1 1 0,1 0 0,0-1 0,0 1 0,0 0 0,0-1 0,0 1 0,0 0 0,0 0 0,0 0 0,0 0 0,1 0 0,-1 0 0,0 0 0,1 0 0,-1 1 0,1-1 0,-1 0 0,1 1 0,-1-1 0,1 1 0,-1 0 0,1-1 0,-1 1 0,1 0 0,0 0 0,-1 0 0,1 0 0,0 0 0,-1 1 0,1-1 0,-1 0 0,1 1 0,-1-1 0,3 2 0,3 1 0,-1 1 0,0 0 0,0 0 0,0 0 0,-1 1 0,1 0 0,8 11 0,-7-8 0,-1 0 0,0 1 0,0 0 0,-1 0 0,-1 1 0,1-1 0,-2 1 0,1 0 0,-1 0 0,-1 0 0,2 12 0,-3-14 0,0-1 0,-1 1 0,0-1 0,0 1 0,-1-1 0,0 0 0,0 1 0,-1-1 0,0 0 0,0 0 0,-1 0 0,0 0 0,0 0 0,-1 0 0,1-1 0,-7 8 0,4-6 0,0-1 0,-1 0 0,0-1 0,0 0 0,0 0 0,-1 0 0,0-1 0,0 0 0,0-1 0,-9 4 0,13-6 0,1-1 0,-1 0 0,1 0 0,-1 0 0,1-1 0,-1 1 0,1-1 0,-1 0 0,0 0 0,1 0 0,-1 0 0,1 0 0,-1-1 0,0 0 0,1 0 0,0 0 0,-1 0 0,1 0 0,-1-1 0,1 0 0,0 1 0,0-1 0,0 0 0,0-1 0,0 1 0,1 0 0,-1-1 0,-3-4 0,1 0 0,0 0 0,1 0 0,0 0 0,0-1 0,0 0 0,1 0 0,0 0 0,1 0 0,0 0 0,0 0 0,0-1 0,1 1 0,1-1 0,0-11 0,0 18 0,0 0 0,0 1 0,1-1 0,-1 0 0,0 0 0,1 0 0,0 1 0,-1-1 0,1 0 0,0 1 0,0-1 0,0 1 0,0-1 0,0 1 0,0-1 0,1 1 0,-1 0 0,0-1 0,1 1 0,-1 0 0,1 0 0,-1 0 0,3-1 0,0 0 0,-1 1 0,1-1 0,-1 1 0,1 0 0,0 0 0,-1 0 0,1 1 0,0-1 0,0 1 0,6 0 0,-9 1 0,1-1 0,-1 1 0,1 0 0,-1-1 0,1 1 0,-1 0 0,1 0 0,-1 0 0,0 0 0,0 0 0,1 0 0,-1 0 0,0 1 0,0-1 0,0 0 0,1 3 0,16 28 0,-13-22 0,1 1 0,3 4 0,0 1 0,0-1 0,15 17 0,-21-29 0,1 1 0,-1-1 0,0 0 0,1 0 0,-1 0 0,1 0 0,0-1 0,0 0 0,0 0 0,0 0 0,1 0 0,-1 0 0,0-1 0,1 0 0,-1 0 0,1 0 0,8 0 0,-7 0 0,0-1 0,0 0 0,0-1 0,0 0 0,0 0 0,0 0 0,0 0 0,-1-1 0,1 0 0,0 0 0,-1-1 0,1 1 0,-1-1 0,0 0 0,0-1 0,0 1 0,0-1 0,-1 0 0,0 0 0,1-1 0,-2 1 0,1-1 0,0 0 0,-1 0 0,0 0 0,3-7 0,-1 0 0,-1-1 0,0 0 0,-1 1 0,0-1 0,-1 0 0,1-26 0,-7-80 0,3 112 0,1 3 0,0 0 0,0 1 0,-1-1 0,0 0 0,0 0 0,0 0 0,0 0 0,0 1 0,-1-1 0,1 0 0,-5-5 0,6 9 0,0 0 0,0 0 0,0 0 0,0 0 0,0 0 0,-1 0 0,1 0 0,0 0 0,0 0 0,0 0 0,0 0 0,-1 0 0,1 0 0,0 0 0,0 0 0,0 0 0,0 0 0,0 0 0,-1 0 0,1 0 0,0 0 0,0 0 0,0 0 0,0 0 0,-1 0 0,1 0 0,0 0 0,0 0 0,0 0 0,0 1 0,0-1 0,0 0 0,-1 0 0,1 0 0,0 0 0,0 0 0,0 0 0,0 1 0,0-1 0,0 0 0,0 0 0,0 0 0,0 0 0,0 0 0,0 1 0,-1-1 0,1 0 0,0 0 0,0 0 0,0 0 0,0 1 0,0-1 0,0 0 0,1 0 0,-1 0 0,-4 13 0,0 25 0,0 0 0,3 1 0,3 39 0,0-1 0,-1-60 0,0 0 0,0-1 0,2 1 0,5 20 0,-8-48 0,-1-1 0,1 0 0,2-16 0,0 9 0,-2 11 0,1 0 0,0 0 0,0 1 0,1-1 0,0 0 0,0 0 0,1 1 0,0 0 0,0-1 0,0 1 0,7-9 0,-7 13 0,0 0 0,0 0 0,0 0 0,0 0 0,0 0 0,1 1 0,-1-1 0,1 1 0,-1 0 0,1 0 0,0 1 0,0-1 0,0 1 0,0 0 0,0 0 0,0 0 0,1 0 0,-1 1 0,0 0 0,0-1 0,0 2 0,1-1 0,3 1 0,-7-1 0,0 1 0,-1-1 0,1 1 0,0-1 0,-1 1 0,1-1 0,-1 1 0,1-1 0,-1 1 0,1-1 0,-1 1 0,1 0 0,-1-1 0,1 1 0,-1 0 0,0-1 0,1 1 0,-1 0 0,0 0 0,0-1 0,1 1 0,-1 0 0,0 0 0,0 0 0,0-1 0,0 2 0,1 26 0,-2-23 0,-4 153 0,5-156 0,0-1 0,0 0 0,0 0 0,1 0 0,-1 1 0,0-1 0,0 0 0,1 0 0,-1 0 0,1 0 0,-1 0 0,1 0 0,-1 0 0,1 0 0,0 0 0,0 0 0,-1 0 0,1 0 0,0 0 0,0 0 0,0-1 0,0 1 0,0 0 0,2 0 0,0 1 0,0-1 0,0 0 0,0 0 0,0-1 0,0 1 0,1-1 0,-1 1 0,0-1 0,5 0 0,-1-1 0,1 1 0,-1-1 0,1-1 0,-1 1 0,0-1 0,1 0 0,12-7 0,-14 5 0,1 0 0,-1-1 0,-1 1 0,1-2 0,-1 1 0,1 0 0,-2-1 0,1 0 0,0 0 0,-1 0 0,-1-1 0,1 0 0,-1 1 0,5-15 0,-5 10 0,0-1 0,-1 1 0,0-1 0,-1 1 0,-1-1 0,0 1 0,0-1 0,-1 1 0,-2-12 0,2 21 0,0 1 0,1-1 0,-1 1 0,0-1 0,0 1 0,0 0 0,0 0 0,0-1 0,0 1 0,0 0 0,-1 0 0,1 0 0,0 0 0,-1 0 0,1 1 0,0-1 0,-1 0 0,1 0 0,-1 1 0,1-1 0,-1 1 0,0 0 0,1-1 0,-3 1 0,2 0 0,1-1 0,-1 1 0,0 0 0,1 0 0,-1 0 0,0 0 0,1 0 0,-1 0 0,1 0 0,-1 0 0,0 1 0,1-1 0,-1 0 0,1 1 0,-1 0 0,1-1 0,-1 1 0,1 0 0,-1 0 0,1 0 0,0 0 0,0 0 0,-1 0 0,0 1 0,-1 5 0,1-1 0,0 0 0,0 1 0,0-1 0,1 1 0,0-1 0,0 1 0,1 8 0,2 59 0,-1-48 0,-1-24 0,1 1 0,-1-1 0,0 0 0,1 0 0,-1 0 0,1 0 0,0 0 0,0 0 0,0 0 0,0 0 0,0 0 0,0 0 0,0 0 0,1-1 0,-1 1 0,1 0 0,-1-1 0,1 0 0,0 1 0,-1-1 0,1 0 0,0 1 0,0-1 0,0 0 0,0-1 0,0 1 0,0 0 0,0 0 0,0-1 0,0 1 0,0-1 0,1 0 0,-1 0 0,0 0 0,0 0 0,0 0 0,1 0 0,-1 0 0,0-1 0,0 1 0,0-1 0,0 0 0,0 1 0,0-1 0,0 0 0,0 0 0,0 0 0,0-1 0,-1 1 0,1 0 0,0-1 0,-1 1 0,1-1 0,2-2 0,-1-2 0,1-1 0,-1 1 0,0-1 0,0 0 0,-1 0 0,0 0 0,0 0 0,0 0 0,0-12 0,-1-61 0,-1 58 0,-1 35 0,1 6 0,0 0 0,2 0 0,4 24 0,-6-39 0,1 0 0,0-1 0,0 1 0,0 0 0,0-1 0,1 1 0,0-1 0,-1 1 0,1-1 0,1 0 0,-1 0 0,0 0 0,1 0 0,-1 0 0,1 0 0,0-1 0,0 1 0,0-1 0,0 0 0,0 0 0,1 0 0,6 3 0,-9-5 0,1 1 0,-1-1 0,0 1 0,0-1 0,1 0 0,-1 1 0,0-1 0,1 0 0,-1 0 0,0 0 0,1 0 0,-1 0 0,0 0 0,1 0 0,-1-1 0,0 1 0,1 0 0,-1-1 0,0 1 0,0-1 0,1 1 0,-1-1 0,0 0 0,0 0 0,0 1 0,0-1 0,0 0 0,0 0 0,0 0 0,0 0 0,0 0 0,0 0 0,-1 0 0,1 0 0,0-1 0,-1 1 0,1 0 0,-1 0 0,1-1 0,-1 1 0,1-3 0,0-6 0,0 1 0,0-1 0,-1 0 0,-2-19 0,1 6 0,0 2 0,0 15 0,1 0 0,-1 0 0,1 0 0,1 0 0,-1 0 0,1 0 0,0 0 0,2-7 0,-2 11 0,1 1 0,-1 0 0,0 0 0,1 0 0,-1 0 0,1 0 0,0 0 0,-1 0 0,1 1 0,0-1 0,-1 1 0,1-1 0,0 1 0,0-1 0,-1 1 0,1 0 0,0 0 0,0 0 0,0 0 0,3 1 0,-2-1 0,1 0 0,0 0 0,0 1 0,-1-1 0,1 1 0,0 0 0,-1 0 0,1 1 0,4 1 0,-5 0 0,0 1 0,1-1 0,-1 1 0,0 0 0,-1 0 0,1 0 0,-1 0 0,0 1 0,0-1 0,0 0 0,-1 1 0,1-1 0,-1 1 0,0 0 0,0 0 0,-1-1 0,1 1 0,-1 0 0,0 0 0,-1-1 0,1 1 0,-1 0 0,0 0 0,0-1 0,0 1 0,-1-1 0,1 1 0,-1-1 0,-4 7 0,3-7 0,-19 32 0,21-34 0,0 0 0,0 0 0,0 0 0,0 0 0,0 1 0,1-1 0,-1 0 0,1 0 0,0 1 0,-1-1 0,1 0 0,0 1 0,0-1 0,1 5 0,0-6 0,0-1 0,0 1 0,-1 0 0,1-1 0,0 1 0,0-1 0,0 1 0,-1-1 0,1 0 0,0 1 0,0-1 0,0 0 0,0 0 0,0 1 0,0-1 0,0 0 0,0 0 0,0 0 0,2 0 0,25-1 0,-21 1 0,-5 0 0,1 0 0,-1 0 0,1 1 0,-1-2 0,0 1 0,1 0 0,-1 0 0,1-1 0,-1 1 0,0-1 0,1 0 0,-1 0 0,0 0 0,0 0 0,1 0 0,-1 0 0,0-1 0,0 1 0,0-1 0,0 1 0,-1-1 0,1 0 0,0 0 0,-1 0 0,1 0 0,-1 0 0,0 0 0,0 0 0,0 0 0,0 0 0,0-1 0,0 1 0,0 0 0,-1-1 0,1 1 0,-1-1 0,1-4 0,0-59 0,-2 51 0,0 0 0,4-28 0,-3 42 0,0 0 0,0 0 0,1 0 0,-1 1 0,0-1 0,0 0 0,0 0 0,1 0 0,-1 0 0,0 1 0,1-1 0,-1 0 0,1 0 0,-1 1 0,1-1 0,-1 0 0,1 1 0,-1-1 0,1 1 0,0-1 0,-1 0 0,1 1 0,0 0 0,0-1 0,-1 1 0,1-1 0,0 1 0,0 0 0,0-1 0,-1 1 0,1 0 0,0 0 0,0 0 0,0 0 0,0 0 0,-1 0 0,1 0 0,0 0 0,0 0 0,0 0 0,0 0 0,0 0 0,1 1 0,0 0 0,1 0 0,-1 0 0,1 0 0,-1 1 0,0-1 0,0 1 0,0-1 0,0 1 0,0 0 0,0 0 0,0 0 0,3 3 0,-1 5 0,0-1 0,0 1 0,0 0 0,-2 0 0,1 0 0,-1 0 0,0 1 0,-1-1 0,-1 1 0,1-1 0,-2 0 0,1 1 0,-1-1 0,-5 17 0,5-42 0,1-1 0,0 1 0,2-15 0,0 16 0,11-50 0,-12 59 0,1 1 0,0-1 0,-1 0 0,2 0 0,-1 1 0,0-1 0,1 1 0,0 0 0,0 0 0,4-4 0,-6 6 0,0 1 0,0 0 0,0 0 0,0 0 0,0 0 0,0 0 0,0 0 0,0 1 0,0-1 0,1 0 0,-1 1 0,0-1 0,0 0 0,1 1 0,-1 0 0,0-1 0,1 1 0,-1 0 0,1 0 0,-1-1 0,0 1 0,1 0 0,-1 0 0,1 1 0,-1-1 0,1 0 0,-1 0 0,0 1 0,1-1 0,-1 1 0,0-1 0,1 1 0,-1-1 0,0 1 0,0 0 0,0 0 0,1 0 0,-1 0 0,0 0 0,0 0 0,0 0 0,-1 0 0,1 0 0,0 0 0,0 0 0,0 0 0,-1 1 0,1-1 0,-1 0 0,1 3 0,3 3 0,-2 1 0,1 0 0,-1 0 0,0 0 0,-1 1 0,0-1 0,1 10 0,-2-9 0,0 0 0,0-1 0,0 0 0,-1 0 0,0 1 0,0-1 0,-5 13 0,12-70 0,-6 49 0,6-21 0,16-37 0,-20 54 0,1-1 0,-1 1 0,0 0 0,1-1 0,0 1 0,0 1 0,0-1 0,1 0 0,-1 1 0,1-1 0,0 1 0,0 0 0,0 0 0,0 1 0,5-3 0,-8 4 0,0 1 0,0-1 0,0 0 0,0 1 0,0 0 0,0-1 0,0 1 0,0 0 0,0-1 0,0 1 0,0 0 0,1 0 0,-1 0 0,0 0 0,0 0 0,0 0 0,0 0 0,1 1 0,-1-1 0,0 0 0,0 1 0,0-1 0,0 0 0,0 1 0,0-1 0,0 1 0,0 0 0,0-1 0,0 1 0,0 0 0,0 0 0,-1-1 0,1 1 0,0 0 0,0 0 0,-1 0 0,1 0 0,-1 0 0,1 0 0,0 2 0,0 3 0,0 1 0,0-1 0,0 1 0,-1 0 0,0-1 0,-1 8 0,0 4 0,0 86 0,1-102 0,1-1 0,-1 0 0,1 0 0,-1 0 0,1 0 0,0 1 0,0-1 0,-1 0 0,1 0 0,0 0 0,0-1 0,0 1 0,0 0 0,0 0 0,0 0 0,1-1 0,-1 1 0,0 0 0,0-1 0,0 0 0,1 1 0,-1-1 0,0 1 0,1-1 0,-1 0 0,0 0 0,1 0 0,-1 0 0,0 0 0,2 0 0,2 0 0,0 1 0,0-1 0,0-1 0,0 1 0,1-1 0,-2 0 0,9-2 0,-8 1 0,0-1 0,0 0 0,-1 0 0,1 0 0,-1-1 0,0 0 0,0 1 0,0-1 0,0-1 0,-1 1 0,0 0 0,0-1 0,0 0 0,0 0 0,-1 0 0,0 0 0,0 0 0,0 0 0,0 0 0,0-6 0,2-12 0,-1 1 0,-1-1 0,-1-32 0,-1 45 0,0 9 0,0 1 0,0-1 0,0 1 0,0-1 0,0 1 0,0-1 0,0 1 0,-1-1 0,1 1 0,0-1 0,0 1 0,0-1 0,-1 1 0,1-1 0,0 1 0,0-1 0,-1 1 0,1-1 0,0 1 0,-1 0 0,1-1 0,-1 1 0,1-1 0,0 1 0,-1 0 0,1 0 0,-1-1 0,1 1 0,-1 0 0,0-1 0,-19 3 0,16-1 0,0 0 0,0 1 0,0 0 0,1-1 0,-1 1 0,1 1 0,-1-1 0,-3 4 0,2-1 0,1 2 0,0-1 0,0 0 0,1 1 0,-1-1 0,1 1 0,1 0 0,-1 0 0,-2 13 0,3-1 0,0 0 0,0 30 0,2-48 0,0 0 0,0 1 0,0-1 0,1 0 0,-1 0 0,0 0 0,0 0 0,1 0 0,-1 0 0,1 0 0,-1 0 0,1 0 0,-1 0 0,1 0 0,0 0 0,0 0 0,-1 0 0,1 0 0,0 0 0,0-1 0,0 1 0,0 0 0,1 0 0,0 0 0,1 0 0,-1 0 0,1 0 0,0 0 0,-1 0 0,1-1 0,0 1 0,-1-1 0,1 0 0,3 0 0,-3 0 0,1 0 0,0 0 0,-1-1 0,1 1 0,-1-1 0,1 0 0,-1 0 0,1 0 0,-1 0 0,0-1 0,1 1 0,-1-1 0,0 0 0,0 0 0,0 0 0,3-4 0,-2 0 0,-1-1 0,-1 1 0,1-1 0,-1 0 0,-1 0 0,1 0 0,-1 0 0,0 0 0,-1 0 0,1-8 0,-4-57 0,3 67 0,0 35 0,-2-18 0,2 1 0,0 0 0,0 0 0,2 0 0,-1-1 0,2 1 0,-1-1 0,2 1 0,6 16 0,-9-27 0,1 0 0,-1 0 0,1 0 0,0-1 0,-1 1 0,1-1 0,0 1 0,0-1 0,0 0 0,0 1 0,0-1 0,0 0 0,0 0 0,1-1 0,-1 1 0,0 0 0,1-1 0,-1 1 0,0-1 0,1 0 0,-1 0 0,0 0 0,1 0 0,-1 0 0,0-1 0,1 1 0,-1 0 0,0-1 0,1 0 0,-1 0 0,3-1 0,-2 1 0,0 0 0,1 0 0,-1-1 0,0 1 0,0-1 0,0 0 0,0 0 0,0 0 0,0 0 0,-1 0 0,1-1 0,-1 1 0,1-1 0,-1 0 0,0 0 0,0 0 0,0 0 0,-1 0 0,1 0 0,-1 0 0,2-4 0,-3 6-4,0 1 3,0-1-1,0 1 1,0 0 0,0-1 0,0 1-1,1 0 1,-1-1 0,0 1-1,0 0 1,0-1 0,0 1-1,0-1 1,0 1 0,0 0-1,-1-1 1,1 1 0,0 0 0,0-1-1,0 1 1,0 0 0,0-1-1,0 1 1,-1 0 0,1 0-1,0-1 1,0 1 0,-1 0-1,1 0 1,0-1 0,0 1 0,-1 0-1,1 0 1,0-1 0,0 1-1,-1 0 1,1 0 0,0 0-1,-1 0 1,1 0 0,0-1-1,-1 1 1,1 0 0,0 0 0,-1 0-1,1 0 1,0 0 0,-1 0-1,-21 0-331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3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35 27 28893,'-6'-22'4075,"5"18"-4340,1 19 238,0-12 118,-14 176-91,1 1 0,25-211-395,-10 16-1323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7:3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45 1 32271,'-5'117'248,"-22"126"0,16-384-248,11 116 0,-1 14 0,1 0 0,0 0 0,0 0 0,1 0 0,1 0 0,0 0 0,0 0 0,1 0 0,1 0 0,4-10 0,-2 10 0,-1 0 0,8-23 0,-13 34 0,0 0 0,0 0 0,0-1 0,0 1 0,0 0 0,0 0 0,0 0 0,0 0 0,1-1 0,-1 1 0,0 0 0,0 0 0,0 0 0,0 0 0,1 0 0,-1 0 0,0-1 0,0 1 0,0 0 0,0 0 0,1 0 0,-1 0 0,0 0 0,0 0 0,0 0 0,1 0 0,-1 0 0,0 0 0,0 0 0,1 0 0,-1 0 0,0 0 0,0 0 0,0 0 0,1 0 0,-1 0 0,0 0 0,0 0 0,0 0 0,0 1 0,1-1 0,-1 0 0,0 0 0,0 0 0,0 0 0,0 0 0,1 0 0,-1 1 0,0-1 0,0 0 0,0 0 0,0 0 0,0 0 0,0 1 0,8 8 0,9 23 0,20 56 0,-6-12 0,-29-70 0,-1-5 0,-1 1 0,0 0 0,1-1 0,-1 1 0,1 0 0,0-1 0,-1 1 0,1-1 0,0 1 0,0-1 0,0 1 0,0-1 0,0 0 0,1 0 0,-1 1 0,0-1 0,3 2 0,-3-4 0,-1 1 0,1 0 0,0-1 0,-1 1 0,1-1 0,-1 1 0,1-1 0,0 1 0,-1-1 0,1 1 0,-1-1 0,0 0 0,1 1 0,-1-1 0,1 0 0,-1 1 0,0-1 0,0 0 0,1 0 0,-1 1 0,0-1 0,0-1 0,5-22 0,-4 19 0,8-38 0,-5 17 0,1 1 0,1 0 0,2 0 0,10-24 0,-18 49 0,0-1 0,0 1 0,0-1 0,0 1 0,1-1 0,-1 1 0,0 0 0,0-1 0,0 1 0,1-1 0,-1 1 0,0 0 0,0-1 0,1 1 0,-1 0 0,0-1 0,1 1 0,-1 0 0,0 0 0,1-1 0,-1 1 0,1 0 0,-1 0 0,0 0 0,1-1 0,-1 1 0,1 0 0,-1 0 0,0 0 0,1 0 0,-1 0 0,1 0 0,-1 0 0,1 0 0,-1 0 0,1 0 0,-1 0 0,0 0 0,1 0 0,-1 0 0,1 1 0,-1-1 0,1 0 0,-1 0 0,0 0 0,1 1 0,-1-1 0,0 0 0,1 0 0,0 1 0,10 16 0,-7-4 0,-1-1 0,0 1 0,-1 0 0,0 0 0,-1 0 0,0 18 0,-10 82 0,0-3 0,9-108 0,0-1 0,0 1 0,0-1 0,1 1 0,-1-1 0,0 1 0,1-1 0,-1 1 0,1-1 0,0 1 0,0-1 0,-1 0 0,1 1 0,0-1 0,0 0 0,0 0 0,0 0 0,0 0 0,1 1 0,-1-2 0,0 1 0,0 0 0,1 0 0,-1 0 0,0 0 0,1-1 0,-1 1 0,1-1 0,-1 1 0,1-1 0,-1 0 0,1 1 0,0-1 0,-1 0 0,1 0 0,-1 0 0,1 0 0,-1 0 0,4-1 0,-1 1 0,0-1 0,0 0 0,1 1 0,-1-1 0,0-1 0,0 1 0,0 0 0,0-1 0,-1 0 0,1 0 0,0 0 0,-1-1 0,1 1 0,2-4 0,0-1 0,0-1 0,-1 0 0,0 0 0,0 0 0,-1-1 0,0 1 0,-1-1 0,0 0 0,0 0 0,1-12 0,0-5 0,-2-1 0,0-35 0,-2 60 0,0 1 0,0-1 0,0 0 0,0 1 0,0-1 0,0 0 0,0 0 0,-1 1 0,1-1 0,-1 1 0,1-1 0,-1 0 0,0 1 0,0-1 0,1 1 0,-1-1 0,0 1 0,0 0 0,-1-1 0,1 1 0,0 0 0,0 0 0,-1 0 0,1 0 0,0 0 0,-1 0 0,1 0 0,-1 0 0,1 0 0,-1 1 0,1-1 0,-1 1 0,0-1 0,1 1 0,-1 0 0,0-1 0,0 1 0,1 0 0,-4 0 0,4 1 0,0 0 0,1 0 0,-1 0 0,0 0 0,0 0 0,1 0 0,-1 0 0,0 1 0,1-1 0,-1 0 0,1 0 0,0 0 0,-1 1 0,1-1 0,0 0 0,0 0 0,0 1 0,0-1 0,0 0 0,0 0 0,0 3 0,1 30 0,0-31 0,-1-1 0,1 0 0,0 1 0,0-1 0,1 0 0,-1 0 0,0 0 0,1 0 0,-1 0 0,1 0 0,0 0 0,-1 0 0,1-1 0,0 1 0,0-1 0,0 1 0,0-1 0,1 0 0,-1 0 0,0 0 0,0 0 0,1 0 0,-1-1 0,1 1 0,4 0 0,6 2 0,-1-1 0,2-1 0,17 0 0,-23-1 0,-1 1 0,-1-1 0,1-1 0,-1 1 0,1-1 0,-1 0 0,1 0 0,-1-1 0,9-2 0,-18 5 0,0 0 0,1 0 0,-1 0 0,1 0 0,0 0 0,0 1 0,0-1 0,-1 1 0,1-1 0,1 1 0,-1 0 0,-2 3 0,-1 2 0,0 2 0,1-1 0,0 0 0,1 1 0,0 0 0,0-1 0,1 1 0,0 0 0,0 1 0,1-1 0,1 0 0,-1 0 0,1 1 0,3 15 0,-3-23 0,1-1 0,-1 1 0,1-1 0,0 1 0,0-1 0,0 1 0,0-1 0,0 0 0,0 1 0,0-1 0,0 0 0,0 0 0,1 0 0,-1 0 0,0 0 0,1 0 0,-1 0 0,1 0 0,-1-1 0,1 1 0,-1 0 0,1-1 0,0 1 0,-1-1 0,1 0 0,0 0 0,2 1 0,53 1 0,-44-3 0,-13 2-3,1-1 1,0 0-1,0 0 1,-1 0-1,1 0 0,0 0 1,0 0-1,-1 0 0,1 0 1,0 0-1,-1 0 0,1 0 1,0 0-1,0-1 1,-1 1-1,1 0 0,0-1 1,-1 1-1,1 0 0,0-1 1,-1 1-1,1-1 1,-1 1-1,1-1 0,-1 1 1,1-1-1,-1 1 0,1-1 1,-1 1-1,1-1 1,-1 0-1,0 1 0,1-1 1,-1 0-1,0 1 0,0-1 1,1 0-1,-1 0 1,0 1-1,0-1 0,0 0 1,0 1-1,0-1 0,0 0 1,0 0-1,0 1 1,0-1-1,0 0 0,-1 0 1,1 1-1,0-2 0,-1-7-292,1 3-1738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7:3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65 27 32527,'-1'0'9,"0"0"1,-1 1-1,1-1 0,0 1 1,0-1-1,0 1 0,0-1 1,0 1-1,0-1 0,0 1 1,0 0-1,0 0 0,0 0 1,0-1-1,0 1 0,0 0 1,1 0-1,-1 0 0,0 0 1,1 0-1,-1 1 0,0-1 1,1 0-1,-1 2 0,-6 32-2,19-51-7,-5-23 0,-7 38 0,1 0 0,-1 0 0,0 0 0,0 0 0,0 0 0,0 0 0,0 1 0,0-1 0,0 0 0,0 0 0,0 0 0,-1 0 0,1 0 0,0 1 0,0-1 0,-1 0 0,1 0 0,-1 0 0,1 1 0,-1-1 0,1 0 0,-1 0 0,1 1 0,-1-1 0,1 0 0,-1 1 0,0-1 0,0 1 0,1-1 0,-1 1 0,0-1 0,0 1 0,1 0 0,-1-1 0,0 1 0,0 0 0,-1-1 0,1 1-2,0 0 1,-1 0-1,1 0 0,0 0 0,0 0 1,-1 0-1,1 0 0,0 0 0,0 0 1,-1 1-1,1-1 0,0 0 1,0 1-1,0-1 0,0 1 0,0 0 1,-1-1-1,1 1 0,0 0 0,0-1 1,0 1-1,1 0 0,-1 0 0,0 0 1,0 0-1,0 0 0,1 0 1,-1 0-1,0 0 0,1 0 0,-1 0 1,1 1-1,0-1 0,-1 0 0,1 0 1,-1 3-1,-1 10-318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7:34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36 149 32015,'-1'-16'624,"0"11"-509,1 7-102,0 313-13,-11-484 0,12 58 0,-1 108 0,1 0 0,0 0 0,-1 0 0,1 0 0,1 0 0,-1 1 0,0-1 0,1 0 0,-1 1 0,1-1 0,0 1 0,0-1 0,0 1 0,0 0 0,0 0 0,1 0 0,-1 0 0,1 0 0,-1 0 0,1 1 0,-1 0 0,1-1 0,0 1 0,0 0 0,0 0 0,0 0 0,0 0 0,0 1 0,3-1 0,-1 0 0,-1 0 0,0 1 0,1-1 0,0 1 0,-1 0 0,1 0 0,-1 0 0,1 1 0,-1-1 0,1 1 0,-1 0 0,0 1 0,1-1 0,-1 1 0,0-1 0,0 1 0,0 1 0,7 4 0,-6-2 0,0 1 0,-1 1 0,1-1 0,-1 1 0,0-1 0,-1 1 0,0 0 0,0 1 0,0-1 0,-1 0 0,2 14 0,-3-15 0,0-1 0,-1 0 0,1 0 0,-1 1 0,-1-1 0,1 0 0,-1 1 0,0-1 0,0 0 0,0 0 0,-1 0 0,1 0 0,-2 0 0,1 0 0,0 0 0,-1-1 0,-6 9 0,-1-3 0,-1 0 1,0 0-1,0-1 1,-1-1-1,0 0 0,-19 10 1,22-14-5,0 1 0,0-2 0,0 1 0,-1-1 0,1 0 1,-1-1-1,1 0 0,-18 0 0,51 0 4,19 1 2,0-2 0,57-6-1,-95 4 1,0-1-1,0 1 0,0-1 0,0 0 1,-1 0-1,1 0 0,0-1 0,-1 0 1,0 0-1,0 0 0,1 0 1,-2 0-1,1-1 0,0 0 0,-1 0 1,0 0-1,0 0 0,0 0 1,0-1-1,-1 0 0,1 1 0,2-9 1,1-5-3,-1 1 0,0-1 0,-1 0 0,1-22 0,-3 26 3,-7 46-2,1 0 0,2 1 0,1-1 0,4 34 0,-3-65 0,0 0 0,1 0 0,-1 0 0,1 0 0,-1 0 0,1 0 0,-1 0 0,1 0 0,0 0 0,-1 0 0,1 0 0,0 0 0,0 0 0,0 0 0,0-1 0,0 1 0,-1 0 0,1-1 0,1 1 0,-1-1 0,0 1 0,0-1 0,0 1 0,0-1 0,0 0 0,0 1 0,0-1 0,1 0 0,-1 0 0,0 0 0,0 0 0,0 0 0,0 0 0,1 0 0,-1-1 0,1 1 0,1-1 0,0 1 0,0-1 0,0 1 0,0-1 0,-1 0 0,1 0 0,0 0 0,-1 0 0,1-1 0,-1 1 0,0-1 0,1 1 0,3-5 0,-1-1 0,-1 0 0,1-1 0,-2 0 0,1 1 0,-1-1 0,0-1 0,-1 1 0,2-10 0,5-72 0,-4 35 0,-5 54 0,0 1 0,0 0 0,0 0 0,0 0 0,0-1 0,0 1 0,0 0 0,0 0 0,0 0 0,0-1 0,0 1 0,1 0 0,-1 0 0,0 0 0,0-1 0,0 1 0,0 0 0,0 0 0,1 0 0,-1 0 0,0 0 0,0-1 0,0 1 0,0 0 0,1 0 0,-1 0 0,0 0 0,0 0 0,0 0 0,1 0 0,-1 0 0,0 0 0,0 0 0,0 0 0,1 0 0,-1 0 0,0 0 0,0 0 0,0 0 0,1 0 0,-1 0 0,0 0 0,0 0 0,0 0 0,1 0 0,-1 0 0,0 0 0,0 0 0,0 0 0,1 0 0,-1 1 0,9 5 0,-4 1 0,0 1 0,0-1 0,0 1 0,-1 0 0,0 0 0,-1 1 0,0-1 0,0 1 0,2 12 0,-3-7 0,0 1 0,0-1 0,-1 1 0,-1-1 0,-2 18 0,-6-11 0,4-22 0,2-11 0,2-4 0,1 0 0,1 0 0,1 0 0,4-19 0,-5 29 0,0 0 0,0 0 0,0 0 0,1 0 0,-1 0 0,2 0 0,-1 1 0,0-1 0,1 1 0,0 0 0,1 0 0,-1 1 0,9-8 0,-11 11 0,-1 0 0,1 0 0,-1 0 0,1 0 0,0 0 0,0 0 0,-1 0 0,1 1 0,0-1 0,0 0 0,0 1 0,0 0 0,0-1 0,0 1 0,0 0 0,0 0 0,0 0 0,0 0 0,-1 1 0,1-1 0,0 1 0,0-1 0,0 1 0,0-1 0,0 1 0,-1 0 0,1 0 0,0 0 0,0 0 0,-1 0 0,1 0 0,-1 0 0,1 1 0,-1-1 0,0 1 0,1-1 0,-1 1 0,0-1 0,0 1 0,0 0 0,0-1 0,0 1 0,-1 0 0,1 0 0,0 0 0,-1 0 0,0-1 0,1 1 0,-1 0 0,0 3 0,1 4 0,-1 1 0,0 0 0,0-1 0,-1 1 0,-1 0 0,1-1 0,-2 1 0,1-1 0,-1 0 0,-5 10 0,7-14 0,-1 1 0,1-1 0,0 1 0,0 0 0,0-1 0,1 1 0,0 8 0,0-11 0,0-2 0,1 0 0,-1 0 0,1 0 0,-1 0 0,1-1 0,-1 1 0,1 0 0,-1 0 0,1 0 0,0-1 0,-1 1 0,1 0 0,0-1 0,0 1 0,0 0 0,-1-1 0,1 1 0,0-1 0,0 0 0,0 1 0,0-1 0,0 0 0,0 1 0,0-1 0,0 0 0,0 0 0,0 0 0,0 0 0,2 0 0,39 1 0,-33-1 0,-2 1 0,0-1 0,0-1 0,0 1 0,0-1 0,-1-1 0,1 1 0,0-1 0,-1 0 0,1-1 0,7-3 0,-9 3 0,0-1 0,-1 1 0,0-1 0,0 0 0,0 0 0,0 0 0,-1-1 0,1 0 0,-1 1 0,0-1 0,-1 0 0,1 0 0,2-8 0,-1 0 0,0 1 0,-1-1 0,-1 0 0,0 0 0,0 0 0,-1 0 0,-2-20 0,1 31 0,0 1 0,0-1 0,0 1 0,0 0 0,0-1 0,-1 1 0,1-1 0,0 1 0,-1-1 0,1 1 0,-1 0 0,0-1 0,1 1 0,-1 0 0,0 0 0,0 0 0,0-1 0,0 1 0,0 0 0,0 0 0,0 0 0,0 0 0,0 1 0,0-1 0,-1 0 0,1 0 0,0 1 0,0-1 0,-1 0 0,1 1 0,-1 0 0,1-1 0,0 1 0,-1 0 0,1 0 0,-1-1 0,1 1 0,-1 0 0,1 1 0,-1-1 0,1 0 0,0 0 0,-1 1 0,1-1 0,-1 0 0,1 1 0,0 0 0,-1-1 0,1 1 0,0 0 0,0-1 0,-1 1 0,1 0 0,0 0 0,0 0 0,0 0 0,0 0 0,0 0 0,0 1 0,1-1 0,-1 0 0,0 0 0,1 1 0,-2 2 0,-2 15 0,1 1 0,1-1 0,1 1 0,0 0 0,4 25 0,-2-25 0,-1-18 0,0 1 0,0 0 0,1-1 0,-1 1 0,1-1 0,0 1 0,0-1 0,0 1 0,0-1 0,0 0 0,0 1 0,1-1 0,-1 0 0,1 0 0,0 0 0,-1 0 0,1 0 0,0 0 0,0-1 0,0 1 0,1-1 0,-1 1 0,0-1 0,0 0 0,1 0 0,-1 0 0,1 0 0,-1 0 0,1 0 0,-1-1 0,1 1 0,0-1 0,-1 0 0,1 0 0,-1 0 0,1 0 0,3 0 0,0-1 0,0 1 0,0-1 0,0 0 0,0 0 0,0 0 0,-1-1 0,1 0 0,0 0 0,-1-1 0,1 1 0,-1-1 0,0-1 0,0 1 0,0-1 0,7-6 0,-7 2 0,0 0 0,0-1 0,0 0 0,-1 0 0,-1-1 0,1 1 0,-1-1 0,-1 0 0,0 1 0,0-1 0,-1-12 0,1 6 0,1-1 0,9-28 0,-11 44 0,0 0 0,0 0 0,0 0 0,0 0 0,0 0 0,0 0 0,1 0 0,-1 0 0,0 0 0,1 1 0,-1-1 0,1 0 0,-1 1 0,1-1 0,-1 1 0,1 0 0,-1-1 0,1 1 0,-1 0 0,1 0 0,2 0 0,0 0 0,1 0 0,0 0 0,-1 1 0,1-1 0,0 1 0,4 1 0,-5 0 0,1 0 0,-1 1 0,0 0 0,0 0 0,-1 0 0,1 0 0,0 0 0,-1 1 0,0-1 0,0 1 0,0 0 0,0 0 0,-1 0 0,1 0 0,-1 1 0,3 8 0,-2-6 0,-1 1 0,0 0 0,0 0 0,0 0 0,-1-1 0,-1 1 0,1 1 0,-1-1 0,-2 12 0,1-15 0,-1-1 0,1 1 0,-1 0 0,0-1 0,-1 1 0,1-1 0,-1 0 0,0 0 0,0 0 0,-1 0 0,1 0 0,-5 3 0,0 0 0,0 0 0,-1 0 0,0 0 0,-14 6 0,21-12 0,0 0 0,0 0 0,0 0 0,0 0 0,0 0 0,0-1 0,0 1 0,0-1 0,0 1 0,0-1 0,0 0 0,-1 0 0,1 0 0,0 0 0,0 0 0,0-1 0,0 1 0,0-1 0,0 1 0,-1-1 0,1 0 0,-2-1 0,1 0 0,1 0 0,-1 0 0,1 0 0,-1-1 0,1 1 0,0-1 0,0 0 0,0 0 0,1 0 0,-1 0 0,1 0 0,-3-6 0,0-5 0,0 0 0,1 0 0,1-1 0,0 1 0,1-21 0,1 35 0,0-1 0,0 1 0,1 0 0,-1 0 0,0-1 0,0 1 0,1 0 0,-1 0 0,0 0 0,0 0 0,1-1 0,-1 1 0,0 0 0,0 0 0,1 0 0,-1 0 0,0 0 0,1 0 0,-1 0 0,0 0 0,1 0 0,-1 0 0,0 0 0,1 0 0,-1 0 0,0 0 0,0 0 0,1 0 0,-1 0 0,0 0 0,1 0 0,-1 0 0,0 0 0,0 0 0,1 1 0,-1-1 0,1 0 0,12 6 0,14 31 0,3 3 0,-28-37 0,0-1 0,0 0 0,1-1 0,-1 1 0,1 0 0,-1-1 0,1 1 0,-1-1 0,1 0 0,0 0 0,0 0 0,-1 0 0,1 0 0,4 0 0,3 0 0,-1-1 0,0 0 0,1 0 0,-1-1 0,0 0 0,0-1 0,0 0 0,0 0 0,0-1 0,0 0 0,-1-1 0,12-5 0,-14 5 0,0 0 0,0-1 0,0 0 0,-1 1 0,0-2 0,0 1 0,0-1 0,0 1 0,-1-1 0,0 0 0,0-1 0,-1 1 0,0-1 0,0 0 0,-1 1 0,3-10 0,0-4 0,-1 1 0,-1-1 0,-1 0 0,-1-37 0,-1 47 0,-1 0 0,0 0 0,-1 0 0,0 0 0,-1 0 0,0 1 0,0-1 0,-1 1 0,-1 0 0,1 0 0,-9-12 0,10 21 0,1 8 0,2 15 0,0-19 0,16 357 0,-14-383 0,2 0 0,0 1 0,1-1 0,2 1 0,0 0 0,17-33 0,-23 52 0,0-1 0,0 0 0,1 0 0,-1 1 0,1-1 0,0 1 0,0-1 0,0 1 0,0 0 0,0 0 0,0 0 0,1 0 0,-1 0 0,1 0 0,-1 0 0,1 1 0,0 0 0,0-1 0,-1 1 0,1 0 0,0 0 0,0 1 0,0-1 0,0 1 0,6-1 0,-8 1 0,0 1 0,-1-1 0,1 1 0,0 0 0,-1-1 0,1 1 0,-1 0 0,1-1 0,-1 1 0,0 0 0,1-1 0,-1 1 0,0 0 0,1 0 0,-1 0 0,0-1 0,0 1 0,0 0 0,1 0 0,-1 0 0,0 0 0,0-1 0,0 1 0,-1 1 0,1 29 0,0-25 0,-2 167 0,2-172 0,0-1 0,0 1 0,0-1 0,0 0 0,0 1 0,1-1 0,-1 1 0,0-1 0,0 1 0,0-1 0,0 0 0,0 1 0,1-1 0,-1 1 0,0-1 0,0 0 0,1 1 0,-1-1 0,0 0 0,0 1 0,1-1 0,-1 0 0,0 0 0,1 1 0,-1-1 0,1 0 0,-1 0 0,0 1 0,1-1 0,-1 0 0,1 0 0,-1 0 0,1 0 0,-1 0 0,0 0 0,1 0 0,-1 0 0,1 0 0,-1 0 0,1 0 0,-1 0 0,0 0 1,1 0-1,-1 0 0,1 0 0,0-1-1,0 1 1,0 0 0,0 0 0,0-1-1,0 1 1,0-1 0,0 1-1,0-1 1,0 0 0,0 1-1,0-1 1,-1 0 0,1 1-1,0-1 1,0 0 0,-1 0 0,1 0-1,0 0 1,0-1 0,3-26-539,-4 16-1574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7:3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79 20 29630,'-1'-1'85,"1"1"1,0-1-1,-1 0 1,1 1 0,-1-1-1,1 0 1,-1 1-1,0-1 1,1 1 0,-1-1-1,0 1 1,1-1-1,-1 1 1,0 0 0,1-1-1,-1 1 1,0 0 0,0 0-1,1-1 1,-1 1-1,0 0 1,0 0 0,0 0-1,1 0 1,-1 0-1,0 0 1,0 0 0,0 0-1,1 0 1,-1 1-1,0-1 1,0 0 0,1 0-1,-1 1 1,0-1-1,0 0 1,1 1 0,-2 0-1,0 0-104,0 0 0,0 1 0,1-1 0,-1 1 0,0-1 0,1 1 0,-1-1 1,1 1-1,0 0 0,-1 0 0,1 0 0,-1 3 0,0-2 20,1 1-1,0 0 1,0 0 0,0 0 0,0 0 0,1 1 0,-1-1 0,1 0 0,0 0 0,1 0-1,-1 0 1,1 0 0,0 0 0,0 0 0,2 6 0,-2-8 0,1 1 0,-1-1 1,1 0-1,0 0 0,0 0 1,0 0-1,0 0 0,0 0 1,0-1-1,0 1 0,0-1 0,1 1 1,-1-1-1,1 0 0,-1 0 1,1 0-1,-1 0 0,1-1 0,0 1 1,-1-1-1,1 1 0,0-1 1,4 0-1,-3 0-1,-1 1 0,1-1 0,-1 0 0,1 0 0,-1-1 0,1 1 0,-1-1 0,1 0 0,-1 0 0,0 0 0,1 0 0,4-3 0,-6 2 0,-1 1 0,1-1 0,0 0 0,-1 0 0,0 1 0,1-1 0,-1 0 0,0-1 0,0 1 0,0 0 0,0 0 0,-1 0 0,1-1 0,-1 1 0,1 0 0,-1 0 0,0-1 0,0 1 0,0-4 0,1 0 0,-1 1 0,0 0 0,0 0 0,-1-1 0,1 1 0,-1 0 0,0 0 0,-1 0 0,-2-9 0,2 12 0,1 0 0,0 0 0,-1 1 0,1-1 0,-1 0 0,0 1 0,1-1 0,-1 1 0,0 0 0,0 0 0,0-1 0,0 1 0,0 0 0,0 1 0,-1-1 0,1 0 0,0 1 0,0-1 0,-1 1 0,1-1 0,0 1 0,0 0 0,-1 0 0,-2 1 0,1-2-2,1 1-1,-1 1 1,1-1-1,0 0 1,-1 1-1,1 0 1,-1-1-1,1 1 1,0 1-1,0-1 1,-1 0-1,1 1 1,0 0-1,0 0 1,0-1-1,1 2 1,-1-1 0,0 0-1,1 1 1,0-1-1,-1 1 1,1 0-1,0-1 1,0 1-1,0 0 1,-2 7-1,-11 15-330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7:4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 86 32367,'1'-16'369,"1"24"-306,0 27-95,-9 319 32,12-483 0,33-200 0,-38 329 0,0 0 0,-1 0 0,1-1 0,0 1 0,0 0 0,0 0 0,0-1 0,0 1 0,0 0 0,0 0 0,0-1 0,0 1 0,0 0 0,0 0 0,0-1 0,0 1 0,0 0 0,1 0 0,-1-1 0,0 1 0,0 0 0,0 0 0,0 0 0,0-1 0,0 1 0,1 0 0,-1 0 0,0 0 0,0-1 0,0 1 0,0 0 0,1 0 0,-1 0 0,0 0 0,0 0 0,1-1 0,-1 1 0,0 0 0,0 0 0,1 0 0,-1 0 0,0 0 0,0 0 0,1 0 0,-1 0 0,0 0 0,0 0 0,1 0 0,-1 0 0,0 0 0,0 0 0,1 0 0,-1 0 0,0 0 0,0 0 0,0 0 0,1 1 0,-1-1 0,0 0 0,0 0 0,1 0 0,-1 0 0,0 0 0,0 1 0,0-1 0,0 0 0,1 0 0,-1 1 0,10 16 0,50 199 0,-59-213 0,1 1 0,-1 0 0,1-1 0,0 1 0,0-1 0,0 1 0,6 4 0,-8-7 0,1 0 0,0 0 0,0 0 0,0-1 0,-1 1 0,1 0 0,0-1 0,0 1 0,0-1 0,0 1 0,0-1 0,0 0 0,0 1 0,1-1 0,-1 0 0,0 0 0,0 1 0,0-1 0,0 0 0,0 0 0,0 0 0,0 0 0,1-1 0,-1 1 0,0 0 0,0 0 0,0-1 0,0 1 0,0-1 0,0 1 0,0-1 0,0 1 0,0-1 0,1 0 0,3-4 0,-1 1 0,1-1 0,-1 0 0,0 0 0,-1 0 0,1-1 0,-1 0 0,0 1 0,0-1 0,-1 0 0,0 0 0,3-9 0,2-14 0,5-37 0,-11 58 0,0-7 0,-1 11 0,0 1 0,0-1 0,0 1 0,0-1 0,1 1 0,0 0 0,0-1 0,0 1 0,2-4 0,0 15 0,3 44 0,-3-1 0,-2 0 0,-2 1 0,-11 78 0,9-103 0,1 0 0,3 41 0,0-66 0,-1 0 0,1 0 0,0 0 0,-1 0 0,1 0 0,0 0 0,0 0 0,0-1 0,0 1 0,1 0 0,-1 0 0,0-1 0,1 1 0,-1-1 0,1 0 0,-1 1 0,1-1 0,0 0 0,0 0 0,-1 0 0,1 0 0,0 0 0,0 0 0,3 0 0,-3 0 0,1 0 0,-1 0 0,1-1 0,0 1 0,-1-1 0,1 0 0,0 0 0,-1 1 0,1-2 0,0 1 0,-1 0 0,1-1 0,0 1 0,-1-1 0,1 0 0,-1 0 0,1 0 0,-1 0 0,4-2 0,-1-2 0,0 1 0,0-2 0,-1 1 0,0 0 0,0-1 0,0 0 0,-1 0 0,1 0 0,-2 0 0,1-1 0,-1 1 0,0-1 0,0 0 0,1-9 0,1-9 0,-1 0 0,0-41 0,-2 58 0,-1 0 0,0 1 0,0-1 0,-1 0 0,0 0 0,0 0 0,-1 0 0,0 1 0,0-1 0,-1 1 0,0-1 0,-1 1 0,-6-12 0,16 24 0,0-1 0,1 0 0,-1 0 0,1-1 0,0 0 0,0 0 0,0-1 0,14 4 0,-16-5 0,85 18 0,-30-7 0,-60-12 0,1 0 0,-1 1 0,0-1 0,0 0 0,1 0 0,-1 1 0,0-1 0,0 0 0,0 1 0,1-1 0,-1 0 0,0 1 0,0-1 0,0 0 0,0 1 0,1-1 0,-1 0 0,0 1 0,0-1 0,0 1 0,0-1 0,0 0 0,0 1 0,0-1 0,0 0 0,0 1 0,-1-1 0,1 1 0,0-1 0,0 0 0,0 1 0,0-1 0,0 0 0,-1 1 0,1-1 0,0 0 0,0 1 0,0-1 0,-1 0 0,1 0 0,-1 1 0,-9 14 0,-19 9 0,25-22 0,-1 2 0,1-1 0,-1 0 0,1 1 0,0 0 0,0 0 0,1 0 0,-1 0 0,1 1 0,0-1 0,0 1 0,0 0 0,1 0 0,0 0 0,0 0 0,0 0 0,0 1 0,-1 7 0,3-7 0,0-1 0,-1 0 0,1 0 0,1 0 0,-1 0 0,1 1 0,0-1 0,0 0 0,1 0 0,-1 0 0,1-1 0,0 1 0,0 0 0,1-1 0,3 6 0,-3-7 0,0 0 0,0 0 0,0 0 0,1 0 0,-1-1 0,1 0 0,-1 1 0,1-1 0,0 0 0,0-1 0,0 1 0,0-1 0,1 0 0,-1 0 0,0 0 0,0 0 0,1-1 0,6 0 0,-7 1 0,1-1 0,-1 1 0,0-1 0,1 0 0,-1-1 0,0 1 0,0-1 0,1 0 0,-1 0 0,0 0 0,0 0 0,0-1 0,0 1 0,0-1 0,0 0 0,-1-1 0,1 1 0,0-1 0,-1 1 0,0-1 0,0 0 0,0 0 0,0-1 0,0 1 0,-1-1 0,1 1 0,-1-1 0,0 0 0,0 1 0,0-1 0,-1 0 0,1-1 0,1-6 0,3-13 0,0 0 0,-2 0 0,2-36 0,5-28 0,-11 87 0,0 0 0,1 0 0,-1 0 0,1 0 0,0 0 0,-1 0 0,1 0 0,0 1 0,-1-1 0,1 0 0,0 1 0,0-1 0,-1 0 0,1 1 0,0-1 0,0 1 0,0-1 0,0 1 0,0-1 0,0 1 0,0 0 0,0 0 0,0-1 0,0 1 0,0 0 0,0 0 0,0 0 0,0 0 0,0 0 0,0 0 0,0 0 0,0 1 0,0-1 0,2 1 0,0-1 0,1 1 0,-1 0 0,0 0 0,1 0 0,-1 0 0,0 0 0,0 1 0,0-1 0,6 5 0,-4 0 0,-1 0 0,1 0 0,-1 0 0,0 1 0,0 0 0,-1 0 0,0 0 0,0 0 0,-1 0 0,0 0 0,0 1 0,-1-1 0,1 1 0,-2 0 0,1-1 0,-1 1 0,0 0 0,-1-1 0,0 1 0,0-1 0,0 1 0,-1-1 0,-1 1 0,1-1 0,-1 0 0,0 0 0,0 0 0,-6 8 0,1-6 0,0-1 0,0 0 0,-1 0 0,1-1 0,-17 10 0,22-14 0,-1-1 0,0 0 0,1 0 0,-1 0 0,0-1 0,0 1 0,0-1 0,0 0 0,0 0 0,0 0 0,0-1 0,0 1 0,-1-1 0,1 0 0,0 0 0,0-1 0,0 1 0,-8-3 0,10 2 0,-1-1 0,1 0 0,0 0 0,0 0 0,0 0 0,0 0 0,0 0 0,0 0 0,1-1 0,-1 1 0,1 0 0,-1-1 0,1 0 0,0 1 0,0-1 0,0 0 0,1 1 0,-1-1 0,0 0 0,1-4 0,-2-6 0,1 0 0,0 0 0,2-14 0,-1 25 0,1 0 0,-1 0 0,1 1 0,-1-1 0,1 0 0,0 1 0,0-1 0,0 0 0,0 1 0,0-1 0,0 1 0,0 0 0,0-1 0,1 1 0,-1 0 0,0-1 0,1 1 0,-1 0 0,1 0 0,-1 0 0,1 1 0,0-1 0,0 0 0,-1 0 0,1 1 0,0-1 0,0 1 0,-1 0 0,1-1 0,0 1 0,0 0 0,0 0 0,0 0 0,2 1 0,0-1 0,0 0 0,1 0 0,-1 1 0,0-1 0,0 1 0,1 0 0,-1 0 0,0 1 0,0-1 0,0 1 0,0 0 0,-1 0 0,1 0 0,3 3 0,30 39 0,-31-35 0,1 0 0,0 0 0,0-1 0,1 0 0,0-1 0,0 0 0,10 7 0,-16-13-1,-1 0-1,1-1 1,-1 1 0,1 0 0,-1-1-1,1 1 1,0-1 0,-1 0-1,1 1 1,0-1 0,-1 0 0,1 0-1,0 0 1,-1 0 0,1-1-1,0 1 1,-1 0 0,1-1-1,-1 1 1,1-1 0,0 1 0,-1-1-1,1 0 1,-1 1 0,1-1-1,-1 0 1,0 0 0,1 0 0,-1 0-1,1-2 1,8-12-199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7:4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57 13 32511,'0'0'5,"0"0"1,0-1-1,0 1 1,0 0-1,0 0 1,0 0-1,0-1 1,0 1-1,0 0 1,0 0-1,0 0 1,0-1-1,0 1 1,0 0-1,0 0 0,0 0 1,-1 0-1,1-1 1,0 1-1,0 0 1,0 0-1,0 0 1,0 0-1,0 0 1,-1-1-1,1 1 1,0 0-1,0 0 1,0 0-1,0 0 1,-1 0-1,1 0 0,0 0 1,0 0-1,0 0 1,-1-1-1,1 1 1,0 0-1,0 0 1,0 0-1,-1 0 1,1 0-1,0 0 1,-12 5 31,-8 11-59,18-13 22,-1 0 0,1 1 0,0-1 0,0 1 0,1 0 0,-1-1 0,1 1 0,-1 0 0,1 0 0,1 0 0,-1 0 0,0 0 0,1 0 0,0 6 0,1-10 0,1 1 0,-1 0 0,1-1 0,0 1 0,-1-1 0,1 0 0,-1 0 0,1 1 0,0-1 0,-1 0 0,1 0 0,-1 0 0,1-1 0,0 1 0,-1 0 0,1-1 0,-1 1 0,1-1 0,2 0 0,-2-1 0,0 0 0,-1 0 0,1 0 0,0 0 0,-1 0 0,0 0 0,1 0 0,-1 0 0,0 0 0,0-1 0,0 1 0,0-1 0,0 1 0,0-4 0,2-38 0,-3 44 0,0-1 0,-1 1 1,1-1-1,0 0 0,0 1 0,-1-1 0,1 1 0,-1-1 1,1 1-1,0-1 0,-1 1 0,1 0 0,-1-1 0,1 1 1,-1-1-1,1 1 0,-1 0 0,0-1 0,1 1 0,-1 0 1,1 0-1,-1 0 0,0-1 0,1 1 0,-1 0 0,1 0 1,-1 0-1,0 0 0,1 0 0,-1 0 0,0 0 1,1 0-1,-1 0 0,1 0 0,-1 1 0,0-1 0,0 0 1,-1 1-9,0-1 1,-1 0-1,1 1 1,0-1 0,0 1-1,0 0 1,0 0-1,0 0 1,0 0 0,-2 2-1,-4 10-365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7:48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1 417 26444,'0'1'1294,"0"12"3096,6 23-3239,-6-34-1168,1 0 0,0 0 0,-1 0 0,1 0 0,0 0-1,0 0 1,0 0 0,0 0 0,1 0 0,-1 0 0,0-1 0,1 1 0,-1 0 0,1-1 0,0 1 0,0-1 0,-1 0 0,1 1 0,0-1 0,0 0 0,0 0-1,0 0 1,0-1 0,0 1 0,0 0 0,1-1 0,-1 1 0,0-1 0,3 0 0,-4 0 17,1 0 0,-1-1 0,0 1 0,1-1 0,-1 1 0,0-1 0,0 1 0,0-1 0,1 0 0,-1 1 0,0-1 0,0 0 0,0 0 0,0 0 0,-1 0 0,1 0 0,0 0 0,0 0 0,0 0 0,-1 0 0,1-1 0,-1 1 0,2-2 0,11-35 0,-12 32 0,9-35 0,6-67 0,-13 76 0,2 1 0,1-1 0,1 2 0,12-34 0,-17 61 0,-1 0 0,1 0 0,-1 0 0,1 1 0,0-1 0,0 1 0,0-1 0,0 1 0,1 0 0,-1 0 0,1 0 0,-1 0 0,1 0 0,-1 1 0,1-1 0,6-2 0,-8 4 0,1 0 0,-1-1 0,0 1 0,1 0 0,-1-1 0,1 1 0,-1 0 0,1 0 0,-1 0 0,1 1 0,-1-1 0,1 0 0,-1 0 0,0 1 0,1-1 0,-1 1 0,0-1 0,1 1 0,-1 0 0,0-1 0,1 1 0,-1 0 0,0 0 0,0 0 0,0 0 0,0 0 0,0 0 0,0 0 0,0 0 0,0 1 0,0-1 0,-1 0 0,1 0 0,0 1 0,-1-1 0,1 0 0,-1 2 0,2 3 0,0 0 0,-1 0 0,0 0 0,0 0 0,0 0 0,-1 7 0,0-11 0,0-30 0,-1 26 0,0 1 0,-1 0 0,1 0 0,-1 0 0,1 0 0,-1 0 0,1 0 0,-1 0 0,0 0 0,1 1 0,-1-1 0,0 1 0,0-1 0,1 1 0,-1 0 0,0-1 0,0 1 0,0 0 0,-2 1 0,-1-2 0,0 1 0,1 0 0,-1 1 0,0-1 0,0 1 0,-7 2 0,8-1 0,1 1 0,0-1 0,0 1 0,0 0 0,0-1 0,0 2 0,1-1 0,-1 0 0,1 0 0,0 1 0,0-1 0,0 1 0,0 0 0,1 0 0,-1-1 0,1 1 0,-1 5 0,-2 7 0,1 1 0,-2 29 0,3-29 0,1 1 0,1-1 0,1 1 0,0-1 0,2 1 0,5 22 0,-7-35 0,1 0 0,0-1 0,0 1 0,0-1 0,0 1 0,1-1 0,0 0 0,0 0 0,0 0 0,0 0 0,0-1 0,1 1 0,0-1 0,0 0 0,0 0 0,0 0 0,0-1 0,0 1 0,1-1 0,-1 0 0,1 0 0,0-1 0,-1 1 0,1-1 0,0 0 0,0 0 0,5 0 0,-1 0 0,-1-1 0,0 0 0,0 0 0,1 0 0,-1-1 0,0 0 0,0 0 0,0-1 0,0 0 0,0-1 0,12-5 0,-15 4 0,1 1 0,-1-1 0,0 0 0,-1 0 0,1 0 0,-1-1 0,0 0 0,0 0 0,0 0 0,-1 0 0,1 0 0,-1-1 0,-1 0 0,1 1 0,-1-1 0,2-7 0,3-18 0,-2 1 0,-1-1 0,-2 0 0,0 0 0,-5-46 0,1 8 0,3 56 0,0 11 0,-1-1 0,0 0 0,0 0 0,1 0 0,-2 0 0,1 0 0,0 1 0,-1-1 0,1 0 0,-1 0 0,0 0 0,0 1 0,0-1 0,0 0 0,-2-2 0,3 4 0,0 1 0,-1 0 0,1 0 0,0 0 0,0 0 0,0 0 0,0 0 0,0 0 0,0-1 0,-1 1 0,1 0 0,0 0 0,0 0 0,0 0 0,0 0 0,-1 0 0,1 0 0,0 0 0,0 0 0,0 0 0,0 0 0,-1 0 0,1 0 0,0 0 0,0 0 0,0 0 0,-1 0 0,1 0 0,0 0 0,0 0 0,0 0 0,0 0 0,0 1 0,-1-1 0,1 0 0,0 0 0,0 0 0,0 0 0,0 0 0,0 0 0,0 0 0,-1 1 0,1-1 0,0 0 0,0 0 0,0 0 0,0 0 0,0 1 0,0-1 0,0 0 0,0 0 0,0 0 0,0 1 0,-6 19 0,2 0 0,0 0 0,2 1 0,0-1 0,1 1 0,2 21 0,-1-26 0,-1 39 0,1 51 0,1-93 0,1 0 0,0 0 0,0 0 0,1-1 0,10 24 0,-13-36 0,0 1 0,0-1 0,0 0 0,0 0 0,0 1 0,0-1 0,0 0 0,0 0 0,0 0 0,0 1 0,0-1 0,0 0 0,0 0 0,0 1 0,1-1 0,-1 0 0,0 0 0,0 0 0,0 0 0,0 1 0,1-1 0,-1 0 0,0 0 0,0 0 0,0 0 0,1 0 0,-1 1 0,0-1 0,0 0 0,1 0 0,-1 0 0,0 0 0,0 0 0,0 0 0,1 0 0,-1 0 0,0 0 0,0 0 0,1 0 0,-1 0 0,0 0 0,0 0 0,1 0 0,-1 0 0,0 0 0,0 0 0,1-1 0,-1 1 0,0 0 0,0 0 0,0 0 0,1 0 0,-1 0 0,0-1 0,0 1 0,0 0 0,0 0 0,1 0 0,-1 0 0,0-1 0,0 1 0,0 0 0,0-1 0,7-14 0,6-44 0,8-26 0,-18 77 0,0 0 0,0-1 0,1 1 0,0 1 0,1-1 0,0 1 0,8-11 0,-12 17 0,1-1 0,0 0 0,-1 0 0,1 1 0,0-1 0,0 1 0,0-1 0,0 1 0,0 0 0,1 0 0,-1 0 0,0 0 0,0 0 0,1 1 0,-1-1 0,1 1 0,-1-1 0,5 1 0,-5 0 0,-1 1 0,1-1 0,-1 0 0,1 1 0,-1 0 0,1-1 0,-1 1 0,1 0 0,-1-1 0,0 1 0,1 0 0,-1 0 0,0 0 0,0 0 0,0 1 0,0-1 0,0 0 0,0 0 0,0 1 0,0-1 0,0 0 0,-1 1 0,1-1 0,0 1 0,-1-1 0,1 1 0,-1-1 0,0 3 0,3 11 0,-1-1 0,-1 1 0,-1 0 0,-1 18 0,1 35 0,1-65 0,-1-1 0,1 0 0,0 1 0,0-1 0,0 0 0,0 0 0,0 0 0,0 0 0,0 1 0,1-2 0,-1 1 0,1 0 0,0 0 0,-1 0 0,1-1 0,0 1 0,0-1 0,0 1 0,0-1 0,0 0 0,1 0 0,-1 0 0,0 0 0,0 0 0,1-1 0,-1 1 0,0-1 0,1 1 0,-1-1 0,4 0 0,8 1 0,1 0 0,-1-1 0,25-3 0,-35 2 0,0 0 0,0 0 0,0 0 0,-1 0 0,1 0 0,0-1 0,-1 0 0,1 1 0,-1-1 0,0-1 0,0 1 0,1 0 0,-2-1 0,1 0 0,0 1 0,0-1 0,-1 0 0,0-1 0,1 1 0,-1 0 0,0-1 0,-1 1 0,1-1 0,-1 1 0,1-1 0,-1 0 0,0 0 0,1-7 0,0-6 0,0-1 0,-1 0 0,-1 0 0,-4-35 0,4 51 0,0 0 0,0 1 0,-1-1 0,1 0 0,-1 0 0,1 0 0,-1 1 0,1-1 0,-1 0 0,0 0 0,0 1 0,0-1 0,0 1 0,0-1 0,0 1 0,0-1 0,-1 1 0,1 0 0,0 0 0,-1-1 0,1 1 0,-1 0 0,0 0 0,1 0 0,-1 1 0,0-1 0,1 0 0,-1 1 0,0-1 0,0 1 0,1-1 0,-1 1 0,0 0 0,0 0 0,-3 0 0,2 0 0,0 0 0,1 1 0,-1-1 0,0 1 0,0 0 0,0 0 0,0 0 0,1 0 0,-1 0 0,1 1 0,-1-1 0,1 1 0,-1 0 0,1-1 0,0 1 0,0 0 0,0 0 0,0 1 0,0-1 0,0 0 0,-2 5 0,-1 5 0,1 1 0,0 0 0,1 0 0,0 0 0,1 0 0,1 0 0,0 0 0,0 1 0,2-1 0,-1 1 0,4 15 0,-3-27 0,0 1 0,0-1 0,0 1 0,0-1 0,0 1 0,1-1 0,-1 0 0,0 0 0,1 0 0,0 1 0,0-2 0,0 1 0,-1 0 0,2 0 0,-1-1 0,0 1 0,0-1 0,0 1 0,1-1 0,-1 0 0,1 0 0,-1 0 0,1 0 0,-1-1 0,1 1 0,-1-1 0,1 1 0,0-1 0,-1 0 0,1 0 0,0 0 0,-1 0 0,1-1 0,0 1 0,-1-1 0,1 1 0,-1-1 0,1 0 0,-1 0 0,1 0 0,-1 0 0,0-1 0,1 1 0,-1-1 0,0 1 0,0-1 0,0 0 0,0 0 0,-1 0 0,1 0 0,2-3 0,1-6 0,0 1 0,0-1 0,-2-1 0,1 1 0,-1 0 0,1-15 0,6-72 0,-10 88 0,-2 54 0,6 78 0,-4-118 0,1-1 0,0 0 0,0 1 0,1-1 0,-1 0 0,1 0 0,0 0 0,0 0 0,0 0 0,0 0 0,0 0 0,0-1 0,1 1 0,-1-1 0,1 0 0,0 0 0,5 4 0,-6-5 0,-1 0 0,1 0 0,0 0 0,-1-1 0,1 1 0,0-1 0,0 1 0,-1-1 0,1 1 0,0-1 0,0 0 0,0 0 0,-1 0 0,1 0 0,0 0 0,0 0 0,0 0 0,0-1 0,-1 1 0,1-1 0,0 1 0,0-1 0,-1 0 0,1 0 0,-1 1 0,1-1 0,-1 0 0,1-1 0,-1 1 0,1 0 0,-1 0 0,0-1 0,1 1 0,0-2 0,2-4 0,0 1 0,0-1 0,-1-1 0,1 1 0,-2 0 0,1-1 0,-1 1 0,1-9 0,5-64 0,-5 39 0,-3 41 0,0-1 0,0 1 0,0-1 0,0 1 0,0-1 0,1 1 0,-1-1 0,0 1 0,0 0 0,0-1 0,1 1 0,-1-1 0,0 1 0,1-1 0,-1 1 0,0 0 0,1-1 0,-1 1 0,1 0 0,-1 0 0,0-1 0,1 1 0,-1 0 0,1 0 0,-1-1 0,1 1 0,-1 0 0,1 0 0,-1 0 0,1 0 0,-1 0 0,1 0 0,-1 0 0,1 0 0,-1 0 0,1 0 0,-1 0 0,1 0 0,-1 0 0,1 0 0,-1 0 0,1 1 0,-1-1 0,1 0 0,-1 0 0,1 0 0,-1 1 0,1 0 0,20 14 0,-17-9 0,0 1 0,-1 0 0,-1 0 0,1 0 0,-1 0 0,0 1 0,-1-1 0,1 1 0,-1-1 0,-1 1 0,0 0 0,0 8 0,-1-4 0,-1 1 0,0-1 0,-1 0 0,0 0 0,-1 0 0,-8 18 0,15-81 0,3 30 0,1-1 0,1 1 0,1 0 0,0 0 0,2 1 0,18-25 0,-29 44 0,1 0 0,-1-1 0,1 1 0,0 0 0,0 0 0,0 0 0,0 0 0,0 1 0,0-1 0,0 0 0,0 0 0,0 1 0,0-1 0,0 0 0,0 1 0,0-1 0,1 1 0,-1-1 0,0 1 0,0 0 0,1 0 0,-1-1 0,0 1 0,1 0 0,-1 0 0,0 0 0,1 0 0,-1 1 0,2-1 0,-2 1 0,1 0 0,-1 0 0,0 0 0,0 0 0,0 1 0,0-1 0,0 0 0,0 1 0,0-1 0,0 0 0,0 1 0,0-1 0,-1 1 0,1-1 0,-1 1 0,1-1 0,-1 1 0,0-1 0,1 1 0,-1 0 0,0 1 0,1 131 0,-1-72 0,0-62 0,0 1 0,0 0 0,0-1 0,0 1 0,0 0 0,0 0 0,1-1 0,-1 1 0,0 0 0,1-1 0,-1 1 0,0-1 0,1 1 0,-1 0 0,1-1 0,-1 1 0,1-1 0,-1 1 0,1-1 0,-1 1 0,1-1 0,-1 0 0,1 1 0,0-1 0,-1 0 0,2 1 0,25 4 0,-18-5 0,-1-1 0,1 0 0,0 0 0,10-4 0,-11 2 0,0 0 0,-1-1 0,1-1 0,-1 1 0,0-1 0,-1 0 0,1-1 0,-1 1 0,0-1 0,0-1 0,-1 1 0,0-1 0,0 0 0,0 0 0,-1 0 0,0-1 0,0 0 0,-1 1 0,0-1 0,-1-1 0,0 1 0,0 0 0,0 0 0,-1-1 0,0 1 0,-1-1 0,0 1 0,-2-16 0,1 22 0,1 0 0,-1 0 0,0 0 0,0 0 0,0 0 0,0 0 0,0 0 0,-1 0 0,1 1 0,0-1 0,-1 0 0,0 1 0,1-1 0,-1 1 0,0-1 0,0 1 0,0 0 0,1 0 0,-1 0 0,0 0 0,-1 0 0,1 0 0,0 1 0,0-1 0,0 1 0,-5-1 0,5 1 0,0-1 0,0 1 0,-1 0 0,1 0 0,0 0 0,0 0 0,-1 0 0,1 1 0,0-1 0,0 0 0,0 1 0,-1 0 0,1 0 0,0 0 0,0 0 0,0 0 0,0 0 0,0 0 0,0 0 0,1 1 0,-1-1 0,0 1 0,1-1 0,-1 1 0,-2 3 0,0 6 0,1 0 0,0 0 0,0 0 0,1 1 0,1-1 0,0 0 0,0 1 0,1-1 0,0 1 0,1-1 0,3 13 0,-4-22 0,1 0 0,0 0 0,0 0 0,0-1 0,0 1 0,1 0 0,-1 0 0,0-1 0,1 1 0,-1-1 0,1 1 0,0-1 0,-1 0 0,1 0 0,0 1 0,0-1 0,0 0 0,-1-1 0,1 1 0,0 0 0,0 0 0,0-1 0,1 0 0,-1 1 0,0-1 0,0 0 0,0 0 0,3 0 0,-3 0 0,1 1 0,-1-1 0,1 0 0,0-1 0,-1 1 0,1 0 0,-1-1 0,1 1 0,-1-1 0,1 0 0,-1 0 0,0 0 0,1 0 0,-1 0 0,0 0 0,0-1 0,0 1 0,0-1 0,0 0 0,0 1 0,0-1 0,2-4 0,1-4 0,-1-1 0,-1 0 0,0 0 0,0 0 0,-1 0 0,1-19 0,-4-74 0,-1 46 0,2-57 0,-1 212 0,4 139 0,-2-229 0,0 1 0,0 0 0,1 0 0,0 0 0,3 8 0,-4-14 0,-1 0 0,1 0 0,0-1 0,0 1 0,0 0 0,0-1 0,1 1 0,-1 0 0,0-1 0,1 1 0,-1-1 0,1 0 0,0 0 0,-1 1 0,1-1 0,0 0 0,0 0 0,-1-1 0,1 1 0,0 0 0,0-1 0,0 1 0,0-1 0,0 1 0,3-1 0,-3 0-1,1 1 0,0-1 0,0 0 0,0-1 1,0 1-1,0 0 0,-1-1 0,1 0 0,0 0 0,0 0 0,-1 0 0,1 0 0,0 0 1,-1 0-1,0-1 0,1 0 0,-1 1 0,0-1 0,1 0 0,-1 0 0,0 0 0,-1 0 1,1-1-1,0 1 0,-1 0 0,1-1 0,-1 1 0,0-1 0,1 0 0,-1 1 0,0-1 1,-1 0-1,1 0 0,-1 1 0,1-7 0,2-14 1,0 0 0,-2-1 1,-2-28-1,0 7 26,1 44-26,1 1 0,-1-1 0,1 1 1,-1-1-1,1 1 0,0-1 0,-1 1 0,1 0 1,0-1-1,-1 1 0,1-1 0,0 1 0,-1 0 1,1 0-1,0 0 0,0-1 0,-1 1 1,1 0-1,0 0 0,0 0 0,0 0 0,-1 0 1,1 0-1,0 0 0,0 1 0,0-1 0,25 4 0,-23-3-1,0 1 0,-1 0-1,1-1 1,0 1 0,-1 0 0,1 1 0,-1-1-1,1 0 1,-1 1 0,0-1 0,0 1 0,0 0-1,0 0 1,-1-1 0,1 1 0,-1 0 0,0 1 0,0-1-1,0 0 1,1 4 0,-1-2 0,0 0 1,-1 1-1,1-1 1,-1 1-1,0-1 0,-1 1 1,1-1-1,-1 1 1,0-1-1,0 0 1,-4 8-1,3-8 1,0 1 0,1-1 0,-1 0 0,1 1 0,0-1-1,0 1 1,1 6 0,-1-11 0,2 1-1,-1-1 1,0 0-1,0 1 1,0-1-1,0 0 1,1 0-1,-1 1 1,1-1-1,-1 0 0,1 0 1,-1 0-1,1 1 1,0-1-1,-1 0 1,1 0-1,0 0 1,0 0-1,0 0 1,0 0-1,0-1 1,0 1-1,0 0 1,0 0-1,0-1 1,1 1-1,-1-1 0,0 1 1,0-1-1,0 1 1,1-1-1,-1 0 1,3 1-1,3 0-6,-1 0 0,1-1 0,0 0-1,0 0 1,-1 0 0,11-3-1,-14 3 8,0-1 0,0 0-1,-1-1 1,1 1-1,0 0 1,-1-1-1,1 0 1,0 1-1,-1-1 1,0 0-1,1 0 1,-1-1-1,0 1 1,0 0 0,0-1-1,2-3 1,27-59 12,-27 53-10,1 0 1,0 0-1,1 0 1,1 1-1,0 0 1,14-17-1,-19 27-2,0 0 0,1 0 0,-1 0 0,0 0 0,1 0 0,-1 1 0,1-1 0,-1 1-1,1-1 1,-1 1 0,5 0 0,-6 0 0,0 0 1,0 0-1,0 0 0,0 0 0,0 0 0,0 0 0,0 0 0,0 0 0,0 0 0,0 0 0,0 0 1,0 1-1,0-1 0,0 0 0,0 1 0,0-1 0,0 1 0,0-1 0,-1 1 0,1-1 1,0 1-1,0 0 0,-1-1 0,1 1 0,0 0 0,-1 0 0,1-1 0,-1 1 0,1 0 0,-1 0 1,1 1-1,-1-2 29,-5 0-28,0-1 0,-1 1 0,1 1-1,0-1 1,-1 1 0,1 0 0,0 0 0,0 1 0,0-1 0,0 1 0,0 0-1,0 0 1,0 1 0,0 0 0,1-1 0,0 2 0,-1-1 0,1 0 0,-4 5-1,5-4 0,-1 1 0,1 0 0,0 0 0,0 0 0,0 1 0,1-1 0,0 1 0,0-1 0,0 1 0,1 0-1,-1-1 1,1 1 0,1 0 0,-1 0 0,1 0 0,1 12 0,0-16 0,-1 1 0,1 0 0,0 0 0,0 0 0,0-1 0,0 1 0,0 0 0,1-1 0,-1 1 0,1-1 0,0 0 0,-1 0 0,1 1 0,0-1 0,0 0 0,1 0 0,-1-1 0,0 1 0,1 0 0,-1-1 0,1 1 0,-1-1 0,4 1 0,1 1 0,-1-1 0,1 0 0,0 0 0,-1-1 0,1 0 0,0 0 0,0 0 0,12-2 0,-18 1 0,0 0 1,-1-1-1,1 1 1,0 0-1,0-1 1,0 1-1,0-1 1,0 0-1,-1 1 1,1-1-1,0 0 1,0 1-1,-1-1 1,1 0-1,-1 0 1,1 1-1,-1-1 1,1 0-1,-1 0 1,1 0-1,-1 0 0,0 0 1,1 0-1,-1 0 1,0 0-1,0 0 1,0-1-1,3-32 21,-2 30-23,-2-143 2,-4 192 0,2-29 0,1 1 0,0 0 0,1 0 0,1 0 0,5 33 0,-5-48 0,1-1 0,-1 1 0,1 0 0,-1 0 0,1 0 0,0-1 0,0 1 0,0-1 0,0 1 0,0 0 0,0-1 0,0 0 0,1 1 0,-1-1 0,0 0 0,1 0 0,-1 1 0,1-1 0,0 0 0,-1-1 0,1 1 0,0 0 0,-1 0 0,1-1 0,0 1 0,0-1 0,0 1 0,0-1 0,-1 0 0,1 0 0,0 0 0,0 0 0,0 0 0,0 0 0,0 0 0,-1-1 0,1 1 0,3-2 0,0 1 0,-1-1 0,1 1 0,0-1 0,-1 0 0,0 0 0,1-1 0,-1 1 0,0-1 0,0 0 0,-1 0 0,1-1 0,0 1 0,-1-1 0,3-4 0,0-2 0,-1 0 0,-1 0 0,0-1 0,0 1 0,-1-1 0,0 0 0,-1 0 0,1-14 0,0-94 0,-3 80 0,0-75 0,-1 113 0,-2 5 0,0 10 0,-3 280 0,8-186 0,-3-132 0,2 0 0,1 1 0,0-1 0,2 1 0,0 0 0,14-40 0,-15 55 0,1-3 0,1-1 0,0 1 0,11-18 0,-15 28 0,0-1 0,0 0 0,0 1 0,0-1 0,1 1 0,-1-1 0,0 1 0,1-1 0,-1 1 0,1 0 0,0 0 0,-1 0 0,1 0 0,0 0 0,-1 0 0,1 0 0,0 1 0,0-1 0,0 0 0,0 1 0,0 0 0,0-1 0,-1 1 0,1 0 0,0 0 0,0 0 0,0 0 0,0 1 0,0-1 0,4 1 0,-4 1 0,0-1 0,0 1 0,0 0 0,0 0 0,0 0 0,-1 0 0,1 0 0,-1 0 0,1 0 0,-1 1 0,0-1 0,1 0 0,-1 1 0,0-1 0,-1 1 0,1 0 0,0-1 0,-1 1 0,0-1 0,1 1 0,-1 2 0,1 4 0,-1 0 0,0 0 0,0 0 0,0 0 0,-3 11 0,2-17 0,-1 0 0,1 0 0,0 0 0,-1 0 0,0 0 0,0-1 0,0 1 0,0 0 0,0-1 0,0 0 0,-1 1 0,1-1 0,-1 0 0,0 0 0,1-1 0,-1 1 0,0 0 0,0-1 0,0 0 0,0 1 0,0-1 0,-1-1 0,1 1 0,-6 0 0,-5 2 0,0-2 0,0 0 0,0-1 0,-21-1 0,35 1 0,0 0 0,0 0 0,-1 0 0,1 0 0,0 0 0,0 0 0,-1 0 0,1 0 0,0 0 0,-1 0 0,1 0 0,0 0 0,0 0 0,-1 0 0,1 0 0,0 0 0,0 0 0,-1 0 0,1 0 0,0 0 0,0 0 0,-1 0 0,1 0 0,0-1 0,0 1 0,0 0 0,-1 0 0,1 0 0,0 0 0,0-1 0,0 1 0,0 0 0,-1 0 0,1 0 0,0-1 0,0 1 0,0 0 0,0 0 0,0-1 0,0 1 0,0 0 0,-1 0 0,1-1 0,0 1 0,0 0 0,0 0 0,0-1 0,0 1 0,0 0 0,0-1 0,0 1 0,1 0 0,-1 0 0,0-1 0,0 1 0,0 0 0,1-1 0,-1 1 0,1 0 0,-1-1 0,1 1 0,-1 0 0,1-1 0,-1 1 0,1 0 0,0 0 0,-1 0 0,1 0 0,-1 0 0,1-1 0,0 1 0,-1 0 0,1 0 0,0 0 0,-1 1 0,1-1 0,0 0 0,-1 0 0,1 0 0,-1 0 0,1 1 0,-1-1 0,1 0 0,0 1 0,8 4 0,-1 1 0,0-1 0,0 2 0,10 10 0,-12-10 0,1-1 0,-1 0 0,1-1 0,0 0 0,1 0 0,-1 0 0,14 5 0,-11-6 0,1-1 0,0 0 0,0-1 0,0 0 0,0-1 0,15 0 0,-25-1 0,0 0 0,0-1 0,-1 1 0,1 0 0,0-1 0,0 1 0,-1-1 0,1 1 0,0-1 0,-1 1 0,1-1 0,-1 1 0,1-1 0,-1 0 0,1 1 0,-1-1 0,1 0 0,-1 1 0,0-1 0,1 0 0,-1 0 0,0 1 0,1-1 0,-1 0 0,0 0 0,0-1 0,5-29 0,-3 20 0,4-28 0,-5 26 0,1 1 0,0 0 0,0 0 0,2 0 0,-1 0 0,1 1 0,1-1 0,0 1 0,8-13 0,-12 23 0,-1 0 0,1 1 0,-1-1 0,1 0 0,0 0 0,-1 1 0,1-1 0,0 1 0,-1-1 0,1 1 0,0-1 0,0 1 0,0-1 0,-1 1 0,1 0 0,0-1 0,0 1 0,0 0 0,0 0 0,0 0 0,0-1 0,0 1 0,-1 0 0,1 0 0,0 0 0,0 1 0,0-1 0,0 0 0,0 0 0,0 0 0,0 1 0,-1-1 0,1 0 0,0 1 0,0-1 0,0 1 0,0 0 0,4 2 0,-1 1 0,0 0 0,0 0 0,0 1 0,3 4 0,7 8 0,-18-19 0,-2 1 0,1 0 0,0 0 0,0 0 0,0 1 0,0 0 0,0 0 0,-8 1 0,2-1 0,9 0 0,0 0 0,-1 0 0,1 1 0,0-1 0,0 1 0,-1-1 0,1 1 0,0 0 0,0 0 0,0 0 0,0 0 0,0 0 0,0 0 0,0 1 0,0-1 0,0 1 0,0-1 0,1 1 0,-1 0 0,1-1 0,-1 1 0,1 0 0,0 0 0,0 0 0,0 0 0,0 0 0,0 0 0,0 1 0,0-1 0,0 2 0,-1 8 0,0 0 0,0-1 0,1 1 0,1 18 0,0-29 0,0 1 0,0 0 0,0-1 0,0 1 0,1 0 0,-1-1 0,0 1 0,1 0 0,0-1 0,-1 1 0,1-1 0,0 1 0,0-1 0,0 1 0,0-1 0,0 0 0,0 0 0,0 1 0,0-1 0,0 0 0,1 0 0,-1 0 0,1 0 0,-1 0 0,0 0 0,1-1 0,-1 1 0,1 0 0,0-1 0,2 1 0,3 1 0,1 0 0,0-1 0,0 0 0,14-1 0,-21 0 0,0 0 0,0 0 0,0-1 0,0 1 0,0-1 0,0 1 0,0-1 0,0 1 0,0-1 0,-1 1 0,1-1 0,0 0 0,0 1 0,-1-1 0,1 0 0,0 0 0,-1 1 0,1-1 0,-1 0 0,1 0 0,-1 0 0,1 0 0,-1 0 0,0 0 0,0 0 0,1 0 0,-1 0 0,0 0 0,0 0 0,0-2 0,2-36 0,-2 33 0,1-73 0,0 49 0,-1 26 0,-1 11 0,-1 40 0,0 69 0,2-114 0,0 1 0,0-1 0,0 0 0,1 0 0,-1 0 0,1 1 0,0-1 0,0 0 0,-1 0 0,1 0 0,0 0 0,1 0 0,-1-1 0,0 1 0,1 0 0,-1 0 0,1-1 0,-1 1 0,1-1 0,0 1 0,-1-1 0,1 0 0,0 0 0,0 0 0,0 0 0,0 0 0,0 0 0,0 0 0,0-1 0,1 1 0,-1-1 0,0 1 0,0-1 0,0 0 0,1 0 0,-1 0 0,0 0 0,0 0 0,0-1 0,1 1 0,-1-1 0,0 1 0,0-1 0,0 0 0,0 0 0,0 0 0,0 0 0,0 0 0,0 0 0,0-1 0,-1 1 0,1-1 0,0 1 0,-1-1 0,1 1 0,-1-1 0,0 0 0,0 0 0,1 0 0,0-2 0,2-6 0,0 1 0,0 0 0,-1-1 0,0 1 0,-1-1 0,0 0 0,0-13 0,-1-73 0,-3 47 0,2-81 0,1 130 0,-1 0 0,0 0 0,0 0 0,0 0 0,0-1 0,0 1 0,0 0 0,0 0 0,0 0 0,0 0 0,0-1 0,0 1 0,0 0 0,0 0 0,0 0 0,0-1 0,0 1 0,0 0 0,0 0 0,0 0 0,0 0 0,0-1 0,0 1 0,0 0 0,-1 0 0,1 0 0,0 0 0,0 0 0,0-1 0,0 1 0,0 0 0,0 0 0,-1 0 0,1 0 0,0 0 0,0 0 0,0-1 0,0 1 0,-1 0 0,1 0 0,0 0 0,0 0 0,0 0 0,0 0 0,-1 0 0,1 0 0,0 0 0,0 0 0,-1 0 0,-5 9 0,1 8 0,1-1 0,0 1 0,2 0 0,-2 26 0,5 77 0,1-50 0,-2-66 0,0 1 0,0-1 0,0 0 0,1 0 0,0 1 0,0-1 0,0 0 0,0 0 0,1 0 0,-1 0 0,5 6 0,-5-8 0,1 0 0,0 0 0,0 0 0,-1-1 0,2 1 0,-1 0 0,0-1 0,0 1 0,0-1 0,1 0 0,-1 0 0,0 0 0,1 0 0,-1 0 0,1 0 0,0-1 0,-1 1 0,1-1 0,-1 0 0,5 0 0,10 1 0,-6 0 0,1-1 0,-1 0 0,0-1 0,19-2 0,-27 2 0,1 0 0,-1-1 0,0 1 0,1 0 0,-1-1 0,0 0 0,0 0 0,0 0 0,0 0 0,0 0 0,-1-1 0,1 1 0,-1-1 0,1 1 0,-1-1 0,0 0 0,0 0 0,3-7 0,0-2 0,-1-1 0,0 0 0,-1 1 0,0-2 0,-1 1 0,-1 0 0,0 0 0,-1-1 0,0 1 0,-3-18 0,2 30 0,1 0 0,0 0 0,0-1 0,-1 1 0,1 0 0,-1 1 0,1-1 0,-1 0 0,1 0 0,-1 0 0,1 0 0,-1 0 0,0 0 0,0 1 0,1-1 0,-1 0 0,0 1 0,0-1 0,0 0 0,0 1 0,0-1 0,0 1 0,0-1 0,0 1 0,0 0 0,0-1 0,0 1 0,0 0 0,0 0 0,0 0 0,0 0 0,0 0 0,0 0 0,0 0 0,0 0 0,0 0 0,0 0 0,0 1 0,-2 0 0,0-1 0,1 1 0,-1 0 0,0-1 0,1 1 0,-1 0 0,1 1 0,0-1 0,-1 0 0,1 1 0,0-1 0,0 1 0,0 0 0,0 0 0,-4 3 0,1 7 0,1 0 0,0-1 0,0 1 0,2 1 0,-1-1 0,1 0 0,1 1 0,0-1 0,1 1 0,1 14 0,-1-13 0,0-12 0,1 0 0,-1 0 0,1 0 0,-1 0 0,1 0 0,0 0 0,0 0 0,0-1 0,0 1 0,0 0 0,0 0 0,0-1 0,0 1 0,1-1 0,-1 1 0,1-1 0,-1 0 0,1 0 0,-1 1 0,1-1 0,0 0 0,-1 0 0,1-1 0,0 1 0,0 0 0,0-1 0,0 1 0,0-1 0,0 1 0,0-1 0,3 0 0,-3 1 0,1-1 0,0 0 0,-1 1 0,1-1 0,-1 0 0,1-1 0,-1 1 0,1 0 0,0-1 0,-1 1 0,1-1 0,-1 0 0,0 0 0,1 0 0,-1 0 0,0 0 0,1-1 0,-1 1 0,0-1 0,0 1 0,0-1 0,0 0 0,-1 0 0,4-3 0,-2-5 0,0 0 0,-1-1 0,0 1 0,0-1 0,-1 0 0,0 0 0,-1 1 0,-1-1 0,-1-15 0,0-13 0,1 80 0,0-17 0,0 0 0,5 36 0,-3-58 0,-1 0 0,0 0 0,1 0 0,0 0 0,0 0 0,-1 0 0,1 0 0,0 0 0,0 0 0,1 0 0,-1-1 0,0 1 0,1 0 0,-1-1 0,0 0 0,1 1 0,0-1 0,-1 0 0,1 1 0,4 1 0,-3-2 0,1 0 0,-1 0 0,1 0 0,0 0 0,-1 0 0,1-1 0,0 0 0,0 1 0,-1-2 0,8 0 0,-10 1-29,0 0 1,0 0-1,-1 0 1,1-1-1,0 1 1,0 0-1,-1-1 1,1 1-1,0-1 0,-1 1 1,1-1-1,0 1 1,-1-1-1,1 1 1,-1-1-1,1 0 1,-1 1-1,1-1 0,-1 0 1,1 0-1,-1 1 1,0-1-1,1 0 1,-1 0-1,0 1 1,0-1-1,1 0 0,-1 0 1,0 0-1,0 0 1,0 1-1,0-1 1,0 0-1,0 0 1,0 0-1,-1-1 1,1-7-5063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1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2 182 31614,'0'-114'1153,"-1"437"-1153,1-322 0,-1 0 0,1 0 0,0 0 0,0-1 0,0 1 0,0 0 0,1 0 0,-1 0 0,0-1 0,0 1 0,0 0 0,1 0 0,-1 0 0,0-1 0,1 1 0,-1 0 0,0-1 0,1 1 0,-1 0 0,1-1 0,0 1 0,-1-1 0,1 1 0,-1 0 0,1-1 0,0 1 0,-1-1 0,1 0 0,0 1 0,0-1 0,-1 0 0,1 1 0,0-1 0,0 0 0,1 1 0,-1-2 0,0 1 0,0 0 0,1 0 0,-1 0 0,0-1 0,0 1 0,0-1 0,0 1 0,1-1 0,-1 1 0,0-1 0,0 1 0,0-1 0,0 0 0,0 0 0,0 0 0,0 1 0,-1-1 0,1 0 0,0 0 0,0 0 0,-1 0 0,2-2 0,3-12 0,0 1 0,0-1 0,-2-1 0,0 1 0,0 0 0,-1-16 0,2-57 0,-4 87 0,0 22 0,1 0 0,1-1 0,7 32 0,-8-46 0,1 1 0,0-1 0,0 0 0,0 0 0,1 0 0,0 0 0,0 0 0,0 0 0,1-1 0,0 0 0,0 0 0,0 0 0,1 0 0,0 0 0,7 5 0,-10-9 0,0 0 0,-1 0 0,1 0 0,0 0 0,0 0 0,0 0 0,0 0 0,-1-1 0,1 1 0,0-1 0,1 1 0,-1-1 0,0 0 0,0 0 0,0 0 0,0 0 0,0 0 0,0 0 0,0 0 0,0-1 0,0 1 0,0-1 0,0 0 0,0 1 0,0-1 0,-1 0 0,1 0 0,0 0 0,0 0 0,-1-1 0,1 1 0,-1 0 0,1-1 0,-1 1 0,1-1 0,-1 0 0,0 1 0,0-1 0,0 0 0,0 0 0,0 1 0,0-1 0,0-3 0,4-6 0,-1 0 0,0-1 0,-1 1 0,-1-1 0,3-23 0,0-93 0,-6 115 0,0-1 0,0 1 0,-1-1 0,-1 1 0,0-1 0,-1 1 0,-7-15 0,11 27 0,0 0 0,0 1 0,-1-1 0,1 0 0,0 0 0,-1 0 0,1 1 0,-1-1 0,1 0 0,-1 1 0,1-1 0,-1 0 0,1 1 0,-1-1 0,0 0 0,1 1 0,-1-1 0,0 1 0,0 0 0,1-1 0,-1 1 0,0-1 0,0 1 0,0 0 0,1 0 0,-1-1 0,0 1 0,0 0 0,0 0 0,0 0 0,0 0 0,1 0 0,-1 0 0,-1 0 0,0 1 0,1 0 0,0 0 0,0 0 0,0-1 0,0 1 0,0 0 0,0 0 0,0 1 0,0-1 0,0 0 0,0 0 0,0 0 0,1 1 0,-1-1 0,0 0 0,1 1 0,0-1 0,-1 0 0,0 2 0,-2 16 0,0-1 0,2 0 0,-1 1 0,2-1 0,1 1 0,0-1 0,1 1 0,1-1 0,1 0 0,1 0 0,13 34 0,-15-44 0,1 0 0,1 0 0,-1 0 0,1-1 0,1 0 0,-1 0 0,12 11 0,-14-16 0,-1 0 0,1 0 0,-1 0 0,1 0 0,0 0 0,0-1 0,0 1 0,0-1 0,0 0 0,0 0 0,1 0 0,-1 0 0,0-1 0,0 1 0,1-1 0,-1 0 0,0 0 0,1 0 0,-1 0 0,0-1 0,1 1 0,-1-1 0,0 0 0,4-1 0,-3 0 0,-1-1 0,1 1 0,-1-1 0,0 1 0,0-1 0,0 0 0,0 0 0,0 0 0,-1-1 0,1 1 0,-1-1 0,0 1 0,0-1 0,0 0 0,-1 1 0,2-7 0,3-6 0,-2 0 0,5-29 0,-7 19 0,-2 21 0,-1 0 0,2 0 0,-1 0 0,1 0 0,-1 0 0,1 0 0,0 0 0,1 0 0,3-8 0,-4 12 0,0 0 0,0 0 0,1 0 0,-1 0 0,0 1 0,0-1 0,1 0 0,-1 1 0,0-1 0,1 1 0,-1-1 0,1 1 0,-1-1 0,0 1 0,1 0 0,-1 0 0,1 0 0,-1 0 0,1 0 0,-1 0 0,1 0 0,-1 1 0,2-1 0,-1 1 0,1-1 0,-1 1 0,0 0 0,0-1 0,1 1 0,-1 0 0,0 0 0,0 0 0,0 1 0,0-1 0,0 0 0,3 4 0,-37-2 0,28-2 0,0 1 0,0-1 0,1 1 0,-1 0 0,0 1 0,1-1 0,-1 0 0,1 1 0,0 0 0,0 0 0,0 0 0,0 0 0,1 1 0,-1-1 0,1 1 0,-3 4 0,0 1 0,0 0 0,1-1 0,0 2 0,1-1 0,0 0 0,-2 10 0,4-10 0,-1 0 0,1-1 0,1 1 0,0 0 0,0 0 0,1 0 0,2 13 0,-2-19 0,0 0 0,0 0 0,0 0 0,1 0 0,-1 0 0,1 0 0,0 0 0,-1-1 0,1 1 0,1-1 0,-1 1 0,0-1 0,0 0 0,1 0 0,0 0 0,-1 0 0,1 0 0,0 0 0,0-1 0,0 1 0,0-1 0,6 2 0,-3-1 0,0-1 0,0 1 0,0-1 0,0 0 0,0-1 0,0 1 0,0-1 0,1 0 0,-1-1 0,0 0 0,0 0 0,0 0 0,0 0 0,0-1 0,0 0 0,10-6 0,-11 5 0,-1 0 0,0 0 0,0 0 0,0-1 0,-1 0 0,1 0 0,-1 0 0,0 0 0,0 0 0,0-1 0,0 0 0,-1 1 0,0-1 0,0 0 0,0 0 0,-1 0 0,0 0 0,0 0 0,0-1 0,0-5 0,1-3 0,-2 0 0,1 0 0,-2-1 0,0 1 0,-1 0 0,-4-20 0,5 30 0,0 1 0,0-1 0,-1 0 0,1 1 0,-1-1 0,0 1 0,1-1 0,-2 1 0,1 0 0,0 0 0,-1 0 0,1 0 0,-1 0 0,0 0 0,0 1 0,0-1 0,0 1 0,-1 0 0,1 0 0,-1 0 0,1 0 0,-1 1 0,1 0 0,-1-1 0,0 1 0,0 1 0,-7-2 0,9 2 0,0-1 0,0 1 0,0 0 0,0 0 0,-1-1 0,1 2 0,0-1 0,0 0 0,0 0 0,0 1 0,0-1 0,0 1 0,0-1 0,0 1 0,0 0 0,0 0 0,1 0 0,-1 0 0,0 0 0,0 1 0,1-1 0,-1 0 0,1 1 0,-1-1 0,1 1 0,0-1 0,-1 1 0,1 0 0,0 0 0,0 0 0,0-1 0,0 1 0,1 0 0,-1 0 0,0 0 0,1 0 0,0 0 0,-1 0 0,1 3 0,-3 8 0,1 0 0,1 0 0,0 1 0,0-1 0,2 0 0,-1 0 0,5 20 0,-5-29 0,1 0 0,0 0 0,0 0 0,1-1 0,-1 1 0,0-1 0,1 1 0,0-1 0,0 1 0,0-1 0,1 0 0,-1 0 0,1 0 0,-1 0 0,1-1 0,0 1 0,0-1 0,0 1 0,0-1 0,1 0 0,-1 0 0,1-1 0,-1 1 0,1-1 0,0 1 0,-1-1 0,1 0 0,0-1 0,6 2 0,-7-2 0,1 0 0,0 0 0,-1 0 0,1 0 0,0 0 0,0-1 0,-1 0 0,1 1 0,-1-2 0,1 1 0,-1 0 0,1-1 0,-1 1 0,0-1 0,1 0 0,-1 0 0,4-4 0,-3 2 0,-1 0 0,1 0 0,-1-1 0,-1 1 0,1-1 0,-1 1 0,1-1 0,-1 0 0,-1 0 0,1 0 0,-1 0 0,1-6 0,0-1 0,-1 0 0,-1-24 0,0 27 0,0-1 0,0 1 0,1 0 0,0-1 0,4-16 0,-4 24 0,0 1 0,0 0 0,0 0 0,1-1 0,-1 1 0,0 0 0,1 0 0,-1 0 0,0 0 0,1 1 0,-1-1 0,1 0 0,0 0 0,-1 1 0,1-1 0,0 1 0,-1 0 0,1-1 0,0 1 0,-1 0 0,1 0 0,0 0 0,-1 0 0,3 1 0,1-1 0,-1 0 0,0 0 0,0 1 0,1-1 0,-1 1 0,0 0 0,0 1 0,0-1 0,4 3 0,-5-2 0,0 0 0,-1 0 0,1 1 0,-1-1 0,0 1 0,0 0 0,0 0 0,0-1 0,0 1 0,0 1 0,-1-1 0,0 0 0,1 0 0,-1 0 0,0 1 0,-1-1 0,1 1 0,-1-1 0,1 0 0,-1 1 0,0-1 0,0 1 0,-1 4 0,0 3 0,-1-1 0,0 1 0,-1-1 0,0 1 0,-1-1 0,-5 11 0,6-13 0,0-1 0,1 1 0,0 0 0,0 0 0,1-1 0,0 1 0,0 0 0,1 12 0,0-19 0,1 0 0,-1 0 0,1-1 0,-1 1 0,1 0 0,-1 0 0,1-1 0,0 1 0,-1 0 0,1-1 0,0 1 0,-1 0 0,1-1 0,0 1 0,0-1 0,-1 1 0,1-1 0,0 0 0,0 1 0,0-1 0,0 0 0,0 1 0,0-1 0,0 0 0,0 0 0,0 0 0,-1 0 0,1 0 0,0 0 0,0 0 0,2-1 0,32-2 0,-31 2 0,1-1 0,-1 1 0,1-1 0,-1-1 0,1 1 0,-1-1 0,0 1 0,0-1 0,-1 0 0,1-1 0,-1 1 0,1-1 0,-1 1 0,0-1 0,0 0 0,-1 0 0,1 0 0,-1-1 0,0 1 0,0-1 0,0 1 0,2-8 0,0-5 0,0 0 0,-1 0 0,-1 0 0,0-35 0,-2 40 0,1-6 0,-1 1 0,0-1 0,-1 1 0,-1 0 0,-1-1 0,-1 1 0,0 0 0,-11-27 0,15 44 0,0-1 0,0 1 0,0-1 0,0 1 0,0-1 0,0 1 0,0 0 0,0-1 0,0 1 0,-1-1 0,1 1 0,0 0 0,0-1 0,0 1 0,-1-1 0,1 1 0,0 0 0,-1-1 0,1 1 0,0 0 0,-1 0 0,1-1 0,0 1 0,-1 0 0,1 0 0,0-1 0,-1 1 0,1 0 0,-1 0 0,1 0 0,-1 0 0,0-1 0,1 9 0,0-7 0,-2 115 0,6 156 0,1-243 0,1-22 0,4-18 0,-2-7 0,-2-1 0,0 1 0,4-23 0,-4 18 0,14-40 0,-17 55 0,0 1 0,1 0 0,0 0 0,0 0 0,1 0 0,5-6 0,-8 11 0,1 0 0,-1-1 0,1 1 0,-1 0 0,1 1 0,0-1 0,0 0 0,0 1 0,0-1 0,0 1 0,0 0 0,0 0 0,0 1 0,0-1 0,1 0 0,-1 1 0,5 0 0,-6 0 0,0-1 0,0 1 0,1 0 0,-1 1 0,0-1 0,0 0 0,1 1 0,-1-1 0,0 1 0,0-1 0,0 1 0,0 0 0,0 0 0,0 0 0,0 0 0,0 1 0,0-1 0,-1 0 0,3 3 0,-3-2 0,0 0 0,0 0 0,0 1 0,0-1 0,-1 0 0,1 1 0,0-1 0,-1 1 0,0-1 0,0 1 0,0-1 0,0 1 0,0-1 0,0 1 0,-1-1 0,1 1 0,-2 3 0,1-3 0,-1 0 0,1 0 0,-1 0 0,1 0 0,-1 0 0,0-1 0,0 1 0,0-1 0,-1 1 0,1-1 0,0 0 0,-1 0 0,0 0 0,1 0 0,-1-1 0,0 1 0,0-1 0,0 1 0,0-1 0,0 0 0,0 0 0,0 0 0,-1-1 0,-2 1 0,-12 2 0,1-1 0,-35 0 0,38-5 0,25 16 0,-4-3 0,0-1 0,0 0 0,1-1 0,0 0 0,0 0 0,1 0 0,0-1 0,0 0 0,11 5 0,-14-8 0,1 0 0,1-1 0,-1 0 0,0 0 0,1-1 0,-1 0 0,1 0 0,0 0 0,0-1 0,-1-1 0,1 1 0,0-1 0,15-2 0,-18 1 0,0-1 0,-1 1 0,1-1 0,0 0 0,-1-1 0,0 1 0,1-1 0,-1 1 0,0-1 0,0-1 0,-1 1 0,1 0 0,-1-1 0,0 0 0,1 0 0,-2 0 0,1 0 0,0 0 0,-1-1 0,0 1 0,0-1 0,0 1 0,-1-1 0,2-8 0,2-5 0,-2-1 0,-1 0 0,0 1 0,-1-1 0,-2-20 0,1 37 0,-1 0 0,1 1 0,-1-1 0,1 0 0,-1 1 0,0-1 0,0 1 0,1-1 0,-1 1 0,0 0 0,0-1 0,0 1 0,-1 0 0,1 0 0,0 0 0,0-1 0,-1 1 0,1 0 0,0 1 0,-1-1 0,1 0 0,-1 0 0,0 1 0,1-1 0,-1 1 0,1-1 0,-1 1 0,0 0 0,1-1 0,-1 1 0,0 0 0,1 0 0,-1 0 0,0 0 0,1 1 0,-1-1 0,0 0 0,1 1 0,-1-1 0,0 1 0,1 0 0,-1-1 0,1 1 0,-1 0 0,1 0 0,0 0 0,-1 0 0,1 0 0,0 0 0,0 0 0,-2 2 0,1 2 0,0-1 0,-1 1 0,2 0 0,-1 0 0,0-1 0,1 1 0,0 0 0,0 1 0,0 6 0,1 52 0,1-33 0,-1-21 0,1-1 0,-1 1 0,2 0 0,-1 0 0,1-1 0,1 1 0,6 18 0,-7-25 0,-1 0 0,1 0 0,0 0 0,0 0 0,0 0 0,0 0 0,1-1 0,-1 1 0,1-1 0,-1 0 0,1 0 0,0 0 0,0 0 0,0 0 0,0 0 0,0-1 0,0 1 0,1-1 0,-1 0 0,0 0 0,1 0 0,-1-1 0,1 1 0,-1-1 0,6 0 0,-5 0 0,-1 0 0,1 0 0,0 0 0,-1-1 0,1 1 0,-1-1 0,1 0 0,-1 0 0,1 0 0,-1-1 0,0 1 0,1-1 0,-1 0 0,0 0 0,0 0 0,0 0 0,3-3 0,-3 0 0,1 1 0,-1-1 0,0 0 0,0 0 0,0 0 0,-1-1 0,0 1 0,0 0 0,0-1 0,1-7 0,2-18 0,-1 0 0,-1 0 0,-1 0 0,-5-51 0,3 81 0,0 1 0,0-1 0,0 1 0,0 0 0,0-1 0,0 1 0,0-1 0,0 1 0,0 0 0,0-1 0,0 1 0,0-1 0,0 1 0,0 0 0,1-1 0,-1 1 0,0 0 0,0-1 0,0 1 0,1 0 0,-1-1 0,0 1 0,0 0 0,1 0 0,-1-1 0,0 1 0,1 0 0,-1 0 0,0-1 0,1 1 0,-1 0 0,0 0 0,1 0 0,-1 0 0,1 0 0,-1-1 0,0 1 0,1 0 0,0 0 0,22 5 0,20 16 0,-42-21 0,2 3 0,1-1 0,0 0 0,-1 1 0,0-1 0,0 1 0,0 0 0,0 0 0,0 0 0,-1 1 0,1-1 0,-1 1 0,0-1 0,0 1 0,0 0 0,0 0 0,-1-1 0,0 1 0,0 0 0,0 1 0,0-1 0,0 0 0,-1 0 0,0 0 0,0 0 0,0 1 0,0-1 0,-1 0 0,1 0 0,-1 0 0,0 0 0,0 0 0,-1 0 0,1 0 0,-1 0 0,0 0 0,-3 3 0,-3 8 0,0 0 0,-7 21 0,13-30 0,0-1 0,1 1 0,-1-1 0,1 1 0,1 0 0,-1-1 0,1 1 0,0 0 0,0 0 0,3 10 0,-3-14 0,1-1 0,0 1 0,0 0 0,0-1 0,1 1 0,-1-1 0,0 1 0,1-1 0,-1 0 0,0 1 0,1-1 0,0 0 0,-1 0 0,1 0 0,0 0 0,-1 0 0,1-1 0,0 1 0,0 0 0,0-1 0,0 0 0,0 1 0,-1-1 0,1 0 0,3 0 0,3 1 0,0-1 0,0 0 0,0 0 0,14-3 0,-14 1 0,-1 0 0,0-1 0,0 0 0,0 0 0,9-7 0,-14 10 0,0-1 0,0 0 0,0 0 0,0-1 0,-1 1 0,1 0 0,0-1 0,-1 1 0,1-1 0,-1 1 0,0-1 0,0 0 0,1 1 0,-1-1 0,0 0 0,0 0 0,0 0 0,-1 0 0,1 0 0,0 0 0,-1 0 0,0 0 0,1 0 0,-1-3 0,-5 3-32,-13 2-128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0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21 114 31614,'4'-9'560,"-3"5"-494,0 1 0,0-1 0,1 1 0,-1 0-1,1-1 1,0 1 0,0 0 0,4-4 0,-5 14-66,-2 78 0,-4-1 0,-21 106 0,24-172 0,2-14 0,0 0 0,-1-1 0,1 1 0,-1 0 0,0 0 0,0 0 0,-2 3 0,2-17 0,-1-101 0,4-133 0,-1 239 0,-1 0 0,1 0 0,0 0 0,0 0 0,1 0 0,-1 0 0,1 0 0,0 1 0,0-1 0,1 0 0,0 1 0,-1 0 0,1 0 0,1 0 0,-1 0 0,1 0 0,-1 1 0,1-1 0,0 1 0,6-4 0,-2 3 0,-1 0 0,1 0 0,0 1 0,0 0 0,1 0 0,-1 1 0,1 0 0,-1 1 0,1-1 0,16 1 0,-24 2-3,-1 0 0,1-1 1,-1 1-1,1 0 0,-1 0 0,0 0 0,1-1 0,-1 1 1,0 0-1,1 0 0,-1 0 0,0 0 0,0 0 0,0-1 1,0 1-1,0 0 0,0 0 0,0 0 0,0 0 0,0 0 1,-1 1-1,1-1-20,0 10-276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4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116 100 32047,'-2'-5'71,"0"0"0,0 0 0,1 0 1,-1 0-1,1 0 0,0-1 0,1 1 0,0 0 1,-1-1-1,2-5 0,0 9-73,-1 0 0,1 0 0,0 0-1,0 1 1,0-1 0,0 0 0,0 0 0,0 1 0,1-1-1,-1 1 1,0-1 0,1 1 0,-1-1 0,1 1-1,0 0 1,-1 0 0,1 0 0,0 0 0,0 0 0,0 0-1,0 0 1,0 1 0,0-1 0,0 1 0,0-1 0,0 1-1,0 0 1,2-1 0,-1 1 2,0-1 0,-1 1 0,1-1 0,0 1 0,0 0 0,0 0 0,0 0 0,-1 1 0,1-1 0,0 1 0,0-1 0,-1 1 0,1 0 0,0 0 0,-1 0 0,4 2 0,-4-1 0,0 0 0,-1 0 0,1 0 0,0 0 0,-1 0 0,0 1 0,1-1 0,-1 0 0,0 1 0,0-1 0,0 1 0,-1-1 0,1 1 0,0 0 0,-1-1 0,0 1 0,0 4 0,1 1 0,0-1 0,-1 0 0,0 0 0,0 0 0,0 0 0,-1 1 0,0-1 0,-1 0 0,0 0 0,0 0 0,0-1 0,-1 1 0,0-1 0,0 1 0,0-1 0,-6 7 0,-12 12 0,-44 39 0,54-54 0,-1 0 0,0-1 0,-1-1 0,0 0 0,0-1 0,-17 7 0,30-14 0,0 0 0,0 0 0,0 0 0,0 0 0,0 0 0,0 0 0,0 0 0,0 0 0,0 0 0,0 0 0,0-1 0,1 1 0,-1 0 0,0 0 0,0 0 0,0 0 0,0 0 0,0 0 0,0 0 0,0 0 0,0 0 0,0-1 0,0 1 0,0 0 0,0 0 0,0 0 0,0 0 0,0 0 0,0 0 0,0 0 0,-1 0 0,1 0 0,0 0 0,0-1 0,0 1 0,0 0 0,0 0 0,0 0 0,0 0 0,0 0 0,0 0 0,0 0 0,0 0 0,0 0 0,0 0 0,0 0 0,-1 0 0,1 0 0,10-8 0,9 1 0,1 2 0,0 0 0,0 1 0,1 1 0,-1 1 0,1 0 0,40 4 0,-40 6 1,-19-6-2,0-1-1,-1 0 1,1 0-1,0 0 1,0 0 0,1 0-1,-1-1 1,0 1-1,0 0 1,0-1-1,3 1 1,2-1-170,-1 0-378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08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0 184 31919,'31'-1'218,"0"-1"0,0-2 0,59-15 1,86-39-264,-167 55 65,-47-3-20,34 7 0,-1 0 0,1 0 0,0 0 0,0 0 0,0 0 0,0 1 0,1 0 0,-1 0 0,0 0 0,1 0 0,-1 1 0,1-1 0,0 1 0,0 0 0,0 0 0,0 0 0,0 0 0,1 1 0,-1-1 0,1 1 0,-4 7 0,1-1 0,0 0 0,0 0 0,1 1 0,1 0 0,0-1 0,0 1 0,-1 13 0,4-21 0,-1 5 0,0 1 0,1-1 0,0 1 0,0-1 0,3 16 0,-3-22 0,1 0 0,0 0 0,0 0 0,-1 0 0,1-1 0,0 1 0,1 0 0,-1 0 0,0-1 0,0 1 0,1-1 0,-1 1 0,1-1 0,-1 0 0,1 1 0,0-1 0,-1 0 0,1 0 0,0 0 0,0 0 0,0-1 0,0 1 0,0 0 0,0-1 0,0 1 0,0-1 0,0 0 0,3 1 0,-2-1 0,-1 0 0,0 1 0,1-1 0,-1 0 0,1 0 0,-1-1 0,0 1 0,1 0 0,-1-1 0,0 0 0,1 1 0,-1-1 0,0 0 0,0 0 0,1 0 0,-1 0 0,0-1 0,0 1 0,0-1 0,0 1 0,-1-1 0,1 1 0,0-1 0,1-3 0,0 0 0,-1 0 0,1 0 0,-1-1 0,-1 1 0,1-1 0,-1 1 0,0-1 0,0 0 0,0-8 0,1-102 0,-2 301 0,0-184 0,0 0 0,1 0 0,-1 1 0,0-1 0,0 0 0,1 0 0,-1 1 0,1-1 0,-1 0 0,1 0 0,0 0 0,-1 0 0,1 0 0,0 0 0,0 0 0,-1 0 0,1 0 0,0 0 0,0 0 0,0-1 0,0 1 0,0 0 0,1 0 0,-1-1 0,0 1 0,0-1 0,0 1 0,0-1 0,1 0 0,-1 1 0,2-1 0,0 0 0,-1 1 0,0-1 0,0 0 0,0 0 0,0 0 0,0 0 0,0-1 0,0 1 0,0 0 0,0-1 0,0 0 0,0 1 0,0-1 0,0 0 0,0 0 0,0 0 0,0 0 0,-1 0 0,4-3 0,0-4 0,1 0 0,-1 0 0,-1 0 0,1-1 0,-1 0 0,-1 0 0,0 0 0,0 0 0,-1-1 0,0 1 0,0-1 0,0-13 0,0 6 0,0 1 0,10-30 0,-12 45 0,0 0 0,0 1 0,0-1 0,0 0 0,1 1 0,-1-1 0,0 0 0,0 1 0,0-1 0,1 1 0,-1-1 0,0 0 0,0 1 0,1-1 0,-1 1 0,1-1 0,-1 1 0,1-1 0,-1 1 0,0-1 0,1 1 0,0 0 0,-1-1 0,1 1 0,-1 0 0,1-1 0,-1 1 0,1 0 0,0 0 0,-1-1 0,1 1 0,-1 0 0,1 0 0,0 0 0,-1 0 0,1 0 0,0 0 0,-1 0 0,1 0 0,0 0 0,-1 0 0,1 0 0,0 0 0,-1 1 0,1-1 0,-1 0 0,1 0 0,0 1 0,-1-1 0,1 0 0,-1 1 0,1-1 0,-1 1 0,1-1 0,-1 1 0,1 0 0,2 1 0,-1 1 0,0 0 0,0 0 0,0 0 0,0 0 0,-1 0 0,1 0 0,1 5 0,1 11 0,-4-17 0,0-5 0,0-11 0,0 13 0,0 0 0,0 0 0,0 0 0,0 1 0,0-1 0,0 0 0,0 0 0,-1 0 0,1 0 0,0 0 0,-1 1 0,1-1 0,0 0 0,-1 0 0,1 0 0,-1 1 0,1-1 0,-1 0 0,0 1 0,1-1 0,-1 1 0,1-1 0,-1 0 0,0 1 0,0-1 0,1 1 0,-1 0 0,0-1 0,0 1 0,0 0 0,0-1 0,1 1 0,-1 0 0,0 0 0,0 0 0,0 0 0,0 0 0,0 0 0,0 0 0,1 0 0,-1 0 0,0 0 0,0 0 0,0 0 0,0 1 0,0-1 0,-1 1 0,0 0 0,-1-1 0,0 1 0,1 0 0,-1 1 0,1-1 0,-1 0 0,1 1 0,-1-1 0,1 1 0,0 0 0,0 0 0,0 0 0,0 0 0,-2 3 0,0 3 0,1-1 0,0 1 0,0 0 0,0 0 0,1 0 0,1 0 0,-1 0 0,2 0 0,-1 1 0,1-1 0,0 0 0,0 1 0,1-1 0,0 0 0,3 10 0,-2-13 0,-1 0 0,1-1 0,0 1 0,0 0 0,0-1 0,1 0 0,0 1 0,0-1 0,0 0 0,0 0 0,0-1 0,1 1 0,0-1 0,0 1 0,0-1 0,0-1 0,0 1 0,0 0 0,1-1 0,-1 0 0,1 0 0,0 0 0,0-1 0,-1 1 0,10 0 0,-5-1 0,-1 0 0,0 0 0,1-1 0,-1 0 0,1-1 0,15-2 0,-20 2 0,0-1 0,0 1 0,0-1 0,0 0 0,-1 0 0,1 0 0,0-1 0,-1 1 0,0-1 0,0 1 0,0-1 0,0 0 0,0-1 0,0 1 0,3-6 0,-2 1 0,1 0 0,-1-1 0,0 0 0,-1 0 0,0 0 0,-1 0 0,0-1 0,2-17 0,-2-7 0,-3-39 0,0 25 0,1 32 0,0-1 0,-2 1 0,0 0 0,-4-19 0,0 75 0,-5 243 0,11-279 0,0 0 0,0 0 0,0 0 0,1 0 0,-1 0 0,1-1 0,0 1 0,0 0 0,1 0 0,-1 0 0,1-1 0,-1 1 0,1-1 0,0 1 0,3 3 0,-2-5 0,-1 0 0,1 0 0,-1-1 0,1 1 0,-1-1 0,1 1 0,0-1 0,0 0 0,0 0 0,0 0 0,0 0 0,0-1 0,0 1 0,0-1 0,0 0 0,0 0 0,0 0 0,0 0 0,0-1 0,3 0 0,-2 0 0,-1 0 0,0 0 0,0-1 0,0 1 0,0-1 0,0 0 0,0 0 0,0 0 0,-1 0 0,1 0 0,0-1 0,-1 1 0,0-1 0,0 0 0,0 1 0,0-1 0,0 0 0,-1 0 0,1 0 0,-1-1 0,0 1 0,2-4 0,2-10 0,0 0 0,5-31 0,-6 0 0,-5 40 0,1-1 0,1 0 0,0 1 0,0-1 0,0 1 0,1-1 0,4-10 0,-4 18 0,0 0 0,-1-1 0,1 1 0,0 0 0,0 1 0,0-1 0,0 0 0,0 0 0,0 1 0,0 0 0,0-1 0,0 1 0,0 0 0,1 0 0,-1 0 0,0 0 0,0 0 0,0 0 0,4 2 0,-1-2 0,-11 2 0,0 0 0,1 1 0,-1 0 0,1 0 0,0 0 0,0 0 0,0 1 0,0 0 0,0 0 0,1 0 0,0 0 0,0 1 0,0 0 0,1 0 0,-1 0 0,1 0 0,0 1 0,-4 9 0,3-2 0,0-1 0,0 1 0,2 0 0,-1 0 0,1 0 0,1 0 0,1 22 0,0-33 0,0 1 0,1-1 0,-1 1 0,1-1 0,-1 0 0,1 0 0,0 1 0,0-1 0,0 0 0,0 0 0,0 0 0,0 0 0,1 0 0,-1 0 0,1 0 0,-1-1 0,3 3 0,0-1 0,0 0 0,0 0 0,1-1 0,-1 0 0,0 0 0,1 0 0,-1 0 0,7 1 0,0-1 0,0 0 0,0 0 0,0-1 0,1 0 0,-1-1 0,21-3 0,-29 2 0,0 0 0,0 0 0,0 0 0,-1 0 0,1-1 0,0 1 0,-1-1 0,1 1 0,-1-1 0,1 0 0,-1 0 0,0-1 0,0 1 0,0 0 0,0-1 0,0 1 0,0-1 0,-1 1 0,1-1 0,-1 0 0,0 0 0,0 1 0,0-1 0,0 0 0,0 0 0,-1 0 0,1 0 0,-1-4 0,1-6 0,0 0 0,0 0 0,-2 0 0,1 0 0,-5-17 0,3 17 0,-1 1 0,-1 0 0,0 0 0,0 0 0,-2 1 0,1-1 0,-1 1 0,-1 0 0,0 1 0,-10-12 0,16 21 0,-1-1 0,0 1 0,1-1 0,-1 1 0,0 0 0,0-1 0,0 1 0,0 0 0,0 0 0,0 1 0,0-1 0,0 0 0,0 1 0,0-1 0,-3 1 0,4 0 0,-1 0 0,1 0 0,-1 0 0,1 0 0,0 1 0,-1-1 0,1 1 0,-1-1 0,1 1 0,0 0 0,0-1 0,-1 1 0,1 0 0,0 0 0,0 0 0,0 0 0,-2 1 0,0 2 0,0 1 0,0-1 0,1 0 0,0 1 0,-1 0 0,1 0 0,1-1 0,-1 1 0,1 0 0,-2 9 0,0 3 0,1 1 0,1-1 0,0 1 0,2 0 0,0-1 0,3 20 0,-3-33 0,0 1 0,0-1 0,0 0 0,0 0 0,1 0 0,-1-1 0,1 1 0,0 0 0,0-1 0,0 1 0,1-1 0,-1 1 0,1-1 0,0 0 0,0 0 0,0 0 0,0-1 0,0 1 0,1-1 0,-1 0 0,1 0 0,0 0 0,0 0 0,-1 0 0,1-1 0,0 0 0,0 0 0,1 0 0,-1 0 0,0-1 0,5 1 0,-6-1 0,0 1 0,1-1 0,-1 0 0,0 0 0,0 0 0,0 0 0,0-1 0,1 1 0,-1-1 0,0 0 0,0 0 0,0 0 0,0 0 0,0 0 0,-1-1 0,1 0 0,0 1 0,0-1 0,-1 0 0,0 0 0,1 0 0,-1-1 0,0 1 0,0 0 0,0-1 0,0 0 0,0 1 0,-1-1 0,1 0 0,-1 0 0,0 0 0,0 0 0,0 0 0,0 0 0,1-4 0,2-13 0,-1-1 0,2-30 0,3-23 0,-7 72 0,0 0 0,-1-1 0,1 1 0,0 0 0,0 0 0,0 1 0,0-1 0,1 0 0,-1 0 0,1 0 0,-1 1 0,1-1 0,-1 1 0,1-1 0,0 1 0,0 0 0,-1 0 0,1-1 0,0 1 0,0 0 0,0 1 0,0-1 0,1 0 0,-1 1 0,0-1 0,0 1 0,0 0 0,0-1 0,1 1 0,2 0 0,-1 0 0,0 0 0,0 1 0,0-1 0,0 1 0,0-1 0,0 1 0,-1 0 0,1 1 0,0-1 0,-1 1 0,1-1 0,0 1 0,-1 0 0,0 0 0,0 1 0,5 3 0,-5-2 0,-1 0 0,1 0 0,-1 0 0,1 0 0,-1 0 0,-1 1 0,1-1 0,0 1 0,-1-1 0,0 1 0,0 0 0,-1 0 0,1-1 0,-1 1 0,0 0 0,0 0 0,0-1 0,-1 1 0,0 0 0,0 0 0,0-1 0,0 1 0,-1-1 0,0 1 0,0-1 0,0 0 0,-3 5 0,2-5 0,1 1 0,-1-1 0,1 1 0,0-1 0,1 1 0,-1 0 0,1 0 0,0 0 0,0 0 0,1 0 0,-1 0 0,1 0 0,0 0 0,0 0 0,2 7 0,-1-10 0,0-1 0,0 1 0,1-1 0,-1 0 0,0 0 0,1 1 0,-1-1 0,1 0 0,-1 0 0,1 0 0,-1 0 0,1-1 0,0 1 0,-1 0 0,1-1 0,0 1 0,0-1 0,0 0 0,-1 1 0,1-1 0,0 0 0,0 0 0,3-1 0,45-1 0,-50 2 0,4-1 0,-1 1 0,0-1 0,0 0 0,0 0 0,-1 0 0,1 0 0,0-1 0,0 1 0,-1-1 0,1 0 0,0 0 0,-1 0 0,0 0 0,0 0 0,1 0 0,-1-1 0,0 1 0,-1-1 0,1 0 0,0 1 0,-1-1 0,0 0 0,1 0 0,-1 0 0,0 0 0,-1 0 0,2-5 0,1-9 0,-1 0 0,0 0 0,-2-32 0,0 33 0,0-58 0,-8 135 0,7-38 0,-1-8 0,2 0 0,0 0 0,1 0 0,5 25 0,-6-37 0,1 0 0,0 0 0,0 0 0,0 0 0,0 0 0,0 0 0,1 0 0,0 0 0,-1-1 0,1 1 0,0-1 0,0 1 0,0-1 0,1 0 0,-1 0 0,0 0 0,1 0 0,0 0 0,-1-1 0,1 1 0,0-1 0,0 1 0,0-1 0,0 0 0,0 0 0,0-1 0,0 1 0,4 0 0,-4 0 0,1-1 0,-1 0 0,1 0 0,-1 0 0,1 0 0,-1-1 0,0 1 0,1-1 0,-1 0 0,0 0 0,1 0 0,-1 0 0,0 0 0,0-1 0,0 0 0,0 1 0,4-4 0,-4 1 0,1 0 0,0 0 0,-1 0 0,0-1 0,0 1 0,0-1 0,-1 0 0,0 0 0,1 0 0,1-8 0,3-16 0,-2 0 0,0-1 0,-2 1 0,-1-39 0,-2 107 0,1 23 0,-2 0 0,-18 110 0,12-140 0,1 0 0,-1 1 0,-2-1 0,-12 31 0,19-60 0,0-1 0,0 1 0,0 0 0,0 0 0,0-1 0,-1 1 0,1-1 0,-1 0 0,1 0 0,-1 0 0,0 0 0,0 0 0,0-1 0,0 1 0,0-1 0,0 0 0,0 0 0,-1 0 0,1 0 0,0 0 0,-1-1 0,1 1 0,0-1 0,-1 0 0,1 0 0,0-1 0,-1 1 0,-4-2 0,2 2 0,0-1 0,0-1 0,0 1 0,0-1 0,0 0 0,0-1 0,0 1 0,1-1 0,-1-1 0,1 1 0,0 0 0,0-1 0,0 0 0,-7-9 0,7 6 0,0 0 0,1 0 0,0 0 0,1-1 0,-1 1 0,2-1 0,-1 0 0,1 0 0,0 0 0,0 0 0,1 0 0,1-1 0,-1 1 0,1 0 0,0-1 0,3-13 0,-2 19 0,1 1 0,-1-1 0,1 1 0,0-1 0,-1 1 0,1 0 0,0 0 0,1 0 0,-1 0 0,0 0 0,0 0 0,1 0 0,-1 1 0,1-1 0,0 1 0,-1 0 0,4-1 0,55-18 0,-46 16 0,108-22 0,3-1 0,-119 25-7,17-7 22,-24 9-18,1-1 0,0 1-1,-1-1 1,1 1 0,0-1 0,-1 1 0,1-1 0,-1 1 0,1-1-1,-1 0 1,1 1 0,-1-1 0,0 0 0,1 0 0,-1 1 0,0-1-1,0 0 1,1 0 0,-1 1 0,0-1 0,0 0 0,0 0 0,0 0 0,0 0-1,0 1 1,0-1 0,0-1 0,-3-10-269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08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 30 31695,'0'0'688,"2"-3"-496,19-1-112,9 3-32,4-1-16,5 1-32,-3-3 32,-7 1-32,-8-3 0,-9 2 0,-8 4 0,-4-1 0,-9 1-128,-10 0-688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16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43 109 32207,'0'-22'348,"0"13"-230,0 10-24,-23 292-94,7-150 0,15-121 0,-1 6 0,2-25 0,-1-15 0,3-17 0,1 0 0,1 0 0,1 1 0,15-45 0,-19 73 0,0-1 0,-1 0 0,1 1 0,0-1 0,-1 0 0,1 1 0,0-1 0,0 1 0,0 0 0,0-1 0,-1 1 0,1 0 0,0-1 0,0 1 0,0 0 0,0 0 0,0 0 0,0 0 0,0 0 0,0 0 0,0 0 0,0 0 0,0 0 0,0 0 0,0 0 0,-1 1 0,1-1 0,0 0 0,0 1 0,1 0 0,29 11 0,-28-10 0,0 0 0,1-1 0,-1 1 0,1-1 0,-1 0 0,1 0 0,0 0 0,-1 0 0,1-1 0,0 1 0,0-1 0,6 0 0,-8-1 0,0 1 0,0-1 0,0 0 0,0 0 0,-1 0 0,1 0 0,0 0 0,-1 0 0,1-1 0,0 1 0,-1 0 0,1-1 0,-1 1 0,0-1 0,0 0 0,1 1 0,-1-1 0,0 0 0,-1 0 0,1 0 0,0 1 0,0-1 0,-1 0 0,1-4 0,7-28 0,-2 0 0,-2 0 0,-1-1 0,-2-47 0,-1 80 0,-5 142 0,1-67 0,6 94 0,-2-166 0,0 0 0,0 1 0,1-1 0,-1 0 0,0 1 0,0-1 0,1 0 0,-1 0 0,1 1 0,-1-1 0,1 0 0,0 0 0,-1 0 0,1 0 0,0 0 0,0 0 0,0 0 0,-1 0 0,1 0 0,0 0 0,1 0 0,-1 0 0,0-1 0,0 1 0,0 0 0,0-1 0,0 1 0,1-1 0,-1 1 0,0-1 0,1 0 0,-1 0 0,0 1 0,0-1 0,1 0 0,-1 0 0,0 0 0,3-1 0,-2 1 0,1 0 0,-1-1 0,1 0 0,-1 1 0,1-1 0,-1 0 0,0 0 0,1 0 0,-1-1 0,0 1 0,0 0 0,0-1 0,0 0 0,0 1 0,0-1 0,0 0 0,-1 0 0,4-4 0,0-7 0,1 0 0,-1-1 0,-1 0 0,4-27 0,-5 24 0,1 1 0,0 0 0,9-20 0,-12 33 0,1 0 0,0 0 0,0 0 0,0 1 0,1-1 0,-1 1 0,0-1 0,1 1 0,0 0 0,-1 0 0,1 0 0,0 0 0,0 1 0,0-1 0,0 1 0,0-1 0,1 1 0,-1 0 0,0 1 0,4-2 0,10-3 0,-12 2 0,-14 2 0,-17 8 0,19-2 0,1 0 0,0 1 0,0 0 0,1 0 0,0 1 0,0-1 0,0 1 0,1 0 0,0 1 0,0-1 0,1 1 0,-5 14 0,5-12 0,1 0 0,-1 0 0,2 0 0,-1 0 0,2 0 0,-1 0 0,1 0 0,1 0 0,0 0 0,2 13 0,-2-20 0,0 0 0,1-1 0,-1 1 0,1 0 0,-1-1 0,1 1 0,0-1 0,0 1 0,0-1 0,0 0 0,0 0 0,1 0 0,-1 0 0,1 0 0,-1-1 0,1 1 0,-1-1 0,1 1 0,0-1 0,0 0 0,0 0 0,0 0 0,5 0 0,2 1 0,1-1 0,-1 0 0,0 0 0,1-1 0,18-2 0,-27 1 0,1 1 0,-1-1 0,0 0 0,1 1 0,-1-1 0,0 0 0,1 0 0,-1 0 0,0-1 0,0 1 0,0-1 0,0 1 0,0-1 0,0 1 0,-1-1 0,1 0 0,2-3 0,-1 0 0,-1 1 0,1-1 0,-1 0 0,0 0 0,0 0 0,-1 0 0,2-10 0,0-1 0,-2 0 0,0 0 0,-2 0 0,-2-25 0,2 35 0,0 0 0,0 0 0,-1 0 0,0 0 0,0 1 0,-1-1 0,0 0 0,0 1 0,-6-9 0,7 11 0,0 1 0,1 0 0,-1 0 0,0-1 0,-1 1 0,1 1 0,0-1 0,-1 0 0,1 1 0,-1-1 0,1 1 0,-1 0 0,0-1 0,1 1 0,-1 1 0,0-1 0,0 0 0,0 1 0,0-1 0,1 1 0,-1 0 0,-4 0 0,5 1 0,1-1 0,0 1 0,-1-1 0,1 1 0,0 0 0,0 0 0,0-1 0,0 1 0,-1 0 0,1 0 0,0 0 0,0 0 0,1 0 0,-1 0 0,0 1 0,0-1 0,1 0 0,-1 0 0,0 0 0,1 1 0,-1-1 0,1 0 0,0 1 0,-1-1 0,1 1 0,0-1 0,0 2 0,-3 43 0,3-41 0,0 6 0,0-1 0,1 1 0,0 0 0,1 0 0,0-1 0,0 1 0,6 13 0,-6-20 0,0-1 0,0 1 0,0 0 0,1 0 0,-1-1 0,1 0 0,0 1 0,0-1 0,0 0 0,0 0 0,0-1 0,1 1 0,-1-1 0,1 1 0,0-1 0,0 0 0,0-1 0,0 1 0,0-1 0,0 1 0,7 0 0,-5-1 0,1 0 0,-1 0 0,1 0 0,0-1 0,-1 0 0,1-1 0,-1 1 0,1-1 0,0-1 0,-1 1 0,13-5 0,-16 4 0,1 0 0,-1 0 0,1 0 0,-1-1 0,0 1 0,0-1 0,0 0 0,0 0 0,0 0 0,-1 0 0,0-1 0,1 1 0,-1-1 0,0 1 0,0-1 0,-1 0 0,1 0 0,-1 1 0,0-1 0,1-6 0,1-12 0,0-1 0,-2 1 0,0 0 0,-5-43 0,3 63 0,1 1 0,0-1 0,-1 1 0,1-1 0,-1 1 0,1-1 0,-1 1 0,1-1 0,-1 1 0,0-1 0,0 1 0,0 0 0,0 0 0,-2-3 0,-4 5 0,4 15 0,1 12 0,0-3 0,2 0 0,2 25 0,-1-44 0,-1 0 0,1 0 0,1 0 0,-1 0 0,1 0 0,0 0 0,0-1 0,1 1 0,0-1 0,0 1 0,0-1 0,0 0 0,8 8 0,-9-11 0,0-1 0,1 1 0,-1-1 0,0 1 0,1-1 0,-1 0 0,1 0 0,-1 0 0,1 0 0,0 0 0,-1 0 0,1-1 0,0 1 0,0-1 0,-1 0 0,1 0 0,0 0 0,0 0 0,-1-1 0,1 1 0,0-1 0,0 1 0,-1-1 0,1 0 0,-1 0 0,1 0 0,-1-1 0,1 1 0,-1 0 0,0-1 0,1 0 0,-1 1 0,0-1 0,0 0 0,0 0 0,0 0 0,-1 0 0,1-1 0,-1 1 0,1 0 0,-1-1 0,0 1 0,0-1 0,0 1 0,1-6 0,3-15 0,-1-1 0,-1 1 0,-1-1 0,-1 0 0,-4-41 0,2 49 0,-2-6 0,3 22 0,0 0 0,0 0 0,0 0 0,0 0 0,-1 0 0,1 0 0,0 0 0,0 0 0,0 0 0,0 0 0,0 0 0,-1 0 0,1 0 0,0 0 0,0 0 0,0 0 0,0 0 0,-1 0 0,1 0 0,0 0 0,0 0 0,0 0 0,0 0 0,0 0 0,0 0 0,-1 0 0,1 1 0,0-1 0,0 0 0,0 0 0,0 0 0,0 0 0,0 0 0,0 0 0,0 0 0,0 1 0,-1-1 0,1 0 0,0 0 0,0 0 0,0 0 0,0 1 0,0-1 0,0 0 0,0 0 0,0 0 0,0 0 0,0 0 0,0 1 0,0-1 0,0 0 0,0 0 0,1 0 0,-9 39 0,5-2 0,1 0 0,6 69 0,-3-102 0,0 0 0,0 0 0,0 1 0,0-1 0,1 0 0,0 0 0,0 0 0,0 0 0,0-1 0,0 1 0,1-1 0,-1 1 0,7 5 0,-7-7 0,1 0 0,-1 0 0,1-1 0,-1 1 0,1-1 0,-1 0 0,1 1 0,0-1 0,0-1 0,0 1 0,-1 0 0,1-1 0,0 1 0,0-1 0,0 0 0,0 0 0,0 0 0,0 0 0,0 0 0,6-2 0,-7 1 0,0 0 0,0 0 0,0 0 0,0-1 0,0 1 0,0 0 0,-1-1 0,1 1 0,0-1 0,-1 0 0,1 1 0,-1-1 0,1 0 0,-1 0 0,0 0 0,2-4 0,15-40 0,-14 34 0,10-27 0,-5 11 0,1 1 0,1 0 0,23-38 0,-33 62 0,0 1 0,0 0 0,1 0 0,-1 1 0,0-1 0,1 0 0,-1 0 0,1 1 0,0-1 0,0 1 0,-1-1 0,1 1 0,0 0 0,0 0 0,0 0 0,1 0 0,-1 0 0,0 0 0,0 0 0,0 1 0,1-1 0,-1 1 0,0 0 0,0 0 0,5 0 0,-4 0 0,-1 1 0,0 0 0,1 0 0,-1 1 0,0-1 0,0 0 0,0 1 0,0-1 0,0 1 0,-1 0 0,1 0 0,0-1 0,-1 1 0,1 0 0,-1 0 0,0 1 0,0-1 0,1 0 0,-1 0 0,-1 1 0,1-1 0,1 5 0,0 3 0,0 1 0,0-1 0,-1 1 0,0-1 0,-1 1 0,0 0 0,-1-1 0,0 1 0,-1-1 0,0 1 0,0-1 0,-5 11 0,2-7 0,-1 1 0,-1-1 0,0-1 0,-1 1 0,-1-2 0,0 1 0,-18 19 0,25-30 0,0 0 0,1 0 0,-1-1 0,0 1 0,0 0 0,0-1 0,0 0 0,0 1 0,0-1 0,0 0 0,0 0 0,-1 0 0,1 0 0,0-1 0,-1 1 0,1-1 0,0 1 0,-1-1 0,1 0 0,-1 0 0,-3 0 0,5-1 0,-1 1 0,0-1 0,0 0 0,0 0 0,0 0 0,0 0 0,1-1 0,-1 1 0,1 0 0,-1-1 0,1 1 0,-1-1 0,1 0 0,0 1 0,0-1 0,-1 0 0,1 0 0,0 1 0,1-1 0,-1 0 0,0 0 0,1 0 0,-2-4 0,-1-15 0,0-1 0,0 1 0,2 0 0,1 0 0,3-27 0,-3 47 0,0 1 0,0-1 0,1 0 0,-1 1 0,0-1 0,0 1 0,1-1 0,-1 1 0,0-1 0,1 1 0,-1-1 0,1 1 0,-1-1 0,1 1 0,-1 0 0,1-1 0,-1 1 0,1 0 0,-1-1 0,1 1 0,-1 0 0,1 0 0,-1-1 0,1 1 0,-1 0 0,1 0 0,0 0 0,-1 0 0,1 0 0,-1 0 0,1 0 0,0 0 0,-1 0 0,1 0 0,0 0 0,-1 0 0,1 0 0,-1 0 0,1 1 0,-1-1 0,2 1 0,0-1 0,0 1 0,1 0 0,-1-1 0,0 1 0,0 0 0,0 1 0,0-1 0,0 0 0,0 1 0,2 1 0,22 30 0,-17-21 0,0 0 0,21 21 0,-26-30 0,0 0 0,1 1 0,-1-1 0,1-1 0,0 1 0,0-1 0,0 1 0,0-1 0,0-1 0,0 1 0,1-1 0,5 1 0,-2-1 0,-1 0 0,1 0 0,0-1 0,0 0 0,0-1 0,-1 1 0,1-2 0,15-3 0,-20 3 0,-1 0 0,1 1 0,0-2 0,-1 1 0,0 0 0,1-1 0,-1 1 0,0-1 0,0 0 0,0 0 0,-1 0 0,1 0 0,-1-1 0,0 1 0,0-1 0,0 1 0,0-1 0,0 0 0,-1 0 0,2-7 0,0-5 0,0 0 0,-2 0 0,1 0 0,-2-1 0,0 1 0,-4-19 0,4 33 0,0 0 0,0-1 0,-1 1 0,1 0 0,-1-1 0,0 1 0,1 0 0,-1 0 0,0-1 0,-1 1 0,1 0 0,0 0 0,0 0 0,-1 1 0,1-1 0,-1 0 0,0 0 0,0 1 0,1-1 0,-1 1 0,0-1 0,0 1 0,0 0 0,0 0 0,-1 0 0,1 0 0,0 0 0,-3 0 0,3 1 0,0-1 0,0 1 0,-1 0 0,1 0 0,0 1 0,0-1 0,0 0 0,0 1 0,0-1 0,0 1 0,0 0 0,0 0 0,1-1 0,-1 1 0,0 0 0,0 1 0,0-1 0,1 0 0,-1 0 0,1 1 0,-1-1 0,1 1 0,0-1 0,-1 1 0,1 0 0,0 0 0,0-1 0,0 1 0,0 0 0,0 0 0,1 0 0,-2 3 0,0 5 0,-1 0 0,1-1 0,1 1 0,0 0 0,0 0 0,1 0 0,0 0 0,1 0 0,0 0 0,3 12 0,-3-15 0,1-1 0,0 1 0,0-1 0,1 0 0,0 0 0,0 0 0,0 0 0,1 0 0,0-1 0,0 0 0,0 1 0,0-1 0,1-1 0,0 1 0,0-1 0,7 5 0,-6-6 0,0 0 0,0 0 0,0-1 0,1 0 0,-1 0 0,0 0 0,1-1 0,0 0 0,-1 0 0,1-1 0,0 1 0,-1-2 0,1 1 0,0-1 0,-1 0 0,12-3 0,-15 2 0,0-1 0,0 1 0,0-1 0,-1 0 0,1 1 0,-1-1 0,0-1 0,0 1 0,0 0 0,0 0 0,-1-1 0,2-3 0,14-44 0,-12 20 0,-1 0 0,-1 0 0,-3-43 0,0 61 0,0 13 0,0 0 0,0 0 0,0 0 0,0 0 0,0 0 0,0 0 0,0-1 0,0 1 0,0 0 0,0 0 0,0 0 0,-1 0 0,1 0 0,0 0 0,0 0 0,0 0 0,0-1 0,0 1 0,0 0 0,-1 0 0,1 0 0,0 0 0,0 0 0,0 0 0,0 0 0,0 0 0,-1 0 0,1 0 0,0 0 0,0 0 0,0 0 0,0 0 0,0 0 0,-1 0 0,1 0 0,0 0 0,0 0 0,0 0 0,0 0 0,0 0 0,-1 1 0,1-1 0,0 0 0,0 0 0,0 0 0,0 0 0,0 0 0,0 0 0,0 0 0,0 0 0,-1 1 0,1-1 0,0 0 0,0 0 0,0 0 0,0 0 0,0 0 0,0 0 0,0 1 0,0-1 0,0 0 0,0 0 0,0 0 0,0 1 0,-8 8 0,5 4 0,0 1 0,1 0 0,0-1 0,1 1 0,0 0 0,3 27 0,-1-3 0,-1-33 0,0 0 0,0 0 0,1-1 0,-1 1 0,1 0 0,0-1 0,0 1 0,1 0 0,-1-1 0,1 1 0,0-1 0,0 0 0,6 8 0,-6-10 0,0 1 0,1-1 0,-1 0 0,1-1 0,0 1 0,-1 0 0,1-1 0,0 1 0,0-1 0,0 0 0,0 0 0,0 0 0,0-1 0,0 1 0,0-1 0,1 1 0,-1-1 0,0 0 0,0 0 0,0 0 0,5-2 0,-7 2 0,1-1 0,-1 1 0,1-1 0,-1 0 0,1 1 0,-1-1 0,1 0 0,-1 0 0,0 0 0,0 0 0,1-1 0,-1 1 0,0 0 0,0 0 0,0-1 0,0 1 0,-1 0 0,1-1 0,0 1 0,0-1 0,-1 1 0,1-1 0,-1 1 0,1-3 0,7-43 0,-8 44 0,3-129 0,-3 99 0,0 43 0,0 16 0,4 37 0,-3-57 0,0 1 0,0-1 0,1 1 0,0-1 0,0 1 0,0-1 0,1 0 0,0 0 0,0 0 0,1 0 0,4 6 0,-5-10 0,0 0 0,-1 0 0,1 0 0,0 0 0,0-1 0,0 1 0,0-1 0,0 1 0,0-1 0,1 0 0,-1-1 0,0 1 0,1 0 0,-1-1 0,0 0 0,1 0 0,5 0 0,-7 0 0,1 0 0,0 0 0,0-1 0,-1 1 0,1-1 0,0 0 0,-1 0 0,1 1 0,-1-2 0,1 1 0,-1 0 0,1 0 0,-1-1 0,0 1 0,0-1 0,0 0 0,0 0 0,0 0 0,0 0 0,0 0 0,2-5 0,1-3 0,-2-1 0,0 0 0,0 0 0,-1 0 0,0-1 0,0-19 0,-1 1 0,-5-41 0,3 69 0,1 1 0,-1 0 0,1 0 0,-1-1 0,0 1 0,0 0 0,1 0 0,-1 0 0,0 0 0,0 0 0,0 0 0,0 0 0,0 0 0,0 0 0,0 0 0,-1 0 0,1 1 0,0-1 0,0 0 0,-1 1 0,1-1 0,0 1 0,-1-1 0,1 1 0,0 0 0,-1 0 0,1 0 0,0-1 0,-1 1 0,1 0 0,-1 1 0,1-1 0,0 0 0,-1 0 0,1 1 0,-1-1 0,1 1 0,0-1 0,0 1 0,-1-1 0,1 1 0,0 0 0,0 0 0,0-1 0,0 1 0,0 0 0,0 0 0,0 0 0,0 0 0,0 0 0,0 1 0,-1 1 0,-1 4 0,1 1 0,0 0 0,0 0 0,1 1 0,0-1 0,1 0 0,-1 0 0,1 0 0,1 1 0,1 8 0,-1-13 0,-1 1 0,1-1 0,1 1 0,-1-1 0,0 0 0,1 1 0,0-1 0,0 0 0,0 0 0,1-1 0,-1 1 0,1 0 0,0-1 0,0 1 0,0-1 0,0 0 0,1 0 0,-1 0 0,7 3 0,-6-4 0,0 0 0,1 0 0,-1-1 0,0 1 0,1-1 0,-1 0 0,1 0 0,-1-1 0,1 0 0,-1 1 0,1-1 0,-1-1 0,1 1 0,-1-1 0,8-1 0,-9 1 0,-1 0 0,1-1 0,-1 1 0,1 0 0,-1-1 0,1 0 0,-1 1 0,0-1 0,1 0 0,-1 0 0,0-1 0,-1 1 0,1 0 0,0-1 0,-1 1 0,1-1 0,-1 1 0,0-1 0,0 1 0,0-1 0,0 0 0,0 0 0,0 0 0,0-4 0,2-78 0,-4 49 0,1 28 0,0 9 0,-1 58 0,-1-20 0,6 54 0,-4-90 0,1-1 0,0 1 0,-1-1 0,1 0 0,0 0 0,0 1 0,0-1 0,0 0 0,1 0 0,-1 0 0,1 0 0,-1 0 0,1 0 0,0-1 0,-1 1 0,1 0 0,0-1 0,0 0 0,0 1 0,0-1 0,1 0 0,-1 0 0,0 0 0,0 0 0,1 0 0,-1-1 0,0 1 0,1-1 0,-1 1 0,1-1 0,-1 0 0,1 0 0,-1 0 0,0 0 0,1-1 0,-1 1 0,1-1 0,-1 1 0,0-1 0,1 0 0,-1 0 0,0 0 0,0 0 0,0 0 0,1 0 0,-1-1 0,0 1 0,-1-1 0,1 0 0,3-3 0,4-6 0,0-1 0,-1 1 0,-1-2 0,0 1 0,0-1 0,-1-1 0,-1 1 0,0-1 0,-1 0 0,-1 0 0,3-22 0,0-17 0,-1-91 0,-5 134 0,1-12 0,0 17 0,0 1 0,-1-1 0,0 0 0,0 1 0,0-1 0,-1 0 0,0 0 0,-2-7 0,3 12 0,1 0 0,-1 0 0,0 1 0,0-1 0,0 0 0,0 0 0,0 0 0,0 0 0,0 0 0,0 0 0,0 1 0,0-1 0,0 0 0,0 0 0,-1 0 0,1 0 0,0 0 0,0 1 0,0-1 0,0 0 0,0 0 0,0 0 0,0 0 0,0 0 0,0 0 0,0 0 0,0 1 0,-1-1 0,1 0 0,0 0 0,0 0 0,0 0 0,0 0 0,0 0 0,0 0 0,-1 0 0,1 0 0,0 0 0,0 0 0,0 0 0,0 0 0,0 0 0,0 0 0,-1 0 0,1 0 0,0 0 0,0 0 0,0 0 0,0 0 0,0 0 0,-1 0 0,1 0 0,0 0 0,0 0 0,0 0 0,0 0 0,0 0 0,0 0 0,-1 0 0,1 0 0,0-1 0,0 1 0,0 0 0,0 0 0,0 0 0,0 0 0,-3 13 0,-3 45 0,4 101 0,-1 23 0,-3-96 0,4-35 0,-3 0 0,-12 57 0,16-106 0,1-1 0,-1 1 0,1 0 0,-1 0 0,1 0 0,-1 0 0,0-1 0,0 1 0,0 0 0,0-1 0,0 1 0,0 0 0,0-1 0,-1 1 0,1-1 0,-1 0 0,1 0 0,-1 1 0,-2 1 0,0-2 0,0 0 0,0 0 0,0-1 0,0 1 0,0-1 0,0 0 0,-8 0 0,-3-1 0,-1 2 0,8 0 0,1-1 0,-1 0 0,1-1 0,-12-1 0,17 2 0,1 0 0,-1-1 0,1 1 0,-1-1 0,1 1 0,0-1 0,-1 0 0,1 0 0,0 1 0,0-1 0,-1 0 0,1 0 0,0 0 0,0 0 0,0 0 0,0 0 0,0-1 0,0 1 0,0 0 0,1-1 0,-1 1 0,0 0 0,1-1 0,-1 1 0,1-1 0,-1 1 0,1 0 0,0-3 0,-1 0 0,1-1 0,0 0 0,0 0 0,0 0 0,0 1 0,1-1 0,0 0 0,0 0 0,1 1 0,-1-1 0,1 1 0,0-1 0,0 1 0,4-6 0,-1 3 0,0 0 0,1 0 0,0 1 0,0-1 0,1 1 0,-1 1 0,12-8 0,1 2 0,2 0 0,-1 0 0,1 2 0,1 1 0,29-7 0,40-4 0,-60 14 0,0-1 0,35-13 0,-63 18 0,-1 0 0,0 0 0,0 0 0,0 0 0,0 0 0,0-1 0,0 1 0,0-1 0,0 0 0,-1 1 0,1-1 0,0 0 0,-1 0 0,0 0 0,1 0 0,-1 0 0,0-1 0,1-1 0,-1-1 0,1 1 0,-1-1 0,0 1 0,-1-1 0,1 0 0,-1 0 0,0 1 0,-1-10 0,0 5 0,-1 1 0,0 0 0,0-1 0,-1 1 0,0 0 0,0 0 0,0 0 0,-1 1 0,-10-14 0,13 19 0,0 0 0,0 1 0,-1-1 0,1 0 0,-1 1 0,0-1 0,1 1 0,-1-1 0,0 1 0,0 0 0,0 0 0,0 0 0,0 0 0,0 0 0,0 0 0,0 1 0,0-1 0,0 1 0,0-1 0,-1 1 0,1 0 0,0 0 0,0 0 0,0 0 0,-1 0 0,1 0 0,0 1 0,0-1 0,0 1 0,0-1 0,0 1 0,-4 1 0,2 1 0,1 0 0,-1-1 0,1 1 0,-1 1 0,1-1 0,0 0 0,1 1 0,-1-1 0,0 1 0,1 0 0,0 0 0,0 0 0,0 0 0,-2 7 0,2-3 0,0-1 0,0 0 0,0 1 0,1-1 0,1 1 0,-1-1 0,1 1 0,0 0 0,1-1 0,2 11 0,-3-15 0,1 0 0,0 0 0,1 0 0,-1 0 0,0 0 0,1 0 0,0-1 0,-1 1 0,1-1 0,0 1 0,0-1 0,1 0 0,-1 1 0,0-1 0,1 0 0,-1-1 0,1 1 0,0 0 0,0-1 0,-1 1 0,1-1 0,0 0 0,0 0 0,0 0 0,0-1 0,6 2 0,4 0 0,0 0 0,1-1 0,-1-1 0,1 0 0,25-3 0,-39 3 0,0 0 0,0 0 0,1-1 0,-1 1 0,0 0 0,0 0 0,0 0 0,0 0 0,1 0 0,-1 0 0,0-1 0,0 1 0,0 0 0,0 0 0,0 0 0,0 0 0,1-1 0,-1 1 0,0 0 0,0 0 0,0 0 0,0-1 0,0 1 0,0 0 0,0 0 0,0 0 0,0-1 0,0 1 0,0 0 0,0 0 0,0 0 1,0-1-1,0 1 0,0 0 0,0 0 0,0 0 0,0-1 0,0 1 0,-1 0 0,1 0 0,0 0 0,0 0 0,0-1 0,0 1 0,0 0 0,0 0 0,-1 0 0,1 0 0,0 0 0,0 0 0,0-1 0,0 1 0,-1 0 0,1 0 0,0 0 0,0 0 0,0 0 0,-1 0 0,1 0 0,-12-7-22,-4 2-488,-2-3-1632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17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92 17 32271,'-1'-1'6,"1"1"0,-1-1 0,1 1 0,-1 0 0,1-1 0,-1 1 0,0 0 0,1-1 0,-1 1 0,0 0 0,1-1 0,-1 1 0,0 0 0,1 0 0,-1 0 0,0 0 0,1 0 1,-1 0-1,0 0 0,0 0 0,1 0 0,-1 0 0,0 0 0,1 0 0,-1 0 0,0 1 0,1-1 0,-1 0 0,0 1 0,1-1 0,-1 0 0,1 1 0,-1-1 0,0 1 0,1-1 0,-1 0 0,1 1 0,-1 0 0,1-1 0,0 1 0,-1-1 0,1 1 1,-1-1-1,1 1 0,0 0 0,0-1 0,-1 1 0,1 0 0,0-1 0,0 2 0,-9 34 134,8-31-138,1-1 0,0 1 1,0 0-1,0 0 0,1 0 0,-1 0 0,1 0 0,1 0 1,-1 0-1,3 5 0,-3-8-1,1 0 0,-1 0 0,1-1 0,-1 1 0,1-1 0,0 1 0,0-1 0,0 1 0,0-1 0,0 0 0,0 0 0,0 0 0,0 0 0,0 0 0,1-1 0,-1 1 0,0-1 0,1 1 0,-1-1 0,0 0 0,1 0 0,-1 0 0,4 0 0,-4 0-1,0 0 0,1 0 0,-1 0 0,0 0 0,0 0 0,1-1 0,-1 1 0,0-1 0,0 1 0,0-1 0,0 0 0,0 0 0,0 0 0,0 0 0,0 0 0,0 0 0,0 0 0,3-4 0,-4 3 0,1-1 0,-1 0 0,1 0 0,-1 0 0,0-1 0,0 1 0,-1 0 0,1 0 0,-1-1 0,1 1 0,-1 0 0,0 0 0,-1-4 0,2 4 0,-1-1 0,-1 1 0,1 0 0,0-1 0,-1 1 0,0 0 0,1-1 0,-1 1 0,-1 0 0,1 0 0,0 0 0,-1 0 0,1 0 0,-1 0 0,0 1 0,0-1 0,0 0 0,-1 1 0,1-1 0,0 1 0,-1 0 0,0 0 0,1 0 0,-1 0 0,0 1 0,0-1 0,0 1 0,0-1 0,0 1 0,0 0 0,-1 0 0,1 1 0,0-1 0,-1 1 0,1-1 0,0 1 0,-1 0 0,1 0 0,-5 1 0,6-1 1,0 0-1,0 1 1,0-1-1,0 1 1,0-1-1,-1 1 1,1 0-1,0 0 1,1-1-1,-1 2 1,0-1-1,0 0 1,0 0-1,0 0 1,1 1-1,-1-1 1,1 1-1,-2 1 1,-20 37-128,21-37 100,-14 34-693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3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90 51 31919,'23'-17'668,"-19"14"-655,0-1 0,0 1 0,0 0 0,0 0 0,1 1-1,-1 0 1,1-1 0,0 1 0,-1 1 0,1-1 0,0 1-1,0 0 1,10-1 0,-6 1-13,-4 1 0,0-1 0,1 1 0,-1 0 0,0 1 0,0-1 0,6 2 0,-10-1 0,1-1 0,-1 1 0,0-1 0,1 1 0,-1 0 0,0-1 0,0 1 0,0 0 0,0 0 0,0 0 0,0 0 0,0 0 0,0 0 0,0 0 0,0 1 0,0-1 0,-1 0 0,1 0 0,0 1 0,-1-1 0,1 0 0,-1 1 0,0-1 0,1 0 0,-1 1 0,0-1 0,0 3 0,1 4 0,-1 0 0,0-1 0,0 1 0,-1 0 0,0 0 0,0 0 0,-1 0 0,0 0 0,0-1 0,-1 1 0,0-1 0,0 0 0,-6 9 0,2-5 0,-1-1 0,0 0 0,0-1 0,-1 0 0,0 0 0,-1-1 0,-18 13 0,18-15 0,0 0 0,0 0 0,0-1 0,-1-1 0,1 1 0,-1-2 0,0 0 0,0 0 0,-1-1 0,1 0 0,-18 0 0,77-20 0,-32 14 0,1 1 0,0 0 0,0 2 0,0 0 0,19 1 0,-30 0 0,-1 1 0,0 0 0,0 0 0,0 0 0,0 1 0,0 0 0,-1 0 0,1 0 0,0 1 0,5 4 0,29 12 0,-3-15-251,-31-4-811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3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210 7 31791,'0'-1'30,"-1"1"1,0-1 0,1 1-1,-1-1 1,0 0-1,0 1 1,0 0 0,1-1-1,-1 1 1,0-1 0,0 1-1,0 0 1,0 0 0,0 0-1,0-1 1,0 1 0,0 0-1,1 0 1,-1 0 0,0 0-1,0 0 1,0 1-1,0-1 1,0 0 0,0 0-1,0 1 1,0-1 0,0 0-1,1 1 1,-2 0 0,-24 16-72,12-3 50,1 0-1,1 1 0,0 0 1,1 1-1,0 0 0,-11 24 1,17-29-9,0 0 1,1 0 0,0 0-1,1 0 1,0 1 0,1 0-1,0 0 1,1-1 0,0 1 0,1 0-1,1 19 1,0-28-1,0 0 0,0-1 0,0 1 0,0-1 0,1 1 0,-1-1 0,0 1 0,1-1 0,0 0 0,0 0 0,-1 1 0,1-1 0,1-1 0,-1 1 0,0 0 0,0 0 0,1-1 0,-1 1 0,1-1 0,-1 0 0,1 0 0,-1 0 0,5 1 0,-1 0 0,0-1 0,0 1 0,0-1 0,0 0 0,0-1 0,0 0 0,0 0 0,0 0 0,12-3 0,-16 3 0,-1-1 0,0 0 0,0 1 0,0-1 0,0 0 0,0 0 0,0 0 0,0 0 0,0 0 0,0 0 0,0 0 0,0 0 0,0 0 0,-1-1 0,1 1 0,-1 0 0,1-1 0,-1 1 0,1 0 0,-1-1 0,0 1 0,1 0 0,-1-1 0,0 1 0,0-1 0,0 1 0,0 0 0,-1-3 0,1 1 0,0 0 0,0 1 0,0-1 0,-1 0 0,1 0 0,-1 0 0,0 0 0,0 0 0,0 0 0,0 1 0,0-1 0,-4-4 0,2 4 0,0 1 0,-1-1 0,1 1 0,-1-1 0,1 1 0,-1 0 0,0 1 0,0-1 0,0 1 0,0 0 0,0 0 0,0 0 0,-7-1 0,-4 1 0,1 1 0,-23 1 0,16 3-21,7 6-86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34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188 1 32303,'-1'11'100,"-1"0"1,0 0 0,0 0-1,-8 19 1,-24 58-169,13-37 97,6-11-29,-12 29 0,3 1 0,-25 119 0,48-182-43,2-16 148,4-14-1111,0 11-3332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3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164 30 32175,'0'-1'19,"0"-1"1,-1 1 0,1-1-1,-1 1 1,0 0-1,1-1 1,-1 1 0,0 0-1,0 0 1,0-1-1,0 1 1,0 0-1,0 0 1,0 0 0,0 0-1,0 0 1,-1 1-1,1-1 1,0 0 0,0 0-1,-1 1 1,1-1-1,-1 1 1,1-1 0,0 1-1,-1 0 1,1-1-1,-4 1 1,2-1-20,-1 1 0,0-1-1,0 1 1,1 0 0,-1 0 0,0 0-1,0 0 1,0 1 0,1 0 0,-1-1 0,-4 3-1,3 0 3,0 1 0,1-1 0,0 1 1,0 0-1,0 0 0,0 0 0,0 1 0,1-1 0,0 1 0,0 0 0,0 0 0,0 0 0,-2 8 0,0 1-2,0 0-1,1 0 1,0 0-1,-1 17 1,4-23 0,-1 1 0,1 1 0,0 0 0,1 0 0,0-1 0,2 14 0,-1-21 0,-1 0 0,1 0 0,-1 0 0,1 0 0,0 0 0,0 0 0,0 0 0,0 0 0,0-1 0,0 1 0,0 0 0,1-1 0,-1 1 0,1 0 0,-1-1 0,1 0 0,0 1 0,-1-1 0,1 0 0,0 0 0,0 0 0,0 0 0,0 0 0,0 0 0,0-1 0,0 1 0,0-1 0,0 1 0,4-1 0,-3 1 0,1-1 0,0 1 0,-1-1 0,1 0 0,0 0 0,0 0 0,-1-1 0,1 0 0,0 1 0,-1-1 0,1 0 0,-1-1 0,1 1 0,-1-1 0,0 1 0,1-1 0,-1 0 0,0 0 0,0 0 0,0-1 0,-1 1 0,1-1 0,0 1 0,-1-1 0,0 0 0,0 0 0,1 0 0,-2-1 0,1 1 0,0 0 0,-1-1 0,1 1 0,-1-1 0,0 1 0,0-1 0,0-5 0,3-13 0,-1-1 0,-1 1 0,0-1 0,-4-37 0,2 58 3,0 0-1,-1-1 1,1 1 0,-1 0-1,0 0 1,1 0 0,-1 0-1,0 0 1,0 0 0,0 0-1,-1 0 1,1 0 0,0 1-1,-1-1 1,1 0 0,-1 1-1,1-1 1,-1 1 0,0 0-1,0-1 1,0 1 0,0 0-1,0 0 1,0 0 0,0 0-1,0 1 1,0-1-1,0 0 1,0 1 0,-4-1 0,5 1-33,-1 0 1,0 0 0,0-1-1,0 1 1,0 1 0,0-1 0,0 0-1,0 0 1,1 1 0,-1-1 0,0 1-1,0 0 1,0-1 0,1 1 0,-1 0-1,0 0 1,1 0 0,-1 0-1,1 0 1,-1 0 0,1 1 0,-1-1-1,1 1 1,0-1 0,0 0 0,0 1-1,0 0 1,0-1 0,0 1 0,0 0-1,0-1 1,1 1 0,-1 0-1,0 3 1,0 17-4103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3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168 26 32655,'0'-1'5,"1"0"0,-1 0 0,0 0 0,0 0 0,0 0 0,-1 0 0,1 0 0,0 0 0,0 0 0,0 0 0,-1 0 0,1 0 0,0 0 0,-1 0 0,1 0 0,-1 0 0,1 0 0,-1 0 0,0 1 0,1-1-1,-3-1 1,-21-1-4,17 3 1,4 0-2,1 0 0,-1 0 0,1 1 0,-1-1 0,1 1 0,-1 0 0,1 0 0,0-1 0,-1 2 0,1-1 0,0 0 0,0 0 0,0 1 0,0-1 0,0 1 0,0 0 0,0-1 0,0 1 0,1 0 0,-1 0 0,1 0 0,-1 0 0,1 0 0,0 1 0,0-1 0,0 0 0,0 1 0,0-1 0,0 3 0,-2 7 0,0-1 0,1 1 0,1 0 0,0 22 0,1-31 0,1-1 0,0 1 0,-1-1 0,1 1 0,0-1 0,0 1 0,1-1 0,-1 0 0,0 0 0,1 0 0,-1 0 0,1 0 0,0 0 0,-1 0 0,1 0 0,0 0 0,0-1 0,0 1 0,1-1 0,-1 0 0,0 1 0,0-1 0,5 1 0,9 5 0,0-1 0,24 5 0,-27-8 0,-9-2 0,5 1 0,-1 1 0,0 0 0,14 6 0,-21-9 0,0 1 0,0-1 0,0 0 0,0 1 0,0-1 0,-1 1 0,1-1 0,0 1 0,0-1 0,-1 1 0,1-1 0,0 1 0,-1 0 0,1-1 0,0 1 0,-1 0 0,1 0 0,-1 0 0,1-1 0,-1 1 0,0 0 0,1 0 0,-1 0 0,0 0 0,0 0 0,1 0 0,-1 0 0,0-1 0,0 1 0,0 0 0,0 0 0,0 0 0,0 0 0,0 0 0,-1 0 0,1 0 0,0 0 0,-1 0 0,1 0 0,0-1 0,-1 1 0,1 0 0,-1 0 0,1 0 0,-1-1 0,-1 2 0,-2 2 0,0 0 0,0 0 0,-1-1 0,0 0 0,0 0 0,0 0 0,0-1 0,-7 3 0,-50 15 0,38-13 0,11-2 0,-1-2 0,-1 0 0,1 0 0,0-1 0,-19 0 0,32-2 0,1-1 0,-1 1 0,0 0 0,1-1 0,-1 1 0,0 0 0,1-1 0,-1 1 0,1-1 0,-1 1 0,1-1 0,-1 1 0,1-1 0,0 0 0,-1 1 0,1-1 0,-1 1 0,1-1 0,0 0 0,0 1 0,-1-1 0,1 0 0,0 1 0,0-1 0,0 0 0,0 0 0,0 1 0,0-1 0,0 0 0,0 1 0,0-1 0,0 0 0,0-1 0,4-25 0,-1 22 0,0 0 0,0-1 0,1 1 0,-1 1 0,1-1 0,0 0 0,0 1 0,1 0 0,0 0 0,4-4 0,55-33 0,-58 37 0,13-7 0,-9 6 0,0 0 0,-1-1 0,0 0 0,12-12 0,-18 15 0,-1 1 0,0-1 0,0 0 0,0 0 0,0 0 0,0 0 0,-1 0 0,1 0 0,-1 0 0,0 0 0,0-1 0,0 1 0,-1-1 0,1 1 0,-1 0 0,1-1 0,-1 1 0,-1-6 0,1 7 0,0 1 0,-1 0 0,1 0 0,-1 0 0,1 0 0,-1-1 0,0 1 0,1 0 0,-1 0 0,0 0 0,0 0 0,0 0 0,1 0 0,-1 1 0,0-1 0,0 0 0,0 0 0,0 1 0,-1-1 0,1 1 0,0-1 0,0 1 0,0-1 0,0 1 0,-1-1 0,-1 1 0,-38-6 0,34 6 0,7 0-1,-35 0 8,33 0-10,1 0-1,0 0 1,-1 0-1,1 1 1,0-1 0,-1 1-1,1-1 1,0 1-1,-1 0 1,1-1-1,0 1 1,0 0 0,0 0-1,0 0 1,0 0-1,0 0 1,0 0-1,0 0 1,0 0-1,0 0 1,0 1 0,-4 10-344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36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143 5 30990,'-2'-4'1651,"-2"12"-1380,-3 13-416,-19 104 145,-47 191 0,63-281 0,5-23 0,1 1 0,0 0 0,1 0 0,-2 27 0,5-40 0,0 1 0,1-1 0,-1 0 0,0 0 0,0 1 0,0-1 0,1 0 0,-1 0 0,0 0 0,0 0 0,1 1 0,-1-1 0,0 0 0,1 0 0,-1 0 0,0 0 0,0 0 0,1 0 0,-1 0 0,0 0 0,1 0 1,-1 0-1,0 0 0,0 0 0,1 0 0,-1 0 0,0 0 0,1 0 0,-1 0 0,0 0 0,0 0 0,1 0 0,-1 0 0,0-1 0,1 1 0,-1 0 0,0 0 0,0 0 0,0 0 0,1-1 0,-1 1 0,0 0 0,0 0 0,0-1 0,1 1 0,-1 0 0,12-9-166,0-8-661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4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120 39 31887,'0'-2'47,"0"0"1,0 0 0,0 0 0,0 0 0,0 1 0,0-1 0,-1 0 0,1 0 0,-1 0 0,1 0-1,-1 1 1,0-1 0,0 0 0,1 1 0,-1-1 0,-1 0 0,1 1 0,-2-3 0,2 4-49,-1-1 0,1 1 0,0-1-1,-1 1 1,1 0 0,-1 0 0,1 0 0,0 0 0,-1 0 0,1 0 0,-1 0 0,1 0 0,-1 0 0,1 1 0,0-1 0,-1 1 0,1-1 0,0 1 0,0-1 0,-1 1-1,1 0 1,0 0 0,0-1 0,0 1 0,0 0 0,0 0 0,-2 2 0,-3 3 1,1-1 0,-1 1 0,1 0 0,0 0 0,1 1 0,0-1 0,0 1 0,0 0 0,1 0 0,0 0 0,0 1 0,1-1 0,-3 10 0,1 5 0,1 0 0,1 1 0,1 29 0,0-49 0,1 0 0,1 1 0,-1-1 0,0 1 0,1-1 0,-1 0 0,1 0 0,0 1 0,0-1 0,1 0 0,-1 0 0,1 0 0,-1 0 0,1 0 0,0 0 0,0-1 0,0 1 0,0 0 0,1-1 0,-1 0 0,1 0 0,5 4 0,-3-3 0,0-1 0,0 0 0,0 0 0,0-1 0,1 0 0,-1 0 0,1 0 0,-1 0 0,1-1 0,-1 0 0,1 0 0,-1 0 0,8-2 0,-10 1 0,0 0 0,-1 0 0,0 0 0,1 0 0,-1 0 0,0 0 0,0-1 0,1 1 0,-1-1 0,0 0 0,0 1 0,-1-1 0,1 0 0,0 0 0,-1 0 0,1-1 0,-1 1 0,0 0 0,1 0 0,-1-1 0,0 1 0,0-1 0,-1 1 0,1-1 0,-1 1 0,1-1 0,-1 1 0,0-4 0,2-5 0,-1 0 0,-1-1 0,0 1 0,-1 0 0,-2-15 0,1 18 1,0-1-1,-1 1 1,0 0-1,0 0 1,-1 0-1,1 0 1,-9-11-1,11 16-2,-1 1 0,0 0 0,0-1 0,0 1 0,0 0 0,0 0 0,0 0-1,0 0 1,-1 0 0,1 0 0,-1 1 0,1-1 0,-1 1 0,0 0 0,1 0 0,-1 0 0,0 0 0,0 0 0,0 0-1,0 1 1,0 0 0,0-1 0,0 1 0,-5 1 0,1 3-275,6 10-679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37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40 48 32575,'0'-1'10,"0"-1"1,0 1-1,0-1 0,0 1 0,0-1 1,0 1-1,0-1 0,0 1 1,1 0-1,-1-1 0,1 1 0,-1-1 1,1 1-1,0 0 0,-1-1 1,1 1-1,0 0 0,0 0 1,1-2-1,1 2-13,0-1 1,0 1 0,0 0-1,0 0 1,0 0 0,0 0-1,0 0 1,4 0 0,-3 1 9,21-4-7,0 1 0,48 2 0,-71 1 0,-1 0 0,1 0 0,0 1 0,-1-1 0,1 1 0,0-1 0,-1 1 0,1 0 0,-1 0 0,1-1 0,-1 1 0,1 0 0,-1 0 0,0 1 0,0-1 0,1 0 0,-1 0 0,0 1 0,0-1 0,0 0 0,0 1 0,0-1 0,-1 1 0,1-1 0,0 1 0,-1 0 0,1-1 0,-1 1 0,1 0 0,-1-1 0,0 1 0,0 0 0,0 0 0,0 2 0,0 2 0,0-1 0,0 1 0,-1-1 0,1 1 0,-1-1 0,-1 1 0,1-1 0,-1 0 0,0 1 0,-3 5 0,-4 3 0,-2 1 0,1-1 0,-2-1 0,0 0 0,-21 17 0,10-11 0,-2 0 0,-36 20 0,54-34 0,6-4 0,-1 0 0,0 0 0,1 0 0,-1 0 0,0 0 0,1 0 0,-1-1 0,0 1 0,0-1 0,1 1 0,-1-1 0,-3 1 0,5-3 0,0 0 0,0 0 0,0 0 0,0 0 0,0 0 0,0 0 0,0 0 0,1 0 0,-1 0 0,1 0 0,-1 0 0,1 0 0,1-2 0,1 2 0,0-1 0,0 1 0,1 0 0,-1 0 0,1 0 0,0 0 0,-1 1 0,1-1 0,0 1 0,0 0 0,0 0 0,5 0 0,51-2 0,-50 3 0,-6 0 0,-1 1 0,1 0 0,-1-1 0,1 2 0,-1-1 0,0 0 0,0 1 0,1-1 0,-1 1 0,0 0 0,0 0 0,-1 0 0,1 0 0,0 1 0,-1-1 0,5 6 0,-4-5 0,-1 0 0,1 0 0,0-1 0,0 1 0,0-1 0,0 0 0,0 1 0,1-1 0,-1-1 0,1 1 0,-1 0 0,1-1 0,7 2 0,19-1-101,-13-2-278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38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88 23 32159,'0'0'16,"0"-1"-1,0 0 1,0 0 0,0 0 0,0 0 0,0 0-1,0 0 1,0 1 0,0-1 0,-1 0-1,1 0 1,0 0 0,-1 0 0,1 1 0,0-1-1,-1 0 1,1 0 0,-1 1 0,0-1 0,1 0-1,-1 1 1,1-1 0,-1 1 0,0-1 0,1 1-1,-1-1 1,0 1 0,0-1 0,0 1 0,1-1-1,-1 1 1,0 0 0,0 0 0,0-1 0,0 1-1,0 0 1,1 0 0,-1 0 0,0 0 0,-1 0-1,0 1-17,0 0 0,0 0-1,0 0 1,0 0 0,0 0-1,1 1 1,-1-1 0,0 0 0,1 1-1,-1 0 1,1-1 0,-1 1-1,1 0 1,0-1 0,0 1-1,-1 2 1,-5 11 2,1-1 0,0 1 0,2 0 0,0 0 0,0 1 0,1-1 0,1 1 0,1 0 0,0-1 0,2 22 0,-1-35 0,0 1 0,0-1 0,0 1 0,1-1 0,-1 0 0,1 1 0,-1-1 0,1 0 0,0 1 0,0-1 0,0 0 0,0 0 0,0 0 0,1 0 0,-1 0 0,1 0 0,-1 0 0,1 0 0,-1-1 0,1 1 0,0 0 0,0-1 0,0 0 0,0 1 0,0-1 0,4 1 0,1 1 0,1-1 0,-1-1 0,1 1 0,0-1 0,0-1 0,14 0 0,-20 0 0,0 0 0,1 0 0,-1 0 0,0-1 0,1 0 0,-1 1 0,0-1 0,1 0 0,-1 0 0,0 0 0,0 0 0,0 0 0,0-1 0,0 1 0,0-1 0,-1 1 0,1-1 0,0 0 0,-1 0 0,1 1 0,-1-1 0,1 0 0,-1 0 0,0-1 0,0 1 0,0 0 0,0 0 0,-1 0 0,1-1 0,0 1 0,-1-3 0,3-9 0,-1 0 0,-1 1 0,0-1 0,-2-16 0,1 23 0,-1 1 0,1-1 0,-1 1 0,0 0 0,0 0 0,-1-1 0,0 1 0,0 0 0,0 1 0,-7-12 0,8 15 0,-1-1 0,1 1 0,-1 0 0,0 0 0,0 0 0,0 0 0,0 0 0,0 0 0,0 0 0,0 1 0,-1-1 0,1 1 0,-1 0 0,1-1 0,-1 1 0,0 0 0,1 1 0,-1-1 0,0 0 0,1 1 0,-1 0 0,0-1 0,0 1 0,-4 1 0,5-1 1,1 0 0,0 0 0,0 0-1,0 1 1,0-1 0,0 1 0,0-1 0,0 0 0,0 1 0,0 0 0,1-1-1,-1 1 1,0 0 0,0-1 0,0 1 0,1 0 0,-1 0 0,0 0-1,1-1 1,-1 1 0,0 0 0,1 0 0,0 0 0,-2 2 0,-3 27-613,5-4-1823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38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124 24 26924,'-2'-14'5299,"-5"7"-4333,6 6-996,-1 1 0,1-1 0,-1 1-1,1 0 1,-1 0 0,0 0 0,1 0 0,-1 0 0,0 0 0,1 0-1,-1 0 1,1 1 0,-4 0 0,1 0 30,1 1 0,-1 0 0,1 0 0,-1 1 0,1-1 0,0 0 0,0 1 0,0 0 0,0 0 0,1 0 0,-1 0 0,1 0 0,0 0 0,0 1 0,-3 5 0,-3 6 0,1 0 0,-6 21 0,10-24 0,0 0 0,0 0 0,1 0 0,1 0 0,0 0 0,1 0 0,2 21 0,-1-31 0,-1 0 0,1 1 0,0-1 0,0 1 0,0-1 0,0 0 0,1 0 0,-1 0 0,1 0 0,-1 0 0,1 0 0,0 0 0,-1 0 0,1-1 0,0 1 0,0-1 0,0 1 0,1-1 0,-1 0 0,0 1 0,0-1 0,1-1 0,-1 1 0,1 0 0,-1 0 0,1-1 0,-1 0 0,5 1 0,8 1 0,1-1 0,-1-1 0,21-1 0,-31 0 0,-3 1 0,1 0 0,0-1 0,0 0 0,-1 0 0,1 0 0,0 0 0,-1 0 0,1 0 0,-1-1 0,0 1 0,1-1 0,-1 1 0,0-1 0,0 0 0,0 0 0,0 0 0,0 0 0,0-1 0,-1 1 0,1 0 0,-1-1 0,1 1 0,-1-1 0,0 1 0,0-1 0,0 0 0,-1 0 0,1 1 0,0-1 0,-1-4 0,2-7 0,-1 1 0,0 0 0,-1-1 0,-1 1 0,-2-14 0,2 20 0,0 0 0,-1 0 0,0 0 0,0 0 0,0 1 0,-1-1 0,0 1 0,-1 0 0,1 0 0,-1 0 0,0 0 0,-10-9 0,11 12 0,0 0 0,-1 0 0,1 0 0,-1 1 0,1-1 0,-1 1 0,0 0 0,0 0 0,0 1 0,0-1 0,-1 1 0,1 0 0,0 0 0,0 0 0,-1 0 0,1 1 0,-1 0 0,1 0 0,0 0 0,-1 0 0,-6 2 0,10-2-6,0 1 0,0-1 0,0 1 0,0-1 0,0 0 0,0 1 0,0 0 0,0-1 0,0 1 0,0 0 0,0-1 0,0 1 1,0 0-1,1 0 0,-1 0 0,0 0 0,0 0 0,1 0 0,-1 0 0,1 0 0,-1 0 0,1 0 0,-1 0 0,1 0 0,0 0 0,0 1 0,-1-1 0,1 0 0,0 1 0,-1 19-759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3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0 9 30014,'0'-1'103,"1"1"0,-1-1 0,0 1 0,1-1 0,-1 1 0,1-1 0,-1 1 0,1-1 0,-1 1 0,1-1 0,-1 1 0,1 0 0,0-1 0,-1 1 0,1 0 0,-1-1 0,1 1 0,0 0 0,-1 0 0,1 0 0,0-1 0,-1 1 0,1 0 0,0 0 0,-1 0 0,1 0 0,0 0 0,0 1 0,29-1-566,-22 0 692,157 0-229,-171 2 0,-1 1 0,1 0 0,1 0 0,-1 0 0,0 1 0,1-1 0,-10 9 0,1-1 0,3-3 0,-36 28 0,44-34 0,1 0 0,0 0 0,0 1 0,0-1 0,0 0 0,0 1 0,1-1 0,-1 1 0,1 0 0,-1-1 0,1 1 0,0 0 0,0 0 0,1 0 0,-2 6 0,2-9 0,0 1 0,1-1 0,-1 1 0,0 0 0,1-1 0,-1 1 0,1-1 0,-1 0 0,0 1 0,1-1 0,-1 1 0,1-1 0,-1 0 0,1 1 0,0-1 0,-1 0 0,1 1 0,-1-1 0,1 0 0,-1 0 0,1 0 0,0 1 0,-1-1 0,1 0 0,0 0 0,0 0 0,23 2 0,-19-2 0,4 1 0,4-1 0,-1 1 0,1 0 0,-1 2 0,0-1 0,13 5 0,-24-7 0,1 1 0,0 0 0,-1-1 0,1 1 0,0 0 0,-1 0 0,1 0 0,-1 0 0,0 0 0,1 0 0,-1 0 0,0 0 0,1 1 0,-1-1 0,0 1 0,0-1 0,0 1 0,0-1 0,0 1 0,-1-1 0,1 1 0,0 0 0,-1-1 0,1 1 0,-1 0 0,0 0 0,1-1 0,-1 1 0,0 0 0,0 0 0,0 0 0,0-1 0,-1 1 0,1 0 0,0 0 0,-1-1 0,1 1 0,-1 0 0,0-1 0,1 1 0,-1 0 0,0-1 0,0 1 0,0-1 0,-2 3 0,-1 1 0,0 0 0,0-1 0,0 1 0,-1-1 0,0 0 0,0 0 0,0 0 0,-1-1 0,1 1 0,-1-1 0,-7 3 0,-10 3 0,-38 11 0,56-19 0,-1 1 0,0-1 0,1-1 0,-1 1 0,0-1 0,-8 0 0,13 0 0,0 0 0,0 0 0,-1 0 0,1 0 0,0-1 0,0 1 0,0 0 0,0-1 0,0 1 0,0-1 0,0 1 0,0-1 0,0 1 0,0-1 0,0 0 0,0 1 0,0-1 0,0 0 0,1 0 0,-1 0 0,0 0 0,0 0 0,1 0 0,-1 0 0,1 0 0,-1 0 0,1 0 0,-1 0 0,1 0 0,0 0 0,-1 0 0,1 0 0,0 0 0,0-1 0,0-1 0,0-2-19,0 0-74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4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1 172 32159,'5'6'105,"-1"1"0,0 0 0,0-1 0,0 2 1,4 10-1,11 21-128,-18-37 23,25 33 0,-26-35 0,1 1 0,-1-1 0,1 1 0,-1-1 0,1 1 0,-1-1 0,1 1 0,-1-1 0,1 1 0,0-1 0,-1 0 0,1 1 0,0-1 0,-1 0 0,1 0 0,0 0 0,-1 1 0,1-1 0,0 0 0,0 0 0,-1 0 0,1 0 0,0 0 0,0 0 0,-1 0 0,1 0 0,0-1 0,-1 1 0,1 0 0,0 0 0,-1 0 0,1-1 0,0 1 0,-1 0 0,1-1 0,0 1 0,-1-1 0,1 1 0,-1-1 0,1 1 0,-1-1 0,1 1 0,-1-1 0,1 1 0,-1-1 0,0 0 0,1 1 0,-1-1 0,0 0 0,1-1 0,27-61 0,-23 48 0,1 0 0,0 1 0,1-1 0,1 2 0,0-1 0,1 1 0,1 0 0,0 1 0,18-18 0,-3 8 0,42-32 0,-67 54 0,0 0 0,0 0-1,0 0 1,0 0 0,1 0 0,-1 0-1,0 0 1,0 0 0,0 0 0,0 0-1,0 0 1,1 0 0,-1 0 0,0 0 0,0 0-1,0 1 1,0-1 0,0 0 0,0 0-1,0 0 1,0 0 0,0 0 0,1 0-1,-1 1 1,0-1 0,0 0 0,0 0 0,0 0-1,0 0 1,0 0 0,0 1 0,0-1-1,0 0 1,0 0 0,0 0 0,0 0-1,0 0 1,0 1 0,0-1 0,0 0 0,0 0-1,0 0 1,0 0 0,-1 0 0,1 1-1,0-1 1,0 0 0,0 0 0,0 0-1,0 0 1,0 0 0,0 0 0,0 1-4,-3 16-76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4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1 221 32639,'-1'5'18,"1"1"1,0-1-1,1 0 0,-1 1 0,1-1 1,2 6-1,3 4-18,1 0 0,1-1 0,18 27 0,-26-41 0,1 1 0,-1 0 0,1-1 0,-1 1 0,1 0 0,0-1 0,-1 1 0,1-1 0,0 1 0,-1-1 0,1 1 0,0-1 0,0 1 0,-1-1 0,1 0 0,0 0 0,0 1 0,0-1 0,-1 0 0,1 0 0,0 0 0,0 0 0,0 0 0,0 0 0,-1 0 0,1 0 0,0 0 0,0 0 0,0 0 0,0-1 0,-1 1 0,1 0 0,0 0 0,0-1 0,-1 1 0,1-1 0,0 1 0,0-1 0,-1 1 0,1-1 0,-1 1 0,1-1 0,0 0 0,-1 1 0,1-2 0,4-4 0,0-1 0,-1 1 0,0-1 0,3-8 0,-2 7 0,37-72 0,95-131 0,-130 203-11,-10 15-191,-7 7-609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4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77 132 32447,'-1'-1'14,"0"0"0,0 0 0,1 1 0,-1-1 0,1 0-1,-1 0 1,1 0 0,-1 0 0,1 0 0,-1 0 0,1 0 0,0 0 0,0 0 0,-1 0 0,1 0 0,0 0 0,0 0 0,0-1 0,0 1-1,0 0 1,0 0 0,1 0 0,-1 0 0,1-1 0,5-32-42,-2 29 28,-1 0 0,1 0 0,0 0 0,1 0 0,-1 0 0,1 1 0,0 0 0,0 0 0,0 0 0,0 0 0,1 1 0,0 0 0,-1 0 0,1 1 0,0 0 0,0 0 0,1 0 0,-1 1 0,0-1 0,1 1 0,-1 1 0,9-1 0,-14 2 0,1 0 0,-1-1 0,0 1 0,0 0 0,1-1 0,-1 1 0,0 0 0,0 0 0,0 0 0,0 0 0,0 0 0,0 0 0,-1 0 0,1 0 0,0 1 0,0-1 0,-1 0 0,1 0 0,-1 1 0,1-1 0,-1 0 0,0 1 0,1-1 0,-1 0 0,0 1 0,0 1 0,4 43 0,-4-43 0,0 6 0,0 0 0,-1 0 0,0-1 0,0 1 0,-1 0 0,0 0 0,-1-1 0,0 1 0,0-1 0,-1 0 0,0 1 0,-1-2 0,1 1 0,-1-1 0,-1 1 0,0-1 0,0-1 0,-11 11 0,-48 42 0,59-54 0,0-1 0,0 1 0,-1-1 0,0 0 0,0-1 0,0 0 0,0 0 0,-1 0 0,-8 1 0,16-3 0,-1-1 0,0 0 0,0 0 0,1 0 0,-1 0 0,0 0 0,0 0 0,1 0 0,-1 0 0,0 0 0,0 0 0,1 0 0,-1 0 0,0-1 0,1 1 0,-1 0 0,0 0 0,1-1 0,-1 1 0,0-1 0,0 0 0,0 1 0,1-1 0,0 1 0,0-1 0,-1 0 0,1 1 0,0-1 0,0 1 0,0-1 0,0 1 0,0-1 0,0 0 0,0 1 0,0-1 0,0 1 0,0-1 0,0 1 0,1-1 0,-1 1 0,0-1 0,0 0 0,1 0 0,0-1 0,0 0 0,1-1 0,-1 1 0,0 0 0,1 0 0,0 0 0,0 0 0,0 0 0,-1 0 0,1 1 0,3-3 0,1 1 0,0 1 0,1-1 0,-1 1 0,1 0 0,0 0 0,-1 1 0,1 0 0,0 0 0,0 1 0,0 0 0,-1 0 0,1 0 0,0 1 0,0 0 0,0 0 0,-1 1 0,1 0 0,-1 0 0,1 1 0,-1-1 0,0 1 0,6 5 0,-8-6-2,0 1 0,0-1 1,0 1-1,0-1 0,1 0 0,-1 0 0,0-1 0,1 0 0,0 1 1,-1-1-1,1-1 0,-1 1 0,1-1 0,0 0 0,5 0 1,0 0-146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8:5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134 46 31999,'-1'-4'74,"1"1"1,-1 0-1,0-1 0,-1 1 1,1 0-1,0 0 1,-1 0-1,0 0 1,-2-4-1,2 6-74,0 0-1,0 0 1,0 0-1,0 0 1,0 0-1,0 0 1,0 0-1,0 1 1,0-1-1,0 1 1,-1 0-1,1 0 1,0-1-1,0 1 1,-4 1-1,3-1 2,0 1 0,0 0 0,0 0 0,0 0-1,1 0 1,-1 0 0,0 0 0,1 1 0,-1-1 0,1 1 0,-1 0 0,1 0 0,0 0-1,0 0 1,0 0 0,0 0 0,0 0 0,0 1 0,1-1 0,-1 1 0,1-1 0,-1 1-1,-1 5 1,-1 3 1,0 0 0,0 0 0,1 0-1,1 0 1,-2 13 0,1-7-2,2 1 0,0 0 0,1 0 0,1 0 0,5 28 0,-5-42 0,-1 0 0,2 1 0,-1-1 0,0 0 0,1 0 0,0 0 0,0 0 0,0 0 0,0-1 0,1 1 0,0-1 0,-1 1 0,1-1 0,1 0 0,-1 0 0,0 0 0,1-1 0,-1 1 0,1-1 0,0 0 0,0 1 0,-1-2 0,2 1 0,-1 0 0,0-1 0,0 0 0,0 0 0,6 0 0,-6 0 0,0 0 0,0-1 0,0 1 0,0-1 0,1 0 0,-1 0 0,0-1 0,0 1 0,0-1 0,0 0 0,0 0 0,0-1 0,-1 1 0,1-1 0,6-3 0,-7 3 0,-1-1 0,0 0 0,0 1 0,1-1 0,-2 0 0,1 0 0,0-1 0,-1 1 0,1 0 0,-1 0 0,0-1 0,0 1 0,0-1 0,-1 1 0,1-1 0,-1 1 0,0-1 0,0-5 0,0-5 0,0 0 0,-1 0 0,0 0 0,-2 0 0,1 0 0,-1 1 0,-1-1 0,-1 1 0,0 0 0,0 0 0,-2 0 0,1 1 0,-1 0 0,-1 0 0,-16-19 0,22 29 1,0 0 0,-1 1 1,1-1-1,0 0 0,-1 1 0,1-1 1,-1 1-1,1 0 0,-4-2 0,6 3-6,-1 0-1,0-1 1,0 1-1,0 0 0,0 0 1,0 0-1,0 0 1,0 0-1,0 0 1,0 0-1,0 0 1,0 0-1,0 0 0,0 0 1,0 0-1,0 1 1,1-1-1,-1 0 1,0 1-1,0-1 1,0 1-1,0-1 0,1 1 1,-1-1-1,0 1 1,0 0-1,1-1 1,-1 1-1,0 0 0,0 1 1,-7 16-539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0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26 110 29582,'0'0'2873,"8"-19"-2625,-4 11-237,-1-1 0,0 1-1,0-1 1,0 0 0,1-13 0,2-3-12,-2 151 1,-11 86 0,6-211 0,0 0 0,1-1 0,-1 1 0,0-1 0,0 1 0,0-1 0,1 1 0,-1-1 0,0 0 0,0 1 0,0-1 0,0 0 0,0 0 0,0 0 0,0 0 0,1 0 0,-1 0 0,0 0 0,0 0 0,-1 0 0,-29 0 0,24 0 0,38 0 0,-13 2 0,-1-2 0,0 0 0,0-1 0,1 0 0,-1-2 0,0 0 0,17-6 0,-25 4 13,-12 4-194,-8 1-467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0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169 64 30750,'0'-11'870,"0"8"-737,1-1 1,-1 1-1,-1-1 1,1 1-1,0-1 0,-1 1 1,0-1-1,-2-5 0,3 8-135,-1-1 0,0 1 0,0 0 0,-1 0 0,1 0 0,0 0-1,0 0 1,-1 0 0,1 0 0,0 1 0,-1-1 0,1 0 0,-1 1-1,1-1 1,0 1 0,-1-1 0,0 1 0,1 0 0,-1 0 0,1 0 0,-1-1-1,1 2 1,-1-1 0,-1 0 0,-4 0 2,0 0 0,0 0 0,-1 1 0,1 0 0,0 0 0,1 0 0,-1 1 0,-7 3 0,11-4 0,1 1 0,0-1 0,-1 1 0,1 0 0,0-1 0,0 1 0,0 0 0,1 0 0,-1 1 0,0-1 0,1 0 0,-1 0 0,1 1 0,0-1 0,0 1 0,0-1 0,0 1 0,0-1 0,0 1 0,1 0 0,-1-1 0,1 1 0,0 0 0,0 4 0,-1 0 0,1-1 0,0 1 0,0-1 0,1 1 0,0-1 0,0 0 0,0 1 0,1-1 0,0 0 0,0 0 0,0 0 0,1 0 0,0 0 0,0 0 0,1-1 0,0 0 0,0 1 0,0-1 0,0-1 0,1 1 0,7 5 0,1 1 0,1-2 0,18 11 0,-22-15 0,0 1 0,0 1 0,0-1 0,-1 2 0,16 15 0,-24-22 0,1 0 0,-1 0 0,0 1 0,0-1 0,-1 0 0,1 1 0,0-1 0,0 1 0,-1-1 0,1 1 0,-1-1 0,1 1 0,-1-1 0,1 1 0,-1-1 0,0 1 0,0 0 0,0-1 0,0 1 0,0 0 0,0-1 0,-1 1 0,0 2 0,0-2 0,0 0 0,0 0 0,-1 0 0,1 0 0,-1 0 0,0 0 0,0 0 0,1-1 0,-1 1 0,0-1 0,0 1 0,-1-1 0,-2 2 0,-8 3 0,0-1 0,-1 0 0,1-1 0,-15 2 0,25-5 0,-10 1 0,-1 1 0,0-2 0,0 0 0,0 0 0,-18-3 0,32 2 0,-1 0 0,0 0 0,1 0 0,-1-1 0,0 1 0,1 0 0,-1-1 0,0 1 0,1 0-1,-1-1 1,1 1 0,-1-1 0,1 1 0,-1-1 0,1 1 0,-1-1 0,1 1 0,0-1 0,-1 0 0,1 1 0,0-1 0,-1 1 0,1-1 0,0 0 0,0 1 0,0-1 0,0 0 0,-1 0-1,1 1 1,0-1 0,0 0 0,0 1 0,0-1 0,1 0 0,-1 1 0,0-1 0,0 0 0,0 1 0,0-1 0,1 0 0,-1 1 0,0-1 0,1 0 0,0 0 0,0-3-3,0 1 0,1 0 0,0 0-1,0 0 1,0 0 0,0 0 0,5-6 0,10-4-1,32-20 0,-34 25 9,-1-1 0,-1 0 0,0-1 0,13-13-1,-22 19-3,0-1 0,-1 0-1,1 1 1,-1-1 0,0-1-1,0 1 1,-1 0 0,0-1-1,0 1 1,0-1 0,0 0-1,-1 0 1,0 1 0,0-1-1,0-8 1,-1 6-1,0-1 0,0 1 0,0 0 0,-1 0 0,-1 1 0,1-1 0,-1 0 0,-1 0 0,-4-10 0,5 14 0,0 1 0,0 0 0,0 0 0,0 0 0,-1 1 0,1-1 0,-1 0 0,0 1 0,0-1 0,0 1 0,0 0 0,0 0 0,0 1 0,-1-1 0,1 0 0,-1 1 0,1 0 0,-1 0 0,1 0 0,-1 0 0,0 1 0,-5-1 0,6 1 1,0-1-1,0 1 1,0 0-1,0 0 1,0 0-1,0 1 1,0-1 0,-5 2-1,7-2-2,0 1-1,1 0 1,-1-1 0,0 1-1,0 0 1,0-1 0,1 1-1,-1 0 1,0 0-1,1 0 1,-1 0 0,1 0-1,-1 0 1,1 0 0,0 0-1,-1 0 1,1 0 0,0 0-1,-1 0 1,1 0 0,0 0-1,0 0 1,0 0-1,0 0 1,0 0 0,0 1-1,0 20-290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4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110 29 31855,'0'-1'26,"-1"0"1,0 0 0,0 0-1,0 0 1,0 0 0,0 0-1,0 0 1,0 0 0,0 1-1,0-1 1,-1 0 0,1 1-1,0-1 1,0 1 0,-1-1-1,1 1 1,0 0 0,-1-1-1,1 1 1,0 0 0,-1 0 0,1 0-1,0 0 1,-1 0 0,1 0-1,-1 1 1,1-1 0,0 0-1,0 1 1,-1-1 0,1 1-1,-2 0 1,-2 4-26,0 0 0,1 1-1,0 0 1,0-1 0,0 1 0,0 1 0,1-1 0,-3 8-1,-1 4 9,1-1-1,-3 20 0,7-28-8,0 0 0,0 0 0,1 0 0,1 0 0,0 1 0,0-1 0,1 0 0,2 16 0,-2-21 0,1-1 0,-1 1 0,0-1 0,1 0 0,-1 0 0,1 0 0,0 0 0,0 0 0,1 0 0,-1 0 0,0-1 0,1 1 0,0-1 0,-1 0 0,1 1 0,0-1 0,0 0 0,0-1 0,1 1 0,-1-1 0,0 1 0,0-1 0,1 0 0,6 1 0,-4-1 0,0 1 0,0-1 0,0-1 0,0 1 0,0-1 0,0 0 0,0-1 0,0 0 0,1 1 0,-1-2 0,10-2 0,-13 2 0,-1 1 0,1-1 0,0 0 0,-1 1 0,1-1 0,-1 0 0,0-1 0,0 1 0,0 0 0,0 0 0,0-1 0,0 0 0,0 1 0,-1-1 0,0 0 0,1 1 0,-1-1 0,0 0 0,0 0 0,0 0 0,-1 0 0,1 0 0,-1 0 0,0-6 0,1-4 0,0 0 0,-1 0 0,-1 1 0,0-1 0,-1 0 0,0 0 0,-1 1 0,-1-1 0,0 1 0,0 0 0,-1 0 0,-1 1 0,0-1 0,0 1 0,-13-16 0,16 24 0,1 1 1,0 0-1,-1-1 0,0 1 0,1 0 1,-1 0-1,0 1 0,0-1 0,0 1 1,0-1-1,0 1 0,-1 0 0,1 0 1,-4-1-1,6 2-2,-1 0 0,0 0 0,1 0 0,-1 0 0,1 0 0,-1 0 0,0 0 0,1 0 0,-1 0 0,1 1 0,-1-1 0,1 1 0,-1-1 0,1 1 0,-1 0 0,1-1 0,-1 1 0,1 0 0,0 0 0,0 0 0,-1 0 0,1 0 0,0 0 0,0 1 0,0-1 0,0 0 0,0 1 0,0-1 0,0 2 0,-8 23-150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0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82 88 32015,'-2'-3'45,"1"0"-1,0 0 1,-1 0 0,1 0 0,1 0 0,-1 0 0,0 0 0,1 0 0,-1-1-1,1 1 1,0 0 0,0 0 0,1 0 0,-1 0 0,0-1 0,1 1 0,1-4-1,0 5-46,-1 0 0,0 0-1,1 0 1,0 0 0,-1 0 0,1 1-1,0-1 1,0 1 0,0-1-1,0 1 1,0 0 0,0 0-1,1 0 1,-1 0 0,0 0-1,0 0 1,1 1 0,-1-1 0,1 1-1,-1-1 1,0 1 0,1 0-1,3 0 1,-3 0 2,-1 0 0,1 0 0,0 0 0,0 0 0,0 0 0,0 0 0,-1 1 0,1-1 0,0 1 0,0 0 0,-1 0 0,1 0 0,0 0 0,4 3 0,-5-2 0,-1 0 0,1 0 0,-1 0 0,1 1 0,-1-1 0,0 0 0,0 0 0,0 1 0,0-1 0,-1 1 0,1-1 0,0 1 0,-1-1 0,0 1 0,0-1 0,0 1 0,0 2 0,1 4 0,-1-1 0,-1 1 0,1-1 0,-1 0 0,-1 1 0,0-1 0,0 0 0,0 0 0,-1 0 0,0 0 0,-1 0 0,0-1 0,0 0 0,0 1 0,-1-2 0,-8 11 0,-1 0 0,-1 4 0,-2 0 0,-1-1 0,0-1 0,-31 24 0,48-42 0,1-1 0,0 0 0,0 0 0,0 0 0,0 0 0,0 0 0,-1 0 0,1 0 0,0 0 0,0 0 0,0 0 0,-1 0 0,1 0 0,0 0 0,0 0 0,0 0 0,0 0 0,-1 0 0,1 0 0,0 0 0,0 0 0,0 0 0,-1 0 0,1 0 0,0 0 0,0 0 0,0 0 0,0 0 0,-1 0 0,1 0 0,0-1 0,0 1 0,0 0 0,0 0 0,0 0 0,0 0 0,-1 0 0,1 0 0,0-1 0,0 1 0,0 0 0,0 0 0,0 0 0,0 0 0,0-1 0,0 1 0,0 0 0,-2-15 0,2 12 0,0 1 0,0 0 0,0 0 0,0 0 0,1 0 0,-1 0 0,1 0 0,-1-1 0,1 1 0,0 0 0,0 1 0,0-1 0,0 0 0,2-2 0,1 1 0,-1 0 0,1 1 0,0 0 0,0 0 0,1 0 0,-1 0 0,0 0 0,0 1 0,1 0 0,-1 0 0,1 0 0,-1 1 0,1-1 0,-1 1 0,1 0 0,0 0 0,-1 1 0,1-1 0,-1 1 0,1 0 0,-1 0 0,0 1 0,1-1 0,-1 1 0,0 0 0,0 0 0,0 1 0,0-1 0,-1 1 0,7 5 0,-7-6-38,1 1 0,0-1 0,0 0 0,0 0 0,0 0 0,1 0 0,-1-1 0,0 0 0,1 0-1,-1 0 1,1 0 0,-1-1 0,1 1 0,-1-1 0,1 0 0,-1-1 0,1 1 0,5-2 0,1-1-2937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04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75 42 32287,'0'-41'475,"0"41"-475,-1 0 0,1 0 0,-1 0 0,1 0 1,-1 0-1,1 0 0,-1 0 0,1 0 0,0 0 1,-1 0-1,1 0 0,-1 1 0,1-1 0,-1 0 1,1 0-1,-1 0 0,1 1 0,0-1 0,-1 0 1,1 0-1,0 1 0,-1-1 0,1 0 0,0 1 1,-1-1-1,1 1 0,-7 6 0,2 1 0,-1 0 0,1 0 0,0 0 0,1 0 0,0 1 0,0 0 0,1 0 0,0 0 0,-3 14 0,2 1 0,0 1 0,0 47 0,4-69 0,1 0 0,-1 0 0,0 0 0,1 0 0,-1-1 0,1 1 0,0 0 0,0 0 0,0-1 0,1 1 0,-1-1 0,0 1 0,1-1 0,0 0 0,0 1 0,-1-1 0,1 0 0,0 0 0,1 0 0,-1 0 0,0-1 0,1 1 0,-1-1 0,0 1 0,1-1 0,0 0 0,-1 0 0,1 0 0,0 0 0,0 0 0,-1-1 0,6 1 0,-4 0 0,0-1 0,1 1 0,-1-1 0,0 0 0,1-1 0,-1 1 0,0-1 0,0 1 0,0-2 0,1 1 0,-1 0 0,0-1 0,0 1 0,0-1 0,-1 0 0,1-1 0,0 1 0,-1 0 0,0-1 0,1 0 0,3-4 0,-3 1 0,-1 0 0,0 0 0,0 0 0,0 0 0,-1 0 0,1-1 0,-1 1 0,-1-1 0,0 1 0,0-1 0,0 0 0,0 0 0,-1 1 0,-1-1 0,1 0 0,-1 0 0,-2-9 0,2 8 0,-1 1 0,-1-1 0,1 0 0,-1 1 0,-1-1 0,1 1 0,-1 0 0,0 0 0,-1 0 0,0 1 0,0-1 0,0 1 0,-12-10 0,13 14 5,0 0-1,0 0 1,0 0-1,0 0 1,0 1 0,0-1-1,0 1 1,-1 0 0,1 0-1,-6 0 1,8 1-28,1 0 0,-1-1 0,1 1 0,-1 0 0,1 0-1,-1 0 1,1 0 0,-1 1 0,1-1 0,-1 0 0,1 1 0,-1-1 0,1 1 0,-1-1 0,1 1 0,0 0 0,-1-1 0,1 1 0,0 0-1,-1 0 1,1 0 0,0 0 0,0 0 0,0 0 0,0 0 0,0 1 0,0-1 0,0 0 0,1 0 0,-2 3 0,-1 18-2370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04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79 40 32047,'-1'-2'59,"1"-1"0,0 1 0,-1 0 0,1-1-1,0 1 1,0-1 0,0 1 0,1-1 0,-1 1 0,0-1 0,2-2 0,-1 4-58,0 0-1,0 0 1,0 1-1,0-1 1,0 1-1,0-1 1,0 1-1,0-1 1,1 1 0,-1-1-1,0 1 1,0 0-1,0 0 1,1 0-1,-1 0 1,0 0-1,0 0 1,1 0-1,-1 0 1,0 0-1,0 0 1,0 1-1,2 0 1,0-1-1,0 1 0,0 0 0,-1 0 0,1 1 0,-1-1 0,1 0 0,-1 1 0,0 0 0,1 0 0,-1-1 0,0 1 0,0 0 0,0 1 0,0-1 0,-1 0 0,1 1 0,0-1 0,-1 0 0,0 1 0,0 0 0,0-1 0,0 1 0,0 0 0,0 0 0,0-1 0,-1 5 0,2 0 0,-1 1 0,0 0 0,0 0 0,-1 1 0,0-1 0,-1 0 0,0 0 0,-2 12 0,0-13 0,0 1 0,0-1 0,-1 1 0,0-1 0,0 0 0,0-1 0,-1 1 0,-7 7 0,-53 47 0,18-18 0,47-43 0,0 0 0,0 0 0,-1 0 0,1 0 0,0 0 0,0 1 0,-1-1 0,1 0 0,0 0 0,0 0 0,0 0 0,0 1 0,-1-1 0,1 0 0,0 0 0,0 0 0,0 1 0,0-1 0,0 0 0,-1 0 0,1 0 0,0 1 0,0-1 0,0 0 0,0 0 0,0 1 0,0-1 0,0 0 0,0 0 0,0 1 0,0-1 0,0 0 0,0 0 0,0 1 0,0-1 0,0 0 0,0 0 0,1 0 0,-1 1 0,0-1 0,0 0 0,0 0 0,0 1 0,0-1 0,0 0 0,1 0 0,-1 0 0,0 0 0,0 1 0,0-1 0,1 0 0,17 1 0,24-8 0,93-21 0,-101 18-944,-30 8-2850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0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141 53 29998,'-1'-4'368,"-1"0"0,0 1 1,0-1-1,0 0 0,-1 1 1,1-1-1,-5-4 1,6 7-375,0 1 1,0-1 0,0 0 0,0 1-1,0-1 1,0 1 0,0-1 0,0 1 0,0 0-1,-1 0 1,1-1 0,0 1 0,0 0-1,0 0 1,0 0 0,-1 0 0,1 0 0,0 0-1,0 0 1,0 1 0,0-1 0,-1 0-1,1 1 1,0-1 0,0 1 0,0-1 0,0 1-1,0-1 1,0 1 0,0 0 0,0-1-1,0 1 1,-1 2 0,-4 2 5,0 1 0,1 1 0,0-1 0,0 1 0,0 0 0,1 0 0,0 0 0,0 0 0,1 1 0,0 0 0,-3 10 0,3-8 0,1 0 0,0 0 0,0-1 0,1 1 0,1 0 0,0 0 0,0 0 0,1 0 0,2 14 0,-2-21 0,0-1 0,0 1 0,1-1 0,-1 0 0,1 1 0,-1-1 0,1 0 0,0 0 0,0 0 0,0 0 0,0 0 0,0 0 0,0-1 0,0 1 0,1-1 0,-1 1 0,0-1 0,1 0 0,0 0 0,-1 0 0,1 0 0,3 0 0,-1 1 0,1-1 0,-1 0 0,1 0 0,-1-1 0,1 0 0,-1 0 0,1 0 0,0 0 0,-1-1 0,8-2 0,-11 2 0,0 0 0,0 0 0,0 0 0,0 0 0,0-1 0,0 1 0,0-1 0,-1 1 0,1-1 0,0 0 0,-1 1 0,1-1 0,-1 0 0,0 0 0,0 0 0,0 0 0,0 0 0,0-1 0,0 1 0,-1 0 0,1 0 0,-1-1 0,1-1 0,1-9 0,-1 0 0,0 1 0,-1-14 0,-1 12 0,1 5 0,0 1 0,-1-1 0,-1 1 0,1-1 0,-2 1 0,1 0 0,-1 0 0,0 0 0,-8-15 0,9 20 0,0-1 0,-1 1 0,1-1 0,-1 1 0,0 0 0,1 0 0,-1 0 0,-1 0 0,1 1 0,0-1 0,-1 1 0,1 0 0,-1 0 0,0 0 0,0 0 0,1 1 0,-1 0 0,0-1 0,0 1 0,0 1 0,-1-1 0,-4 0 0,6 1-1,1 0 0,0 0 0,0 1 0,0-1 1,0 0-1,0 1 0,0 0 0,0-1 0,0 1 0,0 0 0,0 0 0,0 0 0,0 0 1,0 0-1,0 0 0,1 1 0,-1-1 0,1 1 0,-1-1 0,1 1 0,-1 0 0,1-1 1,-2 4-1,-16 24-106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06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233 89 32319,'-3'-3'25,"0"1"0,0-1 0,-1 1 0,1-1 0,0 1-1,-1 0 1,0 0 0,1 1 0,-1-1 0,0 1 0,0 0 0,0 0 0,0 0 0,0 0 0,0 1 0,0 0 0,0 0 0,-8 0 0,3 1-28,0-1-1,1 1 1,-1 1 0,1-1 0,-1 2-1,1-1 1,-16 7 0,21-7 3,-1 0 0,1 1 0,0-1 0,-1 1 0,1-1 0,0 1 0,0 0 0,1 0 0,-1 0 0,1 0 0,-1 1 0,1-1 0,0 1 0,0-1 0,1 1 0,-1 0 0,0 4 0,1-5 0,1-1 0,-1 1 0,1-1 0,0 1 0,0 0 0,1-1 0,-1 1 0,0-1 0,1 1 0,-1-1 0,1 1 0,0-1 0,0 1 0,0-1 0,0 0 0,1 0 0,-1 1 0,0-1 0,1 0 0,0 0 0,-1 0 0,1 0 0,0-1 0,0 1 0,0 0 0,0-1 0,4 3 0,10 4 0,0 0 0,26 9 0,-23-10 0,32 17 0,-50-23 0,0-1 0,0 1 0,0-1 0,0 1 0,0-1 0,0 1 0,0 0 0,-1 0 0,1-1 0,0 1 0,0 0 0,-1 0 0,1 0 0,0 0 0,-1 0 0,1 0 0,-1 0 0,0 0 0,1 0 0,-1 0 0,0 0 0,1 0 0,-1 0 0,0 0 0,0 1 0,0-1 0,0 0 0,0 0 0,0 0 0,-1 2 0,0-1 0,1 0 0,-1 0 0,0-1 0,0 1 0,0-1 0,0 1 0,0-1 0,-1 1 0,1-1 0,0 1 0,-1-1 0,1 0 0,-1 0 0,1 0 0,-1 0 0,-3 2 0,-12 4 0,-1-1 0,-1-1 0,1-1 0,-1 0 0,1-1 0,-1-1 0,-36-1 0,55-1 0,0 0 0,0 0 0,-1 0 0,1 0 0,0 0 0,0 0 0,0 0 0,-1 0 0,1 0 0,0 0 0,0-1 0,-1 1 0,1 0 0,0 0 0,0 0 0,0 0 0,0 0 0,-1-1 0,1 1 0,0 0 0,0 0 0,0 0 0,0 0 0,0-1 0,-1 1 0,1 0 0,0 0 0,0 0 0,0-1 0,0 1 0,0 0 0,0 0 0,0-1 0,0 1 0,0 0 0,0 0 0,0-1 0,0 1 0,0 0 0,0 0 0,0 0 0,0-1 0,0 1 0,0 0 0,0 0 0,0-1 0,4-7 0,3-1 0,0 1 0,1 0 0,0 0 0,1 1 0,0 0 0,0 0 0,11-5 0,18-15 0,-28 19 0,0 0 0,-1-1 0,0-1 0,0 1 0,-1-1 0,13-21 0,-17 23 0,0-1 0,0 1 0,-1-1 0,0 0 0,-1-1 0,0 1 0,0 0 0,-1-1 0,0-18 0,-1 26 0,1-1 0,-1 1 0,-1-1 0,1 1 0,0-1 0,-1 0 0,1 1 0,-1-1 0,0 1 0,0 0 0,0-1 0,0 1 0,-2-4 0,1 5 0,1-1 0,-1 1 0,0-1 0,0 1 0,0 0 0,1 0 0,-1 0 0,-1 0 0,1 0 0,0 1 0,0-1 0,0 1 0,0-1 0,0 1 0,-1 0 0,-2-1 0,1 1 1,1-1-1,-1 1 1,1 0 0,-1 0-1,1 0 1,-1 1 0,1-1-1,-1 1 1,1-1 0,-5 3-1,6-2-3,1 0-1,0 0 0,-1 1 0,1-1 1,0 0-1,0 0 0,0 1 0,0-1 1,0 1-1,1-1 0,-1 1 0,0-1 1,1 1-1,-1-1 0,1 1 0,-1 0 1,1-1-1,0 1 0,0 0 0,0-1 1,0 1-1,0 0 0,0 2 0,0 18-409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08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72 111 30910,'0'-7'225,"0"0"-1,1 0 0,0-1 1,0 1-1,1 0 1,0 0-1,0 0 0,4-8 1,-5 12-232,1 1 1,-1-1-1,1 1 1,-1 0-1,1-1 1,0 1-1,0 0 1,0 0-1,0 0 1,0 0-1,0 1 1,0-1-1,1 1 1,-1-1-1,1 1 1,-1 0-1,1 0 1,-1 0-1,1 0 1,0 0-1,-1 1 1,1-1-1,0 1 1,5 0-1,-6-1 7,0 1 0,0 0 0,0 0 0,0 0 0,0 0 0,0 1 0,0-1 0,0 1 0,0-1 0,0 1 0,0-1 0,0 1 0,0 0 0,0 0 0,-1 0 0,1 0 0,0 1 0,-1-1 0,1 0 0,1 2 0,-1 0 0,-1 0 0,1 1 0,-1-1 0,0 0 0,0 1 0,0-1 0,-1 0 0,1 1 0,-1-1 0,0 1 0,0 4 0,1-3 0,-1 1 0,0-1 0,-1 1 0,1-1 0,-1 1 0,0-1 0,0 1 0,-1-1 0,0 0 0,0 1 0,0-1 0,0 0 0,-1 0 0,0-1 0,0 1 0,0 0 0,-1-1 0,1 0 0,-1 0 0,-8 7 0,-15 13 0,0-1 0,-2-1 0,-37 22 0,93-70 0,-22 23 0,1 0 0,0 1 0,0-1 0,0 1 0,1 0 0,-1 0 0,13-1 0,-16 3 0,-1 0 0,1 0 0,0 0 0,0 0 0,-1 0 0,1 0 0,0 1 0,-1-1 0,1 1 0,-1-1 0,1 1 0,-1 0 0,1 0 0,-1 1 0,1-1 0,-1 0 0,0 1 0,0-1 0,0 1 0,0 0 0,2 2 0,-1-1-9,-1 0 1,1-1-1,-1 1 0,1-1 1,0 0-1,0 0 0,0 0 0,0 0 1,0 0-1,1-1 0,-1 1 1,0-1-1,1 0 0,-1 0 1,1 0-1,-1 0 0,1-1 0,0 0 1,-1 1-1,1-1 0,-1-1 1,8 0-1,4 1-799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08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18 1 32671,'0'-1'80,"-12"52"-64,12-98-16,-2 45-27,-1 2-106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0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132 11 20729,'6'-11'10992,"-4"12"-9042,-8 19-2854,-11 10 904,-2 0 0,-22 28 0,-15 22 0,56-80 0,0 0 0,0 1 0,0-1 0,-1 0 0,1 0 0,0 1 0,0-1 0,0 0 0,0 1 0,0-1 0,0 0 0,0 1 0,0-1 0,0 0 0,0 0 0,0 1 0,0-1 0,0 0 0,1 1 0,-1-1 0,0 0 0,0 0 0,0 1 0,0-1 0,0 0 0,1 0 0,-1 1 0,0-1 0,0 0 0,0 0 0,1 1 0,-1-1 0,0 0 0,0 0 0,1 0 0,-1 0 0,0 1 0,0-1 0,1 0 0,-1 0 0,0 0 0,1 0 0,-1 0 0,0 0 0,0 0 0,1 0 0,-1 0 0,0 0 0,1 0 0,-1 0 0,0 0 0,1 0 0,-1 0 0,23 0 0,-19 0 0,46-5-189,87-19-1,-153 24-824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0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5 22 31246,'-3'-20'1180,"2"18"-887,1 5-149,2 34-315,-1-14 246,0 206-75,2-225-117,2-4-342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1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176 94 32127,'1'-24'637,"-1"15"-636,1 0 0,-1-1-1,-3-15 1,3 24-1,-1 0 0,0 0 0,1 0 0,-1 0 0,0 0 0,0 0 0,0 0 0,0 0 0,0 0 0,0 0 0,0 0 0,0 1 0,0-1 0,-1 0 0,1 1 0,0-1 0,0 1 0,-1-1 0,1 1 0,0 0 0,-1 0 0,1-1 0,0 1 0,0 0 0,-3 0 0,-38 1 0,39 0 0,-1-1 0,-1 2 0,0-1 0,1 1 0,-1-1 0,1 1 0,-1 0 0,1 1 0,0-1 0,0 1 0,0 0 0,0 0 0,0 0 0,1 0 0,0 1 0,-1-1 0,1 1 0,0 0 0,-4 8 0,4-7 0,0 0 0,1-1 0,0 1 0,0 0 0,0 0 0,0 0 0,1 1 0,0-1 0,0 0 0,0 1 0,1-1 0,0 0 0,0 1 0,0-1 0,0 0 0,1 1 0,2 8 0,-2-12 0,1 0 0,-1 1 0,1-1 0,-1 0 0,1 0 0,0 1 0,0-1 0,0-1 0,0 1 0,0 0 0,0 0 0,1-1 0,-1 0 0,1 1 0,-1-1 0,1 0 0,-1 0 0,1 0 0,0 0 0,-1-1 0,4 1 0,1 0 0,0 1 0,0-2 0,0 1 0,-1-1 0,1 0 0,0-1 0,10-1 0,-14 1 0,-1 0 0,1 0 0,-1 0 0,0-1 0,1 1 0,-1-1 0,0 1 0,0-1 0,0 0 0,0 0 0,0 0 0,0 0 0,0 0 0,-1 0 0,1 0 0,-1-1 0,0 1 0,1 0 0,-1-1 0,0 0 0,-1 1 0,1-1 0,0 1 0,-1-1 0,1-5 0,1-8 0,-1-1 0,0 0 0,-2-18 0,0 12 0,9 123 0,-3-63 0,-2 1 0,-3 62 0,-1-98 0,1 0 0,0 1 0,-1-1 1,0-1-1,1 1 0,-1 0 0,0 0 0,0 0 0,0 0 1,0 0-1,0-1 0,-1 1 0,1 0 0,0-1 0,-1 1 0,1-1 1,-1 0-1,1 1 0,-1-1 0,0 0 0,0 0 0,0 0 1,1 0-1,-1 0 0,0-1 0,0 1 0,0-1 0,-4 1 0,-5 1-6,0 0 0,0-2 0,0 1-1,-13-2 1,4 0-50,20 1-165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44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159 0 32271,'-2'8'68,"-1"-1"-1,1 0 1,-2 0 0,1-1 0,-1 1 0,0-1-1,-7 10 1,-45 59-135,52-71 88,-12 15-21,-17 23 0,31-38 0,0-1 0,0 0 0,0 0 0,0 1 0,1-1 0,0 1 0,0 0 0,0-1 0,0 1 0,-1 7 0,3-11 0,-1 1 0,0-1 0,0 1 0,0-1 0,1 1 0,-1-1 0,0 1 0,1-1 0,-1 0 0,0 1 0,1-1 0,-1 0 0,1 1 0,-1-1 0,1 0 0,-1 0 0,0 1 0,1-1 0,-1 0 0,1 0 0,-1 0 0,1 1 0,-1-1 0,1 0 0,-1 0 0,1 0 0,-1 0 0,1 0 0,-1 0 0,2 0 0,21-1 0,-16 1 0,51 1 0,64-2 0,-121 1-22,-1 0 15,0 0 0,0 0 0,1 0 1,-1 0-1,0 0 0,0 0 0,1 0 0,-1 0 0,0-1 1,0 1-1,1 0 0,-1 0 0,0 0 0,0 0 0,0 0 1,1 0-1,-1 0 0,0-1 0,0 1 0,0 0 0,1 0 1,-1 0-1,0 0 0,0-1 0,0 1 0,0 0 1,0 0-1,1 0 0,-1-1 0,0 1 0,0 0 0,0 0 1,0-1-1,0 1 0,0 0 0,0 0 0,0-1 0,0 1 1,0 0-1,0 0 0,0-1 0,0 1 0,0 0 0,0 0 1,0-1-1,-6 0-938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1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116 81 31422,'0'-15'882,"-1"8"-816,1-1 0,0 0 0,1 1 0,0-1 1,0 0-1,4-11 0,-6 54-66,2-18 0,-1 6 0,1 19 0,-2 0 0,-1-1 0,-2 1 0,-13 52 0,16-91 0,1-1 0,-1 0 0,0 1 0,1-1 0,-1 0 0,0 1 0,-1-1 0,1 0 0,0 0 0,-1 0 0,1 0 0,-1 0 0,1 0 0,-1-1 0,0 1 0,0 0 0,-3 1 0,0-1 0,1-1 0,-1 0 0,1 0 0,-1 0 0,0-1 0,1 1 0,-1-1 0,-5-1 0,-10 1 0,13 0 0,14 0 0,168 0 0,-175 0-14,0 1 4,1-1-1,-1 0 1,0 0 0,0 0-1,0 0 1,1 0 0,-1 0-1,0 0 1,0 0 0,1 0-1,-1 0 1,0 0 0,0-1-1,0 1 1,1 0-1,-1 0 1,0 0 0,0 0-1,0 0 1,1 0 0,-1 0-1,0 0 1,0-1 0,0 1-1,0 0 1,1 0 0,-1 0-1,0 0 1,0-1 0,0 1-1,0 0 1,0 0 0,0 0-1,1-1 1,-1-4-1551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1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16 1 32735,'-7'28'35,"5"-24"-35,1 0-1,-1 0 1,1 1-1,0-1 1,0 0-1,0 6 1,3-5 0,2-10 0,2-12 0,-5 14-56,-1 3 41,0-1 0,0 1 0,1-1 0,-1 1 0,0 0 0,0-1 0,0 1 0,0-1 0,0 1 0,0-1-1,0 1 1,0 0 0,0-1 0,0 1 0,0-1 0,0 1 0,0-1 0,0 1 0,0 0 0,0-1 0,-1 1 0,1-1-1,0 1 1,0 0 0,0-1 0,-1 1 0,1 0 0,0-1 0,-1 1 0,1 0 0,0-1 0,-1 1 0,1 0 0,0 0-1,-1-1 1,1 1 0,0 0 0,-1 0 0,0-1 0,-6 1-2832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1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166 1 32575,'-1'0'7,"1"0"1,-1 0-1,0 0 1,0 0 0,1-1-1,-1 1 1,0 0-1,0 0 1,1 0-1,-1 1 1,0-1-1,0 0 1,1 0-1,-1 0 1,0 0-1,0 1 1,1-1-1,-1 0 1,0 1-1,1-1 1,-2 1-1,-5 5-3,0 0-1,0 0 0,1 1 0,0 0 0,0 0 1,1 0-1,0 1 0,-5 10 0,-33 70-6,40-82 4,-3 7-1,1 0 0,0 0 0,1 1 0,0 0 0,1 0 0,0 0 0,2 0 0,-1 0 0,2 0 0,0 0 0,2 16 0,-1-27 0,-1-1 0,1 0 0,0 1 0,0-1 0,1 0 0,-1 0 0,0 0 0,1 0 0,-1 0 0,1 0 0,0 0 0,0 0 0,-1-1 0,1 1 0,0-1 0,0 1 0,1-1 0,-1 0 0,0 0 0,0 0 0,1 0 0,-1 0 0,0 0 0,1-1 0,3 1 0,7 1 0,0 0 0,0-1 0,21-1 0,-19 0 0,-10-1 0,1 1 0,-1 0 0,0-1 0,0 0 0,0-1 0,0 1 0,0-1 0,0 0 0,0 0 0,-1 0 0,1-1 0,-1 0 0,9-6 0,-11 8 0,0-1 0,0 0 0,-1 0 0,1 0 0,0 0 0,-1-1 0,1 1 0,-1 0 0,0-1 0,0 1 0,0-1 0,0 1 0,0-1 0,-1 1 0,1-1 0,-1 0 0,1 1 0,-1-1 0,0 0 0,0 1 0,0-1 0,-1 0 0,1 1 0,-1-1 0,1 0 0,-1 1 0,0-1 0,0 1 0,-2-5 0,0 3 0,1 1 0,-1-1 0,0 1 0,0 0 0,0 0 0,0 0 0,-1 1 0,1-1 0,-1 1 0,1 0 0,-1 0 0,0 0 0,0 0 0,0 1 0,0-1 0,0 1 0,-1 0 0,-7 0 0,1-1 0,-1 0 0,0 2 0,0-1 0,1 2 0,-1-1 0,-11 3 0,18-2-7,1 1 1,0-1-1,-1 1 0,1 0 1,0 0-1,0 0 0,0 0 1,0 1-1,1-1 0,-1 1 1,-5 6-1,-10 13-393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2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0 18 31871,'0'-1'28,"0"0"1,1 1 0,-1-1 0,0 0 0,0 1-1,0-1 1,0 0 0,1 1 0,-1-1-1,0 1 1,1-1 0,-1 0 0,0 1 0,1-1-1,-1 1 1,1-1 0,-1 1 0,1-1 0,-1 1-1,1-1 1,-1 1 0,1 0 0,-1-1 0,1 1-1,0 0 1,-1-1 0,1 1 0,-1 0-1,1 0 1,0 0 0,-1 0 0,1-1 0,1 1-1,28 1-181,-17-1 224,61 2-71,-35 0 0,1-1 0,47-7 0,-125 5-117,23 5-278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2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237 63 30062,'-3'21'2752,"-8"104"-2799,10-51 47,2-48 0,-1 1 0,-1-1 0,-7 38 0,8-62 0,0-1 0,-1 1 0,1-1 0,0 1 0,-1 0 0,1-1 0,-1 1 0,1-1 0,-1 1 0,0-1 0,0 1 0,0-1 0,0 0 0,0 0 0,0 1 0,0-1 0,0 0 0,0 0 0,-1 0 0,1 0 0,0 0 0,-1 0 0,1 0 0,0-1 0,-1 1 0,1 0 0,-3 0 0,0-1 0,0 0 0,0-1 0,0 1 0,-1-1 0,1 0 0,0 0 0,0 0 0,-6-3 0,-14-3 0,6 3 0,-1 2 0,0 0 0,-30 1 0,36 1 0,54 19 0,-22-13 0,1-1 0,-1 0 0,1-2 0,0 0 0,0-2 0,1 0 0,35-3 0,-54 2 0,1-1 0,-1 0 0,1 1 0,-1-1 0,1 0 0,-1 0 0,0 0 0,1-1 0,-1 1 0,0-1 0,0 1 0,0-1 0,0 0 0,0 1 0,0-1 0,-1 0 0,1 0 0,-1 0 0,1-1 0,-1 1 0,0 0 0,1-1 0,-1 1 0,-1 0 0,1-1 0,0 1 0,0-1 0,-1-3 0,2-8 0,0-1 0,-1 1 0,-1-1 0,-2-15 0,1-2 0,1 23 0,-1 4 0,1 1 0,-1-1 0,1 1 0,1-1 0,-1 1 0,1-1 0,-1 0 0,1 1 0,0-1 0,1 1 0,-1 0 0,1-1 0,0 1 0,0 0 0,3-4 0,-4 7 0,0 1 0,0-1 0,0 0 0,0 1 0,0-1 0,1 1 0,-1-1 0,0 1 0,0 0 0,0-1 0,1 1 0,-1 0 0,0 0 0,0 0 0,0 0 0,1 0 0,-1 0 0,0 0 0,0 0 0,1 0 0,-1 1 0,0-1 0,0 1 0,0-1 0,0 0 0,2 2 0,-1-1 0,1 1 0,-1-1 0,0 0 0,0 1 0,0 0 0,0 0 0,0-1 0,0 1 0,-1 0 0,1 0 0,1 3 0,1 3 0,-1 0 0,0 0 0,-1 0 0,0 0 0,0 1 0,-1-1 0,0 0 0,0 1 0,-1 10 0,-2 8 0,-7 41 0,14-105 0,6-52 0,-9 78 0,1-1 0,0 1 0,1 0 0,0 0 0,9-18 0,-12 26 0,0 1 0,1 0 0,-1 0 0,1 0 0,0 0 0,-1 0 0,1 0 0,0 0 0,0 0 0,0 1 0,0-1 0,1 1 0,-1 0 0,0-1 0,0 1 0,1 0 0,-1 0 0,1 1 0,-1-1 0,1 0 0,0 1 0,-1 0 0,1-1 0,-1 1 0,1 0 0,0 0 0,2 1 0,-3 0 0,0 0 0,-1-1 0,1 1 0,-1 0 0,0 0 0,1 1 0,-1-1 0,0 0 0,1 0 0,-1 1 0,0-1 0,0 0 0,0 1 0,0-1 0,-1 1 0,1 0 0,0-1 0,0 1 0,-1-1 0,1 1 0,-1 2 0,10 38 0,-10-41 0,10 149 0,-10-148 0,0 0 0,1 1 0,0-1 0,0 0 0,-1 0 0,1 0 0,1 1 0,-1-1 0,0 0 0,0 0 0,1-1 0,-1 1 0,1 0 0,0 0 0,-1-1 0,1 1 0,0-1 0,0 1 0,0-1 0,0 0 0,0 0 0,0 0 0,1 0 0,-1 0 0,0 0 0,0-1 0,1 1 0,-1-1 0,0 1 0,1-1 0,3 0 0,1 0 0,0 0 0,0-1 0,0 1 0,0-1 0,0-1 0,0 1 0,0-1 0,-1-1 0,12-5 0,-10 4 0,-1 0 0,0 0 0,-1-1 0,1-1 0,-1 1 0,0-1 0,-1 0 0,1 0 0,-1 0 0,0-1 0,-1 0 0,1 0 0,-2 0 0,1-1 0,-1 1 0,0-1 0,0 0 0,-1 0 0,0 0 0,0 0 0,-1 0 0,0 0 0,-1 0 0,0 0 0,0-1 0,-1-8 0,0 15 0,0-1 0,1 0 0,-1 0 0,0 0 0,0 1 0,-1-1 0,1 1 0,-1-1 0,1 1 0,-1-1 0,0 1 0,0 0 0,0 0 0,0 0 0,0 0 0,0 0 0,-1 0 0,1 1 0,0-1 0,-1 1 0,0-1 0,1 1 0,-1 0 0,0 0 0,0 0 0,1 1 0,-1-1 0,-3 0 0,3 1 0,0-1 0,0 0 0,0 1 0,0 0 0,0 0 0,1 0 0,-1 0 0,0 0 0,0 1 0,0-1 0,0 1 0,0 0 0,0 0 0,1 0 0,-1 0 0,0 0 0,1 1 0,-1-1 0,1 1 0,-1-1 0,1 1 0,0 0 0,0 0 0,0 0 0,0 0 0,0 1 0,0-1 0,-1 4 0,-1 5 0,1 1 0,0 1 0,1-1 0,1 0 0,0 1 0,0-1 0,1 0 0,1 1 0,3 16 0,-4-26 0,1 0 0,-1 0 0,1 0 0,0 0 0,0 0 0,0 0 0,1 0 0,-1 0 0,1-1 0,-1 1 0,1-1 0,0 1 0,0-1 0,0 0 0,1 1 0,-1-1 0,0 0 0,1 0 0,-1-1 0,1 1 0,5 2 0,-3-2 0,0 0 0,1 0 0,0-1 0,-1 0 0,1 0 0,0 0 0,0-1 0,-1 1 0,1-2 0,10 0 0,-13 0 0,-1 0 0,1 1 0,-1-2 0,1 1 0,-1 0 0,0 0 0,0-1 0,1 1 0,-1-1 0,0 0 0,0 1 0,0-1 0,-1 0 0,1 0 0,0 0 0,-1-1 0,1 1 0,-1 0 0,0 0 0,0-1 0,0 1 0,0-1 0,0 1 0,0-5 0,3-7 0,-2 1 0,1-1 0,-1-19 0,2-42 0,-10-123 0,2 173 0,1 20 0,3 17 0,-1 60 0,-1-18 0,3 1 0,15 107 0,-16-158 0,1 0 0,0 0 0,0-1 0,1 1 0,-1 0 0,1-1 0,-1 1 0,1-1 0,0 1 0,3 2 0,-4-4 0,1-1 0,-1 0 0,1 0 0,0 0 0,-1 0 0,1 0 0,0 0 0,0 0 0,0 0 0,-1-1 0,1 1 0,0-1 0,0 1 0,0-1 0,0 0 0,0 0 0,0 0 0,0 0 0,0 0 0,0 0 0,3-1 0,-2 0 0,-1 0 0,1-1 0,0 1 0,-1 0 0,1-1 0,0 0 0,-1 0 0,0 0 0,1 0 0,-1 0 0,0 0 0,0 0 0,0-1 0,-1 1 0,1-1 0,-1 1 0,1-1 0,-1 0 0,0 0 0,0 0 0,0 1 0,0-1 0,1-5 0,1-8-9,1 0 0,1-33 0,-2-95 4,-3 143 6,0 0-1,0 0 1,0 0-1,0 0 1,0 0-1,0-1 1,1 1 0,-1 0-1,0 0 1,1 0-1,-1 0 1,1 0 0,-1 0-1,1 0 1,0 0-1,-1 0 1,1 0-1,0 1 1,0-1 0,0 0-1,-1 0 1,1 1-1,0-1 1,0 0 0,0 1-1,0-1 1,0 1-1,0-1 1,0 1-1,0-1 1,1 1 0,-1 0-1,0 0 1,0 0-1,0-1 1,0 1 0,0 0-1,0 0 1,1 0-1,-1 1 1,0-1-1,0 0 1,0 0 0,0 1-1,0-1 1,0 1-1,0-1 1,2 1 0,2 1-1,-1 0 0,1 1 1,0-1-1,-1 1 0,1 0 1,-1 0-1,0 1 0,0-1 1,5 7-1,-5-4-1,0 0-1,0 1 1,0 0-1,-1 0 1,0 0 0,-1 0-1,1 0 1,-1 1-1,-1-1 1,0 1 0,0-1-1,0 1 1,-1-1 0,0 1-1,0 0 1,-1-1-1,0 1 1,0-1 0,-1 1-1,0-1 1,0 0-1,-6 13 1,4-14 1,1 0 0,0 1 0,0-1 0,1 1 0,0 0 0,0-1 0,1 1 0,-2 14 0,3-20 0,0-1 0,0 1 0,1 0 0,-1 0 0,0 0 0,1 0 0,-1 0 0,0-1 0,1 1 0,-1 0 0,1 0 0,0-1 0,-1 1 0,1 0 0,-1-1 0,1 1 0,0-1 0,0 1 0,-1-1 0,1 1 0,0-1 0,0 1 0,0-1 0,-1 0 0,1 1 0,0-1 0,0 0 0,0 0 0,0 1 0,1-1 0,33 2 0,-29-2 0,9 0 0,-6 0 0,0 0 0,0 0 0,0-1 0,0 0 0,12-3 0,-17 3 0,-1 0 0,0-1 0,0 1 0,0-1 0,-1 0 0,1 0 0,0 0 0,-1 0 0,1 0 0,-1-1 0,1 1 0,-1-1 0,0 1 0,0-1 0,0 0 0,-1 0 0,1 0 0,1-4 0,1-6 0,0 1 0,-1-1 0,0 0 0,-1 0 0,-1 0 0,0-21 0,-1 22 0,0-1 0,1 0 0,1 1 0,0 0 0,0-1 0,2 1 0,3-12 0,-6 23 0,0-1 0,0 1 0,1 0 0,-1 0 0,0-1 0,0 1 0,0 0 0,1 0 0,-1 0 0,1 0 0,-1 0 0,1 1 0,-1-1 0,1 0 0,-1 1 0,1-1 0,0 1 0,-1-1 0,1 1 0,0 0 0,-1 0 0,1 0 0,0 0 0,0 0 0,-1 0 0,1 0 0,0 0 0,-1 1 0,3 0 0,-1 0 0,0-1 0,0 1 0,0 0 0,0 0 0,0 0 0,0 1 0,-1-1 0,1 1 0,0-1 0,-1 1 0,1 0 0,-1 0 0,0 0 0,0 0 0,4 5 0,-35-5 0,24-2 0,1 0 0,-1 0 0,0 1 0,1-1 0,-1 1 0,1 0 0,-1 1 0,1-1 0,-1 1 0,1 0 0,0 0 0,0 0 0,-5 3 0,4-1 0,1 1 0,-1-1 0,1 1 0,0 0 0,0 0 0,1 0 0,0 0 0,0 1 0,-4 9 0,3-7 0,1 1 0,0 0 0,1 0 0,-1 0 0,2 0 0,0 0 0,0 0 0,0 0 0,1 1 0,2 16 0,-2-23 0,1 0 0,0 0 0,-1 1 0,1-1 0,0 0 0,0 0 0,1 0 0,-1 0 0,1-1 0,-1 1 0,1 0 0,0-1 0,0 1 0,0-1 0,0 1 0,1-1 0,-1 0 0,1 0 0,-1 0 0,1 0 0,0-1 0,0 1 0,0-1 0,-1 1 0,1-1 0,1 0 0,-1 0 0,0 0 0,0-1 0,0 1 0,0-1 0,1 0 0,3 0 0,-4 1 0,-1-1 0,1 0 0,0-1 0,-1 1 0,1 0 0,-1-1 0,1 1 0,0-1 0,-1 0 0,1 0 0,-1 0 0,0 0 0,1 0 0,-1-1 0,0 1 0,0-1 0,3-2 0,-3 1 0,1 0 0,-1 0 1,0-1-1,-1 1 1,1-1-1,-1 1 1,1-1-1,-1 0 1,0 1-1,0-1 1,0-7-1,2-25 13,-2-61 0,-1 52-12,-2 33-1,-1 13 0,-1 11 0,-1 11 0,0 2 0,2-1 0,1 0 0,1 1 0,3 28 0,-2-51 0,1 0 0,-1 0 0,0 0 0,1 0 0,0 0 0,-1 0 0,1 0 0,0 0 0,0 0 0,0 0 0,0 0 0,0-1 0,1 1 0,-1 0 0,0-1 0,1 1 0,-1-1 0,1 0 0,0 1 0,-1-1 0,1 0 0,0 0 0,0 0 0,0 0 0,0 0 0,0-1 0,0 1 0,2 0 0,7 1 0,-1 0 0,0-1 0,1-1 0,14 0 0,-12 0 0,-9 0 0,0 0 0,0 0 0,0 0 0,0-1 0,0 1 0,0-1 0,0 0 0,0 0 0,0-1 0,-1 1 0,1-1 0,0 0 0,-1 0 0,1 0 0,-1 0 0,0-1 0,0 1 0,0-1 0,0 0 0,0 0 0,0 0 0,-1 0 0,0 0 0,1-1 0,-1 1 0,0-1 0,-1 0 0,1 1 0,-1-1 0,1 0 0,-1 0 0,0 0 0,-1 0 0,1 0 0,-1 0 0,0 0 0,0-6 0,1-2 0,0-5 0,0-1 0,-1 1 0,-1 0 0,0-1 0,-2 1 0,-5-23 0,1 30 0,4 21 0,2 31 0,1-35 0,2 104 0,-5 128 0,2-224 0,-2-1 0,0 0 0,-1 0 0,-10 25 0,13-69 0,29-127 0,-6 47 0,-16 71 0,-4 21 0,1-1 0,0 0 0,2 1 0,9-27 0,-14 43 0,1 0 0,0 1 0,-1-1 0,1 0 0,0 0 0,0 1 0,0-1 0,0 0 0,0 1 0,0-1 0,1 1 0,-1 0 0,1-1 0,-1 1 0,1 0 0,-1 0 0,1 0 0,-1 0 0,1 0 0,0 0 0,0 0 0,-1 1 0,1-1 0,0 0 0,0 1 0,0 0 0,0-1 0,0 1 0,0 0 0,0 0 0,0 0 0,-1 0 0,1 1 0,0-1 0,0 0 0,3 2 0,-1 0 0,0 0 0,-1 0 0,1 0 0,-1 0 0,0 1 0,1 0 0,-1-1 0,0 1 0,-1 1 0,1-1 0,0 0 0,-1 1 0,0-1 0,0 1 0,2 4 0,1 6 0,0-1 0,-2 1 0,1 0 0,-2 0 0,0 0 0,-1 1 0,-1 27 0,0-38-1,-1 0 0,0 0 1,-1 0-1,1-1 0,-1 1 0,0 0 1,0-1-1,0 1 0,0-1 0,0 0 1,-1 0-1,0 0 0,1 0 0,-1 0 1,0 0-1,0-1 0,-1 1 0,1-1 1,-1 0-1,1 0 0,-1 0 0,1-1 0,-7 3 1,-6 2-7,-1 0 1,1-1-1,-20 3 0,30-7 4,21-1 5,0-1-1,0 0 1,0-1-1,-1-1 1,1 0-1,-1-1 1,0-1-1,0 0 1,0-1-1,-1 0 1,0-1-1,0-1 1,22-17-1,-31 20 1,0 0 0,-1 0 0,1-1 0,-1 1-1,0-1 1,0 0 0,-1 0 0,0 0 0,0 0-1,0 0 1,-1 0 0,1-1 0,-2 1 0,1-1 0,-1-7-1,-2-52-3,0 83 2,0 10 0,1 36 0,1-58 0,0 1 0,1-1 0,-1 0 0,1 1 0,0-1 0,1 0 0,-1 0 0,1 1 0,0-1 0,1 0 0,-1-1 0,1 1 0,4 5 0,-6-9 0,0 0 0,0 1 0,0-1 0,0 0 0,0 0 0,0 0 0,1 0 0,-1 0 0,0 0 0,1-1 0,-1 1 0,1 0 0,-1-1 0,1 1 0,-1-1 0,1 1 0,-1-1 0,1 0 0,1 0 0,-2 0 0,0 0 0,0 0 0,1-1 0,-1 1 0,0-1 0,0 1 0,0-1 0,0 0 0,0 1 0,0-1 0,0 0 0,0 0 0,-1 1 0,1-1 0,0 0 0,0 0 0,-1 0 0,1 0 0,0-2 0,2-2 0,0-1 0,-1 0 0,0 0 0,0 0 0,-1 0 0,0-1 0,1-10 0,-1-125 0,-2 180 0,1 40 0,0-71 0,1 0 0,0 0 0,0 0 0,1-1 0,0 1 0,0 0 0,1-1 0,4 11 0,-5-15 0,0 0 0,0 0 0,0 0 0,0 0 0,0 0 0,0 0 0,1 0 0,-1-1 0,1 1 0,-1-1 0,1 1 0,-1-1 0,1 0 0,0 0 0,0 0 0,-1-1 0,1 1 0,0-1 0,0 1 0,0-1 0,0 0 0,0 0 0,0 0 0,-1-1 0,1 1 0,0-1 0,0 1 0,0-1 0,0 0 0,-1 0 0,1 0 0,0-1 0,-1 1 0,1 0 0,-1-1 0,0 0 0,1 0 0,-1 1 0,0-1 0,0-1 0,0 1 0,0 0 0,-1 0 0,1-1 0,-1 1 0,3-5 0,-1-8 0,0-1 0,-1 1 0,0-1 0,-1 0 0,-1 0 0,-3-23 0,2-6 0,-2 12 0,3 33 0,0 0 0,0-1 0,0 1 0,0 0 0,0-1 0,0 1 0,1 0 0,-1-1 0,0 1 0,0 0 0,0-1 0,1 1 0,-1 0 0,0-1 0,0 1 0,1 0 0,-1 0 0,0 0 0,1-1 0,-1 1 0,0 0 0,1 0 0,-1 0 0,0 0 0,1-1 0,-1 1 0,0 0 0,1 0 0,-1 0 0,0 0 0,1 0 0,-1 0 0,1 0 0,-1 0 0,0 0 0,1 0 0,-1 0 0,0 0 0,1 1 0,-1-1 0,0 0 0,1 0 0,0 0 0,5 0 0,0 0 0,0 1 0,0-1 0,0 1 0,0 1 0,0-1 0,0 1 0,-1 0 0,8 3 0,-11-3 0,0-1 0,1 0 0,-1 1 0,0 0 0,0-1 0,0 1 0,0 0 0,-1 0 0,1 0 0,0 0 0,-1 1 0,0-1 0,1 0 0,-1 1 0,0-1 0,0 1 0,0-1 0,-1 1 0,1-1 0,-1 1 0,1 0 0,-1-1 0,0 1 0,0 2 0,0 1 0,0 0 0,-1-1 0,0 1 0,0 0 0,-1-1 0,0 1 0,0-1 0,0 0 0,0 0 0,-1 0 0,0 0 0,-6 9 0,-8 14 0,14-23 0,1 0 0,1 0 0,-1 0 0,1 1 0,0-1 0,0 0 0,0 0 0,1 1 0,0-1 0,0 6 0,0-10 0,1 0 0,-1 0 0,0-1 0,1 1 0,-1 0 0,1 0 0,0 0 0,-1 0 0,1 0 0,-1-1 0,1 1 0,0 0 0,0 0 0,0-1 0,-1 1 0,1-1 0,0 1 0,0-1 0,0 1 0,0-1 0,0 1 0,0-1 0,0 0 0,0 0 0,0 1 0,0-1 0,0 0 0,0 0 0,0 0 0,0 0 0,2-1 0,40 1 0,-34 0 0,-5 0 0,0-1 0,0 1 0,0 0 0,0-1 0,0 0 0,0 0 0,0 0 0,0 0 0,-1-1 0,1 0 0,0 1 0,-1-1 0,1-1 0,-1 1 0,6-5 0,-9 6-8,0 1 1,0 0-1,0 0 0,1-1 1,-1 1-1,0 0 0,0 0 1,0-1-1,0 1 0,-1 0 1,1 0-1,0-1 0,0 1 1,0 0-1,0 0 0,0-1 1,0 1-1,0 0 0,0 0 1,0-1-1,-1 1 0,1 0 1,0 0-1,0-1 0,0 1 1,-1 0-1,1 0 0,0 0 1,0 0-1,0-1 0,-1 1 1,1 0-1,0 0 0,0 0 1,-1 0-1,1 0 0,0 0 1,0 0-1,-1 0 0,1 0 1,0 0-1,0 0 0,-1 0 1,1 0-1,0 0 0,-1 0 1,1 0-1,-15-1-1641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27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20 381 31166,'-1'1'37,"0"-1"-1,0 0 0,0 1 0,0-1 1,0 1-1,0 0 0,0-1 0,0 1 1,1 0-1,-1 0 0,0-1 0,0 1 1,1 0-1,-1 0 0,0 0 1,1 0-1,-1 0 0,1 0 0,-1 0 1,1 0-1,0 0 0,-1 0 0,1 0 1,0 0-1,0 0 0,0 1 0,0-1 1,0 1-1,-3 37 430,3-37-463,1-1-2,-1 1-1,0-1 1,1 1-1,-1-1 1,0 1 0,1-1-1,0 1 1,-1-1-1,1 0 1,0 0 0,0 1-1,0-1 1,0 0-1,0 0 1,0 0 0,0 0-1,0 0 1,0 0-1,0 0 1,0 0 0,1 0-1,-1-1 1,0 1-1,1 0 1,-1-1-1,1 1 1,-1-1 0,1 0-1,-1 1 1,1-1-1,-1 0 1,1 0 0,-1 0-1,1 0 1,-1 0-1,1 0 1,1-1 0,0 1 1,1 0 0,0 0 0,0-1 0,-1 0 0,1 1 0,0-1 0,-1-1 0,1 1 0,-1 0 0,0-1 0,1 0 0,-1 1 0,0-2 0,5-3 0,-3 0 1,0-1-1,-1 0 1,0 0-1,0 0 1,0 0-1,-1-1 0,-1 1 1,1-1-1,-1 0 1,0 0-1,1-11 1,-1-11-6,-1-52 1,-2 43 4,1-163-2,-9 278 0,-1-1 0,10-66 0,-2 23 0,1-1 0,2 1 0,7 50 0,-7-75 0,0 0 0,1 0 0,0 0 0,0 0 0,0-1 0,1 1 0,0-1 0,0 1 0,1-1 0,0 0 0,0-1 0,0 1 0,1-1 0,-1 1 0,1-1 0,1-1 0,-1 1 0,1-1 0,-1 0 0,1 0 0,0-1 0,11 5 0,-14-6 0,0-1 0,0 0 0,0 0 0,0 0 0,0 0 0,0-1 0,0 1 0,0-1 0,0 0 0,0 0 0,1 0 0,-1 0 0,0 0 0,0-1 0,0 0 0,0 1 0,0-1 0,0 0 0,0 0 0,0-1 0,0 1 0,-1-1 0,1 1 0,-1-1 0,1 0 0,-1 0 0,3-2 0,-1-1 0,-1-1 0,0 1 0,0 0 0,0-1 0,-1 0 0,0 1 0,0-1 0,0 0 0,-1 0 0,0 0 0,0 0 0,0-1 0,-1-6 0,2-9 0,-1 0 0,-2 0 0,0 0 0,-1 0 0,-1 0 0,-8-30 0,11 52 0,-1 0 0,1 0 0,0 0 0,0 0 0,0 0 0,0 0 0,0 0 0,0 0 0,0 1 0,0-1 0,0 0 0,-1 0 0,1 0 0,0 0 0,0 0 0,0 0 0,0 0 0,0 0 0,0 0 0,0 0 0,0 0 0,-1 0 0,1 0 0,0 0 0,0 0 0,0 0 0,0 0 0,0-1 0,0 1 0,0 0 0,0 0 0,0 0 0,-1 0 0,1 0 0,0 0 0,0 0 0,0 0 0,0 0 0,0 0 0,0 0 0,0 0 0,0 0 0,0-1 0,0 1 0,0 0 0,0 0 0,0 0 0,0 0 0,0 0 0,0 0 0,0 0 0,0 0 0,0 0 0,0-1 0,0 1 0,0 0 0,0 0 0,0 0 0,0 0 0,0 0 0,0 0 0,0 0 0,0 0 0,0-1 0,0 1 0,-2 12 0,0 17 0,-16 397 0,18-422 0,0-1 0,0 1 0,-1-1 0,0 1 0,1-1 0,-1 1 0,-1-1 0,1 0 0,0 1 0,-1-1 0,0 0 0,-3 5 0,3-6 0,0 0 0,-1-1 0,1 0 0,0 1 0,-1-1 0,1 0 0,-1 0 0,1 0 0,-1 0 0,1-1 0,-1 1 0,0-1 0,1 1 0,-1-1 0,0 0 0,-5-1 0,4 2 0,0-1 0,1-1 0,-1 1 0,0-1 0,0 1 0,0-1 0,0 0 0,0 0 0,0-1 0,1 1 0,-1-1 0,1 0 0,-1 0 0,1 0 0,0 0 0,-1-1 0,1 1 0,0-1 0,1 0 0,-1 0 0,0 0 0,1 0 0,0 0 0,0-1 0,0 1 0,0 0 0,0-1 0,1 0 0,-1 0 0,1 1 0,0-1 0,0 0 0,1 0 0,-1 0 0,1 0 0,0 0 0,0 0 0,0 0 0,0 0 0,1 0 0,-1 0 0,1 0 0,0 1 0,0-1 0,1 0 0,-1 0 0,1 1 0,3-6 0,-1 3 0,1-1 0,-1 2 0,1-1 0,1 1 0,-1-1 0,1 1 0,0 1 0,0-1 0,11-6 0,2 2 0,0 1 0,23-7 0,-22 8 0,0-1 0,22-11 0,-37 16 0,-1 0 0,0 0 0,0 0 0,0-1 0,-1 1 0,1-1 0,-1 0 0,0 0 0,0 0 0,0 0 0,0-1 0,-1 1 0,0-1 0,0 0 0,0 1 0,0-1 0,-1 0 0,1-7 0,1-10 0,-1 1 0,-1-1 0,-2-25 0,2-24 0,-1 70 0,1-1 0,-1 0 0,1 0 0,0 0 0,-1 1 0,1-1 0,0 0 0,0 1 0,0-1 0,0 1 0,0-1 0,0 1 0,1 0 0,-1-1 0,0 1 0,1 0 0,-1 0 0,1 0 0,-1 0 0,1 0 0,0 0 0,-1 0 0,1 1 0,0-1 0,0 0 0,0 1 0,-1 0 0,1-1 0,0 1 0,0 0 0,0 0 0,0 0 0,-1 0 0,1 0 0,3 1 0,4 0 0,1 0 0,-1 0 0,0 1 0,1 0 0,13 6 0,-27-9 0,0 1 0,1 0 0,-1 0 0,0 0 0,1 0 0,-1 0 0,1 1 0,-1-1 0,0 1 0,1 0 0,-1 0 0,1 1 0,0-1 0,-1 1 0,1-1 0,-6 5 0,1-1 0,0 1 0,0-1 0,0 1 0,1 1 0,-11 12 0,12-12 0,1 1 0,1 1 0,-1-1 0,1 0 0,1 1 0,-1 0 0,2 0 0,-1 0 0,1 0 0,1 1 0,-1-1 0,2 0 0,-1 1 0,1-1 0,2 18 0,-1-25 0,-1 0 0,1 1 0,-1-1 0,1 0 0,0 0 0,0 1 0,0-1 0,0 0 0,0 0 0,0 0 0,1 0 0,-1 0 0,1-1 0,-1 1 0,1 0 0,0-1 0,-1 1 0,4 1 0,-1 0 0,0-1 0,1 0 0,-1 0 0,1 0 0,-1-1 0,1 1 0,-1-1 0,11 1 0,-10-1 0,0-1 0,0 1 0,0-1 0,0 0 0,1-1 0,-1 1 0,0-1 0,0 0 0,0 0 0,0-1 0,0 1 0,0-1 0,-1 0 0,1-1 0,0 1 0,-1-1 0,8-6 0,-8 4 0,-1 1 0,-1-1 0,1 0 0,-1 0 0,1 0 0,-2 0 0,1-1 0,0 1 0,-1 0 0,0-1 0,0 1 0,-1-10 0,1-9 0,-5-36 0,4 51 0,-1 0 0,-1 0 0,0 0 0,-4-14 0,6 21 0,-1 1 0,1-1 0,-1 0 0,0 1 0,1-1 0,-1 0 0,0 1 0,0-1 0,0 1 0,0 0 0,0-1 0,0 1 0,0 0 0,-1-1 0,1 1 0,0 0 0,-1 0 0,1 0 0,-1 0 0,1 0 0,-1 1 0,0-1 0,1 0 0,-1 1 0,-3-1 0,5 1 0,-1 1 0,1 0 0,-1 0 0,1 0 0,-1-1 0,1 1 0,0 0 0,-1 0 0,1 0 0,0 0 0,0 0 0,0 0 0,0 0 0,0 0 0,0 0 0,0 0 0,0-1 0,0 1 0,0 0 0,0 2 0,1 1 0,-1 12 0,1 1 0,1-1 0,0 1 0,1-1 0,1 0 0,1 0 0,0 0 0,1 0 0,0-1 0,2 0 0,-1-1 0,18 24 0,-24-36 0,0-1 0,-1 0 0,1 1 0,0-1 0,0 0 0,0 0 0,0 1 0,0-1 0,0 0 0,0 0 0,1 0 0,-1-1 0,0 1 0,1 0 0,-1 0 0,0-1 0,1 1 0,-1 0 0,1-1 0,-1 0 0,1 1 0,2-1 0,-3 0 0,1-1 0,-1 1 0,0-1 0,0 0 0,0 0 0,0 1 0,0-1 0,0 0 0,0 0 0,0 0 0,0 0 0,0 0 0,0 0 0,-1-1 0,1 1 0,0 0 0,-1 0 0,1-1 0,-1 1 0,1-1 0,3-11 0,-1 1 0,-1 0 0,1-1 0,-1-13 0,-1-19 0,-1 28 0,1 1 0,0-1 0,5-26 0,-5 41 0,0 0 0,-1 0 0,1 1 0,0-1 0,0 0 0,0 1 0,0-1 0,0 1 0,0-1 0,1 1 0,-1-1 0,0 1 0,1 0 0,-1 0 0,1 0 0,0-1 0,-1 2 0,1-1 0,0 0 0,-1 0 0,1 0 0,0 1 0,0-1 0,0 1 0,0 0 0,0-1 0,-1 1 0,5 0 0,-3 0 0,0 0 0,-1 0 0,1 0 0,-1 1 0,1-1 0,0 1 0,-1 0 0,1 0 0,-1 0 0,1 0 0,-1 0 0,0 0 0,1 0 0,-1 1 0,0-1 0,0 1 0,0 0 0,0 0 0,3 3 0,-2 1 0,1 1 0,-1-1 0,-1 1 0,1 0 0,-1 0 0,0 0 0,-1 1 0,1-1 0,-1 0 0,-1 0 0,0 1 0,0-1 0,0 1 0,-1-1 0,0 0 0,0 0 0,-1 1 0,0-1 0,0 0 0,-1 0 0,1-1 0,-9 13 0,10-16 0,-23 41 0,20-20 0,4-23 0,0-1 0,0 1 0,1 0 0,-1-1 0,0 1 0,0 0 0,0-1 0,1 1 0,-1-1 0,0 1 0,1-1 0,-1 1 0,1-1 0,-1 1 0,1-1 0,-1 1 0,1-1 0,-1 1 0,1-1 0,-1 0 0,1 1 0,-1-1 0,1 0 0,-1 0 0,1 1 0,0-1 0,-1 0 0,2 0 0,7 2 0,-1-1 0,1 0 0,-1 0 0,1-1 0,0 0 0,-1-1 0,1 0 0,-1 0 0,1-1 0,-1 0 0,1 0 0,9-5 0,-14 5 0,0-1 0,0 1 0,0 0 0,0-1 0,0 0 0,0 0 0,-1 0 0,0-1 0,1 1 0,-1-1 0,-1 0 0,1 0 0,0 0 0,-1 0 0,0 0 0,0 0 0,0-1 0,-1 1 0,1-1 0,-1 1 0,0-1 0,0 1 0,-1-1 0,1-5 0,1-5 0,-2 0 0,1-1 0,-2 1 0,0 0 0,0-1 0,-2 1 0,0 0 0,-8-23 0,12 74 0,-2-19 0,1-9 0,-1 11 0,2 0 0,0 0 0,1 0 0,7 30 0,-8-46 0,-1 1 0,2-1 0,-1 1 0,0 0 0,1-1 0,-1 0 0,1 1 0,0-1 0,0 0 0,1 0 0,-1 0 0,1 0 0,-1-1 0,1 1 0,0-1 0,0 1 0,0-1 0,0 0 0,0 0 0,1 0 0,-1-1 0,0 1 0,1-1 0,0 0 0,-1 0 0,1 0 0,0 0 0,-1-1 0,1 1 0,4-1 0,-5 0 0,1 0 0,-1 0 0,0-1 0,1 1 0,-1-1 0,0 1 0,1-1 0,-1 0 0,0-1 0,0 1 0,0 0 0,0-1 0,0 0 0,0 0 0,0 0 0,-1 0 0,1 0 0,-1 0 0,1-1 0,-1 1 0,2-4 0,0 1 0,-2-1 0,1 1 0,-1-1 0,1 0 0,-1 1 0,-1-1 0,1 0 0,-1 0 0,0 0 0,-1-1 0,1-6 0,0-16 0,0 15 0,0 0 0,-1 0 0,-1-1 0,0 1 0,-1 0 0,-4-17 0,6 82 0,-2-19 0,1-19 0,1 0 0,1-1 0,0 1 0,1 0 0,0-1 0,0 1 0,2-1 0,0 0 0,10 23 0,-11-32 0,-1 0 0,1-1 0,0 1 0,0-1 0,0 0 0,0 0 0,0 0 0,0 0 0,1-1 0,-1 1 0,1-1 0,-1 0 0,1 0 0,-1 0 0,1-1 0,0 1 0,-1-1 0,1 0 0,0 0 0,-1 0 0,1 0 0,0 0 0,0-1 0,-1 0 0,1 0 0,-1 0 0,1 0 0,-1-1 0,1 1 0,-1-1 0,0 0 0,0 0 0,5-3 0,-4-1 0,0 0 0,0-1 0,0 1 0,-1-1 0,1 0 0,-2 1 0,1-1 0,-1-1 0,0 1 0,0 0 0,-1 0 0,0-1 0,0-7 0,-1 2 0,0 0 0,0 1 0,-1-1 0,-1 0 0,0 1 0,-7-23 0,7 30 0,0-1 0,0 1 0,-1 0 0,0 0 0,0 1 0,-7-10 0,9 13 0,0-1 0,-1 1 0,1-1 0,-1 1 0,0 0 0,1 0 0,-1-1 0,0 1 0,0 0 0,0 1 0,1-1 0,-1 0 0,0 0 0,0 1 0,0-1 0,0 1 0,-1 0 0,1 0 0,0 0 0,0 0 0,-2 0 0,3 1 0,1-1 0,-1 1 0,1 0 0,-1 0 0,1 0 0,-1-1 0,1 1 0,0 0 0,-1 0 0,1 0 0,0 0 0,0 0 0,-1 0 0,1 0 0,0 0 0,0 0 0,0 0 0,0 0 0,1-1 0,-1 1 0,0 1 0,3 23 0,-2-20 0,1-1 0,0 1 0,0 0 0,0-1 0,1 1 0,0-1 0,0 0 0,0 0 0,0 0 0,0 0 0,1 0 0,0-1 0,-1 0 0,1 0 0,1 0 0,-1 0 0,0 0 0,1-1 0,4 2 0,-1-1 0,0 0 0,-1 0 0,1-1 0,0 0 0,1-1 0,-1 0 0,0 0 0,0-1 0,0 0 0,1 0 0,8-2 0,-15 1 0,0 1 0,0 0 0,-1-1 0,1 0 0,0 1 0,0-1 0,-1 0 0,1 0 0,-1 0 0,1 0 0,-1 0 0,1-1 0,-1 1 0,0 0 0,1-1 0,-1 1 0,0-1 0,0 1 0,0-1 0,0 1 0,1-4 0,1-3 0,0-1 0,-1 1 0,3-16 0,-5 19 0,0 0 0,1 0 0,0 0 0,0 1 0,1-1 0,-1 0 0,1 1 0,0-1 0,0 1 0,1-1 0,-1 1 0,4-5 0,-5 8 0,0 0-1,0 1 1,0-1 0,0 0-1,0 0 1,0 1 0,0-1-1,0 1 1,0-1 0,0 1-1,1-1 1,-1 1 0,0-1-1,0 1 1,0 0 0,1 0-1,-1 0 1,0 0 0,0 0-1,1 0 1,-1 0-1,0 0 1,0 0 0,0 1-1,1-1 1,-1 0 0,2 1-1,0 2-4,1-1-1,-1 0 1,1 1-1,-1 0 1,0 0-1,4 4 0,8 8-6,-17-16 15,0 1 1,0-1-1,0 1 1,0 0-1,0 0 1,0 0-1,0 0 1,0 0-1,0 1 1,-1-1-1,1 0 1,0 1-1,0 0 1,1-1-1,-1 1 1,0 0-1,0 0 1,-2 2-1,-2 0-4,-1 0 1,2 1-1,-1 0 0,0 0 0,-7 7 0,6-3 1,0 0 0,1 0 0,0 0 0,0 1 0,1 0 0,0 0 0,1 0 0,0 1 0,0 0 0,1 0 0,0 0 0,1 0 0,0 0 0,0 0 0,1 0 0,1 1 0,0-1 0,2 20 0,-1-28 0,0 1 0,1-1 0,-1 1 0,1-1 0,-1 0 0,1 0 0,0 0 0,0 0 0,0 0 0,0 0 0,0 0 0,0-1 0,0 1 0,1-1 0,-1 1 0,1-1 0,-1 0 0,1 0 0,-1 0 0,1 0 0,-1-1 0,1 1 0,0-1 0,0 1 0,-1-1 0,1 0 0,4 0 0,-3 0 0,0 0 0,0 0 0,0 0 0,0 0 0,0-1 0,0 1 0,0-1 0,0 0 0,0 0 0,0-1 0,0 1 0,-1-1 0,1 0 0,-1 0 0,1 0 0,-1 0 0,0-1 0,4-3 0,-4 2 0,0-1 0,-1 0 0,0 0 0,0 0 0,0-1 0,0 1 0,-1 0 0,0-1 0,1-8 0,-2-54 0,-1 36 0,-1-66 0,0 88 0,0 10 0,-1 9 0,0 35 0,1 54 0,2-72 0,0-22 0,0-1 0,0 1 0,0 0 0,1 0 0,-1 0 0,1-1 0,0 1 0,0-1 0,0 1 0,1 0 0,-1-1 0,1 0 0,0 1 0,0-1 0,0 0 0,1 0 0,-1 0 0,1 0 0,5 4 0,-4-4 0,0-1 0,0 0 0,0 0 0,1 0 0,-1 0 0,0-1 0,1 0 0,0 0 0,-1 0 0,1 0 0,-1-1 0,1 0 0,0 0 0,0 0 0,8-2 0,-10 2 0,0-1 0,0 0 0,0 0 0,-1 1 0,1-2 0,0 1 0,0 0 0,-1-1 0,1 1 0,-1-1 0,1 0 0,-1 0 0,0 0 0,0 0 0,3-3 0,-1 0 0,-1-1 0,1 1 0,-1 0 0,0-1 0,-1 0 0,4-11 0,-1-4 0,-1 1 0,-1-1 0,1-29 0,-4 49 0,3-61 0,-4-64 0,0 123 0,0-1 0,0 0 0,1 1 0,-2-1 0,1 1 0,0-1 0,-4-5 0,4 8 0,1 1 0,0-1 0,-1 1 0,1-1 0,0 1 0,-1-1 0,1 1 0,-1-1 0,1 1 0,-1-1 0,1 1 0,-1-1 0,1 1 0,-1 0 0,1-1 0,-1 1 0,0 0 0,1 0 0,-1-1 0,0 1 0,1 0 0,-1 0 0,1 0 0,-1 0 0,0 0 0,1 0 0,-1 0 0,0 0 0,1 0 0,-1 0 0,0 0 0,1 0 0,-1 1 0,0-1 0,1 0 0,-1 0 0,1 1 0,-1-1 0,0 0 0,1 1 0,-1-1 0,1 0 0,-1 1 0,1-1 0,0 1 0,-1-1 0,1 1 0,-1-1 0,1 1 0,0-1 0,-1 1 0,1 0 0,-1 0 0,-1 4 0,-1 0 0,0 0 0,1 0 0,0 1 0,0-1 0,1 1 0,0-1 0,0 1 0,-1 6 0,-1 59 0,3-56 0,-2 30 0,1 52 0,1-88 0,1 1 0,0-1 0,1 0 0,0 0 0,1 0 0,-1-1 0,9 18 0,-9-24 2,0 0 1,-1 1-1,1-1 0,0 0 0,0 0 1,1 0-1,-1 0 0,0 0 0,1 0 1,-1-1-1,1 1 0,0-1 1,-1 0-1,1 0 0,0 0 0,0 0 1,4 1-1,-6-2-15,0 0-1,1 1 1,-1-1-1,1 0 1,-1 0 0,0 0-1,1 0 1,-1 0 0,0 0-1,1-1 1,-1 1 0,0 0-1,1-1 1,-1 1 0,0-1-1,0 1 1,1-1-1,-1 0 1,0 1 0,0-1-1,0 0 1,0 0 0,0 0-1,0 0 1,0 0 0,0 0-1,0 0 1,-1 0-1,1 0 1,0 0 0,-1-1-1,1 1 1,0 0 0,-1 0-1,0-1 1,1 1 0,-1-2-1,1-10-2192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27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27 0 32607,'14'0'112,"2"0"-64,0 0-48,2 10 0,-2 7 0,-5 4 0,-2 2 0,-5-1 0,-4 2 0,0-3 0,-9-2 0,-15 1 0,-1-8 0,-3-2 0,1-7-80,9-3-1201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3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 53 32335,'2'-30'443,"2"66"-473,-1-9 49,6 257-19,-9-211 0,-3-46 0,1-21 0,1-19 0,2-152 0,-1 163 0,0 0 0,0-1 0,1 1 0,-1 0 0,1 0 0,-1 0 0,1 0 0,0 0 0,0 0 0,0 0 0,0 0 0,0 1 0,0-1 0,1 0 0,-1 0 0,0 1 0,1-1 0,0 1 0,-1 0 0,1-1 0,0 1 0,0 0 0,-1 0 0,1 0 0,0 0 0,0 0 0,0 0 0,0 1 0,1-1 0,-1 1 0,3-1 0,9-1 0,0 1 0,0 0 0,0 2 0,14 1 0,3-1 0,-29-1 0,0 0 0,0 0 0,0-1 0,0 1 0,0-1 0,0 1 0,-1-1 0,1 1 0,0-1 0,0 0 0,0 0 0,-1 0 0,1 0 0,0 0 0,-1-1 0,1 1 0,-1 0 0,1-1 0,-1 1 0,0-1 0,0 0 0,0 1 0,1-1 0,-2 0 0,1 0 0,0 1 0,0-1 0,0 0 0,-1 0 0,1 0 0,-1-3 0,3-8 0,-2 1 0,0-1 0,0 0 0,-2-12 0,1 6 0,0-7 0,1 14 0,-1 0 0,0 0 0,-1 1 0,-3-19 0,1 24 0,-1 27 0,-7 310 0,11-328 0,0 0 0,0 0 0,0 0 0,0 0 0,1 0 0,-1 0 0,1 0 0,0 0 0,0 0 0,0 0 0,0-1 0,0 1 0,0 0 0,1-1 0,0 1 0,-1-1 0,1 1 0,0-1 0,0 0 0,0 0 0,1 0 0,-1 0 0,0 0 0,1 0 0,-1-1 0,1 1 0,0-1 0,-1 1 0,4 0 0,5 1 0,0-1 0,0-1 0,0 1 0,0-1 0,0-1 0,19-2 0,-26 2 0,-1 0 0,1-1 0,0 0 0,0 0 0,-1 0 0,1 0 0,0 0 0,-1-1 0,1 1 0,-1-1 0,0 0 0,1 0 0,-1 0 0,0-1 0,4-4 0,-2 2 0,-1 0 0,-1 0 0,1-1 0,-1 1 0,0-1 0,0 0 0,0 0 0,2-10 0,0-5 0,-1 0 0,-1-1 0,-1 1 0,0-33 0,-2 51 0,0 1 0,0-1 0,0 0 0,0 0 0,-1 0 0,1 0 0,-1 1 0,1-1 0,-1 0 0,0 1 0,0-1 0,0 0 0,-1 1 0,1-1 0,-1 1 0,-1-3 0,1 3 0,-1 1 0,1-1 0,0 1 0,-1 0 0,0 0 0,1 0 0,-1 0 0,1 0 0,-1 0 0,0 1 0,0 0 0,1-1 0,-1 1 0,0 0 0,0 0 0,-4 1 0,5-1 0,0 0 0,0 0 0,0 1 0,0-1 0,-1 1 0,1 0 0,0-1 0,0 1 0,1 0 0,-1 0 0,0 0 0,0 0 0,0 1 0,1-1 0,-1 0 0,0 1 0,1-1 0,-3 4 0,1-1 0,0 1 0,1-1 0,0 1 0,-1-1 0,2 1 0,-1 0 0,-2 8 0,1 7 0,1-1 0,0 1 0,1 21 0,1-39 0,0 3 0,0 0 0,0 0 0,1-1 0,0 1 0,0 0 0,0 0 0,0-1 0,1 1 0,-1-1 0,1 1 0,1-1 0,2 5 0,-3-7 0,0 1 0,0-1 0,0 0 0,0 0 0,0 0 0,1 0 0,-1-1 0,1 1 0,-1-1 0,1 1 0,-1-1 0,1 0 0,0 0 0,0 0 0,0 0 0,0-1 0,0 1 0,0-1 0,0 0 0,5 0 0,-6 1 0,1-1 0,0 0 0,0-1 0,0 1 0,-1 0 0,1-1 0,0 1 0,0-1 0,-1 0 0,1 0 0,-1 0 0,1-1 0,-1 1 0,1 0 0,2-3 0,-2 1 0,0-1 0,-1 1 0,1 0 0,-1-1 0,0 0 0,0 1 0,-1-1 0,1 0 0,-1 0 0,2-4 0,1-10 0,-1 0 0,0 0 0,-2 0 0,0-1 0,-2-22 0,1 12 0,-5 47 0,0 16 0,5-33 0,-1 13 0,1 1 0,0 0 0,1 0 0,1-1 0,4 16 0,-6-27 0,1 0 0,0 0 0,0 0 0,1 0 0,-1 0 0,1 0 0,-1 0 0,1 0 0,0-1 0,0 1 0,0-1 0,1 1 0,-1-1 0,0 0 0,1 0 0,0 0 0,-1 0 0,1 0 0,0-1 0,0 1 0,0-1 0,0 0 0,0 0 0,0 0 0,0 0 0,1 0 0,-1-1 0,0 1 0,4-1 0,-3 0 0,0 1 0,-1-1 0,1-1 0,0 1 0,-1 0 0,1-1 0,-1 0 0,1 0 0,-1 0 0,1 0 0,-1 0 0,0-1 0,1 1 0,-1-1 0,0 0 0,0 0 0,0 0 0,0-1 0,-1 1 0,1-1 0,0 1 0,-1-1 0,0 0 0,0 0 0,0 0 0,0 0 0,0 0 0,0-1 0,-1 1 0,2-6 0,4-9 0,-2 0 0,1-1 0,-2 0 0,-1 0 0,2-20 0,-2-99 0,-4 94 0,1 43 0,0-1 0,0 0 0,0 0 0,0 1 0,0-1 0,-1 0 0,1 1 0,-1-1 0,1 0 0,-1 1 0,0-1 0,1 0 0,-1 1 0,0-1 0,0 1 0,-2-3 0,3 4 0,-1 0 0,1 0 0,0-1 0,0 1 0,-1 0 0,1 0 0,0 0 0,-1 0 0,1 0 0,0 0 0,0 0 0,-1 0 0,1 0 0,0 0 0,-1 0 0,1 0 0,0 0 0,-1 0 0,1 0 0,0 0 0,0 0 0,-1 0 0,1 0 0,0 0 0,-1 0 0,1 0 0,0 0 0,0 1 0,-1-1 0,1 0 0,0 0 0,-9 17 0,2 22 0,1 1 0,3-1 0,1 1 0,3 42 0,0-26 0,-1-49 0,-1 2 0,1-1 0,0 0 0,1 1 0,0-1 0,0 0 0,5 15 0,-5-20 0,1-1 0,-1 1 0,1-1 0,-1 0 0,1 0 0,0 0 0,0 0 0,0 0 0,0 0 0,0 0 0,1 0 0,-1-1 0,0 1 0,1-1 0,-1 0 0,1 0 0,-1 0 0,1 0 0,0 0 0,-1 0 0,1-1 0,0 1 0,0-1 0,4 0 0,-2 1 0,0-1 0,0 0 0,0 0 0,0 0 0,0-1 0,-1 1 0,1-1 0,0 0 0,0-1 0,-1 1 0,1-1 0,0 0 0,-1 0 0,0 0 0,6-4 0,-6 2 0,0 0 0,0 0 0,0 0 0,-1 0 0,1-1 0,-1 1 0,0-1 0,-1 0 0,1 0 0,-1 0 0,0 0 0,0 0 0,2-10 0,-1-3 0,-1 1 0,0 0 0,-1-26 0,3-34 0,-4 76 0,0 0 0,0 0 0,0 1 0,0-1 0,1 0 0,-1 0 0,0 1 0,0-1 0,1 0 0,-1 1 0,0-1 0,1 0 0,-1 1 0,1-1 0,-1 1 0,1-1 0,-1 0 0,1 1 0,-1-1 0,1 1 0,-1-1 0,1 1 0,0 0 0,-1-1 0,1 1 0,0 0 0,-1-1 0,1 1 0,1 0 0,0 0 0,-1 0 0,1 0 0,0 0 0,0 0 0,0 1 0,-1-1 0,1 1 0,0-1 0,-1 1 0,1 0 0,3 1 0,1 2 0,0 0 0,0 0 0,0 1 0,10 9 0,-6-2 0,-5-7-5,-1 0-1,1 0 1,-1 0 0,0 1-1,5 9 1,-10-15 5,1 0 0,0 1 0,0-1 0,0 0 0,-1 0 0,1 1 0,0-1 0,0 0 0,0 0 0,-1 1 0,1-1 0,0 0 0,0 0 0,-1 0 0,1 0 0,0 0 0,-1 1 0,1-1 0,0 0 0,-1 0 0,1 0 0,0 0 0,0 0 0,-1 0 0,1 0 0,0 0 0,-1 0 0,1 0 0,0 0 0,-1 0 0,1 0 0,0 0 0,-1 0 0,1-1 0,0 1 0,0 0 0,-1 0 0,1 0 0,-14-3 0,7 0 3,1 0-1,-1 0 1,0 1-1,0 0 1,0 1-1,-1 0 1,-8-1 0,14 2-3,0 0 0,-1 1 1,1-1-1,0 0 1,-1 1-1,1 0 1,0-1-1,0 1 0,0 0 1,0 0-1,0 0 1,0 0-1,0 1 1,0-1-1,0 1 0,0-1 1,1 1-1,-1-1 1,0 1-1,1 0 0,0 0 1,-1 0-1,1 0 1,0 0-1,0 0 1,-1 2-1,-1 3-2,0 1-1,1-1 1,0 1-1,0-1 1,0 1-1,1 0 1,0 0 0,1-1-1,0 1 1,0 0-1,0 0 1,1 0-1,1-1 1,1 10 0,-1-12 3,-1-1 0,1-1 1,-1 1-1,1 0 0,0 0 0,1-1 1,-1 1-1,1-1 0,-1 0 1,1 1-1,0-1 0,0-1 1,0 1-1,1 0 0,-1-1 0,1 1 1,-1-1-1,1 0 0,0 0 1,0-1-1,0 1 0,0-1 1,0 0-1,0 0 0,0 0 0,0 0 1,5-1-1,-4 1-1,0-1 0,0 0 0,1 0 0,-1 0 0,0-1 0,0 1 0,0-1 0,7-3 0,-10 3 0,0 0 0,0 0 0,0 0 0,0-1 0,-1 1 0,1-1 0,0 1 0,-1-1 0,1 0 0,-1 0 0,0 1 0,0-1 0,1 0 0,-1 0 0,0 0 0,-1 0 0,1-1 0,0 1 0,-1 0 0,1 0 0,0-4 0,3-26 0,-1 1 0,-2-1 0,-3-43 0,1-32 0,2 86 0,-2 10 0,2 0 0,-1 1 0,2-1 0,-1 0 0,2 1 0,3-14 0,-4 34 0,-3 100 0,2 129 0,-1-236 0,0 0 0,1-1 0,-1 1 0,1-1 0,-1 1 0,1 0 0,0-1 0,0 0 0,0 1 0,0-1 0,0 1 0,1-1 0,-1 0 0,1 0 0,-1 0 0,1 0 0,0 0 0,0 0 0,0 0 0,0-1 0,0 1 0,0-1 0,1 1 0,-1-1 0,0 0 0,1 0 0,-1 0 0,1 0 0,-1-1 0,1 1 0,-1 0 0,1-1 0,-1 0 0,1 0 0,4 0 0,-2 0 0,1 0 0,0 0 0,0-1 0,-1 1 0,1-2 0,0 1 0,-1-1 0,1 1 0,-1-1 0,1-1 0,-1 1 0,0-1 0,0 0 0,0 0 0,7-7 0,-6 3-3,0 0 0,0-1 0,-1 0 0,-1 0 0,1 0 0,-1 0 0,0-1 0,-1 0 0,0 0 0,3-14 0,-3 7 8,-1 1-1,0 0 1,-1-1-1,-1 0 1,-2-25 0,2 41-5,-1-1 0,1 1 0,-1-1 0,1 1 0,-1 0 0,1-1 1,-1 1-1,1-1 0,-1 1 0,0 0 0,1-1 0,-1 1 0,1 0 0,-1 0 1,0-1-1,1 1 0,-1 0 0,0 0 0,1 0 0,-1 0 0,0 0 1,1 0-1,-1 0 0,0 0 0,1 0 0,-1 0 0,0 0 0,1 1 0,-1-1 1,0 0-1,1 0 0,-1 1 0,1-1 0,-1 0 0,0 1 0,1-1 0,-1 1 1,1-1-1,-1 1 0,0 0 0,-2 4 0,0 0 0,1 1 0,-1 0 0,1-1 0,0 1 0,0 0 0,1 0 0,0 0 0,0 1 0,0 9 0,1 69 0,0-75 0,0-9 0,1 1 0,-1 0 0,1 0 0,-1 0 0,1-1 0,-1 1 0,1 0 0,0 0 0,0-1 0,0 1 0,0-1 0,0 1 0,0-1 0,0 1 0,0-1 0,1 0 0,-1 1 0,0-1 0,1 0 0,-1 0 0,1 0 0,0 0 0,-1 0 0,1-1 0,0 1 0,-1 0 0,1-1 0,0 1 0,0-1 0,0 0 0,2 1 0,5 0 0,0 0 0,0-1 0,0 0 0,0 0 0,11-3 0,-17 3 0,-1-1 0,1 0 0,-1 0 0,0 0 0,0 0 0,1 0 0,-1 0 0,0-1 0,0 1 0,0-1 0,0 1 0,0-1 0,-1 0 0,1 0 0,0 0 0,-1 0 0,1 0 0,-1 0 0,0 0 0,0 0 0,0 0 0,0-1 0,0 1 0,0-1 0,-1 1 0,1 0 0,0-5 0,1-7 0,-1-1 0,0 0 0,-1-22 0,-1 16 0,0-5 0,1-26 0,-5 90 0,1 1 0,2-1 0,4 63 0,-2-99 0,1 0 0,-1 0 0,1 0 0,-1 0 0,1 0 0,-1-1 0,1 1 0,0 0 0,0 0 0,0 0 0,0-1 0,0 1 0,0 0 0,1-1 0,-1 1 0,1-1 0,-1 0 0,1 1 0,-1-1 0,1 0 0,0 0 0,-1 0 0,1 0 0,0 0 0,0-1 0,0 1 0,0 0 0,-1-1 0,1 1 0,0-1 0,0 0 0,0 0 0,3 0 0,-2 0 0,0 0 0,0 0 0,0 0 0,-1-1 0,1 1 0,0-1 0,-1 0 0,1 0 0,0 0 0,-1 0 0,1-1 0,-1 1 0,1 0 0,-1-1 0,0 0 0,0 0 0,0 0 0,0 0 0,0 0 0,0 0 0,0 0 0,-1 0 0,3-5 0,2-8 0,-1 0 0,-1-1 0,0 0 0,-1 0 0,1-17 0,-2 15 0,0 0 0,2 1 0,8-27 0,-12 42 0,1 1 0,-1 0-1,1 0 1,-1 0 0,1 0 0,-1 1 0,1-1-1,0 0 1,0 0 0,-1 0 0,1 0-1,0 1 1,0-1 0,0 0 0,0 1 0,0-1-1,0 1 1,0-1 0,0 1 0,0-1 0,0 1-1,0 0 1,0-1 0,0 1 0,0 0 0,0 0-1,1 0 1,-1 0 0,0 0 0,0 0 0,0 0-1,0 0 1,0 0 0,0 1 0,0-1-1,0 0 1,0 1 0,1-1 0,-1 1 0,1 0-1,1 1-1,1 0 0,-1 0-1,1 0 1,-1 0 0,0 0-1,0 1 1,0 0 0,0 0-1,3 4 1,-5-6 2,-1-1 1,0 1-1,1-1 1,-1 0-1,1 1 0,-1-1 1,0 1-1,1-1 1,-1 1-1,0-1 0,0 1 1,0-1-1,1 1 1,-1-1-1,0 1 1,0 0-1,0-1 0,0 1 1,0-1-1,0 1 1,0-1-1,0 1 0,0 0 1,0-1-1,0 1 1,0-1-1,-1 1 0,-12 1 24,-6-1-27,16 0 3,1 0 0,0 0 0,-1 0 0,1 1 0,0-1 0,-1 1 0,1-1 0,0 1 0,0 0 0,0 0 0,0 0 0,1 0 0,-1 0 0,1 1 0,-1-1 0,1 0 0,0 1 0,-1-1 0,1 1 0,0-1 0,1 1 0,-1-1 0,0 1 0,1 3 0,-3 9 0,2 1 0,0-1 0,1 17 0,0-20 0,0-9 0,0 1 0,0-1 0,1 1 0,0-1 0,0 0 0,0 1 0,0-1 0,0 0 0,0 0 0,1 0 0,0 0 0,-1 0 0,1 0 0,0 0 0,1-1 0,-1 1 0,0-1 0,1 1 0,-1-1 0,1 0 0,0 0 0,0 0 0,0 0 0,0-1 0,0 1 0,0-1 0,0 0 0,6 2 0,5 1 0,1-1 0,-1 0 0,1-1 0,0-1 0,19 0 0,-33-1 0,1-1 0,0 1 0,-1 0 0,1-1 0,-1 1 0,1-1 0,-1 0 0,0 1 0,1-1 0,-1 0 0,1 0 0,-1 0 0,0 0 0,0 0 0,0 0 0,1 0 0,-1 0 0,0-1 0,-1 1 0,1 0 0,0 0 0,0-1 0,0 1 0,-1-1 0,1 1 0,-1-1 0,1 1 0,-1-1 0,0 1 0,1-3 0,1-8 0,0 0 0,-1 0 0,-1-13 0,0 10 0,10-112 0,0-50 0,-11 165 0,-2 11 0,-2 9 0,5-8 0,-4 9 0,1 0 0,-1 0 0,2 0 0,-1 0 0,1 1 0,-1 14 0,0 65 0,2-47 0,-10 214 0,11-256 0,0 0 0,0 0 0,0 1 0,0-1 0,0 0 0,0 0 0,0 0 0,0 1 0,0-1 0,0 0 0,0 0 0,0 0 0,0 1 0,0-1 0,0 0 0,0 0 0,0 1 0,0-1 0,0 0 0,0 0 0,0 0 0,0 1 0,0-1 0,1 0 0,-1 0 0,0 0 0,0 0 0,0 1 0,0-1 0,0 0 0,1 0 0,-1 0 0,0 0 0,0 0 0,0 1 0,0-1 0,1 0 0,-1 0 0,0 0 0,0 0 0,0 0 0,1 0 0,-1 0 0,0 0 0,0 0 0,1 0 0,-1 0 0,0 0 0,0 0 0,0 0 0,1 0 0,-1 0 0,0 0 0,0 0 0,0 0 0,1 0 0,-1 0 0,0 0 0,0 0 0,0 0 0,1-1 0,-1 1 0,9-8 0,-1-7 0,0 0 0,-2 0 0,1-1 0,-2 0 0,7-30 0,-9 29 0,2 0 0,0 0 0,1 0 0,0 1 0,15-24 0,-20 38 0,0 0 0,1 0 0,-1 0 0,1 1 0,-1-1 0,1 1 0,0-1 0,0 1 0,0 0 0,0 0 0,0 0 0,0 0 0,0 0 0,0 0 0,0 0 0,0 1 0,0-1 0,1 1 0,-1-1 0,0 1 0,0 0 0,1 0 0,-1 0 0,0 0 0,5 1 0,-6 0 0,-1-1 0,1 0 0,0 1 0,0-1 0,0 1 0,-1-1 0,1 1 0,0-1 0,-1 1 0,1-1 0,-1 1 0,1 0 0,0-1 0,-1 1 0,1 0 0,-1-1 0,0 1 0,1 0 0,-1 0 0,0 0 0,1-1 0,-1 1 0,0 0 0,0 0 0,1 0 0,-1 0 0,0-1 0,0 2 0,1 30 0,-1-26 0,-1 5 0,0 0 0,0 1 0,-1-1 0,0 0 0,-1 0 0,-7 18 0,5-16 0,-2 18 0,6-30 0,1 0 0,0-1 0,-1 1 0,1 0 0,0 0 0,0 0 0,0 0 0,0 0 0,0 0 0,0-1 0,0 1 0,0 0 0,0 0 0,0 0 0,0 0 0,0 0 0,1-1 0,-1 1 0,0 0 0,1 0 0,-1 0 0,1-1 0,-1 1 0,1 0 0,-1 0 0,1-1 0,-1 1 0,1 0 0,0-1 0,-1 1 0,2 0 0,9 1 0,0-1 0,0-1 0,-1 0 0,1-1 0,0 1 0,0-2 0,-1 0 0,1 0 0,-1-1 0,1 0 0,-1-1 0,0 0 0,10-6 0,-13 6 0,-1-1 0,0 1 0,0-1 0,0 0 0,0-1 0,-1 1 0,0-1 0,0 0 0,-1-1 0,0 1 0,0-1 0,0 0 0,-1 0 0,0 0 0,0 0 0,-1-1 0,1 1 0,-2-1 0,2-8 0,-2 9 0,0 0 0,0 0 0,-1 0 0,0 0 0,0 0 0,0 0 0,-1 0 0,-3-13 0,3 18 0,0 0 0,0 0 0,0 0 0,-1 0 0,1 0 0,-1 0 0,1 0 0,-1 1 0,1-1 0,-1 0 0,0 1 0,0-1 0,0 1 0,0 0 0,0 0 0,0-1 0,0 1 0,-1 1 0,1-1 0,0 0 0,0 1 0,-1-1 0,1 1 0,0-1 0,-1 1 0,1 0 0,-1 0 0,-3 1 0,2-2 0,0 1 0,-1 0 0,1 1 0,0-1 0,-1 1 0,1 0 0,0 0 0,-8 3 0,10-2 0,-1-1 0,1 1 0,0-1 0,0 1 0,1 0 0,-1 0 0,0 0 0,1 0 0,-1 0 0,1 0 0,-1 1 0,1-1 0,0 0 0,0 1 0,0-1 0,0 4 0,-3 11 0,0 1 0,2 0 0,0-1 0,1 1 0,1 0 0,3 26 0,-2-41 0,-1 0 0,1-1 0,0 1 0,0 0 0,0 0 0,0-1 0,0 1 0,0-1 0,1 1 0,-1-1 0,1 0 0,0 1 0,0-1 0,0 0 0,0 0 0,0 0 0,0-1 0,0 1 0,1 0 0,-1-1 0,1 1 0,-1-1 0,1 0 0,0 0 0,-1 0 0,1 0 0,0-1 0,0 1 0,-1-1 0,1 1 0,0-1 0,0 0 0,0 0 0,0 0 0,0-1 0,-1 1 0,1-1 0,0 1 0,0-1 0,4-2 0,-5 2 0,0-1 0,0 0 0,1 0 0,-1 1 0,0-2 0,-1 1 0,1 0 0,0 0 0,-1-1 0,1 1 0,-1 0 0,1-1 0,-1 0 0,0 1 0,0-1 0,-1 0 0,1 1 0,0-4 0,7-56 0,-8 53 0,4-109 0,-13 210 0,8-59 0,-1-24 0,2-1 0,-1 1 0,1-1 0,0 1 0,1-1 0,0 1 0,0-1 0,1 1 0,5 14 0,-6-21 0,0-1 0,0 1 0,0-1 0,1 1 0,-1-1 0,0 0 0,1 1 0,-1-1 0,1 0 0,0 0 0,-1 0 0,1 0 0,0 0 0,-1-1 0,1 1 0,0-1 0,0 1 0,0-1 0,0 1 0,0-1 0,-1 0 0,1 0 0,0 0 0,0 0 0,0 0 0,0 0 0,0-1 0,0 1 0,0-1 0,1 0 0,1 0 0,-1 0 0,0 0 0,0-1 0,0 1 0,0-1 0,0 0 0,0 0 0,0 0 0,-1 0 0,1 0 0,-1 0 0,0-1 0,1 0 0,-1 1 0,0-1 0,2-4 0,0-3 0,0-1 0,-1 1 0,0-1 0,-1 0 0,0 0 0,1-17 0,-4-72 0,-1 42 0,-14 214 0,16-146 0,-1-3 0,1 0 0,0 0 0,0-1 0,1 1 0,2 10 0,-2-15 0,-1-1 0,1 1 0,0 0 0,-1-1 0,1 1 0,0-1 0,0 1 0,0-1 0,0 0 0,0 1 0,1-1 0,-1 0 0,0 0 0,0 0 0,1 0 0,-1 0 0,1 0 0,-1 0 0,1 0 0,0-1 0,-1 1 0,1-1 0,-1 1 0,1-1 0,0 1 0,3-1 0,5 2 0,1-2 0,-1 1 0,1-1 0,0-1 0,-1 0 0,19-3 0,-26 3 0,0 0 0,0 0 0,0 0 0,0 0 0,0-1 0,0 1 0,0-1 0,0 0 0,-1 0 0,1 0 0,0 0 0,-1 0 0,0 0 0,1-1 0,-1 1 0,0-1 0,0 0 0,-1 0 0,1 1 0,0-1 0,-1 0 0,0 0 0,0 0 0,0-1 0,1-4 0,2-19 0,-2-1 0,-1 0 0,-1 0 0,-2 0 0,-5-32 0,3 174 0,3-68 0,0-22 0,1 0 0,3 29 0,-2-51 0,-1 0 0,1 0 0,-1-1 0,1 1 0,0 0 0,0 0 0,0-1 0,0 1 0,0-1 0,1 1 0,-1-1 0,0 0 0,1 1 0,-1-1 0,1 0 0,-1 0 0,1 0 0,-1 0 0,1 0 0,2 1 0,-3-2 0,0 1 0,0-1 0,0 1 0,0-1 0,0 0 0,0 0 0,0 1 0,0-1 0,0 0 0,0 0 0,0 0 0,1 0 0,-1 0 0,0-1 0,0 1 0,0 0 0,0 0 0,0-1 0,0 1 0,0 0 0,0-1 0,0 1 0,0-1 0,0 1 0,-1-1 0,1 0 0,0 1 0,0-1 0,0 0 0,-1 0 0,1 0 0,0 1 0,-1-1 0,1 0 0,-1 0 0,2-2 0,2-10 0,0 0 0,-1 0 0,-1-1 0,0 1 0,1-27 0,5-38 0,-6 72 0,-1 0 0,1 0 0,0 1 0,0-1 0,1 0 0,-1 1 0,1 0 0,1 0 0,-1 0 0,6-6 0,-7 8 0,1 1 0,0 0 0,0-1 0,0 1 0,0 1 0,0-1 0,0 0 0,1 1 0,-1 0 0,1 0 0,-1 0 0,1 0 0,-1 0 0,6 0 0,-7 1 0,-1 0 0,1 0 0,0 0 0,0 0 0,0 0 0,0 0 0,-1 0 0,1 1 0,0-1 0,0 1 0,0-1 0,-1 1 0,1 0 0,0-1 0,-1 1 0,1 0 0,-1 0 0,1 0 0,-1 1 0,1-1 0,-1 0 0,0 0 0,1 1 0,-1-1 0,0 1 0,0-1 0,0 1 0,1 1 0,1 9 0,-1 0 0,1 0 0,-2 0 0,0 0 0,0 0 0,-1 0 0,-1 0 0,0 1 0,-3 13 0,-1 39 0,5-62 0,0 0 0,1-1 0,-1 1 0,1 0 0,-1-1 0,1 1 0,0 0 0,0-1 0,0 1 0,0-1 0,0 0 0,1 1 0,-1-1 0,1 0 0,-1 0 0,1 0 0,0 0 0,0 0 0,0 0 0,0 0 0,0-1 0,0 1 0,1-1 0,-1 1 0,0-1 0,1 0 0,-1 0 0,1 0 0,3 0 0,6 2 0,0 0 0,0-1 0,0-1 0,1 0 0,11-1 0,-22 0 0,0 0 0,0 0 0,-1 0 0,1-1 0,0 1 0,-1-1 0,1 1 0,0-1 0,-1 1 0,1-1 0,-1 0 0,1 0 0,-1 0 0,1 0 0,-1 0 0,0 0 0,0 0 0,1-1 0,-1 1 0,0 0 0,0-1 0,0 1 0,0-1 0,0 1 0,-1-1 0,1 1 0,0-1 0,0-2 0,0 0 0,0 0-1,0 0 1,-1 0 0,1 0-1,-1 0 1,0 0-1,0-1 1,0 1-1,-1 0 1,1 0-1,-2-4 1,-6-1-152,-6 7-507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4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4 235 30990,'0'-6'478,"1"-5"-153,0 0 0,1 1-1,5-16 1,-7 50-325,1-7 0,-9 109 0,3-79 0,3 66 0,2-110 0,0 0 0,0-1 0,0 1 0,1 0 0,0 0 0,-1 0 0,1-1 0,0 1 0,0 0 0,0-1 0,1 1 0,-1-1 0,1 1 0,-1-1 0,1 0 0,0 1 0,0-1 0,0 0 0,0 0 0,0-1 0,0 1 0,1 0 0,2 1 0,0-1 0,1 0 0,-1 0 0,1 0 0,0-1 0,0 0 0,-1 0 0,1 0 0,0-1 0,12-1 0,-16 1 0,0 0 0,0 0 0,0-1 0,0 1 0,0-1 0,-1 1 0,1-1 0,0 0 0,0 0 0,0 0 0,0 0 0,-1 0 0,1 0 0,-1-1 0,1 1 0,-1 0 0,3-4 0,-1 1 0,0 0 0,0-1 0,-1 1 0,1-1 0,-1 0 0,3-9 0,0-5 0,-1-1 0,2-34 0,-5 48 0,3-64 0,11-77 0,-16 161 0,0-1 0,0 1 0,3 17 0,-1 7 0,-2 27 0,-1-30 0,2-1 0,5 45 0,-5-76 0,1 0 0,-1-1 0,1 1 0,0 0 0,0 0 0,0-1 0,0 1 0,0-1 0,0 1 0,1-1 0,-1 1 0,1-1 0,0 0 0,0 0 0,0 0 0,0 0 0,0 0 0,0 0 0,0 0 0,4 1 0,-1-1 0,0 0 0,0 0 0,0-1 0,1 1 0,-1-1 0,1 0 0,-1-1 0,1 0 0,5 0 0,-8 0 0,-1 0 0,0-1 0,0 0 0,0 1 0,1-1 0,-1 0 0,0 0 0,0 0 0,0 0 0,0 0 0,0-1 0,-1 1 0,1-1 0,0 1 0,-1-1 0,1 0 0,-1 1 0,1-1 0,-1 0 0,0 0 0,0 0 0,0 0 0,0 0 0,0 0 0,1-3 0,2-8 0,1 0 0,4-26 0,-9 37 0,8-66 0,0-108 0,-7 110 0,-7 425 0,6-357 0,0 0 0,0 0 0,0 0 0,0 0 0,0 0 0,1 0 0,-1 0 0,1 0 0,-1 0 0,1-1 0,0 1 0,-1 0 0,1 0 0,0-1 0,0 1 0,0 0 0,1-1 0,-1 1 0,0-1 0,1 0 0,-1 1 0,0-1 0,1 0 0,0 0 0,-1 0 0,4 2 0,0-2 0,1 0 0,-1 0 0,1 0 0,-1 0 0,1-1 0,0 0 0,-1 0 0,7-2 0,-10 2 0,1-1 0,-1 1 0,1-1 0,-1 0 0,0 0 0,0 0 0,1-1 0,-1 1 0,0 0 0,0-1 0,0 1 0,-1-1 0,1 0 0,0 0 0,0 1 0,-1-1 0,1 0 0,-1-1 0,0 1 0,0 0 0,0 0 0,0 0 0,0-1 0,1-3 0,3-8 0,-2 0 0,5-29 0,-7 34 0,10-77 0,-2-133 0,-20 404 0,9 30 0,3-214 0,-1-1 0,0 1 0,0 0 0,0-1 0,1 1 0,-1 0 0,0-1 0,1 1 0,-1 0 0,0-1 0,1 1 0,-1-1 0,1 1 0,-1-1 0,1 1 0,-1-1 0,1 1 0,-1-1 0,1 1 0,0-1 0,-1 0 0,1 1 0,0-1 0,-1 0 0,1 0 0,0 1 0,-1-1 0,1 0 0,0 0 0,0 0 0,-1 0 0,1 0 0,0 0 0,0 0 0,-1 0 0,1 0 0,0 0 0,-1 0 0,1-1 0,0 1 0,-1 0 0,2-1 0,0 1 0,0-1 0,0 1 0,0-1 0,0 0 0,0 1 0,0-1 0,0 0 0,-1 0 0,1 0 0,0 0 0,-1-1 0,1 1 0,0 0 0,-1-1 0,2-1 0,2-10 0,-1 0 0,0 0 0,-1 0 0,-1 0 0,0-1 0,1-17 0,2-19 0,-4 41 0,1 0 0,0-1 0,1 1 0,0 0 0,0 0 0,1 1 0,4-9 0,-7 15 0,1 0 0,-1 0 0,0 1 0,1-1 0,-1 0 0,1 1 0,0 0 0,0-1 0,-1 1 0,1 0 0,0 0 0,0 0 0,0 0 0,0 0 0,0 0 0,1 0 0,-1 1 0,0-1 0,0 1 0,0 0 0,1 0 0,-1-1 0,0 1 0,0 1 0,0-1 0,1 0 0,-1 0 0,0 1 0,0 0 0,0-1 0,0 1 0,0 0 0,0 0 0,0 0 0,3 2 0,3 2 0,-1 0 0,1 0 0,-1 0 0,-1 1 0,1 1 0,-1-1 0,0 1 0,6 9 0,-13-19 0,0 1 0,-1 0 0,0 0 0,1 0 0,-1 0 0,0 1 0,0-1 0,0 0 0,0 1 0,0-1 0,-1 1 0,1 0 0,0 0 0,-1 0 0,1 0 0,0 0 0,-1 0 0,0 1 0,1-1 0,-1 1 0,1-1 0,-1 1 0,-3 0 0,4 0 0,-1 0 0,0 1 0,1-1 0,-1 0 0,1 1 0,-1-1 0,1 1 0,-1 0 0,1 0 0,-1 0 0,1 0 0,0 1 0,-1-1 0,1 0 0,0 1 0,0 0 0,0-1 0,0 1 0,-1 2 0,0 0 0,0 0 0,0 1 0,1-1 0,0 1 0,0 0 0,0 0 0,0-1 0,1 1 0,-1 7 0,-1 9 0,1 0 0,1 0 0,3 36 0,-1-54 0,-1 0 0,1 0 0,-1 0 0,1-1 0,0 1 0,0 0 0,0-1 0,0 1 0,1-1 0,-1 1 0,1-1 0,-1 0 0,1 0 0,0 0 0,0 1 0,0-1 0,0-1 0,0 1 0,0 0 0,0-1 0,1 1 0,-1-1 0,1 1 0,3 0 0,-1 0 0,-1-1 0,1 1 0,-1-1 0,1-1 0,-1 1 0,1 0 0,0-1 0,-1 0 0,1 0 0,-1-1 0,1 1 0,0-1 0,-1 0 0,7-2 0,-9 2 0,0 0 0,0 0 0,0-1 0,0 1 0,0 0 0,0-1 0,-1 0 0,1 1 0,0-1 0,-1 0 0,0 0 0,1 0 0,-1 0 0,0 0 0,0 0 0,0 0 0,0 0 0,0 0 0,-1 0 0,1-1 0,-1 1 0,1-3 0,1-7 0,-1 0 0,-1-1 0,0-11 0,-1 8 0,1-96 0,0 131 0,3 69 0,-2-80 0,0 0 0,0 0 0,1 0 0,0 0 0,1 0 0,-1 0 0,2 0 0,5 10 0,-8-16 0,1 0 0,0 0 0,0 0 0,0 0 0,0-1 0,1 1 0,-1-1 0,0 1 0,1-1 0,-1 0 0,1 0 0,0 0 0,-1 0 0,1 0 0,0 0 0,-1-1 0,1 1 0,5-1 0,-6 0 0,0 1 0,1-1 0,-1-1 0,0 1 0,0 0 0,0 0 0,0-1 0,0 1 0,0-1 0,0 0 0,0 0 0,0 1 0,0-1 0,0 0 0,0-1 0,-1 1 0,1 0 0,0 0 0,-1-1 0,1 1 0,-1-1 0,1 0 0,-1 1 0,0-1 0,2-2 0,1-9 0,0 0 0,-1 0 0,0 0 0,-1 0 0,0 0 0,-1-21 0,-1 19 0,1 1 0,1 0 0,0-1 0,0 1 0,6-16 0,-7 28 0,0 1 0,-1-1 0,1 0 0,0 1 0,0-1 0,0 1 0,0-1 0,0 1 0,0-1 0,0 1 0,0 0 0,1 0 0,-1-1 0,1 1 0,-1 0 0,1 0 0,-1 0 0,1 1 0,-1-1 0,1 0 0,0 1 0,0-1 0,-1 1 0,1-1 0,0 1 0,0 0 0,-1-1 0,1 1 0,0 0 0,0 0 0,0 1 0,-1-1 0,3 1 0,-2-1 0,1 1 0,-1 0 0,1 0 0,-1 0 0,0 0 0,1 0 0,-1 0 0,0 1 0,0-1 0,0 1 0,0 0 0,0-1 0,0 1 0,-1 0 0,1 0 0,-1 0 0,1 0 0,-1 1 0,0-1 0,0 0 0,0 1 0,1 2 0,0 4 0,0 0 0,-1 0 0,0 0 0,-1 0 0,0 1 0,0-1 0,-1 0 0,0 0 0,0 1 0,-1-1 0,-1 0 0,0-1 0,0 1 0,-7 13 0,8-18 0,0 0 0,1-1 0,-1 1 0,1 0 0,0 0 0,0 0 0,0 0 0,-1 9 0,3-12 0,-1 0 0,0 0 0,0 0 0,1 0 0,-1 0 0,0 0 0,1 0 0,-1 0 0,1 0 0,-1 0 0,1 0 0,-1 0 0,1 0 0,0-1 0,0 1 0,-1 0 0,1 0 0,0-1 0,0 1 0,0 0 0,0-1 0,0 1 0,0-1 0,0 1 0,0-1 0,0 1 0,0-1 0,0 0 0,0 0 0,0 1 0,0-1 0,0 0 0,0 0 0,0 0 0,2 0 0,101 1-32,-103-4 36,0 0-1,-1-1 1,1 1 0,-1 0-1,0-1 1,1 1 0,-2 0 0,1-5-1,0 3-4,0-10 1,2 0 0,0 1 0,0-1 0,2 0 0,6-18 0,-1 1 0,-9 7 0,-1 23 0,1 0 0,-1 0 0,1-1 0,0 1 0,0 0 0,0-1 0,0 1 0,0-1 0,1 1 0,-1 0 0,1 0 0,0-4 0,4 4 0,1-1 0,-1 1 0,1 0 0,-1 0 0,1 0 0,7-1 0,-13 3 0,11-2 0,-1-1 0,1 1 0,0 0 0,16 0 0,-25 4 0,0-1 0,1 1 0,-1 0 0,0 0 0,0 0 0,0 0 0,-1 0 0,1 0 0,0 0 0,-1 1 0,0-1 0,1 0 0,-1 1 0,2 4 0,1 2 0,-6-12 0,0 1 0,0-1 0,0 1 0,-1 0 0,1-1 0,0 1 0,-1 1 0,0-1 0,1 0 0,-1 1 0,0-1 0,0 1 0,0 0 0,0 0 0,0 0 0,0 0 0,0 0 0,0 1 0,0-1 0,-1 1 0,1 0 0,0 0 0,0 0 0,0 1 0,0-1 0,-1 1 0,1-1 0,0 1 0,0 0 0,0 0 0,0 1 0,1-1 0,-1 1 0,0-1 0,0 1 0,1 0 0,-1 0 0,-4 4 0,1 4 0,1 0 0,-1 0 0,1 1 0,1 0 0,0 0 0,1 0 0,0 0 0,1 0 0,0 1 0,0-1 0,1 1 0,1-1 0,0 1 0,2 16 0,-1-26 0,-1 0 0,1 0 0,-1 0 0,1 0 0,0 0 0,-1-1 0,1 1 0,0 0 0,0 0 0,1 0 0,-1-1 0,0 1 0,0-1 0,1 1 0,-1-1 0,1 1 0,-1-1 0,1 0 0,0 0 0,0 1 0,-1-1 0,1-1 0,0 1 0,0 0 0,0 0 0,0-1 0,0 1 0,0-1 0,0 1 0,3-1 0,8 1 0,-1 0 0,0 0 0,23-3 0,-33 2 0,0-1 0,0 1 0,0 0 0,0-1 0,0 1 0,0-1 0,0 0 0,0 0 0,0 0 0,0 1 0,0-2 0,0 1 0,-1 0 0,1 0 0,-1-1 0,1 1 0,-1 0 0,1-1 0,-1 0 0,0 1 0,1-1 0,-1 0 0,0 0 0,0 0 0,0 1 0,-1-1 0,1 0 0,0 0 0,-1 0 0,1-4 0,1-7 0,-1 1 0,0 0 0,-1 0 0,-1-14 0,0 2 0,1 5 0,-2-32 0,-5 85 0,6-9 0,0-12 0,1 0 0,0-1 0,1 1 0,1 0 0,3 16 0,-4-26 0,0 0 0,0-1 0,0 1 0,0 0 0,1-1 0,-1 1 0,1-1 0,-1 1 0,1-1 0,0 0 0,0 0 0,0 0 0,0 0 0,1 0 0,-1 0 0,0-1 0,1 1 0,-1-1 0,1 1 0,0-1 0,-1 0 0,1 0 0,0 0 0,0-1 0,-1 1 0,1 0 0,0-1 0,6 0 0,-7 1 0,0-1 0,1 0 0,-1 1 0,1-1 0,-1 0 0,1 0 0,-1 0 0,0-1 0,1 1 0,-1-1 0,1 1 0,-1-1 0,0 0 0,0 0 0,1 0 0,-1 0 0,0 0 0,0 0 0,0-1 0,0 1 0,0-1 0,0 1 0,-1-1 0,1 0 0,0 0 0,-1 0 0,1 0 0,-1 0 0,0 0 0,0 0 0,0 0 0,0 0 0,0-1 0,0 1 0,-1 0 0,1-1 0,0-3 0,10-53 0,-2-1 0,-3-1 0,-3-119 0,-3 126 0,-2 46 0,-2 12 0,-3 15 0,2 38 0,4 60 0,-2 9 0,-7 48 0,11-192 0,1 1 0,0-1 0,2 1 0,0 0 0,13-33 0,-6 23 0,1 1 0,29-46 0,-38 67 0,0 1 0,0-1 0,1 1 0,0 0 0,7-6 0,-10 9 0,0 0 0,1 0 0,-1 0 0,0 0 0,0 1 0,1-1 0,-1 0 0,1 1 0,-1-1 0,1 1 0,-1 0 0,0-1 0,1 1 0,0 0 0,-1 0 0,1 0 0,-1 0 0,1 0 0,-1 0 0,1 0 0,-1 1 0,1-1 0,-1 0 0,3 2 0,-3-1 0,0-1 0,-1 1 0,1 0 0,0 0 0,0-1 0,-1 1 0,1 0 0,0 0 0,-1 0 0,1 0 0,-1 0 0,0 0 0,1 0 0,-1 0 0,1 0 0,-1 0 0,0 0 0,0 0 0,0 2 0,1 26 0,-1-21 0,0-1 0,0-1 0,0 1 0,-1 0 0,0-1 0,0 1 0,-1-1 0,1 1 0,-5 9 0,4-12 0,-1 0 0,0 1 0,0-1 0,-1 0 0,1-1 0,-1 1 0,1 0 0,-1-1 0,0 0 0,-1 0 0,-8 4 0,6-3 0,-1 0 0,-1-1 0,1-1 0,0 1 0,-1-1 0,1-1 0,-1 1 0,1-1 0,-1-1 0,-10 0 0,19 0 0,-1 0 0,0-1 0,0 1 0,1 0 0,-1 0 0,1 0 0,-1-1 0,0 1 0,1 0 0,-1-1 0,1 1 0,-1-1 0,0 1 0,1 0 0,-1-1 0,1 1 0,0-1 0,-1 0 0,1 1 0,-1-1 0,1 1 0,0-1 0,-1 0 0,1 1 0,0-1 0,0 1 0,0-1 0,-1 0 0,1 0 0,0 1 0,0-1 0,0 0 0,0 0 0,1-24 0,-1 24 0,0 1 0,1-1 0,-1 1 0,0-1 0,1 1 0,-1 0 0,0-1 0,1 1 0,-1 0 0,1-1 0,-1 1 0,1 0 0,-1 0 0,1-1 0,-1 1 0,0 0 0,1 0 0,-1 0 0,1 0 0,-1 0 0,1 0 0,0 0 0,-1 0 0,1 0 0,-1 0 0,1 0 0,-1 0 0,1 0 0,-1 0 0,1 0 0,-1 0 0,1 0 0,-1 1 0,1-1 0,18 8 0,14 29 0,-28-29 0,1-1 0,0 0 0,0-1 0,0 1 0,1-1 0,0 0 0,0-1 0,1 1 0,-1-2 0,13 7 0,-17-10 0,-1 0 0,1 0 0,0 0 0,0-1 0,-1 1 0,1-1 0,0 0 0,0 1 0,0-1 0,-1-1 0,1 1 0,0 0 0,0-1 0,0 1 0,-1-1 0,1 0 0,0 0 0,-1 0 0,1 0 0,-1 0 0,1-1 0,-1 1 0,1-1 0,-1 0 0,0 1 0,0-1 0,0 0 0,0 0 0,0 0 0,0-1 0,-1 1 0,3-5 0,3-6 0,-1 0 0,-1 0 0,0 0 0,-1-1 0,4-18 0,4-26 0,-3-2 0,-2 1 0,-1-64 0,-18 141 0,6 5 0,1 0 0,1 0 0,1 1 0,1-1 0,2 45 0,0-6 0,-4 112 0,6-180 0,-1 1 0,0-1 0,1 1 0,0-1 0,4-7 0,4-11 0,-1-6 0,-5 15 0,1-1 0,0 1 0,1 0 0,1 0 0,0 0 0,1 1 0,19-26 0,-26 39 0,-1-1 0,1 1 0,0 0 0,0 0 0,1 0 0,-1 0 0,0-1 0,0 1 0,0 1 0,1-1 0,-1 0 0,0 0 0,1 0 0,-1 1 0,1-1 0,-1 1 0,1-1 0,-1 1 0,1 0 0,-1-1 0,1 1 0,0 0 0,-1 0 0,1 0 0,-1 0 0,1 0 0,-1 1 0,1-1 0,2 1 0,-2 1 0,0-1 0,-1 1 0,1 0 0,-1-1 0,0 1 0,0 0 0,0 0 0,0 0 0,0 0 0,0 0 0,0 0 0,0 0 0,-1 0 0,1 0 0,-1 0 0,1 0 0,-1 0 0,0 0 0,0 1 0,0 2 0,-2 30 0,-9 57 0,8-76 0,2-9 0,0 0 0,0-1 0,1 1 0,0 0 0,1 10 0,0-15 0,-1 0 0,1 0 0,-1 0 0,1-1 0,0 1 0,-1 0 0,1 0 0,0-1 0,0 1 0,0-1 0,0 1 0,1-1 0,-1 1 0,0-1 0,1 0 0,-1 0 0,1 0 0,-1 1 0,1-1 0,-1-1 0,1 1 0,0 0 0,0 0 0,2 0 0,4 2 0,1-1 0,0 0 0,-1-1 0,1 1 0,0-2 0,0 1 0,13-2 0,-18 0 0,-1 1 0,1-1 0,-1 1 0,1-1 0,-1 0 0,1 0 0,-1-1 0,0 1 0,1-1 0,-1 0 0,0 0 0,0 0 0,0 0 0,0 0 0,-1-1 0,1 1 0,-1-1 0,1 0 0,-1 1 0,0-1 0,2-4 0,3-9 0,-2 1 0,0-1 0,-1 0 0,-1 0 0,0-1 0,-1 1 0,-1 0 0,0-1 0,-4-28 0,3 43 0,0 1 0,0-1 0,0 1 0,0-1 0,-1 0 0,1 1 0,-1-1 0,1 1 0,-1-1 0,1 1 0,-1-1 0,0 1 0,0 0 0,0-1 0,0 1 0,0 0 0,0 0 0,0 0 0,0-1 0,0 1 0,-1 0 0,1 0 0,0 1 0,-1-1 0,1 0 0,-3-1 0,-2 1 0,1 0 0,-1 0 0,1 0 0,-1 1 0,0-1 0,-5 2 0,5-1 0,3 0 0,1 1 0,0-1 0,0 1 0,0 0 0,-1 0 0,1 0 0,0 0 0,0 0 0,1 0 0,-1 0 0,0 1 0,0-1 0,0 1 0,1 0 0,-1-1 0,1 1 0,0 0 0,-1 0 0,1 0 0,0 0 0,0 0 0,0 0 0,0 0 0,0 0 0,1 0 0,-1 1 0,0 3 0,-2 7 0,0 0 0,1 0 0,0 20 0,2-25 0,-1 0 0,1 0 0,1-1 0,0 1 0,0 0 0,0 0 0,4 10 0,-4-16 0,0 0 0,1 1 0,-1-1 0,0 0 0,1 0 0,-1 0 0,1 0 0,0 0 0,0 0 0,0-1 0,0 1 0,0-1 0,0 1 0,0-1 0,0 0 0,1 1 0,-1-1 0,0 0 0,1-1 0,-1 1 0,1 0 0,-1-1 0,1 1 0,-1-1 0,1 0 0,3 0 0,-3 1 0,0-1 0,0 0 0,1 0 0,-1 0 0,0 0 0,0 0 0,1-1 0,-1 0 0,0 1 0,4-3 0,-6 2 0,1 0 0,-1-1 0,0 1 0,0 0 0,0-1 0,0 1 0,0-1 0,0 1 0,0-1 0,0 0 0,-1 1 0,1-1 0,-1 0 0,1 0 0,-1 1 0,0-1 0,0 0 0,0 0 0,0 0 0,0-1 0,11-169 0,-16 239 0,2-51 0,2 1 0,0-1 0,1 1 0,0 0 0,4 21 0,-4-37 0,1 1 0,0-1 0,-1 0 0,1 1 0,0-1 0,-1 0 0,1 1 0,0-1 0,0 0 0,0 0 0,0 0 0,0 0 0,1 0 0,-1 0 0,0 0 0,0 0 0,1-1 0,-1 1 0,0 0 0,1-1 0,-1 1 0,1-1 0,-1 1 0,1-1 0,-1 0 0,1 0 0,-1 0 0,1 0 0,-1 0 0,1 0 0,-1 0 0,1 0 0,-1 0 0,1-1 0,-1 1 0,0-1 0,1 1 0,-1-1 0,1 1 0,-1-1 0,0 0 0,0 0 0,1 1 0,-1-1 0,0 0 0,0 0 0,0 0 0,0-1 0,0 1 0,0 0 0,1-2 0,10-22 0,-2 0 0,11-42 0,-14 43 0,1-1 0,23-45 0,-31 70 0,0-1 0,1 1 0,-1-1 0,0 1 0,1-1 0,-1 1 0,0-1 0,1 1 0,-1 0 0,1-1 0,-1 1 0,1 0 0,-1-1 0,1 1 0,-1 0 0,1 0 0,-1-1 0,1 1 0,-1 0 0,1 0 0,0 0 0,-1 0 0,1 0 0,-1 0 0,1 0 0,-1 0 0,1 0 0,0 0 0,-1 0 0,1 0 0,-1 0 0,1 0 0,-1 0 0,1 1 0,-1-1 0,1 0 0,-1 0 0,1 1 0,-1-1 0,1 0 0,-1 1 0,1-1 0,-1 1 0,1-1 0,-1 0 0,0 1 0,1 0 0,17 22 0,-11-11 0,-1-1 0,-1 1 0,0 0 0,-1 0 0,0 1 0,-1-1 0,0 1 0,-1 0 0,-1-1 0,0 1 0,-1 25 0,0-36 0,-1 1 0,1-1 0,0 0 0,-1 1 0,0-1 0,1 0 0,-1 0 0,0 0 0,0 0 0,0 0 0,0 0 0,-1 0 0,1 0 0,0 0 0,-1 0 0,1-1 0,-1 1 0,0-1 0,0 1 0,1-1 0,-1 1 0,0-1 0,-3 1 0,5-22 0,6-5 0,1-1 0,1 1 0,2 1 0,0-1 0,1 2 0,2-1 0,18-26 0,-27 45 0,-3 4 0,0-1 0,1 0 0,-1 1 0,1-1 0,-1 1 0,1 0 0,-1-1 0,1 1 0,0 0 0,0 0 0,0 0 0,0 0 0,2-1 0,-4 2 0,0 0 0,0 0 0,0 0 0,0 0 0,1 0 0,-1 0 0,0 0 0,0 0 0,0 0 0,0 0 0,0 0 0,0 1 0,1-1 0,-1 0 0,0 0 0,0 0 0,0 0 0,0 0 0,0 0 0,0 0 0,0 0 0,0 0 0,0 0 0,1 0 0,-1 0 0,0 0 0,0 1 0,0-1 0,0 0 0,0 0 0,0 0 0,0 0 0,0 0 0,0 0 0,0 0 0,0 1 0,0-1 0,0 0 0,0 0 0,0 0 0,0 0 0,0 0 0,0 0 0,0 0 0,0 1 0,0-1 0,0 0 0,0 0 0,0 0 0,0 0 0,0 0 0,0 0 0,0 0 0,0 1 0,0-1 0,0 0 0,-1 0 0,1 2 0,0 202 0,0-202 0,1-1 0,-1 0 0,0 0 0,1 0 0,-1 0 0,1 0 0,-1 1 0,1-1 0,-1 0 0,1 0 0,0 0 0,-1 0 0,1-1 0,0 1 0,0 0 0,0 0 0,0 0 0,0-1 0,0 1 0,0 0 0,0-1 0,1 2 0,30 10 0,-22-8 0,1 0 0,0 0 0,0-1 0,0 0 0,0-1 0,0 0 0,1 0 0,-1-2 0,0 1 0,15-2 0,-24 1 0,-1-1 0,1 1 0,0-1 0,-1 1 0,1-1 0,-1 0 0,1 1 0,-1-1 0,1 0 0,-1 0 0,0 0 0,0 0 0,1 0 0,-1-1 0,0 1 0,0 0 0,0-1 0,0 1 0,0 0 0,0-1 0,0 1 0,-1-1 0,1 1 0,-1-1 0,1 0 0,-1 1 0,1-3 0,0-5 0,1 0 0,-2 0 0,0 0 0,0-9 0,0 4 0,1-29 0,0 18 0,-4-44 0,2 67 0,1 1 0,0-1 0,-1 0 0,0 1 0,1-1 0,-1 0 0,0 1 0,0-1 0,0 1 0,0-1 0,0 1 0,0 0 0,0-1 0,0 1 0,0 0 0,-1 0 0,1 0 0,0 0 0,-1 0 0,1 0 0,-1 0 0,0 0 0,1 1 0,-1-1 0,1 1 0,-1-1 0,0 1 0,0-1 0,1 1 0,-1 0 0,0 0 0,1 0 0,-3 0 0,0 0 0,0 0 0,1 1 0,-1-1 0,0 1 0,1-1 0,-1 1 0,0 1 0,1-1 0,-1 0 0,1 1 0,0-1 0,-1 1 0,1 0 0,-5 4 0,4 0 0,-1-1 0,1 0 0,1 1 0,-1 0 0,1 0 0,0 0 0,0 1 0,1-1 0,0 0 0,0 1 0,1 0 0,-1-1 0,1 10 0,-1 1 0,1 1 0,1-1 0,5 35 0,-4-48 0,0-1 0,0 1 0,0-1 0,0 1 0,1-1 0,-1 0 0,1 0 0,0 0 0,0 0 0,0 0 0,0 0 0,0 0 0,1-1 0,0 1 0,-1-1 0,1 1 0,0-1 0,0 0 0,0 0 0,0-1 0,0 1 0,1 0 0,-1-1 0,0 0 0,1 0 0,-1 0 0,1 0 0,0-1 0,-1 1 0,1-1 0,-1 0 0,7-1 0,-8 1 0,-1 0 0,0 0 0,1 0 0,-1-1 0,0 1 0,1-1 0,-1 1 0,0-1 0,1 0 0,-1 1 0,0-1 0,0 0 0,0 0 0,0 0 0,0 0 0,0 0 0,0 0 0,0 0 0,0 0 0,0 0 0,0 0 0,-1 0 0,1-1 0,-1 1 0,2-2 0,10-41 0,-10 32 0,17-75 0,-4 0 0,8-177 0,-24 281 0,-1 1 0,-6 23 0,-2 21 0,3 215 0,7-220 0,-1-55 0,1 0 0,0 1 0,1-1 0,-1 0 0,0 1 1,0-1-1,1 0 0,0 1 0,-1-1 0,1 0 0,0 0 0,0 0 0,0 1 0,0-1 0,1 0 0,-1 0 1,3 2-1,-3-3-1,1 0-1,0 0 1,0 0 0,0 0 0,0 0 0,0 0 0,1 0 0,-1-1 0,0 1 0,0-1 0,0 0 0,0 0 0,1 1 0,-1-1 0,0-1 0,0 1-1,1 0 1,2-1 0,16-5-92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5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 20 31582,'0'0'801,"9"-2"-422,171-6-374,4-1-5,-174 9 0,-25 0-200,-4 0-384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6:44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12 1 32303,'-9'60'464,"7"161"-459,2-130-925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3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10 148 32543,'0'0'8,"0"-1"1,0 1-1,0-1 0,0 1 0,0-1 1,0 0-1,0 1 0,0-1 1,0 1-1,0-1 0,1 1 1,-1-1-1,0 1 0,0-1 1,0 1-1,1-1 0,-1 1 1,0-1-1,1 1 0,-1-1 0,0 1 1,1 0-1,-1-1 0,1 1 1,-1-1-1,1 1 0,0-1 1,-1 2-10,1-1 1,-1 0 0,1 0 0,-1 0-1,0 0 1,1 0 0,-1 1 0,1-1-1,-1 0 1,0 0 0,1 1 0,-1-1-1,0 0 1,1 0 0,-1 1 0,0-1-1,1 1 1,-1-1 0,0 0 0,0 1-1,1-1 1,-1 0 0,0 1 0,0-1-1,0 1 1,1-1 0,-1 1 0,0-1-1,0 1 1,0-1 0,0 0 0,0 1-1,0 0 1,3 30 0,-1-1 0,-3 62 0,-1-22 0,1-56 0,0 0 0,-1-1 0,-7 24 0,-3 21 0,11-118 0,0 31 0,0-1 0,5-38 0,-3 65 0,-1 0 0,0 1 0,1-1 0,0 1 0,-1-1 0,1 1 0,0 0 0,0-1 0,0 1 0,1 0 0,-1 0 0,0-1 0,1 1 0,0 0 0,-1 1 0,1-1 0,0 0 0,0 0 0,0 1 0,0-1 0,0 1 0,0 0 0,1-1 0,-1 1 0,0 0 0,1 0 0,-1 1 0,1-1 0,-1 0 0,5 0 0,-4 2 0,-1 1 0,0-1 0,0 1 0,0-1 0,0 1 0,0-1 0,-1 1 0,1 0 0,-1 0 0,1 0 0,-1 0 0,1 0 0,1 5 0,8 9 0,-7-13 0,0 1 0,0-1 0,0 0 0,0 0 0,0 0 0,0-1 0,1 1 0,0-1 0,-1 0 0,1-1 0,0 1 0,7 1 0,4-1 0,0 0 0,26-1 0,-40-1 0,1-1 0,-1 1 0,1 0 0,-1-1 0,1 1 0,-1-1 0,0 0 0,1 0 0,-1 0 0,0 0 0,0 0 0,0-1 0,0 1 0,0-1 0,0 1 0,0-1 0,2-2 0,0-1 0,0 0 0,0 0 0,-1 0 0,0-1 0,0 1 0,4-11 0,-1-4 0,-1-1 0,0 1 0,2-24 0,-1-88 0,-8 130 0,-2 7 0,-3 9 0,2 17 0,2 1 0,1 0 0,4 56 0,-1-22 0,-2-40 0,0-18 0,1 1 0,0 0 0,0 0 0,1 0 0,3 15 0,-3-22 0,-1 0 0,1 0 0,0 0 0,0-1 0,0 1 0,0 0 0,0 0 0,0-1 0,0 1 0,1-1 0,-1 1 0,0-1 0,1 0 0,0 1 0,-1-1 0,1 0 0,0 0 0,-1 0 0,1 0 0,0-1 0,0 1 0,0 0 0,0-1 0,0 1 0,0-1 0,0 0 0,0 1 0,0-1 0,0 0 0,2-1 0,11 1 0,-1 0 0,0-2 0,0 0 0,0 0 0,26-9 0,-33 8 0,0 0 0,0 0 0,0 0 0,-1-1 0,1 0 0,-1 0 0,0-1 0,-1 1 0,1-1 0,-1-1 0,0 1 0,0-1 0,5-7 0,-7 8 0,-1 0 0,1-1 0,-1 1 0,0-1 0,-1 1 0,1-1 0,-1 0 0,0 1 0,-1-1 0,1 0 0,-1 0 0,0 0 0,-1 0 0,1 1 0,-1-1 0,0 0 0,-4-10 0,4 13 0,0 0 0,0 0 0,0 0 0,-1 0 0,1 1 0,-1-1 0,0 0 0,0 1 0,0-1 0,0 1 0,0 0 0,0-1 0,-1 1 0,1 0 0,-1 0 0,0 1 0,1-1 0,-1 0 0,0 1 0,0 0 0,0 0 0,0 0 0,0 0 0,0 0 0,0 0 0,-1 1 0,1 0 0,0-1 0,0 1 0,0 1 0,-1-1 0,-5 1 0,7 0 0,0 0 0,-1 0 0,1 0 0,0 1 0,0-1 0,0 1 0,0-1 0,1 1 0,-1 0 0,0-1 0,1 1 0,-1 0 0,1 0 0,-1 0 0,1 0 0,0 0 0,0 1 0,0-1 0,0 0 0,0 0 0,1 1 0,-1-1 0,1 1 0,-1 3 0,-1 9 0,0 0 0,1 24 0,1-38 0,-1 17 0,1-11 0,0 0 0,0 1 0,0-1 0,1 0 0,0 0 0,2 8 0,-2-13 0,0 0 0,0-1 0,0 1 0,0 0 0,0 0 0,0 0 0,0-1 0,1 1 0,-1-1 0,1 1 0,-1-1 0,1 1 0,0-1 0,-1 0 0,1 0 0,0 0 0,0 0 0,0 0 0,0 0 0,0-1 0,0 1 0,0 0 0,0-1 0,0 0 0,3 1 0,-2-1 0,0 1 0,0-1 0,0 0 0,-1 0 0,1 0 0,0 0 0,0-1 0,0 1 0,0-1 0,-1 0 0,1 1 0,0-1 0,-1-1 0,1 1 0,-1 0 0,1-1 0,-1 1 0,1-1 0,-1 1 0,0-1 0,0 0 0,0 0 0,0 0 0,0-1 0,0 1 0,-1 0 0,1-1 0,-1 1 0,1-1 0,-1 1 0,0-1 0,0 0 0,0 1 0,-1-1 0,2-4 0,1-10 0,-1-1 0,0 0 0,-1 0 0,-3-28 0,2 16 0,-2 107 0,11-12 0,-8-60 0,0-1 0,1 1 0,-1-1 0,1 1 0,0-1 0,1 1 0,-1-1 0,1 0 0,5 7 0,-6-9 0,0 0 0,0 0 0,1-1 0,-1 1 0,1 0 0,-1-1 0,1 1 0,-1-1 0,1 0 0,0 0 0,0 0 0,-1 0 0,1-1 0,0 1 0,0-1 0,0 1 0,0-1 0,0 0 0,0 0 0,0-1 0,-1 1 0,1 0 0,0-1 0,0 0 0,5-2 0,-3 1 0,-1 0 0,1 0 0,-1-1 0,0 1 0,0-1 0,0 0 0,-1-1 0,1 1 0,-1-1 0,1 1 0,-1-1 0,0 0 0,-1 0 0,4-7 0,0-1 0,-1 0 0,-1-1 0,0 0 0,-1 0 0,-1 0 0,2-20 0,-2-83 0,-3 67 0,1 39 0,1 7 0,-1-1 0,0 0 0,0 1 0,0-1 0,0 0 0,-1 1 0,0-1 0,1 0 0,-1 1 0,0-1 0,-1 1 0,1-1 0,-4-5 0,5 9 0,0 0 0,0-1 0,-1 1 0,1 0 0,0 0 0,0-1 0,0 1 0,-1 0 0,1 0 0,0 0 0,-1-1 0,1 1 0,0 0 0,0 0 0,-1 0 0,1 0 0,0 0 0,-1 0 0,1 0 0,0 0 0,-1 0 0,1 0 0,0 0 0,0 0 0,-1 0 0,1 0 0,0 0 0,-1 0 0,1 0 0,0 0 0,-1 0 0,1 0 0,0 0 0,-1 1 0,1-1 0,-8 12 0,1 15 0,7-27 0,-5 47 0,1 1 0,5 69 0,0-43 0,-1-70 0,0 1 0,0-1 0,1 0 0,-1 0 0,1 0 0,0 0 0,0 0 0,1 0 0,-1 0 0,1 0 0,0 0 0,0 0 0,0-1 0,0 1 0,4 3 0,-4-5 0,0 0 0,0-1 0,0 1 0,0-1 0,1 1 0,-1-1 0,0 0 0,1 0 0,-1 0 0,1 0 0,-1-1 0,1 1 0,-1-1 0,1 1 0,-1-1 0,1 0 0,-1 0 0,1 0 0,0 0 0,-1 0 0,1-1 0,-1 1 0,1-1 0,-1 0 0,5-1 0,-4 0 0,1 0 0,0 0 0,0 0 0,-1-1 0,1 1 0,-1-1 0,0 0 0,0 0 0,0 0 0,0 0 0,0-1 0,-1 1 0,1-1 0,-1 1 0,0-1 0,0 0 0,0 0 0,-1 0 0,0 0 0,1 0 0,-1 0 0,0-8 0,2-10 0,-1-1 0,0 1 0,-4-28 0,2 8 0,0 40 0,-1 0 0,1 0 0,0 1 0,1-1 0,-1 0 0,0 0 0,0 1 0,1-1 0,-1 0 0,1 1 0,0-1 0,-1 0 0,1 1 0,0-1 0,0 1 0,0-1 0,0 1 0,0 0 0,0-1 0,0 1 0,1 0 0,-1 0 0,0 0 0,1 0 0,-1 0 0,1 0 0,2-1 0,1 0 0,0 2 0,0-1 0,0 0 0,0 1 0,0 0 0,-1 0 0,1 1 0,10 1 0,-12-1 0,-1-1 0,1 1 0,0 0 0,0 0 0,0 1 0,0-1 0,-1 0 0,1 1 0,-1 0 0,1 0 0,-1 0 0,0 0 0,0 0 0,0 0 0,0 0 0,0 1 0,0-1 0,0 1 0,-1-1 0,1 1 0,0 2 0,-2-4 0,0-1 0,0 1 0,0-1 0,0 0 0,0 1 0,-1-1 0,1 0 0,0 1 0,0-1 0,0 0 0,-1 0 0,1 1 0,0-1 0,0 0 0,-1 1 0,1-1 0,0 0 0,-1 0 0,1 0 0,0 1 0,-1-1 0,1 0 0,0 0 0,-1 0 0,1 0 0,0 0 0,-1 0 0,1 0 0,0 0 0,-1 0 0,1 1 0,-1-2 0,1 1 0,0 0 0,-1 0 0,0 0 0,-10 0 0,-15-3 0,23 3 0,1-1 0,0 0 0,0 1 0,-1 0 0,1-1 0,0 1 0,-1 0 0,1 0 0,0 0 0,-1 1 0,1-1 0,0 1 0,-1-1 0,1 1 0,0 0 0,0-1 0,0 1 0,-1 1 0,1-1 0,0 0 0,0 0 0,1 1 0,-1-1 0,0 1 0,0-1 0,1 1 0,-1 0 0,-1 2 0,-1 5 0,0-1 0,0 1 0,1 0 0,0 0 0,1 0 0,0 1 0,1-1 0,-1 0 0,2 1 0,0-1 0,0 1 0,1 11 0,-1-19 0,1 0 0,-1 0 0,0 0 0,1 0 0,-1 0 0,1 0 0,0 0 0,0-1 0,-1 1 0,1 0 0,0 0 0,1 0 0,-1-1 0,0 1 0,0 0 0,1-1 0,-1 1 0,1-1 0,-1 0 0,1 0 0,0 1 0,-1-1 0,1 0 0,0 0 0,0-1 0,0 1 0,0 0 0,3 0 0,1 1 0,0-1 0,0 0 0,1 0 0,-1-1 0,0 0 0,1 0 0,-1 0 0,9-2 0,-13 1 0,1 0 0,-1 0 0,1 0 0,-1 0 0,1-1 0,-1 1 0,1-1 0,-1 1 0,0-1 0,0 0 0,0 0 0,0 0 0,0 0 0,-1 0 0,1-1 0,-1 1 0,1 0 0,-1-1 0,0 1 0,1-1 0,-2 1 0,1-1 0,0 0 0,1-4 0,1-8 0,-1-1 0,0 1 0,0-17 0,-2 26 0,2-245 0,-3 345 0,-1-29 0,8 84 0,-6-145 0,1-1 0,0 1 0,0 0 0,0 0 1,0-1-1,1 1 0,-1-1 0,1 1 0,0-1 0,0 1 0,1-1 0,-1 0 1,0 0-1,1 0 0,0 0 0,0-1 0,0 1 0,4 2 0,-5-4-1,0 0 0,0 0 1,1 0-1,-1 0 0,0 0 0,0 0 0,1-1 0,-1 0 0,0 1 0,1-1 0,-1 0 0,1 0 0,-1 0 0,0 0 0,1 0 0,-1-1 0,0 1 0,1-1 1,-1 0-1,0 1 0,0-1 0,1 0 0,-1 0 0,0 0 0,0-1 0,0 1 0,0 0 0,0-1 0,-1 0 0,3-2 0,0 0 0,0-1 0,-1 0 0,0 0 0,0 0 1,0-1-1,-1 1 0,0-1 0,0 1 0,0-1 0,-1 0 0,1 0 0,-1 0 0,0-10 0,0-12-3,-4-44 0,1 53 4,1-5 3,0 3 5,1 42-3,-3 55-5,2 52 0,2-127 0,0 0 0,-1 1 0,1-1 0,0 0 0,0 0 0,0 0 0,0 0 0,0 0 0,0 0 0,0 0 0,0-1 0,0 1 0,0 0 0,0-1 0,1 1 0,-1 0 0,0-1 0,0 0 0,1 1 0,-1-1 0,0 0 0,1 1 0,-1-1 0,0 0 0,1 0 0,-1 0 0,0 0 0,1-1 0,1 1 0,4 0 6,1-1-1,-1 1 0,1-1 0,9-3 1,-12 2-6,0 0 0,0-1 0,0 1 1,0-1-1,0-1 0,-1 1 0,0-1 1,0 1-1,0-1 0,0 0 0,0-1 1,-1 1-1,0-1 0,0 1 0,0-1 1,0 0-1,-1 0 0,0 0 0,0-1 1,0 1-1,0 0 0,0-9 1,3-11-2,-2-1 1,-1 1 0,-1-39 0,-1 46 0,-1 19 0,1-1 0,0 0 0,0 0 0,0 1 0,-1-1 0,1 0 0,0 0 0,0 0 0,0 1 0,-1-1 0,1 0 0,0 0 0,-1 0 0,1 0 0,0 0 0,0 0 0,-1 1 0,1-1 0,0 0 0,-1 0 0,1 0 0,0 0 0,0 0 0,-1 0 0,1 0 0,0 0 0,-1 0 0,1 0 0,0-1 0,0 1 0,-1 0 0,1 0 0,0 0 0,-1 0 0,1 0 0,0 0 0,0-1 0,-1 1 0,1 0 0,0 0 0,0 0 0,0-1 0,-1 1 0,1 0 0,0 0 0,0-1 0,0 1 0,0 0 0,-1 0 0,1-1 0,0 1 0,0 0 0,0-1 0,0 1 0,0 0 0,0 0 0,0-1 0,0 1 0,0 0 0,0-1 0,0 1 0,-3 6 0,-1-1 0,2 1 0,-1 0 0,1 1 0,0-1 0,0 0 0,1 1 0,0-1 0,0 1 0,0-1 0,1 9 0,-1 12 0,5 37 0,-3-61 0,-1 0 0,0 0 0,1-1 0,0 1 0,-1 0 0,1-1 0,0 1 0,1 0 0,-1-1 0,0 1 0,1-1 0,-1 0 0,1 1 0,0-1 0,0 0 0,0 0 0,0 0 0,0 0 0,0-1 0,0 1 0,1 0 0,-1-1 0,1 0 0,-1 1 0,1-1 0,3 1 0,2 0 0,0-1 0,0 1 0,0-1 0,0-1 0,1 0 0,-1 0 0,15-2 0,-21 1 0,0 1 0,0-1 0,-1 1 0,1-1 0,0 0 0,0 0 0,-1 0 0,1 0 0,-1 0 0,1 0 0,-1 0 0,1-1 0,-1 1 0,0 0 0,1-1 0,-1 1 0,0-1 0,0 1 0,0-1 0,0 0 0,0 0 0,-1 1 0,1-1 0,0 0 0,-1 0 0,1 0 0,-1 1 0,0-5 0,2-6 0,-1-1 0,-1 0 0,-1-16 0,1 8 0,-13-98 0,13 119 0,1-1 0,0 0 0,-1 0 0,1 1 0,-1-1 0,1 1 0,0-1 0,-1 0 0,1 1 0,0-1 0,0 1 0,-1-1 0,1 1 0,0 0 0,0-1 0,0 1 0,0 0 0,-1 0 0,1-1 0,0 1 0,0 0 0,1 0 0,27-4 0,-25 4 0,29-3 0,0 2 0,0 1 0,0 1 0,34 6 0,-54-4 0,-20-3 0,-21 3 0,20 1 0,0 0 0,1 1 0,0 0 0,0 0 0,0 0 0,1 1 0,0 0 0,0 0 0,0 1 0,1 0 0,0 0 0,0 0 0,-6 14 0,5-9 0,1 0 0,1 0 0,0 1 0,1 0 0,0 0 0,1-1 0,0 1 0,0 19 0,2-30 0,0 0 0,0 0 0,0-1 0,1 1 0,-1 0 0,0 0 0,1 0 0,-1-1 0,1 1 0,0 0 0,-1 0 0,1-1 0,0 1 0,0-1 0,0 1 0,0-1 0,0 1 0,1-1 0,-1 1 0,0-1 0,1 0 0,-1 0 0,1 0 0,-1 0 0,1 0 0,-1 0 0,1 0 0,2 1 0,1-1 0,-1 0 0,1 0 0,-1-1 0,1 1 0,0-1 0,-1 0 0,1 0 0,0-1 0,-1 1 0,8-3 0,-8 2 0,-1 0 0,0 0 0,0-1 0,0 1 0,0-1 0,0 0 0,0 0 0,-1 0 0,1 0 0,0 0 0,-1-1 0,0 1 0,0-1 0,1 1 0,-2-1 0,1 0 0,0 0 0,0 0 0,-1 0 0,0 0 0,0-1 0,1 1 0,-2 0 0,2-5 0,1-8 0,-1-1 0,0 0 0,-2-26 0,0 31 0,1-14 0,0 17 0,-1 0 0,0 0 0,-1 0 0,-1-10 0,2 19 0,0 0 0,0-1 0,0 1 0,0-1 0,0 1 0,0 0 0,0-1 0,0 1 0,0 0 0,-1-1 0,1 1 0,0 0 0,0-1 0,0 1 0,0 0 0,-1 0 0,1-1 0,0 1 0,0 0 0,-1 0 0,1-1 0,0 1 0,-1 0 0,1 0 0,0-1 0,0 1 0,-1 0 0,1 0 0,0 0 0,-1 0 0,1 0 0,-1 0 0,1 0 0,0 0 0,-1 0 0,1 0 0,0 0 0,-1 0 0,1 0 0,0 0 0,-1 0 0,1 0 0,-1 0 0,0 0 0,1 1 0,-1-1 0,0 1 0,0-1 0,1 1 0,-1-1 0,0 1 0,1 0 0,-1-1 0,1 1 0,-1 0 0,1-1 0,-1 1 0,1 0 0,0 0 0,-1-1 0,1 1 0,-1 1 0,-1 15 0,0-1 0,1 0 0,2 32 0,-1-17 0,1-21 0,0 0 0,0 0 0,0 0 0,1-1 0,1 1 0,0-1 0,7 17 0,-8-21 0,1 0 0,-1-1 0,1 1 0,0-1 0,0 1 0,0-1 0,1 0 0,0 0 0,-1 0 0,1-1 0,1 0 0,-1 1 0,0-1 0,1-1 0,9 5 0,-13-6 0,0-1 0,0 1 0,1-1 0,-1 0 0,0 0 0,0 0 0,1 1 0,-1-1 0,0 0 0,0 0 0,1-1 0,-1 1 0,0 0 0,0 0 0,1-1 0,-1 1 0,0 0 0,0-1 0,0 1 0,1-1 0,-1 0 0,0 1 0,0-1 0,0 0 0,0 0 0,0 0 0,0 1 0,-1-1 0,1 0 0,0 0 0,0 0 0,-1-1 0,1 1 0,0 0 0,-1 0 0,1 0 0,-1 0 0,0-1 0,1 1 0,-1-2 0,3-7 0,-1 0 0,0-1 0,-1 1 0,0-12 0,0 4 0,2-13 0,-3 13 0,1-1 0,1 1 0,1 0 0,1 0 0,0 1 0,1-1 0,12-25 0,-17 42 0,0 0 0,1 0 0,-1 1 0,1-1 0,-1 0 0,1 0 0,-1 0 0,1 1 0,0-1 0,-1 0 0,1 1 0,0-1 0,-1 0 0,1 1 0,0-1 0,0 1 0,-1-1 0,1 1 0,0-1 0,0 1 0,0 0 0,0 0 0,0-1 0,0 1 0,0 0 0,0 0 0,1 0 0,0 0 0,-1 1 0,0 0 0,1-1 0,-1 1 0,0 0 0,0 0 0,0 0 0,0 0 0,0 0 0,0 0 0,0 0 0,0 1 0,0-1 0,0 0 0,1 2 0,2 5 0,0 0 0,-1 1 0,0-1 0,3 14 0,-3-9 0,-1 0 0,0 0 0,0 1 0,-2-1 0,0 0 0,0 1 0,-1-1 0,-1 0 0,0 1 0,-1-1 0,-1 0 0,0-1 0,0 1 0,-11 20 0,17-55 0,20-38 0,-12 30 0,2 1 0,0 0 0,29-48 0,-40 74 0,1 1 0,0 0 0,0 0 0,0 0 0,0 0 0,0 0 0,0 1 0,0-1 0,1 0 0,-1 1 0,0 0 0,1-1 0,0 1 0,2-1 0,-4 2 0,0 0 0,0 0 0,-1 0 0,1 0 0,0 0 0,0 0 0,-1 0 0,1 0 0,0 0 0,-1 0 0,1 0 0,0 1 0,0-1 0,-1 0 0,1 1 0,0-1 0,-1 0 0,1 1 0,0-1 0,-1 0 0,1 2 0,0-1 0,0 0 0,0 0 0,0 1 0,-1-1 0,1 0 0,0 1 0,-1-1 0,1 0 0,-1 1 0,0-1 0,1 1 0,-1-1 0,0 1 0,0 2 0,0 40 0,-9 69 0,6-89 0,1 27 0,2-50 0,1 0 0,-1-1 0,0 1 0,0 0 0,1-1 0,-1 1 0,0 0 0,1-1 0,-1 1 0,1-1 0,-1 1 0,1-1 0,-1 1 0,1-1 0,0 1 0,-1-1 0,1 1 0,-1-1 0,1 0 0,0 1 0,-1-1 0,1 0 0,0 0 0,-1 0 0,1 1 0,0-1 0,0 0 0,-1 0 0,1 0 0,0 0 0,0 0 0,31 0 0,-23-1 0,-5 1 0,-1 0 0,1 0 0,-1-1 0,1 1 0,-1-1 0,1 0 0,-1 0 0,1 0 0,-1-1 0,0 1 0,0-1 0,0 0 0,0 0 0,0 0 0,0 0 0,0 0 0,-1-1 0,1 1 0,-1-1 0,0 0 0,1 0 0,-1 0 0,-1 0 0,1 0 0,0 0 0,-1 0 0,1-1 0,-1 1 0,0 0 0,0-1 0,0-5 0,3-12 0,-1-1 0,-2 0 0,0 1 0,-2-27 0,0 14 0,1 18 0,-11 68 0,8 85 0,3-99 0,0-36 0,0 0 0,0 0 0,1-1 0,-1 1 0,1 0 0,-1-1 0,1 1 0,0-1 0,-1 1 0,1 0 0,0-1 0,0 1 1,0-1-1,0 0 0,0 1 0,1-1 0,-1 0 0,0 0 0,0 0 0,1 0 0,-1 0 0,1 0 0,-1 0 0,1 0 0,0 0 0,-1-1 0,1 1 0,0-1 0,-1 1 0,1-1 0,0 0 0,-1 0 0,1 1 0,0-1 0,0 0 0,-1-1 0,1 1 0,0 0 1,2-1-1,-1 1-1,-1 0 0,0-1 1,1 1-1,-1 0 0,0-1 1,0 0-1,0 1 0,0-1 1,1 0-1,-1 0 0,0 0 1,0 0-1,-1-1 0,1 1 1,0 0-1,0-1 1,-1 0-1,1 1 0,0-1 1,-1 0-1,0 0 0,1 1 1,-1-1-1,0 0 0,0 0 1,0-1-1,0 1 0,-1 0 1,1 0-1,0-3 0,-3 2-1653,-7 1-6261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3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136 23 32399,'-1'-2'9,"0"1"1,0-1-1,0 1 0,0-1 1,0 1-1,0 0 1,0-1-1,-1 1 0,1 0 1,0 0-1,-1 0 1,1 0-1,-1 0 0,1 0 1,-1 1-1,1-1 1,-1 0-1,1 1 1,-1-1-1,0 1 0,1 0 1,-1-1-1,0 1 1,0 0-1,1 0 0,-1 0 1,0 0-1,1 0 1,-1 1-1,0-1 0,0 0 1,1 1-1,-1 0 1,1-1-1,-1 1 0,-1 1 1,-2 0-11,1 0 0,0 1 0,0 0 0,0 0 0,0 0 0,0 0 0,1 0 0,0 1 0,-1 0 0,1 0 0,-4 6 0,5-6 3,0 0 1,0 0-1,1 1 1,-1-1-1,1 0 0,0 1 1,0-1-1,0 1 1,1-1-1,-1 10 0,1-13-1,1 1-1,-1 0 0,0 0 0,0-1 0,1 1 0,-1 0 1,1-1-1,0 1 0,-1-1 0,1 1 0,0-1 1,0 1-1,0-1 0,0 0 0,0 1 0,0-1 0,1 0 1,-1 0-1,0 1 0,1-1 0,-1 0 0,0-1 1,1 1-1,-1 0 0,1 0 0,0-1 0,-1 1 0,1 0 1,-1-1-1,4 1 0,4 0 0,0 1 0,0-2 0,1 1 0,9-2 0,-17 1 0,-1 0 0,1 0 0,0 0 0,-1 0 0,1 0 0,-1-1 0,1 1 0,-1-1 0,0 1 0,1-1 0,-1 1 0,1-1 0,-1 0 0,0 0 0,1 1 0,-1-1 0,0 0 0,0 0 0,0 0 0,0-1 0,0 1 0,0 0 0,0 0 0,0 0 0,0-1 0,-1 1 0,1 0 0,0-1 0,-1 1 0,1-1 0,-1 1 0,1-3 0,-1-1 0,1 0 0,-1 1 0,-1-1 0,1 0 0,-1 0 0,0 1 0,0-1 0,0 1 0,0-1 0,-1 1 0,0-1 0,0 1 0,0 0 0,-5-7 0,5 8 0,-1 1 0,1-1 0,-1 1 0,0-1 0,0 1 0,0 0 0,-1 0 0,1 0 0,0 1 0,-1-1 0,1 1 0,-1 0 0,0 0 0,1 0 0,-1 0 0,0 0 0,1 1 0,-1 0 0,-5 0 0,7 0-2,-1 0 0,0 0 0,1 0-1,-1 0 1,1 0 0,-1 1 0,1-1 0,0 1-1,-1 0 1,1 0 0,-1-1 0,1 2 0,0-1 0,0 0-1,-3 2 1,-9 15-171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4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72 130 32175,'0'-7'55,"1"1"0,-1-1 1,1 0-1,0 0 0,0 1 0,1-1 1,0 0-1,0 1 0,0-1 0,5-7 1,-5 11-57,1-1 0,-1 1 0,1 0 0,0 0 1,0 0-1,0 0 0,0 0 0,1 1 0,-1-1 0,1 1 1,-1 0-1,1 0 0,0 0 0,0 1 0,0-1 0,0 1 1,0 0-1,5-1 0,-3 1 1,0 0 0,0 0 0,0 1 0,0 0 0,9 0 0,-14 1 0,0-1 0,0 0 0,1 0 0,-1 1 0,0-1 0,0 1 0,1-1 0,-1 1 0,0-1 0,0 1 0,0 0 0,0-1 0,0 1 0,0 0 0,0 0 0,0 0 0,0 0 0,0 0 0,0 0 0,-1 0 0,1 0 0,0 0 0,-1 0 0,1 0 0,-1 1 0,1-1 0,-1 0 0,0 0 0,1 2 0,0 7 0,0 1 0,-1-1 0,0 0 0,0 0 0,-1 0 0,-1 0 0,0 0 0,0 0 0,-1-1 0,0 1 0,0-1 0,-1 1 0,-1-1 0,1 0 0,-2-1 0,1 1 0,-1-1 0,-12 14 0,-2-2 0,0-1 0,-1-1 0,0-1 0,-2 0 0,-41 22 0,72-45 0,1 1 0,0 0 0,1 0 0,-1 1 0,1 1 0,0-1 0,0 1 0,0 1 0,0 0 0,0 1 0,1-1 0,10 2 0,-20 0 0,1 1 0,0-1 0,0 1 0,0 0 0,0 0 0,-1 0 0,1 0 0,-1 0 0,1 0 0,0 0 0,-1 1 0,0-1 0,1 0 0,-1 1 0,2 2 0,-2-2 0,1-1 0,-1 1 0,1 0 0,0 0 0,0-1 0,0 1 0,0-1 0,0 1 0,0-1 0,0 0 0,0 0 0,4 1 0,22 0-846,-9-2-2742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4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140 22 32287,'0'-1'28,"0"0"1,0-1 0,0 1-1,0 0 1,0-1-1,0 1 1,0 0 0,0-1-1,-1 1 1,1 0 0,0-1-1,-1 1 1,0 0-1,0-3 1,0 4-26,1 0 0,0 0 0,-1 0 1,1 0-1,-1 0 0,1 1 0,0-1 0,-1 0 0,1 0 1,-1 0-1,1 0 0,0 0 0,-1 0 0,1 1 0,0-1 1,-1 0-1,1 0 0,0 1 0,-1-1 0,1 0 0,0 0 0,-1 1 1,1-1-1,0 0 0,0 1 0,0-1 0,-1 0 0,1 1 1,0-1-1,0 1 0,-23 43-87,20-38 121,-4 11-37,-40 94 0,43-98 0,0 0 0,0 0 0,1 1 0,1-1 0,1 0 0,-1 24 0,3-36 0,-1 0 0,1 1 0,0-1 0,0 0 0,-1 0 0,1 0 0,0 0 0,0 0 0,0 0 0,0 0 0,0 0 0,0 0 0,1 0 0,-1-1 0,0 1 0,0 0 0,0-1 0,1 1 0,-1-1 0,0 1 0,1-1 0,-1 0 0,1 1 0,-1-1 0,0 0 0,1 0 0,-1 0 0,1 0 0,1-1 0,48-1 0,-48 2 0,0-1 0,1 1 0,-1-1 0,0 0 0,1 0 0,-1 0 0,0 0 0,0-1 0,0 0 0,0 1 0,0-1 0,4-4 0,-5 5 0,-1-1 0,0 1 0,1-1 0,-1 0 0,0 0 0,0 1 0,0-1 0,0 0 0,-1 0 0,1 0 0,0 0 0,-1 0 0,1 0 0,-1 0 0,0 0 0,0 0 0,0 0 0,0 0 0,0 0 0,0 0 0,-1-4 0,1 4 0,-1 1 0,0-1 0,0 1 0,1 0 0,-1-1 0,0 1 0,0 0 0,0-1 0,-1 1 0,1 0 0,0 0 0,0 0 0,-1 0 0,1 0 0,0 0 0,-1 0 0,1 1 0,-1-1 0,1 0 0,-1 1 0,1-1 0,-1 1 0,0 0 0,1-1 0,-4 1 0,-47-3 0,44 3 0,-2 0-2,7-1 1,-1 1 1,1 0-1,0 0 0,0 0 0,0 0 0,0 0 0,0 0 0,0 1 0,0-1 0,0 1 0,0 0 1,0 0-1,0 0 0,1 1 0,-1-1 0,0 1 0,1-1 0,-5 4 0,2 7-92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4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56 27 28237,'0'0'115,"0"-1"-1,0 1 1,0 0-1,0 0 1,0-1 0,0 1-1,0 0 1,0 0-1,0-1 1,0 1 0,0 0-1,0 0 1,0-1-1,0 1 1,0 0-1,0-1 1,0 1 0,0 0-1,0 0 1,0-1-1,1 1 1,-1 0 0,0 0-1,0 0 1,0-1-1,0 1 1,1 0 0,-1 0-1,0 0 1,0-1-1,0 1 1,1 0 0,-1 0-1,0 0 1,0 0-1,1-1 1,14-5 561,16 1-1062,66-1 386,-97 6 0,0 0 0,1 0 0,-1 0 0,0 0 0,0 0 0,1 0 0,-1 0 0,0 0 0,0 0 0,0 0 0,1-1 0,-1 1 0,0 0 0,0 1 0,1-1 0,-1 0 0,0 0 0,0 0 0,1 0 0,-1 0 0,0 0 0,0 0 0,0 0 0,1 0 0,-1 0 0,0 0 0,0 1 0,0-1 0,1 0 0,-1 0 0,0 0 0,0 0 0,0 1 0,0-1 0,0 0 0,1 0 0,-1 0 0,0 1 0,0-1 0,0 0 0,0 0 0,0 0 0,0 1 0,0-1 0,0 0 0,0 0 0,0 1 0,0-1 0,0 0 0,0 0 0,0 1 0,0-1 0,0 0 0,0 0 0,0 0 0,0 1 0,0-1 0,0 0 0,0 0 0,0 1 0,-1-1 0,1 0 0,0 0 0,0 0 0,0 1 0,-10 9 0,10-10 0,-41 27 0,31-20 0,-1-1 0,1 1 0,-9 9 0,18-15 0,0-1 0,0 1 0,0 0 0,0 0 0,0 0 0,1 0 0,-1 0 0,0 0 0,1 1 0,-1-1 0,0 0 0,1 0 0,-1 0 0,1 1 0,0-1 0,-1 0 0,1 0 0,0 1 0,0-1 0,0 0 0,0 1 0,0-1 0,0 0 0,0 0 0,0 1 0,1-1 0,-1 0 0,0 1 0,1-1 0,-1 0 0,1 0 0,-1 0 0,1 0 0,0 1 0,-1-1 0,1 0 0,0 0 0,0 0 0,0 0 0,0-1 0,0 1 0,0 0 0,2 1 0,6 5 0,0-1 0,1-1 0,0 1 0,13 4 0,-3-1 0,-16-7 0,0 1 0,0-1 0,0 1 0,0 0 0,-1 0 0,5 5 0,-7-7 0,0 0 0,0 0 0,0 0 0,-1 0 0,1 0 0,-1 0 0,1 0 0,-1 0 0,1 0 0,-1 0 0,1 0 0,-1 0 0,0 0 0,0 1 0,0-1 0,1 0 0,-1 0 0,0 0 0,-1 0 0,1 1 0,0-1 0,0 0 0,0 0 0,-1 0 0,1 0 0,0 0 0,-1 0 0,1 1 0,-1-1 0,1 0 0,-1 0 0,-1 1 0,-7 5 0,0 0 0,0-1 0,0-1 0,-1 1 0,1-1 0,-2-1 0,1 0 0,-17 5 0,13-4 0,-3 1 0,6-2 0,1 0 0,-1-1 0,0 0 0,0 0 0,-22 1 0,33-4 0,0 0 0,-1-1 0,1 1-1,0 0 1,-1 0 0,1-1 0,0 1 0,0 0 0,-1-1 0,1 1 0,0 0-1,0-1 1,0 1 0,-1 0 0,1-1 0,0 1 0,0-1 0,0 1 0,0 0-1,0-1 1,0 1 0,0-1 0,0 1 0,0 0 0,0-1 0,0 1 0,0-1-1,0 1 1,0 0 0,0-1 0,1 1 0,-1-1 0,0 1 0,0 0-1,0-1 1,1 1 0,-1-1 0,0 1 0,13-19-158,13-4-527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4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95 111 29614,'4'-31'2797,"-1"19"-2726,1 0 0,0 1 1,1 0-1,7-13 0,-3 15-71,-3 12 0,0 18 0,-6 65 0,-21 163 0,21-248 0,-1 0 0,1 0 0,-1 1 0,0-1 0,1 0 0,-1 0 0,0-1 0,0 1 0,0 0 0,0 0 0,0 0 0,0 0 0,0-1 0,0 1 0,0 0 0,0-1 0,0 1 0,0-1 0,0 1 0,-1-1 0,1 0 0,0 0 0,0 1 0,0-1 0,-1 0 0,1 0 0,0 0 0,-2 0 0,-46-1 0,33 0 0,-8 1 0,17 0 0,17 0 0,22 0 0,-1-1 0,1-1 0,37-9 0,-56 11-304,-6 0-961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42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124 6 32495,'0'-5'233,"2"6"-181,1 11-65,-3-5 13,-1-1 0,0 1 0,-1-1 0,1 0 0,-1 1 0,0-1 0,0 0 0,-1 0 0,-4 7 0,-37 54 0,10-16 0,28-40 0,3-8 0,0 1 0,1 0 0,0-1 0,0 1 0,0 0 0,0 0 0,1 0 0,-1 1 0,1-1 0,0 0 0,0 0 0,1 1 0,-1-1 0,1 1 0,0 6 0,1-11 0,-1 1 0,1-1 0,-1 1 0,1 0 0,-1-1 0,1 1 0,0-1 0,-1 0 0,1 1 0,0-1 0,-1 1 0,1-1 0,0 0 0,0 0 0,-1 1 0,1-1 0,0 0 0,0 0 0,-1 0 0,1 0 0,0 0 0,1 0 0,24-1 0,-17 1 0,8-1 0,-1-1 0,0-1 0,0 0 0,0-1 0,20-8 0,34-8 0,-88 19-374,9 1-1045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4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17 0 32447,'0'16'123,"-13"283"74,10-247-218,5-51-702,8-1-2487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43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3 81 31390,'3'-6'125,"1"0"0,1 0-1,-1 1 1,1 0-1,-1-1 1,2 2-1,-1-1 1,0 0-1,1 1 1,0 0 0,10-5-1,-12 7-130,0 0-1,1 0 1,-1 0-1,1 0 0,-1 1 1,1 0-1,0 0 1,0 0-1,0 0 1,-1 1-1,1 0 0,0 0 1,0 0-1,0 0 1,0 1-1,-1 0 1,9 2-1,-11-2 7,-1 0 0,1 1 0,0-1 0,-1 0 0,1 1 0,-1-1 0,0 1 0,1 0 0,-1-1 0,0 1 0,0 0 0,0 0 0,0 0 0,-1 0 0,1 0 0,0-1 0,-1 1 0,1 0 0,-1 1 0,0-1 0,0 3 0,0 50 0,-1-50 0,0 3 0,0 0 0,-1 0 0,-1 0 0,1 0 0,-1 0 0,0-1 0,-1 1 0,0-1 0,0 0 0,-1 0 0,0-1 0,-11 13 0,-8 5 0,-49 39 0,42-38 0,31-25 0,0 0 0,0 0 0,-1 0 0,1 1 0,0-1 0,0 0 0,0 0 0,-1 0 0,1 0 0,0 0 0,0 1 0,0-1 0,-1 0 0,1 0 0,0 0 0,0 1 0,0-1 0,0 0 0,0 0 0,0 0 0,0 1 0,-1-1 0,1 0 0,0 0 0,0 1 0,0-1 0,0 0 0,0 0 0,0 1 0,0-1 0,0 0 0,0 0 0,0 0 0,0 1 0,0-1 0,1 0 0,-1 0 0,0 1 0,0-1 0,0 0 0,0 0 0,0 1 0,0-1 0,0 0 0,1 0 0,-1 0 0,0 0 0,0 1 0,0-1 0,1 0 0,-1 0 0,0 0 0,0 0 0,0 0 0,1 1 0,-1-1 0,0 0 0,0 0 0,0 0 0,1 0 0,26 4 0,36-5 0,-49-1 0,0 0 0,-1-1 0,19-6 0,-20 5 0,-9 4-5,-3 0-153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57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164 80 30078,'1'-6'2709,"0"-22"-2729,-1 26 20,0 0 0,-1 0 0,1 0 0,-1 0 0,1 0 0,-1 0 0,0 0 0,1 0 0,-1 0 0,0 1 0,0-1 0,-1 0 0,1 1 0,0-1 0,0 1 0,-1-1 0,1 1 0,-1-1 0,1 1 0,-1 0 0,0 0 0,0 0 0,1 0 0,-1 0 0,0 0 0,0 1 0,0-1 0,0 0 0,0 1 0,0 0 0,-2-1 0,1 0 0,0 1 0,-1 0 0,1-1 0,0 1 0,0 0 0,0 1 0,0-1 0,-1 0 0,1 1 0,0 0 0,0 0 0,0 0 0,0 0 0,0 0 0,0 0 0,1 1 0,-1 0 0,0-1 0,-4 5 0,3-2 0,1 1 0,-1 0 0,1 0 0,0 1 0,0-1 0,0 0 0,1 1 0,0 0 0,0 0 0,0-1 0,1 1 0,0 0 0,0 0 0,1 0 0,-1 1 0,1-1 0,0 0 0,1 0 0,0 0 0,2 11 0,-1-13 0,-1 1 0,0-1 0,1 0 0,0 0 0,0 0 0,0-1 0,0 1 0,1 0 0,0-1 0,-1 1 0,1-1 0,0 0 0,1 0 0,-1 0 0,0-1 0,1 1 0,0-1 0,-1 0 0,1 0 0,0 0 0,0 0 0,0 0 0,1-1 0,-1 0 0,0 0 0,0 0 0,1-1 0,-1 1 0,5-1 0,-7 0 0,1 1 0,-1-1 0,0 0 0,0 0 0,0 0 0,0 0 0,0 0 0,1-1 0,-1 1 0,0-1 0,0 1 0,0-1 0,0 0 0,0 0 0,0 0 0,0 0 0,-1 0 0,1 0 0,0 0 0,0-1 0,-1 1 0,1 0 0,-1-1 0,1 0 0,-1 1 0,0-1 0,0 0 0,0 0 0,0 0 0,0 1 0,0-1 0,0 0 0,0 0 0,-1-1 0,1 1 0,-1 0 0,0 0 0,1 0 0,-1 0 0,0 0 0,0 0 0,-1-4 0,2-11 0,0 12 0,0-1 0,0 0 0,-1 1 0,0-1 0,0 0 0,-1 0 0,1 1 0,-1-1 0,-1 0 0,1 1 0,-4-10 0,5 37 0,4-6 0,1 5 0,5 38 0,-10-52 0,0-1 0,0 0 0,0 0 0,-1 0 0,0 0 0,0 0 0,0 0 0,-1 0 0,0 0 0,-5 11 0,0-2 0,-2-1 0,1-1 0,-2 0 0,1 0 0,-17 16 0,21-25 0,0 0 0,0 1 0,0-2 0,-1 1 0,0-1 0,1 1 0,-1-2 0,0 1 0,0-1 0,-1 0 0,1 0 0,-1 0 0,1-1 0,-1 0 0,-11 0 0,17-1 0,1 0 0,-1 0 0,1 0 0,-1-1 0,1 1 0,-1 0 0,1 0 0,0-1 0,-1 1 0,1 0 0,-1-1 0,1 1 0,0 0 0,-1-1 1,1 1-1,-1 0 0,1-1 0,0 1 0,0-1 0,-1 1 0,1-1 0,0 1 0,0-1 0,0 1 0,-1 0 0,1-1 0,0 1 0,0-1 0,0 0 0,0 1 0,0-1 0,0 0 0,0-21-35,0 16-16,0-12-248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7:0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21 145 31038,'0'0'46,"-1"0"1,1-1-1,0 1 0,-1 0 0,1 0 0,0 0 1,0-1-1,-1 1 0,1 0 0,0-1 0,0 1 0,-1 0 1,1-1-1,0 1 0,0 0 0,0-1 0,-1 1 1,1 0-1,0-1 0,0 1 0,0-1 0,0 1 1,0 0-1,0-1 0,0 1 0,0 0 0,0-1 1,0 1-1,0-1 0,0 1 0,0 0 0,0-1 0,0 1 1,1 0-1,-1-1 0,0 1 0,0-1 0,0 1 1,1-1-1,6-16-165,3 3 119,0 1 0,-2-2 0,0 1 0,0-1 0,8-27 0,-16 42 0,0 0 0,1 0 0,-1 1 0,0-1 0,0 0 0,0 0 0,0 0 0,0 0 0,0 0 0,0 0 0,0 0 0,1 0 0,-1 0 0,0 0 0,0 0 0,0 0 0,0 0 0,0 0 0,0 0 0,1 0 0,-1 0 0,0 0 0,0 0 0,0 0 0,0 0 0,0 0 0,0 0 0,1 0 0,-1 0 0,0 0 0,0 0 0,0 0 0,0 0 0,0 0 0,0 0 0,0 0 0,1 0 0,-1 0 0,0 0 0,0 0 0,0-1 0,0 1 0,0 0 0,0 0 0,0 0 0,0 0 0,0 0 0,0 0 0,0 0 0,1-1 0,1 25 0,-1 36 0,-1-58 0,10 111 0,0 4 0,-13-116 0,1 0 0,-1 0 0,1-1 0,-1 1 0,0-1 0,1 1 0,-1-1 0,0 0 0,1 0 0,-4-1 0,0 1 0,-64 5 0,65-4 0,5-1 0,0 1 0,-1-1 0,1 0 0,0 0 0,0 1 0,0-1 0,0 0 0,0 0 0,0 0 0,0 1 0,0-1 0,0 0 0,0 0 0,0 1 0,1-1 0,-1 0 0,0 0 0,0 0 0,0 1 0,0-1 0,0 0 0,0 0 0,0 0 0,0 0 0,1 1 0,-1-1 0,0 0 0,0 0 0,0 0 0,0 0 0,1 1 0,-1-1 0,0 0 0,0 0 0,0 0 0,1 0 0,-1 0 0,0 0 0,0 0 0,0 0 0,1 0 0,-1 0 0,0 0 0,0 0 0,1 0 0,-1 0 0,0 0 0,0 0 0,1 0 0,12 4 0,-13-4 0,26 4-14,0-2-1,40-1 1,-41-1-138,-28 0-501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58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163 28 32383,'0'-1'14,"0"0"0,0 0 1,0 0-1,0-1 0,0 1 1,0 0-1,0 0 0,0 0 0,-1 0 1,1 0-1,0 0 0,-1 1 0,1-1 1,-1 0-1,1 0 0,-1 0 1,1 0-1,-1 0 0,0 0 0,1 1 1,-1-1-1,0 0 0,0 1 1,1-1-1,-1 0 0,0 1 0,-1-1 1,-1 0-17,1 1 1,-1-1 0,1 1-1,-1 0 1,1 0 0,-1 0 0,1 0-1,-1 0 1,1 0 0,-1 1-1,-3 1 1,2-1 1,0 1 0,-1 1 0,1-1 0,0 1 0,1-1 0,-1 1 0,0 0 0,1 1 0,0-1 0,0 0 0,0 1 0,0 0 0,0 0 0,1 0 0,-1 0 0,-1 5 0,-5 10 0,0 1 0,-6 24 0,10-26 0,1 1 0,0 1 0,2-1 0,0 0 0,1 21 0,1-38 0,1 1 0,-1-1 0,1 0 0,-1 0 0,1 1 0,0-1 0,-1 0 0,1 0 0,0 0 0,1 0 0,-1 0 0,0 0 0,1 0 0,-1-1 0,1 1 0,-1 0 0,1-1 0,0 1 0,-1-1 0,1 1 0,0-1 0,0 0 0,0 0 0,0 0 0,0 0 0,1 0 0,-1-1 0,0 1 0,0-1 0,4 1 0,1 1 0,0-1 0,1 0 0,-1-1 0,1 1 0,-1-2 0,1 1 0,-1-1 0,12-2 0,-17 2 0,0 0 0,1 0 0,-1 0 0,0-1 0,0 1 0,0 0 0,0-1 0,0 0 0,0 1 0,0-1 0,-1 0 0,1 0 0,0 0 0,-1 0 0,0 0 0,1 0 0,-1-1 0,0 1 0,0 0 0,0-1 0,-1 1 0,1-1 0,0 1 0,-1-1 0,0 1 0,1-1 0,-1 1 0,0-1 0,0 1 0,-1-1 0,1 1 0,0-1 0,-1 1 0,0-1 0,1 1 0,-1-1 0,0 1 0,0 0 0,-1 0 0,1-1 0,0 1 0,-1 0 0,1 0 0,-1 0 0,0 0 0,1 1 0,-1-1 0,0 0 0,0 1 0,0-1 0,-1 1 0,1 0 0,-4-2 0,-4 0-2,0 1 1,0 0-1,0 1 0,0 0 1,-1 1-1,1 0 0,0 0 0,-1 1 1,1 0-1,-11 3 0,12 3-318,8 2-926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5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41 4 31518,'-16'-3'861,"18"2"-499,28 2-394,-9 0 85,67-1-48,-88 0-5,1 0 0,-1 0 0,0 0 0,0 0 0,1 0 0,-1 0 0,0 0 0,0 0 0,1 0 0,-1 0 0,0 0 0,0 0 0,1 0 0,-1 0 0,0 1 0,0-1 0,1 0 0,-1 0 0,0 0 0,0 0 0,0 0 0,1 0 0,-1 1 0,0-1 0,0 0 0,0 0 0,0 0 0,1 1 0,-1-1 0,0 0 0,0 0 0,0 1 0,0-1 0,0 0 0,0 0 0,0 1 0,-4 10 0,-12 8 0,-30 13 0,37-27 0,0 1 0,0 0 0,1 0 0,-1 1 0,1 0 0,-12 14 0,20-20-1,-1-1 0,1 1 0,-1 0 0,1 0 1,0 0-1,-1 0 0,1 0 0,0 0 0,-1 0 0,1 0 0,0 0 0,0 0 0,0 0 0,0 0 1,0 0-1,0 0 0,0 0 0,0 0 0,1 0 0,-1 0 0,0 0 0,0 0 0,1-1 1,-1 1-1,1 0 0,-1 0 0,1 0 0,-1 0 0,1 0 0,0-1 0,-1 1 0,1 0 0,0-1 1,-1 1-1,1 0 0,0-1 0,0 1 0,1 0 0,6 4 2,0-1 1,0 0-1,14 5 0,-2 0-3,-14-6 6,0 0-1,-1 1 1,1 0 0,-1 0-1,0 1 1,0-1 0,7 10-1,-11-13-3,0 0 0,0 1 1,0-1-1,0 1 0,0 0 0,0-1 0,-1 1 0,1 0 0,-1 0 0,1-1 0,-1 1 0,1 0 0,-1 0 0,0 0 0,0 0 1,0-1-1,0 1 0,0 0 0,-1 0 0,1 0 0,0 0 0,-1-1 0,1 1 0,-1 0 0,0 0 0,1-1 0,-1 1 1,0-1-1,0 1 0,0 0 0,0-1 0,-1 0 0,0 2 0,-5 4 0,-1-1 0,1 0 0,-1-1 0,0 1 0,0-1 0,-1-1 0,1 0 0,-1 0 0,0-1 0,0 0 0,0 0 0,0-1 0,-1 0 0,-18 1 0,28-3-5,-1 0 0,1 0 0,0-1 0,-1 1 0,1 0 0,-1 0 0,1 0 0,-1 0 0,1 0 0,0 0 0,-1-1 0,1 1 0,-1 0 0,1 0 0,0 0 0,-1-1 0,1 1 0,0 0 0,-1-1 0,1 1 0,0 0 0,0-1 0,-1 1 0,1 0 0,0-1 0,0 1 0,0 0 0,-1-1 0,1 1 0,0-1 0,0 1 0,0-1 0,0 1 0,0 0 0,0-1 0,0 1 0,0-1 0,0 1 0,0-1 0,0 1 0,0 0 0,0-1 0,0 1 0,0-1 0,1-2-127,-1-13-1240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9:5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179 76 31166,'-2'-4'53,"1"-1"-1,-1 1 0,0 0 0,0 0 1,0 0-1,-1 0 0,0 0 1,0 1-1,0-1 0,0 1 0,0-1 1,0 1-1,-1 0 0,0 1 1,0-1-1,1 0 0,-1 1 1,-1 0-1,1 0 0,0 0 0,0 1 1,-1 0-1,1-1 0,-1 1 1,1 1-1,-1-1 0,0 1 0,1 0 1,-7 0-1,9 0-52,-1 1 0,0 0 0,0 0 0,0 0 0,1 0 0,-1 0 0,1 1 0,-1-1 0,1 1 0,-1-1 0,1 1 0,0 0 0,0 0 0,0 0 0,0 0 0,0 0 0,0 1 0,0-1 0,1 0 0,-1 1 0,1 0 0,0-1 0,0 1 0,0 0 0,-1 5 0,-2 3 0,1 1 0,1-1 0,0 0 0,1 1 0,0 13 0,1-22 0,0 0 0,0 0 0,0 0 0,1-1 0,0 1-1,-1 0 1,1-1 0,0 1 0,0-1 0,0 1 0,1-1 0,-1 1 0,1-1 0,-1 0 0,1 1 0,0-1-1,0 0 1,0 0 0,0 0 0,0-1 0,0 1 0,0 0 0,1-1 0,-1 0 0,3 2 0,0-1 2,0 0 0,0-1 0,0 1 1,0-1-1,1 0 0,-1 0 0,0-1 1,0 0-1,1 0 0,-1 0 0,0 0 0,10-3 1,-14 3-3,1-1 0,0 0 0,-1 0 1,1 1-1,-1-1 0,0 0 0,1 0 0,-1-1 1,0 1-1,0 0 0,0 0 0,1-1 0,-1 1 1,-1 0-1,1-1 0,0 1 0,0-1 1,0 1-1,-1-1 0,1 0 0,-1 1 0,1-1 1,-1 0-1,0 1 0,0-1 0,1-2 1,-1-52-2,-1 39 1,1-47 0,4 174 0,-1 58 0,-3-162 0,-1 0 0,0 1 0,0-1 0,-1 0 0,1 0 0,-1 0 0,0 0 0,-1 0 0,-3 5 0,5-9 0,-1 1 0,1-1 0,-1 0 0,0 0 0,0 0 0,0 0 0,0 0 0,0 0 0,0-1 0,0 1 0,-1-1 0,1 1 0,-1-1 0,1 0 0,-1 0 0,1 0 0,-1 0 0,1-1 0,-1 1 0,0-1 0,0 1 0,-4-1 0,5 0-3,0 0 0,-1 0 0,1 0 0,-1 0 0,1 0 0,0-1 0,-1 1 0,1-1 0,0 1 0,-1-1 0,1 0 0,0 0 0,0 0 0,0 0 0,-1-1 0,1 1 0,1 0 0,-1-1 0,0 0 0,0 1 0,0-1 0,1 0 0,-1 0 0,1 0 0,0 0 0,-1 0 0,1 0 0,0 0 0,0 0 0,0-1 0,1 1 0,-1 0 0,0-1 0,1 1 0,0 0 0,-1-1 0,1 1 0,0-4 0,0-7-456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0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82 146 29854,'2'-13'757,"0"0"1,1 0-1,6-16 1,-5 19-778,-1-1 1,0 0-1,-1 0 1,0-1-1,0-11 1,5 58 19,-6 1 0,-2 202 0,1-236 0,0 0 0,0 0 0,0 0 0,0 0 0,0 0 0,-1 0 0,1-1 0,0 1 0,-1 0 0,0 0 0,1 0 0,-1-1 0,0 1 0,0 0 0,0-1 0,0 1 0,0-1 0,0 1 0,0-1 0,-1 1 0,1-1 0,-1 0 0,1 0 0,-1 0 0,1 1 0,-1-2 0,1 1 0,-1 0 0,0 0 0,0 0 0,1-1 0,-1 1 0,0-1 0,0 1 0,-3-1 0,-40 6 0,10-1 0,70-3 0,-9-4 0,-1 0 0,1-1 0,-1-2 0,49-15 0,-99 20-11,8 0-42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04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94 5 23371,'-2'-1'770,"-1"1"1,0-1 0,1 0 0,-1 1 0,0-1-1,1 1 1,-1 0 0,0 0 0,0 0 0,-3 0-1,5 0-668,-1 1-1,1-1 0,-1 1 0,1-1 0,-1 1 0,1 0 0,0 0 0,-1-1 0,1 1 0,0 0 0,0 0 0,0 0 0,0 0 1,-2 2-1,0 3-182,-1 0 1,1 0-1,1 0 1,-1 0-1,1 1 1,0-1-1,-1 8 1,-2 4 84,1-1 0,1 1 0,0-1 0,1 1 0,1 33 1,1-47-5,1 0 1,-1-1-1,1 1 1,0 0 0,0 0-1,0 0 1,0-1 0,0 1-1,1-1 1,0 1-1,0-1 1,0 1 0,0-1-1,0 0 1,1 0-1,-1 0 1,1 0 0,0-1-1,0 1 1,0-1 0,0 0-1,0 1 1,1-1-1,-1-1 1,1 1 0,-1 0-1,1-1 1,-1 0 0,1 0-1,0 0 1,0 0-1,6 0 1,-1 0-1,0 0 0,1 0 0,-1-1 0,0-1 0,0 1 0,11-4 0,-17 4 0,-1-1 0,1 0 0,-1 0 0,1 0 0,-1 0 0,0 0 0,0 0 0,1-1 0,-1 1 0,0-1 0,0 0 0,0 0 0,-1 1 0,1-1 0,0 0 0,-1-1 0,1 1 0,-1 0 0,0 0 0,0-1 0,1 1 0,-2 0 0,1-1 0,0 1 0,0-1 0,0-3 0,1-7 0,-1 0 0,-1 0 0,0 0 0,0 0 0,-1 0 0,-1 0 0,0 0 0,-1 1 0,0-1 0,-8-19 0,9 27 0,0 0 0,0 1 0,0 0 0,-1-1 0,1 1 0,-1 0 0,0 0 0,-1 0 0,1 1 0,0-1 0,-1 1 0,0 0 0,0 0 0,0 0 0,0 0 0,0 1 0,-1 0 0,1 0 0,-1 0 0,1 0 0,-1 1 0,0-1 0,0 1 0,0 1 0,0-1 0,1 1 0,-1-1 0,0 1 0,0 1 0,-9 0 0,13 0-7,0-1 0,0 0 0,0 1-1,-1-1 1,1 1 0,0-1 0,0 1 0,0-1 0,0 1-1,0 0 1,0-1 0,0 1 0,0 0 0,1 0 0,-1 0 0,0 0-1,0-1 1,1 1 0,-1 0 0,1 0 0,-2 2 0,-1 9-588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0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64 43 32319,'1'-3'28,"0"0"1,0 1 0,1-1-1,-1 1 1,1-1 0,0 1-1,0 0 1,0-1 0,0 1 0,0 0-1,0 0 1,1 1 0,-1-1-1,0 0 1,6-1 0,-7 2-30,0 0 1,0 1 0,0-1-1,0 1 1,0-1 0,0 1 0,0 0-1,0-1 1,0 1 0,0 0 0,1 0-1,-1 0 1,0 0 0,0 0 0,0 0-1,0 0 1,0 0 0,1 0 0,-1 1-1,0-1 1,0 0 0,0 1 0,0-1-1,0 1 1,0-1 0,0 1 0,0 0-1,0-1 1,0 1 0,0 0 0,0-1-1,-1 1 1,1 0 0,0 0 0,0 0-1,-1 0 1,1 0 0,-1 0-1,1 0 1,0 2 0,2 6 0,0 0 0,-1 0 0,0 0 0,-1 0 0,0 0 0,0 1 0,-1-1 0,0 0 0,0 1 0,-1-1 0,-1 0 0,0 0 0,0 0 0,0 0 0,-1 0 0,-1 0 0,1 0 0,-1-1 0,-1 0 0,0 0 0,0 0 0,0 0 0,-8 7 0,-2 2 0,-1-1 0,-21 17 0,10-9 0,50-22 0,22-1 0,-19 0 0,-1-1 0,34-4 0,-57 4-2,1-1 0,-1 1 1,0-1-1,1 1 0,-1-1 0,0 0 1,1 0-1,-1 0 0,0 0 0,0-1 0,2 0 1,-2-1-106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0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83 26 31759,'0'-1'21,"0"1"1,-1-1 0,1 1-1,0-1 1,0 0 0,-1 1-1,1-1 1,0 0-1,0 1 1,0-1 0,0 0-1,0 1 1,0-1 0,0 0-1,0 1 1,0-1 0,0 0-1,0 1 1,0-1 0,1 0-1,-1 1 1,0-1 0,0 1-1,1-1 1,-1 0 0,0 1-1,1-1 1,-1 1 0,1-1-1,-1 1 1,1-1 0,-1 1-1,1-1 1,-1 1 0,1 0-1,-1-1 1,1 1 0,-1 0-1,1-1 1,0 1 0,-1 0-1,1 0 1,0 0 0,-1-1-1,1 1 1,0 0 0,-1 0-1,1 0 1,0 0 0,0 0-1,43-2-200,-37 2 262,53 1-83,-59-1 0,-1 0 0,1 0 0,0 1 0,-1-1 0,1 1 0,0-1 0,-1 1 0,1-1 0,-1 1 0,1-1 0,0 1 0,-1-1 0,0 1 0,1-1 0,-1 1 0,1 0 0,-1-1 0,0 1 0,1 0 0,-1 0 0,0-1 0,0 1 0,1 0 0,-1 0 0,0-1 0,0 1 0,0 0 0,0 0 0,0-1 0,0 1 0,0 0 0,0 0 0,-1 0 0,1-1 0,0 1 0,0 0 0,-1 0 0,0 3 0,1 0 0,-1 0 0,-1 0 0,1 0 0,0-1 0,-4 7 0,-27 25 0,26-29 0,-1 0 0,1 0 0,1 1 0,0 0 0,-1 0 0,-5 12 0,10-17 0,0 0 0,1 0 0,-1 1 0,1-1 0,0 0 0,-1 0 0,1 1 0,0-1 0,0 0 0,0 0 0,1 1 0,-1-1 0,1 0 0,-1 0 0,1 1 0,0-1 0,-1 0 0,1 0 0,0 0 0,0 0 0,1 0 0,-1 0 0,0 0 0,1-1 0,-1 1 0,1 0 0,0-1 0,-1 1 0,1-1 0,2 2 0,17 12 0,-15-11 0,0 0 0,-1 0 0,1 0 0,-1 1 0,9 10 0,-13-13 0,0-1 0,0 0 0,0 1 0,0-1 0,-1 1 0,1 0 0,-1-1 0,1 1 0,-1-1 0,1 1 0,-1 0 0,0-1 0,0 1 0,0 0 0,0-1 0,0 1 0,0 0 0,-1-1 0,1 1 0,0 0 0,-1-1 0,1 1 0,-1-1 0,0 1 0,1-1 0,-1 1 0,0-1 0,0 1 0,0-1 0,-2 2 0,-1 2 0,-1-1 0,0 0 0,0 0 0,0-1 0,0 1 0,0-1 0,-1 0 0,0 0 0,1-1 0,-9 3 0,-3 0 0,0 0 0,-26 3 0,37-7 0,0 0 0,0-1 0,0 0 1,0 0-1,-1 0 0,-8-2 0,14 2 0,0 0 0,0-1 0,0 1 0,0 0 0,1-1 0,-1 1 0,0-1-1,0 1 1,0-1 0,1 1 0,-1-1 0,0 1 0,1-1 0,-1 0 0,0 1 0,1-1 0,-1 0-1,1 0 1,-1 0 0,0-1 0,1 1-1,0-1 1,0 0-1,0 0 0,0 1 0,0-1 0,0 0 1,0 1-1,0-1 0,1 0 0,-1 0 1,0 1-1,1-1 0,0 0 0,-1 1 0,2-3 1,16-16-481,11 0-1666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05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130 89 32559,'0'-14'86,"1"9"-70,-1-1 0,0 0 0,0 0 0,-1 0 0,0 0 0,0 0 0,-3-8 0,3 12-17,0 1 1,0-1 0,0 1 0,0 0 0,0 0 0,0-1-1,0 1 1,-1 0 0,1 0 0,0 0 0,-1 0 0,1 1-1,-1-1 1,1 0 0,-1 1 0,1-1 0,-1 0 0,0 1-1,1 0 1,-1-1 0,0 1 0,1 0 0,-1 0 0,0 0-1,1 0 1,-1 0 0,0 1 0,1-1 0,-1 0-1,1 1 1,-1-1 0,-1 2 0,-1-1 0,1 0 0,1 1 0,-1-1 0,0 1 0,0 0 0,0 0 0,1 0 0,-1 0 0,1 0 0,0 0 0,0 1 0,-1-1 0,2 1 0,-1 0 0,0-1 0,0 1 0,-1 6 0,-2 1 0,0 1 0,1 0 0,-4 21 0,5-20 0,1 0 0,1 1 0,0-1 0,0 1 0,1-1 0,3 19 0,-3-28 0,1 1 0,-1-1 0,1 0 0,0 0 0,0 0 0,0 0 0,1-1 0,-1 1 0,1 0 0,-1 0 0,1-1 0,0 1 0,0-1 0,0 1 0,0-1 0,1 0 0,-1 0 0,1 0 0,-1 0 0,1-1 0,-1 1 0,1 0 0,0-1 0,0 0 0,0 0 0,0 0 0,0 0 0,0 0 0,0-1 0,5 1 0,-1 0 0,-1 0 0,1-1 0,-1 0 0,1-1 0,0 1 0,-1-1 0,0 0 0,13-4 0,-17 4 0,1-1 0,-1 1 0,0-1 0,1 1 0,-1-1 0,0 1 0,0-1 0,0 0 0,0 0 0,-1 0 0,1 0 0,0-1 0,-1 1 0,0 0 0,1-1 0,-1 1 0,0-1 0,0 1 0,0-1 0,-1 1 0,1-1 0,-1 0 0,1 1 0,-1-4 0,1-7 0,0 0 0,-1 1 0,0-1 0,-1 1 0,-1-1 0,-3-16 0,3 23 0,0-1 0,-1 1 0,1-1 0,-1 1 0,0 0 0,-1 0 0,0 0 0,0 1 0,0-1 0,0 1 0,-1 0 0,-10-9 0,-16 2 16,30 11-24,0 1-1,0 0 1,0-1-1,0 1 1,-1 0-1,1 0 1,0 0-1,0-1 1,0 1 0,0 1-1,-1-1 1,1 0-1,0 0 1,0 0-1,0 1 1,0-1-1,-1 0 1,1 1 0,0-1-1,0 1 1,0-1-1,0 1 1,-2 1-1,2 10-796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06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85 88 32479,'7'-15'132,"-3"8"-115,0 1 1,-1-1-1,0 0 0,-1 0 1,1 0-1,-1-1 0,-1 1 1,2-10-1,-3 343-17,-1-325 0,1 0 0,0 0 0,-1-1 0,1 1 0,-1 0 0,1-1 0,-1 1 0,0-1 0,1 1 0,-1 0 0,0-1 0,1 1 0,-1-1 0,0 0 0,0 1 0,1-1 0,-1 0 0,0 1 0,0-1 0,0 0 0,1 0 0,-1 0 0,0 1 0,0-1 0,0 0 0,0 0 0,0 0 0,0-1 0,-37 2 0,24-1 0,9 0 0,-19 2 0,23-2 0,1 0 0,-1 0 0,0 1 0,1-1 0,-1 0 0,1 0 0,-1 0 0,0 0 0,1 1 0,-1-1 0,1 0 0,-1 1 0,1-1 0,-1 0 0,1 1 0,-1-1 0,1 1 0,-1-1 0,1 1 0,0-1 0,-1 1 0,1-1 0,0 1 0,-1-1 0,1 1 0,0-1 0,0 1 0,-1 0 0,1-1 0,0 1 0,3 0 0,1 0 0,-1 0 0,1 0 0,-1-1 0,1 0 0,0 1 0,-1-1 0,4-1 0,-4 1 0,126 0 0,-127-2-133,-2-1-342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36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192 58 25164,'0'-2'407,"0"0"1,-1 0 0,1 0-1,0 0 1,-1 0 0,1 0 0,-1-1-1,0 1 1,0 1 0,1-1-1,-2 0 1,1 0 0,0 0 0,0 0-1,0 1 1,-4-4 0,3 3-298,-1 0 0,1 0 0,-1 0 1,0 0-1,0 1 0,0-1 1,0 1-1,0 0 0,0 0 0,-5-1 1,4 1-136,1 0 1,-1 0-1,1 1 0,-1 0 1,0 0-1,1 0 1,-1 0-1,1 0 1,-1 1-1,1 0 0,-1 0 1,1 0-1,0 0 1,-1 0-1,1 0 0,0 1 1,0 0-1,0 0 1,0 0-1,0 0 1,-4 4-1,2 0 25,1 1 0,0 0 0,0-1 0,0 2 0,1-1 0,0 0 0,1 1 0,0-1 0,0 1 0,0 0 0,1-1 0,0 1 0,1 0 0,0 0 0,1 12 0,-1-16 0,0-1 0,1 1 0,-1-1 0,1 0 0,-1 1 0,1-1 0,0 0 0,1 1 0,-1-1 0,0 0 0,1 0 0,0 0 0,0 0 0,0 0 0,0-1 0,0 1 0,0 0 0,1-1 0,2 3 0,5 2 0,0 0 0,1-1 0,-1 0 0,14 5 0,-13-7 0,0 1 0,-1 1 0,1 0 0,8 7 0,-17-12 0,-1 0 0,0 0 0,1 1 0,-1-1 0,0 0 0,0 0 0,0 1 0,0-1 0,0 1 0,0-1 0,0 1 0,0-1 0,0 1 0,-1 0 0,1-1 0,-1 1 0,1 0 0,-1-1 0,0 1 0,1 0 0,-1 0 0,-1 2 0,1-1 0,-1-1 0,0 0 0,0 1 0,0-1 0,0 0 0,0 0 0,-1 0 0,1 0 0,-1 0 0,1 0 0,-1 0 0,0 0 0,0-1 0,-2 2 0,-7 5 0,-1 0 0,0-1 0,-1-1 0,-16 6 0,29-12 0,-10 4 0,1-1 0,-1-1 0,0 0 0,0 0 0,0-1 0,0 0 0,-14-1 0,24 0 0,-1 0-1,1 0 1,-1-1-1,1 1 1,-1 0-1,1-1 1,-1 1-1,1-1 1,-1 1-1,1-1 1,0 1-1,-1-1 1,1 1-1,0-1 1,-1 1-1,1-1 1,0 1-1,0-1 1,-1 0-1,1 1 1,0-1-1,0 1 1,0-1-1,0 0 1,0 1-1,0-1 1,0 1-1,0-1 1,0 0-1,0 1 1,0-1-1,0 1 1,0-1-1,1 0 1,-1 1-1,0-1 1,0 1-1,1-1 1,-1 1-1,1-1 1,10-28-12,24-21 7,-18 27 14,24-46 1,-36 59-8,-1 1 0,0-1 0,-1 0 0,0-1 0,-1 1 0,0 0 0,0-1 0,0-17 0,-2 22-2,-3-14 0,2 19 0,0 0 0,0 1 0,-1-1 0,1 1 0,0-1 0,0 1 0,-1 0 0,1-1 0,0 1 0,0 0 0,-1 0 0,1 0 0,0 0 0,0 0 0,-3 0 0,4 0-8,0 0 0,-1 0-1,1 0 1,0 1 0,-1-1 0,1 0-1,0 0 1,-1 0 0,1 0 0,-1 0-1,1 0 1,0 1 0,0-1 0,-1 0-1,1 0 1,0 0 0,-1 1 0,1-1-1,0 0 1,0 0 0,-1 1 0,1-1-1,0 0 1,0 1 0,0-1 0,-1 0 0,1 1-1,0-1 1,0 0 0,0 1 0,0-1-1,0 0 1,0 1 0,0-1 0,0 1-1,0-1-17,-1 7-1204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07:06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47 46 32415,'0'-2'22,"0"0"0,0 0-1,0 0 1,0 0 0,0 0 0,0 0 0,1 0 0,-1 0 0,1 0 0,-1 0-1,1 0 1,0 0 0,0 0 0,0 0 0,0 0 0,2-3 0,-1 4-24,0 0 1,1 0 0,-1 0-1,1 0 1,-1 0-1,0 0 1,1 1-1,-1-1 1,1 1 0,-1 0-1,1 0 1,0 0-1,4 0 1,2 0 1,-6 0 0,1 0 0,-1 0 0,0 0 0,1 0 0,-1 0 0,0 1 0,0 0 0,0-1 0,4 3 0,-5-2 0,-1 0 0,0 0 0,0 0 0,0 0 0,0 0 0,0 1 0,0-1 0,-1 0 0,1 1 0,0-1 0,-1 0 0,1 1 0,-1-1 0,1 1 0,-1-1 0,0 1 0,1-1 0,-1 1 0,0-1 0,0 1 0,0-1 0,0 1 0,-1 1 0,1 6 0,-1 1 0,0-1 0,0 0 0,-1 0 0,-1 0 0,0 0 0,0 0 0,0-1 0,-1 1 0,0-1 0,-10 14 0,-5 2 0,0 0 0,-29 26 0,19-20 0,30-26 0,9-2 0,9-2 0,44-9 0,-41 5-2,0 0 1,26 1-1,-38 9-1191,-4-6-3260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37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143 7 28237,'0'0'89,"0"-1"-1,0 1 1,0 0 0,0 0 0,0-1-1,0 1 1,0 0 0,0 0 0,0-1-1,0 1 1,0 0 0,0 0 0,0 0 0,0-1-1,-1 1 1,1 0 0,0 0 0,0 0-1,0-1 1,0 1 0,0 0 0,-1 0-1,1 0 1,0 0 0,0-1 0,0 1-1,0 0 1,-1 0 0,1 0 0,0 0-1,0 0 1,-1 0 0,1 0 0,0 0-1,0 0 1,0 0 0,-1 0 0,1-1-1,0 1 1,0 0 0,-1 0 0,1 1-1,0-1 1,0 0 0,0 0 0,-1 0 0,1 0-1,-22 2 579,-20 8-1064,-29 9 397,72-19 0,0 0 0,0 1 0,0-1 0,0 0 0,0 1 0,0-1 0,0 1 0,0-1 0,0 1 0,0-1 0,0 1 0,0-1 0,0 1 0,0 0 0,0 0 0,-1 0 0,1-1 0,0 1 0,-1 0 0,1 0 0,0 0 0,-1 0 0,1 0 0,-1 0 0,0 0 0,1 0 0,-1 0 0,0 0 0,1 0 0,-1 1 0,0 1 0,6 37 0,-6-37 0,2 14 0,-2-1 0,0 1 0,-5 31 0,23-60 0,-13 7 0,1 0 0,-1 0 0,1 0 0,0 1 0,0 0 0,12-5 0,-16 7 0,1 1 0,1 0 0,-1 0 0,0 0 0,0 0 0,0 0 0,0 1 0,1 0 0,-1-1 0,0 1 0,0 0 0,1 0 0,-1 1 0,0-1 0,0 1 0,1 0 0,3 1 0,-5 0 0,-1-1 0,1 1 0,-1 0 0,0 0 0,1 0 0,-1-1 0,0 1 0,0 0 0,-1 0 0,1 1 0,0-1 0,-1 0 0,1 0 0,-1 0 0,0 0 0,1 0 0,-1 1 0,0-1 0,-1 3 0,-2 45 0,1-45 0,0 0 0,0 0 0,0-1 0,0 1 0,-1-1 0,0 1 0,0-1 0,0 0 0,0 0 0,-1 0 0,0-1 0,0 1 0,0-1 0,0 0 0,-7 4 0,7-4 0,1-1 0,-1 0 0,0 0 0,0 0 0,0-1 0,0 1 0,0-1 0,0 0 0,0 0 0,0 0 0,0-1 0,-1 0 0,1 1 0,0-2 0,0 1 0,-1 0 0,1-1 0,0 0 0,-7-2 0,10 3-56,0-1-1,0 0 0,0 0 1,0 1-1,1-1 1,-1 0-1,0 0 1,0 0-1,1 0 1,-1 0-1,1 0 1,-1 0-1,1 0 1,-1-1-1,1 1 1,0 0-1,-1 0 1,1 0-1,0 0 1,0-1-1,0 1 1,0 0-1,0 0 1,0 0-1,0-1 1,0 1-1,1-2 1,2-6-6862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38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64 90 31759,'-1'-5'105,"-1"1"0,1-1 0,1 1 0,-1-1 0,1 1 0,-1-1 0,1 0 0,1 1 0,0-6 0,-1 7-107,1 1-1,0-1 1,0 1-1,0-1 1,1 1-1,-1-1 1,0 1-1,1 0 1,0 0-1,-1 0 1,1 0-1,0 0 1,0 0-1,0 0 1,0 0-1,3-1 1,-4 3 2,-1 0 0,0 1 0,1-1 0,-1 0 0,0 0 0,1 1 0,-1-1 0,0 0 0,1 0 0,-1 1 0,0-1 0,0 0 0,1 1 0,-1-1 0,0 0 0,0 1 0,1-1 0,-1 1 0,0-1 0,0 0 0,0 1 0,0-1 0,0 1 0,0-1 0,0 0 0,0 1 0,0-1 0,0 1 0,0-1 0,0 0 0,0 1 0,0-1 0,0 1 0,0 0 0,0 23 0,0-22 0,1 59 0,0-19 0,-1 0 0,-12 84 0,11-125 0,0 1 0,1-1 0,-1 0 0,0 0 0,0 0 0,0 0 0,0-1 0,0 1 0,0 0 0,0 0 0,0 0 0,0-1 0,0 1 0,0 0 0,0-1 0,0 1 0,-1-1 0,1 0 0,0 1 0,0-1 0,-1 0 0,1 0 0,0 0 0,0 1 0,-1-1 0,1-1 0,0 1 0,0 0 0,-2 0 0,-46-9 0,79 6 0,-11 0 0,0 3-71,-13 1-20,0-1 1,-1 0-1,1 0 1,0 0-1,-1-1 0,1 0 1,-1 0-1,1 0 1,-1-1-1,9-3 1,-9 1-4061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38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50 133 32207,'6'-39'470,"-5"25"-452,1 0 0,0 0 0,2 0 0,7-24 0,-12 46-18,1-1 0,-1 0 0,1 0 0,0 0 0,2 10 0,-1 7 0,-2 28 0,-2-1 0,-20 101 0,20-151 0,-1 0 0,1 0 0,0 0 0,-1-1 0,1 1 0,-1-1 0,1 0 0,-1 0 0,1 0 0,-5-1 0,0 0 0,39 2 0,-16 0 0,0-1 0,1 0 0,-1-1 0,29-6 0,-43 7-3,-1 0-1,0 0 1,0-1 0,1 1 0,-1 0-1,0 0 1,0-1 0,1 1-1,-1 0 1,0 0 0,0-1 0,0 1-1,0 0 1,1 0 0,-1-1-1,0 1 1,0 0 0,0-1 0,0 1-1,0 0 1,0 0 0,0-1-1,0 1 1,0 0 0,0-1-1,0 1 1,0 0 0,0-1 0,0 1-1,0 0 1,0-1 0,0 1-1,-1-1-132,1-3-836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3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132 15 31630,'6'-14'900,"-5"19"-642,-7 26-279,-2-11 21,-1-1 0,0 0 0,-2 0 0,-19 25 0,15-21 0,0 0 0,-13 28 0,27-49 0,0 0 0,0 0 0,0 0 0,0 1 0,1-1 0,-1 1 0,1-1 0,-1 0 0,1 1 0,0-1 0,0 1 0,0 2 0,1-4 0,-1-1 0,0 1 0,1 0 0,-1 0 0,1 0 0,-1-1 0,1 1 0,0 0 0,-1-1 0,1 1 0,0-1 0,-1 1 0,1-1 0,0 1 0,0-1 0,0 1 0,-1-1 0,1 1 0,0-1 0,0 0 0,0 0 0,0 1 0,0-1 0,0 0 0,-1 0 0,1 0 0,0 0 0,0 0 0,0 0 0,1-1 0,16 0 0,-1 0 0,0-2 0,0 0 0,0-1 0,0-1 0,20-8 0,15-5 0,-77 18-1382,11 0-4119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39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28 29 32271,'0'-28'462,"0"45"-386,-1 47-118,-1 13 42,-22 131 0,24-191-325,7-33-919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134 46 32191,'2'-45'576,"-4"45"-576,0 1 0,1 0 0,-1-1 0,1 1 0,-1 0 0,1 0 0,-1 0 0,1 0 0,0 0 0,-1 0 0,0 2 0,-10 12 0,0 0 0,1 1 0,1 0 0,1 0 0,0 1 0,1 1 0,1-1 0,1 1 0,0 1 0,2-1 0,0 1 0,1-1 0,0 1 0,1 34 0,2-51 0,1-1 0,-1 1 0,0-1 0,1 1 0,-1 0 0,1-1 0,-1 1 0,1-1 0,0 1 0,-1-1 0,1 0 0,0 1 0,0-1 0,0 0 0,0 0 0,0 1 0,1-1 0,-1 0 0,0 0 0,0 0 0,1 0 0,2 1 0,-1-1 0,1 1 0,0-1 0,0 1 0,0-1 0,0 0 0,0-1 0,0 1 0,0-1 0,7 0 0,-7 0 0,1 0 0,0-1 0,-1 0 0,1 1 0,-1-2 0,1 1 0,-1-1 0,7-2 0,-9 3 0,0 0 0,0 0 0,-1-1 0,1 1 0,0 0 0,-1 0 0,1-1 0,-1 1 0,1-1 0,-1 0 0,0 1 0,0-1 0,0 0 0,0 0 0,0 1 0,0-1 0,0 0 0,0-3 0,0 2 0,0 0 0,0 1 0,-1-1 0,0 1 0,1-1 0,-1 0 0,0 1 0,0-1 0,-1 0 0,1 1 0,0-1 0,-1 0 0,0 1 0,1-1 0,-1 1 0,0-1 0,0 1 0,-1-1 0,1 1 0,0 0 0,-1-1 0,0 1 0,1 0 0,-1 0 0,0 0 0,0 1 0,0-1 0,0 0 0,-3-1 0,-1 0 0,0 1 0,0 0 0,0 0 0,-1 1 0,1-1 0,-1 1 0,1 1 0,-1-1 0,0 1 0,-11 1 0,16-1-29,-1 0-1,1 1 1,0-1 0,0 0-1,0 1 1,0-1 0,0 1-1,0 0 1,0-1 0,0 1-1,0 0 1,1 0-1,-1 1 1,0-1 0,0 0-1,-1 3 1,-6 8-2081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0 15 31967,'51'-2'800,"108"-10"-800,-159 12 0,0 0 0,0 0 0,0 0 0,1 0 0,-1 0 0,0 1 0,0-1 0,0 0 0,1 0 0,-1 0 0,0 1 0,0-1 0,0 0 0,0 0 0,0 1 0,0-1 0,1 0 0,-1 0 0,0 1 0,0-1 0,0 0 0,0 0 0,0 1 0,0-1 0,0 0 0,0 0 0,0 1 0,0-1 0,0 0 0,0 0 0,0 1 0,0-1 0,-1 0 0,1 0 0,0 1 0,0-1 0,0 0 0,0 0 0,0 1 0,-1-1 0,1 1 0,-7 17 0,-1 1 0,-11 18 0,-11 26 0,16-29 0,2 0 0,1 0 0,-9 53 0,20-81-8,0-5-93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0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 26 32271,'0'-1'368,"9"-1"-288,17 0-64,8 1 16,0-2-32,0-1 0,-4 4 0,-3-3 0,-4 2 0,-1-3-80,-6 0-961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140 30 31711,'30'-30'1056,"-32"53"-1056,-5-9 0,-1 0 0,0-1 0,-1-1 0,0 1 0,-1-1 0,0-1 0,-18 15 0,13-12 0,1 1 0,1 0 0,-20 29 0,32-44 0,1 1 0,0-1 0,0 0 0,-1 1 0,1-1 0,0 1 0,0-1 0,0 1 0,-1-1 0,1 0 0,0 1 0,0-1 0,0 1 0,0-1 0,0 1 0,0-1 0,0 1 0,0-1 0,0 1 0,0-1 0,0 1 0,0-1 0,0 0 0,1 1 0,-1-1 0,0 1 0,0-1 0,0 1 0,1-1 0,-1 0 0,0 1 0,1-1 0,-1 0 0,0 1 0,1-1 0,-1 0 0,0 1 0,1-1 0,-1 0 0,0 0 0,1 1 0,28 5 0,35-10 0,-51 0 0,1 1 0,19-10 0,-23 9 0,0 0 0,0 1 0,0 0 0,0 0 0,1 1 0,15-1 0,-27 3-1,1 0 0,0 0 0,0 0 0,0 0-1,0 0 1,0 0 0,0 0 0,0 0 0,0 0 0,0 0 0,-1 0 0,1 0 0,0 1-1,0-1 1,0 0 0,0 0 0,0 0 0,0 0 0,0 0 0,0 0 0,0 0 0,0 0-1,0 0 1,0 0 0,-1 0 0,1 0 0,0 1 0,0-1 0,0 0 0,0 0 0,0 0-1,0 0 1,0 0 0,0 0 0,0 0 0,0 0 0,0 1 0,0-1 0,0 0 0,0 0-1,0 0 1,0 0 0,0 0 0,0 0 0,0 0 0,0 0 0,0 0 0,0 1 0,1-1-1,-1 0 1,0 0 0,0 0 0,0 0 0,0 0 0,0 0 0,0 0 0,0 0 0,0 0-1,0 0 1,0 0 0,0 0 0,1 1 0,-8 3-222,-3-2-701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10:41"/>
    </inkml:context>
    <inkml:brush xml:id="br0">
      <inkml:brushProperty name="width" value="0.025" units="cm"/>
      <inkml:brushProperty name="height" value="0.025" units="cm"/>
      <inkml:brushProperty name="color" value="#210587"/>
    </inkml:brush>
  </inkml:definitions>
  <inkml:trace contextRef="#ctx0" brushRef="#br0">10 0 30302,'1'27'1242,"-2"43"1,-1-7-1263,-5 95-87,7-157-234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99" Type="http://schemas.openxmlformats.org/officeDocument/2006/relationships/image" Target="../media/image150.png"/><Relationship Id="rId21" Type="http://schemas.openxmlformats.org/officeDocument/2006/relationships/customXml" Target="../ink/ink9.xml"/><Relationship Id="rId63" Type="http://schemas.openxmlformats.org/officeDocument/2006/relationships/customXml" Target="../ink/ink30.xml"/><Relationship Id="rId159" Type="http://schemas.openxmlformats.org/officeDocument/2006/relationships/customXml" Target="../ink/ink78.xml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5" Type="http://schemas.openxmlformats.org/officeDocument/2006/relationships/customXml" Target="../ink/ink1.xml"/><Relationship Id="rId181" Type="http://schemas.openxmlformats.org/officeDocument/2006/relationships/customXml" Target="../ink/ink89.xml"/><Relationship Id="rId237" Type="http://schemas.openxmlformats.org/officeDocument/2006/relationships/customXml" Target="../ink/ink117.xml"/><Relationship Id="rId279" Type="http://schemas.openxmlformats.org/officeDocument/2006/relationships/image" Target="../media/image140.png"/><Relationship Id="rId43" Type="http://schemas.openxmlformats.org/officeDocument/2006/relationships/customXml" Target="../ink/ink20.xml"/><Relationship Id="rId139" Type="http://schemas.openxmlformats.org/officeDocument/2006/relationships/customXml" Target="../ink/ink68.xml"/><Relationship Id="rId290" Type="http://schemas.openxmlformats.org/officeDocument/2006/relationships/customXml" Target="../ink/ink142.xml"/><Relationship Id="rId304" Type="http://schemas.openxmlformats.org/officeDocument/2006/relationships/customXml" Target="../ink/ink149.xml"/><Relationship Id="rId85" Type="http://schemas.openxmlformats.org/officeDocument/2006/relationships/customXml" Target="../ink/ink41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48" Type="http://schemas.openxmlformats.org/officeDocument/2006/relationships/image" Target="../media/image124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79.xml"/><Relationship Id="rId217" Type="http://schemas.openxmlformats.org/officeDocument/2006/relationships/customXml" Target="../ink/ink107.xml"/><Relationship Id="rId259" Type="http://schemas.openxmlformats.org/officeDocument/2006/relationships/customXml" Target="../ink/ink128.xml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44" Type="http://schemas.openxmlformats.org/officeDocument/2006/relationships/image" Target="../media/image22.png"/><Relationship Id="rId65" Type="http://schemas.openxmlformats.org/officeDocument/2006/relationships/customXml" Target="../ink/ink31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4.xml"/><Relationship Id="rId172" Type="http://schemas.openxmlformats.org/officeDocument/2006/relationships/image" Target="../media/image86.png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28" Type="http://schemas.openxmlformats.org/officeDocument/2006/relationships/image" Target="../media/image114.png"/><Relationship Id="rId249" Type="http://schemas.openxmlformats.org/officeDocument/2006/relationships/customXml" Target="../ink/ink123.xml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260" Type="http://schemas.openxmlformats.org/officeDocument/2006/relationships/image" Target="../media/image130.png"/><Relationship Id="rId281" Type="http://schemas.openxmlformats.org/officeDocument/2006/relationships/image" Target="../media/image141.png"/><Relationship Id="rId34" Type="http://schemas.openxmlformats.org/officeDocument/2006/relationships/image" Target="../media/image17.png"/><Relationship Id="rId55" Type="http://schemas.openxmlformats.org/officeDocument/2006/relationships/customXml" Target="../ink/ink26.xml"/><Relationship Id="rId76" Type="http://schemas.openxmlformats.org/officeDocument/2006/relationships/image" Target="../media/image38.png"/><Relationship Id="rId97" Type="http://schemas.openxmlformats.org/officeDocument/2006/relationships/customXml" Target="../ink/ink47.xml"/><Relationship Id="rId120" Type="http://schemas.openxmlformats.org/officeDocument/2006/relationships/image" Target="../media/image60.png"/><Relationship Id="rId141" Type="http://schemas.openxmlformats.org/officeDocument/2006/relationships/customXml" Target="../ink/ink69.xml"/><Relationship Id="rId7" Type="http://schemas.openxmlformats.org/officeDocument/2006/relationships/customXml" Target="../ink/ink2.xml"/><Relationship Id="rId162" Type="http://schemas.openxmlformats.org/officeDocument/2006/relationships/image" Target="../media/image81.png"/><Relationship Id="rId183" Type="http://schemas.openxmlformats.org/officeDocument/2006/relationships/customXml" Target="../ink/ink90.xml"/><Relationship Id="rId218" Type="http://schemas.openxmlformats.org/officeDocument/2006/relationships/image" Target="../media/image109.png"/><Relationship Id="rId239" Type="http://schemas.openxmlformats.org/officeDocument/2006/relationships/customXml" Target="../ink/ink118.xml"/><Relationship Id="rId250" Type="http://schemas.openxmlformats.org/officeDocument/2006/relationships/image" Target="../media/image125.png"/><Relationship Id="rId271" Type="http://schemas.openxmlformats.org/officeDocument/2006/relationships/image" Target="../media/image136.png"/><Relationship Id="rId292" Type="http://schemas.openxmlformats.org/officeDocument/2006/relationships/customXml" Target="../ink/ink143.xml"/><Relationship Id="rId306" Type="http://schemas.openxmlformats.org/officeDocument/2006/relationships/customXml" Target="../ink/ink150.xml"/><Relationship Id="rId24" Type="http://schemas.openxmlformats.org/officeDocument/2006/relationships/image" Target="../media/image12.png"/><Relationship Id="rId45" Type="http://schemas.openxmlformats.org/officeDocument/2006/relationships/customXml" Target="../ink/ink21.xml"/><Relationship Id="rId66" Type="http://schemas.openxmlformats.org/officeDocument/2006/relationships/image" Target="../media/image33.png"/><Relationship Id="rId87" Type="http://schemas.openxmlformats.org/officeDocument/2006/relationships/customXml" Target="../ink/ink42.xml"/><Relationship Id="rId110" Type="http://schemas.openxmlformats.org/officeDocument/2006/relationships/image" Target="../media/image55.png"/><Relationship Id="rId131" Type="http://schemas.openxmlformats.org/officeDocument/2006/relationships/customXml" Target="../ink/ink64.xml"/><Relationship Id="rId152" Type="http://schemas.openxmlformats.org/officeDocument/2006/relationships/image" Target="../media/image76.png"/><Relationship Id="rId173" Type="http://schemas.openxmlformats.org/officeDocument/2006/relationships/customXml" Target="../ink/ink85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3.xml"/><Relationship Id="rId240" Type="http://schemas.openxmlformats.org/officeDocument/2006/relationships/image" Target="../media/image120.png"/><Relationship Id="rId261" Type="http://schemas.openxmlformats.org/officeDocument/2006/relationships/customXml" Target="../ink/ink129.xml"/><Relationship Id="rId14" Type="http://schemas.openxmlformats.org/officeDocument/2006/relationships/image" Target="../media/image7.png"/><Relationship Id="rId35" Type="http://schemas.openxmlformats.org/officeDocument/2006/relationships/customXml" Target="../ink/ink16.xml"/><Relationship Id="rId56" Type="http://schemas.openxmlformats.org/officeDocument/2006/relationships/image" Target="../media/image28.png"/><Relationship Id="rId77" Type="http://schemas.openxmlformats.org/officeDocument/2006/relationships/customXml" Target="../ink/ink37.xml"/><Relationship Id="rId100" Type="http://schemas.openxmlformats.org/officeDocument/2006/relationships/image" Target="../media/image50.png"/><Relationship Id="rId282" Type="http://schemas.openxmlformats.org/officeDocument/2006/relationships/customXml" Target="../ink/ink138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59.xml"/><Relationship Id="rId142" Type="http://schemas.openxmlformats.org/officeDocument/2006/relationships/image" Target="../media/image71.png"/><Relationship Id="rId163" Type="http://schemas.openxmlformats.org/officeDocument/2006/relationships/customXml" Target="../ink/ink80.xml"/><Relationship Id="rId184" Type="http://schemas.openxmlformats.org/officeDocument/2006/relationships/image" Target="../media/image92.png"/><Relationship Id="rId219" Type="http://schemas.openxmlformats.org/officeDocument/2006/relationships/customXml" Target="../ink/ink108.xml"/><Relationship Id="rId230" Type="http://schemas.openxmlformats.org/officeDocument/2006/relationships/image" Target="../media/image115.png"/><Relationship Id="rId251" Type="http://schemas.openxmlformats.org/officeDocument/2006/relationships/customXml" Target="../ink/ink124.xml"/><Relationship Id="rId25" Type="http://schemas.openxmlformats.org/officeDocument/2006/relationships/customXml" Target="../ink/ink11.xml"/><Relationship Id="rId46" Type="http://schemas.openxmlformats.org/officeDocument/2006/relationships/image" Target="../media/image23.png"/><Relationship Id="rId67" Type="http://schemas.openxmlformats.org/officeDocument/2006/relationships/customXml" Target="../ink/ink32.xml"/><Relationship Id="rId272" Type="http://schemas.openxmlformats.org/officeDocument/2006/relationships/customXml" Target="../ink/ink133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88" Type="http://schemas.openxmlformats.org/officeDocument/2006/relationships/image" Target="../media/image44.png"/><Relationship Id="rId111" Type="http://schemas.openxmlformats.org/officeDocument/2006/relationships/customXml" Target="../ink/ink54.xml"/><Relationship Id="rId132" Type="http://schemas.openxmlformats.org/officeDocument/2006/relationships/image" Target="../media/image66.png"/><Relationship Id="rId153" Type="http://schemas.openxmlformats.org/officeDocument/2006/relationships/customXml" Target="../ink/ink75.xml"/><Relationship Id="rId174" Type="http://schemas.openxmlformats.org/officeDocument/2006/relationships/image" Target="../media/image87.png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220" Type="http://schemas.openxmlformats.org/officeDocument/2006/relationships/image" Target="../media/image110.png"/><Relationship Id="rId241" Type="http://schemas.openxmlformats.org/officeDocument/2006/relationships/customXml" Target="../ink/ink119.xml"/><Relationship Id="rId15" Type="http://schemas.openxmlformats.org/officeDocument/2006/relationships/customXml" Target="../ink/ink6.xml"/><Relationship Id="rId36" Type="http://schemas.openxmlformats.org/officeDocument/2006/relationships/image" Target="../media/image18.png"/><Relationship Id="rId57" Type="http://schemas.openxmlformats.org/officeDocument/2006/relationships/customXml" Target="../ink/ink27.xml"/><Relationship Id="rId262" Type="http://schemas.openxmlformats.org/officeDocument/2006/relationships/image" Target="../media/image131.png"/><Relationship Id="rId283" Type="http://schemas.openxmlformats.org/officeDocument/2006/relationships/image" Target="../media/image142.png"/><Relationship Id="rId78" Type="http://schemas.openxmlformats.org/officeDocument/2006/relationships/image" Target="../media/image39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1.png"/><Relationship Id="rId143" Type="http://schemas.openxmlformats.org/officeDocument/2006/relationships/customXml" Target="../ink/ink70.xml"/><Relationship Id="rId164" Type="http://schemas.openxmlformats.org/officeDocument/2006/relationships/image" Target="../media/image82.png"/><Relationship Id="rId185" Type="http://schemas.openxmlformats.org/officeDocument/2006/relationships/customXml" Target="../ink/ink91.xml"/><Relationship Id="rId9" Type="http://schemas.openxmlformats.org/officeDocument/2006/relationships/customXml" Target="../ink/ink3.xml"/><Relationship Id="rId210" Type="http://schemas.openxmlformats.org/officeDocument/2006/relationships/image" Target="../media/image105.png"/><Relationship Id="rId26" Type="http://schemas.openxmlformats.org/officeDocument/2006/relationships/image" Target="../media/image13.png"/><Relationship Id="rId231" Type="http://schemas.openxmlformats.org/officeDocument/2006/relationships/customXml" Target="../ink/ink114.xml"/><Relationship Id="rId252" Type="http://schemas.openxmlformats.org/officeDocument/2006/relationships/image" Target="../media/image126.png"/><Relationship Id="rId273" Type="http://schemas.openxmlformats.org/officeDocument/2006/relationships/image" Target="../media/image137.png"/><Relationship Id="rId294" Type="http://schemas.openxmlformats.org/officeDocument/2006/relationships/customXml" Target="../ink/ink144.xml"/><Relationship Id="rId308" Type="http://schemas.openxmlformats.org/officeDocument/2006/relationships/customXml" Target="../ink/ink151.xml"/><Relationship Id="rId47" Type="http://schemas.openxmlformats.org/officeDocument/2006/relationships/customXml" Target="../ink/ink22.xml"/><Relationship Id="rId68" Type="http://schemas.openxmlformats.org/officeDocument/2006/relationships/image" Target="../media/image34.png"/><Relationship Id="rId89" Type="http://schemas.openxmlformats.org/officeDocument/2006/relationships/customXml" Target="../ink/ink43.xml"/><Relationship Id="rId112" Type="http://schemas.openxmlformats.org/officeDocument/2006/relationships/image" Target="../media/image56.png"/><Relationship Id="rId133" Type="http://schemas.openxmlformats.org/officeDocument/2006/relationships/customXml" Target="../ink/ink65.xml"/><Relationship Id="rId154" Type="http://schemas.openxmlformats.org/officeDocument/2006/relationships/image" Target="../media/image77.png"/><Relationship Id="rId175" Type="http://schemas.openxmlformats.org/officeDocument/2006/relationships/customXml" Target="../ink/ink86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09.xml"/><Relationship Id="rId242" Type="http://schemas.openxmlformats.org/officeDocument/2006/relationships/image" Target="../media/image121.png"/><Relationship Id="rId263" Type="http://schemas.openxmlformats.org/officeDocument/2006/relationships/customXml" Target="../ink/ink130.xml"/><Relationship Id="rId284" Type="http://schemas.openxmlformats.org/officeDocument/2006/relationships/customXml" Target="../ink/ink139.xml"/><Relationship Id="rId37" Type="http://schemas.openxmlformats.org/officeDocument/2006/relationships/customXml" Target="../ink/ink17.xml"/><Relationship Id="rId58" Type="http://schemas.openxmlformats.org/officeDocument/2006/relationships/image" Target="../media/image29.png"/><Relationship Id="rId79" Type="http://schemas.openxmlformats.org/officeDocument/2006/relationships/customXml" Target="../ink/ink38.xml"/><Relationship Id="rId102" Type="http://schemas.openxmlformats.org/officeDocument/2006/relationships/image" Target="../media/image51.png"/><Relationship Id="rId123" Type="http://schemas.openxmlformats.org/officeDocument/2006/relationships/customXml" Target="../ink/ink60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81.xml"/><Relationship Id="rId186" Type="http://schemas.openxmlformats.org/officeDocument/2006/relationships/image" Target="../media/image93.png"/><Relationship Id="rId211" Type="http://schemas.openxmlformats.org/officeDocument/2006/relationships/customXml" Target="../ink/ink104.xml"/><Relationship Id="rId232" Type="http://schemas.openxmlformats.org/officeDocument/2006/relationships/image" Target="../media/image116.png"/><Relationship Id="rId253" Type="http://schemas.openxmlformats.org/officeDocument/2006/relationships/customXml" Target="../ink/ink125.xml"/><Relationship Id="rId274" Type="http://schemas.openxmlformats.org/officeDocument/2006/relationships/customXml" Target="../ink/ink134.xml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27" Type="http://schemas.openxmlformats.org/officeDocument/2006/relationships/customXml" Target="../ink/ink12.xml"/><Relationship Id="rId48" Type="http://schemas.openxmlformats.org/officeDocument/2006/relationships/image" Target="../media/image24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6.xml"/><Relationship Id="rId176" Type="http://schemas.openxmlformats.org/officeDocument/2006/relationships/image" Target="../media/image88.png"/><Relationship Id="rId197" Type="http://schemas.openxmlformats.org/officeDocument/2006/relationships/customXml" Target="../ink/ink97.xml"/><Relationship Id="rId201" Type="http://schemas.openxmlformats.org/officeDocument/2006/relationships/customXml" Target="../ink/ink99.xml"/><Relationship Id="rId222" Type="http://schemas.openxmlformats.org/officeDocument/2006/relationships/image" Target="../media/image111.png"/><Relationship Id="rId243" Type="http://schemas.openxmlformats.org/officeDocument/2006/relationships/customXml" Target="../ink/ink120.xml"/><Relationship Id="rId264" Type="http://schemas.openxmlformats.org/officeDocument/2006/relationships/image" Target="../media/image132.png"/><Relationship Id="rId285" Type="http://schemas.openxmlformats.org/officeDocument/2006/relationships/image" Target="../media/image143.png"/><Relationship Id="rId17" Type="http://schemas.openxmlformats.org/officeDocument/2006/relationships/customXml" Target="../ink/ink7.xml"/><Relationship Id="rId38" Type="http://schemas.openxmlformats.org/officeDocument/2006/relationships/image" Target="../media/image19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62.png"/><Relationship Id="rId310" Type="http://schemas.openxmlformats.org/officeDocument/2006/relationships/customXml" Target="../ink/ink152.xml"/><Relationship Id="rId70" Type="http://schemas.openxmlformats.org/officeDocument/2006/relationships/image" Target="../media/image35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83.png"/><Relationship Id="rId187" Type="http://schemas.openxmlformats.org/officeDocument/2006/relationships/customXml" Target="../ink/ink92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106.png"/><Relationship Id="rId233" Type="http://schemas.openxmlformats.org/officeDocument/2006/relationships/customXml" Target="../ink/ink115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3.xml"/><Relationship Id="rId114" Type="http://schemas.openxmlformats.org/officeDocument/2006/relationships/image" Target="../media/image57.png"/><Relationship Id="rId275" Type="http://schemas.openxmlformats.org/officeDocument/2006/relationships/image" Target="../media/image138.png"/><Relationship Id="rId296" Type="http://schemas.openxmlformats.org/officeDocument/2006/relationships/customXml" Target="../ink/ink145.xml"/><Relationship Id="rId300" Type="http://schemas.openxmlformats.org/officeDocument/2006/relationships/customXml" Target="../ink/ink147.xml"/><Relationship Id="rId60" Type="http://schemas.openxmlformats.org/officeDocument/2006/relationships/image" Target="../media/image30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78.png"/><Relationship Id="rId177" Type="http://schemas.openxmlformats.org/officeDocument/2006/relationships/customXml" Target="../ink/ink87.xml"/><Relationship Id="rId198" Type="http://schemas.openxmlformats.org/officeDocument/2006/relationships/image" Target="../media/image99.png"/><Relationship Id="rId202" Type="http://schemas.openxmlformats.org/officeDocument/2006/relationships/image" Target="../media/image101.png"/><Relationship Id="rId223" Type="http://schemas.openxmlformats.org/officeDocument/2006/relationships/customXml" Target="../ink/ink110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8.xml"/><Relationship Id="rId265" Type="http://schemas.openxmlformats.org/officeDocument/2006/relationships/customXml" Target="../ink/ink131.xml"/><Relationship Id="rId286" Type="http://schemas.openxmlformats.org/officeDocument/2006/relationships/customXml" Target="../ink/ink140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1.xml"/><Relationship Id="rId146" Type="http://schemas.openxmlformats.org/officeDocument/2006/relationships/image" Target="../media/image73.png"/><Relationship Id="rId167" Type="http://schemas.openxmlformats.org/officeDocument/2006/relationships/customXml" Target="../ink/ink82.xml"/><Relationship Id="rId188" Type="http://schemas.openxmlformats.org/officeDocument/2006/relationships/image" Target="../media/image94.png"/><Relationship Id="rId311" Type="http://schemas.openxmlformats.org/officeDocument/2006/relationships/image" Target="../media/image156.png"/><Relationship Id="rId71" Type="http://schemas.openxmlformats.org/officeDocument/2006/relationships/customXml" Target="../ink/ink34.xml"/><Relationship Id="rId92" Type="http://schemas.openxmlformats.org/officeDocument/2006/relationships/image" Target="../media/image46.png"/><Relationship Id="rId213" Type="http://schemas.openxmlformats.org/officeDocument/2006/relationships/customXml" Target="../ink/ink105.xml"/><Relationship Id="rId234" Type="http://schemas.openxmlformats.org/officeDocument/2006/relationships/image" Target="../media/image117.png"/><Relationship Id="rId2" Type="http://schemas.openxmlformats.org/officeDocument/2006/relationships/hyperlink" Target="mailto:haldwanicampus@gehu.ac.in" TargetMode="External"/><Relationship Id="rId29" Type="http://schemas.openxmlformats.org/officeDocument/2006/relationships/customXml" Target="../ink/ink13.xml"/><Relationship Id="rId255" Type="http://schemas.openxmlformats.org/officeDocument/2006/relationships/customXml" Target="../ink/ink126.xml"/><Relationship Id="rId276" Type="http://schemas.openxmlformats.org/officeDocument/2006/relationships/customXml" Target="../ink/ink135.xml"/><Relationship Id="rId297" Type="http://schemas.openxmlformats.org/officeDocument/2006/relationships/image" Target="../media/image149.png"/><Relationship Id="rId40" Type="http://schemas.openxmlformats.org/officeDocument/2006/relationships/image" Target="../media/image20.png"/><Relationship Id="rId115" Type="http://schemas.openxmlformats.org/officeDocument/2006/relationships/customXml" Target="../ink/ink56.xml"/><Relationship Id="rId136" Type="http://schemas.openxmlformats.org/officeDocument/2006/relationships/image" Target="../media/image68.png"/><Relationship Id="rId157" Type="http://schemas.openxmlformats.org/officeDocument/2006/relationships/customXml" Target="../ink/ink77.xml"/><Relationship Id="rId178" Type="http://schemas.openxmlformats.org/officeDocument/2006/relationships/image" Target="../media/image89.png"/><Relationship Id="rId301" Type="http://schemas.openxmlformats.org/officeDocument/2006/relationships/image" Target="../media/image151.png"/><Relationship Id="rId61" Type="http://schemas.openxmlformats.org/officeDocument/2006/relationships/customXml" Target="../ink/ink29.xml"/><Relationship Id="rId82" Type="http://schemas.openxmlformats.org/officeDocument/2006/relationships/image" Target="../media/image41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19" Type="http://schemas.openxmlformats.org/officeDocument/2006/relationships/customXml" Target="../ink/ink8.xml"/><Relationship Id="rId224" Type="http://schemas.openxmlformats.org/officeDocument/2006/relationships/image" Target="../media/image112.png"/><Relationship Id="rId245" Type="http://schemas.openxmlformats.org/officeDocument/2006/relationships/customXml" Target="../ink/ink121.xml"/><Relationship Id="rId266" Type="http://schemas.openxmlformats.org/officeDocument/2006/relationships/image" Target="../media/image133.png"/><Relationship Id="rId287" Type="http://schemas.openxmlformats.org/officeDocument/2006/relationships/image" Target="../media/image144.png"/><Relationship Id="rId30" Type="http://schemas.openxmlformats.org/officeDocument/2006/relationships/image" Target="../media/image15.png"/><Relationship Id="rId105" Type="http://schemas.openxmlformats.org/officeDocument/2006/relationships/customXml" Target="../ink/ink51.xml"/><Relationship Id="rId126" Type="http://schemas.openxmlformats.org/officeDocument/2006/relationships/image" Target="../media/image63.png"/><Relationship Id="rId147" Type="http://schemas.openxmlformats.org/officeDocument/2006/relationships/customXml" Target="../ink/ink72.xml"/><Relationship Id="rId168" Type="http://schemas.openxmlformats.org/officeDocument/2006/relationships/image" Target="../media/image84.png"/><Relationship Id="rId312" Type="http://schemas.openxmlformats.org/officeDocument/2006/relationships/customXml" Target="../ink/ink153.xml"/><Relationship Id="rId51" Type="http://schemas.openxmlformats.org/officeDocument/2006/relationships/customXml" Target="../ink/ink24.xml"/><Relationship Id="rId72" Type="http://schemas.openxmlformats.org/officeDocument/2006/relationships/image" Target="../media/image36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3" Type="http://schemas.openxmlformats.org/officeDocument/2006/relationships/image" Target="../media/image1.jpeg"/><Relationship Id="rId214" Type="http://schemas.openxmlformats.org/officeDocument/2006/relationships/image" Target="../media/image107.png"/><Relationship Id="rId235" Type="http://schemas.openxmlformats.org/officeDocument/2006/relationships/customXml" Target="../ink/ink116.xml"/><Relationship Id="rId256" Type="http://schemas.openxmlformats.org/officeDocument/2006/relationships/image" Target="../media/image128.png"/><Relationship Id="rId277" Type="http://schemas.openxmlformats.org/officeDocument/2006/relationships/image" Target="../media/image139.png"/><Relationship Id="rId298" Type="http://schemas.openxmlformats.org/officeDocument/2006/relationships/customXml" Target="../ink/ink146.xml"/><Relationship Id="rId116" Type="http://schemas.openxmlformats.org/officeDocument/2006/relationships/image" Target="../media/image58.png"/><Relationship Id="rId137" Type="http://schemas.openxmlformats.org/officeDocument/2006/relationships/customXml" Target="../ink/ink67.xml"/><Relationship Id="rId158" Type="http://schemas.openxmlformats.org/officeDocument/2006/relationships/image" Target="../media/image79.png"/><Relationship Id="rId302" Type="http://schemas.openxmlformats.org/officeDocument/2006/relationships/customXml" Target="../ink/ink148.xml"/><Relationship Id="rId20" Type="http://schemas.openxmlformats.org/officeDocument/2006/relationships/image" Target="../media/image10.png"/><Relationship Id="rId41" Type="http://schemas.openxmlformats.org/officeDocument/2006/relationships/customXml" Target="../ink/ink19.xml"/><Relationship Id="rId62" Type="http://schemas.openxmlformats.org/officeDocument/2006/relationships/image" Target="../media/image31.png"/><Relationship Id="rId83" Type="http://schemas.openxmlformats.org/officeDocument/2006/relationships/customXml" Target="../ink/ink40.xml"/><Relationship Id="rId179" Type="http://schemas.openxmlformats.org/officeDocument/2006/relationships/customXml" Target="../ink/ink88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1.xml"/><Relationship Id="rId246" Type="http://schemas.openxmlformats.org/officeDocument/2006/relationships/image" Target="../media/image123.png"/><Relationship Id="rId267" Type="http://schemas.openxmlformats.org/officeDocument/2006/relationships/customXml" Target="../ink/ink132.xml"/><Relationship Id="rId288" Type="http://schemas.openxmlformats.org/officeDocument/2006/relationships/customXml" Target="../ink/ink141.xml"/><Relationship Id="rId106" Type="http://schemas.openxmlformats.org/officeDocument/2006/relationships/image" Target="../media/image53.png"/><Relationship Id="rId127" Type="http://schemas.openxmlformats.org/officeDocument/2006/relationships/customXml" Target="../ink/ink62.xml"/><Relationship Id="rId313" Type="http://schemas.openxmlformats.org/officeDocument/2006/relationships/image" Target="../media/image157.png"/><Relationship Id="rId10" Type="http://schemas.openxmlformats.org/officeDocument/2006/relationships/image" Target="../media/image5.png"/><Relationship Id="rId31" Type="http://schemas.openxmlformats.org/officeDocument/2006/relationships/customXml" Target="../ink/ink14.xml"/><Relationship Id="rId52" Type="http://schemas.openxmlformats.org/officeDocument/2006/relationships/image" Target="../media/image26.png"/><Relationship Id="rId73" Type="http://schemas.openxmlformats.org/officeDocument/2006/relationships/customXml" Target="../ink/ink35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3.xml"/><Relationship Id="rId4" Type="http://schemas.openxmlformats.org/officeDocument/2006/relationships/image" Target="../media/image2.jpeg"/><Relationship Id="rId180" Type="http://schemas.openxmlformats.org/officeDocument/2006/relationships/image" Target="../media/image90.png"/><Relationship Id="rId215" Type="http://schemas.openxmlformats.org/officeDocument/2006/relationships/customXml" Target="../ink/ink106.xml"/><Relationship Id="rId236" Type="http://schemas.openxmlformats.org/officeDocument/2006/relationships/image" Target="../media/image118.png"/><Relationship Id="rId257" Type="http://schemas.openxmlformats.org/officeDocument/2006/relationships/customXml" Target="../ink/ink127.xml"/><Relationship Id="rId278" Type="http://schemas.openxmlformats.org/officeDocument/2006/relationships/customXml" Target="../ink/ink136.xml"/><Relationship Id="rId303" Type="http://schemas.openxmlformats.org/officeDocument/2006/relationships/image" Target="../media/image152.png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47" Type="http://schemas.openxmlformats.org/officeDocument/2006/relationships/customXml" Target="../ink/ink122.xml"/><Relationship Id="rId107" Type="http://schemas.openxmlformats.org/officeDocument/2006/relationships/customXml" Target="../ink/ink52.xml"/><Relationship Id="rId289" Type="http://schemas.openxmlformats.org/officeDocument/2006/relationships/image" Target="../media/image145.png"/><Relationship Id="rId11" Type="http://schemas.openxmlformats.org/officeDocument/2006/relationships/customXml" Target="../ink/ink4.xml"/><Relationship Id="rId53" Type="http://schemas.openxmlformats.org/officeDocument/2006/relationships/customXml" Target="../ink/ink25.xml"/><Relationship Id="rId149" Type="http://schemas.openxmlformats.org/officeDocument/2006/relationships/customXml" Target="../ink/ink73.xml"/><Relationship Id="rId95" Type="http://schemas.openxmlformats.org/officeDocument/2006/relationships/customXml" Target="../ink/ink46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258" Type="http://schemas.openxmlformats.org/officeDocument/2006/relationships/image" Target="../media/image129.png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71" Type="http://schemas.openxmlformats.org/officeDocument/2006/relationships/customXml" Target="../ink/ink84.xml"/><Relationship Id="rId227" Type="http://schemas.openxmlformats.org/officeDocument/2006/relationships/customXml" Target="../ink/ink112.xml"/><Relationship Id="rId33" Type="http://schemas.openxmlformats.org/officeDocument/2006/relationships/customXml" Target="../ink/ink15.xml"/><Relationship Id="rId129" Type="http://schemas.openxmlformats.org/officeDocument/2006/relationships/customXml" Target="../ink/ink63.xml"/><Relationship Id="rId280" Type="http://schemas.openxmlformats.org/officeDocument/2006/relationships/customXml" Target="../ink/ink137.xml"/><Relationship Id="rId75" Type="http://schemas.openxmlformats.org/officeDocument/2006/relationships/customXml" Target="../ink/ink36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4280" y="268920"/>
            <a:ext cx="148590" cy="237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950" spc="30" baseline="-6000" dirty="0">
                <a:solidFill>
                  <a:srgbClr val="FF0000"/>
                </a:solidFill>
                <a:latin typeface="Nirmala UI" panose="020B0502040204020203"/>
                <a:cs typeface="Nirmala UI" panose="020B0502040204020203"/>
              </a:rPr>
              <a:t>ा</a:t>
            </a:r>
            <a:r>
              <a:rPr sz="1950" spc="-1560" baseline="-6000" dirty="0">
                <a:solidFill>
                  <a:srgbClr val="FF0000"/>
                </a:solidFill>
                <a:latin typeface="Nirmala UI" panose="020B0502040204020203"/>
                <a:cs typeface="Nirmala UI" panose="020B0502040204020203"/>
              </a:rPr>
              <a:t>T</a:t>
            </a:r>
            <a:r>
              <a:rPr sz="1300" spc="65" dirty="0">
                <a:solidFill>
                  <a:srgbClr val="FF0000"/>
                </a:solidFill>
                <a:latin typeface="Nirmala UI" panose="020B0502040204020203"/>
                <a:cs typeface="Nirmala UI" panose="020B0502040204020203"/>
              </a:rPr>
              <a:t>ाT</a:t>
            </a:r>
            <a:endParaRPr sz="1300">
              <a:latin typeface="Nirmala UI" panose="020B0502040204020203"/>
              <a:cs typeface="Nirmala UI" panose="020B050204020402020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8929" y="1296669"/>
            <a:ext cx="7137400" cy="0"/>
          </a:xfrm>
          <a:custGeom>
            <a:avLst/>
            <a:gdLst/>
            <a:ahLst/>
            <a:cxnLst/>
            <a:rect l="l" t="t" r="r" b="b"/>
            <a:pathLst>
              <a:path w="7137400">
                <a:moveTo>
                  <a:pt x="0" y="0"/>
                </a:moveTo>
                <a:lnTo>
                  <a:pt x="2731135" y="0"/>
                </a:lnTo>
              </a:path>
              <a:path w="7137400">
                <a:moveTo>
                  <a:pt x="2731135" y="0"/>
                </a:moveTo>
                <a:lnTo>
                  <a:pt x="5462270" y="0"/>
                </a:lnTo>
              </a:path>
              <a:path w="7137400">
                <a:moveTo>
                  <a:pt x="5462270" y="0"/>
                </a:moveTo>
                <a:lnTo>
                  <a:pt x="7137400" y="0"/>
                </a:lnTo>
              </a:path>
            </a:pathLst>
          </a:custGeom>
          <a:ln w="36576">
            <a:solidFill>
              <a:srgbClr val="538B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0064" y="200025"/>
            <a:ext cx="3789045" cy="320040"/>
          </a:xfrm>
          <a:custGeom>
            <a:avLst/>
            <a:gdLst/>
            <a:ahLst/>
            <a:cxnLst/>
            <a:rect l="l" t="t" r="r" b="b"/>
            <a:pathLst>
              <a:path w="3789045" h="320040">
                <a:moveTo>
                  <a:pt x="3789044" y="0"/>
                </a:moveTo>
                <a:lnTo>
                  <a:pt x="0" y="0"/>
                </a:lnTo>
                <a:lnTo>
                  <a:pt x="0" y="320040"/>
                </a:lnTo>
                <a:lnTo>
                  <a:pt x="3789044" y="320040"/>
                </a:lnTo>
                <a:lnTo>
                  <a:pt x="3789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8545" y="356108"/>
            <a:ext cx="519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Nirmala UI" panose="020B0502040204020203"/>
                <a:cs typeface="Nirmala UI" panose="020B0502040204020203"/>
              </a:rPr>
              <a:t>GRAPHIC</a:t>
            </a:r>
            <a:r>
              <a:rPr sz="1600" b="1" spc="-15" dirty="0">
                <a:latin typeface="Nirmala UI" panose="020B0502040204020203"/>
                <a:cs typeface="Nirmala UI" panose="020B0502040204020203"/>
              </a:rPr>
              <a:t> </a:t>
            </a:r>
            <a:r>
              <a:rPr sz="1600" b="1" spc="-10" dirty="0">
                <a:latin typeface="Nirmala UI" panose="020B0502040204020203"/>
                <a:cs typeface="Nirmala UI" panose="020B0502040204020203"/>
              </a:rPr>
              <a:t>ERA HILL</a:t>
            </a:r>
            <a:r>
              <a:rPr sz="1600" b="1" spc="-20" dirty="0">
                <a:latin typeface="Nirmala UI" panose="020B0502040204020203"/>
                <a:cs typeface="Nirmala UI" panose="020B0502040204020203"/>
              </a:rPr>
              <a:t> </a:t>
            </a:r>
            <a:r>
              <a:rPr sz="1600" b="1" spc="-5" dirty="0">
                <a:latin typeface="Nirmala UI" panose="020B0502040204020203"/>
                <a:cs typeface="Nirmala UI" panose="020B0502040204020203"/>
              </a:rPr>
              <a:t>UNIVERSITY,</a:t>
            </a:r>
            <a:r>
              <a:rPr sz="1600" b="1" spc="5" dirty="0">
                <a:latin typeface="Nirmala UI" panose="020B0502040204020203"/>
                <a:cs typeface="Nirmala UI" panose="020B0502040204020203"/>
              </a:rPr>
              <a:t> </a:t>
            </a:r>
            <a:r>
              <a:rPr sz="1600" b="1" spc="-5" dirty="0">
                <a:latin typeface="Nirmala UI" panose="020B0502040204020203"/>
                <a:cs typeface="Nirmala UI" panose="020B0502040204020203"/>
              </a:rPr>
              <a:t>HALDWANI</a:t>
            </a:r>
            <a:r>
              <a:rPr sz="1600" b="1" spc="-15" dirty="0">
                <a:latin typeface="Nirmala UI" panose="020B0502040204020203"/>
                <a:cs typeface="Nirmala UI" panose="020B0502040204020203"/>
              </a:rPr>
              <a:t> </a:t>
            </a:r>
            <a:r>
              <a:rPr sz="1600" b="1" spc="-5" dirty="0">
                <a:latin typeface="Nirmala UI" panose="020B0502040204020203"/>
                <a:cs typeface="Nirmala UI" panose="020B0502040204020203"/>
              </a:rPr>
              <a:t>CAMPUS</a:t>
            </a:r>
            <a:endParaRPr sz="1600">
              <a:latin typeface="Nirmala UI" panose="020B0502040204020203"/>
              <a:cs typeface="Nirmala UI" panose="020B05020402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5454" y="595985"/>
            <a:ext cx="449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5080" indent="-203200">
              <a:lnSpc>
                <a:spcPct val="109000"/>
              </a:lnSpc>
              <a:spcBef>
                <a:spcPts val="100"/>
              </a:spcBef>
            </a:pPr>
            <a:r>
              <a:rPr sz="1050" spc="-5" dirty="0">
                <a:solidFill>
                  <a:srgbClr val="1F1F22"/>
                </a:solidFill>
                <a:latin typeface="Arial MT"/>
                <a:cs typeface="Arial MT"/>
              </a:rPr>
              <a:t>Tularampur,</a:t>
            </a:r>
            <a:r>
              <a:rPr sz="1050" dirty="0">
                <a:solidFill>
                  <a:srgbClr val="1F1F22"/>
                </a:solidFill>
                <a:latin typeface="Arial MT"/>
                <a:cs typeface="Arial MT"/>
              </a:rPr>
              <a:t> Near</a:t>
            </a:r>
            <a:r>
              <a:rPr sz="1050" spc="5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F1F22"/>
                </a:solidFill>
                <a:latin typeface="Arial MT"/>
                <a:cs typeface="Arial MT"/>
              </a:rPr>
              <a:t>Mahalaxmi</a:t>
            </a:r>
            <a:r>
              <a:rPr sz="1050" spc="15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F1F22"/>
                </a:solidFill>
                <a:latin typeface="Arial MT"/>
                <a:cs typeface="Arial MT"/>
              </a:rPr>
              <a:t>Temple,</a:t>
            </a:r>
            <a:r>
              <a:rPr sz="1050" spc="5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F1F22"/>
                </a:solidFill>
                <a:latin typeface="Arial MT"/>
                <a:cs typeface="Arial MT"/>
              </a:rPr>
              <a:t>Haldwani,</a:t>
            </a:r>
            <a:r>
              <a:rPr sz="1050" spc="10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F1F22"/>
                </a:solidFill>
                <a:latin typeface="Arial MT"/>
                <a:cs typeface="Arial MT"/>
              </a:rPr>
              <a:t>Uttarakhand</a:t>
            </a:r>
            <a:r>
              <a:rPr sz="1050" spc="10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F1F22"/>
                </a:solidFill>
                <a:latin typeface="Arial MT"/>
                <a:cs typeface="Arial MT"/>
              </a:rPr>
              <a:t>263139</a:t>
            </a:r>
            <a:r>
              <a:rPr sz="110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100" spc="15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spc="-5" dirty="0">
                <a:solidFill>
                  <a:srgbClr val="1F1F22"/>
                </a:solidFill>
                <a:latin typeface="Arial MT"/>
                <a:cs typeface="Arial MT"/>
              </a:rPr>
              <a:t>India </a:t>
            </a:r>
            <a:r>
              <a:rPr sz="1050" spc="-280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Website:</a:t>
            </a:r>
            <a:r>
              <a:rPr sz="105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33333"/>
                </a:solidFill>
                <a:latin typeface="Cambria" panose="02040503050406030204"/>
                <a:cs typeface="Cambria" panose="02040503050406030204"/>
                <a:hlinkClick r:id="rId2"/>
              </a:rPr>
              <a:t>haldwanicampus@gehu.ac.in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  <a:hlinkClick r:id="rId2"/>
              </a:rPr>
              <a:t>,</a:t>
            </a:r>
            <a:r>
              <a:rPr sz="1050" spc="-70" dirty="0">
                <a:solidFill>
                  <a:srgbClr val="333333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Telephone:</a:t>
            </a:r>
            <a:r>
              <a:rPr sz="105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+91-8755973405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900" y="203200"/>
            <a:ext cx="844550" cy="8445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9624" y="1336294"/>
            <a:ext cx="6165215" cy="24352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760"/>
              </a:spcBef>
            </a:pPr>
            <a:r>
              <a:rPr sz="1200" spc="-5" dirty="0">
                <a:latin typeface="Cambria" panose="02040503050406030204"/>
                <a:cs typeface="Cambria" panose="02040503050406030204"/>
              </a:rPr>
              <a:t>1.</a:t>
            </a:r>
            <a:r>
              <a:rPr sz="1200" spc="64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Name</a:t>
            </a:r>
            <a:r>
              <a:rPr sz="12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of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 the</a:t>
            </a:r>
            <a:r>
              <a:rPr sz="12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Student….…………………….……………………………………………….</a:t>
            </a:r>
            <a:endParaRPr sz="1200">
              <a:latin typeface="Cambria" panose="02040503050406030204"/>
              <a:cs typeface="Cambria" panose="02040503050406030204"/>
            </a:endParaRPr>
          </a:p>
          <a:p>
            <a:pPr marL="12700" marR="1407795" algn="l">
              <a:lnSpc>
                <a:spcPts val="2110"/>
              </a:lnSpc>
              <a:spcBef>
                <a:spcPts val="170"/>
              </a:spcBef>
            </a:pPr>
            <a:r>
              <a:rPr sz="1200" spc="-5" dirty="0">
                <a:latin typeface="Cambria" panose="02040503050406030204"/>
                <a:cs typeface="Cambria" panose="02040503050406030204"/>
              </a:rPr>
              <a:t>2.</a:t>
            </a:r>
            <a:r>
              <a:rPr sz="1200" spc="254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University Roll No………………………………….Student ID……………………….. </a:t>
            </a:r>
            <a:r>
              <a:rPr sz="120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3.</a:t>
            </a:r>
            <a:r>
              <a:rPr sz="1200" spc="254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Father’s Name…………………….…………………………………………………………... </a:t>
            </a:r>
            <a:r>
              <a:rPr sz="120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4.</a:t>
            </a:r>
            <a:r>
              <a:rPr sz="1200" spc="254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Mother’s Name……………………………………………………….………………………. </a:t>
            </a:r>
            <a:r>
              <a:rPr sz="120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5.</a:t>
            </a:r>
            <a:r>
              <a:rPr sz="120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Father’s Occupation………………………………………………………………………… </a:t>
            </a:r>
            <a:r>
              <a:rPr sz="120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6.</a:t>
            </a:r>
            <a:r>
              <a:rPr sz="1200" spc="254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Mother’s Occupation…………………………………………….…………………………. </a:t>
            </a:r>
            <a:r>
              <a:rPr sz="120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7.</a:t>
            </a:r>
            <a:r>
              <a:rPr sz="1200" spc="63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Date</a:t>
            </a:r>
            <a:r>
              <a:rPr sz="12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of</a:t>
            </a:r>
            <a:r>
              <a:rPr sz="12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Birth</a:t>
            </a:r>
            <a:r>
              <a:rPr sz="12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(DD/MM/YYYY)</a:t>
            </a:r>
            <a:r>
              <a:rPr sz="120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…………………………...…………………………….</a:t>
            </a:r>
            <a:endParaRPr sz="1200">
              <a:latin typeface="Cambria" panose="02040503050406030204"/>
              <a:cs typeface="Cambria" panose="02040503050406030204"/>
            </a:endParaRPr>
          </a:p>
          <a:p>
            <a:pPr marL="241300" indent="-228600" algn="l">
              <a:lnSpc>
                <a:spcPct val="100000"/>
              </a:lnSpc>
              <a:spcBef>
                <a:spcPts val="505"/>
              </a:spcBef>
              <a:buAutoNum type="arabicPeriod" startAt="8"/>
              <a:tabLst>
                <a:tab pos="241300" algn="l"/>
                <a:tab pos="2862580" algn="l"/>
              </a:tabLst>
            </a:pPr>
            <a:r>
              <a:rPr sz="1200" spc="-5" dirty="0">
                <a:latin typeface="Cambria" panose="02040503050406030204"/>
                <a:cs typeface="Cambria" panose="02040503050406030204"/>
              </a:rPr>
              <a:t>A.</a:t>
            </a:r>
            <a:r>
              <a:rPr sz="12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Gender:</a:t>
            </a:r>
            <a:r>
              <a:rPr sz="12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Male</a:t>
            </a:r>
            <a:r>
              <a:rPr sz="1200" dirty="0">
                <a:latin typeface="Cambria" panose="02040503050406030204"/>
                <a:cs typeface="Cambria" panose="02040503050406030204"/>
              </a:rPr>
              <a:t> [   </a:t>
            </a:r>
            <a:r>
              <a:rPr sz="12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]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 Female </a:t>
            </a:r>
            <a:r>
              <a:rPr sz="1200" dirty="0">
                <a:latin typeface="Cambria" panose="02040503050406030204"/>
                <a:cs typeface="Cambria" panose="02040503050406030204"/>
              </a:rPr>
              <a:t>[   </a:t>
            </a:r>
            <a:r>
              <a:rPr sz="12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]	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B. Category:</a:t>
            </a:r>
            <a:r>
              <a:rPr sz="12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GEN</a:t>
            </a:r>
            <a:r>
              <a:rPr sz="12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[    </a:t>
            </a:r>
            <a:r>
              <a:rPr sz="12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]</a:t>
            </a:r>
            <a:r>
              <a:rPr sz="1200" spc="52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OBC</a:t>
            </a:r>
            <a:r>
              <a:rPr sz="12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[    </a:t>
            </a:r>
            <a:r>
              <a:rPr sz="12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]</a:t>
            </a:r>
            <a:r>
              <a:rPr sz="1200" spc="52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SC [   </a:t>
            </a:r>
            <a:r>
              <a:rPr sz="1200" spc="25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]</a:t>
            </a:r>
            <a:r>
              <a:rPr sz="1200" spc="52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ST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[    </a:t>
            </a:r>
            <a:r>
              <a:rPr sz="1200" spc="25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]</a:t>
            </a:r>
            <a:endParaRPr sz="1200">
              <a:latin typeface="Cambria" panose="02040503050406030204"/>
              <a:cs typeface="Cambria" panose="02040503050406030204"/>
            </a:endParaRPr>
          </a:p>
          <a:p>
            <a:pPr marL="241300" indent="-228600" algn="l">
              <a:lnSpc>
                <a:spcPct val="100000"/>
              </a:lnSpc>
              <a:spcBef>
                <a:spcPts val="660"/>
              </a:spcBef>
              <a:buSzPct val="92000"/>
              <a:buAutoNum type="arabicPeriod" startAt="8"/>
              <a:tabLst>
                <a:tab pos="241300" algn="l"/>
              </a:tabLst>
            </a:pPr>
            <a:r>
              <a:rPr sz="1200" dirty="0">
                <a:latin typeface="Cambria" panose="02040503050406030204"/>
                <a:cs typeface="Cambria" panose="02040503050406030204"/>
              </a:rPr>
              <a:t>Academic</a:t>
            </a:r>
            <a:r>
              <a:rPr sz="12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Record:</a:t>
            </a:r>
            <a:endParaRPr sz="12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624" y="3746118"/>
            <a:ext cx="6176010" cy="21939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11430" algn="r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latin typeface="Cambria" panose="02040503050406030204"/>
                <a:cs typeface="Cambria" panose="02040503050406030204"/>
              </a:rPr>
              <a:t>High</a:t>
            </a:r>
            <a:r>
              <a:rPr sz="12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School:</a:t>
            </a:r>
            <a:r>
              <a:rPr sz="12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Year</a:t>
            </a:r>
            <a:r>
              <a:rPr sz="12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……………………………Marks%..............................................................................................</a:t>
            </a:r>
            <a:endParaRPr sz="1200">
              <a:latin typeface="Cambria" panose="02040503050406030204"/>
              <a:cs typeface="Cambria" panose="02040503050406030204"/>
            </a:endParaRPr>
          </a:p>
          <a:p>
            <a:pPr marR="9525" algn="r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ambria" panose="02040503050406030204"/>
                <a:cs typeface="Cambria" panose="02040503050406030204"/>
              </a:rPr>
              <a:t>Intermediate:</a:t>
            </a:r>
            <a:r>
              <a:rPr sz="12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Year………………………….</a:t>
            </a:r>
            <a:r>
              <a:rPr sz="12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Marks%..............................................................................................</a:t>
            </a:r>
            <a:endParaRPr sz="1200">
              <a:latin typeface="Cambria" panose="02040503050406030204"/>
              <a:cs typeface="Cambria" panose="02040503050406030204"/>
            </a:endParaRPr>
          </a:p>
          <a:p>
            <a:pPr marR="27305" algn="r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ambria" panose="02040503050406030204"/>
                <a:cs typeface="Cambria" panose="02040503050406030204"/>
              </a:rPr>
              <a:t>Graduation</a:t>
            </a:r>
            <a:r>
              <a:rPr sz="12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(In</a:t>
            </a:r>
            <a:r>
              <a:rPr sz="12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case</a:t>
            </a:r>
            <a:r>
              <a:rPr sz="12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of</a:t>
            </a:r>
            <a:r>
              <a:rPr sz="12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MCA):</a:t>
            </a:r>
            <a:r>
              <a:rPr sz="12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Year…………………Course……………………….…..Marks%.....................</a:t>
            </a:r>
            <a:endParaRPr sz="1200">
              <a:latin typeface="Cambria" panose="02040503050406030204"/>
              <a:cs typeface="Cambria" panose="02040503050406030204"/>
            </a:endParaRPr>
          </a:p>
          <a:p>
            <a:pPr marR="29210" algn="r">
              <a:lnSpc>
                <a:spcPct val="100000"/>
              </a:lnSpc>
              <a:spcBef>
                <a:spcPts val="670"/>
              </a:spcBef>
            </a:pPr>
            <a:r>
              <a:rPr sz="1200" spc="-5" dirty="0">
                <a:latin typeface="Cambria" panose="02040503050406030204"/>
                <a:cs typeface="Cambria" panose="02040503050406030204"/>
              </a:rPr>
              <a:t>10. Permanent</a:t>
            </a:r>
            <a:r>
              <a:rPr sz="12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dirty="0">
                <a:latin typeface="Cambria" panose="02040503050406030204"/>
                <a:cs typeface="Cambria" panose="02040503050406030204"/>
              </a:rPr>
              <a:t>Address:</a:t>
            </a:r>
            <a:r>
              <a:rPr sz="12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…………………………………….……………………………………………….………….…......</a:t>
            </a:r>
            <a:endParaRPr sz="1200">
              <a:latin typeface="Cambria" panose="02040503050406030204"/>
              <a:cs typeface="Cambria" panose="02040503050406030204"/>
            </a:endParaRPr>
          </a:p>
          <a:p>
            <a:pPr marR="19685" algn="r">
              <a:lnSpc>
                <a:spcPct val="100000"/>
              </a:lnSpc>
              <a:spcBef>
                <a:spcPts val="675"/>
              </a:spcBef>
            </a:pPr>
            <a:r>
              <a:rPr sz="1200" spc="-10" dirty="0">
                <a:latin typeface="Cambria" panose="02040503050406030204"/>
                <a:cs typeface="Cambria" panose="02040503050406030204"/>
              </a:rPr>
              <a:t>.................................................................................................................................................................................................</a:t>
            </a:r>
            <a:endParaRPr sz="1200">
              <a:latin typeface="Cambria" panose="02040503050406030204"/>
              <a:cs typeface="Cambria" panose="02040503050406030204"/>
            </a:endParaRPr>
          </a:p>
          <a:p>
            <a:pPr marR="5080" algn="r">
              <a:lnSpc>
                <a:spcPct val="100000"/>
              </a:lnSpc>
              <a:spcBef>
                <a:spcPts val="660"/>
              </a:spcBef>
            </a:pPr>
            <a:r>
              <a:rPr sz="1200" spc="-5" dirty="0">
                <a:latin typeface="Cambria" panose="02040503050406030204"/>
                <a:cs typeface="Cambria" panose="02040503050406030204"/>
              </a:rPr>
              <a:t>City………………………….........….</a:t>
            </a:r>
            <a:r>
              <a:rPr sz="1200" spc="375" dirty="0"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latin typeface="Cambria" panose="02040503050406030204"/>
                <a:cs typeface="Cambria" panose="02040503050406030204"/>
              </a:rPr>
              <a:t>Pin………………………….State………………………………………...................</a:t>
            </a:r>
            <a:endParaRPr sz="1200">
              <a:latin typeface="Cambria" panose="02040503050406030204"/>
              <a:cs typeface="Cambria" panose="02040503050406030204"/>
            </a:endParaRPr>
          </a:p>
          <a:p>
            <a:pPr marL="12700" marR="5080" algn="r">
              <a:lnSpc>
                <a:spcPct val="147000"/>
              </a:lnSpc>
              <a:spcBef>
                <a:spcPts val="60"/>
              </a:spcBef>
            </a:pPr>
            <a:r>
              <a:rPr sz="1100" dirty="0">
                <a:latin typeface="Cambria" panose="02040503050406030204"/>
                <a:cs typeface="Cambria" panose="02040503050406030204"/>
              </a:rPr>
              <a:t>11.</a:t>
            </a:r>
            <a:r>
              <a:rPr sz="11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Student’s Mobile No.……………..……..............Official E-mail………….….……..…………………………….……………… </a:t>
            </a:r>
            <a:r>
              <a:rPr sz="1100" spc="-229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dirty="0">
                <a:latin typeface="Cambria" panose="02040503050406030204"/>
                <a:cs typeface="Cambria" panose="02040503050406030204"/>
              </a:rPr>
              <a:t>12.</a:t>
            </a:r>
            <a:r>
              <a:rPr sz="11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Father’s</a:t>
            </a:r>
            <a:r>
              <a:rPr sz="11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Mobile</a:t>
            </a:r>
            <a:r>
              <a:rPr sz="11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70" dirty="0">
                <a:latin typeface="Cambria" panose="02040503050406030204"/>
                <a:cs typeface="Cambria" panose="02040503050406030204"/>
              </a:rPr>
              <a:t>No</a:t>
            </a:r>
            <a:r>
              <a:rPr sz="1100" spc="-6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……………………….………………Mother’s</a:t>
            </a:r>
            <a:r>
              <a:rPr sz="11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Mobile</a:t>
            </a:r>
            <a:r>
              <a:rPr sz="11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No……………………………………………..….</a:t>
            </a:r>
            <a:endParaRPr sz="11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latin typeface="Cambria" panose="02040503050406030204"/>
                <a:cs typeface="Cambria" panose="02040503050406030204"/>
              </a:rPr>
              <a:t>13.</a:t>
            </a:r>
            <a:r>
              <a:rPr sz="1100" spc="10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Result</a:t>
            </a:r>
            <a:r>
              <a:rPr sz="11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dirty="0">
                <a:latin typeface="Cambria" panose="02040503050406030204"/>
                <a:cs typeface="Cambria" panose="02040503050406030204"/>
              </a:rPr>
              <a:t>of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 each</a:t>
            </a:r>
            <a:r>
              <a:rPr sz="11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semester:</a:t>
            </a:r>
            <a:endParaRPr sz="1100">
              <a:latin typeface="Cambria" panose="02040503050406030204"/>
              <a:cs typeface="Cambria" panose="020405030504060302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18920" y="5952108"/>
          <a:ext cx="5939787" cy="1943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408">
                <a:tc>
                  <a:txBody>
                    <a:bodyPr/>
                    <a:lstStyle/>
                    <a:p>
                      <a:pPr marL="52705" algn="ctr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SEM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SGPA/CGPA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596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BACKLOG</a:t>
                      </a:r>
                      <a:r>
                        <a:rPr sz="1100" b="1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(IF</a:t>
                      </a:r>
                      <a:r>
                        <a:rPr sz="1100" b="1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ANY)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BACKLOG</a:t>
                      </a:r>
                      <a:r>
                        <a:rPr sz="1100" b="1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CLEARED(YES/NO)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marL="5143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5143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2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5143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3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marL="5143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4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884">
                <a:tc>
                  <a:txBody>
                    <a:bodyPr/>
                    <a:lstStyle/>
                    <a:p>
                      <a:pPr marL="5143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5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5143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6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marL="5143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7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264">
                <a:tc>
                  <a:txBody>
                    <a:bodyPr/>
                    <a:lstStyle/>
                    <a:p>
                      <a:pPr marL="5143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8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09624" y="7882890"/>
            <a:ext cx="1652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 panose="02040503050406030204"/>
                <a:cs typeface="Cambria" panose="02040503050406030204"/>
              </a:rPr>
              <a:t>14.</a:t>
            </a:r>
            <a:r>
              <a:rPr sz="11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dirty="0">
                <a:latin typeface="Cambria" panose="02040503050406030204"/>
                <a:cs typeface="Cambria" panose="02040503050406030204"/>
              </a:rPr>
              <a:t>Details</a:t>
            </a:r>
            <a:r>
              <a:rPr sz="11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dirty="0">
                <a:latin typeface="Cambria" panose="02040503050406030204"/>
                <a:cs typeface="Cambria" panose="02040503050406030204"/>
              </a:rPr>
              <a:t>of</a:t>
            </a:r>
            <a:r>
              <a:rPr sz="11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Leave</a:t>
            </a:r>
            <a:r>
              <a:rPr sz="11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Record</a:t>
            </a:r>
            <a:endParaRPr sz="1100">
              <a:latin typeface="Cambria" panose="02040503050406030204"/>
              <a:cs typeface="Cambria" panose="020405030504060302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18920" y="8090661"/>
          <a:ext cx="5940424" cy="1295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408">
                <a:tc>
                  <a:txBody>
                    <a:bodyPr/>
                    <a:lstStyle/>
                    <a:p>
                      <a:pPr marL="8064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S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.</a:t>
                      </a:r>
                      <a:r>
                        <a:rPr sz="1100" b="1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o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.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Date</a:t>
                      </a:r>
                      <a:r>
                        <a:rPr sz="1100" b="1" spc="-5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(From)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Date</a:t>
                      </a:r>
                      <a:r>
                        <a:rPr sz="1100" b="1" spc="-4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(To)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Reason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5143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marL="51435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2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357">
                <a:tc>
                  <a:txBody>
                    <a:bodyPr/>
                    <a:lstStyle/>
                    <a:p>
                      <a:pPr marL="5143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3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5143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4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marL="51435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5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873750" y="1510030"/>
            <a:ext cx="1152525" cy="13639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 panose="02020603050405020304"/>
              <a:cs typeface="Times New Roman" panose="02020603050405020304"/>
            </a:endParaRPr>
          </a:p>
          <a:p>
            <a:pPr marL="125730" marR="116840" algn="ctr">
              <a:lnSpc>
                <a:spcPct val="121000"/>
              </a:lnSpc>
            </a:pPr>
            <a:r>
              <a:rPr sz="1000" spc="10" dirty="0">
                <a:latin typeface="Calibri" panose="020F0502020204030204"/>
                <a:cs typeface="Calibri" panose="020F0502020204030204"/>
              </a:rPr>
              <a:t>Affix</a:t>
            </a:r>
            <a:r>
              <a:rPr sz="1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20" dirty="0">
                <a:latin typeface="Calibri" panose="020F0502020204030204"/>
                <a:cs typeface="Calibri" panose="020F0502020204030204"/>
              </a:rPr>
              <a:t>your</a:t>
            </a:r>
            <a:r>
              <a:rPr sz="1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15" dirty="0">
                <a:latin typeface="Calibri" panose="020F0502020204030204"/>
                <a:cs typeface="Calibri" panose="020F0502020204030204"/>
              </a:rPr>
              <a:t>recent </a:t>
            </a:r>
            <a:r>
              <a:rPr sz="1000" spc="-21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15" dirty="0">
                <a:latin typeface="Calibri" panose="020F0502020204030204"/>
                <a:cs typeface="Calibri" panose="020F0502020204030204"/>
              </a:rPr>
              <a:t>passport size </a:t>
            </a:r>
            <a:r>
              <a:rPr sz="1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15" dirty="0">
                <a:latin typeface="Calibri" panose="020F0502020204030204"/>
                <a:cs typeface="Calibri" panose="020F0502020204030204"/>
              </a:rPr>
              <a:t>photograph</a:t>
            </a:r>
            <a:endParaRPr sz="1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5" name="Picture 14" descr="A person in a suit and tie&#10;&#10;Description automatically generated with medium confidenc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90" y="1498178"/>
            <a:ext cx="1238249" cy="13758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2685400" y="1389280"/>
              <a:ext cx="822960" cy="2512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6"/>
            </p:blipFill>
            <p:spPr>
              <a:xfrm>
                <a:off x="2685400" y="1389280"/>
                <a:ext cx="822960" cy="251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/>
              <p14:cNvContentPartPr/>
              <p14:nvPr/>
            </p14:nvContentPartPr>
            <p14:xfrm>
              <a:off x="3565960" y="1406560"/>
              <a:ext cx="641520" cy="1540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8"/>
            </p:blipFill>
            <p:spPr>
              <a:xfrm>
                <a:off x="3565960" y="1406560"/>
                <a:ext cx="641520" cy="154080"/>
              </a:xfrm>
              <a:prstGeom prst="rect"/>
            </p:spPr>
          </p:pic>
        </mc:Fallback>
      </mc:AlternateContent>
      <p:grpSp>
        <p:nvGrpSpPr>
          <p:cNvPr id="48" name="Group 47"/>
          <p:cNvGrpSpPr/>
          <p:nvPr/>
        </p:nvGrpSpPr>
        <p:grpSpPr>
          <a:xfrm>
            <a:off x="4697440" y="1698520"/>
            <a:ext cx="786960" cy="158040"/>
            <a:chOff x="4697440" y="1698520"/>
            <a:chExt cx="78696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/>
                <p14:cNvContentPartPr/>
                <p14:nvPr/>
              </p14:nvContentPartPr>
              <p14:xfrm>
                <a:off x="4697440" y="1725880"/>
                <a:ext cx="98280" cy="12096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10"/>
              </p:blipFill>
              <p:spPr>
                <a:xfrm>
                  <a:off x="4697440" y="1725880"/>
                  <a:ext cx="98280" cy="120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/>
                <p14:cNvContentPartPr/>
                <p14:nvPr/>
              </p14:nvContentPartPr>
              <p14:xfrm>
                <a:off x="4806880" y="1721920"/>
                <a:ext cx="60120" cy="11520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12"/>
              </p:blipFill>
              <p:spPr>
                <a:xfrm>
                  <a:off x="4806880" y="1721920"/>
                  <a:ext cx="60120" cy="115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/>
                <p14:cNvContentPartPr/>
                <p14:nvPr/>
              </p14:nvContentPartPr>
              <p14:xfrm>
                <a:off x="4912360" y="1723720"/>
                <a:ext cx="71640" cy="11340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14"/>
              </p:blipFill>
              <p:spPr>
                <a:xfrm>
                  <a:off x="4912360" y="1723720"/>
                  <a:ext cx="71640" cy="113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6" name="Ink 35"/>
                <p14:cNvContentPartPr/>
                <p14:nvPr/>
              </p14:nvContentPartPr>
              <p14:xfrm>
                <a:off x="5029000" y="1711480"/>
                <a:ext cx="83520" cy="9324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16"/>
              </p:blipFill>
              <p:spPr>
                <a:xfrm>
                  <a:off x="5029000" y="1711480"/>
                  <a:ext cx="83520" cy="9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7" name="Ink 36"/>
                <p14:cNvContentPartPr/>
                <p14:nvPr/>
              </p14:nvContentPartPr>
              <p14:xfrm>
                <a:off x="5090920" y="1722280"/>
                <a:ext cx="4320" cy="13428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18"/>
              </p:blipFill>
              <p:spPr>
                <a:xfrm>
                  <a:off x="5090920" y="1722280"/>
                  <a:ext cx="4320" cy="134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Ink 43"/>
                <p14:cNvContentPartPr/>
                <p14:nvPr/>
              </p14:nvContentPartPr>
              <p14:xfrm>
                <a:off x="5151760" y="1703920"/>
                <a:ext cx="59040" cy="12420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20"/>
              </p:blipFill>
              <p:spPr>
                <a:xfrm>
                  <a:off x="5151760" y="1703920"/>
                  <a:ext cx="59040" cy="124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Ink 44"/>
                <p14:cNvContentPartPr/>
                <p14:nvPr/>
              </p14:nvContentPartPr>
              <p14:xfrm>
                <a:off x="5250760" y="1729120"/>
                <a:ext cx="72360" cy="10620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22"/>
              </p:blipFill>
              <p:spPr>
                <a:xfrm>
                  <a:off x="5250760" y="1729120"/>
                  <a:ext cx="72360" cy="106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Ink 45"/>
                <p14:cNvContentPartPr/>
                <p14:nvPr/>
              </p14:nvContentPartPr>
              <p14:xfrm>
                <a:off x="5336080" y="1699240"/>
                <a:ext cx="55080" cy="14328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24"/>
              </p:blipFill>
              <p:spPr>
                <a:xfrm>
                  <a:off x="5336080" y="1699240"/>
                  <a:ext cx="55080" cy="143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/>
                <p14:cNvContentPartPr/>
                <p14:nvPr/>
              </p14:nvContentPartPr>
              <p14:xfrm>
                <a:off x="5423560" y="1698520"/>
                <a:ext cx="60840" cy="13176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26"/>
              </p:blipFill>
              <p:spPr>
                <a:xfrm>
                  <a:off x="5423560" y="1698520"/>
                  <a:ext cx="60840" cy="1317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3" name="Ink 52"/>
              <p14:cNvContentPartPr/>
              <p14:nvPr/>
            </p14:nvContentPartPr>
            <p14:xfrm>
              <a:off x="3365440" y="1921720"/>
              <a:ext cx="685800" cy="16236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28"/>
            </p:blipFill>
            <p:spPr>
              <a:xfrm>
                <a:off x="3365440" y="1921720"/>
                <a:ext cx="685800" cy="162360"/>
              </a:xfrm>
              <a:prstGeom prst="rect"/>
            </p:spPr>
          </p:pic>
        </mc:Fallback>
      </mc:AlternateContent>
      <p:grpSp>
        <p:nvGrpSpPr>
          <p:cNvPr id="58" name="Group 57"/>
          <p:cNvGrpSpPr/>
          <p:nvPr/>
        </p:nvGrpSpPr>
        <p:grpSpPr>
          <a:xfrm>
            <a:off x="2407840" y="1678000"/>
            <a:ext cx="1502640" cy="687600"/>
            <a:chOff x="2407840" y="1678000"/>
            <a:chExt cx="1502640" cy="6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/>
                <p14:cNvContentPartPr/>
                <p14:nvPr/>
              </p14:nvContentPartPr>
              <p14:xfrm>
                <a:off x="2474440" y="1690600"/>
                <a:ext cx="95400" cy="13644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30"/>
              </p:blipFill>
              <p:spPr>
                <a:xfrm>
                  <a:off x="2474440" y="1690600"/>
                  <a:ext cx="95400" cy="136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/>
                <p14:cNvContentPartPr/>
                <p14:nvPr/>
              </p14:nvContentPartPr>
              <p14:xfrm>
                <a:off x="2586040" y="1698520"/>
                <a:ext cx="69840" cy="11916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32"/>
              </p:blipFill>
              <p:spPr>
                <a:xfrm>
                  <a:off x="2586040" y="1698520"/>
                  <a:ext cx="69840" cy="119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/>
                <p14:cNvContentPartPr/>
                <p14:nvPr/>
              </p14:nvContentPartPr>
              <p14:xfrm>
                <a:off x="2698720" y="1686640"/>
                <a:ext cx="73440" cy="15408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34"/>
              </p:blipFill>
              <p:spPr>
                <a:xfrm>
                  <a:off x="2698720" y="1686640"/>
                  <a:ext cx="73440" cy="154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/>
                <p14:cNvContentPartPr/>
                <p14:nvPr/>
              </p14:nvContentPartPr>
              <p14:xfrm>
                <a:off x="2811040" y="1699960"/>
                <a:ext cx="91080" cy="10404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36"/>
              </p:blipFill>
              <p:spPr>
                <a:xfrm>
                  <a:off x="2811040" y="1699960"/>
                  <a:ext cx="91080" cy="104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/>
                <p14:cNvContentPartPr/>
                <p14:nvPr/>
              </p14:nvContentPartPr>
              <p14:xfrm>
                <a:off x="2923720" y="1679080"/>
                <a:ext cx="58320" cy="1105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38"/>
              </p:blipFill>
              <p:spPr>
                <a:xfrm>
                  <a:off x="2923720" y="1679080"/>
                  <a:ext cx="58320" cy="110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/>
                <p14:cNvContentPartPr/>
                <p14:nvPr/>
              </p14:nvContentPartPr>
              <p14:xfrm>
                <a:off x="3013720" y="1686640"/>
                <a:ext cx="50760" cy="12276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40"/>
              </p:blipFill>
              <p:spPr>
                <a:xfrm>
                  <a:off x="3013720" y="1686640"/>
                  <a:ext cx="50760" cy="122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/>
                <p14:cNvContentPartPr/>
                <p14:nvPr/>
              </p14:nvContentPartPr>
              <p14:xfrm>
                <a:off x="3107680" y="1678000"/>
                <a:ext cx="80280" cy="9252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42"/>
              </p:blipFill>
              <p:spPr>
                <a:xfrm>
                  <a:off x="3107680" y="1678000"/>
                  <a:ext cx="80280" cy="92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/>
                <p14:cNvContentPartPr/>
                <p14:nvPr/>
              </p14:nvContentPartPr>
              <p14:xfrm>
                <a:off x="3152680" y="1678720"/>
                <a:ext cx="12600" cy="13608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44"/>
              </p:blipFill>
              <p:spPr>
                <a:xfrm>
                  <a:off x="3152680" y="1678720"/>
                  <a:ext cx="12600" cy="136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Ink 48"/>
                <p14:cNvContentPartPr/>
                <p14:nvPr/>
              </p14:nvContentPartPr>
              <p14:xfrm>
                <a:off x="2407840" y="1956640"/>
                <a:ext cx="227880" cy="14328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46"/>
              </p:blipFill>
              <p:spPr>
                <a:xfrm>
                  <a:off x="2407840" y="1956640"/>
                  <a:ext cx="227880" cy="143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0" name="Ink 49"/>
                <p14:cNvContentPartPr/>
                <p14:nvPr/>
              </p14:nvContentPartPr>
              <p14:xfrm>
                <a:off x="2654080" y="2059960"/>
                <a:ext cx="23400" cy="2988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48"/>
              </p:blipFill>
              <p:spPr>
                <a:xfrm>
                  <a:off x="2654080" y="2059960"/>
                  <a:ext cx="23400" cy="29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/>
                <p14:cNvContentPartPr/>
                <p14:nvPr/>
              </p14:nvContentPartPr>
              <p14:xfrm>
                <a:off x="2768560" y="1933600"/>
                <a:ext cx="507960" cy="16020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50"/>
              </p:blipFill>
              <p:spPr>
                <a:xfrm>
                  <a:off x="2768560" y="1933600"/>
                  <a:ext cx="507960" cy="160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/>
                <p14:cNvContentPartPr/>
                <p14:nvPr/>
              </p14:nvContentPartPr>
              <p14:xfrm>
                <a:off x="2847400" y="1906600"/>
                <a:ext cx="56520" cy="5112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52"/>
              </p:blipFill>
              <p:spPr>
                <a:xfrm>
                  <a:off x="2847400" y="1906600"/>
                  <a:ext cx="56520" cy="51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/>
                <p14:cNvContentPartPr/>
                <p14:nvPr/>
              </p14:nvContentPartPr>
              <p14:xfrm>
                <a:off x="2438080" y="2166880"/>
                <a:ext cx="335160" cy="19728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54"/>
              </p:blipFill>
              <p:spPr>
                <a:xfrm>
                  <a:off x="2438080" y="2166880"/>
                  <a:ext cx="335160" cy="197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6" name="Ink 55"/>
                <p14:cNvContentPartPr/>
                <p14:nvPr/>
              </p14:nvContentPartPr>
              <p14:xfrm>
                <a:off x="2810320" y="2301160"/>
                <a:ext cx="20880" cy="34200"/>
              </p14:xfrm>
            </p:contentPart>
          </mc:Choice>
          <mc:Fallback xmlns="">
            <p:pic>
              <p:nvPicPr>
                <p:cNvPr id="56" name="Ink 55"/>
              </p:nvPicPr>
              <p:blipFill>
                <a:blip r:embed="rId56"/>
              </p:blipFill>
              <p:spPr>
                <a:xfrm>
                  <a:off x="2810320" y="2301160"/>
                  <a:ext cx="20880" cy="34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7" name="Ink 56"/>
                <p14:cNvContentPartPr/>
                <p14:nvPr/>
              </p14:nvContentPartPr>
              <p14:xfrm>
                <a:off x="2916520" y="2182360"/>
                <a:ext cx="993960" cy="18324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58"/>
              </p:blipFill>
              <p:spPr>
                <a:xfrm>
                  <a:off x="2916520" y="2182360"/>
                  <a:ext cx="993960" cy="1832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2" name="Ink 61"/>
              <p14:cNvContentPartPr/>
              <p14:nvPr/>
            </p14:nvContentPartPr>
            <p14:xfrm>
              <a:off x="3333040" y="2466040"/>
              <a:ext cx="561240" cy="17244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60"/>
            </p:blipFill>
            <p:spPr>
              <a:xfrm>
                <a:off x="3333040" y="2466040"/>
                <a:ext cx="561240" cy="172440"/>
              </a:xfrm>
              <a:prstGeom prst="rect"/>
            </p:spPr>
          </p:pic>
        </mc:Fallback>
      </mc:AlternateContent>
      <p:grpSp>
        <p:nvGrpSpPr>
          <p:cNvPr id="66" name="Group 65"/>
          <p:cNvGrpSpPr/>
          <p:nvPr/>
        </p:nvGrpSpPr>
        <p:grpSpPr>
          <a:xfrm>
            <a:off x="2677480" y="2448400"/>
            <a:ext cx="868680" cy="519840"/>
            <a:chOff x="2677480" y="2448400"/>
            <a:chExt cx="868680" cy="5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Ink 58"/>
                <p14:cNvContentPartPr/>
                <p14:nvPr/>
              </p14:nvContentPartPr>
              <p14:xfrm>
                <a:off x="2696200" y="2448400"/>
                <a:ext cx="61560" cy="17640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62"/>
              </p:blipFill>
              <p:spPr>
                <a:xfrm>
                  <a:off x="2696200" y="2448400"/>
                  <a:ext cx="61560" cy="176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0" name="Ink 59"/>
                <p14:cNvContentPartPr/>
                <p14:nvPr/>
              </p14:nvContentPartPr>
              <p14:xfrm>
                <a:off x="2677480" y="2482600"/>
                <a:ext cx="586800" cy="24372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64"/>
              </p:blipFill>
              <p:spPr>
                <a:xfrm>
                  <a:off x="2677480" y="2482600"/>
                  <a:ext cx="586800" cy="243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1" name="Ink 60"/>
                <p14:cNvContentPartPr/>
                <p14:nvPr/>
              </p14:nvContentPartPr>
              <p14:xfrm>
                <a:off x="2866480" y="2507080"/>
                <a:ext cx="82440" cy="1080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66"/>
              </p:blipFill>
              <p:spPr>
                <a:xfrm>
                  <a:off x="2866480" y="2507080"/>
                  <a:ext cx="82440" cy="10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4" name="Ink 63"/>
                <p14:cNvContentPartPr/>
                <p14:nvPr/>
              </p14:nvContentPartPr>
              <p14:xfrm>
                <a:off x="2747320" y="2697880"/>
                <a:ext cx="798840" cy="270360"/>
              </p14:xfrm>
            </p:contentPart>
          </mc:Choice>
          <mc:Fallback xmlns="">
            <p:pic>
              <p:nvPicPr>
                <p:cNvPr id="64" name="Ink 63"/>
              </p:nvPicPr>
              <p:blipFill>
                <a:blip r:embed="rId68"/>
              </p:blipFill>
              <p:spPr>
                <a:xfrm>
                  <a:off x="2747320" y="2697880"/>
                  <a:ext cx="798840" cy="270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5" name="Ink 64"/>
                <p14:cNvContentPartPr/>
                <p14:nvPr/>
              </p14:nvContentPartPr>
              <p14:xfrm>
                <a:off x="3293800" y="2684920"/>
                <a:ext cx="60840" cy="52200"/>
              </p14:xfrm>
            </p:contentPart>
          </mc:Choice>
          <mc:Fallback xmlns="">
            <p:pic>
              <p:nvPicPr>
                <p:cNvPr id="65" name="Ink 64"/>
              </p:nvPicPr>
              <p:blipFill>
                <a:blip r:embed="rId70"/>
              </p:blipFill>
              <p:spPr>
                <a:xfrm>
                  <a:off x="3293800" y="2684920"/>
                  <a:ext cx="60840" cy="52200"/>
                </a:xfrm>
                <a:prstGeom prst="rect"/>
              </p:spPr>
            </p:pic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3480640" y="2954920"/>
            <a:ext cx="1101240" cy="239400"/>
            <a:chOff x="3480640" y="2954920"/>
            <a:chExt cx="110124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7" name="Ink 66"/>
                <p14:cNvContentPartPr/>
                <p14:nvPr/>
              </p14:nvContentPartPr>
              <p14:xfrm>
                <a:off x="3480640" y="3045640"/>
                <a:ext cx="111240" cy="108360"/>
              </p14:xfrm>
            </p:contentPart>
          </mc:Choice>
          <mc:Fallback xmlns="">
            <p:pic>
              <p:nvPicPr>
                <p:cNvPr id="67" name="Ink 66"/>
              </p:nvPicPr>
              <p:blipFill>
                <a:blip r:embed="rId72"/>
              </p:blipFill>
              <p:spPr>
                <a:xfrm>
                  <a:off x="3480640" y="3045640"/>
                  <a:ext cx="111240" cy="108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8" name="Ink 67"/>
                <p14:cNvContentPartPr/>
                <p14:nvPr/>
              </p14:nvContentPartPr>
              <p14:xfrm>
                <a:off x="3605920" y="3016480"/>
                <a:ext cx="75960" cy="131040"/>
              </p14:xfrm>
            </p:contentPart>
          </mc:Choice>
          <mc:Fallback xmlns="">
            <p:pic>
              <p:nvPicPr>
                <p:cNvPr id="68" name="Ink 67"/>
              </p:nvPicPr>
              <p:blipFill>
                <a:blip r:embed="rId74"/>
              </p:blipFill>
              <p:spPr>
                <a:xfrm>
                  <a:off x="3605920" y="3016480"/>
                  <a:ext cx="75960" cy="131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9" name="Ink 68"/>
                <p14:cNvContentPartPr/>
                <p14:nvPr/>
              </p14:nvContentPartPr>
              <p14:xfrm>
                <a:off x="3769360" y="2982280"/>
                <a:ext cx="68040" cy="212040"/>
              </p14:xfrm>
            </p:contentPart>
          </mc:Choice>
          <mc:Fallback xmlns="">
            <p:pic>
              <p:nvPicPr>
                <p:cNvPr id="69" name="Ink 68"/>
              </p:nvPicPr>
              <p:blipFill>
                <a:blip r:embed="rId76"/>
              </p:blipFill>
              <p:spPr>
                <a:xfrm>
                  <a:off x="3769360" y="2982280"/>
                  <a:ext cx="68040" cy="212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0" name="Ink 69"/>
                <p14:cNvContentPartPr/>
                <p14:nvPr/>
              </p14:nvContentPartPr>
              <p14:xfrm>
                <a:off x="3847120" y="3044560"/>
                <a:ext cx="59400" cy="101880"/>
              </p14:xfrm>
            </p:contentPart>
          </mc:Choice>
          <mc:Fallback xmlns="">
            <p:pic>
              <p:nvPicPr>
                <p:cNvPr id="70" name="Ink 69"/>
              </p:nvPicPr>
              <p:blipFill>
                <a:blip r:embed="rId78"/>
              </p:blipFill>
              <p:spPr>
                <a:xfrm>
                  <a:off x="3847120" y="3044560"/>
                  <a:ext cx="59400" cy="101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1" name="Ink 70"/>
                <p14:cNvContentPartPr/>
                <p14:nvPr/>
              </p14:nvContentPartPr>
              <p14:xfrm>
                <a:off x="3943240" y="3036640"/>
                <a:ext cx="92520" cy="119880"/>
              </p14:xfrm>
            </p:contentPart>
          </mc:Choice>
          <mc:Fallback xmlns="">
            <p:pic>
              <p:nvPicPr>
                <p:cNvPr id="71" name="Ink 70"/>
              </p:nvPicPr>
              <p:blipFill>
                <a:blip r:embed="rId80"/>
              </p:blipFill>
              <p:spPr>
                <a:xfrm>
                  <a:off x="3943240" y="3036640"/>
                  <a:ext cx="92520" cy="119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2" name="Ink 71"/>
                <p14:cNvContentPartPr/>
                <p14:nvPr/>
              </p14:nvContentPartPr>
              <p14:xfrm>
                <a:off x="4071760" y="2954920"/>
                <a:ext cx="51840" cy="216360"/>
              </p14:xfrm>
            </p:contentPart>
          </mc:Choice>
          <mc:Fallback xmlns="">
            <p:pic>
              <p:nvPicPr>
                <p:cNvPr id="72" name="Ink 71"/>
              </p:nvPicPr>
              <p:blipFill>
                <a:blip r:embed="rId82"/>
              </p:blipFill>
              <p:spPr>
                <a:xfrm>
                  <a:off x="4071760" y="2954920"/>
                  <a:ext cx="51840" cy="21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4" name="Ink 73"/>
                <p14:cNvContentPartPr/>
                <p14:nvPr/>
              </p14:nvContentPartPr>
              <p14:xfrm>
                <a:off x="4158160" y="3037360"/>
                <a:ext cx="102600" cy="112320"/>
              </p14:xfrm>
            </p:contentPart>
          </mc:Choice>
          <mc:Fallback xmlns="">
            <p:pic>
              <p:nvPicPr>
                <p:cNvPr id="74" name="Ink 73"/>
              </p:nvPicPr>
              <p:blipFill>
                <a:blip r:embed="rId84"/>
              </p:blipFill>
              <p:spPr>
                <a:xfrm>
                  <a:off x="4158160" y="3037360"/>
                  <a:ext cx="102600" cy="112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5" name="Ink 74"/>
                <p14:cNvContentPartPr/>
                <p14:nvPr/>
              </p14:nvContentPartPr>
              <p14:xfrm>
                <a:off x="4284520" y="3034840"/>
                <a:ext cx="59040" cy="100440"/>
              </p14:xfrm>
            </p:contentPart>
          </mc:Choice>
          <mc:Fallback xmlns="">
            <p:pic>
              <p:nvPicPr>
                <p:cNvPr id="75" name="Ink 74"/>
              </p:nvPicPr>
              <p:blipFill>
                <a:blip r:embed="rId86"/>
              </p:blipFill>
              <p:spPr>
                <a:xfrm>
                  <a:off x="4284520" y="3034840"/>
                  <a:ext cx="59040" cy="100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6" name="Ink 75"/>
                <p14:cNvContentPartPr/>
                <p14:nvPr/>
              </p14:nvContentPartPr>
              <p14:xfrm>
                <a:off x="4378120" y="3042040"/>
                <a:ext cx="74520" cy="101880"/>
              </p14:xfrm>
            </p:contentPart>
          </mc:Choice>
          <mc:Fallback xmlns="">
            <p:pic>
              <p:nvPicPr>
                <p:cNvPr id="76" name="Ink 75"/>
              </p:nvPicPr>
              <p:blipFill>
                <a:blip r:embed="rId88"/>
              </p:blipFill>
              <p:spPr>
                <a:xfrm>
                  <a:off x="4378120" y="3042040"/>
                  <a:ext cx="74520" cy="101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7" name="Ink 76"/>
                <p14:cNvContentPartPr/>
                <p14:nvPr/>
              </p14:nvContentPartPr>
              <p14:xfrm>
                <a:off x="4496560" y="3018640"/>
                <a:ext cx="85320" cy="113760"/>
              </p14:xfrm>
            </p:contentPart>
          </mc:Choice>
          <mc:Fallback xmlns="">
            <p:pic>
              <p:nvPicPr>
                <p:cNvPr id="77" name="Ink 76"/>
              </p:nvPicPr>
              <p:blipFill>
                <a:blip r:embed="rId90"/>
              </p:blipFill>
              <p:spPr>
                <a:xfrm>
                  <a:off x="4496560" y="3018640"/>
                  <a:ext cx="85320" cy="1137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Ink 78"/>
              <p14:cNvContentPartPr/>
              <p14:nvPr/>
            </p14:nvContentPartPr>
            <p14:xfrm>
              <a:off x="4971760" y="3336520"/>
              <a:ext cx="117360" cy="11052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92"/>
            </p:blipFill>
            <p:spPr>
              <a:xfrm>
                <a:off x="4971760" y="3336520"/>
                <a:ext cx="117360" cy="110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0" name="Ink 79"/>
              <p14:cNvContentPartPr/>
              <p14:nvPr/>
            </p14:nvContentPartPr>
            <p14:xfrm>
              <a:off x="2260240" y="3309160"/>
              <a:ext cx="108720" cy="12924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94"/>
            </p:blipFill>
            <p:spPr>
              <a:xfrm>
                <a:off x="2260240" y="3309160"/>
                <a:ext cx="108720" cy="129240"/>
              </a:xfrm>
              <a:prstGeom prst="rect"/>
            </p:spPr>
          </p:pic>
        </mc:Fallback>
      </mc:AlternateContent>
      <p:grpSp>
        <p:nvGrpSpPr>
          <p:cNvPr id="92" name="Group 91"/>
          <p:cNvGrpSpPr/>
          <p:nvPr/>
        </p:nvGrpSpPr>
        <p:grpSpPr>
          <a:xfrm>
            <a:off x="2495320" y="3763840"/>
            <a:ext cx="413280" cy="362520"/>
            <a:chOff x="2495320" y="3763840"/>
            <a:chExt cx="41328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1" name="Ink 80"/>
                <p14:cNvContentPartPr/>
                <p14:nvPr/>
              </p14:nvContentPartPr>
              <p14:xfrm>
                <a:off x="2495320" y="3784360"/>
                <a:ext cx="96480" cy="123480"/>
              </p14:xfrm>
            </p:contentPart>
          </mc:Choice>
          <mc:Fallback xmlns="">
            <p:pic>
              <p:nvPicPr>
                <p:cNvPr id="81" name="Ink 80"/>
              </p:nvPicPr>
              <p:blipFill>
                <a:blip r:embed="rId96"/>
              </p:blipFill>
              <p:spPr>
                <a:xfrm>
                  <a:off x="2495320" y="3784360"/>
                  <a:ext cx="96480" cy="123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2" name="Ink 81"/>
                <p14:cNvContentPartPr/>
                <p14:nvPr/>
              </p14:nvContentPartPr>
              <p14:xfrm>
                <a:off x="2611960" y="3777160"/>
                <a:ext cx="69120" cy="12564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98"/>
              </p:blipFill>
              <p:spPr>
                <a:xfrm>
                  <a:off x="2611960" y="3777160"/>
                  <a:ext cx="69120" cy="125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5" name="Ink 84"/>
                <p14:cNvContentPartPr/>
                <p14:nvPr/>
              </p14:nvContentPartPr>
              <p14:xfrm>
                <a:off x="2743720" y="3798400"/>
                <a:ext cx="70200" cy="125280"/>
              </p14:xfrm>
            </p:contentPart>
          </mc:Choice>
          <mc:Fallback xmlns="">
            <p:pic>
              <p:nvPicPr>
                <p:cNvPr id="85" name="Ink 84"/>
              </p:nvPicPr>
              <p:blipFill>
                <a:blip r:embed="rId100"/>
              </p:blipFill>
              <p:spPr>
                <a:xfrm>
                  <a:off x="2743720" y="3798400"/>
                  <a:ext cx="70200" cy="12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6" name="Ink 85"/>
                <p14:cNvContentPartPr/>
                <p14:nvPr/>
              </p14:nvContentPartPr>
              <p14:xfrm>
                <a:off x="2826520" y="3763840"/>
                <a:ext cx="82080" cy="144000"/>
              </p14:xfrm>
            </p:contentPart>
          </mc:Choice>
          <mc:Fallback xmlns="">
            <p:pic>
              <p:nvPicPr>
                <p:cNvPr id="86" name="Ink 85"/>
              </p:nvPicPr>
              <p:blipFill>
                <a:blip r:embed="rId102"/>
              </p:blipFill>
              <p:spPr>
                <a:xfrm>
                  <a:off x="2826520" y="3763840"/>
                  <a:ext cx="82080" cy="144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8" name="Ink 87"/>
                <p14:cNvContentPartPr/>
                <p14:nvPr/>
              </p14:nvContentPartPr>
              <p14:xfrm>
                <a:off x="2513320" y="4002880"/>
                <a:ext cx="88560" cy="123480"/>
              </p14:xfrm>
            </p:contentPart>
          </mc:Choice>
          <mc:Fallback xmlns="">
            <p:pic>
              <p:nvPicPr>
                <p:cNvPr id="88" name="Ink 87"/>
              </p:nvPicPr>
              <p:blipFill>
                <a:blip r:embed="rId104"/>
              </p:blipFill>
              <p:spPr>
                <a:xfrm>
                  <a:off x="2513320" y="4002880"/>
                  <a:ext cx="88560" cy="123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9" name="Ink 88"/>
                <p14:cNvContentPartPr/>
                <p14:nvPr/>
              </p14:nvContentPartPr>
              <p14:xfrm>
                <a:off x="2611960" y="4002160"/>
                <a:ext cx="65160" cy="108360"/>
              </p14:xfrm>
            </p:contentPart>
          </mc:Choice>
          <mc:Fallback xmlns="">
            <p:pic>
              <p:nvPicPr>
                <p:cNvPr id="89" name="Ink 88"/>
              </p:nvPicPr>
              <p:blipFill>
                <a:blip r:embed="rId106"/>
              </p:blipFill>
              <p:spPr>
                <a:xfrm>
                  <a:off x="2611960" y="4002160"/>
                  <a:ext cx="65160" cy="108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0" name="Ink 89"/>
                <p14:cNvContentPartPr/>
                <p14:nvPr/>
              </p14:nvContentPartPr>
              <p14:xfrm>
                <a:off x="2708080" y="4006120"/>
                <a:ext cx="85320" cy="119520"/>
              </p14:xfrm>
            </p:contentPart>
          </mc:Choice>
          <mc:Fallback xmlns="">
            <p:pic>
              <p:nvPicPr>
                <p:cNvPr id="90" name="Ink 89"/>
              </p:nvPicPr>
              <p:blipFill>
                <a:blip r:embed="rId108"/>
              </p:blipFill>
              <p:spPr>
                <a:xfrm>
                  <a:off x="2708080" y="4006120"/>
                  <a:ext cx="85320" cy="119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1" name="Ink 90"/>
                <p14:cNvContentPartPr/>
                <p14:nvPr/>
              </p14:nvContentPartPr>
              <p14:xfrm>
                <a:off x="2808880" y="3995680"/>
                <a:ext cx="62640" cy="99360"/>
              </p14:xfrm>
            </p:contentPart>
          </mc:Choice>
          <mc:Fallback xmlns="">
            <p:pic>
              <p:nvPicPr>
                <p:cNvPr id="91" name="Ink 90"/>
              </p:nvPicPr>
              <p:blipFill>
                <a:blip r:embed="rId110"/>
              </p:blipFill>
              <p:spPr>
                <a:xfrm>
                  <a:off x="2808880" y="3995680"/>
                  <a:ext cx="62640" cy="99360"/>
                </a:xfrm>
                <a:prstGeom prst="rect"/>
              </p:spPr>
            </p:pic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4297840" y="3760240"/>
            <a:ext cx="419760" cy="344520"/>
            <a:chOff x="4297840" y="3760240"/>
            <a:chExt cx="41976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3" name="Ink 92"/>
                <p14:cNvContentPartPr/>
                <p14:nvPr/>
              </p14:nvContentPartPr>
              <p14:xfrm>
                <a:off x="4297840" y="3974080"/>
                <a:ext cx="83880" cy="128880"/>
              </p14:xfrm>
            </p:contentPart>
          </mc:Choice>
          <mc:Fallback xmlns="">
            <p:pic>
              <p:nvPicPr>
                <p:cNvPr id="93" name="Ink 92"/>
              </p:nvPicPr>
              <p:blipFill>
                <a:blip r:embed="rId112"/>
              </p:blipFill>
              <p:spPr>
                <a:xfrm>
                  <a:off x="4297840" y="3974080"/>
                  <a:ext cx="83880" cy="128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4" name="Ink 93"/>
                <p14:cNvContentPartPr/>
                <p14:nvPr/>
              </p14:nvContentPartPr>
              <p14:xfrm>
                <a:off x="4402600" y="3999640"/>
                <a:ext cx="87120" cy="105120"/>
              </p14:xfrm>
            </p:contentPart>
          </mc:Choice>
          <mc:Fallback xmlns="">
            <p:pic>
              <p:nvPicPr>
                <p:cNvPr id="94" name="Ink 93"/>
              </p:nvPicPr>
              <p:blipFill>
                <a:blip r:embed="rId114"/>
              </p:blipFill>
              <p:spPr>
                <a:xfrm>
                  <a:off x="4402600" y="3999640"/>
                  <a:ext cx="87120" cy="105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5" name="Ink 94"/>
                <p14:cNvContentPartPr/>
                <p14:nvPr/>
              </p14:nvContentPartPr>
              <p14:xfrm>
                <a:off x="4521400" y="4056160"/>
                <a:ext cx="6840" cy="18720"/>
              </p14:xfrm>
            </p:contentPart>
          </mc:Choice>
          <mc:Fallback xmlns="">
            <p:pic>
              <p:nvPicPr>
                <p:cNvPr id="95" name="Ink 94"/>
              </p:nvPicPr>
              <p:blipFill>
                <a:blip r:embed="rId116"/>
              </p:blipFill>
              <p:spPr>
                <a:xfrm>
                  <a:off x="4521400" y="4056160"/>
                  <a:ext cx="6840" cy="18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6" name="Ink 95"/>
                <p14:cNvContentPartPr/>
                <p14:nvPr/>
              </p14:nvContentPartPr>
              <p14:xfrm>
                <a:off x="4587640" y="3974080"/>
                <a:ext cx="80640" cy="82800"/>
              </p14:xfrm>
            </p:contentPart>
          </mc:Choice>
          <mc:Fallback xmlns="">
            <p:pic>
              <p:nvPicPr>
                <p:cNvPr id="96" name="Ink 95"/>
              </p:nvPicPr>
              <p:blipFill>
                <a:blip r:embed="rId118"/>
              </p:blipFill>
              <p:spPr>
                <a:xfrm>
                  <a:off x="4587640" y="3974080"/>
                  <a:ext cx="80640" cy="82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7" name="Ink 96"/>
                <p14:cNvContentPartPr/>
                <p14:nvPr/>
              </p14:nvContentPartPr>
              <p14:xfrm>
                <a:off x="4631920" y="3974080"/>
                <a:ext cx="4680" cy="106920"/>
              </p14:xfrm>
            </p:contentPart>
          </mc:Choice>
          <mc:Fallback xmlns="">
            <p:pic>
              <p:nvPicPr>
                <p:cNvPr id="97" name="Ink 96"/>
              </p:nvPicPr>
              <p:blipFill>
                <a:blip r:embed="rId120"/>
              </p:blipFill>
              <p:spPr>
                <a:xfrm>
                  <a:off x="4631920" y="3974080"/>
                  <a:ext cx="4680" cy="106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9" name="Ink 98"/>
                <p14:cNvContentPartPr/>
                <p14:nvPr/>
              </p14:nvContentPartPr>
              <p14:xfrm>
                <a:off x="4351120" y="3776080"/>
                <a:ext cx="65160" cy="127440"/>
              </p14:xfrm>
            </p:contentPart>
          </mc:Choice>
          <mc:Fallback xmlns="">
            <p:pic>
              <p:nvPicPr>
                <p:cNvPr id="99" name="Ink 98"/>
              </p:nvPicPr>
              <p:blipFill>
                <a:blip r:embed="rId122"/>
              </p:blipFill>
              <p:spPr>
                <a:xfrm>
                  <a:off x="4351120" y="3776080"/>
                  <a:ext cx="65160" cy="127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0" name="Ink 99"/>
                <p14:cNvContentPartPr/>
                <p14:nvPr/>
              </p14:nvContentPartPr>
              <p14:xfrm>
                <a:off x="4446520" y="3770320"/>
                <a:ext cx="68400" cy="137880"/>
              </p14:xfrm>
            </p:contentPart>
          </mc:Choice>
          <mc:Fallback xmlns="">
            <p:pic>
              <p:nvPicPr>
                <p:cNvPr id="100" name="Ink 99"/>
              </p:nvPicPr>
              <p:blipFill>
                <a:blip r:embed="rId124"/>
              </p:blipFill>
              <p:spPr>
                <a:xfrm>
                  <a:off x="4446520" y="3770320"/>
                  <a:ext cx="68400" cy="137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1" name="Ink 100"/>
                <p14:cNvContentPartPr/>
                <p14:nvPr/>
              </p14:nvContentPartPr>
              <p14:xfrm>
                <a:off x="4566400" y="3841960"/>
                <a:ext cx="6120" cy="24840"/>
              </p14:xfrm>
            </p:contentPart>
          </mc:Choice>
          <mc:Fallback xmlns="">
            <p:pic>
              <p:nvPicPr>
                <p:cNvPr id="101" name="Ink 100"/>
              </p:nvPicPr>
              <p:blipFill>
                <a:blip r:embed="rId126"/>
              </p:blipFill>
              <p:spPr>
                <a:xfrm>
                  <a:off x="4566400" y="3841960"/>
                  <a:ext cx="6120" cy="24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2" name="Ink 101"/>
                <p14:cNvContentPartPr/>
                <p14:nvPr/>
              </p14:nvContentPartPr>
              <p14:xfrm>
                <a:off x="4627960" y="3760240"/>
                <a:ext cx="89640" cy="143640"/>
              </p14:xfrm>
            </p:contentPart>
          </mc:Choice>
          <mc:Fallback xmlns="">
            <p:pic>
              <p:nvPicPr>
                <p:cNvPr id="102" name="Ink 101"/>
              </p:nvPicPr>
              <p:blipFill>
                <a:blip r:embed="rId128"/>
              </p:blipFill>
              <p:spPr>
                <a:xfrm>
                  <a:off x="4627960" y="3760240"/>
                  <a:ext cx="89640" cy="1436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4" name="Ink 103"/>
              <p14:cNvContentPartPr/>
              <p14:nvPr/>
            </p14:nvContentPartPr>
            <p14:xfrm>
              <a:off x="2638240" y="4468360"/>
              <a:ext cx="108000" cy="648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30"/>
            </p:blipFill>
            <p:spPr>
              <a:xfrm>
                <a:off x="2638240" y="4468360"/>
                <a:ext cx="108000" cy="6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5" name="Ink 104"/>
              <p14:cNvContentPartPr/>
              <p14:nvPr/>
            </p14:nvContentPartPr>
            <p14:xfrm>
              <a:off x="2621680" y="4453960"/>
              <a:ext cx="785880" cy="22824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132"/>
            </p:blipFill>
            <p:spPr>
              <a:xfrm>
                <a:off x="2621680" y="4453960"/>
                <a:ext cx="785880" cy="228240"/>
              </a:xfrm>
              <a:prstGeom prst="rect"/>
            </p:spPr>
          </p:pic>
        </mc:Fallback>
      </mc:AlternateContent>
      <p:grpSp>
        <p:nvGrpSpPr>
          <p:cNvPr id="109" name="Group 108"/>
          <p:cNvGrpSpPr/>
          <p:nvPr/>
        </p:nvGrpSpPr>
        <p:grpSpPr>
          <a:xfrm>
            <a:off x="3487120" y="4442080"/>
            <a:ext cx="1815480" cy="258120"/>
            <a:chOff x="3487120" y="4442080"/>
            <a:chExt cx="181548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6" name="Ink 105"/>
                <p14:cNvContentPartPr/>
                <p14:nvPr/>
              </p14:nvContentPartPr>
              <p14:xfrm>
                <a:off x="3487120" y="4442080"/>
                <a:ext cx="640800" cy="258120"/>
              </p14:xfrm>
            </p:contentPart>
          </mc:Choice>
          <mc:Fallback xmlns="">
            <p:pic>
              <p:nvPicPr>
                <p:cNvPr id="106" name="Ink 105"/>
              </p:nvPicPr>
              <p:blipFill>
                <a:blip r:embed="rId134"/>
              </p:blipFill>
              <p:spPr>
                <a:xfrm>
                  <a:off x="3487120" y="4442080"/>
                  <a:ext cx="640800" cy="258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7" name="Ink 106"/>
                <p14:cNvContentPartPr/>
                <p14:nvPr/>
              </p14:nvContentPartPr>
              <p14:xfrm>
                <a:off x="4191640" y="4570600"/>
                <a:ext cx="47160" cy="73080"/>
              </p14:xfrm>
            </p:contentPart>
          </mc:Choice>
          <mc:Fallback xmlns="">
            <p:pic>
              <p:nvPicPr>
                <p:cNvPr id="107" name="Ink 106"/>
              </p:nvPicPr>
              <p:blipFill>
                <a:blip r:embed="rId136"/>
              </p:blipFill>
              <p:spPr>
                <a:xfrm>
                  <a:off x="4191640" y="4570600"/>
                  <a:ext cx="47160" cy="73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8" name="Ink 107"/>
                <p14:cNvContentPartPr/>
                <p14:nvPr/>
              </p14:nvContentPartPr>
              <p14:xfrm>
                <a:off x="4323040" y="4444240"/>
                <a:ext cx="979560" cy="177480"/>
              </p14:xfrm>
            </p:contentPart>
          </mc:Choice>
          <mc:Fallback xmlns="">
            <p:pic>
              <p:nvPicPr>
                <p:cNvPr id="108" name="Ink 107"/>
              </p:nvPicPr>
              <p:blipFill>
                <a:blip r:embed="rId138"/>
              </p:blipFill>
              <p:spPr>
                <a:xfrm>
                  <a:off x="4323040" y="4444240"/>
                  <a:ext cx="979560" cy="177480"/>
                </a:xfrm>
                <a:prstGeom prst="rect"/>
              </p:spPr>
            </p:pic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4950160" y="4943920"/>
            <a:ext cx="981720" cy="208440"/>
            <a:chOff x="4950160" y="4943920"/>
            <a:chExt cx="98172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0" name="Ink 119"/>
                <p14:cNvContentPartPr/>
                <p14:nvPr/>
              </p14:nvContentPartPr>
              <p14:xfrm>
                <a:off x="4950160" y="4943920"/>
                <a:ext cx="981720" cy="208440"/>
              </p14:xfrm>
            </p:contentPart>
          </mc:Choice>
          <mc:Fallback xmlns="">
            <p:pic>
              <p:nvPicPr>
                <p:cNvPr id="120" name="Ink 119"/>
              </p:nvPicPr>
              <p:blipFill>
                <a:blip r:embed="rId140"/>
              </p:blipFill>
              <p:spPr>
                <a:xfrm>
                  <a:off x="4950160" y="4943920"/>
                  <a:ext cx="981720" cy="208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2" name="Ink 121"/>
                <p14:cNvContentPartPr/>
                <p14:nvPr/>
              </p14:nvContentPartPr>
              <p14:xfrm>
                <a:off x="5037280" y="5015560"/>
                <a:ext cx="138600" cy="7200"/>
              </p14:xfrm>
            </p:contentPart>
          </mc:Choice>
          <mc:Fallback xmlns="">
            <p:pic>
              <p:nvPicPr>
                <p:cNvPr id="122" name="Ink 121"/>
              </p:nvPicPr>
              <p:blipFill>
                <a:blip r:embed="rId142"/>
              </p:blipFill>
              <p:spPr>
                <a:xfrm>
                  <a:off x="5037280" y="5015560"/>
                  <a:ext cx="138600" cy="7200"/>
                </a:xfrm>
                <a:prstGeom prst="rect"/>
              </p:spPr>
            </p:pic>
          </mc:Fallback>
        </mc:AlternateContent>
      </p:grpSp>
      <p:grpSp>
        <p:nvGrpSpPr>
          <p:cNvPr id="165" name="Group 164"/>
          <p:cNvGrpSpPr/>
          <p:nvPr/>
        </p:nvGrpSpPr>
        <p:grpSpPr>
          <a:xfrm>
            <a:off x="1671640" y="4926280"/>
            <a:ext cx="2311200" cy="718200"/>
            <a:chOff x="1671640" y="4926280"/>
            <a:chExt cx="231120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0" name="Ink 109"/>
                <p14:cNvContentPartPr/>
                <p14:nvPr/>
              </p14:nvContentPartPr>
              <p14:xfrm>
                <a:off x="1671640" y="4976320"/>
                <a:ext cx="823320" cy="182160"/>
              </p14:xfrm>
            </p:contentPart>
          </mc:Choice>
          <mc:Fallback xmlns="">
            <p:pic>
              <p:nvPicPr>
                <p:cNvPr id="110" name="Ink 109"/>
              </p:nvPicPr>
              <p:blipFill>
                <a:blip r:embed="rId144"/>
              </p:blipFill>
              <p:spPr>
                <a:xfrm>
                  <a:off x="1671640" y="4976320"/>
                  <a:ext cx="823320" cy="182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1" name="Ink 110"/>
                <p14:cNvContentPartPr/>
                <p14:nvPr/>
              </p14:nvContentPartPr>
              <p14:xfrm>
                <a:off x="2400280" y="4926280"/>
                <a:ext cx="52920" cy="54000"/>
              </p14:xfrm>
            </p:contentPart>
          </mc:Choice>
          <mc:Fallback xmlns="">
            <p:pic>
              <p:nvPicPr>
                <p:cNvPr id="111" name="Ink 110"/>
              </p:nvPicPr>
              <p:blipFill>
                <a:blip r:embed="rId146"/>
              </p:blipFill>
              <p:spPr>
                <a:xfrm>
                  <a:off x="2400280" y="4926280"/>
                  <a:ext cx="52920" cy="54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3" name="Ink 112"/>
                <p14:cNvContentPartPr/>
                <p14:nvPr/>
              </p14:nvContentPartPr>
              <p14:xfrm>
                <a:off x="3348880" y="5016280"/>
                <a:ext cx="86400" cy="126360"/>
              </p14:xfrm>
            </p:contentPart>
          </mc:Choice>
          <mc:Fallback xmlns="">
            <p:pic>
              <p:nvPicPr>
                <p:cNvPr id="113" name="Ink 112"/>
              </p:nvPicPr>
              <p:blipFill>
                <a:blip r:embed="rId148"/>
              </p:blipFill>
              <p:spPr>
                <a:xfrm>
                  <a:off x="3348880" y="5016280"/>
                  <a:ext cx="86400" cy="12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4" name="Ink 113"/>
                <p14:cNvContentPartPr/>
                <p14:nvPr/>
              </p14:nvContentPartPr>
              <p14:xfrm>
                <a:off x="3467680" y="5014120"/>
                <a:ext cx="62280" cy="115920"/>
              </p14:xfrm>
            </p:contentPart>
          </mc:Choice>
          <mc:Fallback xmlns="">
            <p:pic>
              <p:nvPicPr>
                <p:cNvPr id="114" name="Ink 113"/>
              </p:nvPicPr>
              <p:blipFill>
                <a:blip r:embed="rId150"/>
              </p:blipFill>
              <p:spPr>
                <a:xfrm>
                  <a:off x="3467680" y="5014120"/>
                  <a:ext cx="62280" cy="115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5" name="Ink 114"/>
                <p14:cNvContentPartPr/>
                <p14:nvPr/>
              </p14:nvContentPartPr>
              <p14:xfrm>
                <a:off x="3573520" y="5032120"/>
                <a:ext cx="83880" cy="116280"/>
              </p14:xfrm>
            </p:contentPart>
          </mc:Choice>
          <mc:Fallback xmlns="">
            <p:pic>
              <p:nvPicPr>
                <p:cNvPr id="115" name="Ink 114"/>
              </p:nvPicPr>
              <p:blipFill>
                <a:blip r:embed="rId152"/>
              </p:blipFill>
              <p:spPr>
                <a:xfrm>
                  <a:off x="3573520" y="5032120"/>
                  <a:ext cx="83880" cy="116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6" name="Ink 115"/>
                <p14:cNvContentPartPr/>
                <p14:nvPr/>
              </p14:nvContentPartPr>
              <p14:xfrm>
                <a:off x="3689800" y="5015560"/>
                <a:ext cx="70200" cy="136080"/>
              </p14:xfrm>
            </p:contentPart>
          </mc:Choice>
          <mc:Fallback xmlns="">
            <p:pic>
              <p:nvPicPr>
                <p:cNvPr id="116" name="Ink 115"/>
              </p:nvPicPr>
              <p:blipFill>
                <a:blip r:embed="rId154"/>
              </p:blipFill>
              <p:spPr>
                <a:xfrm>
                  <a:off x="3689800" y="5015560"/>
                  <a:ext cx="70200" cy="136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7" name="Ink 116"/>
                <p14:cNvContentPartPr/>
                <p14:nvPr/>
              </p14:nvContentPartPr>
              <p14:xfrm>
                <a:off x="3798880" y="5009800"/>
                <a:ext cx="86400" cy="105120"/>
              </p14:xfrm>
            </p:contentPart>
          </mc:Choice>
          <mc:Fallback xmlns="">
            <p:pic>
              <p:nvPicPr>
                <p:cNvPr id="117" name="Ink 116"/>
              </p:nvPicPr>
              <p:blipFill>
                <a:blip r:embed="rId156"/>
              </p:blipFill>
              <p:spPr>
                <a:xfrm>
                  <a:off x="3798880" y="5009800"/>
                  <a:ext cx="86400" cy="105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8" name="Ink 117"/>
                <p14:cNvContentPartPr/>
                <p14:nvPr/>
              </p14:nvContentPartPr>
              <p14:xfrm>
                <a:off x="3854680" y="5018080"/>
                <a:ext cx="6120" cy="132480"/>
              </p14:xfrm>
            </p:contentPart>
          </mc:Choice>
          <mc:Fallback xmlns="">
            <p:pic>
              <p:nvPicPr>
                <p:cNvPr id="118" name="Ink 117"/>
              </p:nvPicPr>
              <p:blipFill>
                <a:blip r:embed="rId158"/>
              </p:blipFill>
              <p:spPr>
                <a:xfrm>
                  <a:off x="3854680" y="5018080"/>
                  <a:ext cx="6120" cy="132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9" name="Ink 118"/>
                <p14:cNvContentPartPr/>
                <p14:nvPr/>
              </p14:nvContentPartPr>
              <p14:xfrm>
                <a:off x="3915520" y="5018440"/>
                <a:ext cx="67320" cy="123840"/>
              </p14:xfrm>
            </p:contentPart>
          </mc:Choice>
          <mc:Fallback xmlns="">
            <p:pic>
              <p:nvPicPr>
                <p:cNvPr id="119" name="Ink 118"/>
              </p:nvPicPr>
              <p:blipFill>
                <a:blip r:embed="rId160"/>
              </p:blipFill>
              <p:spPr>
                <a:xfrm>
                  <a:off x="3915520" y="5018440"/>
                  <a:ext cx="67320" cy="123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4" name="Ink 123"/>
                <p14:cNvContentPartPr/>
                <p14:nvPr/>
              </p14:nvContentPartPr>
              <p14:xfrm>
                <a:off x="2488120" y="5244160"/>
                <a:ext cx="72360" cy="148680"/>
              </p14:xfrm>
            </p:contentPart>
          </mc:Choice>
          <mc:Fallback xmlns="">
            <p:pic>
              <p:nvPicPr>
                <p:cNvPr id="124" name="Ink 123"/>
              </p:nvPicPr>
              <p:blipFill>
                <a:blip r:embed="rId162"/>
              </p:blipFill>
              <p:spPr>
                <a:xfrm>
                  <a:off x="2488120" y="5244160"/>
                  <a:ext cx="72360" cy="148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5" name="Ink 124"/>
                <p14:cNvContentPartPr/>
                <p14:nvPr/>
              </p14:nvContentPartPr>
              <p14:xfrm>
                <a:off x="2607280" y="5235880"/>
                <a:ext cx="61560" cy="120240"/>
              </p14:xfrm>
            </p:contentPart>
          </mc:Choice>
          <mc:Fallback xmlns="">
            <p:pic>
              <p:nvPicPr>
                <p:cNvPr id="125" name="Ink 124"/>
              </p:nvPicPr>
              <p:blipFill>
                <a:blip r:embed="rId164"/>
              </p:blipFill>
              <p:spPr>
                <a:xfrm>
                  <a:off x="2607280" y="5235880"/>
                  <a:ext cx="61560" cy="120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6" name="Ink 125"/>
                <p14:cNvContentPartPr/>
                <p14:nvPr/>
              </p14:nvContentPartPr>
              <p14:xfrm>
                <a:off x="2705200" y="5245600"/>
                <a:ext cx="62640" cy="127440"/>
              </p14:xfrm>
            </p:contentPart>
          </mc:Choice>
          <mc:Fallback xmlns="">
            <p:pic>
              <p:nvPicPr>
                <p:cNvPr id="126" name="Ink 125"/>
              </p:nvPicPr>
              <p:blipFill>
                <a:blip r:embed="rId166"/>
              </p:blipFill>
              <p:spPr>
                <a:xfrm>
                  <a:off x="2705200" y="5245600"/>
                  <a:ext cx="62640" cy="127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7" name="Ink 126"/>
                <p14:cNvContentPartPr/>
                <p14:nvPr/>
              </p14:nvContentPartPr>
              <p14:xfrm>
                <a:off x="2802400" y="5226520"/>
                <a:ext cx="64440" cy="146160"/>
              </p14:xfrm>
            </p:contentPart>
          </mc:Choice>
          <mc:Fallback xmlns="">
            <p:pic>
              <p:nvPicPr>
                <p:cNvPr id="127" name="Ink 126"/>
              </p:nvPicPr>
              <p:blipFill>
                <a:blip r:embed="rId168"/>
              </p:blipFill>
              <p:spPr>
                <a:xfrm>
                  <a:off x="2802400" y="5226520"/>
                  <a:ext cx="64440" cy="146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8" name="Ink 127"/>
                <p14:cNvContentPartPr/>
                <p14:nvPr/>
              </p14:nvContentPartPr>
              <p14:xfrm>
                <a:off x="2892400" y="5234800"/>
                <a:ext cx="76320" cy="133920"/>
              </p14:xfrm>
            </p:contentPart>
          </mc:Choice>
          <mc:Fallback xmlns="">
            <p:pic>
              <p:nvPicPr>
                <p:cNvPr id="128" name="Ink 127"/>
              </p:nvPicPr>
              <p:blipFill>
                <a:blip r:embed="rId170"/>
              </p:blipFill>
              <p:spPr>
                <a:xfrm>
                  <a:off x="2892400" y="5234800"/>
                  <a:ext cx="76320" cy="13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0" name="Ink 129"/>
                <p14:cNvContentPartPr/>
                <p14:nvPr/>
              </p14:nvContentPartPr>
              <p14:xfrm>
                <a:off x="2982400" y="5248480"/>
                <a:ext cx="75960" cy="108360"/>
              </p14:xfrm>
            </p:contentPart>
          </mc:Choice>
          <mc:Fallback xmlns="">
            <p:pic>
              <p:nvPicPr>
                <p:cNvPr id="130" name="Ink 129"/>
              </p:nvPicPr>
              <p:blipFill>
                <a:blip r:embed="rId172"/>
              </p:blipFill>
              <p:spPr>
                <a:xfrm>
                  <a:off x="2982400" y="5248480"/>
                  <a:ext cx="75960" cy="108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1" name="Ink 130"/>
                <p14:cNvContentPartPr/>
                <p14:nvPr/>
              </p14:nvContentPartPr>
              <p14:xfrm>
                <a:off x="3079960" y="5259280"/>
                <a:ext cx="75600" cy="119520"/>
              </p14:xfrm>
            </p:contentPart>
          </mc:Choice>
          <mc:Fallback xmlns="">
            <p:pic>
              <p:nvPicPr>
                <p:cNvPr id="131" name="Ink 130"/>
              </p:nvPicPr>
              <p:blipFill>
                <a:blip r:embed="rId174"/>
              </p:blipFill>
              <p:spPr>
                <a:xfrm>
                  <a:off x="3079960" y="5259280"/>
                  <a:ext cx="75600" cy="119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2" name="Ink 131"/>
                <p14:cNvContentPartPr/>
                <p14:nvPr/>
              </p14:nvContentPartPr>
              <p14:xfrm>
                <a:off x="3201280" y="5254960"/>
                <a:ext cx="80280" cy="135720"/>
              </p14:xfrm>
            </p:contentPart>
          </mc:Choice>
          <mc:Fallback xmlns="">
            <p:pic>
              <p:nvPicPr>
                <p:cNvPr id="132" name="Ink 131"/>
              </p:nvPicPr>
              <p:blipFill>
                <a:blip r:embed="rId176"/>
              </p:blipFill>
              <p:spPr>
                <a:xfrm>
                  <a:off x="3201280" y="5254960"/>
                  <a:ext cx="80280" cy="135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3" name="Ink 132"/>
                <p14:cNvContentPartPr/>
                <p14:nvPr/>
              </p14:nvContentPartPr>
              <p14:xfrm>
                <a:off x="3314680" y="5254240"/>
                <a:ext cx="65520" cy="102600"/>
              </p14:xfrm>
            </p:contentPart>
          </mc:Choice>
          <mc:Fallback xmlns="">
            <p:pic>
              <p:nvPicPr>
                <p:cNvPr id="133" name="Ink 132"/>
              </p:nvPicPr>
              <p:blipFill>
                <a:blip r:embed="rId178"/>
              </p:blipFill>
              <p:spPr>
                <a:xfrm>
                  <a:off x="3314680" y="5254240"/>
                  <a:ext cx="65520" cy="102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4" name="Ink 133"/>
                <p14:cNvContentPartPr/>
                <p14:nvPr/>
              </p14:nvContentPartPr>
              <p14:xfrm>
                <a:off x="3379120" y="5247040"/>
                <a:ext cx="61200" cy="128520"/>
              </p14:xfrm>
            </p:contentPart>
          </mc:Choice>
          <mc:Fallback xmlns="">
            <p:pic>
              <p:nvPicPr>
                <p:cNvPr id="134" name="Ink 133"/>
              </p:nvPicPr>
              <p:blipFill>
                <a:blip r:embed="rId180"/>
              </p:blipFill>
              <p:spPr>
                <a:xfrm>
                  <a:off x="3379120" y="5247040"/>
                  <a:ext cx="61200" cy="128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1" name="Ink 150"/>
                <p14:cNvContentPartPr/>
                <p14:nvPr/>
              </p14:nvContentPartPr>
              <p14:xfrm>
                <a:off x="2464720" y="5495080"/>
                <a:ext cx="72720" cy="149400"/>
              </p14:xfrm>
            </p:contentPart>
          </mc:Choice>
          <mc:Fallback xmlns="">
            <p:pic>
              <p:nvPicPr>
                <p:cNvPr id="151" name="Ink 150"/>
              </p:nvPicPr>
              <p:blipFill>
                <a:blip r:embed="rId182"/>
              </p:blipFill>
              <p:spPr>
                <a:xfrm>
                  <a:off x="2464720" y="5495080"/>
                  <a:ext cx="72720" cy="149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2" name="Ink 151"/>
                <p14:cNvContentPartPr/>
                <p14:nvPr/>
              </p14:nvContentPartPr>
              <p14:xfrm>
                <a:off x="2573440" y="5515960"/>
                <a:ext cx="62640" cy="117720"/>
              </p14:xfrm>
            </p:contentPart>
          </mc:Choice>
          <mc:Fallback xmlns="">
            <p:pic>
              <p:nvPicPr>
                <p:cNvPr id="152" name="Ink 151"/>
              </p:nvPicPr>
              <p:blipFill>
                <a:blip r:embed="rId184"/>
              </p:blipFill>
              <p:spPr>
                <a:xfrm>
                  <a:off x="2573440" y="5515960"/>
                  <a:ext cx="62640" cy="117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3" name="Ink 152"/>
                <p14:cNvContentPartPr/>
                <p14:nvPr/>
              </p14:nvContentPartPr>
              <p14:xfrm>
                <a:off x="2675680" y="5513800"/>
                <a:ext cx="51840" cy="117720"/>
              </p14:xfrm>
            </p:contentPart>
          </mc:Choice>
          <mc:Fallback xmlns="">
            <p:pic>
              <p:nvPicPr>
                <p:cNvPr id="153" name="Ink 152"/>
              </p:nvPicPr>
              <p:blipFill>
                <a:blip r:embed="rId186"/>
              </p:blipFill>
              <p:spPr>
                <a:xfrm>
                  <a:off x="2675680" y="5513800"/>
                  <a:ext cx="51840" cy="117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4" name="Ink 153"/>
                <p14:cNvContentPartPr/>
                <p14:nvPr/>
              </p14:nvContentPartPr>
              <p14:xfrm>
                <a:off x="2762080" y="5501560"/>
                <a:ext cx="50760" cy="121680"/>
              </p14:xfrm>
            </p:contentPart>
          </mc:Choice>
          <mc:Fallback xmlns="">
            <p:pic>
              <p:nvPicPr>
                <p:cNvPr id="154" name="Ink 153"/>
              </p:nvPicPr>
              <p:blipFill>
                <a:blip r:embed="rId188"/>
              </p:blipFill>
              <p:spPr>
                <a:xfrm>
                  <a:off x="2762080" y="5501560"/>
                  <a:ext cx="50760" cy="12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5" name="Ink 154"/>
                <p14:cNvContentPartPr/>
                <p14:nvPr/>
              </p14:nvContentPartPr>
              <p14:xfrm>
                <a:off x="2869360" y="5466280"/>
                <a:ext cx="78120" cy="108360"/>
              </p14:xfrm>
            </p:contentPart>
          </mc:Choice>
          <mc:Fallback xmlns="">
            <p:pic>
              <p:nvPicPr>
                <p:cNvPr id="155" name="Ink 154"/>
              </p:nvPicPr>
              <p:blipFill>
                <a:blip r:embed="rId190"/>
              </p:blipFill>
              <p:spPr>
                <a:xfrm>
                  <a:off x="2869360" y="5466280"/>
                  <a:ext cx="78120" cy="108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6" name="Ink 155"/>
                <p14:cNvContentPartPr/>
                <p14:nvPr/>
              </p14:nvContentPartPr>
              <p14:xfrm>
                <a:off x="2919760" y="5479600"/>
                <a:ext cx="10080" cy="138240"/>
              </p14:xfrm>
            </p:contentPart>
          </mc:Choice>
          <mc:Fallback xmlns="">
            <p:pic>
              <p:nvPicPr>
                <p:cNvPr id="156" name="Ink 155"/>
              </p:nvPicPr>
              <p:blipFill>
                <a:blip r:embed="rId192"/>
              </p:blipFill>
              <p:spPr>
                <a:xfrm>
                  <a:off x="2919760" y="5479600"/>
                  <a:ext cx="10080" cy="138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7" name="Ink 156"/>
                <p14:cNvContentPartPr/>
                <p14:nvPr/>
              </p14:nvContentPartPr>
              <p14:xfrm>
                <a:off x="2974480" y="5478880"/>
                <a:ext cx="56160" cy="125280"/>
              </p14:xfrm>
            </p:contentPart>
          </mc:Choice>
          <mc:Fallback xmlns="">
            <p:pic>
              <p:nvPicPr>
                <p:cNvPr id="157" name="Ink 156"/>
              </p:nvPicPr>
              <p:blipFill>
                <a:blip r:embed="rId194"/>
              </p:blipFill>
              <p:spPr>
                <a:xfrm>
                  <a:off x="2974480" y="5478880"/>
                  <a:ext cx="56160" cy="12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8" name="Ink 157"/>
                <p14:cNvContentPartPr/>
                <p14:nvPr/>
              </p14:nvContentPartPr>
              <p14:xfrm>
                <a:off x="3080320" y="5500840"/>
                <a:ext cx="76680" cy="123840"/>
              </p14:xfrm>
            </p:contentPart>
          </mc:Choice>
          <mc:Fallback xmlns="">
            <p:pic>
              <p:nvPicPr>
                <p:cNvPr id="158" name="Ink 157"/>
              </p:nvPicPr>
              <p:blipFill>
                <a:blip r:embed="rId196"/>
              </p:blipFill>
              <p:spPr>
                <a:xfrm>
                  <a:off x="3080320" y="5500840"/>
                  <a:ext cx="76680" cy="123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9" name="Ink 158"/>
                <p14:cNvContentPartPr/>
                <p14:nvPr/>
              </p14:nvContentPartPr>
              <p14:xfrm>
                <a:off x="3078880" y="5556280"/>
                <a:ext cx="92160" cy="9720"/>
              </p14:xfrm>
            </p:contentPart>
          </mc:Choice>
          <mc:Fallback xmlns="">
            <p:pic>
              <p:nvPicPr>
                <p:cNvPr id="159" name="Ink 158"/>
              </p:nvPicPr>
              <p:blipFill>
                <a:blip r:embed="rId198"/>
              </p:blipFill>
              <p:spPr>
                <a:xfrm>
                  <a:off x="3078880" y="5556280"/>
                  <a:ext cx="92160" cy="9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0" name="Ink 159"/>
                <p14:cNvContentPartPr/>
                <p14:nvPr/>
              </p14:nvContentPartPr>
              <p14:xfrm>
                <a:off x="3180760" y="5486800"/>
                <a:ext cx="88920" cy="90000"/>
              </p14:xfrm>
            </p:contentPart>
          </mc:Choice>
          <mc:Fallback xmlns="">
            <p:pic>
              <p:nvPicPr>
                <p:cNvPr id="160" name="Ink 159"/>
              </p:nvPicPr>
              <p:blipFill>
                <a:blip r:embed="rId200"/>
              </p:blipFill>
              <p:spPr>
                <a:xfrm>
                  <a:off x="3180760" y="5486800"/>
                  <a:ext cx="88920" cy="90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1" name="Ink 160"/>
                <p14:cNvContentPartPr/>
                <p14:nvPr/>
              </p14:nvContentPartPr>
              <p14:xfrm>
                <a:off x="3244480" y="5498680"/>
                <a:ext cx="3960" cy="115200"/>
              </p14:xfrm>
            </p:contentPart>
          </mc:Choice>
          <mc:Fallback xmlns="">
            <p:pic>
              <p:nvPicPr>
                <p:cNvPr id="161" name="Ink 160"/>
              </p:nvPicPr>
              <p:blipFill>
                <a:blip r:embed="rId202"/>
              </p:blipFill>
              <p:spPr>
                <a:xfrm>
                  <a:off x="3244480" y="5498680"/>
                  <a:ext cx="3960" cy="115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2" name="Ink 161"/>
                <p14:cNvContentPartPr/>
                <p14:nvPr/>
              </p14:nvContentPartPr>
              <p14:xfrm>
                <a:off x="3283720" y="5485360"/>
                <a:ext cx="87120" cy="87120"/>
              </p14:xfrm>
            </p:contentPart>
          </mc:Choice>
          <mc:Fallback xmlns="">
            <p:pic>
              <p:nvPicPr>
                <p:cNvPr id="162" name="Ink 161"/>
              </p:nvPicPr>
              <p:blipFill>
                <a:blip r:embed="rId204"/>
              </p:blipFill>
              <p:spPr>
                <a:xfrm>
                  <a:off x="3283720" y="5485360"/>
                  <a:ext cx="8712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3" name="Ink 162"/>
                <p14:cNvContentPartPr/>
                <p14:nvPr/>
              </p14:nvContentPartPr>
              <p14:xfrm>
                <a:off x="3337000" y="5484280"/>
                <a:ext cx="7560" cy="129240"/>
              </p14:xfrm>
            </p:contentPart>
          </mc:Choice>
          <mc:Fallback xmlns="">
            <p:pic>
              <p:nvPicPr>
                <p:cNvPr id="163" name="Ink 162"/>
              </p:nvPicPr>
              <p:blipFill>
                <a:blip r:embed="rId206"/>
              </p:blipFill>
              <p:spPr>
                <a:xfrm>
                  <a:off x="3337000" y="5484280"/>
                  <a:ext cx="7560" cy="129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4" name="Ink 163"/>
                <p14:cNvContentPartPr/>
                <p14:nvPr/>
              </p14:nvContentPartPr>
              <p14:xfrm>
                <a:off x="3389200" y="5492920"/>
                <a:ext cx="75960" cy="120960"/>
              </p14:xfrm>
            </p:contentPart>
          </mc:Choice>
          <mc:Fallback xmlns="">
            <p:pic>
              <p:nvPicPr>
                <p:cNvPr id="164" name="Ink 163"/>
              </p:nvPicPr>
              <p:blipFill>
                <a:blip r:embed="rId208"/>
              </p:blipFill>
              <p:spPr>
                <a:xfrm>
                  <a:off x="3389200" y="5492920"/>
                  <a:ext cx="75960" cy="120960"/>
                </a:xfrm>
                <a:prstGeom prst="rect"/>
              </p:spPr>
            </p:pic>
          </mc:Fallback>
        </mc:AlternateContent>
      </p:grpSp>
      <p:grpSp>
        <p:nvGrpSpPr>
          <p:cNvPr id="198" name="Group 197"/>
          <p:cNvGrpSpPr/>
          <p:nvPr/>
        </p:nvGrpSpPr>
        <p:grpSpPr>
          <a:xfrm>
            <a:off x="4537960" y="5185840"/>
            <a:ext cx="2887560" cy="472320"/>
            <a:chOff x="4537960" y="5185840"/>
            <a:chExt cx="288756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6" name="Ink 165"/>
                <p14:cNvContentPartPr/>
                <p14:nvPr/>
              </p14:nvContentPartPr>
              <p14:xfrm>
                <a:off x="5271640" y="5511280"/>
                <a:ext cx="64440" cy="146880"/>
              </p14:xfrm>
            </p:contentPart>
          </mc:Choice>
          <mc:Fallback xmlns="">
            <p:pic>
              <p:nvPicPr>
                <p:cNvPr id="166" name="Ink 165"/>
              </p:nvPicPr>
              <p:blipFill>
                <a:blip r:embed="rId210"/>
              </p:blipFill>
              <p:spPr>
                <a:xfrm>
                  <a:off x="5271640" y="5511280"/>
                  <a:ext cx="64440" cy="146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7" name="Ink 166"/>
                <p14:cNvContentPartPr/>
                <p14:nvPr/>
              </p14:nvContentPartPr>
              <p14:xfrm>
                <a:off x="5380720" y="5523880"/>
                <a:ext cx="64800" cy="113400"/>
              </p14:xfrm>
            </p:contentPart>
          </mc:Choice>
          <mc:Fallback xmlns="">
            <p:pic>
              <p:nvPicPr>
                <p:cNvPr id="167" name="Ink 166"/>
              </p:nvPicPr>
              <p:blipFill>
                <a:blip r:embed="rId212"/>
              </p:blipFill>
              <p:spPr>
                <a:xfrm>
                  <a:off x="5380720" y="5523880"/>
                  <a:ext cx="64800" cy="113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8" name="Ink 167"/>
                <p14:cNvContentPartPr/>
                <p14:nvPr/>
              </p14:nvContentPartPr>
              <p14:xfrm>
                <a:off x="5484040" y="5511640"/>
                <a:ext cx="56160" cy="122040"/>
              </p14:xfrm>
            </p:contentPart>
          </mc:Choice>
          <mc:Fallback xmlns="">
            <p:pic>
              <p:nvPicPr>
                <p:cNvPr id="168" name="Ink 167"/>
              </p:nvPicPr>
              <p:blipFill>
                <a:blip r:embed="rId214"/>
              </p:blipFill>
              <p:spPr>
                <a:xfrm>
                  <a:off x="5484040" y="5511640"/>
                  <a:ext cx="56160" cy="122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9" name="Ink 168"/>
                <p14:cNvContentPartPr/>
                <p14:nvPr/>
              </p14:nvContentPartPr>
              <p14:xfrm>
                <a:off x="5589880" y="5494000"/>
                <a:ext cx="64440" cy="133200"/>
              </p14:xfrm>
            </p:contentPart>
          </mc:Choice>
          <mc:Fallback xmlns="">
            <p:pic>
              <p:nvPicPr>
                <p:cNvPr id="169" name="Ink 168"/>
              </p:nvPicPr>
              <p:blipFill>
                <a:blip r:embed="rId216"/>
              </p:blipFill>
              <p:spPr>
                <a:xfrm>
                  <a:off x="5589880" y="5494000"/>
                  <a:ext cx="64440" cy="133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0" name="Ink 169"/>
                <p14:cNvContentPartPr/>
                <p14:nvPr/>
              </p14:nvContentPartPr>
              <p14:xfrm>
                <a:off x="5702200" y="5497960"/>
                <a:ext cx="60840" cy="131400"/>
              </p14:xfrm>
            </p:contentPart>
          </mc:Choice>
          <mc:Fallback xmlns="">
            <p:pic>
              <p:nvPicPr>
                <p:cNvPr id="170" name="Ink 169"/>
              </p:nvPicPr>
              <p:blipFill>
                <a:blip r:embed="rId218"/>
              </p:blipFill>
              <p:spPr>
                <a:xfrm>
                  <a:off x="5702200" y="5497960"/>
                  <a:ext cx="60840" cy="131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1" name="Ink 170"/>
                <p14:cNvContentPartPr/>
                <p14:nvPr/>
              </p14:nvContentPartPr>
              <p14:xfrm>
                <a:off x="5695000" y="5559160"/>
                <a:ext cx="87120" cy="3960"/>
              </p14:xfrm>
            </p:contentPart>
          </mc:Choice>
          <mc:Fallback xmlns="">
            <p:pic>
              <p:nvPicPr>
                <p:cNvPr id="171" name="Ink 170"/>
              </p:nvPicPr>
              <p:blipFill>
                <a:blip r:embed="rId220"/>
              </p:blipFill>
              <p:spPr>
                <a:xfrm>
                  <a:off x="5695000" y="5559160"/>
                  <a:ext cx="87120" cy="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2" name="Ink 171"/>
                <p14:cNvContentPartPr/>
                <p14:nvPr/>
              </p14:nvContentPartPr>
              <p14:xfrm>
                <a:off x="5783560" y="5493640"/>
                <a:ext cx="60120" cy="133560"/>
              </p14:xfrm>
            </p:contentPart>
          </mc:Choice>
          <mc:Fallback xmlns="">
            <p:pic>
              <p:nvPicPr>
                <p:cNvPr id="172" name="Ink 171"/>
              </p:nvPicPr>
              <p:blipFill>
                <a:blip r:embed="rId222"/>
              </p:blipFill>
              <p:spPr>
                <a:xfrm>
                  <a:off x="5783560" y="5493640"/>
                  <a:ext cx="60120" cy="133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4" name="Ink 173"/>
                <p14:cNvContentPartPr/>
                <p14:nvPr/>
              </p14:nvContentPartPr>
              <p14:xfrm>
                <a:off x="5895160" y="5495440"/>
                <a:ext cx="54360" cy="150480"/>
              </p14:xfrm>
            </p:contentPart>
          </mc:Choice>
          <mc:Fallback xmlns="">
            <p:pic>
              <p:nvPicPr>
                <p:cNvPr id="174" name="Ink 173"/>
              </p:nvPicPr>
              <p:blipFill>
                <a:blip r:embed="rId224"/>
              </p:blipFill>
              <p:spPr>
                <a:xfrm>
                  <a:off x="5895160" y="5495440"/>
                  <a:ext cx="54360" cy="150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5" name="Ink 174"/>
                <p14:cNvContentPartPr/>
                <p14:nvPr/>
              </p14:nvContentPartPr>
              <p14:xfrm>
                <a:off x="5974720" y="5506600"/>
                <a:ext cx="66600" cy="132120"/>
              </p14:xfrm>
            </p:contentPart>
          </mc:Choice>
          <mc:Fallback xmlns="">
            <p:pic>
              <p:nvPicPr>
                <p:cNvPr id="175" name="Ink 174"/>
              </p:nvPicPr>
              <p:blipFill>
                <a:blip r:embed="rId226"/>
              </p:blipFill>
              <p:spPr>
                <a:xfrm>
                  <a:off x="5974720" y="5506600"/>
                  <a:ext cx="66600" cy="132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6" name="Ink 175"/>
                <p14:cNvContentPartPr/>
                <p14:nvPr/>
              </p14:nvContentPartPr>
              <p14:xfrm>
                <a:off x="6070840" y="5506600"/>
                <a:ext cx="67320" cy="125640"/>
              </p14:xfrm>
            </p:contentPart>
          </mc:Choice>
          <mc:Fallback xmlns="">
            <p:pic>
              <p:nvPicPr>
                <p:cNvPr id="176" name="Ink 175"/>
              </p:nvPicPr>
              <p:blipFill>
                <a:blip r:embed="rId228"/>
              </p:blipFill>
              <p:spPr>
                <a:xfrm>
                  <a:off x="6070840" y="5506600"/>
                  <a:ext cx="67320" cy="125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7" name="Ink 176"/>
                <p14:cNvContentPartPr/>
                <p14:nvPr/>
              </p14:nvContentPartPr>
              <p14:xfrm>
                <a:off x="6167320" y="5515960"/>
                <a:ext cx="73440" cy="122040"/>
              </p14:xfrm>
            </p:contentPart>
          </mc:Choice>
          <mc:Fallback xmlns="">
            <p:pic>
              <p:nvPicPr>
                <p:cNvPr id="177" name="Ink 176"/>
              </p:nvPicPr>
              <p:blipFill>
                <a:blip r:embed="rId230"/>
              </p:blipFill>
              <p:spPr>
                <a:xfrm>
                  <a:off x="6167320" y="5515960"/>
                  <a:ext cx="73440" cy="122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9" name="Ink 178"/>
                <p14:cNvContentPartPr/>
                <p14:nvPr/>
              </p14:nvContentPartPr>
              <p14:xfrm>
                <a:off x="4537960" y="5227240"/>
                <a:ext cx="1189080" cy="215640"/>
              </p14:xfrm>
            </p:contentPart>
          </mc:Choice>
          <mc:Fallback xmlns="">
            <p:pic>
              <p:nvPicPr>
                <p:cNvPr id="179" name="Ink 178"/>
              </p:nvPicPr>
              <p:blipFill>
                <a:blip r:embed="rId232"/>
              </p:blipFill>
              <p:spPr>
                <a:xfrm>
                  <a:off x="4537960" y="5227240"/>
                  <a:ext cx="1189080" cy="215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0" name="Ink 179"/>
                <p14:cNvContentPartPr/>
                <p14:nvPr/>
              </p14:nvContentPartPr>
              <p14:xfrm>
                <a:off x="5777080" y="5325160"/>
                <a:ext cx="7560" cy="24120"/>
              </p14:xfrm>
            </p:contentPart>
          </mc:Choice>
          <mc:Fallback xmlns="">
            <p:pic>
              <p:nvPicPr>
                <p:cNvPr id="180" name="Ink 179"/>
              </p:nvPicPr>
              <p:blipFill>
                <a:blip r:embed="rId234"/>
              </p:blipFill>
              <p:spPr>
                <a:xfrm>
                  <a:off x="5777080" y="5325160"/>
                  <a:ext cx="7560" cy="24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2" name="Ink 181"/>
                <p14:cNvContentPartPr/>
                <p14:nvPr/>
              </p14:nvContentPartPr>
              <p14:xfrm>
                <a:off x="5818120" y="5284480"/>
                <a:ext cx="78480" cy="97560"/>
              </p14:xfrm>
            </p:contentPart>
          </mc:Choice>
          <mc:Fallback xmlns="">
            <p:pic>
              <p:nvPicPr>
                <p:cNvPr id="182" name="Ink 181"/>
              </p:nvPicPr>
              <p:blipFill>
                <a:blip r:embed="rId236"/>
              </p:blipFill>
              <p:spPr>
                <a:xfrm>
                  <a:off x="5818120" y="5284480"/>
                  <a:ext cx="78480" cy="97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3" name="Ink 182"/>
                <p14:cNvContentPartPr/>
                <p14:nvPr/>
              </p14:nvContentPartPr>
              <p14:xfrm>
                <a:off x="5919640" y="5285560"/>
                <a:ext cx="47160" cy="82440"/>
              </p14:xfrm>
            </p:contentPart>
          </mc:Choice>
          <mc:Fallback xmlns="">
            <p:pic>
              <p:nvPicPr>
                <p:cNvPr id="183" name="Ink 182"/>
              </p:nvPicPr>
              <p:blipFill>
                <a:blip r:embed="rId238"/>
              </p:blipFill>
              <p:spPr>
                <a:xfrm>
                  <a:off x="5919640" y="5285560"/>
                  <a:ext cx="47160" cy="82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4" name="Ink 183"/>
                <p14:cNvContentPartPr/>
                <p14:nvPr/>
              </p14:nvContentPartPr>
              <p14:xfrm>
                <a:off x="5994520" y="5286280"/>
                <a:ext cx="59040" cy="88200"/>
              </p14:xfrm>
            </p:contentPart>
          </mc:Choice>
          <mc:Fallback xmlns="">
            <p:pic>
              <p:nvPicPr>
                <p:cNvPr id="184" name="Ink 183"/>
              </p:nvPicPr>
              <p:blipFill>
                <a:blip r:embed="rId240"/>
              </p:blipFill>
              <p:spPr>
                <a:xfrm>
                  <a:off x="5994520" y="5286280"/>
                  <a:ext cx="59040" cy="88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85" name="Ink 184"/>
                <p14:cNvContentPartPr/>
                <p14:nvPr/>
              </p14:nvContentPartPr>
              <p14:xfrm>
                <a:off x="6082720" y="5274040"/>
                <a:ext cx="69480" cy="68040"/>
              </p14:xfrm>
            </p:contentPart>
          </mc:Choice>
          <mc:Fallback xmlns="">
            <p:pic>
              <p:nvPicPr>
                <p:cNvPr id="185" name="Ink 184"/>
              </p:nvPicPr>
              <p:blipFill>
                <a:blip r:embed="rId242"/>
              </p:blipFill>
              <p:spPr>
                <a:xfrm>
                  <a:off x="6082720" y="5274040"/>
                  <a:ext cx="69480" cy="68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86" name="Ink 185"/>
                <p14:cNvContentPartPr/>
                <p14:nvPr/>
              </p14:nvContentPartPr>
              <p14:xfrm>
                <a:off x="6129520" y="5281960"/>
                <a:ext cx="10800" cy="87480"/>
              </p14:xfrm>
            </p:contentPart>
          </mc:Choice>
          <mc:Fallback xmlns="">
            <p:pic>
              <p:nvPicPr>
                <p:cNvPr id="186" name="Ink 185"/>
              </p:nvPicPr>
              <p:blipFill>
                <a:blip r:embed="rId244"/>
              </p:blipFill>
              <p:spPr>
                <a:xfrm>
                  <a:off x="6129520" y="5281960"/>
                  <a:ext cx="10800" cy="87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87" name="Ink 186"/>
                <p14:cNvContentPartPr/>
                <p14:nvPr/>
              </p14:nvContentPartPr>
              <p14:xfrm>
                <a:off x="6170200" y="5279800"/>
                <a:ext cx="68040" cy="109440"/>
              </p14:xfrm>
            </p:contentPart>
          </mc:Choice>
          <mc:Fallback xmlns="">
            <p:pic>
              <p:nvPicPr>
                <p:cNvPr id="187" name="Ink 186"/>
              </p:nvPicPr>
              <p:blipFill>
                <a:blip r:embed="rId246"/>
              </p:blipFill>
              <p:spPr>
                <a:xfrm>
                  <a:off x="6170200" y="5279800"/>
                  <a:ext cx="68040" cy="109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88" name="Ink 187"/>
                <p14:cNvContentPartPr/>
                <p14:nvPr/>
              </p14:nvContentPartPr>
              <p14:xfrm>
                <a:off x="6265600" y="5281240"/>
                <a:ext cx="65160" cy="99000"/>
              </p14:xfrm>
            </p:contentPart>
          </mc:Choice>
          <mc:Fallback xmlns="">
            <p:pic>
              <p:nvPicPr>
                <p:cNvPr id="188" name="Ink 187"/>
              </p:nvPicPr>
              <p:blipFill>
                <a:blip r:embed="rId248"/>
              </p:blipFill>
              <p:spPr>
                <a:xfrm>
                  <a:off x="6265600" y="5281240"/>
                  <a:ext cx="65160" cy="9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89" name="Ink 188"/>
                <p14:cNvContentPartPr/>
                <p14:nvPr/>
              </p14:nvContentPartPr>
              <p14:xfrm>
                <a:off x="6355600" y="5272600"/>
                <a:ext cx="45720" cy="111960"/>
              </p14:xfrm>
            </p:contentPart>
          </mc:Choice>
          <mc:Fallback xmlns="">
            <p:pic>
              <p:nvPicPr>
                <p:cNvPr id="189" name="Ink 188"/>
              </p:nvPicPr>
              <p:blipFill>
                <a:blip r:embed="rId250"/>
              </p:blipFill>
              <p:spPr>
                <a:xfrm>
                  <a:off x="6355600" y="5272600"/>
                  <a:ext cx="45720" cy="111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0" name="Ink 189"/>
                <p14:cNvContentPartPr/>
                <p14:nvPr/>
              </p14:nvContentPartPr>
              <p14:xfrm>
                <a:off x="6418960" y="5253160"/>
                <a:ext cx="55800" cy="117360"/>
              </p14:xfrm>
            </p:contentPart>
          </mc:Choice>
          <mc:Fallback xmlns="">
            <p:pic>
              <p:nvPicPr>
                <p:cNvPr id="190" name="Ink 189"/>
              </p:nvPicPr>
              <p:blipFill>
                <a:blip r:embed="rId252"/>
              </p:blipFill>
              <p:spPr>
                <a:xfrm>
                  <a:off x="6418960" y="5253160"/>
                  <a:ext cx="55800" cy="117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1" name="Ink 190"/>
                <p14:cNvContentPartPr/>
                <p14:nvPr/>
              </p14:nvContentPartPr>
              <p14:xfrm>
                <a:off x="6503920" y="5222200"/>
                <a:ext cx="127080" cy="179280"/>
              </p14:xfrm>
            </p:contentPart>
          </mc:Choice>
          <mc:Fallback xmlns="">
            <p:pic>
              <p:nvPicPr>
                <p:cNvPr id="191" name="Ink 190"/>
              </p:nvPicPr>
              <p:blipFill>
                <a:blip r:embed="rId254"/>
              </p:blipFill>
              <p:spPr>
                <a:xfrm>
                  <a:off x="6503920" y="5222200"/>
                  <a:ext cx="127080" cy="179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2" name="Ink 191"/>
                <p14:cNvContentPartPr/>
                <p14:nvPr/>
              </p14:nvContentPartPr>
              <p14:xfrm>
                <a:off x="6660880" y="5241280"/>
                <a:ext cx="314280" cy="246600"/>
              </p14:xfrm>
            </p:contentPart>
          </mc:Choice>
          <mc:Fallback xmlns="">
            <p:pic>
              <p:nvPicPr>
                <p:cNvPr id="192" name="Ink 191"/>
              </p:nvPicPr>
              <p:blipFill>
                <a:blip r:embed="rId256"/>
              </p:blipFill>
              <p:spPr>
                <a:xfrm>
                  <a:off x="6660880" y="5241280"/>
                  <a:ext cx="314280" cy="246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93" name="Ink 192"/>
                <p14:cNvContentPartPr/>
                <p14:nvPr/>
              </p14:nvContentPartPr>
              <p14:xfrm>
                <a:off x="7016200" y="5325160"/>
                <a:ext cx="3600" cy="13680"/>
              </p14:xfrm>
            </p:contentPart>
          </mc:Choice>
          <mc:Fallback xmlns="">
            <p:pic>
              <p:nvPicPr>
                <p:cNvPr id="193" name="Ink 192"/>
              </p:nvPicPr>
              <p:blipFill>
                <a:blip r:embed="rId258"/>
              </p:blipFill>
              <p:spPr>
                <a:xfrm>
                  <a:off x="7016200" y="5325160"/>
                  <a:ext cx="3600" cy="13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94" name="Ink 193"/>
                <p14:cNvContentPartPr/>
                <p14:nvPr/>
              </p14:nvContentPartPr>
              <p14:xfrm>
                <a:off x="7057240" y="5285200"/>
                <a:ext cx="160920" cy="84600"/>
              </p14:xfrm>
            </p:contentPart>
          </mc:Choice>
          <mc:Fallback xmlns="">
            <p:pic>
              <p:nvPicPr>
                <p:cNvPr id="194" name="Ink 193"/>
              </p:nvPicPr>
              <p:blipFill>
                <a:blip r:embed="rId260"/>
              </p:blipFill>
              <p:spPr>
                <a:xfrm>
                  <a:off x="7057240" y="5285200"/>
                  <a:ext cx="160920" cy="84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95" name="Ink 194"/>
                <p14:cNvContentPartPr/>
                <p14:nvPr/>
              </p14:nvContentPartPr>
              <p14:xfrm>
                <a:off x="7244440" y="5328760"/>
                <a:ext cx="6840" cy="11520"/>
              </p14:xfrm>
            </p:contentPart>
          </mc:Choice>
          <mc:Fallback xmlns="">
            <p:pic>
              <p:nvPicPr>
                <p:cNvPr id="195" name="Ink 194"/>
              </p:nvPicPr>
              <p:blipFill>
                <a:blip r:embed="rId262"/>
              </p:blipFill>
              <p:spPr>
                <a:xfrm>
                  <a:off x="7244440" y="5328760"/>
                  <a:ext cx="6840" cy="11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96" name="Ink 195"/>
                <p14:cNvContentPartPr/>
                <p14:nvPr/>
              </p14:nvContentPartPr>
              <p14:xfrm>
                <a:off x="7290880" y="5285920"/>
                <a:ext cx="134640" cy="93960"/>
              </p14:xfrm>
            </p:contentPart>
          </mc:Choice>
          <mc:Fallback xmlns="">
            <p:pic>
              <p:nvPicPr>
                <p:cNvPr id="196" name="Ink 195"/>
              </p:nvPicPr>
              <p:blipFill>
                <a:blip r:embed="rId264"/>
              </p:blipFill>
              <p:spPr>
                <a:xfrm>
                  <a:off x="7290880" y="5285920"/>
                  <a:ext cx="134640" cy="9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97" name="Ink 196"/>
                <p14:cNvContentPartPr/>
                <p14:nvPr/>
              </p14:nvContentPartPr>
              <p14:xfrm>
                <a:off x="7264960" y="5185840"/>
                <a:ext cx="51840" cy="47880"/>
              </p14:xfrm>
            </p:contentPart>
          </mc:Choice>
          <mc:Fallback xmlns="">
            <p:pic>
              <p:nvPicPr>
                <p:cNvPr id="197" name="Ink 196"/>
              </p:nvPicPr>
              <p:blipFill>
                <a:blip r:embed="rId266"/>
              </p:blipFill>
              <p:spPr>
                <a:xfrm>
                  <a:off x="7264960" y="5185840"/>
                  <a:ext cx="51840" cy="47880"/>
                </a:xfrm>
                <a:prstGeom prst="rect"/>
              </p:spPr>
            </p:pic>
          </mc:Fallback>
        </mc:AlternateContent>
      </p:grpSp>
      <p:grpSp>
        <p:nvGrpSpPr>
          <p:cNvPr id="229" name="Group 228"/>
          <p:cNvGrpSpPr/>
          <p:nvPr/>
        </p:nvGrpSpPr>
        <p:grpSpPr>
          <a:xfrm>
            <a:off x="1772800" y="6234160"/>
            <a:ext cx="357480" cy="993960"/>
            <a:chOff x="1772800" y="6234160"/>
            <a:chExt cx="357480" cy="9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02" name="Ink 201"/>
                <p14:cNvContentPartPr/>
                <p14:nvPr/>
              </p14:nvContentPartPr>
              <p14:xfrm>
                <a:off x="1775680" y="6234160"/>
                <a:ext cx="51840" cy="168480"/>
              </p14:xfrm>
            </p:contentPart>
          </mc:Choice>
          <mc:Fallback xmlns="">
            <p:pic>
              <p:nvPicPr>
                <p:cNvPr id="202" name="Ink 201"/>
              </p:nvPicPr>
              <p:blipFill>
                <a:blip r:embed="rId271"/>
              </p:blipFill>
              <p:spPr>
                <a:xfrm>
                  <a:off x="1775680" y="6234160"/>
                  <a:ext cx="51840" cy="168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3" name="Ink 202"/>
                <p14:cNvContentPartPr/>
                <p14:nvPr/>
              </p14:nvContentPartPr>
              <p14:xfrm>
                <a:off x="1886200" y="6308320"/>
                <a:ext cx="14400" cy="25560"/>
              </p14:xfrm>
            </p:contentPart>
          </mc:Choice>
          <mc:Fallback xmlns="">
            <p:pic>
              <p:nvPicPr>
                <p:cNvPr id="203" name="Ink 202"/>
              </p:nvPicPr>
              <p:blipFill>
                <a:blip r:embed="rId273"/>
              </p:blipFill>
              <p:spPr>
                <a:xfrm>
                  <a:off x="1886200" y="6308320"/>
                  <a:ext cx="14400" cy="25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4" name="Ink 203"/>
                <p14:cNvContentPartPr/>
                <p14:nvPr/>
              </p14:nvContentPartPr>
              <p14:xfrm>
                <a:off x="1936960" y="6273400"/>
                <a:ext cx="75960" cy="122040"/>
              </p14:xfrm>
            </p:contentPart>
          </mc:Choice>
          <mc:Fallback xmlns="">
            <p:pic>
              <p:nvPicPr>
                <p:cNvPr id="204" name="Ink 203"/>
              </p:nvPicPr>
              <p:blipFill>
                <a:blip r:embed="rId275"/>
              </p:blipFill>
              <p:spPr>
                <a:xfrm>
                  <a:off x="1936960" y="6273400"/>
                  <a:ext cx="75960" cy="122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5" name="Ink 204"/>
                <p14:cNvContentPartPr/>
                <p14:nvPr/>
              </p14:nvContentPartPr>
              <p14:xfrm>
                <a:off x="1782880" y="6469960"/>
                <a:ext cx="69120" cy="141120"/>
              </p14:xfrm>
            </p:contentPart>
          </mc:Choice>
          <mc:Fallback xmlns="">
            <p:pic>
              <p:nvPicPr>
                <p:cNvPr id="205" name="Ink 204"/>
              </p:nvPicPr>
              <p:blipFill>
                <a:blip r:embed="rId277"/>
              </p:blipFill>
              <p:spPr>
                <a:xfrm>
                  <a:off x="1782880" y="6469960"/>
                  <a:ext cx="69120" cy="141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6" name="Ink 205"/>
                <p14:cNvContentPartPr/>
                <p14:nvPr/>
              </p14:nvContentPartPr>
              <p14:xfrm>
                <a:off x="1890520" y="6540160"/>
                <a:ext cx="7560" cy="23760"/>
              </p14:xfrm>
            </p:contentPart>
          </mc:Choice>
          <mc:Fallback xmlns="">
            <p:pic>
              <p:nvPicPr>
                <p:cNvPr id="206" name="Ink 205"/>
              </p:nvPicPr>
              <p:blipFill>
                <a:blip r:embed="rId279"/>
              </p:blipFill>
              <p:spPr>
                <a:xfrm>
                  <a:off x="1890520" y="6540160"/>
                  <a:ext cx="7560" cy="23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7" name="Ink 206"/>
                <p14:cNvContentPartPr/>
                <p14:nvPr/>
              </p14:nvContentPartPr>
              <p14:xfrm>
                <a:off x="1936960" y="6476080"/>
                <a:ext cx="57600" cy="112320"/>
              </p14:xfrm>
            </p:contentPart>
          </mc:Choice>
          <mc:Fallback xmlns="">
            <p:pic>
              <p:nvPicPr>
                <p:cNvPr id="207" name="Ink 206"/>
              </p:nvPicPr>
              <p:blipFill>
                <a:blip r:embed="rId281"/>
              </p:blipFill>
              <p:spPr>
                <a:xfrm>
                  <a:off x="1936960" y="6476080"/>
                  <a:ext cx="57600" cy="112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8" name="Ink 207"/>
                <p14:cNvContentPartPr/>
                <p14:nvPr/>
              </p14:nvContentPartPr>
              <p14:xfrm>
                <a:off x="1924720" y="6522160"/>
                <a:ext cx="77400" cy="9000"/>
              </p14:xfrm>
            </p:contentPart>
          </mc:Choice>
          <mc:Fallback xmlns="">
            <p:pic>
              <p:nvPicPr>
                <p:cNvPr id="208" name="Ink 207"/>
              </p:nvPicPr>
              <p:blipFill>
                <a:blip r:embed="rId283"/>
              </p:blipFill>
              <p:spPr>
                <a:xfrm>
                  <a:off x="1924720" y="6522160"/>
                  <a:ext cx="77400" cy="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0" name="Ink 209"/>
                <p14:cNvContentPartPr/>
                <p14:nvPr/>
              </p14:nvContentPartPr>
              <p14:xfrm>
                <a:off x="2025160" y="6459160"/>
                <a:ext cx="65520" cy="124920"/>
              </p14:xfrm>
            </p:contentPart>
          </mc:Choice>
          <mc:Fallback xmlns="">
            <p:pic>
              <p:nvPicPr>
                <p:cNvPr id="210" name="Ink 209"/>
              </p:nvPicPr>
              <p:blipFill>
                <a:blip r:embed="rId285"/>
              </p:blipFill>
              <p:spPr>
                <a:xfrm>
                  <a:off x="2025160" y="6459160"/>
                  <a:ext cx="65520" cy="124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1" name="Ink 210"/>
                <p14:cNvContentPartPr/>
                <p14:nvPr/>
              </p14:nvContentPartPr>
              <p14:xfrm>
                <a:off x="1795840" y="6680560"/>
                <a:ext cx="53640" cy="127800"/>
              </p14:xfrm>
            </p:contentPart>
          </mc:Choice>
          <mc:Fallback xmlns="">
            <p:pic>
              <p:nvPicPr>
                <p:cNvPr id="211" name="Ink 210"/>
              </p:nvPicPr>
              <p:blipFill>
                <a:blip r:embed="rId287"/>
              </p:blipFill>
              <p:spPr>
                <a:xfrm>
                  <a:off x="1795840" y="6680560"/>
                  <a:ext cx="53640" cy="127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2" name="Ink 211"/>
                <p14:cNvContentPartPr/>
                <p14:nvPr/>
              </p14:nvContentPartPr>
              <p14:xfrm>
                <a:off x="1911760" y="6763000"/>
                <a:ext cx="10080" cy="32400"/>
              </p14:xfrm>
            </p:contentPart>
          </mc:Choice>
          <mc:Fallback xmlns="">
            <p:pic>
              <p:nvPicPr>
                <p:cNvPr id="212" name="Ink 211"/>
              </p:nvPicPr>
              <p:blipFill>
                <a:blip r:embed="rId289"/>
              </p:blipFill>
              <p:spPr>
                <a:xfrm>
                  <a:off x="1911760" y="6763000"/>
                  <a:ext cx="10080" cy="3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3" name="Ink 212"/>
                <p14:cNvContentPartPr/>
                <p14:nvPr/>
              </p14:nvContentPartPr>
              <p14:xfrm>
                <a:off x="1970440" y="6684160"/>
                <a:ext cx="64800" cy="119520"/>
              </p14:xfrm>
            </p:contentPart>
          </mc:Choice>
          <mc:Fallback xmlns="">
            <p:pic>
              <p:nvPicPr>
                <p:cNvPr id="213" name="Ink 212"/>
              </p:nvPicPr>
              <p:blipFill>
                <a:blip r:embed="rId291"/>
              </p:blipFill>
              <p:spPr>
                <a:xfrm>
                  <a:off x="1970440" y="6684160"/>
                  <a:ext cx="64800" cy="119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4" name="Ink 213"/>
                <p14:cNvContentPartPr/>
                <p14:nvPr/>
              </p14:nvContentPartPr>
              <p14:xfrm>
                <a:off x="2052880" y="6676240"/>
                <a:ext cx="66960" cy="121320"/>
              </p14:xfrm>
            </p:contentPart>
          </mc:Choice>
          <mc:Fallback xmlns="">
            <p:pic>
              <p:nvPicPr>
                <p:cNvPr id="214" name="Ink 213"/>
              </p:nvPicPr>
              <p:blipFill>
                <a:blip r:embed="rId293"/>
              </p:blipFill>
              <p:spPr>
                <a:xfrm>
                  <a:off x="2052880" y="6676240"/>
                  <a:ext cx="66960" cy="121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5" name="Ink 214"/>
                <p14:cNvContentPartPr/>
                <p14:nvPr/>
              </p14:nvContentPartPr>
              <p14:xfrm>
                <a:off x="1793680" y="6856240"/>
                <a:ext cx="66600" cy="136440"/>
              </p14:xfrm>
            </p:contentPart>
          </mc:Choice>
          <mc:Fallback xmlns="">
            <p:pic>
              <p:nvPicPr>
                <p:cNvPr id="215" name="Ink 214"/>
              </p:nvPicPr>
              <p:blipFill>
                <a:blip r:embed="rId295"/>
              </p:blipFill>
              <p:spPr>
                <a:xfrm>
                  <a:off x="1793680" y="6856240"/>
                  <a:ext cx="66600" cy="136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6" name="Ink 215"/>
                <p14:cNvContentPartPr/>
                <p14:nvPr/>
              </p14:nvContentPartPr>
              <p14:xfrm>
                <a:off x="1772800" y="7083040"/>
                <a:ext cx="61920" cy="145080"/>
              </p14:xfrm>
            </p:contentPart>
          </mc:Choice>
          <mc:Fallback xmlns="">
            <p:pic>
              <p:nvPicPr>
                <p:cNvPr id="216" name="Ink 215"/>
              </p:nvPicPr>
              <p:blipFill>
                <a:blip r:embed="rId297"/>
              </p:blipFill>
              <p:spPr>
                <a:xfrm>
                  <a:off x="1772800" y="7083040"/>
                  <a:ext cx="61920" cy="145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7" name="Ink 216"/>
                <p14:cNvContentPartPr/>
                <p14:nvPr/>
              </p14:nvContentPartPr>
              <p14:xfrm>
                <a:off x="1871440" y="7156120"/>
                <a:ext cx="16920" cy="43200"/>
              </p14:xfrm>
            </p:contentPart>
          </mc:Choice>
          <mc:Fallback xmlns="">
            <p:pic>
              <p:nvPicPr>
                <p:cNvPr id="217" name="Ink 216"/>
              </p:nvPicPr>
              <p:blipFill>
                <a:blip r:embed="rId299"/>
              </p:blipFill>
              <p:spPr>
                <a:xfrm>
                  <a:off x="1871440" y="7156120"/>
                  <a:ext cx="16920" cy="43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0" name="Ink 219"/>
                <p14:cNvContentPartPr/>
                <p14:nvPr/>
              </p14:nvContentPartPr>
              <p14:xfrm>
                <a:off x="1943080" y="7088080"/>
                <a:ext cx="73440" cy="97200"/>
              </p14:xfrm>
            </p:contentPart>
          </mc:Choice>
          <mc:Fallback xmlns="">
            <p:pic>
              <p:nvPicPr>
                <p:cNvPr id="220" name="Ink 219"/>
              </p:nvPicPr>
              <p:blipFill>
                <a:blip r:embed="rId301"/>
              </p:blipFill>
              <p:spPr>
                <a:xfrm>
                  <a:off x="1943080" y="7088080"/>
                  <a:ext cx="73440" cy="9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1" name="Ink 220"/>
                <p14:cNvContentPartPr/>
                <p14:nvPr/>
              </p14:nvContentPartPr>
              <p14:xfrm>
                <a:off x="1978720" y="7081960"/>
                <a:ext cx="11880" cy="139680"/>
              </p14:xfrm>
            </p:contentPart>
          </mc:Choice>
          <mc:Fallback xmlns="">
            <p:pic>
              <p:nvPicPr>
                <p:cNvPr id="221" name="Ink 220"/>
              </p:nvPicPr>
              <p:blipFill>
                <a:blip r:embed="rId303"/>
              </p:blipFill>
              <p:spPr>
                <a:xfrm>
                  <a:off x="1978720" y="7081960"/>
                  <a:ext cx="11880" cy="13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2" name="Ink 221"/>
                <p14:cNvContentPartPr/>
                <p14:nvPr/>
              </p14:nvContentPartPr>
              <p14:xfrm>
                <a:off x="2037400" y="7087360"/>
                <a:ext cx="41400" cy="118800"/>
              </p14:xfrm>
            </p:contentPart>
          </mc:Choice>
          <mc:Fallback xmlns="">
            <p:pic>
              <p:nvPicPr>
                <p:cNvPr id="222" name="Ink 221"/>
              </p:nvPicPr>
              <p:blipFill>
                <a:blip r:embed="rId305"/>
              </p:blipFill>
              <p:spPr>
                <a:xfrm>
                  <a:off x="2037400" y="7087360"/>
                  <a:ext cx="41400" cy="118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4" name="Ink 223"/>
                <p14:cNvContentPartPr/>
                <p14:nvPr/>
              </p14:nvContentPartPr>
              <p14:xfrm>
                <a:off x="1897720" y="6956320"/>
                <a:ext cx="35280" cy="26280"/>
              </p14:xfrm>
            </p:contentPart>
          </mc:Choice>
          <mc:Fallback xmlns="">
            <p:pic>
              <p:nvPicPr>
                <p:cNvPr id="224" name="Ink 223"/>
              </p:nvPicPr>
              <p:blipFill>
                <a:blip r:embed="rId307"/>
              </p:blipFill>
              <p:spPr>
                <a:xfrm>
                  <a:off x="1897720" y="6956320"/>
                  <a:ext cx="35280" cy="26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5" name="Ink 224"/>
                <p14:cNvContentPartPr/>
                <p14:nvPr/>
              </p14:nvContentPartPr>
              <p14:xfrm>
                <a:off x="1988800" y="6867760"/>
                <a:ext cx="46440" cy="132840"/>
              </p14:xfrm>
            </p:contentPart>
          </mc:Choice>
          <mc:Fallback xmlns="">
            <p:pic>
              <p:nvPicPr>
                <p:cNvPr id="225" name="Ink 224"/>
              </p:nvPicPr>
              <p:blipFill>
                <a:blip r:embed="rId309"/>
              </p:blipFill>
              <p:spPr>
                <a:xfrm>
                  <a:off x="1988800" y="6867760"/>
                  <a:ext cx="46440" cy="132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6" name="Ink 225"/>
                <p14:cNvContentPartPr/>
                <p14:nvPr/>
              </p14:nvContentPartPr>
              <p14:xfrm>
                <a:off x="2062600" y="6860560"/>
                <a:ext cx="67680" cy="129960"/>
              </p14:xfrm>
            </p:contentPart>
          </mc:Choice>
          <mc:Fallback xmlns="">
            <p:pic>
              <p:nvPicPr>
                <p:cNvPr id="226" name="Ink 225"/>
              </p:nvPicPr>
              <p:blipFill>
                <a:blip r:embed="rId311"/>
              </p:blipFill>
              <p:spPr>
                <a:xfrm>
                  <a:off x="2062600" y="6860560"/>
                  <a:ext cx="67680" cy="129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8" name="Ink 227"/>
                <p14:cNvContentPartPr/>
                <p14:nvPr/>
              </p14:nvContentPartPr>
              <p14:xfrm>
                <a:off x="2029840" y="6265120"/>
                <a:ext cx="62280" cy="110880"/>
              </p14:xfrm>
            </p:contentPart>
          </mc:Choice>
          <mc:Fallback xmlns="">
            <p:pic>
              <p:nvPicPr>
                <p:cNvPr id="228" name="Ink 227"/>
              </p:nvPicPr>
              <p:blipFill>
                <a:blip r:embed="rId313"/>
              </p:blipFill>
              <p:spPr>
                <a:xfrm>
                  <a:off x="2029840" y="6265120"/>
                  <a:ext cx="62280" cy="11088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923" y="339344"/>
            <a:ext cx="20491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 panose="02040503050406030204"/>
                <a:cs typeface="Cambria" panose="02040503050406030204"/>
              </a:rPr>
              <a:t>15.</a:t>
            </a:r>
            <a:r>
              <a:rPr sz="11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dirty="0">
                <a:latin typeface="Cambria" panose="02040503050406030204"/>
                <a:cs typeface="Cambria" panose="02040503050406030204"/>
              </a:rPr>
              <a:t>Details of</a:t>
            </a:r>
            <a:r>
              <a:rPr sz="11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indiscipline (If any):</a:t>
            </a:r>
            <a:endParaRPr sz="1100">
              <a:latin typeface="Cambria" panose="02040503050406030204"/>
              <a:cs typeface="Cambria" panose="0204050305040603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4483" y="605027"/>
          <a:ext cx="6294120" cy="2126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307">
                <a:tc>
                  <a:txBody>
                    <a:bodyPr/>
                    <a:lstStyle/>
                    <a:p>
                      <a:pPr marL="103505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mbria" panose="02040503050406030204"/>
                          <a:cs typeface="Cambria" panose="02040503050406030204"/>
                        </a:rPr>
                        <a:t>S.</a:t>
                      </a:r>
                      <a:r>
                        <a:rPr sz="1000" b="1" spc="-4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000" b="1" spc="-5" dirty="0">
                          <a:latin typeface="Cambria" panose="02040503050406030204"/>
                          <a:cs typeface="Cambria" panose="02040503050406030204"/>
                        </a:rPr>
                        <a:t>No.</a:t>
                      </a:r>
                      <a:endParaRPr sz="10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mbria" panose="02040503050406030204"/>
                          <a:cs typeface="Cambria" panose="02040503050406030204"/>
                        </a:rPr>
                        <a:t>Semester</a:t>
                      </a:r>
                      <a:endParaRPr sz="10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sz="1000" b="1" spc="-5" dirty="0">
                          <a:latin typeface="Cambria" panose="02040503050406030204"/>
                          <a:cs typeface="Cambria" panose="02040503050406030204"/>
                        </a:rPr>
                        <a:t>Description</a:t>
                      </a:r>
                      <a:r>
                        <a:rPr sz="1000" b="1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000" b="1" spc="-5" dirty="0">
                          <a:latin typeface="Cambria" panose="02040503050406030204"/>
                          <a:cs typeface="Cambria" panose="02040503050406030204"/>
                        </a:rPr>
                        <a:t>of</a:t>
                      </a:r>
                      <a:r>
                        <a:rPr sz="1000" b="1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000" b="1" spc="-5" dirty="0">
                          <a:latin typeface="Cambria" panose="02040503050406030204"/>
                          <a:cs typeface="Cambria" panose="02040503050406030204"/>
                        </a:rPr>
                        <a:t>Activity</a:t>
                      </a:r>
                      <a:endParaRPr sz="10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0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2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3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4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5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54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6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7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0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8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0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9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10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8923" y="2869437"/>
            <a:ext cx="27622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 panose="02040503050406030204"/>
                <a:cs typeface="Cambria" panose="02040503050406030204"/>
              </a:rPr>
              <a:t>16.</a:t>
            </a:r>
            <a:r>
              <a:rPr sz="11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dirty="0">
                <a:latin typeface="Cambria" panose="02040503050406030204"/>
                <a:cs typeface="Cambria" panose="02040503050406030204"/>
              </a:rPr>
              <a:t>Details</a:t>
            </a:r>
            <a:r>
              <a:rPr sz="11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dirty="0">
                <a:latin typeface="Cambria" panose="02040503050406030204"/>
                <a:cs typeface="Cambria" panose="02040503050406030204"/>
              </a:rPr>
              <a:t>of</a:t>
            </a:r>
            <a:r>
              <a:rPr sz="11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Meeting</a:t>
            </a:r>
            <a:r>
              <a:rPr sz="11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with Class</a:t>
            </a:r>
            <a:r>
              <a:rPr sz="11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Coordinator:</a:t>
            </a:r>
            <a:endParaRPr sz="1100">
              <a:latin typeface="Cambria" panose="02040503050406030204"/>
              <a:cs typeface="Cambria" panose="0204050305040603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9911" y="3135121"/>
          <a:ext cx="6305549" cy="4266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0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b="1" dirty="0">
                          <a:latin typeface="Cambria" panose="02040503050406030204"/>
                          <a:cs typeface="Cambria" panose="02040503050406030204"/>
                        </a:rPr>
                        <a:t>S.</a:t>
                      </a:r>
                      <a:r>
                        <a:rPr sz="900" b="1" spc="-3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900" b="1" spc="-5" dirty="0">
                          <a:latin typeface="Cambria" panose="02040503050406030204"/>
                          <a:cs typeface="Cambria" panose="02040503050406030204"/>
                        </a:rPr>
                        <a:t>No.</a:t>
                      </a:r>
                      <a:endParaRPr sz="9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70"/>
                        </a:lnSpc>
                      </a:pPr>
                      <a:r>
                        <a:rPr sz="1000" b="1" spc="-5" dirty="0">
                          <a:latin typeface="Cambria" panose="02040503050406030204"/>
                          <a:cs typeface="Cambria" panose="02040503050406030204"/>
                        </a:rPr>
                        <a:t>Semester</a:t>
                      </a:r>
                      <a:endParaRPr sz="10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170"/>
                        </a:lnSpc>
                      </a:pPr>
                      <a:r>
                        <a:rPr sz="1000" b="1" spc="-5" dirty="0">
                          <a:latin typeface="Cambria" panose="02040503050406030204"/>
                          <a:cs typeface="Cambria" panose="02040503050406030204"/>
                        </a:rPr>
                        <a:t>Date</a:t>
                      </a:r>
                      <a:endParaRPr sz="10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sz="1000" b="1" spc="-5" dirty="0">
                          <a:latin typeface="Cambria" panose="02040503050406030204"/>
                          <a:cs typeface="Cambria" panose="02040503050406030204"/>
                        </a:rPr>
                        <a:t>Issues</a:t>
                      </a:r>
                      <a:r>
                        <a:rPr sz="1000" b="1" spc="-3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000" b="1" spc="-5" dirty="0">
                          <a:latin typeface="Cambria" panose="02040503050406030204"/>
                          <a:cs typeface="Cambria" panose="02040503050406030204"/>
                        </a:rPr>
                        <a:t>Discussed</a:t>
                      </a:r>
                      <a:endParaRPr sz="10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sz="1000" b="1" spc="-5" dirty="0">
                          <a:latin typeface="Cambria" panose="02040503050406030204"/>
                          <a:cs typeface="Cambria" panose="02040503050406030204"/>
                        </a:rPr>
                        <a:t>Sign</a:t>
                      </a:r>
                      <a:r>
                        <a:rPr sz="1000" b="1" spc="-4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000" b="1" dirty="0">
                          <a:latin typeface="Cambria" panose="02040503050406030204"/>
                          <a:cs typeface="Cambria" panose="02040503050406030204"/>
                        </a:rPr>
                        <a:t>of</a:t>
                      </a:r>
                      <a:r>
                        <a:rPr sz="1000" b="1" spc="-3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000" b="1" spc="-5" dirty="0">
                          <a:latin typeface="Cambria" panose="02040503050406030204"/>
                          <a:cs typeface="Cambria" panose="02040503050406030204"/>
                        </a:rPr>
                        <a:t>CC</a:t>
                      </a:r>
                      <a:endParaRPr sz="10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071">
                <a:tc>
                  <a:txBody>
                    <a:bodyPr/>
                    <a:lstStyle/>
                    <a:p>
                      <a:pPr marL="1270" algn="ctr">
                        <a:lnSpc>
                          <a:spcPts val="131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marL="1270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2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71">
                <a:tc>
                  <a:txBody>
                    <a:bodyPr/>
                    <a:lstStyle/>
                    <a:p>
                      <a:pPr marL="1270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3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548">
                <a:tc>
                  <a:txBody>
                    <a:bodyPr/>
                    <a:lstStyle/>
                    <a:p>
                      <a:pPr marL="1270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4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marL="1270" algn="ctr">
                        <a:lnSpc>
                          <a:spcPts val="131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5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071">
                <a:tc>
                  <a:txBody>
                    <a:bodyPr/>
                    <a:lstStyle/>
                    <a:p>
                      <a:pPr marL="1270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6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marL="1270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7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547">
                <a:tc>
                  <a:txBody>
                    <a:bodyPr/>
                    <a:lstStyle/>
                    <a:p>
                      <a:pPr marL="1270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8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marL="1270" algn="ctr">
                        <a:lnSpc>
                          <a:spcPts val="131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9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0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10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11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80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12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13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14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15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54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16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5071"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17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18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0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19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354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20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5071">
                <a:tc gridSpan="5">
                  <a:txBody>
                    <a:bodyPr/>
                    <a:lstStyle/>
                    <a:p>
                      <a:pPr marL="68580">
                        <a:lnSpc>
                          <a:spcPts val="1310"/>
                        </a:lnSpc>
                      </a:pPr>
                      <a:r>
                        <a:rPr sz="1100" spc="-5" dirty="0">
                          <a:latin typeface="Cambria" panose="02040503050406030204"/>
                          <a:cs typeface="Cambria" panose="02040503050406030204"/>
                        </a:rPr>
                        <a:t>Attach</a:t>
                      </a: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spc="-5" dirty="0">
                          <a:latin typeface="Cambria" panose="02040503050406030204"/>
                          <a:cs typeface="Cambria" panose="02040503050406030204"/>
                        </a:rPr>
                        <a:t>separate</a:t>
                      </a: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spc="-5" dirty="0">
                          <a:latin typeface="Cambria" panose="02040503050406030204"/>
                          <a:cs typeface="Cambria" panose="02040503050406030204"/>
                        </a:rPr>
                        <a:t>sheet</a:t>
                      </a:r>
                      <a:r>
                        <a:rPr sz="11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spc="-5" dirty="0">
                          <a:latin typeface="Cambria" panose="02040503050406030204"/>
                          <a:cs typeface="Cambria" panose="02040503050406030204"/>
                        </a:rPr>
                        <a:t>if</a:t>
                      </a:r>
                      <a:r>
                        <a:rPr sz="11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spc="-5" dirty="0">
                          <a:latin typeface="Cambria" panose="02040503050406030204"/>
                          <a:cs typeface="Cambria" panose="02040503050406030204"/>
                        </a:rPr>
                        <a:t>required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8923" y="7539990"/>
            <a:ext cx="26282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 panose="02040503050406030204"/>
                <a:cs typeface="Cambria" panose="02040503050406030204"/>
              </a:rPr>
              <a:t>17.</a:t>
            </a:r>
            <a:r>
              <a:rPr sz="1100" spc="10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Any Other Information (Please</a:t>
            </a:r>
            <a:r>
              <a:rPr sz="110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spc="-5" dirty="0">
                <a:latin typeface="Cambria" panose="02040503050406030204"/>
                <a:cs typeface="Cambria" panose="02040503050406030204"/>
              </a:rPr>
              <a:t>Specify):</a:t>
            </a:r>
            <a:endParaRPr sz="11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Custom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MT</vt:lpstr>
      <vt:lpstr>Calibri</vt:lpstr>
      <vt:lpstr>Cambria</vt:lpstr>
      <vt:lpstr>Nirmala UI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Deepankar Sharma</cp:lastModifiedBy>
  <cp:revision>3</cp:revision>
  <dcterms:created xsi:type="dcterms:W3CDTF">2023-02-28T15:03:00Z</dcterms:created>
  <dcterms:modified xsi:type="dcterms:W3CDTF">2023-02-28T15:27:43Z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2023-02-28T05:30:00Z</vt:filetime>
  </property>
  <property fmtid="{D5CDD505-2E9C-101B-9397-08002B2CF9AE}" pid="3" name="ICV">
    <vt:lpwstr>9AF120E1F63F48D0BD60ED8E5B32641C</vt:lpwstr>
  </property>
  <property fmtid="{D5CDD505-2E9C-101B-9397-08002B2CF9AE}" pid="4" name="KSOProductBuildVer">
    <vt:lpwstr>1033-11.2.0.11486</vt:lpwstr>
  </property>
</Properties>
</file>