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8" r:id="rId2"/>
    <p:sldId id="335" r:id="rId3"/>
    <p:sldId id="347" r:id="rId4"/>
    <p:sldId id="356" r:id="rId5"/>
    <p:sldId id="336" r:id="rId6"/>
    <p:sldId id="357" r:id="rId7"/>
    <p:sldId id="358" r:id="rId8"/>
    <p:sldId id="359" r:id="rId9"/>
    <p:sldId id="360" r:id="rId10"/>
    <p:sldId id="361" r:id="rId11"/>
    <p:sldId id="338" r:id="rId12"/>
    <p:sldId id="3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Narendra Bisht" initials="MNB" lastIdx="1" clrIdx="0">
    <p:extLst>
      <p:ext uri="{19B8F6BF-5375-455C-9EA6-DF929625EA0E}">
        <p15:presenceInfo xmlns:p15="http://schemas.microsoft.com/office/powerpoint/2012/main" userId="S::nbisht@gehu.ac.in::edcf2f2c-6e5c-43c8-bc78-9eeccf7b77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A891-A3D2-43A6-BA4A-653028D859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D664938F-3CD3-4BBA-9E96-958A5EAE254B}">
      <dgm:prSet phldrT="[Text]"/>
      <dgm:spPr/>
      <dgm:t>
        <a:bodyPr/>
        <a:lstStyle/>
        <a:p>
          <a:r>
            <a:rPr lang="en-IN" dirty="0"/>
            <a:t>N divided by A</a:t>
          </a:r>
        </a:p>
      </dgm:t>
    </dgm:pt>
    <dgm:pt modelId="{93867F25-4260-4D71-A90B-D5066178826B}" type="parTrans" cxnId="{F4925F63-04D2-4440-BA6D-A75E6D4F7BCC}">
      <dgm:prSet/>
      <dgm:spPr/>
      <dgm:t>
        <a:bodyPr/>
        <a:lstStyle/>
        <a:p>
          <a:endParaRPr lang="en-IN"/>
        </a:p>
      </dgm:t>
    </dgm:pt>
    <dgm:pt modelId="{18019998-CEDA-48F9-9FAC-EF42917B124A}" type="sibTrans" cxnId="{F4925F63-04D2-4440-BA6D-A75E6D4F7BCC}">
      <dgm:prSet/>
      <dgm:spPr/>
      <dgm:t>
        <a:bodyPr/>
        <a:lstStyle/>
        <a:p>
          <a:endParaRPr lang="en-IN"/>
        </a:p>
      </dgm:t>
    </dgm:pt>
    <dgm:pt modelId="{4F840A49-5532-4DD1-ABB3-5F958A6CB1B2}">
      <dgm:prSet phldrT="[Text]"/>
      <dgm:spPr/>
      <dgm:t>
        <a:bodyPr/>
        <a:lstStyle/>
        <a:p>
          <a:r>
            <a:rPr lang="en-IN" dirty="0"/>
            <a:t>Remainder = 0</a:t>
          </a:r>
        </a:p>
        <a:p>
          <a:r>
            <a:rPr lang="en-IN" dirty="0"/>
            <a:t>(N is divisible by A)</a:t>
          </a:r>
        </a:p>
      </dgm:t>
    </dgm:pt>
    <dgm:pt modelId="{B1985A02-659A-4F46-B966-2249848018FF}" type="parTrans" cxnId="{937BDFE6-CA2A-48B4-B648-19E6F5432071}">
      <dgm:prSet/>
      <dgm:spPr/>
      <dgm:t>
        <a:bodyPr/>
        <a:lstStyle/>
        <a:p>
          <a:endParaRPr lang="en-IN"/>
        </a:p>
      </dgm:t>
    </dgm:pt>
    <dgm:pt modelId="{EB3A1E10-BEF1-4F33-A775-A8B50DACA486}" type="sibTrans" cxnId="{937BDFE6-CA2A-48B4-B648-19E6F5432071}">
      <dgm:prSet/>
      <dgm:spPr/>
      <dgm:t>
        <a:bodyPr/>
        <a:lstStyle/>
        <a:p>
          <a:endParaRPr lang="en-IN"/>
        </a:p>
      </dgm:t>
    </dgm:pt>
    <dgm:pt modelId="{D4E9C416-080B-4521-BA76-5BAC0AE392BC}">
      <dgm:prSet phldrT="[Text]"/>
      <dgm:spPr/>
      <dgm:t>
        <a:bodyPr/>
        <a:lstStyle/>
        <a:p>
          <a:r>
            <a:rPr lang="en-IN" dirty="0"/>
            <a:t>Factors, HCF, Properties of factors, properties and applications of HCF</a:t>
          </a:r>
        </a:p>
      </dgm:t>
    </dgm:pt>
    <dgm:pt modelId="{758057AD-84EA-496E-A315-0BC75FD941A9}" type="parTrans" cxnId="{99EE8CC8-5554-4641-9C82-3611B2AC2B32}">
      <dgm:prSet/>
      <dgm:spPr/>
      <dgm:t>
        <a:bodyPr/>
        <a:lstStyle/>
        <a:p>
          <a:endParaRPr lang="en-IN"/>
        </a:p>
      </dgm:t>
    </dgm:pt>
    <dgm:pt modelId="{D1F77A8B-0F3C-4F73-8C31-F8DE5F43B70D}" type="sibTrans" cxnId="{99EE8CC8-5554-4641-9C82-3611B2AC2B32}">
      <dgm:prSet/>
      <dgm:spPr/>
      <dgm:t>
        <a:bodyPr/>
        <a:lstStyle/>
        <a:p>
          <a:endParaRPr lang="en-IN"/>
        </a:p>
      </dgm:t>
    </dgm:pt>
    <dgm:pt modelId="{A4899383-29C7-449F-9403-37DCD32D7C86}">
      <dgm:prSet phldrT="[Text]"/>
      <dgm:spPr/>
      <dgm:t>
        <a:bodyPr/>
        <a:lstStyle/>
        <a:p>
          <a:r>
            <a:rPr lang="en-IN" dirty="0"/>
            <a:t>Multiples, LCM, properties and applications of LCM</a:t>
          </a:r>
        </a:p>
      </dgm:t>
    </dgm:pt>
    <dgm:pt modelId="{E953D014-41D1-4F17-A23E-1E2F691A8AB1}" type="parTrans" cxnId="{CA5104AB-0898-436F-A493-943238231DB0}">
      <dgm:prSet/>
      <dgm:spPr/>
      <dgm:t>
        <a:bodyPr/>
        <a:lstStyle/>
        <a:p>
          <a:endParaRPr lang="en-IN"/>
        </a:p>
      </dgm:t>
    </dgm:pt>
    <dgm:pt modelId="{58BDD4F6-4B2C-4D1D-89E3-75A654F81B26}" type="sibTrans" cxnId="{CA5104AB-0898-436F-A493-943238231DB0}">
      <dgm:prSet/>
      <dgm:spPr/>
      <dgm:t>
        <a:bodyPr/>
        <a:lstStyle/>
        <a:p>
          <a:endParaRPr lang="en-IN"/>
        </a:p>
      </dgm:t>
    </dgm:pt>
    <dgm:pt modelId="{C7E77A32-5F79-49A5-B8FB-DD44E0D65256}">
      <dgm:prSet phldrT="[Text]"/>
      <dgm:spPr/>
      <dgm:t>
        <a:bodyPr/>
        <a:lstStyle/>
        <a:p>
          <a:r>
            <a:rPr lang="en-IN" dirty="0"/>
            <a:t>Remainder ≠ 0</a:t>
          </a:r>
        </a:p>
      </dgm:t>
    </dgm:pt>
    <dgm:pt modelId="{E4614DBE-917B-49E7-83C7-849A95AA279A}" type="parTrans" cxnId="{E046AD7F-DD2E-46FB-9EEC-E4C3DD139E1F}">
      <dgm:prSet/>
      <dgm:spPr/>
      <dgm:t>
        <a:bodyPr/>
        <a:lstStyle/>
        <a:p>
          <a:endParaRPr lang="en-IN"/>
        </a:p>
      </dgm:t>
    </dgm:pt>
    <dgm:pt modelId="{BA0DFB9D-A8F1-4579-BAE7-DE18B9207A07}" type="sibTrans" cxnId="{E046AD7F-DD2E-46FB-9EEC-E4C3DD139E1F}">
      <dgm:prSet/>
      <dgm:spPr/>
      <dgm:t>
        <a:bodyPr/>
        <a:lstStyle/>
        <a:p>
          <a:endParaRPr lang="en-IN"/>
        </a:p>
      </dgm:t>
    </dgm:pt>
    <dgm:pt modelId="{2E104562-2E67-43D5-B361-30DBB01FB23C}">
      <dgm:prSet phldrT="[Text]"/>
      <dgm:spPr/>
      <dgm:t>
        <a:bodyPr/>
        <a:lstStyle/>
        <a:p>
          <a:r>
            <a:rPr lang="en-IN" dirty="0"/>
            <a:t>Properties of remainder, Concept of last digit</a:t>
          </a:r>
        </a:p>
      </dgm:t>
    </dgm:pt>
    <dgm:pt modelId="{FDAC47A3-5FA2-4CB8-A8BD-EFCA27DD0139}" type="parTrans" cxnId="{5FC4B0F9-BE19-4ABF-8F38-27619C972B14}">
      <dgm:prSet/>
      <dgm:spPr/>
      <dgm:t>
        <a:bodyPr/>
        <a:lstStyle/>
        <a:p>
          <a:endParaRPr lang="en-IN"/>
        </a:p>
      </dgm:t>
    </dgm:pt>
    <dgm:pt modelId="{9C7804B2-5A35-409C-9C2C-DC369F2DEC4D}" type="sibTrans" cxnId="{5FC4B0F9-BE19-4ABF-8F38-27619C972B14}">
      <dgm:prSet/>
      <dgm:spPr/>
      <dgm:t>
        <a:bodyPr/>
        <a:lstStyle/>
        <a:p>
          <a:endParaRPr lang="en-IN"/>
        </a:p>
      </dgm:t>
    </dgm:pt>
    <dgm:pt modelId="{083F5746-D6F7-44F8-9C81-D221FED4DBFE}" type="pres">
      <dgm:prSet presAssocID="{4662A891-A3D2-43A6-BA4A-653028D85931}" presName="hierChild1" presStyleCnt="0">
        <dgm:presLayoutVars>
          <dgm:chPref val="1"/>
          <dgm:dir/>
          <dgm:animOne val="branch"/>
          <dgm:animLvl val="lvl"/>
          <dgm:resizeHandles/>
        </dgm:presLayoutVars>
      </dgm:prSet>
      <dgm:spPr/>
    </dgm:pt>
    <dgm:pt modelId="{4F7CAF78-CD07-4423-8C98-BABEF60B6E57}" type="pres">
      <dgm:prSet presAssocID="{D664938F-3CD3-4BBA-9E96-958A5EAE254B}" presName="hierRoot1" presStyleCnt="0"/>
      <dgm:spPr/>
    </dgm:pt>
    <dgm:pt modelId="{38975823-CB14-4F8F-85BF-005958F6EDA2}" type="pres">
      <dgm:prSet presAssocID="{D664938F-3CD3-4BBA-9E96-958A5EAE254B}" presName="composite" presStyleCnt="0"/>
      <dgm:spPr/>
    </dgm:pt>
    <dgm:pt modelId="{989EE2C7-E6E4-467C-B99D-B19B88DE3DC4}" type="pres">
      <dgm:prSet presAssocID="{D664938F-3CD3-4BBA-9E96-958A5EAE254B}" presName="background" presStyleLbl="node0" presStyleIdx="0" presStyleCnt="1"/>
      <dgm:spPr/>
    </dgm:pt>
    <dgm:pt modelId="{E9BDBA66-F263-4EDD-AB78-2D20BC877080}" type="pres">
      <dgm:prSet presAssocID="{D664938F-3CD3-4BBA-9E96-958A5EAE254B}" presName="text" presStyleLbl="fgAcc0" presStyleIdx="0" presStyleCnt="1">
        <dgm:presLayoutVars>
          <dgm:chPref val="3"/>
        </dgm:presLayoutVars>
      </dgm:prSet>
      <dgm:spPr/>
    </dgm:pt>
    <dgm:pt modelId="{CB94EBB8-F753-4114-B6B5-47773F6337F2}" type="pres">
      <dgm:prSet presAssocID="{D664938F-3CD3-4BBA-9E96-958A5EAE254B}" presName="hierChild2" presStyleCnt="0"/>
      <dgm:spPr/>
    </dgm:pt>
    <dgm:pt modelId="{C023AC72-C16D-4193-8E8E-1EA9CDAED79F}" type="pres">
      <dgm:prSet presAssocID="{B1985A02-659A-4F46-B966-2249848018FF}" presName="Name10" presStyleLbl="parChTrans1D2" presStyleIdx="0" presStyleCnt="2"/>
      <dgm:spPr/>
    </dgm:pt>
    <dgm:pt modelId="{D08CA1B6-11DD-4EF8-8A1E-B80B7C72B679}" type="pres">
      <dgm:prSet presAssocID="{4F840A49-5532-4DD1-ABB3-5F958A6CB1B2}" presName="hierRoot2" presStyleCnt="0"/>
      <dgm:spPr/>
    </dgm:pt>
    <dgm:pt modelId="{80CE3F36-0C2D-48B4-AB46-541CF8F009A4}" type="pres">
      <dgm:prSet presAssocID="{4F840A49-5532-4DD1-ABB3-5F958A6CB1B2}" presName="composite2" presStyleCnt="0"/>
      <dgm:spPr/>
    </dgm:pt>
    <dgm:pt modelId="{2404357C-E5BB-4D6D-B6EF-6AD42F2C0412}" type="pres">
      <dgm:prSet presAssocID="{4F840A49-5532-4DD1-ABB3-5F958A6CB1B2}" presName="background2" presStyleLbl="node2" presStyleIdx="0" presStyleCnt="2"/>
      <dgm:spPr/>
    </dgm:pt>
    <dgm:pt modelId="{6A136017-5330-4A65-AFCA-D1E9CBF9B8A3}" type="pres">
      <dgm:prSet presAssocID="{4F840A49-5532-4DD1-ABB3-5F958A6CB1B2}" presName="text2" presStyleLbl="fgAcc2" presStyleIdx="0" presStyleCnt="2">
        <dgm:presLayoutVars>
          <dgm:chPref val="3"/>
        </dgm:presLayoutVars>
      </dgm:prSet>
      <dgm:spPr/>
    </dgm:pt>
    <dgm:pt modelId="{CAEF1DC8-5B1A-423C-8B8E-EFB1D4805839}" type="pres">
      <dgm:prSet presAssocID="{4F840A49-5532-4DD1-ABB3-5F958A6CB1B2}" presName="hierChild3" presStyleCnt="0"/>
      <dgm:spPr/>
    </dgm:pt>
    <dgm:pt modelId="{858EE7DE-F2C9-4392-BE8F-4118E2182BEF}" type="pres">
      <dgm:prSet presAssocID="{758057AD-84EA-496E-A315-0BC75FD941A9}" presName="Name17" presStyleLbl="parChTrans1D3" presStyleIdx="0" presStyleCnt="3"/>
      <dgm:spPr/>
    </dgm:pt>
    <dgm:pt modelId="{68B7A515-DAB6-482E-8D01-B286E58EE9ED}" type="pres">
      <dgm:prSet presAssocID="{D4E9C416-080B-4521-BA76-5BAC0AE392BC}" presName="hierRoot3" presStyleCnt="0"/>
      <dgm:spPr/>
    </dgm:pt>
    <dgm:pt modelId="{98C0C9F7-5FA9-44B3-A314-DD2E7091825E}" type="pres">
      <dgm:prSet presAssocID="{D4E9C416-080B-4521-BA76-5BAC0AE392BC}" presName="composite3" presStyleCnt="0"/>
      <dgm:spPr/>
    </dgm:pt>
    <dgm:pt modelId="{EDAB1376-95E6-4F18-AECD-529D739DE710}" type="pres">
      <dgm:prSet presAssocID="{D4E9C416-080B-4521-BA76-5BAC0AE392BC}" presName="background3" presStyleLbl="node3" presStyleIdx="0" presStyleCnt="3"/>
      <dgm:spPr/>
    </dgm:pt>
    <dgm:pt modelId="{9EFA1EE8-6B7D-4019-B48C-4CC78626B27F}" type="pres">
      <dgm:prSet presAssocID="{D4E9C416-080B-4521-BA76-5BAC0AE392BC}" presName="text3" presStyleLbl="fgAcc3" presStyleIdx="0" presStyleCnt="3">
        <dgm:presLayoutVars>
          <dgm:chPref val="3"/>
        </dgm:presLayoutVars>
      </dgm:prSet>
      <dgm:spPr/>
    </dgm:pt>
    <dgm:pt modelId="{D503F072-AA3A-41B3-A912-E74440B99C96}" type="pres">
      <dgm:prSet presAssocID="{D4E9C416-080B-4521-BA76-5BAC0AE392BC}" presName="hierChild4" presStyleCnt="0"/>
      <dgm:spPr/>
    </dgm:pt>
    <dgm:pt modelId="{EDC8CCAC-E24A-402A-A1D3-010B6996D6D2}" type="pres">
      <dgm:prSet presAssocID="{E953D014-41D1-4F17-A23E-1E2F691A8AB1}" presName="Name17" presStyleLbl="parChTrans1D3" presStyleIdx="1" presStyleCnt="3"/>
      <dgm:spPr/>
    </dgm:pt>
    <dgm:pt modelId="{3C6C3260-CB1E-4982-8307-5B66D19747CA}" type="pres">
      <dgm:prSet presAssocID="{A4899383-29C7-449F-9403-37DCD32D7C86}" presName="hierRoot3" presStyleCnt="0"/>
      <dgm:spPr/>
    </dgm:pt>
    <dgm:pt modelId="{C0460A8A-3F43-436E-8E85-2DF3880FD589}" type="pres">
      <dgm:prSet presAssocID="{A4899383-29C7-449F-9403-37DCD32D7C86}" presName="composite3" presStyleCnt="0"/>
      <dgm:spPr/>
    </dgm:pt>
    <dgm:pt modelId="{C1F78D51-4A5F-4684-89FB-9D32A31CA16A}" type="pres">
      <dgm:prSet presAssocID="{A4899383-29C7-449F-9403-37DCD32D7C86}" presName="background3" presStyleLbl="node3" presStyleIdx="1" presStyleCnt="3"/>
      <dgm:spPr/>
    </dgm:pt>
    <dgm:pt modelId="{EB0A3B42-531A-467E-BF5D-70F33391C152}" type="pres">
      <dgm:prSet presAssocID="{A4899383-29C7-449F-9403-37DCD32D7C86}" presName="text3" presStyleLbl="fgAcc3" presStyleIdx="1" presStyleCnt="3">
        <dgm:presLayoutVars>
          <dgm:chPref val="3"/>
        </dgm:presLayoutVars>
      </dgm:prSet>
      <dgm:spPr/>
    </dgm:pt>
    <dgm:pt modelId="{872CD6A0-147C-4562-A9FC-E78B1C572E1A}" type="pres">
      <dgm:prSet presAssocID="{A4899383-29C7-449F-9403-37DCD32D7C86}" presName="hierChild4" presStyleCnt="0"/>
      <dgm:spPr/>
    </dgm:pt>
    <dgm:pt modelId="{9835F693-5771-49C6-B949-2EEFBF8AED8B}" type="pres">
      <dgm:prSet presAssocID="{E4614DBE-917B-49E7-83C7-849A95AA279A}" presName="Name10" presStyleLbl="parChTrans1D2" presStyleIdx="1" presStyleCnt="2"/>
      <dgm:spPr/>
    </dgm:pt>
    <dgm:pt modelId="{4FF0C1D8-C970-4054-8250-18D2CF52E3E3}" type="pres">
      <dgm:prSet presAssocID="{C7E77A32-5F79-49A5-B8FB-DD44E0D65256}" presName="hierRoot2" presStyleCnt="0"/>
      <dgm:spPr/>
    </dgm:pt>
    <dgm:pt modelId="{D1A34DA6-D6B5-49D5-91AF-3447B8CEB78A}" type="pres">
      <dgm:prSet presAssocID="{C7E77A32-5F79-49A5-B8FB-DD44E0D65256}" presName="composite2" presStyleCnt="0"/>
      <dgm:spPr/>
    </dgm:pt>
    <dgm:pt modelId="{DCE53258-3F8E-4B00-AF2C-9EA5DCF09047}" type="pres">
      <dgm:prSet presAssocID="{C7E77A32-5F79-49A5-B8FB-DD44E0D65256}" presName="background2" presStyleLbl="node2" presStyleIdx="1" presStyleCnt="2"/>
      <dgm:spPr/>
    </dgm:pt>
    <dgm:pt modelId="{675A7747-E22D-400B-B152-9A3380574ACC}" type="pres">
      <dgm:prSet presAssocID="{C7E77A32-5F79-49A5-B8FB-DD44E0D65256}" presName="text2" presStyleLbl="fgAcc2" presStyleIdx="1" presStyleCnt="2">
        <dgm:presLayoutVars>
          <dgm:chPref val="3"/>
        </dgm:presLayoutVars>
      </dgm:prSet>
      <dgm:spPr/>
    </dgm:pt>
    <dgm:pt modelId="{6F677758-6D14-43F6-B945-070F6B76CA63}" type="pres">
      <dgm:prSet presAssocID="{C7E77A32-5F79-49A5-B8FB-DD44E0D65256}" presName="hierChild3" presStyleCnt="0"/>
      <dgm:spPr/>
    </dgm:pt>
    <dgm:pt modelId="{B5CE8C25-F88D-4390-AE09-C8389B89AC2F}" type="pres">
      <dgm:prSet presAssocID="{FDAC47A3-5FA2-4CB8-A8BD-EFCA27DD0139}" presName="Name17" presStyleLbl="parChTrans1D3" presStyleIdx="2" presStyleCnt="3"/>
      <dgm:spPr/>
    </dgm:pt>
    <dgm:pt modelId="{DA3AB4DC-41A4-4B5E-9CB8-4D9A4F939314}" type="pres">
      <dgm:prSet presAssocID="{2E104562-2E67-43D5-B361-30DBB01FB23C}" presName="hierRoot3" presStyleCnt="0"/>
      <dgm:spPr/>
    </dgm:pt>
    <dgm:pt modelId="{1DA890E9-F6B4-4AD2-80C5-AD4DD9928DA0}" type="pres">
      <dgm:prSet presAssocID="{2E104562-2E67-43D5-B361-30DBB01FB23C}" presName="composite3" presStyleCnt="0"/>
      <dgm:spPr/>
    </dgm:pt>
    <dgm:pt modelId="{A4F6AE0A-5CCC-4397-8F57-3AC4D5058547}" type="pres">
      <dgm:prSet presAssocID="{2E104562-2E67-43D5-B361-30DBB01FB23C}" presName="background3" presStyleLbl="node3" presStyleIdx="2" presStyleCnt="3"/>
      <dgm:spPr/>
    </dgm:pt>
    <dgm:pt modelId="{223FA80A-D202-48F2-BB67-BBDB462348F8}" type="pres">
      <dgm:prSet presAssocID="{2E104562-2E67-43D5-B361-30DBB01FB23C}" presName="text3" presStyleLbl="fgAcc3" presStyleIdx="2" presStyleCnt="3">
        <dgm:presLayoutVars>
          <dgm:chPref val="3"/>
        </dgm:presLayoutVars>
      </dgm:prSet>
      <dgm:spPr/>
    </dgm:pt>
    <dgm:pt modelId="{092C5AB0-0057-4F6E-B635-003915A1C65C}" type="pres">
      <dgm:prSet presAssocID="{2E104562-2E67-43D5-B361-30DBB01FB23C}" presName="hierChild4" presStyleCnt="0"/>
      <dgm:spPr/>
    </dgm:pt>
  </dgm:ptLst>
  <dgm:cxnLst>
    <dgm:cxn modelId="{29B13D27-C9E4-449B-9BE1-51888FB08DB6}" type="presOf" srcId="{E4614DBE-917B-49E7-83C7-849A95AA279A}" destId="{9835F693-5771-49C6-B949-2EEFBF8AED8B}" srcOrd="0" destOrd="0" presId="urn:microsoft.com/office/officeart/2005/8/layout/hierarchy1"/>
    <dgm:cxn modelId="{B899F338-9C29-4D72-96DD-028B5AC1B58F}" type="presOf" srcId="{D664938F-3CD3-4BBA-9E96-958A5EAE254B}" destId="{E9BDBA66-F263-4EDD-AB78-2D20BC877080}" srcOrd="0" destOrd="0" presId="urn:microsoft.com/office/officeart/2005/8/layout/hierarchy1"/>
    <dgm:cxn modelId="{F4925F63-04D2-4440-BA6D-A75E6D4F7BCC}" srcId="{4662A891-A3D2-43A6-BA4A-653028D85931}" destId="{D664938F-3CD3-4BBA-9E96-958A5EAE254B}" srcOrd="0" destOrd="0" parTransId="{93867F25-4260-4D71-A90B-D5066178826B}" sibTransId="{18019998-CEDA-48F9-9FAC-EF42917B124A}"/>
    <dgm:cxn modelId="{AAABA66F-A6DA-4F99-8E65-E1DF959C09F9}" type="presOf" srcId="{2E104562-2E67-43D5-B361-30DBB01FB23C}" destId="{223FA80A-D202-48F2-BB67-BBDB462348F8}" srcOrd="0" destOrd="0" presId="urn:microsoft.com/office/officeart/2005/8/layout/hierarchy1"/>
    <dgm:cxn modelId="{E27C6874-05D4-4AFE-A287-A7D4F68BA14C}" type="presOf" srcId="{D4E9C416-080B-4521-BA76-5BAC0AE392BC}" destId="{9EFA1EE8-6B7D-4019-B48C-4CC78626B27F}" srcOrd="0" destOrd="0" presId="urn:microsoft.com/office/officeart/2005/8/layout/hierarchy1"/>
    <dgm:cxn modelId="{2F699854-3664-4B6D-964E-26B5A860C96C}" type="presOf" srcId="{4F840A49-5532-4DD1-ABB3-5F958A6CB1B2}" destId="{6A136017-5330-4A65-AFCA-D1E9CBF9B8A3}" srcOrd="0" destOrd="0" presId="urn:microsoft.com/office/officeart/2005/8/layout/hierarchy1"/>
    <dgm:cxn modelId="{54154C78-D87E-4EA5-9ABB-D02AABD083C3}" type="presOf" srcId="{E953D014-41D1-4F17-A23E-1E2F691A8AB1}" destId="{EDC8CCAC-E24A-402A-A1D3-010B6996D6D2}" srcOrd="0" destOrd="0" presId="urn:microsoft.com/office/officeart/2005/8/layout/hierarchy1"/>
    <dgm:cxn modelId="{E046AD7F-DD2E-46FB-9EEC-E4C3DD139E1F}" srcId="{D664938F-3CD3-4BBA-9E96-958A5EAE254B}" destId="{C7E77A32-5F79-49A5-B8FB-DD44E0D65256}" srcOrd="1" destOrd="0" parTransId="{E4614DBE-917B-49E7-83C7-849A95AA279A}" sibTransId="{BA0DFB9D-A8F1-4579-BAE7-DE18B9207A07}"/>
    <dgm:cxn modelId="{6B65E285-1B73-4787-BA2E-47415BB66D4C}" type="presOf" srcId="{B1985A02-659A-4F46-B966-2249848018FF}" destId="{C023AC72-C16D-4193-8E8E-1EA9CDAED79F}" srcOrd="0" destOrd="0" presId="urn:microsoft.com/office/officeart/2005/8/layout/hierarchy1"/>
    <dgm:cxn modelId="{8C509F8F-7316-4B9E-B424-96A2D1C5DD23}" type="presOf" srcId="{C7E77A32-5F79-49A5-B8FB-DD44E0D65256}" destId="{675A7747-E22D-400B-B152-9A3380574ACC}" srcOrd="0" destOrd="0" presId="urn:microsoft.com/office/officeart/2005/8/layout/hierarchy1"/>
    <dgm:cxn modelId="{71FB2496-FCFE-4463-ACE2-68C54577695A}" type="presOf" srcId="{758057AD-84EA-496E-A315-0BC75FD941A9}" destId="{858EE7DE-F2C9-4392-BE8F-4118E2182BEF}" srcOrd="0" destOrd="0" presId="urn:microsoft.com/office/officeart/2005/8/layout/hierarchy1"/>
    <dgm:cxn modelId="{CA5104AB-0898-436F-A493-943238231DB0}" srcId="{4F840A49-5532-4DD1-ABB3-5F958A6CB1B2}" destId="{A4899383-29C7-449F-9403-37DCD32D7C86}" srcOrd="1" destOrd="0" parTransId="{E953D014-41D1-4F17-A23E-1E2F691A8AB1}" sibTransId="{58BDD4F6-4B2C-4D1D-89E3-75A654F81B26}"/>
    <dgm:cxn modelId="{99EE8CC8-5554-4641-9C82-3611B2AC2B32}" srcId="{4F840A49-5532-4DD1-ABB3-5F958A6CB1B2}" destId="{D4E9C416-080B-4521-BA76-5BAC0AE392BC}" srcOrd="0" destOrd="0" parTransId="{758057AD-84EA-496E-A315-0BC75FD941A9}" sibTransId="{D1F77A8B-0F3C-4F73-8C31-F8DE5F43B70D}"/>
    <dgm:cxn modelId="{837BFBD7-0643-49D3-A0D1-8BA49E632BA1}" type="presOf" srcId="{FDAC47A3-5FA2-4CB8-A8BD-EFCA27DD0139}" destId="{B5CE8C25-F88D-4390-AE09-C8389B89AC2F}" srcOrd="0" destOrd="0" presId="urn:microsoft.com/office/officeart/2005/8/layout/hierarchy1"/>
    <dgm:cxn modelId="{E0004EE6-70D4-46C2-9F95-17FE46F78096}" type="presOf" srcId="{4662A891-A3D2-43A6-BA4A-653028D85931}" destId="{083F5746-D6F7-44F8-9C81-D221FED4DBFE}" srcOrd="0" destOrd="0" presId="urn:microsoft.com/office/officeart/2005/8/layout/hierarchy1"/>
    <dgm:cxn modelId="{937BDFE6-CA2A-48B4-B648-19E6F5432071}" srcId="{D664938F-3CD3-4BBA-9E96-958A5EAE254B}" destId="{4F840A49-5532-4DD1-ABB3-5F958A6CB1B2}" srcOrd="0" destOrd="0" parTransId="{B1985A02-659A-4F46-B966-2249848018FF}" sibTransId="{EB3A1E10-BEF1-4F33-A775-A8B50DACA486}"/>
    <dgm:cxn modelId="{74F25EF6-E7ED-4B27-AF76-71ABFC6FC905}" type="presOf" srcId="{A4899383-29C7-449F-9403-37DCD32D7C86}" destId="{EB0A3B42-531A-467E-BF5D-70F33391C152}" srcOrd="0" destOrd="0" presId="urn:microsoft.com/office/officeart/2005/8/layout/hierarchy1"/>
    <dgm:cxn modelId="{5FC4B0F9-BE19-4ABF-8F38-27619C972B14}" srcId="{C7E77A32-5F79-49A5-B8FB-DD44E0D65256}" destId="{2E104562-2E67-43D5-B361-30DBB01FB23C}" srcOrd="0" destOrd="0" parTransId="{FDAC47A3-5FA2-4CB8-A8BD-EFCA27DD0139}" sibTransId="{9C7804B2-5A35-409C-9C2C-DC369F2DEC4D}"/>
    <dgm:cxn modelId="{051137D2-E171-4901-8A21-BCB4EEA66809}" type="presParOf" srcId="{083F5746-D6F7-44F8-9C81-D221FED4DBFE}" destId="{4F7CAF78-CD07-4423-8C98-BABEF60B6E57}" srcOrd="0" destOrd="0" presId="urn:microsoft.com/office/officeart/2005/8/layout/hierarchy1"/>
    <dgm:cxn modelId="{0AA1B50D-8093-4F7B-B515-A5C4A4AE8913}" type="presParOf" srcId="{4F7CAF78-CD07-4423-8C98-BABEF60B6E57}" destId="{38975823-CB14-4F8F-85BF-005958F6EDA2}" srcOrd="0" destOrd="0" presId="urn:microsoft.com/office/officeart/2005/8/layout/hierarchy1"/>
    <dgm:cxn modelId="{DF3F057A-5AAC-4B5E-AA32-DF673CACDDCA}" type="presParOf" srcId="{38975823-CB14-4F8F-85BF-005958F6EDA2}" destId="{989EE2C7-E6E4-467C-B99D-B19B88DE3DC4}" srcOrd="0" destOrd="0" presId="urn:microsoft.com/office/officeart/2005/8/layout/hierarchy1"/>
    <dgm:cxn modelId="{F3A06F66-F80E-48DC-AD23-67FE16D4F7BB}" type="presParOf" srcId="{38975823-CB14-4F8F-85BF-005958F6EDA2}" destId="{E9BDBA66-F263-4EDD-AB78-2D20BC877080}" srcOrd="1" destOrd="0" presId="urn:microsoft.com/office/officeart/2005/8/layout/hierarchy1"/>
    <dgm:cxn modelId="{C0E6E386-603E-4968-B84E-E4C4CDB5B4A7}" type="presParOf" srcId="{4F7CAF78-CD07-4423-8C98-BABEF60B6E57}" destId="{CB94EBB8-F753-4114-B6B5-47773F6337F2}" srcOrd="1" destOrd="0" presId="urn:microsoft.com/office/officeart/2005/8/layout/hierarchy1"/>
    <dgm:cxn modelId="{9D9FAACC-41EC-43B6-91E3-14EDC052FBCE}" type="presParOf" srcId="{CB94EBB8-F753-4114-B6B5-47773F6337F2}" destId="{C023AC72-C16D-4193-8E8E-1EA9CDAED79F}" srcOrd="0" destOrd="0" presId="urn:microsoft.com/office/officeart/2005/8/layout/hierarchy1"/>
    <dgm:cxn modelId="{238579AF-AAD5-4263-9EE2-C1EDD2B4A7B0}" type="presParOf" srcId="{CB94EBB8-F753-4114-B6B5-47773F6337F2}" destId="{D08CA1B6-11DD-4EF8-8A1E-B80B7C72B679}" srcOrd="1" destOrd="0" presId="urn:microsoft.com/office/officeart/2005/8/layout/hierarchy1"/>
    <dgm:cxn modelId="{8FA66D93-7261-464D-A173-CB09810C3158}" type="presParOf" srcId="{D08CA1B6-11DD-4EF8-8A1E-B80B7C72B679}" destId="{80CE3F36-0C2D-48B4-AB46-541CF8F009A4}" srcOrd="0" destOrd="0" presId="urn:microsoft.com/office/officeart/2005/8/layout/hierarchy1"/>
    <dgm:cxn modelId="{82BB0823-DCB9-49C4-B846-3434726A379C}" type="presParOf" srcId="{80CE3F36-0C2D-48B4-AB46-541CF8F009A4}" destId="{2404357C-E5BB-4D6D-B6EF-6AD42F2C0412}" srcOrd="0" destOrd="0" presId="urn:microsoft.com/office/officeart/2005/8/layout/hierarchy1"/>
    <dgm:cxn modelId="{85310DBF-41D1-4059-A2C1-ECF3568A894A}" type="presParOf" srcId="{80CE3F36-0C2D-48B4-AB46-541CF8F009A4}" destId="{6A136017-5330-4A65-AFCA-D1E9CBF9B8A3}" srcOrd="1" destOrd="0" presId="urn:microsoft.com/office/officeart/2005/8/layout/hierarchy1"/>
    <dgm:cxn modelId="{8FB01213-E931-4DCC-8EE1-FFBC8F272C9A}" type="presParOf" srcId="{D08CA1B6-11DD-4EF8-8A1E-B80B7C72B679}" destId="{CAEF1DC8-5B1A-423C-8B8E-EFB1D4805839}" srcOrd="1" destOrd="0" presId="urn:microsoft.com/office/officeart/2005/8/layout/hierarchy1"/>
    <dgm:cxn modelId="{0C53F537-6581-41EA-9F79-1F6D992BA5F3}" type="presParOf" srcId="{CAEF1DC8-5B1A-423C-8B8E-EFB1D4805839}" destId="{858EE7DE-F2C9-4392-BE8F-4118E2182BEF}" srcOrd="0" destOrd="0" presId="urn:microsoft.com/office/officeart/2005/8/layout/hierarchy1"/>
    <dgm:cxn modelId="{3635E29D-B716-449A-8744-B8231AFEB5C8}" type="presParOf" srcId="{CAEF1DC8-5B1A-423C-8B8E-EFB1D4805839}" destId="{68B7A515-DAB6-482E-8D01-B286E58EE9ED}" srcOrd="1" destOrd="0" presId="urn:microsoft.com/office/officeart/2005/8/layout/hierarchy1"/>
    <dgm:cxn modelId="{9618B8F4-7354-4AE7-8627-CD318D0456D0}" type="presParOf" srcId="{68B7A515-DAB6-482E-8D01-B286E58EE9ED}" destId="{98C0C9F7-5FA9-44B3-A314-DD2E7091825E}" srcOrd="0" destOrd="0" presId="urn:microsoft.com/office/officeart/2005/8/layout/hierarchy1"/>
    <dgm:cxn modelId="{8B32E84D-1176-44AE-AA01-705A695CE514}" type="presParOf" srcId="{98C0C9F7-5FA9-44B3-A314-DD2E7091825E}" destId="{EDAB1376-95E6-4F18-AECD-529D739DE710}" srcOrd="0" destOrd="0" presId="urn:microsoft.com/office/officeart/2005/8/layout/hierarchy1"/>
    <dgm:cxn modelId="{C787DE1B-DD2B-468C-A3B1-46BDBA7979D4}" type="presParOf" srcId="{98C0C9F7-5FA9-44B3-A314-DD2E7091825E}" destId="{9EFA1EE8-6B7D-4019-B48C-4CC78626B27F}" srcOrd="1" destOrd="0" presId="urn:microsoft.com/office/officeart/2005/8/layout/hierarchy1"/>
    <dgm:cxn modelId="{E04973D7-4B5F-4AF3-917F-3EE6C5E2EB2F}" type="presParOf" srcId="{68B7A515-DAB6-482E-8D01-B286E58EE9ED}" destId="{D503F072-AA3A-41B3-A912-E74440B99C96}" srcOrd="1" destOrd="0" presId="urn:microsoft.com/office/officeart/2005/8/layout/hierarchy1"/>
    <dgm:cxn modelId="{4410D161-BC1A-4031-B9DA-8AED82C64246}" type="presParOf" srcId="{CAEF1DC8-5B1A-423C-8B8E-EFB1D4805839}" destId="{EDC8CCAC-E24A-402A-A1D3-010B6996D6D2}" srcOrd="2" destOrd="0" presId="urn:microsoft.com/office/officeart/2005/8/layout/hierarchy1"/>
    <dgm:cxn modelId="{4AA1E440-02CF-4EE8-AE8D-B9B7238BFDA2}" type="presParOf" srcId="{CAEF1DC8-5B1A-423C-8B8E-EFB1D4805839}" destId="{3C6C3260-CB1E-4982-8307-5B66D19747CA}" srcOrd="3" destOrd="0" presId="urn:microsoft.com/office/officeart/2005/8/layout/hierarchy1"/>
    <dgm:cxn modelId="{06A2CA44-D6FE-4544-B76C-36903D651EB1}" type="presParOf" srcId="{3C6C3260-CB1E-4982-8307-5B66D19747CA}" destId="{C0460A8A-3F43-436E-8E85-2DF3880FD589}" srcOrd="0" destOrd="0" presId="urn:microsoft.com/office/officeart/2005/8/layout/hierarchy1"/>
    <dgm:cxn modelId="{F8872A44-98F5-4650-8542-D3445EDEABDF}" type="presParOf" srcId="{C0460A8A-3F43-436E-8E85-2DF3880FD589}" destId="{C1F78D51-4A5F-4684-89FB-9D32A31CA16A}" srcOrd="0" destOrd="0" presId="urn:microsoft.com/office/officeart/2005/8/layout/hierarchy1"/>
    <dgm:cxn modelId="{46792AA9-4F26-4208-8957-100909B8DF13}" type="presParOf" srcId="{C0460A8A-3F43-436E-8E85-2DF3880FD589}" destId="{EB0A3B42-531A-467E-BF5D-70F33391C152}" srcOrd="1" destOrd="0" presId="urn:microsoft.com/office/officeart/2005/8/layout/hierarchy1"/>
    <dgm:cxn modelId="{CADBB652-570C-4B4F-A478-A61441D55EDC}" type="presParOf" srcId="{3C6C3260-CB1E-4982-8307-5B66D19747CA}" destId="{872CD6A0-147C-4562-A9FC-E78B1C572E1A}" srcOrd="1" destOrd="0" presId="urn:microsoft.com/office/officeart/2005/8/layout/hierarchy1"/>
    <dgm:cxn modelId="{D71A1549-6F10-4D61-A1FD-A7A47DF6A35D}" type="presParOf" srcId="{CB94EBB8-F753-4114-B6B5-47773F6337F2}" destId="{9835F693-5771-49C6-B949-2EEFBF8AED8B}" srcOrd="2" destOrd="0" presId="urn:microsoft.com/office/officeart/2005/8/layout/hierarchy1"/>
    <dgm:cxn modelId="{6CD14029-EB6A-41F3-B718-C6B69E36907B}" type="presParOf" srcId="{CB94EBB8-F753-4114-B6B5-47773F6337F2}" destId="{4FF0C1D8-C970-4054-8250-18D2CF52E3E3}" srcOrd="3" destOrd="0" presId="urn:microsoft.com/office/officeart/2005/8/layout/hierarchy1"/>
    <dgm:cxn modelId="{CC4463C1-0227-4D33-AA64-00B01D88FE69}" type="presParOf" srcId="{4FF0C1D8-C970-4054-8250-18D2CF52E3E3}" destId="{D1A34DA6-D6B5-49D5-91AF-3447B8CEB78A}" srcOrd="0" destOrd="0" presId="urn:microsoft.com/office/officeart/2005/8/layout/hierarchy1"/>
    <dgm:cxn modelId="{EEC7F6A1-03AF-4BFF-8D57-75C3A847FC45}" type="presParOf" srcId="{D1A34DA6-D6B5-49D5-91AF-3447B8CEB78A}" destId="{DCE53258-3F8E-4B00-AF2C-9EA5DCF09047}" srcOrd="0" destOrd="0" presId="urn:microsoft.com/office/officeart/2005/8/layout/hierarchy1"/>
    <dgm:cxn modelId="{07D49C76-50EE-4666-8E12-1C0CE05433E1}" type="presParOf" srcId="{D1A34DA6-D6B5-49D5-91AF-3447B8CEB78A}" destId="{675A7747-E22D-400B-B152-9A3380574ACC}" srcOrd="1" destOrd="0" presId="urn:microsoft.com/office/officeart/2005/8/layout/hierarchy1"/>
    <dgm:cxn modelId="{1D508474-3E05-4593-8D61-9EBBB195C0B0}" type="presParOf" srcId="{4FF0C1D8-C970-4054-8250-18D2CF52E3E3}" destId="{6F677758-6D14-43F6-B945-070F6B76CA63}" srcOrd="1" destOrd="0" presId="urn:microsoft.com/office/officeart/2005/8/layout/hierarchy1"/>
    <dgm:cxn modelId="{55035437-8D30-4058-94C9-C92FF049F63B}" type="presParOf" srcId="{6F677758-6D14-43F6-B945-070F6B76CA63}" destId="{B5CE8C25-F88D-4390-AE09-C8389B89AC2F}" srcOrd="0" destOrd="0" presId="urn:microsoft.com/office/officeart/2005/8/layout/hierarchy1"/>
    <dgm:cxn modelId="{A38DAD3D-FEC2-49F9-B77E-595E262320A3}" type="presParOf" srcId="{6F677758-6D14-43F6-B945-070F6B76CA63}" destId="{DA3AB4DC-41A4-4B5E-9CB8-4D9A4F939314}" srcOrd="1" destOrd="0" presId="urn:microsoft.com/office/officeart/2005/8/layout/hierarchy1"/>
    <dgm:cxn modelId="{7002AFDC-C1BD-44E1-85D9-E6171B890FBF}" type="presParOf" srcId="{DA3AB4DC-41A4-4B5E-9CB8-4D9A4F939314}" destId="{1DA890E9-F6B4-4AD2-80C5-AD4DD9928DA0}" srcOrd="0" destOrd="0" presId="urn:microsoft.com/office/officeart/2005/8/layout/hierarchy1"/>
    <dgm:cxn modelId="{6B3CF63A-CE16-4090-9323-7DBAF41ED471}" type="presParOf" srcId="{1DA890E9-F6B4-4AD2-80C5-AD4DD9928DA0}" destId="{A4F6AE0A-5CCC-4397-8F57-3AC4D5058547}" srcOrd="0" destOrd="0" presId="urn:microsoft.com/office/officeart/2005/8/layout/hierarchy1"/>
    <dgm:cxn modelId="{9B3797A5-7E98-4270-8440-408A01F72C26}" type="presParOf" srcId="{1DA890E9-F6B4-4AD2-80C5-AD4DD9928DA0}" destId="{223FA80A-D202-48F2-BB67-BBDB462348F8}" srcOrd="1" destOrd="0" presId="urn:microsoft.com/office/officeart/2005/8/layout/hierarchy1"/>
    <dgm:cxn modelId="{27D4138D-F136-48A1-A733-B9A3A8F11F0D}" type="presParOf" srcId="{DA3AB4DC-41A4-4B5E-9CB8-4D9A4F939314}" destId="{092C5AB0-0057-4F6E-B635-003915A1C6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8C25-F88D-4390-AE09-C8389B89AC2F}">
      <dsp:nvSpPr>
        <dsp:cNvPr id="0" name=""/>
        <dsp:cNvSpPr/>
      </dsp:nvSpPr>
      <dsp:spPr>
        <a:xfrm>
          <a:off x="5380535" y="2725120"/>
          <a:ext cx="91440" cy="507722"/>
        </a:xfrm>
        <a:custGeom>
          <a:avLst/>
          <a:gdLst/>
          <a:ahLst/>
          <a:cxnLst/>
          <a:rect l="0" t="0" r="0" b="0"/>
          <a:pathLst>
            <a:path>
              <a:moveTo>
                <a:pt x="45720" y="0"/>
              </a:moveTo>
              <a:lnTo>
                <a:pt x="45720" y="507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35F693-5771-49C6-B949-2EEFBF8AED8B}">
      <dsp:nvSpPr>
        <dsp:cNvPr id="0" name=""/>
        <dsp:cNvSpPr/>
      </dsp:nvSpPr>
      <dsp:spPr>
        <a:xfrm>
          <a:off x="3825985" y="1108847"/>
          <a:ext cx="1600270" cy="507722"/>
        </a:xfrm>
        <a:custGeom>
          <a:avLst/>
          <a:gdLst/>
          <a:ahLst/>
          <a:cxnLst/>
          <a:rect l="0" t="0" r="0" b="0"/>
          <a:pathLst>
            <a:path>
              <a:moveTo>
                <a:pt x="0" y="0"/>
              </a:moveTo>
              <a:lnTo>
                <a:pt x="0" y="345997"/>
              </a:lnTo>
              <a:lnTo>
                <a:pt x="1600270" y="345997"/>
              </a:lnTo>
              <a:lnTo>
                <a:pt x="1600270" y="5077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CCAC-E24A-402A-A1D3-010B6996D6D2}">
      <dsp:nvSpPr>
        <dsp:cNvPr id="0" name=""/>
        <dsp:cNvSpPr/>
      </dsp:nvSpPr>
      <dsp:spPr>
        <a:xfrm>
          <a:off x="2225714" y="2725120"/>
          <a:ext cx="1066846" cy="507722"/>
        </a:xfrm>
        <a:custGeom>
          <a:avLst/>
          <a:gdLst/>
          <a:ahLst/>
          <a:cxnLst/>
          <a:rect l="0" t="0" r="0" b="0"/>
          <a:pathLst>
            <a:path>
              <a:moveTo>
                <a:pt x="0" y="0"/>
              </a:moveTo>
              <a:lnTo>
                <a:pt x="0" y="345997"/>
              </a:lnTo>
              <a:lnTo>
                <a:pt x="1066846" y="345997"/>
              </a:lnTo>
              <a:lnTo>
                <a:pt x="1066846" y="507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8EE7DE-F2C9-4392-BE8F-4118E2182BEF}">
      <dsp:nvSpPr>
        <dsp:cNvPr id="0" name=""/>
        <dsp:cNvSpPr/>
      </dsp:nvSpPr>
      <dsp:spPr>
        <a:xfrm>
          <a:off x="1158867" y="2725120"/>
          <a:ext cx="1066846" cy="507722"/>
        </a:xfrm>
        <a:custGeom>
          <a:avLst/>
          <a:gdLst/>
          <a:ahLst/>
          <a:cxnLst/>
          <a:rect l="0" t="0" r="0" b="0"/>
          <a:pathLst>
            <a:path>
              <a:moveTo>
                <a:pt x="1066846" y="0"/>
              </a:moveTo>
              <a:lnTo>
                <a:pt x="1066846" y="345997"/>
              </a:lnTo>
              <a:lnTo>
                <a:pt x="0" y="345997"/>
              </a:lnTo>
              <a:lnTo>
                <a:pt x="0" y="507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3AC72-C16D-4193-8E8E-1EA9CDAED79F}">
      <dsp:nvSpPr>
        <dsp:cNvPr id="0" name=""/>
        <dsp:cNvSpPr/>
      </dsp:nvSpPr>
      <dsp:spPr>
        <a:xfrm>
          <a:off x="2225714" y="1108847"/>
          <a:ext cx="1600270" cy="507722"/>
        </a:xfrm>
        <a:custGeom>
          <a:avLst/>
          <a:gdLst/>
          <a:ahLst/>
          <a:cxnLst/>
          <a:rect l="0" t="0" r="0" b="0"/>
          <a:pathLst>
            <a:path>
              <a:moveTo>
                <a:pt x="1600270" y="0"/>
              </a:moveTo>
              <a:lnTo>
                <a:pt x="1600270" y="345997"/>
              </a:lnTo>
              <a:lnTo>
                <a:pt x="0" y="345997"/>
              </a:lnTo>
              <a:lnTo>
                <a:pt x="0" y="5077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9EE2C7-E6E4-467C-B99D-B19B88DE3DC4}">
      <dsp:nvSpPr>
        <dsp:cNvPr id="0" name=""/>
        <dsp:cNvSpPr/>
      </dsp:nvSpPr>
      <dsp:spPr>
        <a:xfrm>
          <a:off x="2953110" y="296"/>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DBA66-F263-4EDD-AB78-2D20BC877080}">
      <dsp:nvSpPr>
        <dsp:cNvPr id="0" name=""/>
        <dsp:cNvSpPr/>
      </dsp:nvSpPr>
      <dsp:spPr>
        <a:xfrm>
          <a:off x="3147082" y="184569"/>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 divided by A</a:t>
          </a:r>
        </a:p>
      </dsp:txBody>
      <dsp:txXfrm>
        <a:off x="3179550" y="217037"/>
        <a:ext cx="1680813" cy="1043615"/>
      </dsp:txXfrm>
    </dsp:sp>
    <dsp:sp modelId="{2404357C-E5BB-4D6D-B6EF-6AD42F2C0412}">
      <dsp:nvSpPr>
        <dsp:cNvPr id="0" name=""/>
        <dsp:cNvSpPr/>
      </dsp:nvSpPr>
      <dsp:spPr>
        <a:xfrm>
          <a:off x="1352840" y="1616569"/>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36017-5330-4A65-AFCA-D1E9CBF9B8A3}">
      <dsp:nvSpPr>
        <dsp:cNvPr id="0" name=""/>
        <dsp:cNvSpPr/>
      </dsp:nvSpPr>
      <dsp:spPr>
        <a:xfrm>
          <a:off x="1546812" y="1800842"/>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Remainder = 0</a:t>
          </a:r>
        </a:p>
        <a:p>
          <a:pPr marL="0" lvl="0" indent="0" algn="ctr" defTabSz="622300">
            <a:lnSpc>
              <a:spcPct val="90000"/>
            </a:lnSpc>
            <a:spcBef>
              <a:spcPct val="0"/>
            </a:spcBef>
            <a:spcAft>
              <a:spcPct val="35000"/>
            </a:spcAft>
            <a:buNone/>
          </a:pPr>
          <a:r>
            <a:rPr lang="en-IN" sz="1400" kern="1200" dirty="0"/>
            <a:t>(N is divisible by A)</a:t>
          </a:r>
        </a:p>
      </dsp:txBody>
      <dsp:txXfrm>
        <a:off x="1579280" y="1833310"/>
        <a:ext cx="1680813" cy="1043615"/>
      </dsp:txXfrm>
    </dsp:sp>
    <dsp:sp modelId="{EDAB1376-95E6-4F18-AECD-529D739DE710}">
      <dsp:nvSpPr>
        <dsp:cNvPr id="0" name=""/>
        <dsp:cNvSpPr/>
      </dsp:nvSpPr>
      <dsp:spPr>
        <a:xfrm>
          <a:off x="285993" y="3232842"/>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A1EE8-6B7D-4019-B48C-4CC78626B27F}">
      <dsp:nvSpPr>
        <dsp:cNvPr id="0" name=""/>
        <dsp:cNvSpPr/>
      </dsp:nvSpPr>
      <dsp:spPr>
        <a:xfrm>
          <a:off x="479965" y="3417115"/>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Factors, HCF, Properties of factors, properties and applications of HCF</a:t>
          </a:r>
        </a:p>
      </dsp:txBody>
      <dsp:txXfrm>
        <a:off x="512433" y="3449583"/>
        <a:ext cx="1680813" cy="1043615"/>
      </dsp:txXfrm>
    </dsp:sp>
    <dsp:sp modelId="{C1F78D51-4A5F-4684-89FB-9D32A31CA16A}">
      <dsp:nvSpPr>
        <dsp:cNvPr id="0" name=""/>
        <dsp:cNvSpPr/>
      </dsp:nvSpPr>
      <dsp:spPr>
        <a:xfrm>
          <a:off x="2419687" y="3232842"/>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0A3B42-531A-467E-BF5D-70F33391C152}">
      <dsp:nvSpPr>
        <dsp:cNvPr id="0" name=""/>
        <dsp:cNvSpPr/>
      </dsp:nvSpPr>
      <dsp:spPr>
        <a:xfrm>
          <a:off x="2613659" y="3417115"/>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Multiples, LCM, properties and applications of LCM</a:t>
          </a:r>
        </a:p>
      </dsp:txBody>
      <dsp:txXfrm>
        <a:off x="2646127" y="3449583"/>
        <a:ext cx="1680813" cy="1043615"/>
      </dsp:txXfrm>
    </dsp:sp>
    <dsp:sp modelId="{DCE53258-3F8E-4B00-AF2C-9EA5DCF09047}">
      <dsp:nvSpPr>
        <dsp:cNvPr id="0" name=""/>
        <dsp:cNvSpPr/>
      </dsp:nvSpPr>
      <dsp:spPr>
        <a:xfrm>
          <a:off x="4553381" y="1616569"/>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A7747-E22D-400B-B152-9A3380574ACC}">
      <dsp:nvSpPr>
        <dsp:cNvPr id="0" name=""/>
        <dsp:cNvSpPr/>
      </dsp:nvSpPr>
      <dsp:spPr>
        <a:xfrm>
          <a:off x="4747353" y="1800842"/>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Remainder ≠ 0</a:t>
          </a:r>
        </a:p>
      </dsp:txBody>
      <dsp:txXfrm>
        <a:off x="4779821" y="1833310"/>
        <a:ext cx="1680813" cy="1043615"/>
      </dsp:txXfrm>
    </dsp:sp>
    <dsp:sp modelId="{A4F6AE0A-5CCC-4397-8F57-3AC4D5058547}">
      <dsp:nvSpPr>
        <dsp:cNvPr id="0" name=""/>
        <dsp:cNvSpPr/>
      </dsp:nvSpPr>
      <dsp:spPr>
        <a:xfrm>
          <a:off x="4553381" y="3232842"/>
          <a:ext cx="1745749" cy="1108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FA80A-D202-48F2-BB67-BBDB462348F8}">
      <dsp:nvSpPr>
        <dsp:cNvPr id="0" name=""/>
        <dsp:cNvSpPr/>
      </dsp:nvSpPr>
      <dsp:spPr>
        <a:xfrm>
          <a:off x="4747353" y="3417115"/>
          <a:ext cx="1745749" cy="1108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Properties of remainder, Concept of last digit</a:t>
          </a:r>
        </a:p>
      </dsp:txBody>
      <dsp:txXfrm>
        <a:off x="4779821" y="3449583"/>
        <a:ext cx="1680813" cy="10436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2T07:21:54.367"/>
    </inkml:context>
    <inkml:brush xml:id="br0">
      <inkml:brushProperty name="width" value="0.05292" units="cm"/>
      <inkml:brushProperty name="height" value="0.05292" units="cm"/>
      <inkml:brushProperty name="color" value="#C00000"/>
    </inkml:brush>
  </inkml:definitions>
  <inkml:trace contextRef="#ctx0" brushRef="#br0">3684 14740 0,'0'35'319,"0"-1"-280,34-34-28,1 0 9,0 0-10,0 0-1,-1-69 2,1 34-1,0-34 0,34-36 0,-34 70 0,35-34 0,-36-1 0,1 70-1,0-34 2,-35-1-1,35 0-1,-1 35 31,-34-35-30</inkml:trace>
  <inkml:trace contextRef="#ctx0" brushRef="#br0" timeOffset="1515">8965 15087 0,'35'0'239,"0"35"-230,-1 0 10,1 0 4,-35-1-12,35-34-5,0 0 7,-35 35-7,34-35 20,1 0-10,0 0-4,0 0-1,34-35-1,1-34 0,-36-1 1,36 1-3,-35 34-1,-1 0 6,1-34-3,0 69-4,0-35 5,-35 0 3,34 1-8,-34-1 25,35 35-10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09T11:17:40.814"/>
    </inkml:context>
    <inkml:brush xml:id="br0">
      <inkml:brushProperty name="width" value="0.05292" units="cm"/>
      <inkml:brushProperty name="height" value="0.05292" units="cm"/>
      <inkml:brushProperty name="color" value="#C00000"/>
    </inkml:brush>
  </inkml:definitions>
  <inkml:trace contextRef="#ctx0" brushRef="#br0">3023 3812 0,'0'-30'419,"35"30"-380,-35-31-28,35 31 19,0-31-19,-1 31 27,1 0-17,0 0-2,0 0 0,-1 0 10,1 0 3,0 0 8,0 0-19,-1 0 17,1 0 12,0 0 0,0 31-30,-1 0 9,-34-1-18,0 1 9,35-31-10,-35 31 11,0 1-2,0-2 0,0 1 12,0 0 0,0 0-2,0-1-8,0 1 18,-35-31-29,1 31 29,-1-31-28,0 0 18,0 0 1,1 0 0,-1 0-19,0 0 28,0 0 0,1 0 41,34 31 60,34-1-119,1 2 7,0-1 2,0-31-20,-35 31-1,34-31 13,-34 30-12,35 1 1,-35 0 8,35-31 0,-35 31-9,35-31 0,-35 31 10,0-1 0,34-30 9,-34 31 2,0 0 79,35-31-70,-35 31 20</inkml:trace>
  <inkml:trace contextRef="#ctx0" brushRef="#br0" timeOffset="3319">3823 3782 0,'0'30'339,"0"1"-319,0 0-11,0 1 2,0-2 18,0 1-8,0 0-2,0 0 22,0-1 39,0 1-11,0 0-19,34-31 109,1 0-98,0 0-12,0 0-9,-1 0-19,1-31-12,0 31 2,0 0 9,-1 0 0,1 0-1,-35-31-8,35 31 8,0 0 29,-1-30 43,-34-1 9,0 0-80,0 0 20,0 1-20,0-2 19,0 1-19,0 0 11,-34 31-2,34-30-18,0-1 49,0 62 108,34-1-147,-34 1-12,0 0 1,35 1 10,-35-2 1,0 32-2,0-31-9,35-1-1,-35 1 1,0 0 0,0 0 1,34-1-1,-34 2 1,0-1 18,0 0 1,0-1 19,0 1-28,0 0-1,0 0 10,0 0 19,0-1 1,0 1 0</inkml:trace>
  <inkml:trace contextRef="#ctx0" brushRef="#br0" timeOffset="7585">17165 3751 0,'35'0'358,"0"0"-337,0 0-11,-1 0 10,1 0 10,0 0-10,0 0-10,-1 0 10,1 0 0,0 0 0,0 0-11,-1 0 21,-34-31-20,35 31 0,0 0 20,0 0-10,-1 0 60,-34 31 50,0 0-120,-34-1 0,34 1 9,-35-31-9,35 63 2,-35-33 6,35 1 12,0 0-19,-35-31-1,1 0 8,34 31-7,0-1 28,-35-30-28,35 31 59,35-31 158,-1 0-208,1 0 10,0 0-9,0 0 8,-1 0-19,-34 31-1,35-31 12,-35 31-11,0-1 11,35 2 9,-35-1-1,0 0-19,0-1 19,0 1 3,0 0-4,0 0-17,0 0 19,-35-31-10,35 30-11,-35 1 20,1-31-18,34 31 0,-35-31-1,0 0 20,35 31-21,-35-31 11,1 0-11,-1 0 20,0 0 2,0 0 0,1 0-21,-1 0 40</inkml:trace>
  <inkml:trace contextRef="#ctx0" brushRef="#br0" timeOffset="10606">18416 3782 0,'-34'0'319,"34"30"-298,-35 1-13,0-31 2,0 31 11,1 1-1,34-2 1,-35-30-12,0 31 0,0 0 12,35 0 6,-34-31-15,34 30 7,-35-30-8,35 31-3,-35-31 3,35 31-1,0 0 21,0-1-12,0 2 11,0-1-19,0 0 9,0-1 10,0 1 0,0 0-20,0 0 19,35-31 1,-35 31-19,35-31 8,-1 0 11,-34 30-20,35-30 21,0 0-22,0 0 11,-1 0-1,1 0 12,0 0-22,0 0 22,-1 0 8,1-30 12,0 30-12,-35-31-19,0 0 9,34 31-18,-34-31 0,0 0 18,0 1 22,0-1-13,0 0-27,0-1 29,-34 32-10,-1 0-10,35-30 0,-35 30 10,1 0-2,-1 0 2,0 0-10,0 0 11,1 0 9,-1 0-20,0 0 0,0 0 20</inkml:trace>
  <inkml:trace contextRef="#ctx0" brushRef="#br0" timeOffset="14932">1286 5294 0,'0'61'278,"0"-30"-266,35 0-4,-35 0 3,0 30-2,0 2 12,0-32-11,0-1 1,0 1-2,0 31 1,35-62 0,-35 30 0,0 1 10,0 0-12,0 0 24,0 0 18,0 0 9</inkml:trace>
  <inkml:trace contextRef="#ctx0" brushRef="#br0" timeOffset="16297">1356 5294 0,'34'0'280,"1"0"-270,0 31 0,34-31 10,-34 0 0,0 0-1,-1 30 12,1-30-21,0 0 20,0 0 9,-1 0 12,1 0-2</inkml:trace>
  <inkml:trace contextRef="#ctx0" brushRef="#br0" timeOffset="17763">1356 5695 0,'34'0'290,"1"0"-271,0 0 12,-1 0-12,1 0-1,0 0 14,0 0 8,-1 0 0,1 0-10,0 0 9,0 0 11</inkml:trace>
  <inkml:trace contextRef="#ctx0" brushRef="#br0" timeOffset="19218">2085 5603 0,'35'0'330,"0"0"-300,-1 0-1,1 0-19,0 0 20,0 0 0,-1 0-10,1 0-10,0 0 20,0 0 0</inkml:trace>
  <inkml:trace contextRef="#ctx0" brushRef="#br0" timeOffset="20893">2155 5911 0,'34'0'300,"1"0"-292,0 0 13,0 0-11,-1 0 1,1 0-1,0 0 9,0 0 3,-1 0 6,1 0-10,0 0 33</inkml:trace>
  <inkml:trace contextRef="#ctx0" brushRef="#br0" timeOffset="22458">2884 5448 0,'0'30'359,"0"1"-341,0 1 13,0-1-20,0 0 19,0-1-12,0 1 14,0 0-13,35 0 1,-35-1 0,0 1 10,0 0-20,0 0 29,0 0 2,0 0 58</inkml:trace>
  <inkml:trace contextRef="#ctx0" brushRef="#br0" timeOffset="24391">3162 5880 0,'35'0'339,"0"0"-300,-35 31-27,35 0 16,-1-31-8,-34 31 1,35-31-2,-35 30-8,0 1 29,0 0-20,0 0 9,0-1 11,0 1 0,0 1-20,0-1 20</inkml:trace>
  <inkml:trace contextRef="#ctx0" brushRef="#br0" timeOffset="26256">3475 5509 0,'0'-31'279,"0"1"-230,35 30-40,-35-31 11,35 31 1,-1 0-1,1 0 8,0 0 2,0 0 11,-1 0-21,1 0 20,0 31 40,-35-1-30,0 1-31,0 1 11,0-1-10,0 0 11,0-1-1,-35-30-21,35 31 12,0 0-1,-35-31-10,1 0 9,34 31 1,-35-31 20,0 0 0,0 0 0,1 0-20,34 30 170,34-30-130,-34 31-41,35-31-9,-35 31 9,35-31 12,0 31-12,-1-31 2,-34 31-12,35-31 11,-35 31 0,35-31-1,-35 31-9,35-31 61,-35 31-61,34-31 20,-34 30 32,35-30-35</inkml:trace>
  <inkml:trace contextRef="#ctx0" brushRef="#br0" timeOffset="28776">4170 5973 0,'35'0'359,"0"30"-320,-1 1-9,1 0-1,-35 0-8,0-1 10,0 1-2,0 1 0,0-1 2,0 0 18</inkml:trace>
  <inkml:trace contextRef="#ctx0" brushRef="#br0" timeOffset="30492">4413 5478 0,'35'0'319,"0"0"-291,-1 0-18,1 0 12,0 0 6,0 0 2,-1 0-10,1 0 31,0 0 58,-35 31 91,0 1-171,0-1-18,0 0 9,0-1-11,-35 1 12,0 0 7,1-31-6,34 31-13,0-1 11,-35-30 20,35 31-30,35-31 181,-1 0-182,1 0 11,0 0 19,0 0 21,-1 0-30,-34 31 38,0 0-28,0 0-19,0 0 20,0 0-3,0 0 13,0-1-31,-34-30 0,34 31 20,-35-31-1,35 31 11,-35-31-39,0 0 39,1 0-31,-1 0 31</inkml:trace>
  <inkml:trace contextRef="#ctx0" brushRef="#br0" timeOffset="33451">4934 6065 0,'0'31'360,"0"-1"-342,0 1-6,0 1 7,0-1 1,0 0 0,0-1-9,0 1 18,0 0-9,0 0 10,0-1-11</inkml:trace>
  <inkml:trace contextRef="#ctx0" brushRef="#br0" timeOffset="35146">5073 5448 0,'0'30'291,"0"1"-271,0 1-1,0-1 1,0 0-10,0-1 9,0 1 11,0 0 1,0 0-22,0-1 22,0 1 8,0 0 31,0 0-30,35-31 30,0 0-21,0 0-28,-1 0 20,-34-31-32,35 31 20,0 0 20,-35-31-38,35 31-1,-1 0 40,-34-31-31,35 31 42,-35-30-21,0-1 0,0 0-10,0 0-12,0 1 13,0-1-20,0 0 29,0-1 39,0 64 170,0-1-239,0 0-1,0-1 2,0 1-1,0 0 0,0 0 1,0-1 8,0 1 9,0 0-6,0 0-12,35-31 0,-35 31-1,0 0 12,35 0 0,-35 0 8,0-1-10,0 1 21,0 0 0,0 0-20,0-1-9,34-30-2,-34 31 1,0 1 30,0-1-1,0 0-9</inkml:trace>
  <inkml:trace contextRef="#ctx0" brushRef="#br0" timeOffset="38039">5664 6189 0,'35'0'259,"0"0"-239,-35 31 0,0 0-11,0-1 21,34 1-11,-34 0 4,0 0-15,0-1 20,0 1-6,0 0 28</inkml:trace>
  <inkml:trace contextRef="#ctx0" brushRef="#br0" timeOffset="39513">6359 5448 0,'0'30'260,"-35"-30"-250,1 31 10,-1-31-10,35 32 1,-35-32-2,35 31 1,-35-31 10,35 31-11,-34-1 2,-1-30-2,35 31 2,-35-31-1,35 31-1,-35 0 22,35-1-22,0 1 21,-34-31-19,34 31 7,-35-31-7,35 31-1,0 0-1,0 0 22,0 0-1,-35-31-20,35 31 10,0-1-10,0 1 10,0 0 10,0 0-1,0-1-9,0 1 19,35-31 2,0 0-21,-1 0 20,1 0-20,0 0 0,0 0-10,-1 0 20,1 0-1,0 0 1,0-31-19,-35 1 18,34 30-18,1-31 48,-35 0 31,0 0-20,-35 1-40,1 30 9,34-31-19,-35 31-9,0 0 18,0-31 1,1 31 0,-1 0-10,0 0 29,0-31-8,1 31 9,-1 0-21</inkml:trace>
  <inkml:trace contextRef="#ctx0" brushRef="#br0" timeOffset="42115">6602 6096 0,'0'30'268,"0"1"-238,0 1-19,0-1-1,0 30 9,0-30 2,0 0-11,0 0-2,0-1 14,0 1-2,0 0 0,0 0 20,0 0-20</inkml:trace>
  <inkml:trace contextRef="#ctx0" brushRef="#br0" timeOffset="43559">6846 5880 0,'34'0'209,"1"0"-175,0-31-13,-35 0-2,35 31-9,-1 0 21,-34-31-23,35 31 12,0-31 1,-1 31 20,-34-30-25,0-1 4,35 31-10,-35-31 51,0 0-2,0 1 1,-35-1-31,1 31 12,-1 0-31,0 0 19,1 0 1,-1 0 10,0 0-10,0 0 10,35 31-30,-34-31 29,34 30-30,0 1 41,-35-31-29,35 31-10,0 0 8,0-1 0,0 1 12,0 0-1,35 0-10,-1-31 0,-34 31-11,35-31 2,0 0 0,0 0 18,-1 0 1,1 0 0,0 0-20,-1 0 20,1 31 10,0-31-11,0 0-9,-1 0 20,-34 31-10,35-31 20,-35 31-40,0-1 10,0 1 30,0 0-11,0 0 2,0-1-21,-35-30-10,35 31 29,-34-31-26,-1 0 4,35 32 23,-35-32-30,0 0 30,1 0 0,-1 0-30,0 0 29,1 0 11,-1 0-10,35-32-28,-35 32-4,35-31 22,0 1-20,-35 30 1,35-31 18,0 0 11,0 0 10,0 1-29,0-1 28,0 0-10,0 0 1,35 0 1,-35 0-2,35 31-29</inkml:trace>
  <inkml:trace contextRef="#ctx0" brushRef="#br0" timeOffset="47816">7506 6126 0,'34'0'403,"-34"31"-394,0 1 8,35-32 6,-35 31 7,35-31-11,-35 31-9,0-1 20,0 1-10,35-31-10,-35 31 10,0 0 30,0-1-10,0 1-12,0 0 64</inkml:trace>
  <inkml:trace contextRef="#ctx0" brushRef="#br0" timeOffset="65163">7923 5478 0,'0'31'250,"0"1"-240,0-1 0,0 0 0,0-1 0,0 1-1,0 0 1,0 30 0,34-30 0,-34 0-1,0 0 2,35 0-1,-35 0 1,0 0 8,0 0 2,0-1 9,0 1-21,0 0 41,0 0-10,35-31-10,-35 30-10,0 1 0,0 1 61</inkml:trace>
  <inkml:trace contextRef="#ctx0" brushRef="#br0" timeOffset="66968">8166 5509 0,'35'0'279,"-1"0"-249,1 0-10,0 0 0,0 0 0,-1 0 9,1 0 2,0 0 10,0 0-1,-1 0-11,-34 32 20,35-32-31,-35 31-7,0 0 18,0-1 2,0 1-20,0 0 19,0 0 0,0-1-1,-35-30-10,35 31 2,-34-31-10,34 31 9,-35-31-11,0 0 20,0 0 2,1 0 9,-1 0-20,0 0 60,35 31 30,35-31-51,0 31-50,-1 0 22,-34 0-12,35-31-9,-35 31 0,35-31 0,-35 30 1,35 1 8,-1-31-8,-34 31 0,35 0 7,-35-1 32,35-30-40</inkml:trace>
  <inkml:trace contextRef="#ctx0" brushRef="#br0" timeOffset="69220">8791 6126 0,'0'31'739,"0"1"-719,35-32 1,-35 31-11,0 0 21,35-31-21,-35 30 20,0 1-11,0 0 32,0 0-13,0-1 42,-35 1-38,0-31 46,1 0-8</inkml:trace>
  <inkml:trace contextRef="#ctx0" brushRef="#br0" timeOffset="72271">9104 5603 0,'35'0'320,"-35"-31"-309,35 31 29,-1 0-11,1-31-19,0 31 9,0 0 0,-1 0 10,1 0-18,0 0 37,0 0 4,-1 0-1,-34 31-41,35 0 20,-35-1 10,0 1-30,0 0 19,0 0 1,0-1-2,0 1 4,0 0-12,-35-31-9,35 31-2,-34-31 20,34 31-8,-35-31-11,0 0 10,0 0-10,1 0 30,-1 0 0,0 0 29,0 0-28,35 31 87,35-31-105,-35 31-16,35-31 16,0 31-3,-35-1-4,34-30-5,1 0 0,-35 31-1,0 0 0,35-31 0,-35 31 11,35-31-4,-35 30-7,0 1 41,34-31-42,-34 32 10,35-32 2,-35 31 98,35-31-88</inkml:trace>
  <inkml:trace contextRef="#ctx0" brushRef="#br0" timeOffset="74931">9695 5478 0,'0'31'311,"0"1"-299,0 30 7,35-62-9,-35 30-1,0 1 11,0 0 21,0 0-12,0-1 1,0 1 41,0 0 18,34-31-51,-34 31 35,35-31 114,0 0-147,0 0-19,-1 0 6,1 0-8,-35-31-8,35 31 18,-1 0-8,-34-31 30,35 31-41,-35-31 68,0 1-47,0-1 9,0 0-10,0 0-20,0 1-1,0-1 21,0 0-9,0-1 18,0 1 1,0 62 100,0 1-119,0-1-3,0 30 3,0-30-1,0 0-1,0 30 2,0-30-1,0 0-11,0 0 2,0 0 8,0 0-9,35 0-1,-35 0 12,0-1 0,0 1-2,0 0 1,0 0 19,0-1 22</inkml:trace>
  <inkml:trace contextRef="#ctx0" brushRef="#br0" timeOffset="79228">12509 5448 0,'0'30'249,"0"1"-219,0 1-19,0-1-1,0 0-1,0 30 12,35-61-11,-35 31-1,0 0 2,0-1 8,0 1-8,0 0 0,0 0 10,35 0-12,-35 0 20,0 0 1,0 0 1,0-1-11,0 1 19,0 0 22</inkml:trace>
  <inkml:trace contextRef="#ctx0" brushRef="#br0" timeOffset="80973">12544 5478 0,'35'0'268,"0"0"-258,-1 0 11,1 0-10,0 0 19,0 0-10,-1 0 11,1 0-13,0-30 16,-1 30-7,1 0 12,0 0 12,0 0 39</inkml:trace>
  <inkml:trace contextRef="#ctx0" brushRef="#br0" timeOffset="82739">12614 5756 0,'34'0'288,"1"0"-268,0 0-1,0 0 12,-1 0 0,1 0-10,0 0 9,-1 0-1,1 0 3,0 0-17,0 0 15,-1 0 32</inkml:trace>
  <inkml:trace contextRef="#ctx0" brushRef="#br0" timeOffset="84173">13308 5756 0,'35'0'289,"0"0"-277,0 0 9,34 0 8,-34 0-9,0 0-10,-1 0 10,1 0-11,0 0 22,0 0 9</inkml:trace>
  <inkml:trace contextRef="#ctx0" brushRef="#br0" timeOffset="85688">13413 6003 0,'34'0'262,"1"0"-254,0 0 4,-35 31-2,35-31-1,-1 0 33,1 0-33,0 0 30,0 0 41,-1 0 22</inkml:trace>
  <inkml:trace contextRef="#ctx0" brushRef="#br0" timeOffset="87235">14038 5509 0,'0'32'299,"0"-1"-279,0 0-10,0-1 11,0 1-2,0 0 11,35 0-20,-35-1 9,0 1 12,0 0-11,0 0-11,0 0 12,0 0 8,0 0-9,35 0-10,-35-1 21,0 1 18,0 0 31</inkml:trace>
  <inkml:trace contextRef="#ctx0" brushRef="#br0" timeOffset="88919">14351 6034 0,'35'0'373,"-1"0"-355,1 0 11,-35 31-17,0 0 18,35-31-11,-35 30 11,0 1 17,35-31-35,-35 32 8,0-1 1,0 0 6,0-1 24,0 1 0</inkml:trace>
  <inkml:trace contextRef="#ctx0" brushRef="#br0" timeOffset="90592">14594 5541 0,'35'0'232,"-35"-32"-223,69 32 3,-34 0 5,-35-31-6,35 31-1,0 0 11,-1 0-10,1 0 7,0 0 2,0 0 10,-1 0-10,-34 31 20,35-31-30,-35 32 10,0-1-11,0 0 12,0-1-1,0 1 10,0 0-20,0 0 10,-35-1 10,1-30-21,34 31 1,-35-31 0,35 31 21,-35-31-22,0 31 11,1-31 0,-1 0 0,0 0 10,0 0 39,35 31 22,35-31-52,0 0-19,-35 31-10,35-31 0,-1 0 0,1 31 10,-35 0-10,35-31 0,-35 30 8,35-30-7,-1 0 0,1 31 19,0-31 20,-35 31-21,35-31 33</inkml:trace>
  <inkml:trace contextRef="#ctx0" brushRef="#br0" timeOffset="93096">15359 6065 0,'0'31'301,"34"-31"-292,-34 30 21,35-30-19,0 31 18,-35 1 1,35-1-10,-1 0 0,-34-1-2,0 1 3,0 0-11,0 0 10,0-1 10,0 1 0,0 0-10</inkml:trace>
  <inkml:trace contextRef="#ctx0" brushRef="#br0" timeOffset="94733">15567 5509 0,'35'0'289,"-1"0"-261,1 0-5,0 0-4,0 0 11,-1 0-1,1 0 12,0 0-20,0 0 68,-35 32 169,0-1-247,0 0 8,-35 30 2,35-30-1,-35-31 1,35 31-12,-35-31 22,35 30-4,0 1-23,-34-31 42,34 31-36,34-31 189,1 0-159,0 0 0,0 0-30,-1 0 19,1 0 22,-35 31-32,0 0 42,0 0-41,35-31-10,-35 31 10,0 0 30,0-1-11,0 1-8,-35 0 8,35 0 30,-35-31-58,35 30 58,-34-30-50,-1 0 3,35 31 17,-35-31-30,0 0 82</inkml:trace>
  <inkml:trace contextRef="#ctx0" brushRef="#br0" timeOffset="97653">16158 6157 0,'0'32'338,"34"-32"-318,-34 31-9,0 0 19,0-1 0,35 1-21,-35 0 11,0 0 0,0-1 10,0 1-20,0 0 10,0 0 20,0 0 0</inkml:trace>
  <inkml:trace contextRef="#ctx0" brushRef="#br0" timeOffset="99327">16366 5541 0,'0'31'310,"0"0"-291,0-1-8,0 1 9,0 0 0,0 0-1,0-1-9,0 1 21,0 0 9,0 0 8,0 0 5,35-31 244,0 0-277,-1 0 20,1 0-1,0-31-8,0 31-12,-1 0 12,1-31 8,0 31 31,0 0 10,-35-31-70,0 0 100,0 1-100,0-1 19,0 0 0,0 0 3,0 1-14,0-1 43,0 0-21,0 62 159,0 0-169,0-1-20,0 1 9,0 0-7,34 0-5,-34-1 16,0 1-5,0 0 3,0 0-2,0 0-8,0 0 18,0 0-8,0 0 9,0-1-21,35-30 12,-35 31-12,0 0 11,0 0 0,0-1 0,0 1 10,35-31-20,-35 32 19,0-1 61</inkml:trace>
  <inkml:trace contextRef="#ctx0" brushRef="#br0" timeOffset="102448">17026 6220 0,'35'31'310,"-35"-1"-291,35-30-7,-35 31-1,0 31 8,35-32-1,-35 1 2,0 0 0,0 0-11,0 0 22,0 0-1,0 0 19,0 0-9</inkml:trace>
  <inkml:trace contextRef="#ctx0" brushRef="#br0" timeOffset="104002">17478 5541 0,'-35'0'309,"35"31"-298,-34-31 9,-1 31-9,35-1-2,-35 1 21,35 0-10,-35 0-1,35-1 2,0 1 9,-34-31-10,34 31-10,0 0 19,0 0-8,0 0 9,0 0-1,0 0 11,0-1-20,0 1 30,0 0 9,34 0-8,-34-1-2,35-30-39,0 0 30,0 0-19,-1 0 28,1 0-18,0 0-2,0 0 1,-35-30-10,34 30-10,1 0 59,-35-31-50,0 0 72,0 0-1,0 1-50,0-1 40,-35 0-8,1 31-45,-1 0 13,0 0 20,0 0-10,1 0 30,-1 0-41,0 0 51,0 0 159</inkml:trace>
  <inkml:trace contextRef="#ctx0" brushRef="#br0" timeOffset="107661">17826 6157 0,'34'0'341,"1"0"-323,0 0 13,0 32 8,-35-1-7,34-31-24,-34 31 13,0-1-10,0 1 9,0 0-1,0 0 1,0-1-10,0 1 10,0 0 10,0 0 11,0 0-21,-34-31-3,34 31 23</inkml:trace>
  <inkml:trace contextRef="#ctx0" brushRef="#br0" timeOffset="129842">18659 5572 0,'-34'0'240,"-1"0"-208,0 0-12,0 0-2,1 0 13,-1 0-1,0 0 0,1 0-12,-1 0 11,0 0 3,0 0 18,1 0-32,34 31-8,-35-31 30,35 30 0,0 1-20,-35-31 0,35 31 0,0 0 1,0-1 8,0 1-19,0 0 9,0 0 11,0 0 10,0 0 10,0 0-20,0 0 30,35-31 40,0 0-60,-1 0-20,1 0 20,0 0-1,0 0-9,-1 0-19,1 0 18,0 0 1,-1 0 0,1 0-10,-35-31 10,35 31-20,-35-31 29,35 31-8,-35-31 27,34 31-37,-34-31 18,35 0 1,-35 0 1,0 0-31,0 1 30,0-1 0,0 0 49,0 0-58,0 1 38,0 60 120,0 1-178,0 0 9,0 0 0,0-1-10,0 1-1,0 0 1,0 0 19,0 0 2,0 0-20,35-31 10,-35 31-13,0 0 12,0-1 0,0 1-11,0 0 22,0 0-1,0-1-1,0 1-19,0 1 11,0-1 8,0 0 1,0-1-9,0 1 48,0 0-9,0 0 10,0-1-21</inkml:trace>
  <inkml:trace contextRef="#ctx0" brushRef="#br0" timeOffset="133679">18972 6343 0,'35'0'322,"-35"31"-311,35-1-2,-35 1 0,0 0 12,34 0-13,-34 0 4,0 0 6,0 0 16,0 0-26,0-1 22,0 1 0,0 0 17,0 0-23,0 0 24</inkml:trace>
  <inkml:trace contextRef="#ctx0" brushRef="#br0" timeOffset="135455">19146 5695 0,'0'31'271,"0"-1"-260,0 1-1,35 0 8,-35 0-8,34 0 2,-34 31 7,35-31 0,-35-1 3,0 1-4,0 0-8,35-31 1,-35 31-3,0-1 13,0 1 11,0 1-14,0-1 2,0 0 21,35-31-32,-35 30 9,0 1-6,0 0 28,34-31-30,-34 31 30</inkml:trace>
  <inkml:trace contextRef="#ctx0" brushRef="#br0" timeOffset="137209">19459 5756 0,'0'-30'261,"34"30"-240,-34-31-12,35 31 32,0 0-22,0 0 12,-1 0 8,1 0 1,0 0-20,0 0 27,-35 31-16,34-31 1,-34 30 10,35 1 5,-35 0-7,0 0-30,0 0 31,0 0-23,0 0 24,0 0-24,-35-31 14,35 30-13,0 1 21,-34-31-32,34 31 34,-35-31-33,0 0 10,35 31 2,-35-31 9,1 0 19,68 0 241,1 0-261,0 0-9,0 0 12,-35 30-13,34-30-8,-34 31 9,35-31-9,0 0-2,-35 32-1,0-1 0,35-31 12,-35 31 0,0-1 21,34-30-20,-34 31 6,35-31 5,-35 31 7</inkml:trace>
  <inkml:trace contextRef="#ctx0" brushRef="#br0" timeOffset="139840">20188 6343 0,'0'31'313,"0"-1"-296,0 1 6,0 0-14,0 0 0,0 0 13,0 0 9,0 0-22,0 0 20,0-1 13,0 1-4,0 0-19,-34-31 3,-1 0 27</inkml:trace>
  <inkml:trace contextRef="#ctx0" brushRef="#br0" timeOffset="141557">20362 5756 0,'0'31'300,"0"0"-288,0 0-3,0 0 11,0 0-2,35 0-8,-35 0-2,0-1 12,35 1 10,-35 0-8,0 0-2,0-1-1,0 1 1,0 1 10,0-1-21,34-31 12,-34 31-11,0 30 11,0-30 8,35-31-21,-35 31 13,0-1 20,0 1-20</inkml:trace>
  <inkml:trace contextRef="#ctx0" brushRef="#br0" timeOffset="143321">20744 6096 0,'35'0'280,"0"0"-250,0 0-20,-35-31 20,34 31-21,1-31 31,0 31 10,0 0-29,-35-31 8,34 31-19,1 0 30,-35-30-10,0-1 79,0 0-89,0 0 10,0 0 20,0 0 20,-35 31-31,35-31 32,-34 31-61,-1 0 10,0 0 30,0 0-1,1 0 11,-1 0-19,35 31 28,-35-31-59,35 31 19,0 0 1,0 0 11,0 0-31,0 0 29,0-1 1,0 1 11,35 0-42,0-31 21,-35 31-20,34-31 21,-34 30-21,35 1 31,-35 1-22,35-32 12,0 0-12,-1 0 28,1 0-6,0 0 9,0 31-28,-1 0 48,-34-1-20,0 1-20,0 0 9,0 0 12,0-1-2,0 1-30,0 0 31,-34-31-19,-1 0-11,0 0 49,0 0-27,1 0-11,-1 0-17,0 0 19,0 0 17,1 0-11,-1 0-20,0 0 32,35-31-31,0 0 10,-35 31-23,35-30 40,0-1-1,0 0 2,0 0-30,0 1 34,35-1-13,-35 0 20,0-1-38,35 32-12,0-31 31,-35 1 11,34 30-1,-34-31-40,0 0 20</inkml:trace>
  <inkml:trace contextRef="#ctx0" brushRef="#br0" timeOffset="147837">21439 6374 0,'0'30'360,"0"1"-312,35-31-38,0 0 21,-35 31-21,0 0 10,34-31 10,-34 31-20,0 0 19,35-31-8,-35 31-1,0 0 0,0-1 10,35-30-10,-35 31 0,0 0 29,0 0-28,0 0 48</inkml:trace>
  <inkml:trace contextRef="#ctx0" brushRef="#br0" timeOffset="150250">21682 5818 0</inkml:trace>
  <inkml:trace contextRef="#ctx0" brushRef="#br0" timeOffset="151277">21682 5818 0,'35'0'330,"0"0"-310,0 0-10,-1 0 9,1 0 2,0 0 9,0 0-9,-1 0 28,1 0-10,0 0 21,0 0-31,-1 0 12,1 0-3,-35-31-8,35 31 10,-35 31 123,0 0-155,-35 0 23,35 0-13,-35-31-9,35 31 11,-34 0 0,-1-31-10,35 30 10,-35-30 11,35 31-13,-35-31 11,35 31 12,-34-31-20,-1 0-2,35 31-9,-35-31 60,35 30-59,35-30 168,0 0-170,-1 0 0,36 0 13,-35 0-3,-1 0-8,1 0-1,0 0-1,0 31 12,-1-31-1,1 0-11,0 0 30,-35 32-18,0-1 29,35-31-40,-35 31 49,0-1-9,0 1-19,0 0-11,-35 0 8,35-1 13,-35-30-31,0 0 20,35 31-20,-34-31 21,34 31-22,-35-31 11,0 0 10,0 0-10,1 31 0,-1-31 0,0 0 19,0 0-19,1 0 61</inkml:trace>
  <inkml:trace contextRef="#ctx0" brushRef="#br0" timeOffset="154695">22621 5849 0,'0'31'351,"0"0"-340,-35-31-3,35 31 3,-35-31 1,35 31-5,-35-31 13,35 30-10,0 1 1,-34-31 8,34 31-9,0 0 29,0-1-18,0 1-2,0 1 12,0-1-1,0 0-10,0-1 0,0 1 9,0 0 1,34 0 0,-34-1-19,35-30 7,-35 31-7,35-31-1,0 0 21,-35 31-21,34-31 10,1 0 8,0 0-10,0 0 11,-1 0 3,1 0 8,0 0 0,0 0-20,-35-31 20,34 31-21,-34-31 12,0 1-12,0-1 11,0 0 9,-34 0 1,-1 31-21,35-30-8,-35 30 29,35-31-10,-35 31 9,1 0 12,-1 0-11,35-31-19,-35 31-12,0 0 33,1 0-2,-1 0 29,0 0-18</inkml:trace>
  <inkml:trace contextRef="#ctx0" brushRef="#br0" timeOffset="159092">7089 7547 0,'-35'0'419,"0"0"-387,1 30-5,-1-30-6,0 0-1,35 31-10,-35-31 21,35 31-22,-34-31 1,-1 31 10,35-1-11,-35-30 22,35 31-21,-35 0 38,35 0-9,0 0-18,0 0-1,0 0 0,0 0 0,0-1-10,0 1 20,0 0-1,0 0 2,0 0-12,0-1 2,0 1 18,35-31-19,-35 32 0,35-32 0,0 31-1,-1-31 22,1 0 0,0 0-11,0 0-10,-1 0 20,1 0-10,0 0 30,-1 0-30</inkml:trace>
  <inkml:trace contextRef="#ctx0" brushRef="#br0" timeOffset="162362">7436 7547 0,'0'30'259,"0"1"-240,35 31-8,-35-32 9,0 32-10,0 0 10,0-31 0,35-31-10,-35 31 0,0 0 9,0-1 11,0 1-21,0 0 42,0 0-11</inkml:trace>
  <inkml:trace contextRef="#ctx0" brushRef="#br0" timeOffset="163846">7506 7547 0,'0'-31'282,"34"31"-262,1 0-9,0 0-2,0 0-1,-1 0 6,1-31-6,0 31 12,0 0-10,-1 0 0,1 0 9,0 0 2,0 0-2,-1 0 2,1 0 29</inkml:trace>
  <inkml:trace contextRef="#ctx0" brushRef="#br0" timeOffset="165453">7575 7793 0,'0'31'239,"35"-31"-170,0 0-50,-1 0 13,1 0-22,0 0-1,0 0 10,-1 0-8,1 0-1,0 0 20,0 0 0,-1 0-10,1 0-10,0 0 9,0 0 12,-1 0 0</inkml:trace>
  <inkml:trace contextRef="#ctx0" brushRef="#br0" timeOffset="166798">8479 7793 0,'34'0'311,"1"0"-300,0 0-4,0 0 2,34 0 1,-34 0 10,0 0 1,-1 0 22,1 0-24,0 0 30,0 0-7,-1 0-2,1 0-31,0 0 22,0 0 7</inkml:trace>
  <inkml:trace contextRef="#ctx0" brushRef="#br0" timeOffset="168593">8583 8040 0,'0'31'309,"35"-31"-289,34 0-1,-34 0 2,34 0-11,-34 0 12,0 0-14,0 0 2,-1 0 20,1 0 0,0 0-9,0 0 29,-1 0 37</inkml:trace>
  <inkml:trace contextRef="#ctx0" brushRef="#br0" timeOffset="170219">9452 7577 0,'0'31'279,"0"0"-270,0 0 0,0 30 2,0-30 10,0 0-2,0 0 2,34-31-11,-34 31 0,0 0 0,0 0 10,0-1 8,0 1-7,0 0-11,0 0 10,35-31-10,-35 31 10,0-1 20,0 1-21,0 1 40</inkml:trace>
  <inkml:trace contextRef="#ctx0" brushRef="#br0" timeOffset="174037">10042 7639 0,'35'-31'240,"0"31"-221,-1 0-7,-34-31 7,35 31-9,-35-30 30,35 30-30,0 0 29,-1 0-18,1 0 27,0 0-7,-35 30-30,35-30 29,-35 31-30,0 0 39,34-31-20,-34 31-19,0-1 19,0 1-17,0 0 28,0 0 0,0 0-1,-34 0-8,-1 0 18,0-31-9,0 0-10,1 0-10,-1 0 10,0 0 10,35 31 139,35-31-110,-35 30-38,35-30-21,-1 31 10,1-31-1,-35 31-8,35-31 9,0 31 0,-1 0 10,1-1-12,0 1 12,0-31 1,-35 32-21,34-32 30,-34 31-20,35-31 0</inkml:trace>
  <inkml:trace contextRef="#ctx0" brushRef="#br0" timeOffset="176350">10737 8195 0,'35'0'360,"0"0"-319,-35 30-22,34-30 11,1 31 10,-35 0-11,0 0-9,0-1-11,0 1 23,0 0 8,0 0 0,-35 0-21,35 0 42,-34-31-12,34 31-19</inkml:trace>
  <inkml:trace contextRef="#ctx0" brushRef="#br0" timeOffset="186001">9903 8256 0,'35'0'489,"-35"31"-448,0 0-30,35-31-2,-35 30 31,0 1-1,0 0 1,0 0-20,0 0 11,0 0-1,0 0 20,0 0-29,0 0 29,-35-31-31,35 30 50,-35-30-58,1 0 47</inkml:trace>
  <inkml:trace contextRef="#ctx0" brushRef="#br0" timeOffset="190389">11085 7577 0,'34'0'330,"1"0"-308,0 0-13,0 0 11,-1 0 1,1 0 8,0 0-10,0 0 22,-1 31-12,1-31-18,0 0 18,0 0 1,-1 0 2,1 0-2,-35 31 48,0 0-29,0-1-7,-35-30-15,35 31-17,-34 0 20,-1 0-12,0 0 13,0-31-10,35 31-2,-34-31-8,-1 31 28,35 0-18,-35-31-11,0 0 39,1 30-29,-1-30 40,70 0 150,-1 0-191,1 0 11,0 0 0,0 0-1,-1 0 4,1 0-13,0 0 7,0 0 5,-35 31-12,34-31 1,1 0 9,-35 31-19,0 0 8,0 0 29,0-1 4,0 1-10,0 1-24,0-1 27,0-1 27,-35-30-62,1 0 39,34 31-19,-35-31-20,35 31 10,-35-31 0,0 0 1,1 0 27,-1 0-7,0 0-1,0 0 39</inkml:trace>
  <inkml:trace contextRef="#ctx0" brushRef="#br0" timeOffset="194088">11780 8256 0,'0'31'419,"34"-31"-408,1 31 28,0-31-19,-35 30-1,0 1 22,35-31-21,-35 31 0,0 0 10,0 0 9,0 0 52,0 0-12,0 0-39,-35-31 129,0 0-68,35 31-82</inkml:trace>
  <inkml:trace contextRef="#ctx0" brushRef="#br0" timeOffset="197628">12092 7700 0,'0'31'391,"0"0"-383,0 0 13,35 0-1,-35 0 0,0 0-10,0 0 10,0-1 1,0 1 8,0 0-18,0 0 5,0 0 17,0-1 18,0 1-21,35-31 149,0 0-130,-1 0-30,1-31 21,0 31 8,-35-30-7,35 30-31,-1 0 20,1 0-11,-35-31 2,35 31 20,-35-31 28,35 0-9,-35 0-31,0 1-9,0-1 10,0 0-18,0 0 18,0 0 1,0 0 8,0 0-29,0 0 39,0 1 31,0 60 79,0 1-129,0 0-22,0 0 5,0 31 7,0-31 0,0 0-10,0-1 0,0 1 0,34-31 1,-34 31-2,0 0-1,0 0 14,0-1 9,0 1-13,0 1 9,0-1-16,35-31 0,-35 30-1,0 1 19,0 0 11,0 0-20,0-1 61,0 1 9,0 0 10</inkml:trace>
  <inkml:trace contextRef="#ctx0" brushRef="#br0" timeOffset="202792">12787 8379 0,'0'31'580,"0"0"-511,0 0-36,0 0 8,0 0-5,0 0 7,0 0-34,0-1 30,0 1 1,0 0 2,0 0-24,0-1 42,-34-30-33</inkml:trace>
  <inkml:trace contextRef="#ctx0" brushRef="#br0" timeOffset="205218">13378 7700 0,'-35'31'299,"35"0"-278,-35-31-13,35 31 2,-34-31 10,34 31-9,-35 0 9,0 0-1,35 0 11,-35-31-10,35 30-10,-34 1 21,34 0-24,0 0 15,-35-31-12,35 31 0,0-1 10,0 1-10,0 1 20,-35-32-20,35 31 10,0-1 0,0 1 0,0 0 8,0 0 22,0-1-11,0 1 2,0 0-19,35-31-14,-35 31 32,35-31-28,-1 0 26,1 0 2,0 0-30,0 0 22,-1 0-16,1 0 7,0 0-15,0 0 23,-1 0-1,1 0-10,0 0 0,0 0 41,-35-31-53,0 0 44,34 31-43,-34-31 30,0 1 2,0-1-11,0 0 20,0 0-30,0 1 49,-34 30-49,-1 0 20,0 0-9,0 0 8,1 0 1,-1 0 8,0 0-28,0 0 20,1 0 9,-1 0 51,0 0-60,0 0 139</inkml:trace>
  <inkml:trace contextRef="#ctx0" brushRef="#br0" timeOffset="-214669.73">13830 8410 0,'34'0'729,"-34"31"-718,0 0 8,0 0 20,0 0 12,0 0 0,0 0-32,0-1 23,0 1 8,0 0-12,0 0 22,0-1-31,-34-30-8,34 31 50,-35-31-42,35 32 10,-35-32 21,35 31-20</inkml:trace>
  <inkml:trace contextRef="#ctx0" brushRef="#br0" timeOffset="-206582.73">14212 7731 0,'0'31'311,"0"0"-289,0 0-13,0 0 1,0 0 0,0 0 9,0-1-10,0 1 3,0 0-2,0 0 9,0 0-9,0-1 11,35 1 9,-35 1-11,0-1-10,34-31 2,-34 30 8,0 1 12,0 0-1,0 0 1,0-1 50,0 1 24</inkml:trace>
  <inkml:trace contextRef="#ctx0" brushRef="#br0" timeOffset="-204387.73">14490 7762 0,'35'0'229,"-35"-31"-209,34 31 0,-34-31-1,35 1 1,0 30 11,0-31-2,-1 31 22,1 0 38,-35 31-50,0-1-26,35-30-4,-35 31 11,35-31 0,-35 31 0,0 0 10,0 0-19,0 0 17,0 0 10,0 0-7,0-1-12,0 1 32,0 0-1,0 0-10,-35-31-21,35 31-7,-35-31 68,35 30-69,-35-30 38,35 31-18,-34-31-11,-1 0-3,35-31 242,35 31-197,-1 0 27,1 0-57,0 31-6,0-31-14,-35 32 17,34-1-9,1-1 10,0 1 9,-35 0 11,35-31-20,-1 0 20,-34 31-30,0-1 20,35-30-11,-35 31-19,35-31 60,-35 31-60</inkml:trace>
  <inkml:trace contextRef="#ctx0" brushRef="#br0" timeOffset="-197755.73">6498 8966 0,'0'30'329,"0"1"-308,0 0-12,-35 0 1,35 0-1,0 0 11,0 0-10,0 0 1,0 0 9,0-1-11,0 1 2,0 0 9,0 0-10,0-1-1,0 1 12,0 1-1,0-1 10,0-1 10,0 1-20,0 0 40,0 0 30</inkml:trace>
  <inkml:trace contextRef="#ctx0" brushRef="#br0" timeOffset="-195990.73">6533 9305 0,'35'0'280,"-1"0"-261,1 0-7,0 0-3,34 0 11,-34 0 1,0 0 18,0 0 2,-1 0-23,1 0 33,0 0-1,0 0 10,-1 0-10</inkml:trace>
  <inkml:trace contextRef="#ctx0" brushRef="#br0" timeOffset="-194535.73">7019 9058 0,'-34'31'279,"34"0"-248,0 0-21,0 31 9,0-31 1,0 30-10,0-30 10,0 0-10,0-1 0,0 1 10,0 1 0,0-1 10,0-1-20,0 1 20,0 0 10,0 0-1,0-1 11</inkml:trace>
  <inkml:trace contextRef="#ctx0" brushRef="#br0" timeOffset="-192779.73">7575 9089 0,'0'-31'242,"-35"31"-234,1 0 2,-1 0 1,-35 0 8,36 0 11,-1 0 0,0 0-8,0 0 35,35 31 14,-34-31-60,34 31 29,-35-31-22,35 31 2,0 0 20,0 0-23,0 0 24,0-1-1,0 1-9,0 0-12,0 0 21,0-1-10,0 1-10,0 1-11,0-1 33,0-1-13,0 1 28,0 0-45,35-31-2,-35 31 70,34-31-68,1 0 25,0 0-7,0 0 11,-1 0-11,1 0 19,0 0-10,0 0 42,-1 0 19</inkml:trace>
  <inkml:trace contextRef="#ctx0" brushRef="#br0" timeOffset="-190277.73">7888 9027 0,'0'31'279,"0"0"-270,0 0 2,0 0-2,0 0 2,35 31 9,-35-32 0,0 1-10,0 0 0,0 0 10,0-1-2,0 1 24,0 1-21,34-32-2,-34 31-9,0-1 9,0 1 11,0 0-20,0 0 30,0-1 20</inkml:trace>
  <inkml:trace contextRef="#ctx0" brushRef="#br0" timeOffset="-188603.73">7957 9089 0,'35'0'253,"-35"-31"-244,35 31-1,0 0 4,-1 0 7,1 0-8,0 0 18,0 0 2,-1 0-2,1 0-9,0 0 9,0 0 14,-1 0 15</inkml:trace>
  <inkml:trace contextRef="#ctx0" brushRef="#br0" timeOffset="-187095.73">8027 9397 0,'35'0'296,"-1"0"-276,1 0-9,0 0 18,0 0-7,-1 0 7,1 0 1,0 0-11</inkml:trace>
  <inkml:trace contextRef="#ctx0" brushRef="#br0" timeOffset="-185871.73">8757 9367 0,'0'-31'243,"69"31"-235,-34 0 13,0 0-11,-1 0 1,1 0 9,0 0-11,0 0 21,-1 0-20,-34-31 0,35 31 19,0 0 30</inkml:trace>
  <inkml:trace contextRef="#ctx0" brushRef="#br0" timeOffset="-184650.73">8896 9614 0,'34'0'297,"1"0"-269,0 0 5,0 0-14,-1 0 10,1 0 15,0 0 3,0 0-17,-1 0 41</inkml:trace>
  <inkml:trace contextRef="#ctx0" brushRef="#br0" timeOffset="-183089.73">9764 9120 0,'0'31'293,"35"0"-286,-35 31 15,0-32-2,0 1-9,0 0 6,0 0-7,0-1-1,0 1 21,0 1-19,0-1 19,0-1-10,0 1 0,0 0 0,0 0 20,0-1 29,0 1 2,0 0-20,35-31-21,-35 31 8,0 0 44</inkml:trace>
  <inkml:trace contextRef="#ctx0" brushRef="#br0" timeOffset="-181163.73">10077 9120 0,'35'0'290,"-1"0"-251,1-31-29,0 31 30,0 0-20,-1 0 0,1 0 0,0 0 0,-35 31-2,35-31-7,-35 31 9,0 0 10,34 0-10,-34 0 9,0-1 2,0 1 9,0 0-29,0 0 17,0-1 14,-34-30-33,34 31 20,-35-31-18,35 32-2,-35-32 12,0 0-2,35 31-8,-34-31-2,-1 0 32,0 0-22,0 0 1,1 0 10,-1 0 10,70 30 169,-1-30-179,1 0-10,0 31 10,0-31-9,-35 31-12,34-31 11,1 0-10,-35 31 1,35-31-2,-35 30 11,35-30-10,-1 0 10,-34 31-10,35-31-1,-35 31 1,35-31 21,-35 31-11,35-31 19</inkml:trace>
  <inkml:trace contextRef="#ctx0" brushRef="#br0" timeOffset="-177046.73">1599 12298 0,'0'31'302,"0"0"-293,0 31-1,0-31 3,0 30-1,-35-30 2,35 31-5,0-1 4,0-30-1,0 0 0,0 0 1,0 31-2,0-31 11,0 0-11,0-1 5,0 1-6,0 0 21,0 0-9,0 0-10,0 0 18,0 0 15,0-62 115,0 0-148,0 0 1,0-31-1,0 31-1,0 1 2,0-1-2,0 0 1,0 0 0,0 0 0,0 0-1,0 0 2,0 0-1,-35 31 0,35-31-1,0 1 2,0-1 9,0 0 10,0 0-1,0 1-19,0-1 19,35 0 3,0 31-13,-35-31-9,34 0 10,1 31 31,-35-31-42,35 31 80,0 0-38,-1 0 9,1 0-31,-35 31-19,0 0-1,35 0 12,-35 0-11,35 0 0,-35-1 11,0 1 8,0 0 21,0 0-1,34-31 59,-34-31-56,35 0-22,-35 0-10,0 1 0,35-1 0,-35 0 9,35 31-9,-35-31-11,0 0 63,34 31-53,1 0 140,-35 31-139,0 0 30,35-31-39,-35 31 28,35-31-30,-35 31 2,0-1 20,0 1-12,0 0 2,0 0-3,0-1-7,0 1 17,0 0 4,0 0 8,0 0-20,0 0 19,0 0 3,0 0 3,34-31-40,-34 31 5,0-1 38,0 1 1,0 0 2,0 0-21,35-31-1,-35 31-8,0 0 59</inkml:trace>
  <inkml:trace contextRef="#ctx0" brushRef="#br0" timeOffset="-173217.73">2537 12637 0,'35'0'241,"-1"0"-220,1 0-12,-35-30 0,35 30 3,0 0-2,-1 0-1,-34-31 1,35 31 1,0 0 9,0 0 10,-1 0-10,1 0-1,0 0 10,0 0 32</inkml:trace>
  <inkml:trace contextRef="#ctx0" brushRef="#br0" timeOffset="-171761.73">2711 12915 0,'0'31'220,"34"-31"-180,1 0-30,0 0 10,34 0-10,-34 0 0,0 0 10,0 0-10,-1 0 1,1 0 10,0 0-12,0 0 14,-1 0 6,1 0-10</inkml:trace>
  <inkml:trace contextRef="#ctx0" brushRef="#br0" timeOffset="-116598.73">3336 12422 0,'35'0'431,"-35"-31"-422,35 31 3,-1 0 27,1 0-1,0 0-7,0 0-10,-1 0 19,-34 31-23,35-31 26,-35 31-5,0 0 2,0-1 10,0 1-29,0 0 8,0 0 2,0-1-3,0 1-16,-35 0 25,1 0 1,-1-31-17,0 0 10,35 31-21,-35-31 10,1 0 21,-1 0-12,70 0 170,-35 31-188,34-31 9,-34 31-10,35-31 0,-35 31 9,35-31-9,0 0 0,-35 31 0,0-1 0,34-30 11,-34 31-12,35 0 21,-35 0 10,35-31-30,-35 31-1,35-31 2,-35 31 59,34-31-31</inkml:trace>
  <inkml:trace contextRef="#ctx0" brushRef="#br0" timeOffset="-113926.73">3857 12360 0,'0'31'292,"0"0"-283,0 0 9,0 0 3,0-1-10,0 1 9,0 0 18,0 0-9,0-1-20,0 1 33,0 0 10,0 0 37,0 0-39,0 0 49,35-31 111,0 0-177,0 0-14,-1 0 0,-34-31 0,35 31-8,0-31 29,0 31 0,-1 0-10,1 0 39,-35-31 103,0 0-118,0 0-23,0 1-20,0-1 18,0 0 2,0 0 8,0 1-27,0-1 68,0 0 11,0 62 117,0 0-188,0-1-9,0 1 18,0 0-11,0 0 4,0-1-12,0 1 21,0 0-13,0 0 12,0 0-20,0 0 10,0 0 11,0 0-12,0 0-8,0-1 19,0 1 8,0 0 3,0 0-21,0 0 31,0 0 35</inkml:trace>
  <inkml:trace contextRef="#ctx0" brushRef="#br0" timeOffset="-110266.73">4378 13039 0,'35'31'451,"-35"0"-433,0 0 3,0-1 9,0 1-2,0 0 15,0 0-23,0-1 9,-35-30-19,35 31 30,-34-31-30,34 31 20,0 0 10,-35-31-30</inkml:trace>
  <inkml:trace contextRef="#ctx0" brushRef="#br0" timeOffset="-107394.73">4726 12422 0,'0'31'290,"0"0"-259,0-1-12,0 1 11,0 0-21,0 0 12,0-1 9,0 1-10,0 0-10,0 0 20,0 0 0,0 0 9,0 0-19,0 0 30,35-31 150,-1 0-169,-34-31-22,35 31 1,0 0 9,-35-31 2,35 31-12,-1 0 21,1 0-9,0 0 49,-35-31-11,35 31-48,-35-31 68,0 0-41,0 0-27,0 0 9,0 1 1,0-1 8,0 0-18,0 0 18,0 1 21,0 60 190,0 1-230,0 0 9,0 0-8,0-1 9,0 1-12,0 0 13,0 0-1,0 0 1,0 0-11,0 0 9,0 0 1,0 0 0,0-1 0,0 1 10,0 0 0,0 0-10,0 0-12,0 0 34,0 0-3,0 0 21</inkml:trace>
  <inkml:trace contextRef="#ctx0" brushRef="#br0" timeOffset="-104092.73">5386 12823 0,'0'-31'310,"35"31"-298,34 0 7,-69-31-9,35 31 0,0 0 19,0 0-19,-35-31 11,34 31-1,-34-31 10,35 31-21,0 0 52,-35-31-31,35 31-1,-35-31 2,0 1 18,0-1-7,-35 31-23,0 0 31,35-31-31,-35 31-8,1 0 38,-1 0-30,0 0 31,35-31-39,-35 31 21,1 0 15,-1 0-26,0 0 66,0 31 13,35 0-21,0 0-48,0-1-2,0 1 1,0 0 0,0 0-21,0 0 22,0 0 19,0 0 20,35-31-50,-35 31-10,35-31 10,0 0-10,-1 0 20,-34 31-11,35-31-7,0 0 37,-35 30-39,35-30 0,-35 31 19,34-31-19,-34 31-1,0 0 22,35-31-11,-35 31 10,0 0 30,0 0-20,0 0 10,0-1-10,-35-30-11,35 31-10,-34-31 12,-1 31-1,0-31 11,0 0 8,1 0-9,-1 0-20,0 0 20,0 0 10,35-31-21,-34 0 22,34 1-2,0-1-19,0 0-10,0 0 10,0 0 0,0 0 20,0 0-32,0 0 64,0 1-43,0-1 1,34 31-30,-34-31 10,35 0 61,0 31 18</inkml:trace>
  <inkml:trace contextRef="#ctx0" brushRef="#br0" timeOffset="-100162.73">5873 13101 0,'34'0'288,"-34"31"-278,0-1-2,35 1 24,-35 0-1,35 0-2,-35-1-9,35 1 0,-35 0 10,0 0 1,0 1 8,0-2-9,-35-30 9,35 31-19</inkml:trace>
  <inkml:trace contextRef="#ctx0" brushRef="#br0" timeOffset="-98037.73">6151 12607 0,'34'0'377,"1"0"-366,0 0 19,0 0 0,-1 0 8,1 0-27,0 0 47,0 0 43,-1 0-20,-34 30 127,0 1-187,0 0-11,0 0 9,0 0 2,0 0 9,0 0-21,0 0 31,0 0-19,0-1 17,0 1-17,0 0 18,0 0 2,0 0 19,0 0-11,0 0-28,0 0 39</inkml:trace>
  <inkml:trace contextRef="#ctx0" brushRef="#br0" timeOffset="-94787.73">6707 12637 0,'0'-30'348,"34"30"-287,-34-31-42,35 31 11,0 0 20,0 0-20,-1 0 50,-34 31-51,0-1 22,35-30-41,-35 31 29,0 0 11,0 0-10,0 0-10,0 0 69,0 0-49,-35-31-40,1 31 30,-1-31-11,35 31-18,-35-31 29,35 30 10,-35-30-41,1 0 81,68 0 188,1 0-235,0 31 6,0-31-30,-35 31 11,34-31-10,-34 31-10,35-31 30,-35 31-30,35-31 20,-35 31-10,35-31-10,-35 31 59</inkml:trace>
  <inkml:trace contextRef="#ctx0" brushRef="#br0" timeOffset="-91705.73">7193 13193 0,'0'31'328,"0"0"-300,0-1-7,-35-30-1,35 31-10,0 0 20,-35-31-20,1 31 19,34 1-8,-35-32 9,35 30-10,-35-30 9,35 31 11,-34-31-31,-1 0 42</inkml:trace>
  <inkml:trace contextRef="#ctx0" brushRef="#br0" timeOffset="-89713.73">7645 12607 0,'-35'0'309,"0"0"-300,0 0 22,1 0-12,-1 0 12,0 0-11,35 30-10,-35-30 30,1 0 10,34 31-40,-35-31 30,0 0 0,35 31-20,0 0 149,0 0-119,0 0 10,35 0 30,-35 0-40,0 0-31,35-31-8,-35 30 58,34-30-36,1 0 26,0 0-40,0 0 32,-1 0-20,1 0-3,0 0 0,0 0 22,-35-30 11,34 30-32,-34-31-10,0 0 82,0 0-42,0 0-18,0 0-12,0 0 41,0 0 110,0 62 9,0 0-149,0 0-31,0 0 23,0 0-13,0 0 11,0 0-20,0-1 9,0 1 2,0 0-2,0 0-10,0 0 11,0 0-9,0 0-1,0 0 11,0-1-11,35-30-1,-35 31 12,0 0-11,0 0 18,0-1 22,0 1 21</inkml:trace>
  <inkml:trace contextRef="#ctx0" brushRef="#br0" timeOffset="-85276.73">8166 12668 0,'0'31'330,"-35"-31"-310,35 31 9,-35-31-7,35 31 7,-34-31 14,34 31-35,0 0 33,0 0-32,-35-31 0,35 31 12,-35-31-1,35 30-10,0 1 31,0 0-32,-35-31 1,35 31 19,0 0 21,-34-31-29,34 31-4,0 0 7,0 0 15,0-1 22,0 1 7,0 0-18,34-31 77,1 0-68,0 0-38,0 0 30,-1 0-21,1 0-1,0 0-19,0 0 19,-1 0 2,1-31 0,0 31-22,0-31 32,-1 1 7,-34-1-6,35 0-12,-35 0 30,0 0 22,-35 31-64,1 0 13,-1-31-3,0 31-17,0 0 29,1 0-12,-1 0 13,0 0-30,0 0 38,1 0 11,-1 0 20,0 0-23,0 0 74</inkml:trace>
  <inkml:trace contextRef="#ctx0" brushRef="#br0" timeOffset="-81496.73">8479 13193 0,'0'31'349,"34"0"-320,-34-1-8,0 1 9,0 0-19,0 0 8,0 1-10,0-2 12,0 1-2,0 0 10,0 0 2,-34-31 9,34 30-28,0 1 27</inkml:trace>
  <inkml:trace contextRef="#ctx0" brushRef="#br0" timeOffset="-79690.73">8618 12576 0,'0'31'239,"34"-1"-230,-34 32 12,0-31-11,0 31 9,35-31 2,-35 31-1,0-32-2,35 1 3,-35 0-1,0 0 0,0 0 1,0 0 9,0 0 0,0 0 9,0-1 1,0 1 50</inkml:trace>
  <inkml:trace contextRef="#ctx0" brushRef="#br0" timeOffset="-77935.73">8896 12637 0,'34'0'298,"1"0"-258,0 0-10,0 0 1,-1 0-12,1 0 42,-35 31-52,35 0 51,-35 0 10,0 0-30,0 0 10,0 0-30,0 0 9,0 0 20,-35-1-8,35 1-12,-35-31-8,1 0-1,-1 31 31,0-31-2,0 0-9,1 0 40,68 0 52,1 0-102,0 0 1,0 31-2,-1-31-20,1 0 22,-35 31-12,35-31-9,-35 31 0,35-31 18,-35 31-15,34-31-4,-34 31 32,35-31-32,-35 30 71,35-30-70,-35 31 30</inkml:trace>
  <inkml:trace contextRef="#ctx0" brushRef="#br0" timeOffset="-75202.73">9452 12668 0,'0'31'318,"-35"0"-289,35 0 2,0 0-1,0 0-10,0 0-1,0 0 12,0-1-2,0 1-8,0 0 8,0 0 11,0 0 0,0 0-19,35 0 18,-1-31-19,-34 31 0,35-31-10,0 0 29,0 0 3,-1 0-23,1 0 21,0 0 9,0 0 2,-1 0-22,-34-31-9,0 0 20,0 0-20,35 31-10,-35-31 21,0 0 8,0 0-9,0 0-20,0 1 30,0-1-1,0 0 1,-35 0-10,1 31 10,-1-31 10,0 31 10,35-31-21,-35 31-18,1 0-2,-1 0 82,0 0 20</inkml:trace>
  <inkml:trace contextRef="#ctx0" brushRef="#br0" timeOffset="-70477.73">10007 13132 0,'0'30'361,"0"1"-349,0 0 18,0 0-1,0-1-10,0 1 2,0 0 10,0 0 7,0 1 12,-34-2-30,34 1 22,-35-31 15,35 31-16,-35-31 9</inkml:trace>
  <inkml:trace contextRef="#ctx0" brushRef="#br0" timeOffset="-68283.73">10146 12545 0,'0'31'359,"35"0"-348,-35-1-1,0 1 9,0 0 1,0 0 0,0 0-9,35-31-1,-35 31 0,35-31-1,-35 31 2,0 0 8,0 0-9,0-1 10,0 1 20,0 0 12,0 0-13,0 0 11,34-31-30,-34 31 10,0 0 20,0 0-21,0-1 69</inkml:trace>
  <inkml:trace contextRef="#ctx0" brushRef="#br0" timeOffset="-66300.73">10459 12607 0,'0'30'301,"0"32"-282,0-31 2,0 31-2,0-31 2,0 0 0,0 0-3,0-1-6,0 1 18,0 0 0,0 0 40,35-31 20,0 0-68,-1 0-4,1-31 4,0 31-16,0 0 15,-1 0 19,-34-31-32,35 31 24,0 0-12,-35-31 30,35 1-9,-35-1 39,0 0-54,0 0-6,0 0-1,0 0 13,0 0 8,0 62 209,0 0-220,0 0-17,0 0 7,0 0 1,0 0-1,0-1 2,0 1-2,0 0 2,0 0-11,0 0 10,0 0-1,0 0 11,0 0 10,0-1-20,0 1 20,0 0 0</inkml:trace>
  <inkml:trace contextRef="#ctx0" brushRef="#br0" timeOffset="-63506.73">11050 12668 0,'0'31'289,"0"0"-267,0 0-4,0 0-9,0 0 10,0 0 2,0 0 10,0-1-1,0 1-9,0 0 17,0 0 53,35-31 3,-1 0-46,1 0-19,0 0-19,0 0 30,-35-31-31,34 31 30,1-31 23,-35 0-22,35 31 21,-35-30-52,0-1 19,0-31-7,0 31-3,0 0 15,0 0 6,0 0-19,0 62 160,0 0-154,0 0-5,0 0-13,0 0 4,0 0 9,0 0 0,35 30 10,-35-30-12,0 31 1,0-31 0,0 0-1,0 0-8,0-1 20,0 1-3,0 0-7,0 0 19,0-1-21</inkml:trace>
  <inkml:trace contextRef="#ctx0" brushRef="#br0" timeOffset="-60864.73">11502 13316 0,'34'0'232,"1"0"-210,0 0-15,0 0 3,-1 0 1,1 0-2,0 0 12,0 0-2,-1 0 10,1 0 32</inkml:trace>
  <inkml:trace contextRef="#ctx0" brushRef="#br0" timeOffset="-59666.73">12023 13316 0,'35'0'230,"-1"0"-209,-34 31-12,35-31 11,0 0-10,0 0 19,-1 0 22,1 0 11</inkml:trace>
  <inkml:trace contextRef="#ctx0" brushRef="#br0" timeOffset="-57292.73">13135 12637 0,'0'31'268,"0"0"-257,0 0-2,0 31 1,0 0-1,0-31 2,0-1-1,0 1 0,0 0 1,0 0-2,0 0 21,0 0 9,0 0 2,0 0-11,0-1 69,0 1 40,0 0-99,0 0-21,0-1 23,0 1 28,0-62 20,0 1-79,0-1-3,0-31 3,0 32 9,0-32-11,0 31 2,0 0-2,0 0 1,0-31 1,0 32 8,0-1-9,0 0 1,0 0 9,0 0-11,0 0 1,0 0 20,0 0-10,0 0 10,0 1-10,0-1 0,0 0 0,0 0 10,0 1-10,34 30-10,1-31 8,-35 0 23,35 31-12,0 0 31,-35 31-9,34-31-31,-34 31-10,0-1 1,35-30-1,-35 31 0,0 0 19,0 0-1,0-1-16,0 1 18,0 0 10,0 0-1,0 0 1,35-31 30,-35-31-30,35 0-10,-35 0-10,34 0-1,1 1-8,-35-1 0,0 0 8,35 0 1,-35 1-10,0-1 30,35 31 0,-1 0 89,1 0-78,-35 31-32,0-1-9,35-30 0,-35 31 10,35 0 1,-35 0 8,0-1-2,0 1-16,0 0-1,0 0 11,0 0-11,0 0 10,0 0 0,0 0 10,0 0-20,0-1 20,0 1 0,0 0-10,0 0-10,0 0 10,0 0 10,0 0 0,0 0-20,0-1 19,0 1-9,0 0 31,0 0-33,0-1 64</inkml:trace>
  <inkml:trace contextRef="#ctx0" brushRef="#br0" timeOffset="-53084.73">13934 12823 0,'35'0'289,"-1"0"-279,1 0 19,0 0 4,0 0-15,-1 0-9,1 0 11,0 0 10,0 0-9,-1 0-2,1 0 11,0 0 10,0 0 11</inkml:trace>
  <inkml:trace contextRef="#ctx0" brushRef="#br0" timeOffset="-51340.73">14003 13101 0,'35'0'310,"0"0"-291,0 0 2,-1 0-11,1 0 10,0 0 0,0 0 0,-1 0-9,1 0 8,0 0 10,0 0 11</inkml:trace>
  <inkml:trace contextRef="#ctx0" brushRef="#br0" timeOffset="-45057.73">14733 12484 0,'35'0'289,"0"0"-269,-35 30-8,69-30-2,-34 0 11,0 0-2,-1 0 1,1 0-10,0 0 10,0 0 0,-1 0 0,1 0 0,0 0-1,0 0 12,-1 0 18,1 0-9,-35 31 41,0 0-42,-35-31-21,35 31-8,0-1 10,-34 1-10,34 0 9,-35-31-9,35 31 10,-35-31 0,35 31-9,-35-31-1,35 31 19,-34-31-8,34 31-11,-35-31 59,70 0 82,-1 0-106,1 0-39,0 0 14,0 0 10,-1 0-10,1 0-11,-35 31 11,35-31 0,-35 31 0,0-1 10,35 1-21,-35 0 22,0 0 10,0 0-2,0 0-30,-35-31 23,35 31-23,-35-31 1,0 0 0,35 31 10,-34-31-12,-1 0 25,0 30-4,0-30-20,1 0 11,-1 0 0,0 0 11,0 0-11,1 0 27</inkml:trace>
  <inkml:trace contextRef="#ctx0" brushRef="#br0" timeOffset="-41946.73">15706 12514 0,'0'31'310,"-35"0"-281,0 0-8,1-1-10,34 1-1,0 0 9,-35-31-9,35 31 10,-35 0 9,35 0-20,0 0 23,0 0-1,0 0-2,0-1-10,0 1 11,0 0 10,0 0 0,0 0-20,35 0 41,0-31-24,-1 0-7,1 0-9,0 0 9,0 0 0,-1 0 10,1 0-20,0 0 19,0-31 30,-35 0-48,0 0 30,34 31-41,-34-31 29,0 0 11,0 1-30,-34 30 20,34-31-10,-35 31-20,0 0 20,0 0-10,1 0 19,-1 0 12,0 0-11,0 0-21,1 0 31,-1 0 20</inkml:trace>
  <inkml:trace contextRef="#ctx0" brushRef="#br0" timeOffset="-38644.73">16053 13070 0,'0'31'309,"35"0"-270,-35-1-28,0 1 20,35-31-22,-35 31 12,0 0 19,0-1-29,0 1 28,0 0 1,0 0-1,0 1-1</inkml:trace>
  <inkml:trace contextRef="#ctx0" brushRef="#br0" timeOffset="-36960.73">16192 12576 0,'35'0'303,"0"0"-296,0 0 14,-1 0 0,1 0 8,0 0-18,0 0 9,-1 0 7,1 0 16,0 0-24,0 0 33,-1 0 25,-34 31 183,0-1-251,0 1 12,0 0-11,0 0 11,0 0-2,0 0 1,0 0 12,0 0-24,0 0 22,0-1-3,0 1 3,0 0 20,0 0-19,0 0 28,0 0 101,0 0 29</inkml:trace>
  <inkml:trace contextRef="#ctx0" brushRef="#br0" timeOffset="-34316.73">16748 12576 0,'35'0'270,"0"0"-259,0 0 31,-1 0-14,1 0 2,0 0 8,0 0-27,-1 0 41,-34 31-7,0-1-35,0 1 31,0 0 0,0 0-2,0 0-8,0 0 8,-34-31-29,-1 0 10,35 31-10,-35-31 40,35 31-30,-35-31 38,1 0 45,34 31 88,34-31-153,-34 30-25,35-30 13,-35 31-3,35-31-13,0 0 10,-35 31-14,34-31 16,-34 31-12,35 0 21,-35 0 9,35-31-21,0 31 11,-1 0 47</inkml:trace>
  <inkml:trace contextRef="#ctx0" brushRef="#br0" timeOffset="-32041.73">17374 13132 0,'35'30'279,"-1"1"-230,1-31-9,-35 31-31,0 0 20,0-1-8,0 1 19,0 0 10,0 0-10,0 1-10,0-2 52</inkml:trace>
  <inkml:trace contextRef="#ctx0" brushRef="#br0" timeOffset="-30397.73">17687 12576 0,'0'31'279,"0"-1"-270,0 32 12,0-31-10,0 31 9,0-31-1,0 0-9,34 0 0,-34-1 0,0 1 11,0 0 8,0 0-19,0 0 30,0 0 10,0 0 0,0 0-9</inkml:trace>
  <inkml:trace contextRef="#ctx0" brushRef="#br0" timeOffset="-28692.73">18034 12668 0,'-35'31'260,"1"0"-236,34 0-7,-35-31-6,35 31-1,0 0-2,-35-31 3,35 31-1,-35-31 0,35 31 0,0-1 10,0 1-10,0 0 9,-34-31-8,34 31 8,0 0 12,0 0-21,0 0 29,0 0 2,0-1-1,34-30-22,1 31-7,0-31 7,0 0 15,-1 0-14,1 0 0,0 0 1,0 0 0,-1 0 9,1 0-19,-35-31 0,35 31 10,-35-30 10,35 30-20,-35-31 30,34 31-29,-34-31 18,35 31-19,-35-31 11,0 0 7,0 0-8,0 0 31,0 0-33,-35 31 3,35-30 20,-34 30-32,-1-31 20,0 31-8,0 0-1,35-31-12,-34 0 24,-1 0 18,0 31 19,35-31-58,-35 31 29</inkml:trace>
  <inkml:trace contextRef="#ctx0" brushRef="#br0" timeOffset="-26449.73">18555 12977 0,'35'0'241,"0"0"-231,-1-31 10,1 0 0,0 1-1,0 30 1,-1-31 11,1 31 9,-35-31-31,35 31 41,-35-31-41,0 0 32,0 0 59,-35 31-71,0 0-19,1 0 1,34-31-2,-35 31 11,0 0 1,0 0 19,1 0-20,-1 0 29,0 0-9,35 31 30,-35-31-51,35 31 72,0 0-63,0 0 14,35-31-22,-35 31 0,35 0 9,-35-1-18,35 1 29,-1-31-20,1 0-1,-35 31-9,35-31 10,0 0 10,-1 31-18,1-31 26,0 0-8,-35 31 0,35-31-10,-35 31 0,34-31 9,-34 31 31,0 0 1,0-1-12,0 1-28,-34-31 16,34 31-15,-35-31 18,0 0 1,35 31-32,-35-31 20,1 0-10,-1 0 23,0 0 6,0 0 13,1 0-41,-1 0 39,35-31-39,0 0 20,0 0-20,0 1 20,0-1-10,0 0 9,0 0-19,0 0 20,0 0 1,35 31 9,-35-31-31</inkml:trace>
  <inkml:trace contextRef="#ctx0" brushRef="#br0" timeOffset="-23177.73">19111 13132 0,'35'30'239,"0"-30"-219,-35 31-9,34 0 0,1-31 9,-35 31-10,35-1 19,0-30-7,-35 31-13,0 0 1,0 0 9,0 1 13,0-2-12,0 1-12,0 0 33,0 0 9</inkml:trace>
  <inkml:trace contextRef="#ctx0" brushRef="#br0" timeOffset="-21572.73">19459 12699 0,'0'31'290,"34"31"-271,1-31-8,-35 0-1,35 30 0,-35-30-1,35 0 2,-35 0 7,34-31-7,-34 31 0,0 0 17,0 0-7,35 0 19,-35-1 30,0 1 21</inkml:trace>
  <inkml:trace contextRef="#ctx0" brushRef="#br0" timeOffset="-20156.73">19737 12668 0,'0'31'240,"0"0"-230,0 0-1,34 0 2,-34 0-2,35-31 0,-35 31 11,0 0 2,0-1-2,0 1 9,0 0 2,35-31-22,-35 31 31,0 0 2,35-31 55,-1 0-53,1-31-35,0 31 21,-35-31-11,35 31-8,-1 0 28,-34-31-29,0 0 41,35 31-41,-35-30 9,0-1 20,0 0 2,0 0-10,0 0-12,0 0 31,0 62 90,0 0-129,0 0-2,0 0 22,0 0-22,0-1 20,0 1-19,0 0 11,0 0-12,0 0 11,0 0-1,0 0 21,0 0-19,35-31 17,-35 30-27,0 1 27,0 0 46</inkml:trace>
  <inkml:trace contextRef="#ctx0" brushRef="#br0" timeOffset="-17503.73">20293 12699 0,'0'31'281,"0"0"-272,34 0 13,-34 0-4,0 0 12,0 0-10,0-1 1,0 1 29,0 0 7,35-31 4,0 0-2,0 0-39,-1 0 10,1 0-20,0-31 20,0 31 0,-1 0 20,1-31-30,-35 1 50,0-1-42,0 0 4,0 0-2,0 0 8,0 0-17,0 0 39,0 62 88,0 0-138,0 0 11,0 0-11,0 31 11,0-32-2,0 1-9,0 0 0,35 0 11,-35 0 8,0 0-20,0 0 2,0 0 9,0-1-10,0 1 10,0 0 0,0 0 11,0-1 16,0 1-6</inkml:trace>
  <inkml:trace contextRef="#ctx0" brushRef="#br0" timeOffset="-15060.75">20953 13224 0,'0'31'270,"35"30"-250,-35-30-1,0 0 2,0 1-2,0-2 2,0 1-1,0 0-2,0 0 13,0-1-11,0 1 31</inkml:trace>
  <inkml:trace contextRef="#ctx0" brushRef="#br0" timeOffset="-13525.75">21231 12761 0,'0'31'240,"0"0"-229,0 31-1,34-1 10,-34-30-11,35-31 1,-35 62 0,0-31 11,0 0-11,35 0 0,-35-1-1,0 1 11,35 0 11,-35 0-21,0-1 29,0 1 1</inkml:trace>
  <inkml:trace contextRef="#ctx0" brushRef="#br0" timeOffset="-12187.75">21578 13008 0,'35'0'169,"0"0"-149,-1-31-10,1 31 0,0 0 0,0 0 0,34 0 1,-34 0-2,-35-31 0,35 31 1,-1 0 11,1 0 8,0 0 20,-35-31-27,0 1 77,0-1-48,-35 31-32,0 0 11,1-31-9,-1 31-3,0 0 12,0-31 1,1 31-21,-1 0 19,0 0 1,0 0 0,1 0-10,-1 0 32,0 0-14,35 31 32,-35-31-50,35 31 9,0 0-8,0-1 19,0 1-20,0 0 9,35 0 12,-35 0-32,35-31 11,0 0 1,-1 0-11,-34 31-1,35-31 2,0 0-1,0 0 0,-1 0-1,1 0 11,0 0-10,0 0 0,-1 0 1,1 0 19,0 0-11,0 0 21,-1 0 19,-34 31-48,0 0 38,0-1-40,0 1 22,0 0 9,0 0 0,0-1-20,-34 1 31,34 0-12,-35-31-29,0 0 18,0 31 13,35 1-11,-34-32-19,-1 0 8,0 0 2,0 0-2,1 0 1,-1 0 10,0 0-20,0 0 20,1 0 10,34-32-21,0 1 22,0 0-11,0 0 0,0 1-10,0-1 0,0 0 19,0 0-9,0 1-11,0-1 12,0 0 9,34 31 20,-34-31-30</inkml:trace>
  <inkml:trace contextRef="#ctx0" brushRef="#br0" timeOffset="-8836.75">22308 12823 0,'0'31'349,"-35"0"-340,35-1 11,0 1 10,-35-31-20,35 31 10,0 0-10,0 0 20,0 0-9,0 0 8,0 0-19,0-1 30,0 1-20,35-31-10,-35 31 10,35 0-1,0-31 11,-35 30-19,34-30 7,1 0 14,0 0-3,0 0-8,-1 0 8,1 0-11,0 0 24,0 0-32,-1 0 20,1-30 0,-35-1-11,35 31-8,0 0 21,-35-31-24,0 0 33,0 1-2,0-1-19,0 0 28,0 0-7,-35 31-22,35-31 13,-35 31-13,35-31-10,-35 31 32,35-31-12,-34 31-19,-1 0 11,0 0 7,35-31-7,-35 31-12,1 0 32,-1 0-21,0 0 31</inkml:trace>
  <inkml:trace contextRef="#ctx0" brushRef="#br0" timeOffset="-2904.73">7853 13995 0,'-35'0'290,"1"0"-260,-1 0-21,0 0 2,0-31 9,1 31-9,-1 0 17,0 0 2,0 0 1,1 0-13,-1 0 23,35 31-31,-35-31 20,35 31-20,0 1 11,-35-32-11,35 30-2,-34 1 11,34 0-8,0 0 10,0-1-12,0 1 1,0 0 11,0 0-1,0-1 9,0 2-19,0-1 20,0 0-10,0-1 20,34 1-30,-34 0 20,35-31-20,0 31 10,0-1-1,-1-30-8,1 0 8,-35 31-8,35-31-1,0 0 8,-1 0-7,-34 31-2,35-31 2,0 0 19,0 0 1,-1 0-22,1 0 30,0 0 1</inkml:trace>
  <inkml:trace contextRef="#ctx0" brushRef="#br0" timeOffset="13291.27">8305 14058 0,'0'30'270,"0"32"-260,0-31 1,0 61-1,0-31 0,0-29 0,0-1 0,0 30-2,0-30 11,0 0 1,0 0 11,0-1-10,0 1 8,35-31-8,-35 31-11,0 0 20,0 1-1,0-2 32,34-30 58,-34-30-20,0-2-79,0 1 10,0 0-10,0 0-1,0 1-9,0-1 1,0-31 7,0 32-6,0-32 8,0 30 0,0-29-10,0 30 9,0 0-9,0 1 0,0-1 0,-34 31 0,34-62-1,0 32 12,0-2 9,0 1-11,0 0 2,0 0 17,0 1 43,34 30-21,1 0 8,0 0-47,0 0 10,-1 0-11,-34 30-10,35 1 10,0 0-12,-35 0 24,35-31-12,-35 32-11,0-2 22,34 1-22,-34 0 31,0 0-10,35-1 0,-35 1-19,0 0 28,35-31-19,-35 31 10,35-31 60,-1 0-1,-34-31-69,0-31 11,35 32-12,-35-1-10,0 0 2,35 31 9,-35-31-10,0 1 21,0-2 28,35 1-19,-1 31 199,1 0-168,-35 31-52,35-31 11,0 32-22,-1-2 23,-34 1-1,35 0-18,-35 0 17,0-1 0,0 1 11,0 0-19,0 0 18,0-1 1,0 2-11,0-1-18,0 0 29,0-1 9,0 1 2,35 0-42,0 0 41,-35-1-20,0 1 0,0 0-9,0 0 38</inkml:trace>
  <inkml:trace contextRef="#ctx0" brushRef="#br0" timeOffset="17369.27">9660 14119 0,'35'0'330,"0"0"-310,-1 0-11,1 0 2,35 0-1,-1 0 0,-34 0 0,-1 0 1,1 0-2,0 0 1,0 0 0,-1 0 29,1 0-9,0 0 1,0 0 8</inkml:trace>
  <inkml:trace contextRef="#ctx0" brushRef="#br0" timeOffset="18925.27">9730 14428 0,'34'0'281,"1"0"-262,0 0 1,0 0-1,-1 0 2,1 0 8,0 0-9,-1 0-1,1 0-8,0 0 9,0 0 0,-1 0 0,1 0-10,0 0 11,0 0-1,-1 0 9</inkml:trace>
  <inkml:trace contextRef="#ctx0" brushRef="#br0" timeOffset="20312.27">10807 14026 0,'34'-31'289,"1"31"-279,0 0 0,34 0 0,1-31 0,-35 31 0,-1-31 0,1 31 0,0 0-1,0 0 11,-1 0 1,1 0 8,0 0-8,0 0 28,-1 0 31,-34 62 29,0-31-88,0 1-12,0-2 2,0 32-1,0-31-1,0-1 3,0 1-4,-34 31 3,34-32 8,0 2-10,0-1 12,-35 0-1,35-1 10,0 1-10,0 0 10,0 0 20,0-1 29</inkml:trace>
  <inkml:trace contextRef="#ctx0" brushRef="#br0" timeOffset="22296.27">11675 13933 0,'35'0'331,"0"0"-298,0 0-26,-1 0 24,-34 31-22,35 0 22,-35 0-2,0 1-11,35-2 25,-35 1-5,0 0 10,35-31-37,-35 31 1,0-1 29,0 1 7,-35-31-18,35 31-13,0 0 2,-35-31-8,0 0 10,1 0 9,-1 0-21,0 0 42,35 30 130,35-30-142,0 0-21,-35 32 3,34-32-12,1 0 12,-35 31-11,35 0 0,0-31 0,-35 30 0,34-30 0,-34 31 0,35 0 9,-35 0 1,35-1 10,0-30 10</inkml:trace>
  <inkml:trace contextRef="#ctx0" brushRef="#br0" timeOffset="24402.27">12231 14581 0,'0'31'337,"35"0"-285,-35 0-44,0 1 13,0-2 1,0 1 9,0 0-14,0 0 7,0-1 2,0 1 3,0 0 21,0 0-31</inkml:trace>
  <inkml:trace contextRef="#ctx0" brushRef="#br0" timeOffset="26086.27">12544 13933 0,'0'31'251,"0"0"-240,0 0-3,35-31 2,-35 62 1,0-31 9,0 0-9,0 0-2,0-1 11,35-30-10,-35 31-1,0 0 11,0 0-10,0-1 10,0 2 2,34-1-3,-34 0 1,0-1-1,0 1 11,0 0 10,0 0-21,0-1 23,0 1 7,0 0 2,0 0-3</inkml:trace>
  <inkml:trace contextRef="#ctx0" brushRef="#br0" timeOffset="28140.27">12822 14026 0,'0'32'330,"35"-2"-310,-35 1-10,0 31 10,34-32 0,-34 32-10,0-31 10,35-31-11,-35 30 2,0 2-2,0-1 20,0 0 13,0-1 27,35-30 21,0 0-69,-1 0-12,1 0 1,0 0 9,-35-30-9,35 30 0,-1 0 10,1 0-9,0 0 18,-35-31-9,35 31 1,-35-31 9,34-1-1,-34 2 22,0-1-32,0 0 11,0 0-20,0 1 10,-34-1 10,34 0 9,0 62 191,0 0-200,0-1-10,0 1-10,0 0 0,0 0 0,0-1 0,0 2-1,0-1 11,0 0-10,0-1 10,0 1 0,0 0 11,0 0-12,0-1 11,0 1 0,0 0 10,0 0-20,0 1 58</inkml:trace>
  <inkml:trace contextRef="#ctx0" brushRef="#br0" timeOffset="31263.27">13517 14119 0,'0'31'300,"0"0"-281,0-1-9,0 1 9,0 31 3,0-32-3,0 2 2,0-1-3,0 0-6,0-1 17,0 1-8,0 0 9,0 0-21,0-1 41,35-30 49,-1 0-58,1 0-32,0 0 12,0 0-1,-35-30 0,34 30-9,1-31-2,0 31 30,0-31-8,-35 0 28,34 1-39,-34-1-10,0 0 10,0-31-10,0 31 10,0 0-9,0 0-3,0 1 22,0-1 12,0 62 154,0 30-175,0-30-2,0 0-9,0-1-1,0 2 3,0-1 8,0 0-1,0-1-10,0 1 13,0 31-2,0-32-1,0 1-9,35-31 10,-35 31-11,0 0 2,0 1 19,0-2 20,0 1 19,0 0-18</inkml:trace>
  <inkml:trace contextRef="#ctx0" brushRef="#br0" timeOffset="33825.25">14142 14674 0,'35'0'289,"0"32"-237,-35-2-31,0 1-2,0 0-9,0 0 10,0-1 0,0 1 11,0 0-22,0 0 22,0-1 19</inkml:trace>
  <inkml:trace contextRef="#ctx0" brushRef="#br0" timeOffset="35261.25">14490 14643 0,'35'0'270,"-1"0"-250,1 0 0,0 0-10,0 0 10,-1 0 19,1 0-19,0 0 0,0 0 31</inkml:trace>
  <inkml:trace contextRef="#ctx0" brushRef="#br0" timeOffset="36460.25">15046 14643 0,'35'0'258,"-1"0"-218,-34 31-10,35-31-20,-35 32 19,35-32-9,-35 30-10,0 1 20,0 0-9,0 0 19,0-1 0,-35-30-21,35 31 32,0 0-8</inkml:trace>
  <inkml:trace contextRef="#ctx0" brushRef="#br0" timeOffset="38046.25">15463 14706 0,'35'0'278,"-1"-32"-270,1 32 13,0 0-11,-1 0 11,1 0-1,0 0-1,0 0-9,-1 0 20,1 0-10,0 0 31,0 0-20</inkml:trace>
  <inkml:trace contextRef="#ctx0" brushRef="#br0" timeOffset="40607.25">6741 15322 0,'0'31'330,"0"0"-311,0 31-9,0-1 10,0-30-10,0 31 10,0-32-10,0 1 10,0 1-10,0-1 11,0-1-3,0 1-7,0 0 0,35 0-1,-35 0 9,0-1-9,0 1 10,0 0-1,0 0 12,0 0-12,0 0 32,35-31-41,0 0 79,-1 0-59,36 0-10,-70-31-9,35 31-1,34-31 9,-34 31 1,-1 0 0,1 0-10,0 0 10,0 0 1,-1 0 8,1 0 1,0 0-20,0 0 30</inkml:trace>
  <inkml:trace contextRef="#ctx0" brushRef="#br0" timeOffset="42682.27">7957 15353 0,'-34'0'259,"-1"0"-240,0 0 1,0 0 1,1 0-1,-1 0 9,0 0-18,0 31 8,1-31 2,-1 31 9,0-31-20,0 0 30,35 31 1,-34-31-22,34 31 21,0-1-20,0 1 9,0 0 1,0 0 1,0-1-12,0 1-8,0 1 18,0-1 1,0-1 0,0 1-20,0 0 11,0 0-2,0 0 10,34-1-18,-34 1 9,35-31 0,-35 31-10,35-31-1,-35 31 12,35 0-11,-1-31 29,-34 31-29,35-31 11,0 0-2,0 0 22,-1 0-2,1 0-9,0 0-20,0 0 20,-1 0 10</inkml:trace>
  <inkml:trace contextRef="#ctx0" brushRef="#br0" timeOffset="44849.27">8305 15446 0,'0'31'267,"0"30"-256,0-30-2,0 0 0,0-1 2,0 33 9,0-32-1,0-1-8,35 1-2,-35 0 11,0 0 0,0 0 1,0-1-1,0 1-12,0 0 13,0 0 9,0 0-1,0 0-7,0 0 17,0-62 131,0 0-159,0 0-1,0-31 11,0 31-11,0-30 9,0 30 1,0 0-10,0 0 2,0 1-2,0-1 10,0-1 9,0 1-20,0 1 11,0-1 0,0 0-1,0 0-8,0 1 19,0-1 10,0 0 11,34 31-31,-34-31-11,35 31 41,0 0-4,0 0-2,-1 0 4,-34 31-37,35-31 20,-35 31-22,0 0 20,0-1-10,0 1 2,0 0 8,0 0 11,0-1 20,35-30-30,0 0 49,-35-30-58,0-1-2,34 0-8,-34 0-1,35 1 10,-35-1-11,0 0-1,0 0 14,35 0 18,-35 0 0,35 31 29,-1 0 12,1 0-52,-35 31 11,35-31-21,-35 31 12,0 0-1,35 0-20,-35 0 10,0-1 9,0 1-10,0 0-9,34-31 1,-34 31 9,0-1 1,0 1-13,0 1 4,0-1-2,0-1 10,0 1 0,0 0-11,0 0 22,0 0-1,0-1-2,0 1-7,0 0 28,0 0 42,35-31-32,-35 31-48,0 0 9,0 0 29,0 0-8</inkml:trace>
  <inkml:trace contextRef="#ctx0" brushRef="#br0" timeOffset="48956.27">9486 15661 0,'35'0'201,"35"-31"-193,-36 31 5,1 0-3,0 0 1,0 0 8,-1 0 18,1 0-28,0 0 12,0 0-1,-1 0 1,1 0-12,0 0 11,-1 0 10,1 0 1,0 0-21</inkml:trace>
  <inkml:trace contextRef="#ctx0" brushRef="#br0" timeOffset="50682.27">9660 16001 0,'70'0'240,"-36"0"-231,1 0 1,0 0 0,0-31 10,34 31 1,-34 0-3,-1 0 3,1 0-11,0 0 19,0 0 1,-1 0 11,1 0-11</inkml:trace>
  <inkml:trace contextRef="#ctx0" brushRef="#br0" timeOffset="52087.27">10702 15507 0,'35'0'240,"-35"-30"-230,70 30 9,-36 0-8,36-31-3,-35 31 3,69-31-2,-69 0 15,-1 31-15,1 0 4,0 0 13,0 0-3,-1 0 15,1 0-26,0 0 27,-35-31-29,35 31 20,-1 0 9,1 0-19,0 0 40,-35 31 50,0 0-90,0 31-9,0-1-4,0-30 4,0 0-2,0 30 1,0-29 0,-35-1 0,35-1 8,0 1 3,0 0-2,0 0 11,-35 0-19,35-1 19,0 1 1,0 0 19,0 0-31,0 0 61</inkml:trace>
  <inkml:trace contextRef="#ctx0" brushRef="#br0" timeOffset="54343.27">11780 15384 0,'34'0'278,"1"0"-246,0 0-24,0 0 22,-1 0 0,1 0 0,0 0-10,0 31 10,-1-31 31,-34 31-52,0 0 30,0-1-19,0 1 10,0 0 0,0 0 10,0-1-30,0 1 20,-34 1 0,-1-32 0,35 31-20,-35-31-1,0 30 22,1-30-11,-1 0 9,0 0-18,0 0 29,1 0 9,68 0 120,1 0-148,0 0-12,0 0 1,-35 31 0,69-31 0,-34 31 11,0-31-11,-1 31 0,1 0 0,0-31 9,-35 30-9,35-30 21,-1 0-23,-34 31 4,0 0 26,35-31-16,-35 31 87,35-31-78,-35 31 37,35-31-47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69C4-9305-4487-8C4A-436160E19818}"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A93C-7C6A-426C-9880-05C93847F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 system - 4</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p:txBody>
          <a:bodyPr>
            <a:normAutofit/>
          </a:bodyPr>
          <a:lstStyle/>
          <a:p>
            <a:pPr marL="228600" indent="-228600">
              <a:lnSpc>
                <a:spcPct val="115000"/>
              </a:lnSpc>
              <a:spcBef>
                <a:spcPts val="5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Factor and </a:t>
            </a:r>
            <a:r>
              <a:rPr lang="en-IN" sz="1800" dirty="0">
                <a:latin typeface="Calibri" panose="020F0502020204030204" pitchFamily="34" charset="0"/>
                <a:ea typeface="Times New Roman" panose="02020603050405020304" pitchFamily="18" charset="0"/>
                <a:cs typeface="Times New Roman" panose="02020603050405020304" pitchFamily="18" charset="0"/>
              </a:rPr>
              <a:t>Multiple – meaning and understanding</a:t>
            </a:r>
          </a:p>
          <a:p>
            <a:pPr marL="228600" indent="-228600">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HCF and LCM – meaning and understanding</a:t>
            </a:r>
          </a:p>
          <a:p>
            <a:pPr marL="228600" indent="-228600">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Prime factorization</a:t>
            </a:r>
          </a:p>
          <a:p>
            <a:pPr marL="228600" indent="-228600">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HCF and LCM by Prime factorization</a:t>
            </a:r>
          </a:p>
          <a:p>
            <a:pPr marL="228600" indent="-228600">
              <a:lnSpc>
                <a:spcPct val="115000"/>
              </a:lnSpc>
              <a:spcBef>
                <a:spcPts val="5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Basic Properties of </a:t>
            </a:r>
            <a:r>
              <a:rPr lang="en-IN" sz="1800" dirty="0">
                <a:latin typeface="Calibri" panose="020F0502020204030204" pitchFamily="34" charset="0"/>
                <a:ea typeface="Times New Roman" panose="02020603050405020304" pitchFamily="18" charset="0"/>
                <a:cs typeface="Times New Roman" panose="02020603050405020304" pitchFamily="18" charset="0"/>
              </a:rPr>
              <a:t>HCF and LCM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9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1040-3B57-4AEE-9840-4C3C0D409FDD}"/>
              </a:ext>
            </a:extLst>
          </p:cNvPr>
          <p:cNvSpPr>
            <a:spLocks noGrp="1"/>
          </p:cNvSpPr>
          <p:nvPr>
            <p:ph type="title"/>
          </p:nvPr>
        </p:nvSpPr>
        <p:spPr/>
        <p:txBody>
          <a:bodyPr/>
          <a:lstStyle/>
          <a:p>
            <a:r>
              <a:rPr lang="en-IN" dirty="0"/>
              <a:t>Solutions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C9B50-2031-402C-9ADC-9FDC6448B1B8}"/>
                  </a:ext>
                </a:extLst>
              </p:cNvPr>
              <p:cNvSpPr>
                <a:spLocks noGrp="1"/>
              </p:cNvSpPr>
              <p:nvPr>
                <p:ph idx="1"/>
              </p:nvPr>
            </p:nvSpPr>
            <p:spPr/>
            <p:txBody>
              <a:bodyPr>
                <a:normAutofit fontScale="77500" lnSpcReduction="20000"/>
              </a:bodyPr>
              <a:lstStyle/>
              <a:p>
                <a:r>
                  <a:rPr lang="en-IN" b="1" dirty="0"/>
                  <a:t>Example 1- </a:t>
                </a:r>
                <a:r>
                  <a:rPr lang="en-IN" dirty="0"/>
                  <a:t>Find HCF and LCM for 260 and 1080</a:t>
                </a:r>
              </a:p>
              <a:p>
                <a:r>
                  <a:rPr lang="en-IN" b="1" dirty="0"/>
                  <a:t>Solution 1-</a:t>
                </a:r>
              </a:p>
              <a:p>
                <a:r>
                  <a:rPr lang="en-IN" dirty="0"/>
                  <a:t>260 </a:t>
                </a:r>
                <a:r>
                  <a:rPr lang="en-IN" sz="3200" dirty="0"/>
                  <a:t>= </a:t>
                </a:r>
                <a14:m>
                  <m:oMath xmlns:m="http://schemas.openxmlformats.org/officeDocument/2006/math">
                    <m:sSup>
                      <m:sSupPr>
                        <m:ctrlPr>
                          <a:rPr lang="en-IN" sz="3200" i="1">
                            <a:latin typeface="Cambria Math" panose="02040503050406030204" pitchFamily="18" charset="0"/>
                          </a:rPr>
                        </m:ctrlPr>
                      </m:sSupPr>
                      <m:e>
                        <m:r>
                          <a:rPr lang="en-IN" sz="3200" i="1">
                            <a:latin typeface="Cambria Math" panose="02040503050406030204" pitchFamily="18" charset="0"/>
                          </a:rPr>
                          <m:t>2</m:t>
                        </m:r>
                      </m:e>
                      <m:sup>
                        <m:r>
                          <a:rPr lang="en-IN" sz="3200" b="0" i="1" smtClean="0">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13</m:t>
                        </m:r>
                      </m:e>
                      <m:sup>
                        <m:r>
                          <a:rPr lang="en-IN" sz="3200" i="1">
                            <a:latin typeface="Cambria Math" panose="02040503050406030204" pitchFamily="18" charset="0"/>
                          </a:rPr>
                          <m:t>1</m:t>
                        </m:r>
                      </m:sup>
                    </m:sSup>
                  </m:oMath>
                </a14:m>
                <a:r>
                  <a:rPr lang="en-IN" dirty="0"/>
                  <a:t> and 540 =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2</m:t>
                        </m:r>
                      </m:e>
                      <m:sup>
                        <m:r>
                          <a:rPr lang="en-US" b="0" i="1" smtClean="0">
                            <a:latin typeface="Cambria Math" panose="02040503050406030204" pitchFamily="18" charset="0"/>
                          </a:rPr>
                          <m:t>3</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3</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5</m:t>
                        </m:r>
                      </m:e>
                      <m:sup>
                        <m:r>
                          <a:rPr lang="en-IN" i="1">
                            <a:latin typeface="Cambria Math" panose="02040503050406030204" pitchFamily="18" charset="0"/>
                          </a:rPr>
                          <m:t>1</m:t>
                        </m:r>
                      </m:sup>
                    </m:sSup>
                  </m:oMath>
                </a14:m>
                <a:r>
                  <a:rPr lang="en-IN" dirty="0"/>
                  <a:t> </a:t>
                </a:r>
              </a:p>
              <a:p>
                <a:r>
                  <a:rPr lang="en-IN" dirty="0"/>
                  <a:t>HCF = </a:t>
                </a:r>
                <a14:m>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2</m:t>
                        </m:r>
                      </m:e>
                      <m:sup>
                        <m:r>
                          <a:rPr lang="en-IN" sz="3200" b="0" i="1" smtClean="0">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oMath>
                </a14:m>
                <a:endParaRPr lang="en-IN" dirty="0"/>
              </a:p>
              <a:p>
                <a:r>
                  <a:rPr lang="en-IN" dirty="0"/>
                  <a:t>LCM = </a:t>
                </a:r>
                <a14:m>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2</m:t>
                        </m:r>
                      </m:e>
                      <m:sup>
                        <m:r>
                          <a:rPr lang="en-US" sz="3200" b="0" i="1" smtClean="0">
                            <a:latin typeface="Cambria Math" panose="02040503050406030204" pitchFamily="18" charset="0"/>
                          </a:rPr>
                          <m:t>3</m:t>
                        </m:r>
                      </m:sup>
                    </m:sSup>
                  </m:oMath>
                </a14:m>
                <a:r>
                  <a:rPr lang="en-IN" sz="3200"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3</m:t>
                        </m:r>
                      </m:sup>
                    </m:sSup>
                  </m:oMath>
                </a14:m>
                <a:r>
                  <a:rPr lang="en-IN"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13</m:t>
                        </m:r>
                      </m:e>
                      <m:sup>
                        <m:r>
                          <a:rPr lang="en-IN" sz="3200" i="1">
                            <a:latin typeface="Cambria Math" panose="02040503050406030204" pitchFamily="18" charset="0"/>
                          </a:rPr>
                          <m:t>1</m:t>
                        </m:r>
                      </m:sup>
                    </m:sSup>
                  </m:oMath>
                </a14:m>
                <a:r>
                  <a:rPr lang="en-IN" dirty="0"/>
                  <a:t> </a:t>
                </a:r>
              </a:p>
              <a:p>
                <a:endParaRPr lang="en-IN" dirty="0"/>
              </a:p>
              <a:p>
                <a:r>
                  <a:rPr lang="en-IN" b="1" dirty="0"/>
                  <a:t>Example 2- </a:t>
                </a:r>
                <a:r>
                  <a:rPr lang="en-IN" dirty="0"/>
                  <a:t>Find HCF and LCM for 240 and 360</a:t>
                </a:r>
              </a:p>
              <a:p>
                <a:r>
                  <a:rPr lang="en-IN" b="1" dirty="0"/>
                  <a:t>Solution 2-</a:t>
                </a:r>
              </a:p>
              <a:p>
                <a:r>
                  <a:rPr lang="en-IN" dirty="0"/>
                  <a:t>240 </a:t>
                </a:r>
                <a:r>
                  <a:rPr lang="en-IN" sz="3200" dirty="0"/>
                  <a:t>= </a:t>
                </a:r>
                <a14:m>
                  <m:oMath xmlns:m="http://schemas.openxmlformats.org/officeDocument/2006/math">
                    <m:sSup>
                      <m:sSupPr>
                        <m:ctrlPr>
                          <a:rPr lang="en-IN" sz="3200" i="1">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4</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sSup>
                          <m:sSupPr>
                            <m:ctrlPr>
                              <a:rPr lang="en-IN" i="1">
                                <a:latin typeface="Cambria Math" panose="02040503050406030204" pitchFamily="18" charset="0"/>
                              </a:rPr>
                            </m:ctrlPr>
                          </m:sSupPr>
                          <m:e>
                            <m:r>
                              <a:rPr lang="en-US" b="0" i="1" smtClean="0">
                                <a:latin typeface="Cambria Math" panose="02040503050406030204" pitchFamily="18" charset="0"/>
                              </a:rPr>
                              <m:t>3</m:t>
                            </m:r>
                          </m:e>
                          <m:sup>
                            <m:r>
                              <a:rPr lang="en-IN" i="1">
                                <a:latin typeface="Cambria Math" panose="02040503050406030204" pitchFamily="18" charset="0"/>
                              </a:rPr>
                              <m:t>1</m:t>
                            </m:r>
                          </m:sup>
                        </m:sSup>
                        <m:r>
                          <m:rPr>
                            <m:nor/>
                          </m:rPr>
                          <a:rPr lang="en-IN" dirty="0"/>
                          <m:t> ×</m:t>
                        </m:r>
                        <m:r>
                          <a:rPr lang="en-US" b="0" i="1" dirty="0" smtClean="0">
                            <a:latin typeface="Cambria Math" panose="02040503050406030204" pitchFamily="18" charset="0"/>
                          </a:rPr>
                          <m:t>5</m:t>
                        </m:r>
                      </m:e>
                      <m:sup>
                        <m:r>
                          <a:rPr lang="en-IN" sz="3200" i="1">
                            <a:latin typeface="Cambria Math" panose="02040503050406030204" pitchFamily="18" charset="0"/>
                          </a:rPr>
                          <m:t>1</m:t>
                        </m:r>
                      </m:sup>
                    </m:sSup>
                  </m:oMath>
                </a14:m>
                <a:r>
                  <a:rPr lang="en-IN" dirty="0"/>
                  <a:t> and 360 =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2</m:t>
                        </m:r>
                      </m:e>
                      <m:sup>
                        <m:r>
                          <a:rPr lang="en-US" b="0" i="1" smtClean="0">
                            <a:latin typeface="Cambria Math" panose="02040503050406030204" pitchFamily="18" charset="0"/>
                          </a:rPr>
                          <m:t>3</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5</m:t>
                        </m:r>
                      </m:e>
                      <m:sup>
                        <m:r>
                          <a:rPr lang="en-IN" i="1">
                            <a:latin typeface="Cambria Math" panose="02040503050406030204" pitchFamily="18" charset="0"/>
                          </a:rPr>
                          <m:t>1</m:t>
                        </m:r>
                      </m:sup>
                    </m:sSup>
                  </m:oMath>
                </a14:m>
                <a:r>
                  <a:rPr lang="en-IN" dirty="0"/>
                  <a:t> </a:t>
                </a:r>
              </a:p>
              <a:p>
                <a:r>
                  <a:rPr lang="en-IN" dirty="0"/>
                  <a:t>HCF = </a:t>
                </a:r>
                <a14:m>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2</m:t>
                        </m:r>
                      </m:e>
                      <m:sup>
                        <m:r>
                          <a:rPr lang="en-US" sz="3200" b="0" i="1" smtClean="0">
                            <a:latin typeface="Cambria Math" panose="02040503050406030204" pitchFamily="18" charset="0"/>
                          </a:rPr>
                          <m:t>3</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US" sz="3200" b="0" i="1" smtClean="0">
                            <a:latin typeface="Cambria Math" panose="02040503050406030204" pitchFamily="18" charset="0"/>
                          </a:rPr>
                          <m:t>3</m:t>
                        </m:r>
                      </m:e>
                      <m:sup>
                        <m:r>
                          <a:rPr lang="en-IN" sz="3200" b="0" i="1" smtClean="0">
                            <a:latin typeface="Cambria Math" panose="02040503050406030204" pitchFamily="18" charset="0"/>
                          </a:rPr>
                          <m:t>1</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5</m:t>
                        </m:r>
                      </m:e>
                      <m:sup>
                        <m:r>
                          <a:rPr lang="en-IN" i="1">
                            <a:latin typeface="Cambria Math" panose="02040503050406030204" pitchFamily="18" charset="0"/>
                          </a:rPr>
                          <m:t>1</m:t>
                        </m:r>
                      </m:sup>
                    </m:sSup>
                  </m:oMath>
                </a14:m>
                <a:endParaRPr lang="en-IN" dirty="0"/>
              </a:p>
              <a:p>
                <a:r>
                  <a:rPr lang="en-IN" dirty="0"/>
                  <a:t>LCM = </a:t>
                </a:r>
                <a14:m>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2</m:t>
                        </m:r>
                      </m:e>
                      <m:sup>
                        <m:r>
                          <a:rPr lang="en-US" sz="3200" b="0" i="1" smtClean="0">
                            <a:latin typeface="Cambria Math" panose="02040503050406030204" pitchFamily="18" charset="0"/>
                          </a:rPr>
                          <m:t>4</m:t>
                        </m:r>
                      </m:sup>
                    </m:sSup>
                  </m:oMath>
                </a14:m>
                <a:r>
                  <a:rPr lang="en-IN" sz="3200" dirty="0"/>
                  <a:t> × </a:t>
                </a:r>
                <a14:m>
                  <m:oMath xmlns:m="http://schemas.openxmlformats.org/officeDocument/2006/math">
                    <m:sSup>
                      <m:sSupPr>
                        <m:ctrlPr>
                          <a:rPr lang="en-IN" i="1">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oMath>
                </a14:m>
                <a:r>
                  <a:rPr lang="en-IN"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r>
                      <a:rPr lang="en-US" sz="3200" b="0" i="0" smtClean="0">
                        <a:latin typeface="Cambria Math" panose="02040503050406030204" pitchFamily="18" charset="0"/>
                      </a:rPr>
                      <m:t> </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BCBC9B50-2031-402C-9ADC-9FDC6448B1B8}"/>
                  </a:ext>
                </a:extLst>
              </p:cNvPr>
              <p:cNvSpPr>
                <a:spLocks noGrp="1" noRot="1" noChangeAspect="1" noMove="1" noResize="1" noEditPoints="1" noAdjustHandles="1" noChangeArrowheads="1" noChangeShapeType="1" noTextEdit="1"/>
              </p:cNvSpPr>
              <p:nvPr>
                <p:ph idx="1"/>
              </p:nvPr>
            </p:nvSpPr>
            <p:spPr>
              <a:blipFill>
                <a:blip r:embed="rId2"/>
                <a:stretch>
                  <a:fillRect l="-1037" t="-2561"/>
                </a:stretch>
              </a:blipFill>
            </p:spPr>
            <p:txBody>
              <a:bodyPr/>
              <a:lstStyle/>
              <a:p>
                <a:r>
                  <a:rPr lang="en-IN">
                    <a:noFill/>
                  </a:rPr>
                  <a:t> </a:t>
                </a:r>
              </a:p>
            </p:txBody>
          </p:sp>
        </mc:Fallback>
      </mc:AlternateContent>
    </p:spTree>
    <p:extLst>
      <p:ext uri="{BB962C8B-B14F-4D97-AF65-F5344CB8AC3E}">
        <p14:creationId xmlns:p14="http://schemas.microsoft.com/office/powerpoint/2010/main" val="224157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a:xfrm>
            <a:off x="457200" y="188640"/>
            <a:ext cx="8229600" cy="432048"/>
          </a:xfrm>
        </p:spPr>
        <p:txBody>
          <a:bodyPr>
            <a:normAutofit fontScale="90000"/>
          </a:bodyPr>
          <a:lstStyle/>
          <a:p>
            <a:r>
              <a:rPr lang="en-IN" dirty="0"/>
              <a:t>Basic properties of HCF and LCM</a:t>
            </a:r>
          </a:p>
        </p:txBody>
      </p:sp>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a:xfrm>
            <a:off x="457200" y="620689"/>
            <a:ext cx="8229600" cy="5040560"/>
          </a:xfrm>
        </p:spPr>
        <p:txBody>
          <a:bodyPr>
            <a:normAutofit lnSpcReduction="10000"/>
          </a:bodyPr>
          <a:lstStyle/>
          <a:p>
            <a:pPr marL="288000"/>
            <a:r>
              <a:rPr lang="en-IN" sz="1600" b="1" dirty="0"/>
              <a:t>Property 1- </a:t>
            </a:r>
            <a:r>
              <a:rPr lang="en-IN" sz="1600" dirty="0"/>
              <a:t>For 2 numbers (say A and B) their product is same as product of their LCM and HCF</a:t>
            </a:r>
          </a:p>
          <a:p>
            <a:pPr marL="288000"/>
            <a:r>
              <a:rPr lang="en-IN" sz="1600" dirty="0"/>
              <a:t>   A × B = HCF × LCM</a:t>
            </a:r>
          </a:p>
          <a:p>
            <a:pPr marL="288000"/>
            <a:r>
              <a:rPr lang="en-IN" sz="1600" b="1" dirty="0"/>
              <a:t>Example</a:t>
            </a:r>
            <a:r>
              <a:rPr lang="en-IN" sz="1600" dirty="0"/>
              <a:t>- HCF and LCM of 24 and 36 are 12 and 72 respectively</a:t>
            </a:r>
          </a:p>
          <a:p>
            <a:pPr marL="288000"/>
            <a:r>
              <a:rPr lang="en-IN" sz="1600" dirty="0"/>
              <a:t>24 × 36 = 12 × 72</a:t>
            </a:r>
          </a:p>
          <a:p>
            <a:pPr marL="288000"/>
            <a:r>
              <a:rPr lang="en-IN" sz="1600" dirty="0"/>
              <a:t>But, this property do not hold good for 3 numbers unless and until they are pair wise co-prime</a:t>
            </a:r>
          </a:p>
          <a:p>
            <a:pPr marL="288000"/>
            <a:r>
              <a:rPr lang="en-IN" sz="1600" b="1" dirty="0"/>
              <a:t>Example 1- </a:t>
            </a:r>
            <a:r>
              <a:rPr lang="en-IN" sz="1600" dirty="0"/>
              <a:t>For 10, 15 and 20 the HCF = 5 and LCM = 60</a:t>
            </a:r>
          </a:p>
          <a:p>
            <a:pPr marL="288000"/>
            <a:r>
              <a:rPr lang="en-IN" sz="1600" dirty="0"/>
              <a:t>It is clear that, 10 × 15 × 20 ≠ 5 × 60</a:t>
            </a:r>
          </a:p>
          <a:p>
            <a:pPr marL="288000"/>
            <a:r>
              <a:rPr lang="en-IN" sz="1600" b="1" dirty="0"/>
              <a:t>Example 2- </a:t>
            </a:r>
            <a:r>
              <a:rPr lang="en-IN" sz="1600" dirty="0"/>
              <a:t>For 4, 9 and 10 the HCF = 1 and LCM = 180</a:t>
            </a:r>
          </a:p>
          <a:p>
            <a:pPr marL="288000"/>
            <a:r>
              <a:rPr lang="en-IN" sz="1600" dirty="0"/>
              <a:t>4, 9 and 10 are co-prime</a:t>
            </a:r>
          </a:p>
          <a:p>
            <a:pPr marL="288000"/>
            <a:r>
              <a:rPr lang="en-IN" sz="1600" dirty="0"/>
              <a:t>But, 4 × 9 × 10 ≠ 1 × 180</a:t>
            </a:r>
          </a:p>
          <a:p>
            <a:pPr marL="288000"/>
            <a:r>
              <a:rPr lang="en-IN" sz="1600" dirty="0"/>
              <a:t>It is so, because 4, 9 and 10 are pairwise not co-prime</a:t>
            </a:r>
          </a:p>
          <a:p>
            <a:pPr marL="288000"/>
            <a:r>
              <a:rPr lang="en-IN" sz="1600" dirty="0"/>
              <a:t>( 4 and 9 are co-prime, 9 and 10 are co-prime but, 4 and 10 are not co-prime)</a:t>
            </a:r>
          </a:p>
          <a:p>
            <a:pPr marL="288000"/>
            <a:r>
              <a:rPr lang="en-IN" sz="1600" b="1" dirty="0"/>
              <a:t>Example 3- </a:t>
            </a:r>
            <a:r>
              <a:rPr lang="en-IN" sz="1600" dirty="0"/>
              <a:t>For 4, 9 and 25 the HCF = 1 and LCM = 900</a:t>
            </a:r>
          </a:p>
          <a:p>
            <a:pPr marL="288000"/>
            <a:r>
              <a:rPr lang="en-IN" sz="1600" dirty="0"/>
              <a:t>Clearly, 4 × 9 × 25 = 1 × 900</a:t>
            </a:r>
          </a:p>
          <a:p>
            <a:pPr marL="288000"/>
            <a:r>
              <a:rPr lang="en-IN" sz="1600" dirty="0"/>
              <a:t>In this case, 4, 9 and 25 are co-prime and also these are pairwise co-prime (i.e. 4 and 9 are co-prime, 9 and 25 are co-prime and 4 and 25 are co-prime)</a:t>
            </a:r>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79993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a:xfrm>
            <a:off x="457200" y="116633"/>
            <a:ext cx="8229600" cy="288032"/>
          </a:xfrm>
        </p:spPr>
        <p:txBody>
          <a:bodyPr>
            <a:normAutofit fontScale="90000"/>
          </a:bodyPr>
          <a:lstStyle/>
          <a:p>
            <a:r>
              <a:rPr lang="en-IN" dirty="0"/>
              <a:t>Basic properties of HCF and LCM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a:xfrm>
                <a:off x="107504" y="548679"/>
                <a:ext cx="8928992" cy="6192688"/>
              </a:xfrm>
            </p:spPr>
            <p:txBody>
              <a:bodyPr>
                <a:noAutofit/>
              </a:bodyPr>
              <a:lstStyle/>
              <a:p>
                <a:pPr marL="0" indent="0">
                  <a:buNone/>
                </a:pPr>
                <a:r>
                  <a:rPr lang="en-IN" sz="1200" b="1" dirty="0"/>
                  <a:t>          Property 2- </a:t>
                </a:r>
                <a:r>
                  <a:rPr lang="en-IN" sz="1200" dirty="0"/>
                  <a:t>For 2 numbers (say A and B) their LCM is a multiple of their HCF</a:t>
                </a:r>
              </a:p>
              <a:p>
                <a:r>
                  <a:rPr lang="en-IN" sz="1200" b="1" dirty="0"/>
                  <a:t>Example</a:t>
                </a:r>
                <a:r>
                  <a:rPr lang="en-IN" sz="1200" dirty="0"/>
                  <a:t>- HCF and LCM of 24 and 36 are 12 and 72 respectively</a:t>
                </a:r>
              </a:p>
              <a:p>
                <a:r>
                  <a:rPr lang="en-IN" sz="1200" dirty="0"/>
                  <a:t>72 = 6 × 12 . So, LCM = 6 × HCF</a:t>
                </a:r>
              </a:p>
              <a:p>
                <a:endParaRPr lang="en-IN" sz="1200" dirty="0"/>
              </a:p>
              <a:p>
                <a:r>
                  <a:rPr lang="en-IN" sz="1200" b="1" dirty="0"/>
                  <a:t>Property 3- </a:t>
                </a:r>
                <a:r>
                  <a:rPr lang="en-IN" sz="1200" dirty="0"/>
                  <a:t>For 2 numbers (say A and B, where A&gt;B) the  largest possible value of HCF is the smaller number  (i.e. B)</a:t>
                </a:r>
              </a:p>
              <a:p>
                <a:endParaRPr lang="en-IN" sz="1200" b="1" dirty="0"/>
              </a:p>
              <a:p>
                <a:r>
                  <a:rPr lang="en-IN" sz="1200" b="1" dirty="0"/>
                  <a:t>Property 4- </a:t>
                </a:r>
                <a:r>
                  <a:rPr lang="en-IN" sz="1200" dirty="0"/>
                  <a:t>For 2 numbers (say A and B, where A&gt;B) the  smallest possible value of LCM is the larger number  (i.e. B)</a:t>
                </a:r>
              </a:p>
              <a:p>
                <a:endParaRPr lang="en-IN" sz="1200" b="1" dirty="0"/>
              </a:p>
              <a:p>
                <a:r>
                  <a:rPr lang="en-IN" sz="1200" b="1" dirty="0"/>
                  <a:t>Example</a:t>
                </a:r>
                <a:r>
                  <a:rPr lang="en-IN" sz="1200" dirty="0"/>
                  <a:t>- HCF and LCM of 3 and 9 are 3 and 9 respectively</a:t>
                </a:r>
              </a:p>
              <a:p>
                <a:endParaRPr lang="en-IN" sz="1200" dirty="0"/>
              </a:p>
              <a:p>
                <a:r>
                  <a:rPr lang="en-IN" sz="1200" b="1" dirty="0"/>
                  <a:t>Property 5- </a:t>
                </a:r>
                <a:r>
                  <a:rPr lang="en-IN" sz="1200" dirty="0"/>
                  <a:t>HCF and LCM of Fractions</a:t>
                </a:r>
              </a:p>
              <a:p>
                <a:r>
                  <a:rPr lang="en-IN" sz="1200" dirty="0"/>
                  <a:t> A) HCF of fractions = </a:t>
                </a:r>
                <a14:m>
                  <m:oMath xmlns:m="http://schemas.openxmlformats.org/officeDocument/2006/math">
                    <m:f>
                      <m:fPr>
                        <m:ctrlPr>
                          <a:rPr lang="en-IN" sz="1200" i="1" dirty="0" smtClean="0">
                            <a:latin typeface="Cambria Math" panose="02040503050406030204" pitchFamily="18" charset="0"/>
                          </a:rPr>
                        </m:ctrlPr>
                      </m:fPr>
                      <m:num>
                        <m:r>
                          <a:rPr lang="en-IN" sz="1200" b="0" i="1" dirty="0" smtClean="0">
                            <a:latin typeface="Cambria Math" panose="02040503050406030204" pitchFamily="18" charset="0"/>
                          </a:rPr>
                          <m:t>𝐻𝐶𝐹</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𝑁𝑈𝑚𝑒𝑟𝑎𝑡𝑜𝑟𝑠</m:t>
                        </m:r>
                      </m:num>
                      <m:den>
                        <m:r>
                          <a:rPr lang="en-IN" sz="1200" b="0" i="1" dirty="0" smtClean="0">
                            <a:latin typeface="Cambria Math" panose="02040503050406030204" pitchFamily="18" charset="0"/>
                          </a:rPr>
                          <m:t>𝐿𝐶𝑀</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m:t>
                        </m:r>
                        <m:r>
                          <a:rPr lang="en-IN" sz="1200" b="0" i="1" dirty="0" smtClean="0">
                            <a:latin typeface="Cambria Math" panose="02040503050406030204" pitchFamily="18" charset="0"/>
                          </a:rPr>
                          <m:t>𝐷𝑒𝑛𝑜𝑚𝑖𝑛𝑎𝑡𝑜𝑟𝑠</m:t>
                        </m:r>
                      </m:den>
                    </m:f>
                  </m:oMath>
                </a14:m>
                <a:endParaRPr lang="en-IN" sz="1200" dirty="0"/>
              </a:p>
              <a:p>
                <a:endParaRPr lang="en-IN" sz="1200" dirty="0"/>
              </a:p>
              <a:p>
                <a:r>
                  <a:rPr lang="en-IN" sz="1200" dirty="0"/>
                  <a:t>B) LCM of fractions = </a:t>
                </a:r>
                <a14:m>
                  <m:oMath xmlns:m="http://schemas.openxmlformats.org/officeDocument/2006/math">
                    <m:f>
                      <m:fPr>
                        <m:ctrlPr>
                          <a:rPr lang="en-IN" sz="1200" i="1" dirty="0" smtClean="0">
                            <a:latin typeface="Cambria Math" panose="02040503050406030204" pitchFamily="18" charset="0"/>
                          </a:rPr>
                        </m:ctrlPr>
                      </m:fPr>
                      <m:num>
                        <m:r>
                          <a:rPr lang="en-IN" sz="1200" b="0" i="1" dirty="0" smtClean="0">
                            <a:latin typeface="Cambria Math" panose="02040503050406030204" pitchFamily="18" charset="0"/>
                          </a:rPr>
                          <m:t>𝐿𝐶𝑀</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𝑁𝑈𝑚𝑒𝑟𝑎𝑡𝑜𝑟𝑠</m:t>
                        </m:r>
                      </m:num>
                      <m:den>
                        <m:r>
                          <a:rPr lang="en-IN" sz="1200" b="0" i="1" dirty="0" smtClean="0">
                            <a:latin typeface="Cambria Math" panose="02040503050406030204" pitchFamily="18" charset="0"/>
                          </a:rPr>
                          <m:t>𝐻𝐶𝐹</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m:t>
                        </m:r>
                        <m:r>
                          <a:rPr lang="en-IN" sz="1200" b="0" i="1" dirty="0" smtClean="0">
                            <a:latin typeface="Cambria Math" panose="02040503050406030204" pitchFamily="18" charset="0"/>
                          </a:rPr>
                          <m:t>𝐷𝑒𝑛𝑜𝑚𝑖𝑛𝑎𝑡𝑜𝑟𝑠</m:t>
                        </m:r>
                      </m:den>
                    </m:f>
                  </m:oMath>
                </a14:m>
                <a:endParaRPr lang="en-IN" sz="1200" dirty="0"/>
              </a:p>
              <a:p>
                <a:endParaRPr lang="en-IN" sz="1200" dirty="0"/>
              </a:p>
              <a:p>
                <a:r>
                  <a:rPr lang="en-IN" sz="1200" b="1" dirty="0"/>
                  <a:t>Note – The fractions must be expressed in simplest form to apply these formulas</a:t>
                </a:r>
              </a:p>
              <a:p>
                <a:r>
                  <a:rPr lang="en-IN" sz="1200" b="1" dirty="0"/>
                  <a:t>Example 1- </a:t>
                </a:r>
                <a:r>
                  <a:rPr lang="en-IN" sz="1200" dirty="0"/>
                  <a:t>What is HCF and LCM of 4/10, 5/15 and 14/21</a:t>
                </a:r>
              </a:p>
              <a:p>
                <a:r>
                  <a:rPr lang="en-IN" sz="1200" b="1" dirty="0"/>
                  <a:t>Solution 1: </a:t>
                </a:r>
                <a:r>
                  <a:rPr lang="en-IN" sz="1200" dirty="0"/>
                  <a:t>4/10 = 2/5, 5/15 = 1/3 and 14/21 = 2/3 respectively</a:t>
                </a:r>
              </a:p>
              <a:p>
                <a:r>
                  <a:rPr lang="en-IN" sz="1200" dirty="0"/>
                  <a:t>HCF of 4/10, 5/15 and 14/21 = HCF of 2/5, 1/3 and 2/3 = </a:t>
                </a:r>
                <a14:m>
                  <m:oMath xmlns:m="http://schemas.openxmlformats.org/officeDocument/2006/math">
                    <m:f>
                      <m:fPr>
                        <m:ctrlPr>
                          <a:rPr lang="en-IN" sz="1200" i="1" dirty="0" smtClean="0">
                            <a:latin typeface="Cambria Math" panose="02040503050406030204" pitchFamily="18" charset="0"/>
                          </a:rPr>
                        </m:ctrlPr>
                      </m:fPr>
                      <m:num>
                        <m:r>
                          <a:rPr lang="en-IN" sz="1200" b="0" i="1" dirty="0" smtClean="0">
                            <a:latin typeface="Cambria Math" panose="02040503050406030204" pitchFamily="18" charset="0"/>
                          </a:rPr>
                          <m:t>𝐻𝐶𝐹</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2, 1 </m:t>
                        </m:r>
                        <m:r>
                          <a:rPr lang="en-IN" sz="1200" b="0" i="1" dirty="0" smtClean="0">
                            <a:latin typeface="Cambria Math" panose="02040503050406030204" pitchFamily="18" charset="0"/>
                          </a:rPr>
                          <m:t>𝑞𝑛𝑑</m:t>
                        </m:r>
                        <m:r>
                          <a:rPr lang="en-IN" sz="1200" b="0" i="1" dirty="0" smtClean="0">
                            <a:latin typeface="Cambria Math" panose="02040503050406030204" pitchFamily="18" charset="0"/>
                          </a:rPr>
                          <m:t> 2</m:t>
                        </m:r>
                      </m:num>
                      <m:den>
                        <m:r>
                          <a:rPr lang="en-IN" sz="1200" b="0" i="1" dirty="0" smtClean="0">
                            <a:latin typeface="Cambria Math" panose="02040503050406030204" pitchFamily="18" charset="0"/>
                          </a:rPr>
                          <m:t>𝐿𝐶𝑀</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5, 3 </m:t>
                        </m:r>
                        <m:r>
                          <a:rPr lang="en-IN" sz="1200" b="0" i="1" dirty="0" smtClean="0">
                            <a:latin typeface="Cambria Math" panose="02040503050406030204" pitchFamily="18" charset="0"/>
                          </a:rPr>
                          <m:t>𝑎𝑛𝑑</m:t>
                        </m:r>
                        <m:r>
                          <a:rPr lang="en-IN" sz="1200" b="0" i="1" dirty="0" smtClean="0">
                            <a:latin typeface="Cambria Math" panose="02040503050406030204" pitchFamily="18" charset="0"/>
                          </a:rPr>
                          <m:t> 3</m:t>
                        </m:r>
                      </m:den>
                    </m:f>
                  </m:oMath>
                </a14:m>
                <a:r>
                  <a:rPr lang="en-IN" sz="1200" dirty="0"/>
                  <a:t> = </a:t>
                </a:r>
                <a14:m>
                  <m:oMath xmlns:m="http://schemas.openxmlformats.org/officeDocument/2006/math">
                    <m:f>
                      <m:fPr>
                        <m:ctrlPr>
                          <a:rPr lang="en-IN" sz="1200" i="1" dirty="0">
                            <a:latin typeface="Cambria Math" panose="02040503050406030204" pitchFamily="18" charset="0"/>
                          </a:rPr>
                        </m:ctrlPr>
                      </m:fPr>
                      <m:num>
                        <m:r>
                          <a:rPr lang="en-IN" sz="1200" b="0" i="1" dirty="0" smtClean="0">
                            <a:latin typeface="Cambria Math" panose="02040503050406030204" pitchFamily="18" charset="0"/>
                          </a:rPr>
                          <m:t>1</m:t>
                        </m:r>
                      </m:num>
                      <m:den>
                        <m:r>
                          <a:rPr lang="en-IN" sz="1200" b="0" i="1" dirty="0" smtClean="0">
                            <a:latin typeface="Cambria Math" panose="02040503050406030204" pitchFamily="18" charset="0"/>
                          </a:rPr>
                          <m:t>15</m:t>
                        </m:r>
                      </m:den>
                    </m:f>
                  </m:oMath>
                </a14:m>
                <a:r>
                  <a:rPr lang="en-IN" sz="1200" dirty="0"/>
                  <a:t> </a:t>
                </a:r>
              </a:p>
              <a:p>
                <a:endParaRPr lang="en-IN" sz="1200" dirty="0"/>
              </a:p>
              <a:p>
                <a:r>
                  <a:rPr lang="en-IN" sz="1200" dirty="0"/>
                  <a:t>LCM of 4/10, 5/15 and 14/21 = LCM of 2/5, 1/3 and 2/3 = </a:t>
                </a:r>
                <a14:m>
                  <m:oMath xmlns:m="http://schemas.openxmlformats.org/officeDocument/2006/math">
                    <m:f>
                      <m:fPr>
                        <m:ctrlPr>
                          <a:rPr lang="en-IN" sz="1200" i="1" dirty="0" smtClean="0">
                            <a:latin typeface="Cambria Math" panose="02040503050406030204" pitchFamily="18" charset="0"/>
                          </a:rPr>
                        </m:ctrlPr>
                      </m:fPr>
                      <m:num>
                        <m:r>
                          <a:rPr lang="en-IN" sz="1200" b="0" i="1" dirty="0" smtClean="0">
                            <a:latin typeface="Cambria Math" panose="02040503050406030204" pitchFamily="18" charset="0"/>
                          </a:rPr>
                          <m:t>𝐿𝐶𝑀</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2, 1 </m:t>
                        </m:r>
                        <m:r>
                          <a:rPr lang="en-IN" sz="1200" b="0" i="1" dirty="0" smtClean="0">
                            <a:latin typeface="Cambria Math" panose="02040503050406030204" pitchFamily="18" charset="0"/>
                          </a:rPr>
                          <m:t>𝑞𝑛𝑑</m:t>
                        </m:r>
                        <m:r>
                          <a:rPr lang="en-IN" sz="1200" b="0" i="1" dirty="0" smtClean="0">
                            <a:latin typeface="Cambria Math" panose="02040503050406030204" pitchFamily="18" charset="0"/>
                          </a:rPr>
                          <m:t> 2</m:t>
                        </m:r>
                      </m:num>
                      <m:den>
                        <m:r>
                          <a:rPr lang="en-IN" sz="1200" b="0" i="1" dirty="0" smtClean="0">
                            <a:latin typeface="Cambria Math" panose="02040503050406030204" pitchFamily="18" charset="0"/>
                          </a:rPr>
                          <m:t>𝐻𝐶𝐹</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𝑜𝑓</m:t>
                        </m:r>
                        <m:r>
                          <a:rPr lang="en-IN" sz="1200" b="0" i="1" dirty="0" smtClean="0">
                            <a:latin typeface="Cambria Math" panose="02040503050406030204" pitchFamily="18" charset="0"/>
                          </a:rPr>
                          <m:t> 5, 3 </m:t>
                        </m:r>
                        <m:r>
                          <a:rPr lang="en-IN" sz="1200" b="0" i="1" dirty="0" smtClean="0">
                            <a:latin typeface="Cambria Math" panose="02040503050406030204" pitchFamily="18" charset="0"/>
                          </a:rPr>
                          <m:t>𝑎𝑛𝑑</m:t>
                        </m:r>
                        <m:r>
                          <a:rPr lang="en-IN" sz="1200" b="0" i="1" dirty="0" smtClean="0">
                            <a:latin typeface="Cambria Math" panose="02040503050406030204" pitchFamily="18" charset="0"/>
                          </a:rPr>
                          <m:t> 3</m:t>
                        </m:r>
                      </m:den>
                    </m:f>
                  </m:oMath>
                </a14:m>
                <a:r>
                  <a:rPr lang="en-IN" sz="1200" dirty="0"/>
                  <a:t> = </a:t>
                </a:r>
                <a14:m>
                  <m:oMath xmlns:m="http://schemas.openxmlformats.org/officeDocument/2006/math">
                    <m:f>
                      <m:fPr>
                        <m:ctrlPr>
                          <a:rPr lang="en-IN" sz="1200" i="1" dirty="0">
                            <a:latin typeface="Cambria Math" panose="02040503050406030204" pitchFamily="18" charset="0"/>
                          </a:rPr>
                        </m:ctrlPr>
                      </m:fPr>
                      <m:num>
                        <m:r>
                          <a:rPr lang="en-IN" sz="1200" b="0" i="1" dirty="0" smtClean="0">
                            <a:latin typeface="Cambria Math" panose="02040503050406030204" pitchFamily="18" charset="0"/>
                          </a:rPr>
                          <m:t>2</m:t>
                        </m:r>
                      </m:num>
                      <m:den>
                        <m:r>
                          <a:rPr lang="en-IN" sz="1200" b="0" i="1" dirty="0" smtClean="0">
                            <a:latin typeface="Cambria Math" panose="02040503050406030204" pitchFamily="18" charset="0"/>
                          </a:rPr>
                          <m:t>1</m:t>
                        </m:r>
                      </m:den>
                    </m:f>
                  </m:oMath>
                </a14:m>
                <a:r>
                  <a:rPr lang="en-IN" sz="1200" dirty="0"/>
                  <a:t> = 2</a:t>
                </a:r>
              </a:p>
              <a:p>
                <a:endParaRPr lang="en-IN" sz="1200" b="1" dirty="0"/>
              </a:p>
              <a:p>
                <a:endParaRPr lang="en-IN" sz="1200" dirty="0"/>
              </a:p>
              <a:p>
                <a:endParaRPr lang="en-IN" sz="1200" dirty="0"/>
              </a:p>
              <a:p>
                <a:endParaRPr lang="en-IN" sz="1200" dirty="0"/>
              </a:p>
              <a:p>
                <a:endParaRPr lang="en-IN" sz="1200" dirty="0"/>
              </a:p>
            </p:txBody>
          </p:sp>
        </mc:Choice>
        <mc:Fallback xmlns="">
          <p:sp>
            <p:nvSpPr>
              <p:cNvPr id="3" name="Content Placeholder 2">
                <a:extLst>
                  <a:ext uri="{FF2B5EF4-FFF2-40B4-BE49-F238E27FC236}">
                    <a16:creationId xmlns:a16="http://schemas.microsoft.com/office/drawing/2014/main" id="{E0C63D78-3674-4010-8EBB-BAD67C418B13}"/>
                  </a:ext>
                </a:extLst>
              </p:cNvPr>
              <p:cNvSpPr>
                <a:spLocks noGrp="1" noRot="1" noChangeAspect="1" noMove="1" noResize="1" noEditPoints="1" noAdjustHandles="1" noChangeArrowheads="1" noChangeShapeType="1" noTextEdit="1"/>
              </p:cNvSpPr>
              <p:nvPr>
                <p:ph idx="1"/>
              </p:nvPr>
            </p:nvSpPr>
            <p:spPr>
              <a:xfrm>
                <a:off x="107504" y="548679"/>
                <a:ext cx="8928992" cy="6192688"/>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2748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86BC-4CF4-4B04-8ADB-371C6C23EC9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01C5DDE4-504A-4E35-91C7-AAEC3EABF549}"/>
              </a:ext>
            </a:extLst>
          </p:cNvPr>
          <p:cNvGraphicFramePr>
            <a:graphicFrameLocks noGrp="1"/>
          </p:cNvGraphicFramePr>
          <p:nvPr>
            <p:ph idx="1"/>
            <p:extLst>
              <p:ext uri="{D42A27DB-BD31-4B8C-83A1-F6EECF244321}">
                <p14:modId xmlns:p14="http://schemas.microsoft.com/office/powerpoint/2010/main" val="691436047"/>
              </p:ext>
            </p:extLst>
          </p:nvPr>
        </p:nvGraphicFramePr>
        <p:xfrm>
          <a:off x="457200" y="1600200"/>
          <a:ext cx="677909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AB5979E-B990-42C1-BCAF-8E41CB228B86}"/>
                  </a:ext>
                </a:extLst>
              </p14:cNvPr>
              <p14:cNvContentPartPr/>
              <p14:nvPr/>
            </p14:nvContentPartPr>
            <p14:xfrm>
              <a:off x="1326240" y="5118480"/>
              <a:ext cx="2201760" cy="375840"/>
            </p14:xfrm>
          </p:contentPart>
        </mc:Choice>
        <mc:Fallback xmlns="">
          <p:pic>
            <p:nvPicPr>
              <p:cNvPr id="7" name="Ink 6">
                <a:extLst>
                  <a:ext uri="{FF2B5EF4-FFF2-40B4-BE49-F238E27FC236}">
                    <a16:creationId xmlns:a16="http://schemas.microsoft.com/office/drawing/2014/main" id="{5AB5979E-B990-42C1-BCAF-8E41CB228B86}"/>
                  </a:ext>
                </a:extLst>
              </p:cNvPr>
              <p:cNvPicPr/>
              <p:nvPr/>
            </p:nvPicPr>
            <p:blipFill>
              <a:blip r:embed="rId14"/>
              <a:stretch>
                <a:fillRect/>
              </a:stretch>
            </p:blipFill>
            <p:spPr>
              <a:xfrm>
                <a:off x="1316880" y="5109120"/>
                <a:ext cx="2220480" cy="394560"/>
              </a:xfrm>
              <a:prstGeom prst="rect">
                <a:avLst/>
              </a:prstGeom>
            </p:spPr>
          </p:pic>
        </mc:Fallback>
      </mc:AlternateContent>
    </p:spTree>
    <p:extLst>
      <p:ext uri="{BB962C8B-B14F-4D97-AF65-F5344CB8AC3E}">
        <p14:creationId xmlns:p14="http://schemas.microsoft.com/office/powerpoint/2010/main" val="297865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274638"/>
            <a:ext cx="8229600" cy="562074"/>
          </a:xfrm>
        </p:spPr>
        <p:txBody>
          <a:bodyPr>
            <a:normAutofit fontScale="90000"/>
          </a:bodyPr>
          <a:lstStyle/>
          <a:p>
            <a:r>
              <a:rPr lang="en-US" dirty="0"/>
              <a:t>Factors &amp; Multiples</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1052736"/>
            <a:ext cx="8229600" cy="5101563"/>
          </a:xfrm>
        </p:spPr>
        <p:txBody>
          <a:bodyPr>
            <a:normAutofit fontScale="47500" lnSpcReduction="20000"/>
          </a:bodyPr>
          <a:lstStyle/>
          <a:p>
            <a:r>
              <a:rPr lang="en-US" dirty="0"/>
              <a:t>A factor is a number that can completely divide a number greater than or equal to it. For example, 2 is a factor of 4 and 3 is a factor of 15, but 2 is not a factor of 15. </a:t>
            </a:r>
          </a:p>
          <a:p>
            <a:endParaRPr lang="en-US" dirty="0"/>
          </a:p>
          <a:p>
            <a:r>
              <a:rPr lang="en-US" dirty="0"/>
              <a:t>On the other hand, a multiple is a number that may be divided by another number a certain number of times without leaving a remainder. So, 4 is a multiple of 2, 15 is a multiple of 3, but 15 is not a multiple of 2 since dividing 15 by 2 will leave a remainder of 1.</a:t>
            </a:r>
          </a:p>
          <a:p>
            <a:endParaRPr lang="en-US" dirty="0"/>
          </a:p>
          <a:p>
            <a:r>
              <a:rPr lang="en-US" dirty="0"/>
              <a:t>So, if 12 is divisible by 4 then we can say that-</a:t>
            </a:r>
          </a:p>
          <a:p>
            <a:r>
              <a:rPr lang="en-US" dirty="0"/>
              <a:t>A)  4 is the factor of 12</a:t>
            </a:r>
          </a:p>
          <a:p>
            <a:r>
              <a:rPr lang="en-US" dirty="0"/>
              <a:t>B)  12 is the multiple of 4</a:t>
            </a:r>
          </a:p>
          <a:p>
            <a:endParaRPr lang="en-US" dirty="0"/>
          </a:p>
          <a:p>
            <a:endParaRPr lang="en-US" dirty="0"/>
          </a:p>
          <a:p>
            <a:r>
              <a:rPr lang="en-US" dirty="0"/>
              <a:t>Important- Remember that every number is largest factor and smallest multiple of itself</a:t>
            </a:r>
          </a:p>
          <a:p>
            <a:endParaRPr lang="en-US" dirty="0"/>
          </a:p>
          <a:p>
            <a:endParaRPr lang="en-US" dirty="0"/>
          </a:p>
          <a:p>
            <a:r>
              <a:rPr lang="en-US" b="1" dirty="0"/>
              <a:t>Factor Foundation Rule</a:t>
            </a:r>
          </a:p>
          <a:p>
            <a:r>
              <a:rPr lang="en-US" dirty="0"/>
              <a:t>If a is a factor of b, and b is a factor of c, then a is also a factor of c. For example, 3 is a factor of 9 and 9 is a factor of 81. Therefore, 3 is also a factor of 81.</a:t>
            </a:r>
          </a:p>
          <a:p>
            <a:endParaRPr lang="en-IN" dirty="0"/>
          </a:p>
          <a:p>
            <a:endParaRPr lang="en-IN" dirty="0"/>
          </a:p>
          <a:p>
            <a:endParaRPr lang="en-IN" dirty="0"/>
          </a:p>
          <a:p>
            <a:pPr marL="0" indent="0">
              <a:buNone/>
            </a:pP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600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52C1-84A1-4020-8239-9CFD2B4534F6}"/>
              </a:ext>
            </a:extLst>
          </p:cNvPr>
          <p:cNvSpPr>
            <a:spLocks noGrp="1"/>
          </p:cNvSpPr>
          <p:nvPr>
            <p:ph type="title"/>
          </p:nvPr>
        </p:nvSpPr>
        <p:spPr>
          <a:xfrm>
            <a:off x="457200" y="274638"/>
            <a:ext cx="8229600" cy="634082"/>
          </a:xfrm>
        </p:spPr>
        <p:txBody>
          <a:bodyPr>
            <a:normAutofit fontScale="90000"/>
          </a:bodyPr>
          <a:lstStyle/>
          <a:p>
            <a:r>
              <a:rPr lang="en-IN" dirty="0"/>
              <a:t>Basic understanding of HCF and LCM</a:t>
            </a:r>
          </a:p>
        </p:txBody>
      </p:sp>
      <p:sp>
        <p:nvSpPr>
          <p:cNvPr id="3" name="Content Placeholder 2">
            <a:extLst>
              <a:ext uri="{FF2B5EF4-FFF2-40B4-BE49-F238E27FC236}">
                <a16:creationId xmlns:a16="http://schemas.microsoft.com/office/drawing/2014/main" id="{D17E6BDE-D4DB-4448-AD72-4435F16F57EB}"/>
              </a:ext>
            </a:extLst>
          </p:cNvPr>
          <p:cNvSpPr>
            <a:spLocks noGrp="1"/>
          </p:cNvSpPr>
          <p:nvPr>
            <p:ph idx="1"/>
          </p:nvPr>
        </p:nvSpPr>
        <p:spPr>
          <a:xfrm>
            <a:off x="457200" y="908720"/>
            <a:ext cx="8229600" cy="5674642"/>
          </a:xfrm>
        </p:spPr>
        <p:txBody>
          <a:bodyPr>
            <a:normAutofit/>
          </a:bodyPr>
          <a:lstStyle/>
          <a:p>
            <a:pPr marL="0" indent="0">
              <a:buNone/>
            </a:pPr>
            <a:r>
              <a:rPr lang="en-IN" sz="2400" dirty="0"/>
              <a:t>For 24 and 36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7B5829-77D9-43EC-A893-B02E45152E0D}"/>
                  </a:ext>
                </a:extLst>
              </p14:cNvPr>
              <p14:cNvContentPartPr/>
              <p14:nvPr/>
            </p14:nvContentPartPr>
            <p14:xfrm>
              <a:off x="462960" y="1339200"/>
              <a:ext cx="7793280" cy="4466064"/>
            </p14:xfrm>
          </p:contentPart>
        </mc:Choice>
        <mc:Fallback xmlns="">
          <p:pic>
            <p:nvPicPr>
              <p:cNvPr id="4" name="Ink 3">
                <a:extLst>
                  <a:ext uri="{FF2B5EF4-FFF2-40B4-BE49-F238E27FC236}">
                    <a16:creationId xmlns:a16="http://schemas.microsoft.com/office/drawing/2014/main" id="{FD7B5829-77D9-43EC-A893-B02E45152E0D}"/>
                  </a:ext>
                </a:extLst>
              </p:cNvPr>
              <p:cNvPicPr/>
              <p:nvPr/>
            </p:nvPicPr>
            <p:blipFill>
              <a:blip r:embed="rId3"/>
              <a:stretch>
                <a:fillRect/>
              </a:stretch>
            </p:blipFill>
            <p:spPr>
              <a:xfrm>
                <a:off x="453600" y="1329840"/>
                <a:ext cx="7812000" cy="4484784"/>
              </a:xfrm>
              <a:prstGeom prst="rect">
                <a:avLst/>
              </a:prstGeom>
            </p:spPr>
          </p:pic>
        </mc:Fallback>
      </mc:AlternateContent>
    </p:spTree>
    <p:extLst>
      <p:ext uri="{BB962C8B-B14F-4D97-AF65-F5344CB8AC3E}">
        <p14:creationId xmlns:p14="http://schemas.microsoft.com/office/powerpoint/2010/main" val="16912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a:xfrm>
            <a:off x="457200" y="116632"/>
            <a:ext cx="8229600" cy="504056"/>
          </a:xfrm>
        </p:spPr>
        <p:txBody>
          <a:bodyPr>
            <a:normAutofit fontScale="90000"/>
          </a:bodyPr>
          <a:lstStyle/>
          <a:p>
            <a:r>
              <a:rPr lang="en-IN" dirty="0"/>
              <a:t>HCF and LCM</a:t>
            </a:r>
          </a:p>
        </p:txBody>
      </p:sp>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a:xfrm>
            <a:off x="457200" y="620688"/>
            <a:ext cx="8229600" cy="5505475"/>
          </a:xfrm>
        </p:spPr>
        <p:txBody>
          <a:bodyPr>
            <a:normAutofit/>
          </a:bodyPr>
          <a:lstStyle/>
          <a:p>
            <a:pPr>
              <a:lnSpc>
                <a:spcPct val="115000"/>
              </a:lnSpc>
              <a:spcAft>
                <a:spcPts val="10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HCF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Highest common factor or HCF is the highest common factor among all the factors of a set of given numbers. It is also known as the greatest common factor (GCF) or the greatest common divisor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xample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HCF of 24 and 36 will be 12, since 12 is the largest number that can evenly divide into both 24 and 36.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LCM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LCM is the least common multiple of any set of given numbers.</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Least Common Multiple refers to the smallest multiple of two (or more) integers. Multiples will be equal to or larger than the starting integers. </a:t>
            </a:r>
          </a:p>
          <a:p>
            <a:pPr>
              <a:lnSpc>
                <a:spcPct val="115000"/>
              </a:lnSpc>
              <a:spcAft>
                <a:spcPts val="1000"/>
              </a:spcAft>
            </a:pP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Example-</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LCM of 24 and 36 is 72 because 72 is the smallest number that both 24 and 36 can divide.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7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9498-6AC4-4F8C-A078-6A0B8EB84C0D}"/>
              </a:ext>
            </a:extLst>
          </p:cNvPr>
          <p:cNvSpPr>
            <a:spLocks noGrp="1"/>
          </p:cNvSpPr>
          <p:nvPr>
            <p:ph type="title"/>
          </p:nvPr>
        </p:nvSpPr>
        <p:spPr>
          <a:xfrm>
            <a:off x="457200" y="274638"/>
            <a:ext cx="8229600" cy="778098"/>
          </a:xfrm>
        </p:spPr>
        <p:txBody>
          <a:bodyPr>
            <a:normAutofit/>
          </a:bodyPr>
          <a:lstStyle/>
          <a:p>
            <a:r>
              <a:rPr lang="en-IN" sz="2800" dirty="0"/>
              <a:t>How to find HCF and LCM for large numbers</a:t>
            </a:r>
          </a:p>
        </p:txBody>
      </p:sp>
      <p:sp>
        <p:nvSpPr>
          <p:cNvPr id="3" name="Content Placeholder 2">
            <a:extLst>
              <a:ext uri="{FF2B5EF4-FFF2-40B4-BE49-F238E27FC236}">
                <a16:creationId xmlns:a16="http://schemas.microsoft.com/office/drawing/2014/main" id="{18CA9AC4-85EE-406B-9329-79E14D76CF75}"/>
              </a:ext>
            </a:extLst>
          </p:cNvPr>
          <p:cNvSpPr>
            <a:spLocks noGrp="1"/>
          </p:cNvSpPr>
          <p:nvPr>
            <p:ph idx="1"/>
          </p:nvPr>
        </p:nvSpPr>
        <p:spPr>
          <a:xfrm>
            <a:off x="457200" y="1196752"/>
            <a:ext cx="8229600" cy="4929411"/>
          </a:xfrm>
        </p:spPr>
        <p:txBody>
          <a:bodyPr/>
          <a:lstStyle/>
          <a:p>
            <a:r>
              <a:rPr lang="en-IN" dirty="0"/>
              <a:t>We can easily calculate HCF and LCM for smaller numbers like 24 and 36 (as done in last to last slide)</a:t>
            </a:r>
          </a:p>
          <a:p>
            <a:r>
              <a:rPr lang="en-IN" dirty="0"/>
              <a:t>But in case there are 2 large numbers like 360 and 540, the same approach will be cumbersome and tedious</a:t>
            </a:r>
          </a:p>
          <a:p>
            <a:r>
              <a:rPr lang="en-IN" dirty="0"/>
              <a:t>In such cases, we need to use prime factorization</a:t>
            </a:r>
          </a:p>
        </p:txBody>
      </p:sp>
    </p:spTree>
    <p:extLst>
      <p:ext uri="{BB962C8B-B14F-4D97-AF65-F5344CB8AC3E}">
        <p14:creationId xmlns:p14="http://schemas.microsoft.com/office/powerpoint/2010/main" val="87890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D7B1-09C7-40EF-B732-6A882764F487}"/>
              </a:ext>
            </a:extLst>
          </p:cNvPr>
          <p:cNvSpPr>
            <a:spLocks noGrp="1"/>
          </p:cNvSpPr>
          <p:nvPr>
            <p:ph type="title"/>
          </p:nvPr>
        </p:nvSpPr>
        <p:spPr>
          <a:xfrm>
            <a:off x="457200" y="188640"/>
            <a:ext cx="8229600" cy="543197"/>
          </a:xfrm>
        </p:spPr>
        <p:txBody>
          <a:bodyPr>
            <a:normAutofit fontScale="90000"/>
          </a:bodyPr>
          <a:lstStyle/>
          <a:p>
            <a:r>
              <a:rPr lang="en-IN" dirty="0"/>
              <a:t>Prime Factorization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08176B-21D5-4747-8DB1-D297F04AF220}"/>
                  </a:ext>
                </a:extLst>
              </p:cNvPr>
              <p:cNvSpPr>
                <a:spLocks noGrp="1"/>
              </p:cNvSpPr>
              <p:nvPr>
                <p:ph idx="1"/>
              </p:nvPr>
            </p:nvSpPr>
            <p:spPr>
              <a:xfrm>
                <a:off x="457200" y="731838"/>
                <a:ext cx="8229600" cy="5394326"/>
              </a:xfrm>
            </p:spPr>
            <p:txBody>
              <a:bodyPr>
                <a:normAutofit fontScale="77500" lnSpcReduction="20000"/>
              </a:bodyPr>
              <a:lstStyle/>
              <a:p>
                <a:r>
                  <a:rPr lang="en-IN" dirty="0"/>
                  <a:t>The method of prime factorization is used to express a given number (normally a composite number) as a product of prime numbers (arranged in ascending order). If a prime number occurs more than once in the factorization, it is usually expressed in exponential (power) form</a:t>
                </a:r>
              </a:p>
              <a:p>
                <a:r>
                  <a:rPr lang="en-IN" dirty="0"/>
                  <a:t>So, in simple words we can say that, a number can be expressed as product of integral powers of prime numbers preferable in ascending order</a:t>
                </a:r>
              </a:p>
              <a:p>
                <a:r>
                  <a:rPr lang="en-IN" b="1" dirty="0"/>
                  <a:t>Example</a:t>
                </a:r>
                <a:r>
                  <a:rPr lang="en-IN" dirty="0"/>
                  <a:t>- 100 = 2 × 2 × 5 × 5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5</m:t>
                        </m:r>
                      </m:e>
                      <m:sup>
                        <m:r>
                          <a:rPr lang="en-IN" i="1">
                            <a:latin typeface="Cambria Math" panose="02040503050406030204" pitchFamily="18" charset="0"/>
                          </a:rPr>
                          <m:t>2</m:t>
                        </m:r>
                      </m:sup>
                    </m:sSup>
                  </m:oMath>
                </a14:m>
                <a:r>
                  <a:rPr lang="en-IN" dirty="0"/>
                  <a:t> </a:t>
                </a:r>
              </a:p>
              <a:p>
                <a:r>
                  <a:rPr lang="en-IN" dirty="0"/>
                  <a:t>                   80 = 2 × 2 × 2 × 2 × 5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4</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5</m:t>
                        </m:r>
                      </m:e>
                      <m:sup>
                        <m:r>
                          <a:rPr lang="en-IN" b="0" i="1" smtClean="0">
                            <a:latin typeface="Cambria Math" panose="02040503050406030204" pitchFamily="18" charset="0"/>
                          </a:rPr>
                          <m:t>1</m:t>
                        </m:r>
                      </m:sup>
                    </m:sSup>
                  </m:oMath>
                </a14:m>
                <a:r>
                  <a:rPr lang="en-IN" dirty="0"/>
                  <a:t> </a:t>
                </a:r>
              </a:p>
              <a:p>
                <a:r>
                  <a:rPr lang="en-IN" dirty="0"/>
                  <a:t>So, a number N is expressed as </a:t>
                </a:r>
              </a:p>
              <a:p>
                <a:r>
                  <a:rPr lang="en-IN" dirty="0"/>
                  <a:t>                          N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𝑝</m:t>
                        </m:r>
                      </m:e>
                      <m:sup>
                        <m:r>
                          <a:rPr lang="en-IN" b="0" i="1" smtClean="0">
                            <a:latin typeface="Cambria Math" panose="02040503050406030204" pitchFamily="18" charset="0"/>
                          </a:rPr>
                          <m:t>𝑥</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𝑞</m:t>
                        </m:r>
                      </m:e>
                      <m:sup>
                        <m:r>
                          <a:rPr lang="en-IN" b="0" i="1" smtClean="0">
                            <a:latin typeface="Cambria Math" panose="02040503050406030204" pitchFamily="18" charset="0"/>
                          </a:rPr>
                          <m:t>𝑦</m:t>
                        </m:r>
                      </m:sup>
                    </m:sSup>
                  </m:oMath>
                </a14:m>
                <a:r>
                  <a:rPr lang="en-IN" dirty="0"/>
                  <a:t> ×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𝑟</m:t>
                        </m:r>
                      </m:e>
                      <m:sup>
                        <m:r>
                          <a:rPr lang="en-IN" b="0" i="1" smtClean="0">
                            <a:latin typeface="Cambria Math" panose="02040503050406030204" pitchFamily="18" charset="0"/>
                          </a:rPr>
                          <m:t>𝑧</m:t>
                        </m:r>
                      </m:sup>
                    </m:sSup>
                  </m:oMath>
                </a14:m>
                <a:r>
                  <a:rPr lang="en-IN" dirty="0"/>
                  <a:t> ….(and so on)</a:t>
                </a:r>
              </a:p>
              <a:p>
                <a:r>
                  <a:rPr lang="en-IN" dirty="0"/>
                  <a:t>Where p, q, r etc. are prime numbers in ascending order and x, y, z etc. are their respective powers</a:t>
                </a:r>
              </a:p>
              <a:p>
                <a:endParaRPr lang="en-IN" dirty="0"/>
              </a:p>
            </p:txBody>
          </p:sp>
        </mc:Choice>
        <mc:Fallback xmlns="">
          <p:sp>
            <p:nvSpPr>
              <p:cNvPr id="3" name="Content Placeholder 2">
                <a:extLst>
                  <a:ext uri="{FF2B5EF4-FFF2-40B4-BE49-F238E27FC236}">
                    <a16:creationId xmlns:a16="http://schemas.microsoft.com/office/drawing/2014/main" id="{CC08176B-21D5-4747-8DB1-D297F04AF220}"/>
                  </a:ext>
                </a:extLst>
              </p:cNvPr>
              <p:cNvSpPr>
                <a:spLocks noGrp="1" noRot="1" noChangeAspect="1" noMove="1" noResize="1" noEditPoints="1" noAdjustHandles="1" noChangeArrowheads="1" noChangeShapeType="1" noTextEdit="1"/>
              </p:cNvSpPr>
              <p:nvPr>
                <p:ph idx="1"/>
              </p:nvPr>
            </p:nvSpPr>
            <p:spPr>
              <a:xfrm>
                <a:off x="457200" y="731838"/>
                <a:ext cx="8229600" cy="5394326"/>
              </a:xfrm>
              <a:blipFill>
                <a:blip r:embed="rId2"/>
                <a:stretch>
                  <a:fillRect l="-1037" t="-2034" r="-519"/>
                </a:stretch>
              </a:blipFill>
            </p:spPr>
            <p:txBody>
              <a:bodyPr/>
              <a:lstStyle/>
              <a:p>
                <a:r>
                  <a:rPr lang="en-IN">
                    <a:noFill/>
                  </a:rPr>
                  <a:t> </a:t>
                </a:r>
              </a:p>
            </p:txBody>
          </p:sp>
        </mc:Fallback>
      </mc:AlternateContent>
    </p:spTree>
    <p:extLst>
      <p:ext uri="{BB962C8B-B14F-4D97-AF65-F5344CB8AC3E}">
        <p14:creationId xmlns:p14="http://schemas.microsoft.com/office/powerpoint/2010/main" val="263494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1743-5D08-43F5-8B4D-C58301AEAE4C}"/>
              </a:ext>
            </a:extLst>
          </p:cNvPr>
          <p:cNvSpPr>
            <a:spLocks noGrp="1"/>
          </p:cNvSpPr>
          <p:nvPr>
            <p:ph type="title"/>
          </p:nvPr>
        </p:nvSpPr>
        <p:spPr>
          <a:xfrm>
            <a:off x="457200" y="116633"/>
            <a:ext cx="8229600" cy="360039"/>
          </a:xfrm>
        </p:spPr>
        <p:txBody>
          <a:bodyPr>
            <a:normAutofit fontScale="90000"/>
          </a:bodyPr>
          <a:lstStyle/>
          <a:p>
            <a:r>
              <a:rPr lang="en-IN" dirty="0"/>
              <a:t>HCF and LCM by Prime factorization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14CDF-6924-43F9-A08E-E5D14896BBC3}"/>
                  </a:ext>
                </a:extLst>
              </p:cNvPr>
              <p:cNvSpPr>
                <a:spLocks noGrp="1"/>
              </p:cNvSpPr>
              <p:nvPr>
                <p:ph idx="1"/>
              </p:nvPr>
            </p:nvSpPr>
            <p:spPr>
              <a:xfrm>
                <a:off x="457200" y="476673"/>
                <a:ext cx="8229600" cy="5256583"/>
              </a:xfrm>
            </p:spPr>
            <p:txBody>
              <a:bodyPr>
                <a:normAutofit lnSpcReduction="10000"/>
              </a:bodyPr>
              <a:lstStyle/>
              <a:p>
                <a:r>
                  <a:rPr lang="en-IN" sz="1400" dirty="0"/>
                  <a:t>We can understand it with the example of 360 and 260</a:t>
                </a:r>
              </a:p>
              <a:p>
                <a:r>
                  <a:rPr lang="en-IN" sz="1400" b="1" dirty="0"/>
                  <a:t>Step 1- </a:t>
                </a:r>
                <a:r>
                  <a:rPr lang="en-IN" sz="1400" dirty="0"/>
                  <a:t>Express both numbers in their prime factorization form</a:t>
                </a:r>
              </a:p>
              <a:p>
                <a:r>
                  <a:rPr lang="en-IN" sz="1400" dirty="0"/>
                  <a:t>360 = </a:t>
                </a:r>
                <a14:m>
                  <m:oMath xmlns:m="http://schemas.openxmlformats.org/officeDocument/2006/math">
                    <m:sSup>
                      <m:sSupPr>
                        <m:ctrlPr>
                          <a:rPr lang="en-IN" sz="1400" i="1" smtClean="0">
                            <a:latin typeface="Cambria Math" panose="02040503050406030204" pitchFamily="18" charset="0"/>
                          </a:rPr>
                        </m:ctrlPr>
                      </m:sSupPr>
                      <m:e>
                        <m:r>
                          <a:rPr lang="en-IN" sz="1400" b="0" i="1" smtClean="0">
                            <a:latin typeface="Cambria Math" panose="02040503050406030204" pitchFamily="18" charset="0"/>
                          </a:rPr>
                          <m:t>2</m:t>
                        </m:r>
                      </m:e>
                      <m:sup>
                        <m:r>
                          <a:rPr lang="en-IN" sz="1400" b="0" i="1" smtClean="0">
                            <a:latin typeface="Cambria Math" panose="02040503050406030204" pitchFamily="18" charset="0"/>
                          </a:rPr>
                          <m:t>3</m:t>
                        </m:r>
                      </m:sup>
                    </m:sSup>
                  </m:oMath>
                </a14:m>
                <a:r>
                  <a:rPr lang="en-IN" sz="1400" dirty="0"/>
                  <a:t> × </a:t>
                </a:r>
                <a14:m>
                  <m:oMath xmlns:m="http://schemas.openxmlformats.org/officeDocument/2006/math">
                    <m:sSup>
                      <m:sSupPr>
                        <m:ctrlPr>
                          <a:rPr lang="en-IN" sz="1400" i="1">
                            <a:latin typeface="Cambria Math" panose="02040503050406030204" pitchFamily="18" charset="0"/>
                          </a:rPr>
                        </m:ctrlPr>
                      </m:sSupPr>
                      <m:e>
                        <m:r>
                          <a:rPr lang="en-IN" sz="1400" b="0" i="1" smtClean="0">
                            <a:latin typeface="Cambria Math" panose="02040503050406030204" pitchFamily="18" charset="0"/>
                          </a:rPr>
                          <m:t>3</m:t>
                        </m:r>
                      </m:e>
                      <m:sup>
                        <m:r>
                          <a:rPr lang="en-IN" sz="1400" i="1">
                            <a:latin typeface="Cambria Math" panose="02040503050406030204" pitchFamily="18" charset="0"/>
                          </a:rPr>
                          <m:t>2</m:t>
                        </m:r>
                      </m:sup>
                    </m:sSup>
                  </m:oMath>
                </a14:m>
                <a:r>
                  <a:rPr lang="en-IN" sz="1400" dirty="0"/>
                  <a:t> × </a:t>
                </a:r>
                <a14:m>
                  <m:oMath xmlns:m="http://schemas.openxmlformats.org/officeDocument/2006/math">
                    <m:sSup>
                      <m:sSupPr>
                        <m:ctrlPr>
                          <a:rPr lang="en-IN" sz="1400" i="1">
                            <a:latin typeface="Cambria Math" panose="02040503050406030204" pitchFamily="18" charset="0"/>
                          </a:rPr>
                        </m:ctrlPr>
                      </m:sSupPr>
                      <m:e>
                        <m:r>
                          <a:rPr lang="en-IN" sz="1400" b="0" i="1" smtClean="0">
                            <a:latin typeface="Cambria Math" panose="02040503050406030204" pitchFamily="18" charset="0"/>
                          </a:rPr>
                          <m:t>5</m:t>
                        </m:r>
                      </m:e>
                      <m:sup>
                        <m:r>
                          <a:rPr lang="en-IN" sz="1400" b="0" i="1" smtClean="0">
                            <a:latin typeface="Cambria Math" panose="02040503050406030204" pitchFamily="18" charset="0"/>
                          </a:rPr>
                          <m:t>1</m:t>
                        </m:r>
                      </m:sup>
                    </m:sSup>
                  </m:oMath>
                </a14:m>
                <a:r>
                  <a:rPr lang="en-IN" sz="1400" dirty="0"/>
                  <a:t>  and 260 = </a:t>
                </a:r>
                <a14:m>
                  <m:oMath xmlns:m="http://schemas.openxmlformats.org/officeDocument/2006/math">
                    <m:sSup>
                      <m:sSupPr>
                        <m:ctrlPr>
                          <a:rPr lang="en-IN" sz="1400" i="1">
                            <a:latin typeface="Cambria Math" panose="02040503050406030204" pitchFamily="18" charset="0"/>
                          </a:rPr>
                        </m:ctrlPr>
                      </m:sSupPr>
                      <m:e>
                        <m:r>
                          <a:rPr lang="en-IN" sz="1400" i="1">
                            <a:latin typeface="Cambria Math" panose="02040503050406030204" pitchFamily="18" charset="0"/>
                          </a:rPr>
                          <m:t>2</m:t>
                        </m:r>
                      </m:e>
                      <m:sup>
                        <m:r>
                          <a:rPr lang="en-IN" sz="1400" b="0" i="1" smtClean="0">
                            <a:latin typeface="Cambria Math" panose="02040503050406030204" pitchFamily="18" charset="0"/>
                          </a:rPr>
                          <m:t>2</m:t>
                        </m:r>
                      </m:sup>
                    </m:sSup>
                  </m:oMath>
                </a14:m>
                <a:r>
                  <a:rPr lang="en-IN" sz="1400" dirty="0"/>
                  <a:t> × </a:t>
                </a:r>
                <a14:m>
                  <m:oMath xmlns:m="http://schemas.openxmlformats.org/officeDocument/2006/math">
                    <m:sSup>
                      <m:sSupPr>
                        <m:ctrlPr>
                          <a:rPr lang="en-IN" sz="1400" i="1">
                            <a:latin typeface="Cambria Math" panose="02040503050406030204" pitchFamily="18" charset="0"/>
                          </a:rPr>
                        </m:ctrlPr>
                      </m:sSupPr>
                      <m:e>
                        <m:r>
                          <a:rPr lang="en-IN" sz="1400" b="0" i="1" smtClean="0">
                            <a:latin typeface="Cambria Math" panose="02040503050406030204" pitchFamily="18" charset="0"/>
                          </a:rPr>
                          <m:t>5</m:t>
                        </m:r>
                      </m:e>
                      <m:sup>
                        <m:r>
                          <a:rPr lang="en-IN" sz="1400" b="0" i="1" smtClean="0">
                            <a:latin typeface="Cambria Math" panose="02040503050406030204" pitchFamily="18" charset="0"/>
                          </a:rPr>
                          <m:t>1</m:t>
                        </m:r>
                      </m:sup>
                    </m:sSup>
                  </m:oMath>
                </a14:m>
                <a:r>
                  <a:rPr lang="en-IN" sz="1400" dirty="0"/>
                  <a:t> × </a:t>
                </a:r>
                <a14:m>
                  <m:oMath xmlns:m="http://schemas.openxmlformats.org/officeDocument/2006/math">
                    <m:sSup>
                      <m:sSupPr>
                        <m:ctrlPr>
                          <a:rPr lang="en-IN" sz="1400" i="1">
                            <a:latin typeface="Cambria Math" panose="02040503050406030204" pitchFamily="18" charset="0"/>
                          </a:rPr>
                        </m:ctrlPr>
                      </m:sSupPr>
                      <m:e>
                        <m:r>
                          <a:rPr lang="en-IN" sz="1400" b="0" i="1" smtClean="0">
                            <a:latin typeface="Cambria Math" panose="02040503050406030204" pitchFamily="18" charset="0"/>
                          </a:rPr>
                          <m:t>13</m:t>
                        </m:r>
                      </m:e>
                      <m:sup>
                        <m:r>
                          <a:rPr lang="en-IN" sz="1400" i="1">
                            <a:latin typeface="Cambria Math" panose="02040503050406030204" pitchFamily="18" charset="0"/>
                          </a:rPr>
                          <m:t>1</m:t>
                        </m:r>
                      </m:sup>
                    </m:sSup>
                  </m:oMath>
                </a14:m>
                <a:endParaRPr lang="en-IN" sz="1400" dirty="0"/>
              </a:p>
              <a:p>
                <a:endParaRPr lang="en-IN" sz="1400" dirty="0"/>
              </a:p>
              <a:p>
                <a:r>
                  <a:rPr lang="en-IN" sz="1400" b="1" dirty="0"/>
                  <a:t>Step 2- HCF</a:t>
                </a:r>
              </a:p>
              <a:p>
                <a:r>
                  <a:rPr lang="en-IN" sz="1400" dirty="0"/>
                  <a:t>HCF = write the prime numbers which are common in prime factorization of both the numbers and power used is smaller power (if prime number is common in both numbers) else the same power as in number (if appears in only 1 number)</a:t>
                </a:r>
              </a:p>
              <a:p>
                <a:r>
                  <a:rPr lang="en-IN" sz="1400" b="1" dirty="0"/>
                  <a:t>HCF = </a:t>
                </a:r>
                <a14:m>
                  <m:oMath xmlns:m="http://schemas.openxmlformats.org/officeDocument/2006/math">
                    <m:sSup>
                      <m:sSupPr>
                        <m:ctrlPr>
                          <a:rPr lang="en-IN" sz="1400" b="1" i="1" smtClean="0">
                            <a:latin typeface="Cambria Math" panose="02040503050406030204" pitchFamily="18" charset="0"/>
                          </a:rPr>
                        </m:ctrlPr>
                      </m:sSupPr>
                      <m:e>
                        <m:r>
                          <a:rPr lang="en-IN" sz="1400" b="1" i="1" smtClean="0">
                            <a:latin typeface="Cambria Math" panose="02040503050406030204" pitchFamily="18" charset="0"/>
                          </a:rPr>
                          <m:t>𝟐</m:t>
                        </m:r>
                      </m:e>
                      <m:sup>
                        <m:r>
                          <a:rPr lang="en-IN" sz="1400" b="1" i="1">
                            <a:latin typeface="Cambria Math" panose="02040503050406030204" pitchFamily="18" charset="0"/>
                          </a:rPr>
                          <m:t>𝟐</m:t>
                        </m:r>
                      </m:sup>
                    </m:sSup>
                  </m:oMath>
                </a14:m>
                <a:r>
                  <a:rPr lang="en-IN" sz="1400" b="1" dirty="0"/>
                  <a:t> × </a:t>
                </a:r>
                <a14:m>
                  <m:oMath xmlns:m="http://schemas.openxmlformats.org/officeDocument/2006/math">
                    <m:sSup>
                      <m:sSupPr>
                        <m:ctrlPr>
                          <a:rPr lang="en-IN" sz="1400" b="1" i="1">
                            <a:latin typeface="Cambria Math" panose="02040503050406030204" pitchFamily="18" charset="0"/>
                          </a:rPr>
                        </m:ctrlPr>
                      </m:sSupPr>
                      <m:e>
                        <m:r>
                          <a:rPr lang="en-IN" sz="1400" b="1" i="1" smtClean="0">
                            <a:latin typeface="Cambria Math" panose="02040503050406030204" pitchFamily="18" charset="0"/>
                          </a:rPr>
                          <m:t>𝟓</m:t>
                        </m:r>
                      </m:e>
                      <m:sup>
                        <m:r>
                          <a:rPr lang="en-IN" sz="1400" b="1" i="1" smtClean="0">
                            <a:latin typeface="Cambria Math" panose="02040503050406030204" pitchFamily="18" charset="0"/>
                          </a:rPr>
                          <m:t>𝟏</m:t>
                        </m:r>
                      </m:sup>
                    </m:sSup>
                  </m:oMath>
                </a14:m>
                <a:endParaRPr lang="en-IN" sz="1400" b="1" dirty="0"/>
              </a:p>
              <a:p>
                <a:r>
                  <a:rPr lang="en-IN" sz="1400" dirty="0"/>
                  <a:t>In this case-</a:t>
                </a:r>
              </a:p>
              <a:p>
                <a:r>
                  <a:rPr lang="en-IN" sz="1400" dirty="0"/>
                  <a:t>1.  2 and 5 are common.</a:t>
                </a:r>
              </a:p>
              <a:p>
                <a:r>
                  <a:rPr lang="en-IN" sz="1400" dirty="0"/>
                  <a:t>2. Power of 2 is 3 in 360 and 2 in 260. So, we will use 2. Power of 5 is 1 in both case so, we will use 1</a:t>
                </a:r>
              </a:p>
              <a:p>
                <a:endParaRPr lang="en-IN" sz="1400" dirty="0"/>
              </a:p>
              <a:p>
                <a:r>
                  <a:rPr lang="en-IN" sz="1400" b="1" dirty="0"/>
                  <a:t>Step 3- LCM</a:t>
                </a:r>
              </a:p>
              <a:p>
                <a:r>
                  <a:rPr lang="en-IN" sz="1400" dirty="0"/>
                  <a:t>LCM = write the prime numbers which appears either in prime factorization of only 1 number or in the prime factorization of both numbers. Power used is bigger power (if prime number is common in both numbers) else the same power as in number (if appears in only 1 number)</a:t>
                </a:r>
              </a:p>
              <a:p>
                <a:r>
                  <a:rPr lang="en-IN" sz="1400" b="1" dirty="0"/>
                  <a:t>LCM = </a:t>
                </a:r>
                <a14:m>
                  <m:oMath xmlns:m="http://schemas.openxmlformats.org/officeDocument/2006/math">
                    <m:sSup>
                      <m:sSupPr>
                        <m:ctrlPr>
                          <a:rPr lang="en-IN" sz="1400" b="1" i="1">
                            <a:latin typeface="Cambria Math" panose="02040503050406030204" pitchFamily="18" charset="0"/>
                          </a:rPr>
                        </m:ctrlPr>
                      </m:sSupPr>
                      <m:e>
                        <m:r>
                          <a:rPr lang="en-IN" sz="1400" b="1" i="1">
                            <a:latin typeface="Cambria Math" panose="02040503050406030204" pitchFamily="18" charset="0"/>
                          </a:rPr>
                          <m:t>𝟐</m:t>
                        </m:r>
                      </m:e>
                      <m:sup>
                        <m:r>
                          <a:rPr lang="en-IN" sz="1400" b="1" i="1">
                            <a:latin typeface="Cambria Math" panose="02040503050406030204" pitchFamily="18" charset="0"/>
                          </a:rPr>
                          <m:t>𝟑</m:t>
                        </m:r>
                      </m:sup>
                    </m:sSup>
                  </m:oMath>
                </a14:m>
                <a:r>
                  <a:rPr lang="en-IN" sz="1400" b="1" dirty="0"/>
                  <a:t> × </a:t>
                </a:r>
                <a14:m>
                  <m:oMath xmlns:m="http://schemas.openxmlformats.org/officeDocument/2006/math">
                    <m:sSup>
                      <m:sSupPr>
                        <m:ctrlPr>
                          <a:rPr lang="en-IN" sz="1400" b="1" i="1">
                            <a:latin typeface="Cambria Math" panose="02040503050406030204" pitchFamily="18" charset="0"/>
                          </a:rPr>
                        </m:ctrlPr>
                      </m:sSupPr>
                      <m:e>
                        <m:r>
                          <a:rPr lang="en-IN" sz="1400" b="1" i="1">
                            <a:latin typeface="Cambria Math" panose="02040503050406030204" pitchFamily="18" charset="0"/>
                          </a:rPr>
                          <m:t>𝟑</m:t>
                        </m:r>
                      </m:e>
                      <m:sup>
                        <m:r>
                          <a:rPr lang="en-IN" sz="1400" b="1" i="1">
                            <a:latin typeface="Cambria Math" panose="02040503050406030204" pitchFamily="18" charset="0"/>
                          </a:rPr>
                          <m:t>𝟐</m:t>
                        </m:r>
                      </m:sup>
                    </m:sSup>
                  </m:oMath>
                </a14:m>
                <a:r>
                  <a:rPr lang="en-IN" sz="1400" b="1" dirty="0"/>
                  <a:t> × </a:t>
                </a:r>
                <a14:m>
                  <m:oMath xmlns:m="http://schemas.openxmlformats.org/officeDocument/2006/math">
                    <m:sSup>
                      <m:sSupPr>
                        <m:ctrlPr>
                          <a:rPr lang="en-IN" sz="1400" b="1" i="1">
                            <a:latin typeface="Cambria Math" panose="02040503050406030204" pitchFamily="18" charset="0"/>
                          </a:rPr>
                        </m:ctrlPr>
                      </m:sSupPr>
                      <m:e>
                        <m:r>
                          <a:rPr lang="en-IN" sz="1400" b="1" i="1">
                            <a:latin typeface="Cambria Math" panose="02040503050406030204" pitchFamily="18" charset="0"/>
                          </a:rPr>
                          <m:t>𝟓</m:t>
                        </m:r>
                      </m:e>
                      <m:sup>
                        <m:r>
                          <a:rPr lang="en-IN" sz="1400" b="1" i="1">
                            <a:latin typeface="Cambria Math" panose="02040503050406030204" pitchFamily="18" charset="0"/>
                          </a:rPr>
                          <m:t>𝟏</m:t>
                        </m:r>
                      </m:sup>
                    </m:sSup>
                  </m:oMath>
                </a14:m>
                <a:r>
                  <a:rPr lang="en-IN" sz="1400" b="1" dirty="0"/>
                  <a:t> × </a:t>
                </a:r>
                <a14:m>
                  <m:oMath xmlns:m="http://schemas.openxmlformats.org/officeDocument/2006/math">
                    <m:sSup>
                      <m:sSupPr>
                        <m:ctrlPr>
                          <a:rPr lang="en-IN" sz="1400" b="1" i="1">
                            <a:latin typeface="Cambria Math" panose="02040503050406030204" pitchFamily="18" charset="0"/>
                          </a:rPr>
                        </m:ctrlPr>
                      </m:sSupPr>
                      <m:e>
                        <m:r>
                          <a:rPr lang="en-IN" sz="1400" b="1" i="1" smtClean="0">
                            <a:latin typeface="Cambria Math" panose="02040503050406030204" pitchFamily="18" charset="0"/>
                          </a:rPr>
                          <m:t>𝟏𝟑</m:t>
                        </m:r>
                      </m:e>
                      <m:sup>
                        <m:r>
                          <a:rPr lang="en-IN" sz="1400" b="1" i="1">
                            <a:latin typeface="Cambria Math" panose="02040503050406030204" pitchFamily="18" charset="0"/>
                          </a:rPr>
                          <m:t>𝟏</m:t>
                        </m:r>
                      </m:sup>
                    </m:sSup>
                  </m:oMath>
                </a14:m>
                <a:r>
                  <a:rPr lang="en-IN" sz="1400" b="1" dirty="0"/>
                  <a:t> </a:t>
                </a:r>
              </a:p>
              <a:p>
                <a:r>
                  <a:rPr lang="en-IN" sz="1400" dirty="0"/>
                  <a:t>In this case, 2 and 5 are common while 3 appears only in 360 and 13 in 260 only</a:t>
                </a:r>
              </a:p>
              <a:p>
                <a:r>
                  <a:rPr lang="en-IN" sz="1400" dirty="0"/>
                  <a:t>Power of 2 is 3 in 360 and 2 in 260. So, we will use 3. Power of 5 is 1 in both case so, we will use 1. The remaining prime numbers i.e. 3 and 13 appears only once and so we will use the powers as it was in prime factorization form of number</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11B14CDF-6924-43F9-A08E-E5D14896BBC3}"/>
                  </a:ext>
                </a:extLst>
              </p:cNvPr>
              <p:cNvSpPr>
                <a:spLocks noGrp="1" noRot="1" noChangeAspect="1" noMove="1" noResize="1" noEditPoints="1" noAdjustHandles="1" noChangeArrowheads="1" noChangeShapeType="1" noTextEdit="1"/>
              </p:cNvSpPr>
              <p:nvPr>
                <p:ph idx="1"/>
              </p:nvPr>
            </p:nvSpPr>
            <p:spPr>
              <a:xfrm>
                <a:off x="457200" y="476673"/>
                <a:ext cx="8229600" cy="5256583"/>
              </a:xfrm>
              <a:blipFill>
                <a:blip r:embed="rId2"/>
                <a:stretch>
                  <a:fillRect l="-74" t="-580" r="-222"/>
                </a:stretch>
              </a:blipFill>
            </p:spPr>
            <p:txBody>
              <a:bodyPr/>
              <a:lstStyle/>
              <a:p>
                <a:r>
                  <a:rPr lang="en-IN">
                    <a:noFill/>
                  </a:rPr>
                  <a:t> </a:t>
                </a:r>
              </a:p>
            </p:txBody>
          </p:sp>
        </mc:Fallback>
      </mc:AlternateContent>
    </p:spTree>
    <p:extLst>
      <p:ext uri="{BB962C8B-B14F-4D97-AF65-F5344CB8AC3E}">
        <p14:creationId xmlns:p14="http://schemas.microsoft.com/office/powerpoint/2010/main" val="319786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1040-3B57-4AEE-9840-4C3C0D409FDD}"/>
              </a:ext>
            </a:extLst>
          </p:cNvPr>
          <p:cNvSpPr>
            <a:spLocks noGrp="1"/>
          </p:cNvSpPr>
          <p:nvPr>
            <p:ph type="title"/>
          </p:nvPr>
        </p:nvSpPr>
        <p:spPr/>
        <p:txBody>
          <a:bodyPr/>
          <a:lstStyle/>
          <a:p>
            <a:r>
              <a:rPr lang="en-IN" dirty="0"/>
              <a:t>Examples </a:t>
            </a:r>
          </a:p>
        </p:txBody>
      </p:sp>
      <p:sp>
        <p:nvSpPr>
          <p:cNvPr id="3" name="Content Placeholder 2">
            <a:extLst>
              <a:ext uri="{FF2B5EF4-FFF2-40B4-BE49-F238E27FC236}">
                <a16:creationId xmlns:a16="http://schemas.microsoft.com/office/drawing/2014/main" id="{BCBC9B50-2031-402C-9ADC-9FDC6448B1B8}"/>
              </a:ext>
            </a:extLst>
          </p:cNvPr>
          <p:cNvSpPr>
            <a:spLocks noGrp="1"/>
          </p:cNvSpPr>
          <p:nvPr>
            <p:ph idx="1"/>
          </p:nvPr>
        </p:nvSpPr>
        <p:spPr/>
        <p:txBody>
          <a:bodyPr/>
          <a:lstStyle/>
          <a:p>
            <a:r>
              <a:rPr lang="en-IN" dirty="0"/>
              <a:t>Example 1- Find HCF and LCM for 260 and 1080</a:t>
            </a:r>
          </a:p>
          <a:p>
            <a:r>
              <a:rPr lang="en-IN" dirty="0"/>
              <a:t>Example 2- Find HCF and LCM for 240 and 360</a:t>
            </a:r>
          </a:p>
        </p:txBody>
      </p:sp>
    </p:spTree>
    <p:extLst>
      <p:ext uri="{BB962C8B-B14F-4D97-AF65-F5344CB8AC3E}">
        <p14:creationId xmlns:p14="http://schemas.microsoft.com/office/powerpoint/2010/main" val="1240540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4377</TotalTime>
  <Words>1528</Words>
  <Application>Microsoft Office PowerPoint</Application>
  <PresentationFormat>On-screen Show (4:3)</PresentationFormat>
  <Paragraphs>130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Office Theme</vt:lpstr>
      <vt:lpstr> Number system - 4 </vt:lpstr>
      <vt:lpstr>PowerPoint Presentation</vt:lpstr>
      <vt:lpstr>Factors &amp; Multiples</vt:lpstr>
      <vt:lpstr>Basic understanding of HCF and LCM</vt:lpstr>
      <vt:lpstr>HCF and LCM</vt:lpstr>
      <vt:lpstr>How to find HCF and LCM for large numbers</vt:lpstr>
      <vt:lpstr>Prime Factorization</vt:lpstr>
      <vt:lpstr>HCF and LCM by Prime factorization</vt:lpstr>
      <vt:lpstr>Examples </vt:lpstr>
      <vt:lpstr>Solutions </vt:lpstr>
      <vt:lpstr>Basic properties of HCF and LCM</vt:lpstr>
      <vt:lpstr>Basic properties of HCF and LCM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112</cp:revision>
  <dcterms:created xsi:type="dcterms:W3CDTF">2006-08-16T00:00:00Z</dcterms:created>
  <dcterms:modified xsi:type="dcterms:W3CDTF">2021-08-27T05:50:16Z</dcterms:modified>
</cp:coreProperties>
</file>