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9" r:id="rId3"/>
    <p:sldId id="256" r:id="rId4"/>
    <p:sldId id="257" r:id="rId5"/>
    <p:sldId id="27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3711" y="1132453"/>
            <a:ext cx="8402539" cy="3553163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SEMINAR-1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4000" dirty="0"/>
              <a:t>code : 23OMC107</a:t>
            </a:r>
            <a:br>
              <a:rPr lang="en-US" sz="4000" dirty="0"/>
            </a:b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225" y="4153022"/>
            <a:ext cx="81605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Faculty Assigned: </a:t>
            </a:r>
            <a:r>
              <a:rPr lang="en-US" sz="2800" b="1" dirty="0"/>
              <a:t>Dr. Umesh Tiwari</a:t>
            </a:r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Student Name: </a:t>
            </a:r>
            <a:r>
              <a:rPr lang="en-US" sz="2800" b="1" dirty="0"/>
              <a:t>Deepankar Sharma</a:t>
            </a:r>
            <a:endParaRPr lang="en-US" sz="2800" b="1" dirty="0"/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Registration Number: </a:t>
            </a:r>
            <a:r>
              <a:rPr lang="en-US" sz="2800" b="1" dirty="0"/>
              <a:t>233512013</a:t>
            </a:r>
            <a:endParaRPr lang="en-US" sz="2800" b="1" dirty="0"/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Course: </a:t>
            </a:r>
            <a:r>
              <a:rPr lang="en-US" sz="2800" b="1" dirty="0"/>
              <a:t>MCA</a:t>
            </a:r>
            <a:endParaRPr lang="en-US" sz="2800" b="1" dirty="0"/>
          </a:p>
          <a:p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57225" y="323689"/>
            <a:ext cx="939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Directorate of Online and Distance Education (DDOE)</a:t>
            </a:r>
            <a:endParaRPr lang="en-IN" sz="2400" dirty="0"/>
          </a:p>
        </p:txBody>
      </p:sp>
      <p:pic>
        <p:nvPicPr>
          <p:cNvPr id="2050" name="Picture 2" descr="Image result for Graphic er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04" y="4562091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482" y="509541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Collaboration &amp;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Openness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395" y="2801774"/>
            <a:ext cx="10498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How Google leverages the collective wisdom of internal and external experts to develop Gemini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- How Google works with partners to ensure the robustness and fairness of Gemini models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29" y="602847"/>
            <a:ext cx="1099645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The Road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846" y="1923194"/>
            <a:ext cx="111197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- Google's plans for Gemini:</a:t>
            </a:r>
            <a:endParaRPr lang="en-US" sz="2800" b="1" dirty="0">
              <a:solidFill>
                <a:srgbClr val="21EA06"/>
              </a:solidFill>
            </a:endParaRPr>
          </a:p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  - Enhance capabilities to handle more complex tasks, such as natural language understanding, computer vision, and multimodal reasoning.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- Optimize efficiency and reduce resource requirements, such as memory, computation, and energy consumption.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- Address ethical considerations and ensure responsible use, such as privacy, fairness, accountability, and transparency.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153" y="369582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Conclusion: 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	</a:t>
            </a:r>
            <a:r>
              <a:rPr lang="en-US" sz="4800" dirty="0">
                <a:solidFill>
                  <a:srgbClr val="FFFF00"/>
                </a:solidFill>
              </a:rPr>
              <a:t>A New Era of AI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8512" y="2388681"/>
            <a:ext cx="1030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Gemini: a landmark achievement in AI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Understand the world through multimodal perception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- Interact with the world through natural language and actions</a:t>
            </a:r>
            <a:endParaRPr lang="en-US" sz="2800" dirty="0"/>
          </a:p>
          <a:p>
            <a:r>
              <a:rPr lang="en-US" sz="2800" dirty="0"/>
              <a:t>  </a:t>
            </a:r>
            <a:endParaRPr lang="en-US" sz="2800" dirty="0"/>
          </a:p>
          <a:p>
            <a:r>
              <a:rPr lang="en-US" sz="2800" dirty="0"/>
              <a:t>- Learn from the world through self-supervised and reinforcement learning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666" y="2514599"/>
            <a:ext cx="11125169" cy="3324225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Google Gemini 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/>
            </a:br>
            <a:r>
              <a:rPr lang="en-US" sz="6000" dirty="0"/>
              <a:t>A Multimodal Revolution in AI</a:t>
            </a:r>
            <a:br>
              <a:rPr lang="en-US" sz="60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1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/>
            </a:fld>
            <a:endParaRPr lang="en-US" dirty="0"/>
          </a:p>
        </p:txBody>
      </p:sp>
      <p:pic>
        <p:nvPicPr>
          <p:cNvPr id="1028" name="Picture 4" descr="DeepMind, le nouvel atout intelligence artificielle de Goog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95" y="1167281"/>
            <a:ext cx="5324726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00"/>
                </a:solidFill>
              </a:rPr>
              <a:t>Introduction</a:t>
            </a:r>
            <a:br>
              <a:rPr lang="en-US" sz="6000">
                <a:solidFill>
                  <a:srgbClr val="FFFF00"/>
                </a:solidFill>
              </a:rPr>
            </a:br>
            <a:br>
              <a:rPr lang="en-US" sz="6000" b="0" i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282" y="1655279"/>
            <a:ext cx="81605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21EA06"/>
              </a:solidFill>
            </a:endParaRPr>
          </a:p>
          <a:p>
            <a:r>
              <a:rPr lang="en-US" sz="2800" b="1">
                <a:solidFill>
                  <a:srgbClr val="21EA06"/>
                </a:solidFill>
              </a:rPr>
              <a:t>- What is Gemini?</a:t>
            </a:r>
            <a:endParaRPr lang="en-US" sz="2800" b="1">
              <a:solidFill>
                <a:srgbClr val="21EA06"/>
              </a:solidFill>
            </a:endParaRPr>
          </a:p>
          <a:p>
            <a:endParaRPr lang="en-US" sz="2800">
              <a:solidFill>
                <a:srgbClr val="FFFF00"/>
              </a:solidFill>
            </a:endParaRPr>
          </a:p>
          <a:p>
            <a:r>
              <a:rPr lang="en-US" sz="2800"/>
              <a:t>  </a:t>
            </a:r>
            <a:r>
              <a:rPr lang="en-US" sz="2400"/>
              <a:t>- Gemini is a family of multimodal large language models developed by Google DeepMind</a:t>
            </a:r>
            <a:endParaRPr lang="en-US" sz="2400"/>
          </a:p>
          <a:p>
            <a:endParaRPr lang="en-US" sz="2400"/>
          </a:p>
          <a:p>
            <a:r>
              <a:rPr lang="en-US" sz="2400"/>
              <a:t>  - Gemini can understand and generate natural language across different modalities, such as text, speech, and vision</a:t>
            </a:r>
            <a:endParaRPr lang="en-US" sz="2400"/>
          </a:p>
          <a:p>
            <a:endParaRPr lang="en-US" sz="2400"/>
          </a:p>
          <a:p>
            <a:r>
              <a:rPr lang="en-US" sz="2400"/>
              <a:t>  - Gemini is the successor to LaMDA and PaLM 2  (SOTA)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5446" y="2516634"/>
            <a:ext cx="2726138" cy="4091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793" y="249622"/>
            <a:ext cx="107892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What’s special about Gemini?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790" y="2184738"/>
            <a:ext cx="8775765" cy="442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37" y="397574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 Ultra, Pro, and Nano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831" y="2267673"/>
            <a:ext cx="100914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Three innovative models of Gemini, each tailored for different needs and scenarios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Ultra: </a:t>
            </a:r>
            <a:r>
              <a:rPr lang="en-US" sz="2400" dirty="0"/>
              <a:t>The ultimate solution for complex and demanding tasks, with the highest performance and capacity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Pro: </a:t>
            </a:r>
            <a:r>
              <a:rPr lang="en-US" sz="2400" dirty="0"/>
              <a:t>The versatile solution for diverse and scalable tasks, with a balanced trade-off between power and efficiency</a:t>
            </a:r>
            <a:endParaRPr lang="en-US" sz="2400" dirty="0"/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Nano: </a:t>
            </a:r>
            <a:r>
              <a:rPr lang="en-US" sz="2400" dirty="0"/>
              <a:t>The efficient solution for simple and on-device tasks, with a minimal footprint and low energy consumption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Multimodality At Core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129" y="2282221"/>
            <a:ext cx="52550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 can understand, operate across, and combine various information formats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This enables tasks like reasoning visually across languages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8931" y="2179497"/>
            <a:ext cx="6203218" cy="43590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13" y="89711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Beyond Text Generation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3" y="1915579"/>
            <a:ext cx="5360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endParaRPr lang="en-US" sz="2400" dirty="0"/>
          </a:p>
          <a:p>
            <a:r>
              <a:rPr lang="en-US" sz="2400" dirty="0"/>
              <a:t>- Translation between languages.</a:t>
            </a:r>
            <a:endParaRPr lang="en-US" sz="2400" dirty="0"/>
          </a:p>
          <a:p>
            <a:r>
              <a:rPr lang="en-US" sz="2400" dirty="0"/>
              <a:t>  </a:t>
            </a:r>
            <a:endParaRPr lang="en-US" sz="2400" dirty="0"/>
          </a:p>
          <a:p>
            <a:r>
              <a:rPr lang="en-US" sz="2400" dirty="0"/>
              <a:t>- Generating code based on natural language descriptions.</a:t>
            </a:r>
            <a:endParaRPr lang="en-US" sz="2400" dirty="0"/>
          </a:p>
          <a:p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- Creating captions for images and videos.</a:t>
            </a:r>
            <a:endParaRPr lang="en-US" sz="2400" dirty="0"/>
          </a:p>
          <a:p>
            <a:r>
              <a:rPr lang="en-US" sz="2400" dirty="0"/>
              <a:t>  </a:t>
            </a:r>
            <a:endParaRPr lang="en-US" sz="2400" dirty="0"/>
          </a:p>
          <a:p>
            <a:r>
              <a:rPr lang="en-US" sz="2400" dirty="0"/>
              <a:t>- Summarizing video content.</a:t>
            </a:r>
            <a:endParaRPr lang="en-US" sz="2400" dirty="0"/>
          </a:p>
          <a:p>
            <a:r>
              <a:rPr lang="en-US" sz="2400" dirty="0"/>
              <a:t>  </a:t>
            </a:r>
            <a:endParaRPr lang="en-IN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6354" y="4085566"/>
            <a:ext cx="2415363" cy="24842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016" y="2443191"/>
            <a:ext cx="2415363" cy="1338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Gemini: flexibility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8999" y="4145634"/>
            <a:ext cx="104624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400" dirty="0"/>
              <a:t>- Supports various devices and platforms, from data centers to mobile phones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- Optimizes performance and resource utilization, adapting to different hardware capabilities and constraints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9" y="1387828"/>
            <a:ext cx="7159639" cy="2961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137" y="2044492"/>
            <a:ext cx="111774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Google develops AI responsibly, with Gemini's comprehensive safety evaluations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Gemini checks for bias and toxicity in AI models and outputs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- Google researches potential risk areas and applies rigorous testing techniques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2878</Words>
  <Application>WPS Presentation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Neue Haas Grotesk Text Pro</vt:lpstr>
      <vt:lpstr>Yu Gothic UI</vt:lpstr>
      <vt:lpstr>Microsoft YaHei</vt:lpstr>
      <vt:lpstr>Arial Unicode MS</vt:lpstr>
      <vt:lpstr>Calibri</vt:lpstr>
      <vt:lpstr>DylanVTI</vt:lpstr>
      <vt:lpstr>SEMINAR-1  code : 23OMC107   </vt:lpstr>
      <vt:lpstr>Google Gemini   A Multimodal Revolution in AI   </vt:lpstr>
      <vt:lpstr>Introduction  </vt:lpstr>
      <vt:lpstr>What’s special about Gemini?  </vt:lpstr>
      <vt:lpstr>Gemini Ultra, Pro, and Nano</vt:lpstr>
      <vt:lpstr>Multimodality At Core  </vt:lpstr>
      <vt:lpstr>Beyond Text Generation</vt:lpstr>
      <vt:lpstr>Gemini: flexibility</vt:lpstr>
      <vt:lpstr>Responsible AI</vt:lpstr>
      <vt:lpstr>Collaboration &amp; Openness</vt:lpstr>
      <vt:lpstr>The Road Ahead</vt:lpstr>
      <vt:lpstr>Conclusion:  	A New Era of AI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</cp:lastModifiedBy>
  <cp:revision>6</cp:revision>
  <dcterms:created xsi:type="dcterms:W3CDTF">2024-01-08T16:23:00Z</dcterms:created>
  <dcterms:modified xsi:type="dcterms:W3CDTF">2024-01-12T04:20:11Z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7A2E64AAABED4F60A5A17FC0489407C8_12</vt:lpwstr>
  </property>
  <property fmtid="{D5CDD505-2E9C-101B-9397-08002B2CF9AE}" pid="3" name="KSOProductBuildVer">
    <vt:lpwstr>1033-12.2.0.13359</vt:lpwstr>
  </property>
</Properties>
</file>