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2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IN" sz="6300"/>
              <a:t>Tailored CV for Jobs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/>
              <a:t>OMC207 Mini Project - MCA Semester II</a:t>
            </a:r>
          </a:p>
          <a:p>
            <a:pPr>
              <a:lnSpc>
                <a:spcPct val="90000"/>
              </a:lnSpc>
            </a:pPr>
            <a:r>
              <a:rPr lang="en-IN" sz="1700"/>
              <a:t>Deepankar Sharma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Tailored CV for Jobs project is a Streamlit-based tool that helps users create customized resumes that align with specific job descriptions. The tool leverages the GPT-4 model to analyze job descriptions and generate relevant resume content, enhancing the chances of securing interviews.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 develop an intelligent tool that streamlines the resume customization process.</a:t>
            </a:r>
          </a:p>
          <a:p>
            <a:r>
              <a:t>2. To leverage the power of GPT-4 to analyze and interpret job descriptions.</a:t>
            </a:r>
          </a:p>
          <a:p>
            <a:r>
              <a:t>3. To enhance the relevance of resumes, improving the likelihood of job interview invitations.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Collection: Gathering job descriptions and existing resumes.</a:t>
            </a:r>
          </a:p>
          <a:p>
            <a:r>
              <a:t>2. Model Training: Utilizing the GPT-4 model to understand job-specific requirements.</a:t>
            </a:r>
          </a:p>
          <a:p>
            <a:r>
              <a:t>3. Streamlit Application: Creating a user-friendly interface for resume customization.</a:t>
            </a:r>
          </a:p>
          <a:p>
            <a:r>
              <a:t>4. Testing: Ensuring the accuracy and relevance of generated resumes.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GPT-4: For analyzing job descriptions and generating tailored resume content.</a:t>
            </a:r>
          </a:p>
          <a:p>
            <a:r>
              <a:t>2. Streamlit: For developing the user interface.</a:t>
            </a:r>
          </a:p>
          <a:p>
            <a:r>
              <a:t>3. Python: For backend development and integration with GPT-4.</a:t>
            </a:r>
          </a:p>
          <a:p>
            <a:r>
              <a:t>4. Git: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Job Description Analysis: Automatically identifies key requirements and skills.</a:t>
            </a:r>
          </a:p>
          <a:p>
            <a:r>
              <a:t>2. Resume Tailoring: Adjusts resume content to align with job-specific criteria.</a:t>
            </a:r>
          </a:p>
          <a:p>
            <a:r>
              <a:t>3. User-Friendly Interface: Simple and intuitive application for non-technical users.</a:t>
            </a:r>
          </a:p>
          <a:p>
            <a:r>
              <a:t>4. Customization Options: Allows manual adjustments for a personalized touch.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Tailored CV for Jobs project demonstrates the potential of AI in enhancing job application processes. By using GPT-4 and Streamlit, this tool provides a valuable service for job seekers, enabling them to create resumes that stand out in the competitive job market.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Answers</a:t>
            </a:r>
          </a:p>
          <a:p>
            <a:r>
              <a:t>Deepankar Sharma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Tailored CV for Jobs</vt:lpstr>
      <vt:lpstr>Project Overview</vt:lpstr>
      <vt:lpstr>Project Objectives</vt:lpstr>
      <vt:lpstr>Methodology</vt:lpstr>
      <vt:lpstr>Technology Stack</vt:lpstr>
      <vt:lpstr>Key Features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Deepankar Sharma</cp:lastModifiedBy>
  <cp:revision>2</cp:revision>
  <dcterms:created xsi:type="dcterms:W3CDTF">2013-01-27T09:14:16Z</dcterms:created>
  <dcterms:modified xsi:type="dcterms:W3CDTF">2024-08-12T15:01:45Z</dcterms:modified>
  <cp:category/>
</cp:coreProperties>
</file>