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936" y="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215" cy="10694035"/>
          </a:xfrm>
          <a:custGeom>
            <a:avLst/>
            <a:gdLst/>
            <a:ahLst/>
            <a:cxnLst/>
            <a:rect l="l" t="t" r="r" b="b"/>
            <a:pathLst>
              <a:path w="7562215" h="10694035">
                <a:moveTo>
                  <a:pt x="7562215" y="0"/>
                </a:moveTo>
                <a:lnTo>
                  <a:pt x="0" y="0"/>
                </a:lnTo>
                <a:lnTo>
                  <a:pt x="0" y="10694035"/>
                </a:lnTo>
                <a:lnTo>
                  <a:pt x="7562215" y="10694035"/>
                </a:lnTo>
                <a:lnTo>
                  <a:pt x="75622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Custom</PresentationFormat>
  <Paragraphs>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Deepankar Sharma</dc:creator>
  <cp:lastModifiedBy>Deepankar Sharma</cp:lastModifiedBy>
  <cp:revision>1</cp:revision>
  <dcterms:created xsi:type="dcterms:W3CDTF">2023-11-21T14:52:10Z</dcterms:created>
  <dcterms:modified xsi:type="dcterms:W3CDTF">2023-11-21T14:54:53Z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2023-08-21T00:00:00Z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2023-11-21T00:00:00Z</vt:filetime>
  </property>
</Properties>
</file>