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9" r:id="rId2"/>
    <p:sldId id="256" r:id="rId3"/>
    <p:sldId id="257" r:id="rId4"/>
    <p:sldId id="27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7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1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1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1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5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5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5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0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1" y="1132453"/>
            <a:ext cx="8402539" cy="3553163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SEMINAR-1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4000" dirty="0"/>
              <a:t>code : 23OMC107</a:t>
            </a:r>
            <a:br>
              <a:rPr lang="en-US" sz="4000" dirty="0"/>
            </a:b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657225" y="4153022"/>
            <a:ext cx="81605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Faculty Assigned: </a:t>
            </a:r>
            <a:r>
              <a:rPr lang="en-US" sz="2800" b="1" dirty="0"/>
              <a:t>Dr. Umesh Tiwari</a:t>
            </a:r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Student Name: </a:t>
            </a:r>
            <a:r>
              <a:rPr lang="en-US" sz="2800" b="1" dirty="0"/>
              <a:t>Deepankar Sharma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Registration Number: </a:t>
            </a:r>
            <a:r>
              <a:rPr lang="en-US" sz="2800" b="1" dirty="0"/>
              <a:t>233512013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Course: </a:t>
            </a:r>
            <a:r>
              <a:rPr lang="en-US" sz="2800" b="1" dirty="0"/>
              <a:t>MCA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D4FAE-4E55-85CE-906D-973FF9181808}"/>
              </a:ext>
            </a:extLst>
          </p:cNvPr>
          <p:cNvSpPr txBox="1"/>
          <p:nvPr/>
        </p:nvSpPr>
        <p:spPr>
          <a:xfrm>
            <a:off x="657225" y="323689"/>
            <a:ext cx="939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Directorate of Online and Distance Education (DDOE)</a:t>
            </a:r>
            <a:endParaRPr lang="en-IN" sz="2400" dirty="0"/>
          </a:p>
        </p:txBody>
      </p:sp>
      <p:pic>
        <p:nvPicPr>
          <p:cNvPr id="2050" name="Picture 2" descr="Image result for Graphic era">
            <a:extLst>
              <a:ext uri="{FF2B5EF4-FFF2-40B4-BE49-F238E27FC236}">
                <a16:creationId xmlns:a16="http://schemas.microsoft.com/office/drawing/2014/main" id="{692BFA96-A12C-47C0-6AAE-50631DF7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04" y="4562091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65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82" y="509541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Collaboration &amp;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>
                <a:solidFill>
                  <a:srgbClr val="FFFF00"/>
                </a:solidFill>
              </a:rPr>
              <a:t>Openness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775395" y="2801774"/>
            <a:ext cx="8598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How Google leverages the collective wisdom of internal and external experts to develop Gemini</a:t>
            </a:r>
          </a:p>
          <a:p>
            <a:endParaRPr lang="en-US" sz="2400" dirty="0"/>
          </a:p>
          <a:p>
            <a:r>
              <a:rPr lang="en-US" sz="2400" dirty="0"/>
              <a:t>- How Google works with partners to ensure the robustness and fairness of Gemini models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3873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29" y="602847"/>
            <a:ext cx="1099645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The Road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608846" y="1923194"/>
            <a:ext cx="111197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- Google's plans for Gemini:</a:t>
            </a:r>
          </a:p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  - Enhance capabilities to handle more complex tasks, such as natural language understanding, computer vision, and multimodal reasoning.</a:t>
            </a:r>
          </a:p>
          <a:p>
            <a:endParaRPr lang="en-US" sz="2400" dirty="0"/>
          </a:p>
          <a:p>
            <a:r>
              <a:rPr lang="en-US" sz="2400" dirty="0"/>
              <a:t>  - Optimize efficiency and reduce resource requirements, such as memory, computation, and energy consumption.</a:t>
            </a:r>
          </a:p>
          <a:p>
            <a:endParaRPr lang="en-US" sz="2400" dirty="0"/>
          </a:p>
          <a:p>
            <a:r>
              <a:rPr lang="en-US" sz="2400" dirty="0"/>
              <a:t>  - Address ethical considerations and ensure responsible use, such as privacy, fairness, accountability, and transparency.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1308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153" y="369582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Conclusion: 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>
                <a:solidFill>
                  <a:srgbClr val="FFFF00"/>
                </a:solidFill>
              </a:rPr>
              <a:t>	</a:t>
            </a:r>
            <a:r>
              <a:rPr lang="en-US" sz="4800" dirty="0">
                <a:solidFill>
                  <a:srgbClr val="FFFF00"/>
                </a:solidFill>
              </a:rPr>
              <a:t>A New Era of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1338512" y="2388681"/>
            <a:ext cx="10306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Gemini: a landmark achievement in AI </a:t>
            </a:r>
          </a:p>
          <a:p>
            <a:endParaRPr lang="en-US" sz="2800" dirty="0"/>
          </a:p>
          <a:p>
            <a:r>
              <a:rPr lang="en-US" sz="2800" dirty="0"/>
              <a:t>- Understand the world through multimodal perception</a:t>
            </a:r>
          </a:p>
          <a:p>
            <a:endParaRPr lang="en-US" sz="2800" dirty="0"/>
          </a:p>
          <a:p>
            <a:r>
              <a:rPr lang="en-US" sz="2800" dirty="0"/>
              <a:t> - Interact with the world through natural language and actions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- Learn from the world through self-supervised and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84639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23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666" y="2514599"/>
            <a:ext cx="11125169" cy="3324225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Google Gemini 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dirty="0"/>
            </a:br>
            <a:r>
              <a:rPr lang="en-US" sz="6000" dirty="0"/>
              <a:t>A Multimodal Revolution in AI</a:t>
            </a:r>
            <a:br>
              <a:rPr lang="en-US" sz="60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88486168-E7FD-2302-19A2-F2CC2FFD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1028" name="Picture 4" descr="DeepMind, le nouvel atout intelligence artificielle de Google">
            <a:extLst>
              <a:ext uri="{FF2B5EF4-FFF2-40B4-BE49-F238E27FC236}">
                <a16:creationId xmlns:a16="http://schemas.microsoft.com/office/drawing/2014/main" id="{60711B8C-B61D-1185-75A9-6CB2FF7B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09" y="298512"/>
            <a:ext cx="5324726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29" y="602847"/>
            <a:ext cx="8402539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Introduction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58282" y="1655279"/>
            <a:ext cx="81605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rgbClr val="21EA06"/>
                </a:solidFill>
              </a:rPr>
              <a:t>- What is Gemini?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  </a:t>
            </a:r>
            <a:r>
              <a:rPr lang="en-US" sz="2400" dirty="0"/>
              <a:t>- Gemini is a family of multimodal large language models developed by Google DeepMind</a:t>
            </a:r>
          </a:p>
          <a:p>
            <a:endParaRPr lang="en-US" sz="2400" dirty="0"/>
          </a:p>
          <a:p>
            <a:r>
              <a:rPr lang="en-US" sz="2400" dirty="0"/>
              <a:t>  - Gemini can understand and generate natural language across different modalities, such as text, speech, and vision</a:t>
            </a:r>
          </a:p>
          <a:p>
            <a:endParaRPr lang="en-US" sz="2400" dirty="0"/>
          </a:p>
          <a:p>
            <a:r>
              <a:rPr lang="en-US" sz="2400" dirty="0"/>
              <a:t>  - Gemini is the successor to </a:t>
            </a:r>
            <a:r>
              <a:rPr lang="en-US" sz="2400" dirty="0" err="1"/>
              <a:t>LaMDA</a:t>
            </a:r>
            <a:r>
              <a:rPr lang="en-US" sz="2400" dirty="0"/>
              <a:t> and </a:t>
            </a:r>
            <a:r>
              <a:rPr lang="en-US" sz="2400" dirty="0" err="1"/>
              <a:t>PaLM</a:t>
            </a:r>
            <a:r>
              <a:rPr lang="en-US" sz="2400" dirty="0"/>
              <a:t> 2  (SOTA)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99D71-C6C9-7FB8-99A5-10F5FA29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446" y="2516634"/>
            <a:ext cx="2726138" cy="40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6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93" y="249622"/>
            <a:ext cx="107892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What’s special about Gemini?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3C5B3-7575-F6BA-187D-E2BACFD6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0" y="2184738"/>
            <a:ext cx="8775765" cy="4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8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97574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Gemini Ultra, Pro, and Nano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246831" y="2267673"/>
            <a:ext cx="100914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Three innovative models of Gemini, each tailored for different needs and scenarios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Ultra: </a:t>
            </a:r>
            <a:r>
              <a:rPr lang="en-US" sz="2400" dirty="0"/>
              <a:t>The ultimate solution for complex and demanding tasks, with the highest performance and capacity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Pro: </a:t>
            </a:r>
            <a:r>
              <a:rPr lang="en-US" sz="2400" dirty="0"/>
              <a:t>The versatile solution for diverse and scalable tasks, with a balanced trade-off between power and efficiency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Nano: </a:t>
            </a:r>
            <a:r>
              <a:rPr lang="en-US" sz="2400" dirty="0"/>
              <a:t>The efficient solution for simple and on-device tasks, with a minimal footprint and low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96595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29" y="602847"/>
            <a:ext cx="8402539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Multimodality At Core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732129" y="2282221"/>
            <a:ext cx="52550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Gemini can understand, operate across, and combine various information formats</a:t>
            </a:r>
          </a:p>
          <a:p>
            <a:endParaRPr lang="en-US" sz="2800" dirty="0"/>
          </a:p>
          <a:p>
            <a:r>
              <a:rPr lang="en-US" sz="2800" dirty="0"/>
              <a:t>- This enables tasks like reasoning visually across languages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9F44D-4779-E02D-8F9F-DA49FBCD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31" y="2179497"/>
            <a:ext cx="620321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13" y="89711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Beyond Text Generation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957943" y="1915579"/>
            <a:ext cx="5360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r>
              <a:rPr lang="en-US" sz="2400" dirty="0"/>
              <a:t>- Translation between languages.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- Generating code based on natural language descriptions.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- Creating captions for images and videos.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- Summarizing video content.</a:t>
            </a:r>
          </a:p>
          <a:p>
            <a:r>
              <a:rPr lang="en-US" sz="2400" dirty="0"/>
              <a:t> 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DBC67-F03C-F5EA-27B0-C7FE410E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54" y="4085566"/>
            <a:ext cx="2415363" cy="248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ACEF8-CDD2-D928-204E-9EF47430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16" y="2443191"/>
            <a:ext cx="2415363" cy="13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1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Gemini: flexibility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668999" y="4145634"/>
            <a:ext cx="104624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400" dirty="0"/>
              <a:t>- Supports various devices and platforms, from data centers to mobile phones</a:t>
            </a:r>
          </a:p>
          <a:p>
            <a:endParaRPr lang="en-US" sz="2400" dirty="0"/>
          </a:p>
          <a:p>
            <a:r>
              <a:rPr lang="en-US" sz="2400" dirty="0"/>
              <a:t>- Optimizes performance and resource utilization, adapting to different hardware capabilities and constraints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86C6E-33F4-9BE9-DC31-0E7DB965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9" y="1387828"/>
            <a:ext cx="7159639" cy="29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0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40137" y="2044492"/>
            <a:ext cx="8229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Google develops AI responsibly, with Gemini's comprehensive safety evaluations</a:t>
            </a:r>
          </a:p>
          <a:p>
            <a:endParaRPr lang="en-US" sz="2800" dirty="0"/>
          </a:p>
          <a:p>
            <a:r>
              <a:rPr lang="en-US" sz="2800" dirty="0"/>
              <a:t>- Gemini checks for bias and toxicity in AI models and outputs</a:t>
            </a:r>
          </a:p>
          <a:p>
            <a:endParaRPr lang="en-US" sz="2800" dirty="0"/>
          </a:p>
          <a:p>
            <a:r>
              <a:rPr lang="en-US" sz="2800" dirty="0"/>
              <a:t>- Google researches potential risk areas and applies rigorous testing techniques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0134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519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DylanVTI</vt:lpstr>
      <vt:lpstr>SEMINAR-1  code : 23OMC107   </vt:lpstr>
      <vt:lpstr>Google Gemini   A Multimodal Revolution in AI   </vt:lpstr>
      <vt:lpstr>Introduction  </vt:lpstr>
      <vt:lpstr>What’s special about Gemini?  </vt:lpstr>
      <vt:lpstr>Gemini Ultra, Pro, and Nano</vt:lpstr>
      <vt:lpstr>Multimodality At Core  </vt:lpstr>
      <vt:lpstr>Beyond Text Generation</vt:lpstr>
      <vt:lpstr>Gemini: flexibility</vt:lpstr>
      <vt:lpstr>Responsible AI</vt:lpstr>
      <vt:lpstr>Collaboration &amp; Openness</vt:lpstr>
      <vt:lpstr>The Road Ahead</vt:lpstr>
      <vt:lpstr>Conclusion:   A New Era of AI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4</cp:revision>
  <dcterms:created xsi:type="dcterms:W3CDTF">2024-01-08T16:23:02Z</dcterms:created>
  <dcterms:modified xsi:type="dcterms:W3CDTF">2024-01-11T15:28:19Z</dcterms:modified>
</cp:coreProperties>
</file>