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20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50BCA7-6F8D-424F-B9FA-35B4E8B4B0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8FF7846-0CD2-473D-992B-C9856B01D1E4}">
      <dgm:prSet/>
      <dgm:spPr/>
      <dgm:t>
        <a:bodyPr/>
        <a:lstStyle/>
        <a:p>
          <a:r>
            <a:rPr lang="en-US"/>
            <a:t>1. Data Collection: Gathering job descriptions and existing resumes.</a:t>
          </a:r>
        </a:p>
      </dgm:t>
    </dgm:pt>
    <dgm:pt modelId="{5C92810B-94D4-4261-82CA-47CE36DFA78C}" type="parTrans" cxnId="{0E20015B-7B69-49E4-8BA1-95A2652B9BDB}">
      <dgm:prSet/>
      <dgm:spPr/>
      <dgm:t>
        <a:bodyPr/>
        <a:lstStyle/>
        <a:p>
          <a:endParaRPr lang="en-US"/>
        </a:p>
      </dgm:t>
    </dgm:pt>
    <dgm:pt modelId="{BA07A244-74BD-4E87-A35C-A72A21FE5327}" type="sibTrans" cxnId="{0E20015B-7B69-49E4-8BA1-95A2652B9BDB}">
      <dgm:prSet/>
      <dgm:spPr/>
      <dgm:t>
        <a:bodyPr/>
        <a:lstStyle/>
        <a:p>
          <a:endParaRPr lang="en-US"/>
        </a:p>
      </dgm:t>
    </dgm:pt>
    <dgm:pt modelId="{8C45C965-CE77-4722-B289-4FEE8D1F8323}">
      <dgm:prSet/>
      <dgm:spPr/>
      <dgm:t>
        <a:bodyPr/>
        <a:lstStyle/>
        <a:p>
          <a:r>
            <a:rPr lang="en-US"/>
            <a:t>2. Model Training: Utilizing the GPT-4 model to understand job-specific requirements.</a:t>
          </a:r>
        </a:p>
      </dgm:t>
    </dgm:pt>
    <dgm:pt modelId="{1637BC25-CA9C-4FCD-A04F-40FF9B6B1B9A}" type="parTrans" cxnId="{7CE1F478-B3B0-403E-A3FB-6E5B2B2DEF8E}">
      <dgm:prSet/>
      <dgm:spPr/>
      <dgm:t>
        <a:bodyPr/>
        <a:lstStyle/>
        <a:p>
          <a:endParaRPr lang="en-US"/>
        </a:p>
      </dgm:t>
    </dgm:pt>
    <dgm:pt modelId="{FB706B82-2BB3-46C2-B497-52C038C879D2}" type="sibTrans" cxnId="{7CE1F478-B3B0-403E-A3FB-6E5B2B2DEF8E}">
      <dgm:prSet/>
      <dgm:spPr/>
      <dgm:t>
        <a:bodyPr/>
        <a:lstStyle/>
        <a:p>
          <a:endParaRPr lang="en-US"/>
        </a:p>
      </dgm:t>
    </dgm:pt>
    <dgm:pt modelId="{0113CCBC-968F-4FB3-B473-B1614B95D3E1}">
      <dgm:prSet/>
      <dgm:spPr/>
      <dgm:t>
        <a:bodyPr/>
        <a:lstStyle/>
        <a:p>
          <a:r>
            <a:rPr lang="en-US"/>
            <a:t>3. Streamlit Application: Creating a user-friendly interface for resume customization.</a:t>
          </a:r>
        </a:p>
      </dgm:t>
    </dgm:pt>
    <dgm:pt modelId="{5728C838-A7DC-475D-9E31-F1C45A5238E7}" type="parTrans" cxnId="{CD2CE064-AC8A-426F-AB08-833D8C7CEA67}">
      <dgm:prSet/>
      <dgm:spPr/>
      <dgm:t>
        <a:bodyPr/>
        <a:lstStyle/>
        <a:p>
          <a:endParaRPr lang="en-US"/>
        </a:p>
      </dgm:t>
    </dgm:pt>
    <dgm:pt modelId="{469EFC11-F1A9-4E55-9C90-00B603994DB6}" type="sibTrans" cxnId="{CD2CE064-AC8A-426F-AB08-833D8C7CEA67}">
      <dgm:prSet/>
      <dgm:spPr/>
      <dgm:t>
        <a:bodyPr/>
        <a:lstStyle/>
        <a:p>
          <a:endParaRPr lang="en-US"/>
        </a:p>
      </dgm:t>
    </dgm:pt>
    <dgm:pt modelId="{ABB4CF71-8D32-403A-A124-3BE20D8C5491}">
      <dgm:prSet/>
      <dgm:spPr/>
      <dgm:t>
        <a:bodyPr/>
        <a:lstStyle/>
        <a:p>
          <a:r>
            <a:rPr lang="en-US"/>
            <a:t>4. Testing: Ensuring the accuracy and relevance of generated resumes.</a:t>
          </a:r>
        </a:p>
      </dgm:t>
    </dgm:pt>
    <dgm:pt modelId="{C0E35C42-4BE6-4B47-A32A-1167074C7B0E}" type="parTrans" cxnId="{67754DF1-736C-4268-AF55-A2C3EE792FFC}">
      <dgm:prSet/>
      <dgm:spPr/>
      <dgm:t>
        <a:bodyPr/>
        <a:lstStyle/>
        <a:p>
          <a:endParaRPr lang="en-US"/>
        </a:p>
      </dgm:t>
    </dgm:pt>
    <dgm:pt modelId="{D3003958-28BE-40A3-A325-E4EEDEF3411C}" type="sibTrans" cxnId="{67754DF1-736C-4268-AF55-A2C3EE792FFC}">
      <dgm:prSet/>
      <dgm:spPr/>
      <dgm:t>
        <a:bodyPr/>
        <a:lstStyle/>
        <a:p>
          <a:endParaRPr lang="en-US"/>
        </a:p>
      </dgm:t>
    </dgm:pt>
    <dgm:pt modelId="{B209833C-DAB3-4FF7-BFB3-9150173C099E}" type="pres">
      <dgm:prSet presAssocID="{3B50BCA7-6F8D-424F-B9FA-35B4E8B4B0FA}" presName="root" presStyleCnt="0">
        <dgm:presLayoutVars>
          <dgm:dir/>
          <dgm:resizeHandles val="exact"/>
        </dgm:presLayoutVars>
      </dgm:prSet>
      <dgm:spPr/>
    </dgm:pt>
    <dgm:pt modelId="{2859BDC3-ACFF-472A-94B6-7C86A89097C7}" type="pres">
      <dgm:prSet presAssocID="{68FF7846-0CD2-473D-992B-C9856B01D1E4}" presName="compNode" presStyleCnt="0"/>
      <dgm:spPr/>
    </dgm:pt>
    <dgm:pt modelId="{BB9032B4-7313-427F-924C-C3C9A01CA3E9}" type="pres">
      <dgm:prSet presAssocID="{68FF7846-0CD2-473D-992B-C9856B01D1E4}" presName="bgRect" presStyleLbl="bgShp" presStyleIdx="0" presStyleCnt="4"/>
      <dgm:spPr/>
    </dgm:pt>
    <dgm:pt modelId="{BE5686DB-A2C4-4C98-982B-081AD36ADCC1}" type="pres">
      <dgm:prSet presAssocID="{68FF7846-0CD2-473D-992B-C9856B01D1E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9D61BFB-1A15-4752-8DD0-41D30F9627B2}" type="pres">
      <dgm:prSet presAssocID="{68FF7846-0CD2-473D-992B-C9856B01D1E4}" presName="spaceRect" presStyleCnt="0"/>
      <dgm:spPr/>
    </dgm:pt>
    <dgm:pt modelId="{7C6778F1-1947-4907-897B-AC1301AF15CF}" type="pres">
      <dgm:prSet presAssocID="{68FF7846-0CD2-473D-992B-C9856B01D1E4}" presName="parTx" presStyleLbl="revTx" presStyleIdx="0" presStyleCnt="4">
        <dgm:presLayoutVars>
          <dgm:chMax val="0"/>
          <dgm:chPref val="0"/>
        </dgm:presLayoutVars>
      </dgm:prSet>
      <dgm:spPr/>
    </dgm:pt>
    <dgm:pt modelId="{D8169CD6-BD40-4FAD-9E96-11C3E840414B}" type="pres">
      <dgm:prSet presAssocID="{BA07A244-74BD-4E87-A35C-A72A21FE5327}" presName="sibTrans" presStyleCnt="0"/>
      <dgm:spPr/>
    </dgm:pt>
    <dgm:pt modelId="{78C5EF23-4FDE-4D51-8CA5-0751C3FAEB01}" type="pres">
      <dgm:prSet presAssocID="{8C45C965-CE77-4722-B289-4FEE8D1F8323}" presName="compNode" presStyleCnt="0"/>
      <dgm:spPr/>
    </dgm:pt>
    <dgm:pt modelId="{5CBBAEB6-0405-4B9A-84D7-365EDADEE5AE}" type="pres">
      <dgm:prSet presAssocID="{8C45C965-CE77-4722-B289-4FEE8D1F8323}" presName="bgRect" presStyleLbl="bgShp" presStyleIdx="1" presStyleCnt="4"/>
      <dgm:spPr/>
    </dgm:pt>
    <dgm:pt modelId="{CCC7239B-7C96-4102-BF89-06040D6429F7}" type="pres">
      <dgm:prSet presAssocID="{8C45C965-CE77-4722-B289-4FEE8D1F832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43E49BAC-B288-411B-9D0A-F81629BFF3EC}" type="pres">
      <dgm:prSet presAssocID="{8C45C965-CE77-4722-B289-4FEE8D1F8323}" presName="spaceRect" presStyleCnt="0"/>
      <dgm:spPr/>
    </dgm:pt>
    <dgm:pt modelId="{B727C420-EC11-429A-81E1-6DF8ADA2E3F0}" type="pres">
      <dgm:prSet presAssocID="{8C45C965-CE77-4722-B289-4FEE8D1F8323}" presName="parTx" presStyleLbl="revTx" presStyleIdx="1" presStyleCnt="4">
        <dgm:presLayoutVars>
          <dgm:chMax val="0"/>
          <dgm:chPref val="0"/>
        </dgm:presLayoutVars>
      </dgm:prSet>
      <dgm:spPr/>
    </dgm:pt>
    <dgm:pt modelId="{A9F1002F-A239-478C-9E2F-8E6A38A70840}" type="pres">
      <dgm:prSet presAssocID="{FB706B82-2BB3-46C2-B497-52C038C879D2}" presName="sibTrans" presStyleCnt="0"/>
      <dgm:spPr/>
    </dgm:pt>
    <dgm:pt modelId="{C3A05799-363B-4689-B072-A29FDD8A5765}" type="pres">
      <dgm:prSet presAssocID="{0113CCBC-968F-4FB3-B473-B1614B95D3E1}" presName="compNode" presStyleCnt="0"/>
      <dgm:spPr/>
    </dgm:pt>
    <dgm:pt modelId="{6C2CE5E8-ABE6-493F-96C4-F532804AFFD5}" type="pres">
      <dgm:prSet presAssocID="{0113CCBC-968F-4FB3-B473-B1614B95D3E1}" presName="bgRect" presStyleLbl="bgShp" presStyleIdx="2" presStyleCnt="4"/>
      <dgm:spPr/>
    </dgm:pt>
    <dgm:pt modelId="{A3BFFAB8-5A3A-4396-936F-F374EC9D7723}" type="pres">
      <dgm:prSet presAssocID="{0113CCBC-968F-4FB3-B473-B1614B95D3E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6477F37-2725-4E29-BCF9-DEFFEE3A9819}" type="pres">
      <dgm:prSet presAssocID="{0113CCBC-968F-4FB3-B473-B1614B95D3E1}" presName="spaceRect" presStyleCnt="0"/>
      <dgm:spPr/>
    </dgm:pt>
    <dgm:pt modelId="{9505E792-D2FF-4495-8F19-0B446EC5D5E6}" type="pres">
      <dgm:prSet presAssocID="{0113CCBC-968F-4FB3-B473-B1614B95D3E1}" presName="parTx" presStyleLbl="revTx" presStyleIdx="2" presStyleCnt="4">
        <dgm:presLayoutVars>
          <dgm:chMax val="0"/>
          <dgm:chPref val="0"/>
        </dgm:presLayoutVars>
      </dgm:prSet>
      <dgm:spPr/>
    </dgm:pt>
    <dgm:pt modelId="{CF2E9525-3C96-4030-8AC1-0A2D2495DE2A}" type="pres">
      <dgm:prSet presAssocID="{469EFC11-F1A9-4E55-9C90-00B603994DB6}" presName="sibTrans" presStyleCnt="0"/>
      <dgm:spPr/>
    </dgm:pt>
    <dgm:pt modelId="{BA21D975-04C8-47DE-A6C6-8F2E8A4D443A}" type="pres">
      <dgm:prSet presAssocID="{ABB4CF71-8D32-403A-A124-3BE20D8C5491}" presName="compNode" presStyleCnt="0"/>
      <dgm:spPr/>
    </dgm:pt>
    <dgm:pt modelId="{2D558DE0-D64F-4A55-A9DF-899173AA31EB}" type="pres">
      <dgm:prSet presAssocID="{ABB4CF71-8D32-403A-A124-3BE20D8C5491}" presName="bgRect" presStyleLbl="bgShp" presStyleIdx="3" presStyleCnt="4"/>
      <dgm:spPr/>
    </dgm:pt>
    <dgm:pt modelId="{DAB19E26-3433-4781-AE74-D73F24CC4470}" type="pres">
      <dgm:prSet presAssocID="{ABB4CF71-8D32-403A-A124-3BE20D8C549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3B1EC76-7466-4082-B68E-4EDE4AED39C4}" type="pres">
      <dgm:prSet presAssocID="{ABB4CF71-8D32-403A-A124-3BE20D8C5491}" presName="spaceRect" presStyleCnt="0"/>
      <dgm:spPr/>
    </dgm:pt>
    <dgm:pt modelId="{E069D61F-757B-479A-B9DA-926EF0B6721F}" type="pres">
      <dgm:prSet presAssocID="{ABB4CF71-8D32-403A-A124-3BE20D8C549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2A9BA01-F2E9-4822-8154-C910BDDD1D23}" type="presOf" srcId="{ABB4CF71-8D32-403A-A124-3BE20D8C5491}" destId="{E069D61F-757B-479A-B9DA-926EF0B6721F}" srcOrd="0" destOrd="0" presId="urn:microsoft.com/office/officeart/2018/2/layout/IconVerticalSolidList"/>
    <dgm:cxn modelId="{2B2EEF09-1C29-4E09-96E2-CB201898B3B6}" type="presOf" srcId="{8C45C965-CE77-4722-B289-4FEE8D1F8323}" destId="{B727C420-EC11-429A-81E1-6DF8ADA2E3F0}" srcOrd="0" destOrd="0" presId="urn:microsoft.com/office/officeart/2018/2/layout/IconVerticalSolidList"/>
    <dgm:cxn modelId="{0E20015B-7B69-49E4-8BA1-95A2652B9BDB}" srcId="{3B50BCA7-6F8D-424F-B9FA-35B4E8B4B0FA}" destId="{68FF7846-0CD2-473D-992B-C9856B01D1E4}" srcOrd="0" destOrd="0" parTransId="{5C92810B-94D4-4261-82CA-47CE36DFA78C}" sibTransId="{BA07A244-74BD-4E87-A35C-A72A21FE5327}"/>
    <dgm:cxn modelId="{CD2CE064-AC8A-426F-AB08-833D8C7CEA67}" srcId="{3B50BCA7-6F8D-424F-B9FA-35B4E8B4B0FA}" destId="{0113CCBC-968F-4FB3-B473-B1614B95D3E1}" srcOrd="2" destOrd="0" parTransId="{5728C838-A7DC-475D-9E31-F1C45A5238E7}" sibTransId="{469EFC11-F1A9-4E55-9C90-00B603994DB6}"/>
    <dgm:cxn modelId="{D2ABCF71-FB38-49E1-950D-0664B367C787}" type="presOf" srcId="{68FF7846-0CD2-473D-992B-C9856B01D1E4}" destId="{7C6778F1-1947-4907-897B-AC1301AF15CF}" srcOrd="0" destOrd="0" presId="urn:microsoft.com/office/officeart/2018/2/layout/IconVerticalSolidList"/>
    <dgm:cxn modelId="{7CE1F478-B3B0-403E-A3FB-6E5B2B2DEF8E}" srcId="{3B50BCA7-6F8D-424F-B9FA-35B4E8B4B0FA}" destId="{8C45C965-CE77-4722-B289-4FEE8D1F8323}" srcOrd="1" destOrd="0" parTransId="{1637BC25-CA9C-4FCD-A04F-40FF9B6B1B9A}" sibTransId="{FB706B82-2BB3-46C2-B497-52C038C879D2}"/>
    <dgm:cxn modelId="{7FAEC291-4CD1-4E4A-9DD4-59FFC802FFF9}" type="presOf" srcId="{0113CCBC-968F-4FB3-B473-B1614B95D3E1}" destId="{9505E792-D2FF-4495-8F19-0B446EC5D5E6}" srcOrd="0" destOrd="0" presId="urn:microsoft.com/office/officeart/2018/2/layout/IconVerticalSolidList"/>
    <dgm:cxn modelId="{50E939AF-B177-457D-8F41-E7D9D7A3E8B2}" type="presOf" srcId="{3B50BCA7-6F8D-424F-B9FA-35B4E8B4B0FA}" destId="{B209833C-DAB3-4FF7-BFB3-9150173C099E}" srcOrd="0" destOrd="0" presId="urn:microsoft.com/office/officeart/2018/2/layout/IconVerticalSolidList"/>
    <dgm:cxn modelId="{67754DF1-736C-4268-AF55-A2C3EE792FFC}" srcId="{3B50BCA7-6F8D-424F-B9FA-35B4E8B4B0FA}" destId="{ABB4CF71-8D32-403A-A124-3BE20D8C5491}" srcOrd="3" destOrd="0" parTransId="{C0E35C42-4BE6-4B47-A32A-1167074C7B0E}" sibTransId="{D3003958-28BE-40A3-A325-E4EEDEF3411C}"/>
    <dgm:cxn modelId="{8F8F0043-097A-4DAF-A6CC-5AF116950350}" type="presParOf" srcId="{B209833C-DAB3-4FF7-BFB3-9150173C099E}" destId="{2859BDC3-ACFF-472A-94B6-7C86A89097C7}" srcOrd="0" destOrd="0" presId="urn:microsoft.com/office/officeart/2018/2/layout/IconVerticalSolidList"/>
    <dgm:cxn modelId="{028A31B6-CA12-4ECD-BAE2-27EC882D0796}" type="presParOf" srcId="{2859BDC3-ACFF-472A-94B6-7C86A89097C7}" destId="{BB9032B4-7313-427F-924C-C3C9A01CA3E9}" srcOrd="0" destOrd="0" presId="urn:microsoft.com/office/officeart/2018/2/layout/IconVerticalSolidList"/>
    <dgm:cxn modelId="{F2799DFE-2D70-4758-AA1C-4BFBB08C32E7}" type="presParOf" srcId="{2859BDC3-ACFF-472A-94B6-7C86A89097C7}" destId="{BE5686DB-A2C4-4C98-982B-081AD36ADCC1}" srcOrd="1" destOrd="0" presId="urn:microsoft.com/office/officeart/2018/2/layout/IconVerticalSolidList"/>
    <dgm:cxn modelId="{BB2F1382-AD5C-48D8-8476-4DD7F1A1C410}" type="presParOf" srcId="{2859BDC3-ACFF-472A-94B6-7C86A89097C7}" destId="{19D61BFB-1A15-4752-8DD0-41D30F9627B2}" srcOrd="2" destOrd="0" presId="urn:microsoft.com/office/officeart/2018/2/layout/IconVerticalSolidList"/>
    <dgm:cxn modelId="{B61BBACE-AFD2-4E20-B5BB-357308DF1B1B}" type="presParOf" srcId="{2859BDC3-ACFF-472A-94B6-7C86A89097C7}" destId="{7C6778F1-1947-4907-897B-AC1301AF15CF}" srcOrd="3" destOrd="0" presId="urn:microsoft.com/office/officeart/2018/2/layout/IconVerticalSolidList"/>
    <dgm:cxn modelId="{2F000729-6DBE-4017-B836-01B0FC5A76A1}" type="presParOf" srcId="{B209833C-DAB3-4FF7-BFB3-9150173C099E}" destId="{D8169CD6-BD40-4FAD-9E96-11C3E840414B}" srcOrd="1" destOrd="0" presId="urn:microsoft.com/office/officeart/2018/2/layout/IconVerticalSolidList"/>
    <dgm:cxn modelId="{D153C306-E675-444E-9D8F-281B3E556C22}" type="presParOf" srcId="{B209833C-DAB3-4FF7-BFB3-9150173C099E}" destId="{78C5EF23-4FDE-4D51-8CA5-0751C3FAEB01}" srcOrd="2" destOrd="0" presId="urn:microsoft.com/office/officeart/2018/2/layout/IconVerticalSolidList"/>
    <dgm:cxn modelId="{EA985027-5398-4CCE-BB7E-C4EF443BE56A}" type="presParOf" srcId="{78C5EF23-4FDE-4D51-8CA5-0751C3FAEB01}" destId="{5CBBAEB6-0405-4B9A-84D7-365EDADEE5AE}" srcOrd="0" destOrd="0" presId="urn:microsoft.com/office/officeart/2018/2/layout/IconVerticalSolidList"/>
    <dgm:cxn modelId="{5CDEBF9C-27BC-4E8D-82C4-CE81F590A205}" type="presParOf" srcId="{78C5EF23-4FDE-4D51-8CA5-0751C3FAEB01}" destId="{CCC7239B-7C96-4102-BF89-06040D6429F7}" srcOrd="1" destOrd="0" presId="urn:microsoft.com/office/officeart/2018/2/layout/IconVerticalSolidList"/>
    <dgm:cxn modelId="{C75B0D59-4A7B-4E9F-B242-B0AC8EF652B4}" type="presParOf" srcId="{78C5EF23-4FDE-4D51-8CA5-0751C3FAEB01}" destId="{43E49BAC-B288-411B-9D0A-F81629BFF3EC}" srcOrd="2" destOrd="0" presId="urn:microsoft.com/office/officeart/2018/2/layout/IconVerticalSolidList"/>
    <dgm:cxn modelId="{57D764B8-6FF0-437F-B464-6BD5DAB1BFFA}" type="presParOf" srcId="{78C5EF23-4FDE-4D51-8CA5-0751C3FAEB01}" destId="{B727C420-EC11-429A-81E1-6DF8ADA2E3F0}" srcOrd="3" destOrd="0" presId="urn:microsoft.com/office/officeart/2018/2/layout/IconVerticalSolidList"/>
    <dgm:cxn modelId="{E970A5DA-1A26-4E62-9BC1-759D2513CDFD}" type="presParOf" srcId="{B209833C-DAB3-4FF7-BFB3-9150173C099E}" destId="{A9F1002F-A239-478C-9E2F-8E6A38A70840}" srcOrd="3" destOrd="0" presId="urn:microsoft.com/office/officeart/2018/2/layout/IconVerticalSolidList"/>
    <dgm:cxn modelId="{196C1D90-9E9D-464E-8E0D-81238A485147}" type="presParOf" srcId="{B209833C-DAB3-4FF7-BFB3-9150173C099E}" destId="{C3A05799-363B-4689-B072-A29FDD8A5765}" srcOrd="4" destOrd="0" presId="urn:microsoft.com/office/officeart/2018/2/layout/IconVerticalSolidList"/>
    <dgm:cxn modelId="{9C19E5F4-BA90-4E3A-841B-0A26EA691D94}" type="presParOf" srcId="{C3A05799-363B-4689-B072-A29FDD8A5765}" destId="{6C2CE5E8-ABE6-493F-96C4-F532804AFFD5}" srcOrd="0" destOrd="0" presId="urn:microsoft.com/office/officeart/2018/2/layout/IconVerticalSolidList"/>
    <dgm:cxn modelId="{2D77E378-DDBF-40FB-9CB5-4A9994B21E37}" type="presParOf" srcId="{C3A05799-363B-4689-B072-A29FDD8A5765}" destId="{A3BFFAB8-5A3A-4396-936F-F374EC9D7723}" srcOrd="1" destOrd="0" presId="urn:microsoft.com/office/officeart/2018/2/layout/IconVerticalSolidList"/>
    <dgm:cxn modelId="{78526FF0-D3F3-4E49-ADDB-D70BA5C15BD1}" type="presParOf" srcId="{C3A05799-363B-4689-B072-A29FDD8A5765}" destId="{16477F37-2725-4E29-BCF9-DEFFEE3A9819}" srcOrd="2" destOrd="0" presId="urn:microsoft.com/office/officeart/2018/2/layout/IconVerticalSolidList"/>
    <dgm:cxn modelId="{E5540AD2-197A-428A-B8CE-1E3028A47BB3}" type="presParOf" srcId="{C3A05799-363B-4689-B072-A29FDD8A5765}" destId="{9505E792-D2FF-4495-8F19-0B446EC5D5E6}" srcOrd="3" destOrd="0" presId="urn:microsoft.com/office/officeart/2018/2/layout/IconVerticalSolidList"/>
    <dgm:cxn modelId="{C93B1C87-19C1-44D9-B190-8AFA40DD3EAC}" type="presParOf" srcId="{B209833C-DAB3-4FF7-BFB3-9150173C099E}" destId="{CF2E9525-3C96-4030-8AC1-0A2D2495DE2A}" srcOrd="5" destOrd="0" presId="urn:microsoft.com/office/officeart/2018/2/layout/IconVerticalSolidList"/>
    <dgm:cxn modelId="{7DAD349D-823C-48B7-AAEF-38865919FFF2}" type="presParOf" srcId="{B209833C-DAB3-4FF7-BFB3-9150173C099E}" destId="{BA21D975-04C8-47DE-A6C6-8F2E8A4D443A}" srcOrd="6" destOrd="0" presId="urn:microsoft.com/office/officeart/2018/2/layout/IconVerticalSolidList"/>
    <dgm:cxn modelId="{565753E2-7393-4C25-8FBD-B32C9F765DA8}" type="presParOf" srcId="{BA21D975-04C8-47DE-A6C6-8F2E8A4D443A}" destId="{2D558DE0-D64F-4A55-A9DF-899173AA31EB}" srcOrd="0" destOrd="0" presId="urn:microsoft.com/office/officeart/2018/2/layout/IconVerticalSolidList"/>
    <dgm:cxn modelId="{25C034AB-4F84-455A-AA33-058BB590615D}" type="presParOf" srcId="{BA21D975-04C8-47DE-A6C6-8F2E8A4D443A}" destId="{DAB19E26-3433-4781-AE74-D73F24CC4470}" srcOrd="1" destOrd="0" presId="urn:microsoft.com/office/officeart/2018/2/layout/IconVerticalSolidList"/>
    <dgm:cxn modelId="{71803F95-572D-496B-8ED5-73578EE5196C}" type="presParOf" srcId="{BA21D975-04C8-47DE-A6C6-8F2E8A4D443A}" destId="{D3B1EC76-7466-4082-B68E-4EDE4AED39C4}" srcOrd="2" destOrd="0" presId="urn:microsoft.com/office/officeart/2018/2/layout/IconVerticalSolidList"/>
    <dgm:cxn modelId="{B9C593ED-1C05-4893-B83E-1CDFA1A6D683}" type="presParOf" srcId="{BA21D975-04C8-47DE-A6C6-8F2E8A4D443A}" destId="{E069D61F-757B-479A-B9DA-926EF0B672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8E2D9B-E10E-461E-9945-8C0D17002C9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2045D22-B51A-4419-82F1-28AE6501A2F2}">
      <dgm:prSet/>
      <dgm:spPr/>
      <dgm:t>
        <a:bodyPr/>
        <a:lstStyle/>
        <a:p>
          <a:r>
            <a:rPr lang="en-US"/>
            <a:t>1. GPT-4: For analyzing job descriptions and generating tailored resume content.</a:t>
          </a:r>
        </a:p>
      </dgm:t>
    </dgm:pt>
    <dgm:pt modelId="{D21C2E24-0756-486D-90CA-1E6C9246FF20}" type="parTrans" cxnId="{5AE5C7F7-0F90-4D29-A76B-10996BAF993A}">
      <dgm:prSet/>
      <dgm:spPr/>
      <dgm:t>
        <a:bodyPr/>
        <a:lstStyle/>
        <a:p>
          <a:endParaRPr lang="en-US"/>
        </a:p>
      </dgm:t>
    </dgm:pt>
    <dgm:pt modelId="{EF4F853F-4557-45B8-B10E-7310151F9FAA}" type="sibTrans" cxnId="{5AE5C7F7-0F90-4D29-A76B-10996BAF993A}">
      <dgm:prSet/>
      <dgm:spPr/>
      <dgm:t>
        <a:bodyPr/>
        <a:lstStyle/>
        <a:p>
          <a:endParaRPr lang="en-US"/>
        </a:p>
      </dgm:t>
    </dgm:pt>
    <dgm:pt modelId="{705CE881-7423-44E3-A764-878A4EAB2A6A}">
      <dgm:prSet/>
      <dgm:spPr/>
      <dgm:t>
        <a:bodyPr/>
        <a:lstStyle/>
        <a:p>
          <a:r>
            <a:rPr lang="en-US"/>
            <a:t>2. Streamlit: For developing the user interface.</a:t>
          </a:r>
        </a:p>
      </dgm:t>
    </dgm:pt>
    <dgm:pt modelId="{FBC19511-6AE8-4E74-8B25-147E712013EF}" type="parTrans" cxnId="{21C39629-E8FC-47CE-8C35-149B9B83F610}">
      <dgm:prSet/>
      <dgm:spPr/>
      <dgm:t>
        <a:bodyPr/>
        <a:lstStyle/>
        <a:p>
          <a:endParaRPr lang="en-US"/>
        </a:p>
      </dgm:t>
    </dgm:pt>
    <dgm:pt modelId="{F97FAFD7-F902-4E7A-B856-0C8C21823A38}" type="sibTrans" cxnId="{21C39629-E8FC-47CE-8C35-149B9B83F610}">
      <dgm:prSet/>
      <dgm:spPr/>
      <dgm:t>
        <a:bodyPr/>
        <a:lstStyle/>
        <a:p>
          <a:endParaRPr lang="en-US"/>
        </a:p>
      </dgm:t>
    </dgm:pt>
    <dgm:pt modelId="{1CD052A4-9573-45BF-9014-A7131AF40719}">
      <dgm:prSet/>
      <dgm:spPr/>
      <dgm:t>
        <a:bodyPr/>
        <a:lstStyle/>
        <a:p>
          <a:r>
            <a:rPr lang="en-US"/>
            <a:t>3. Python: For backend development and integration with GPT-4.</a:t>
          </a:r>
        </a:p>
      </dgm:t>
    </dgm:pt>
    <dgm:pt modelId="{A0CC0D16-B3E2-4F09-B457-4B5786373977}" type="parTrans" cxnId="{AFA352A4-78CC-49AA-81F4-98905BB9667C}">
      <dgm:prSet/>
      <dgm:spPr/>
      <dgm:t>
        <a:bodyPr/>
        <a:lstStyle/>
        <a:p>
          <a:endParaRPr lang="en-US"/>
        </a:p>
      </dgm:t>
    </dgm:pt>
    <dgm:pt modelId="{7A70201D-05D9-42B6-80E8-3BB18819A3F3}" type="sibTrans" cxnId="{AFA352A4-78CC-49AA-81F4-98905BB9667C}">
      <dgm:prSet/>
      <dgm:spPr/>
      <dgm:t>
        <a:bodyPr/>
        <a:lstStyle/>
        <a:p>
          <a:endParaRPr lang="en-US"/>
        </a:p>
      </dgm:t>
    </dgm:pt>
    <dgm:pt modelId="{078717D1-F3E7-4F51-B33F-F743F374FA62}">
      <dgm:prSet/>
      <dgm:spPr/>
      <dgm:t>
        <a:bodyPr/>
        <a:lstStyle/>
        <a:p>
          <a:r>
            <a:rPr lang="en-US"/>
            <a:t>4. Git: For version control and collaboration.</a:t>
          </a:r>
        </a:p>
      </dgm:t>
    </dgm:pt>
    <dgm:pt modelId="{2B5523CA-E39C-4B24-BCBF-68F384BDB146}" type="parTrans" cxnId="{E171F6A8-3C54-4247-9962-EBBEC83EC11A}">
      <dgm:prSet/>
      <dgm:spPr/>
      <dgm:t>
        <a:bodyPr/>
        <a:lstStyle/>
        <a:p>
          <a:endParaRPr lang="en-US"/>
        </a:p>
      </dgm:t>
    </dgm:pt>
    <dgm:pt modelId="{28368D55-CB00-46BA-8785-356329C13544}" type="sibTrans" cxnId="{E171F6A8-3C54-4247-9962-EBBEC83EC11A}">
      <dgm:prSet/>
      <dgm:spPr/>
      <dgm:t>
        <a:bodyPr/>
        <a:lstStyle/>
        <a:p>
          <a:endParaRPr lang="en-US"/>
        </a:p>
      </dgm:t>
    </dgm:pt>
    <dgm:pt modelId="{9B4EB2C1-8A4C-4FCB-89DF-AF72AF5F25DD}" type="pres">
      <dgm:prSet presAssocID="{3D8E2D9B-E10E-461E-9945-8C0D17002C90}" presName="diagram" presStyleCnt="0">
        <dgm:presLayoutVars>
          <dgm:dir/>
          <dgm:resizeHandles val="exact"/>
        </dgm:presLayoutVars>
      </dgm:prSet>
      <dgm:spPr/>
    </dgm:pt>
    <dgm:pt modelId="{71D931E9-3EF9-460D-B3C6-8C35A04C261C}" type="pres">
      <dgm:prSet presAssocID="{82045D22-B51A-4419-82F1-28AE6501A2F2}" presName="node" presStyleLbl="node1" presStyleIdx="0" presStyleCnt="4">
        <dgm:presLayoutVars>
          <dgm:bulletEnabled val="1"/>
        </dgm:presLayoutVars>
      </dgm:prSet>
      <dgm:spPr/>
    </dgm:pt>
    <dgm:pt modelId="{2ACEE13D-84BD-4972-98BC-CA5EFB65F203}" type="pres">
      <dgm:prSet presAssocID="{EF4F853F-4557-45B8-B10E-7310151F9FAA}" presName="sibTrans" presStyleCnt="0"/>
      <dgm:spPr/>
    </dgm:pt>
    <dgm:pt modelId="{451E7B17-538E-4421-B38A-539EAF3285BC}" type="pres">
      <dgm:prSet presAssocID="{705CE881-7423-44E3-A764-878A4EAB2A6A}" presName="node" presStyleLbl="node1" presStyleIdx="1" presStyleCnt="4">
        <dgm:presLayoutVars>
          <dgm:bulletEnabled val="1"/>
        </dgm:presLayoutVars>
      </dgm:prSet>
      <dgm:spPr/>
    </dgm:pt>
    <dgm:pt modelId="{C66EA964-2942-4800-AD70-57BAB52E486B}" type="pres">
      <dgm:prSet presAssocID="{F97FAFD7-F902-4E7A-B856-0C8C21823A38}" presName="sibTrans" presStyleCnt="0"/>
      <dgm:spPr/>
    </dgm:pt>
    <dgm:pt modelId="{7FFEB57E-4C40-44C4-84A4-28F03BB110DC}" type="pres">
      <dgm:prSet presAssocID="{1CD052A4-9573-45BF-9014-A7131AF40719}" presName="node" presStyleLbl="node1" presStyleIdx="2" presStyleCnt="4">
        <dgm:presLayoutVars>
          <dgm:bulletEnabled val="1"/>
        </dgm:presLayoutVars>
      </dgm:prSet>
      <dgm:spPr/>
    </dgm:pt>
    <dgm:pt modelId="{0867A357-8A79-4478-9B8F-4192F0688409}" type="pres">
      <dgm:prSet presAssocID="{7A70201D-05D9-42B6-80E8-3BB18819A3F3}" presName="sibTrans" presStyleCnt="0"/>
      <dgm:spPr/>
    </dgm:pt>
    <dgm:pt modelId="{8792BD8C-BCF3-48FA-9A3F-BE653CDE4D04}" type="pres">
      <dgm:prSet presAssocID="{078717D1-F3E7-4F51-B33F-F743F374FA62}" presName="node" presStyleLbl="node1" presStyleIdx="3" presStyleCnt="4">
        <dgm:presLayoutVars>
          <dgm:bulletEnabled val="1"/>
        </dgm:presLayoutVars>
      </dgm:prSet>
      <dgm:spPr/>
    </dgm:pt>
  </dgm:ptLst>
  <dgm:cxnLst>
    <dgm:cxn modelId="{480D1B07-4A67-457F-98EB-F4A7ADA6A485}" type="presOf" srcId="{82045D22-B51A-4419-82F1-28AE6501A2F2}" destId="{71D931E9-3EF9-460D-B3C6-8C35A04C261C}" srcOrd="0" destOrd="0" presId="urn:microsoft.com/office/officeart/2005/8/layout/default"/>
    <dgm:cxn modelId="{24CE4E1F-924A-4700-8508-ECA2706EA3EC}" type="presOf" srcId="{3D8E2D9B-E10E-461E-9945-8C0D17002C90}" destId="{9B4EB2C1-8A4C-4FCB-89DF-AF72AF5F25DD}" srcOrd="0" destOrd="0" presId="urn:microsoft.com/office/officeart/2005/8/layout/default"/>
    <dgm:cxn modelId="{21C39629-E8FC-47CE-8C35-149B9B83F610}" srcId="{3D8E2D9B-E10E-461E-9945-8C0D17002C90}" destId="{705CE881-7423-44E3-A764-878A4EAB2A6A}" srcOrd="1" destOrd="0" parTransId="{FBC19511-6AE8-4E74-8B25-147E712013EF}" sibTransId="{F97FAFD7-F902-4E7A-B856-0C8C21823A38}"/>
    <dgm:cxn modelId="{76645E5C-830E-414C-BC68-2DAF40677D4F}" type="presOf" srcId="{078717D1-F3E7-4F51-B33F-F743F374FA62}" destId="{8792BD8C-BCF3-48FA-9A3F-BE653CDE4D04}" srcOrd="0" destOrd="0" presId="urn:microsoft.com/office/officeart/2005/8/layout/default"/>
    <dgm:cxn modelId="{7457B360-5C25-4F13-8F87-761464B62A18}" type="presOf" srcId="{1CD052A4-9573-45BF-9014-A7131AF40719}" destId="{7FFEB57E-4C40-44C4-84A4-28F03BB110DC}" srcOrd="0" destOrd="0" presId="urn:microsoft.com/office/officeart/2005/8/layout/default"/>
    <dgm:cxn modelId="{AFA352A4-78CC-49AA-81F4-98905BB9667C}" srcId="{3D8E2D9B-E10E-461E-9945-8C0D17002C90}" destId="{1CD052A4-9573-45BF-9014-A7131AF40719}" srcOrd="2" destOrd="0" parTransId="{A0CC0D16-B3E2-4F09-B457-4B5786373977}" sibTransId="{7A70201D-05D9-42B6-80E8-3BB18819A3F3}"/>
    <dgm:cxn modelId="{E171F6A8-3C54-4247-9962-EBBEC83EC11A}" srcId="{3D8E2D9B-E10E-461E-9945-8C0D17002C90}" destId="{078717D1-F3E7-4F51-B33F-F743F374FA62}" srcOrd="3" destOrd="0" parTransId="{2B5523CA-E39C-4B24-BCBF-68F384BDB146}" sibTransId="{28368D55-CB00-46BA-8785-356329C13544}"/>
    <dgm:cxn modelId="{17735FD4-2D78-4091-B1D5-68B59715D1EE}" type="presOf" srcId="{705CE881-7423-44E3-A764-878A4EAB2A6A}" destId="{451E7B17-538E-4421-B38A-539EAF3285BC}" srcOrd="0" destOrd="0" presId="urn:microsoft.com/office/officeart/2005/8/layout/default"/>
    <dgm:cxn modelId="{5AE5C7F7-0F90-4D29-A76B-10996BAF993A}" srcId="{3D8E2D9B-E10E-461E-9945-8C0D17002C90}" destId="{82045D22-B51A-4419-82F1-28AE6501A2F2}" srcOrd="0" destOrd="0" parTransId="{D21C2E24-0756-486D-90CA-1E6C9246FF20}" sibTransId="{EF4F853F-4557-45B8-B10E-7310151F9FAA}"/>
    <dgm:cxn modelId="{A25F44E5-A35D-4A58-96CD-3757C1650352}" type="presParOf" srcId="{9B4EB2C1-8A4C-4FCB-89DF-AF72AF5F25DD}" destId="{71D931E9-3EF9-460D-B3C6-8C35A04C261C}" srcOrd="0" destOrd="0" presId="urn:microsoft.com/office/officeart/2005/8/layout/default"/>
    <dgm:cxn modelId="{C26BA362-1619-4D78-AADC-E7E4BB90253B}" type="presParOf" srcId="{9B4EB2C1-8A4C-4FCB-89DF-AF72AF5F25DD}" destId="{2ACEE13D-84BD-4972-98BC-CA5EFB65F203}" srcOrd="1" destOrd="0" presId="urn:microsoft.com/office/officeart/2005/8/layout/default"/>
    <dgm:cxn modelId="{934E41D5-BCB8-485A-8F36-36DB292B4E89}" type="presParOf" srcId="{9B4EB2C1-8A4C-4FCB-89DF-AF72AF5F25DD}" destId="{451E7B17-538E-4421-B38A-539EAF3285BC}" srcOrd="2" destOrd="0" presId="urn:microsoft.com/office/officeart/2005/8/layout/default"/>
    <dgm:cxn modelId="{B93B5B00-879F-4214-8058-42CC4EB68B6B}" type="presParOf" srcId="{9B4EB2C1-8A4C-4FCB-89DF-AF72AF5F25DD}" destId="{C66EA964-2942-4800-AD70-57BAB52E486B}" srcOrd="3" destOrd="0" presId="urn:microsoft.com/office/officeart/2005/8/layout/default"/>
    <dgm:cxn modelId="{A2959042-D3CE-45DC-8728-9D478FB7B1E5}" type="presParOf" srcId="{9B4EB2C1-8A4C-4FCB-89DF-AF72AF5F25DD}" destId="{7FFEB57E-4C40-44C4-84A4-28F03BB110DC}" srcOrd="4" destOrd="0" presId="urn:microsoft.com/office/officeart/2005/8/layout/default"/>
    <dgm:cxn modelId="{4B0EC730-3F78-4D78-B175-21EEB562750F}" type="presParOf" srcId="{9B4EB2C1-8A4C-4FCB-89DF-AF72AF5F25DD}" destId="{0867A357-8A79-4478-9B8F-4192F0688409}" srcOrd="5" destOrd="0" presId="urn:microsoft.com/office/officeart/2005/8/layout/default"/>
    <dgm:cxn modelId="{7F26DDA0-0777-4E94-A2EE-7616C877FAE6}" type="presParOf" srcId="{9B4EB2C1-8A4C-4FCB-89DF-AF72AF5F25DD}" destId="{8792BD8C-BCF3-48FA-9A3F-BE653CDE4D0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4B4ED3-FC6E-4819-8AA1-A2A865C9578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D464071-1CFD-4C31-BC55-DBA9E7B99A51}">
      <dgm:prSet/>
      <dgm:spPr/>
      <dgm:t>
        <a:bodyPr/>
        <a:lstStyle/>
        <a:p>
          <a:r>
            <a:rPr lang="en-US"/>
            <a:t>1. Job Description Analysis: Automatically identifies key requirements and skills.</a:t>
          </a:r>
        </a:p>
      </dgm:t>
    </dgm:pt>
    <dgm:pt modelId="{3E584D24-7DD4-473A-93D9-38563955B463}" type="parTrans" cxnId="{BD507A0F-94F0-4E37-9E3B-0932C4BF66EF}">
      <dgm:prSet/>
      <dgm:spPr/>
      <dgm:t>
        <a:bodyPr/>
        <a:lstStyle/>
        <a:p>
          <a:endParaRPr lang="en-US"/>
        </a:p>
      </dgm:t>
    </dgm:pt>
    <dgm:pt modelId="{46C71893-044C-4776-B3F4-AA85558507A6}" type="sibTrans" cxnId="{BD507A0F-94F0-4E37-9E3B-0932C4BF66EF}">
      <dgm:prSet/>
      <dgm:spPr/>
      <dgm:t>
        <a:bodyPr/>
        <a:lstStyle/>
        <a:p>
          <a:endParaRPr lang="en-US"/>
        </a:p>
      </dgm:t>
    </dgm:pt>
    <dgm:pt modelId="{E9FD3533-4973-43DA-A44E-D780583C7D31}">
      <dgm:prSet/>
      <dgm:spPr/>
      <dgm:t>
        <a:bodyPr/>
        <a:lstStyle/>
        <a:p>
          <a:r>
            <a:rPr lang="en-US"/>
            <a:t>2. Resume Tailoring: Adjusts resume content to align with job-specific criteria.</a:t>
          </a:r>
        </a:p>
      </dgm:t>
    </dgm:pt>
    <dgm:pt modelId="{088395A7-5377-4FD5-8AA7-966664F8CAE0}" type="parTrans" cxnId="{F540B44D-739B-42A6-A6EE-3C9953C15A6D}">
      <dgm:prSet/>
      <dgm:spPr/>
      <dgm:t>
        <a:bodyPr/>
        <a:lstStyle/>
        <a:p>
          <a:endParaRPr lang="en-US"/>
        </a:p>
      </dgm:t>
    </dgm:pt>
    <dgm:pt modelId="{9110BBAA-E699-4AA7-99FE-923E68DA00CC}" type="sibTrans" cxnId="{F540B44D-739B-42A6-A6EE-3C9953C15A6D}">
      <dgm:prSet/>
      <dgm:spPr/>
      <dgm:t>
        <a:bodyPr/>
        <a:lstStyle/>
        <a:p>
          <a:endParaRPr lang="en-US"/>
        </a:p>
      </dgm:t>
    </dgm:pt>
    <dgm:pt modelId="{0363E8E5-8CC1-42AE-BF89-8EAC06146B5C}">
      <dgm:prSet/>
      <dgm:spPr/>
      <dgm:t>
        <a:bodyPr/>
        <a:lstStyle/>
        <a:p>
          <a:r>
            <a:rPr lang="en-US"/>
            <a:t>3. User-Friendly Interface: Simple and intuitive application for non-technical users.</a:t>
          </a:r>
        </a:p>
      </dgm:t>
    </dgm:pt>
    <dgm:pt modelId="{73CE1380-0FD8-4C29-8336-98DC99CC92B5}" type="parTrans" cxnId="{801C681C-E799-45E5-8F71-59F4F4137FAF}">
      <dgm:prSet/>
      <dgm:spPr/>
      <dgm:t>
        <a:bodyPr/>
        <a:lstStyle/>
        <a:p>
          <a:endParaRPr lang="en-US"/>
        </a:p>
      </dgm:t>
    </dgm:pt>
    <dgm:pt modelId="{A19A1659-18DA-46DC-B161-A28F2D45EF32}" type="sibTrans" cxnId="{801C681C-E799-45E5-8F71-59F4F4137FAF}">
      <dgm:prSet/>
      <dgm:spPr/>
      <dgm:t>
        <a:bodyPr/>
        <a:lstStyle/>
        <a:p>
          <a:endParaRPr lang="en-US"/>
        </a:p>
      </dgm:t>
    </dgm:pt>
    <dgm:pt modelId="{CFC69350-40C5-4C4C-86F7-E5F55BEE71DD}">
      <dgm:prSet/>
      <dgm:spPr/>
      <dgm:t>
        <a:bodyPr/>
        <a:lstStyle/>
        <a:p>
          <a:r>
            <a:rPr lang="en-US"/>
            <a:t>4. Customization Options: Allows manual adjustments for a personalized touch.</a:t>
          </a:r>
        </a:p>
      </dgm:t>
    </dgm:pt>
    <dgm:pt modelId="{0E67003C-7CBA-4AC5-AF78-47ECD66FA776}" type="parTrans" cxnId="{DAD0A8E4-6BE7-4769-B930-E293D1151F2B}">
      <dgm:prSet/>
      <dgm:spPr/>
      <dgm:t>
        <a:bodyPr/>
        <a:lstStyle/>
        <a:p>
          <a:endParaRPr lang="en-US"/>
        </a:p>
      </dgm:t>
    </dgm:pt>
    <dgm:pt modelId="{080D0A7E-9031-47C9-8C0F-835AC73F2FB4}" type="sibTrans" cxnId="{DAD0A8E4-6BE7-4769-B930-E293D1151F2B}">
      <dgm:prSet/>
      <dgm:spPr/>
      <dgm:t>
        <a:bodyPr/>
        <a:lstStyle/>
        <a:p>
          <a:endParaRPr lang="en-US"/>
        </a:p>
      </dgm:t>
    </dgm:pt>
    <dgm:pt modelId="{231EC995-219F-4432-A74D-FFD15EC5B446}" type="pres">
      <dgm:prSet presAssocID="{E44B4ED3-FC6E-4819-8AA1-A2A865C95787}" presName="root" presStyleCnt="0">
        <dgm:presLayoutVars>
          <dgm:dir/>
          <dgm:resizeHandles val="exact"/>
        </dgm:presLayoutVars>
      </dgm:prSet>
      <dgm:spPr/>
    </dgm:pt>
    <dgm:pt modelId="{7EFA5F90-4503-4DDF-A04C-AAF80C88A70B}" type="pres">
      <dgm:prSet presAssocID="{ED464071-1CFD-4C31-BC55-DBA9E7B99A51}" presName="compNode" presStyleCnt="0"/>
      <dgm:spPr/>
    </dgm:pt>
    <dgm:pt modelId="{CBB777B6-97D4-4F09-B248-7C881820A0F2}" type="pres">
      <dgm:prSet presAssocID="{ED464071-1CFD-4C31-BC55-DBA9E7B99A51}" presName="bgRect" presStyleLbl="bgShp" presStyleIdx="0" presStyleCnt="4"/>
      <dgm:spPr/>
    </dgm:pt>
    <dgm:pt modelId="{4EC9DC01-83D7-4AA0-95D9-C8213B44B2E7}" type="pres">
      <dgm:prSet presAssocID="{ED464071-1CFD-4C31-BC55-DBA9E7B99A5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6CACDAE1-45C3-4253-963D-9F5798265F00}" type="pres">
      <dgm:prSet presAssocID="{ED464071-1CFD-4C31-BC55-DBA9E7B99A51}" presName="spaceRect" presStyleCnt="0"/>
      <dgm:spPr/>
    </dgm:pt>
    <dgm:pt modelId="{F760981C-E48A-4930-8C52-E88C7597220C}" type="pres">
      <dgm:prSet presAssocID="{ED464071-1CFD-4C31-BC55-DBA9E7B99A51}" presName="parTx" presStyleLbl="revTx" presStyleIdx="0" presStyleCnt="4">
        <dgm:presLayoutVars>
          <dgm:chMax val="0"/>
          <dgm:chPref val="0"/>
        </dgm:presLayoutVars>
      </dgm:prSet>
      <dgm:spPr/>
    </dgm:pt>
    <dgm:pt modelId="{79E3A547-24C1-4153-8A74-292BEECC541E}" type="pres">
      <dgm:prSet presAssocID="{46C71893-044C-4776-B3F4-AA85558507A6}" presName="sibTrans" presStyleCnt="0"/>
      <dgm:spPr/>
    </dgm:pt>
    <dgm:pt modelId="{31BD3143-250E-418B-BC80-6266F14BBB47}" type="pres">
      <dgm:prSet presAssocID="{E9FD3533-4973-43DA-A44E-D780583C7D31}" presName="compNode" presStyleCnt="0"/>
      <dgm:spPr/>
    </dgm:pt>
    <dgm:pt modelId="{CCECEA1B-BEB7-4AE4-892B-79577AB80DF4}" type="pres">
      <dgm:prSet presAssocID="{E9FD3533-4973-43DA-A44E-D780583C7D31}" presName="bgRect" presStyleLbl="bgShp" presStyleIdx="1" presStyleCnt="4"/>
      <dgm:spPr/>
    </dgm:pt>
    <dgm:pt modelId="{81784309-39D0-44BA-95CF-88D8DFD24666}" type="pres">
      <dgm:prSet presAssocID="{E9FD3533-4973-43DA-A44E-D780583C7D3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it"/>
        </a:ext>
      </dgm:extLst>
    </dgm:pt>
    <dgm:pt modelId="{767B8A33-68E9-4306-B09B-EAB11DA7BA2C}" type="pres">
      <dgm:prSet presAssocID="{E9FD3533-4973-43DA-A44E-D780583C7D31}" presName="spaceRect" presStyleCnt="0"/>
      <dgm:spPr/>
    </dgm:pt>
    <dgm:pt modelId="{82DB10AB-E099-4DB2-A19B-E4DF7339CD58}" type="pres">
      <dgm:prSet presAssocID="{E9FD3533-4973-43DA-A44E-D780583C7D31}" presName="parTx" presStyleLbl="revTx" presStyleIdx="1" presStyleCnt="4">
        <dgm:presLayoutVars>
          <dgm:chMax val="0"/>
          <dgm:chPref val="0"/>
        </dgm:presLayoutVars>
      </dgm:prSet>
      <dgm:spPr/>
    </dgm:pt>
    <dgm:pt modelId="{0357ABB4-47C7-4C21-90B5-8BA246FE8C2C}" type="pres">
      <dgm:prSet presAssocID="{9110BBAA-E699-4AA7-99FE-923E68DA00CC}" presName="sibTrans" presStyleCnt="0"/>
      <dgm:spPr/>
    </dgm:pt>
    <dgm:pt modelId="{F7C4B7ED-EC36-4985-8A43-432CA64D7EF9}" type="pres">
      <dgm:prSet presAssocID="{0363E8E5-8CC1-42AE-BF89-8EAC06146B5C}" presName="compNode" presStyleCnt="0"/>
      <dgm:spPr/>
    </dgm:pt>
    <dgm:pt modelId="{DBB8ADF4-C906-4937-BAE6-FE3624E1CC9A}" type="pres">
      <dgm:prSet presAssocID="{0363E8E5-8CC1-42AE-BF89-8EAC06146B5C}" presName="bgRect" presStyleLbl="bgShp" presStyleIdx="2" presStyleCnt="4"/>
      <dgm:spPr/>
    </dgm:pt>
    <dgm:pt modelId="{B4E08DCF-4C9B-45B9-B469-D57E04312070}" type="pres">
      <dgm:prSet presAssocID="{0363E8E5-8CC1-42AE-BF89-8EAC06146B5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F7BCE5F-38AC-4363-9E8F-6A44FDD3AAD5}" type="pres">
      <dgm:prSet presAssocID="{0363E8E5-8CC1-42AE-BF89-8EAC06146B5C}" presName="spaceRect" presStyleCnt="0"/>
      <dgm:spPr/>
    </dgm:pt>
    <dgm:pt modelId="{AFE32C1E-3E77-415E-94E1-A373D7B73213}" type="pres">
      <dgm:prSet presAssocID="{0363E8E5-8CC1-42AE-BF89-8EAC06146B5C}" presName="parTx" presStyleLbl="revTx" presStyleIdx="2" presStyleCnt="4">
        <dgm:presLayoutVars>
          <dgm:chMax val="0"/>
          <dgm:chPref val="0"/>
        </dgm:presLayoutVars>
      </dgm:prSet>
      <dgm:spPr/>
    </dgm:pt>
    <dgm:pt modelId="{05BBD0D8-E574-4744-ADAA-B9FAC711277F}" type="pres">
      <dgm:prSet presAssocID="{A19A1659-18DA-46DC-B161-A28F2D45EF32}" presName="sibTrans" presStyleCnt="0"/>
      <dgm:spPr/>
    </dgm:pt>
    <dgm:pt modelId="{671A14DF-AE7E-4FE9-B5E2-4867D817D951}" type="pres">
      <dgm:prSet presAssocID="{CFC69350-40C5-4C4C-86F7-E5F55BEE71DD}" presName="compNode" presStyleCnt="0"/>
      <dgm:spPr/>
    </dgm:pt>
    <dgm:pt modelId="{0AD2FD92-4113-482F-B3C4-2DC14053DF5D}" type="pres">
      <dgm:prSet presAssocID="{CFC69350-40C5-4C4C-86F7-E5F55BEE71DD}" presName="bgRect" presStyleLbl="bgShp" presStyleIdx="3" presStyleCnt="4"/>
      <dgm:spPr/>
    </dgm:pt>
    <dgm:pt modelId="{BA1253F2-FAC3-4D56-A47A-EE0CC3AA4023}" type="pres">
      <dgm:prSet presAssocID="{CFC69350-40C5-4C4C-86F7-E5F55BEE71D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963DB083-2FA1-49BF-9036-9E3C2B41F3C5}" type="pres">
      <dgm:prSet presAssocID="{CFC69350-40C5-4C4C-86F7-E5F55BEE71DD}" presName="spaceRect" presStyleCnt="0"/>
      <dgm:spPr/>
    </dgm:pt>
    <dgm:pt modelId="{4880C1B2-5783-41A0-8816-CEC3F005882E}" type="pres">
      <dgm:prSet presAssocID="{CFC69350-40C5-4C4C-86F7-E5F55BEE71D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ADB120A-C2FC-45FC-A72E-6FBBE51F7226}" type="presOf" srcId="{0363E8E5-8CC1-42AE-BF89-8EAC06146B5C}" destId="{AFE32C1E-3E77-415E-94E1-A373D7B73213}" srcOrd="0" destOrd="0" presId="urn:microsoft.com/office/officeart/2018/2/layout/IconVerticalSolidList"/>
    <dgm:cxn modelId="{BD507A0F-94F0-4E37-9E3B-0932C4BF66EF}" srcId="{E44B4ED3-FC6E-4819-8AA1-A2A865C95787}" destId="{ED464071-1CFD-4C31-BC55-DBA9E7B99A51}" srcOrd="0" destOrd="0" parTransId="{3E584D24-7DD4-473A-93D9-38563955B463}" sibTransId="{46C71893-044C-4776-B3F4-AA85558507A6}"/>
    <dgm:cxn modelId="{801C681C-E799-45E5-8F71-59F4F4137FAF}" srcId="{E44B4ED3-FC6E-4819-8AA1-A2A865C95787}" destId="{0363E8E5-8CC1-42AE-BF89-8EAC06146B5C}" srcOrd="2" destOrd="0" parTransId="{73CE1380-0FD8-4C29-8336-98DC99CC92B5}" sibTransId="{A19A1659-18DA-46DC-B161-A28F2D45EF32}"/>
    <dgm:cxn modelId="{2306FA2F-4240-43CE-9557-CF712C5E058B}" type="presOf" srcId="{E44B4ED3-FC6E-4819-8AA1-A2A865C95787}" destId="{231EC995-219F-4432-A74D-FFD15EC5B446}" srcOrd="0" destOrd="0" presId="urn:microsoft.com/office/officeart/2018/2/layout/IconVerticalSolidList"/>
    <dgm:cxn modelId="{F540B44D-739B-42A6-A6EE-3C9953C15A6D}" srcId="{E44B4ED3-FC6E-4819-8AA1-A2A865C95787}" destId="{E9FD3533-4973-43DA-A44E-D780583C7D31}" srcOrd="1" destOrd="0" parTransId="{088395A7-5377-4FD5-8AA7-966664F8CAE0}" sibTransId="{9110BBAA-E699-4AA7-99FE-923E68DA00CC}"/>
    <dgm:cxn modelId="{28D53171-BFF7-43E2-AB2E-3179F23D417D}" type="presOf" srcId="{E9FD3533-4973-43DA-A44E-D780583C7D31}" destId="{82DB10AB-E099-4DB2-A19B-E4DF7339CD58}" srcOrd="0" destOrd="0" presId="urn:microsoft.com/office/officeart/2018/2/layout/IconVerticalSolidList"/>
    <dgm:cxn modelId="{2B56F498-C316-4012-9B67-03475C8A3BAB}" type="presOf" srcId="{CFC69350-40C5-4C4C-86F7-E5F55BEE71DD}" destId="{4880C1B2-5783-41A0-8816-CEC3F005882E}" srcOrd="0" destOrd="0" presId="urn:microsoft.com/office/officeart/2018/2/layout/IconVerticalSolidList"/>
    <dgm:cxn modelId="{DAD0A8E4-6BE7-4769-B930-E293D1151F2B}" srcId="{E44B4ED3-FC6E-4819-8AA1-A2A865C95787}" destId="{CFC69350-40C5-4C4C-86F7-E5F55BEE71DD}" srcOrd="3" destOrd="0" parTransId="{0E67003C-7CBA-4AC5-AF78-47ECD66FA776}" sibTransId="{080D0A7E-9031-47C9-8C0F-835AC73F2FB4}"/>
    <dgm:cxn modelId="{154822EB-5EB0-46B7-ACD2-52BFE8C5DAF2}" type="presOf" srcId="{ED464071-1CFD-4C31-BC55-DBA9E7B99A51}" destId="{F760981C-E48A-4930-8C52-E88C7597220C}" srcOrd="0" destOrd="0" presId="urn:microsoft.com/office/officeart/2018/2/layout/IconVerticalSolidList"/>
    <dgm:cxn modelId="{FE45A14C-55DD-4DA9-9D78-B101515F51B5}" type="presParOf" srcId="{231EC995-219F-4432-A74D-FFD15EC5B446}" destId="{7EFA5F90-4503-4DDF-A04C-AAF80C88A70B}" srcOrd="0" destOrd="0" presId="urn:microsoft.com/office/officeart/2018/2/layout/IconVerticalSolidList"/>
    <dgm:cxn modelId="{4F49B15D-66A5-43C5-84F2-1E5743B93D76}" type="presParOf" srcId="{7EFA5F90-4503-4DDF-A04C-AAF80C88A70B}" destId="{CBB777B6-97D4-4F09-B248-7C881820A0F2}" srcOrd="0" destOrd="0" presId="urn:microsoft.com/office/officeart/2018/2/layout/IconVerticalSolidList"/>
    <dgm:cxn modelId="{BAA9D718-D749-4A3E-B01C-69E66F22168C}" type="presParOf" srcId="{7EFA5F90-4503-4DDF-A04C-AAF80C88A70B}" destId="{4EC9DC01-83D7-4AA0-95D9-C8213B44B2E7}" srcOrd="1" destOrd="0" presId="urn:microsoft.com/office/officeart/2018/2/layout/IconVerticalSolidList"/>
    <dgm:cxn modelId="{CF98C44B-62D8-4AA9-ACDF-C1DECC5EA02C}" type="presParOf" srcId="{7EFA5F90-4503-4DDF-A04C-AAF80C88A70B}" destId="{6CACDAE1-45C3-4253-963D-9F5798265F00}" srcOrd="2" destOrd="0" presId="urn:microsoft.com/office/officeart/2018/2/layout/IconVerticalSolidList"/>
    <dgm:cxn modelId="{B050A0BF-FC60-4C9E-94E9-89D8A01EAE76}" type="presParOf" srcId="{7EFA5F90-4503-4DDF-A04C-AAF80C88A70B}" destId="{F760981C-E48A-4930-8C52-E88C7597220C}" srcOrd="3" destOrd="0" presId="urn:microsoft.com/office/officeart/2018/2/layout/IconVerticalSolidList"/>
    <dgm:cxn modelId="{3F0716F9-41D5-4EF9-B1EA-7E4F986B2E87}" type="presParOf" srcId="{231EC995-219F-4432-A74D-FFD15EC5B446}" destId="{79E3A547-24C1-4153-8A74-292BEECC541E}" srcOrd="1" destOrd="0" presId="urn:microsoft.com/office/officeart/2018/2/layout/IconVerticalSolidList"/>
    <dgm:cxn modelId="{32AE2512-5DA2-413F-88F9-B912F7B70E98}" type="presParOf" srcId="{231EC995-219F-4432-A74D-FFD15EC5B446}" destId="{31BD3143-250E-418B-BC80-6266F14BBB47}" srcOrd="2" destOrd="0" presId="urn:microsoft.com/office/officeart/2018/2/layout/IconVerticalSolidList"/>
    <dgm:cxn modelId="{69BE24C8-4CBB-46FA-B9D0-2F696F2DB933}" type="presParOf" srcId="{31BD3143-250E-418B-BC80-6266F14BBB47}" destId="{CCECEA1B-BEB7-4AE4-892B-79577AB80DF4}" srcOrd="0" destOrd="0" presId="urn:microsoft.com/office/officeart/2018/2/layout/IconVerticalSolidList"/>
    <dgm:cxn modelId="{44A0EFF4-E382-47D4-9638-498C25DE255B}" type="presParOf" srcId="{31BD3143-250E-418B-BC80-6266F14BBB47}" destId="{81784309-39D0-44BA-95CF-88D8DFD24666}" srcOrd="1" destOrd="0" presId="urn:microsoft.com/office/officeart/2018/2/layout/IconVerticalSolidList"/>
    <dgm:cxn modelId="{3496C260-CCCE-4DF1-8D28-6DFA8D402C40}" type="presParOf" srcId="{31BD3143-250E-418B-BC80-6266F14BBB47}" destId="{767B8A33-68E9-4306-B09B-EAB11DA7BA2C}" srcOrd="2" destOrd="0" presId="urn:microsoft.com/office/officeart/2018/2/layout/IconVerticalSolidList"/>
    <dgm:cxn modelId="{FEDC6B09-4673-4696-BC80-B42C4F4A1C65}" type="presParOf" srcId="{31BD3143-250E-418B-BC80-6266F14BBB47}" destId="{82DB10AB-E099-4DB2-A19B-E4DF7339CD58}" srcOrd="3" destOrd="0" presId="urn:microsoft.com/office/officeart/2018/2/layout/IconVerticalSolidList"/>
    <dgm:cxn modelId="{B417B898-8110-49D3-AAD7-41A97CCDA7BB}" type="presParOf" srcId="{231EC995-219F-4432-A74D-FFD15EC5B446}" destId="{0357ABB4-47C7-4C21-90B5-8BA246FE8C2C}" srcOrd="3" destOrd="0" presId="urn:microsoft.com/office/officeart/2018/2/layout/IconVerticalSolidList"/>
    <dgm:cxn modelId="{B33C29BC-2F1D-48A0-A1CD-10DBD0C6A204}" type="presParOf" srcId="{231EC995-219F-4432-A74D-FFD15EC5B446}" destId="{F7C4B7ED-EC36-4985-8A43-432CA64D7EF9}" srcOrd="4" destOrd="0" presId="urn:microsoft.com/office/officeart/2018/2/layout/IconVerticalSolidList"/>
    <dgm:cxn modelId="{20BD62B0-07E9-4597-AF1C-E4F4CB87D738}" type="presParOf" srcId="{F7C4B7ED-EC36-4985-8A43-432CA64D7EF9}" destId="{DBB8ADF4-C906-4937-BAE6-FE3624E1CC9A}" srcOrd="0" destOrd="0" presId="urn:microsoft.com/office/officeart/2018/2/layout/IconVerticalSolidList"/>
    <dgm:cxn modelId="{CDF86D0F-BFCD-44CC-BF51-96AED05DE672}" type="presParOf" srcId="{F7C4B7ED-EC36-4985-8A43-432CA64D7EF9}" destId="{B4E08DCF-4C9B-45B9-B469-D57E04312070}" srcOrd="1" destOrd="0" presId="urn:microsoft.com/office/officeart/2018/2/layout/IconVerticalSolidList"/>
    <dgm:cxn modelId="{DD8D6C5D-8148-46E9-BAB3-459FB2BB7FF6}" type="presParOf" srcId="{F7C4B7ED-EC36-4985-8A43-432CA64D7EF9}" destId="{DF7BCE5F-38AC-4363-9E8F-6A44FDD3AAD5}" srcOrd="2" destOrd="0" presId="urn:microsoft.com/office/officeart/2018/2/layout/IconVerticalSolidList"/>
    <dgm:cxn modelId="{0CB15C53-FD56-4715-8496-2D5922D0DD79}" type="presParOf" srcId="{F7C4B7ED-EC36-4985-8A43-432CA64D7EF9}" destId="{AFE32C1E-3E77-415E-94E1-A373D7B73213}" srcOrd="3" destOrd="0" presId="urn:microsoft.com/office/officeart/2018/2/layout/IconVerticalSolidList"/>
    <dgm:cxn modelId="{27FAF1D3-D731-4318-AC9B-888FAC90D0D1}" type="presParOf" srcId="{231EC995-219F-4432-A74D-FFD15EC5B446}" destId="{05BBD0D8-E574-4744-ADAA-B9FAC711277F}" srcOrd="5" destOrd="0" presId="urn:microsoft.com/office/officeart/2018/2/layout/IconVerticalSolidList"/>
    <dgm:cxn modelId="{A264EC90-151F-4A25-9937-87B1FC603159}" type="presParOf" srcId="{231EC995-219F-4432-A74D-FFD15EC5B446}" destId="{671A14DF-AE7E-4FE9-B5E2-4867D817D951}" srcOrd="6" destOrd="0" presId="urn:microsoft.com/office/officeart/2018/2/layout/IconVerticalSolidList"/>
    <dgm:cxn modelId="{EC30DFAD-77E0-4277-AD19-D57F383266EA}" type="presParOf" srcId="{671A14DF-AE7E-4FE9-B5E2-4867D817D951}" destId="{0AD2FD92-4113-482F-B3C4-2DC14053DF5D}" srcOrd="0" destOrd="0" presId="urn:microsoft.com/office/officeart/2018/2/layout/IconVerticalSolidList"/>
    <dgm:cxn modelId="{E58FBBF4-3F67-4F12-BC75-514A0AD3FC5B}" type="presParOf" srcId="{671A14DF-AE7E-4FE9-B5E2-4867D817D951}" destId="{BA1253F2-FAC3-4D56-A47A-EE0CC3AA4023}" srcOrd="1" destOrd="0" presId="urn:microsoft.com/office/officeart/2018/2/layout/IconVerticalSolidList"/>
    <dgm:cxn modelId="{E6413257-632D-40ED-969B-D83CAB1717C9}" type="presParOf" srcId="{671A14DF-AE7E-4FE9-B5E2-4867D817D951}" destId="{963DB083-2FA1-49BF-9036-9E3C2B41F3C5}" srcOrd="2" destOrd="0" presId="urn:microsoft.com/office/officeart/2018/2/layout/IconVerticalSolidList"/>
    <dgm:cxn modelId="{548F5CC8-8D86-4BCD-A90D-3971D110CB11}" type="presParOf" srcId="{671A14DF-AE7E-4FE9-B5E2-4867D817D951}" destId="{4880C1B2-5783-41A0-8816-CEC3F00588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795DC5-E0B6-466D-83C0-0A623FA8570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E9BD5B-D1C3-4C9E-96F5-6A9EC9E3457B}">
      <dgm:prSet/>
      <dgm:spPr/>
      <dgm:t>
        <a:bodyPr/>
        <a:lstStyle/>
        <a:p>
          <a:r>
            <a:rPr lang="en-US"/>
            <a:t>Questions and Answers</a:t>
          </a:r>
        </a:p>
      </dgm:t>
    </dgm:pt>
    <dgm:pt modelId="{D2CD01B9-B87D-402A-B0DB-B08405A51980}" type="parTrans" cxnId="{82848506-93F1-4CC9-A1DD-EC9228E755D8}">
      <dgm:prSet/>
      <dgm:spPr/>
      <dgm:t>
        <a:bodyPr/>
        <a:lstStyle/>
        <a:p>
          <a:endParaRPr lang="en-US"/>
        </a:p>
      </dgm:t>
    </dgm:pt>
    <dgm:pt modelId="{ED97E6BA-67F3-4F4B-B47F-13C515852D1C}" type="sibTrans" cxnId="{82848506-93F1-4CC9-A1DD-EC9228E755D8}">
      <dgm:prSet/>
      <dgm:spPr/>
      <dgm:t>
        <a:bodyPr/>
        <a:lstStyle/>
        <a:p>
          <a:endParaRPr lang="en-US"/>
        </a:p>
      </dgm:t>
    </dgm:pt>
    <dgm:pt modelId="{1709312C-660A-499F-B373-482E8A5AB1D2}">
      <dgm:prSet/>
      <dgm:spPr/>
      <dgm:t>
        <a:bodyPr/>
        <a:lstStyle/>
        <a:p>
          <a:r>
            <a:rPr lang="en-US"/>
            <a:t>Deepankar Sharma</a:t>
          </a:r>
        </a:p>
      </dgm:t>
    </dgm:pt>
    <dgm:pt modelId="{C26ECB9C-003C-45FB-8372-D2EA35E16CDF}" type="parTrans" cxnId="{9EB23AA1-73A7-4121-832C-DF7EB618794F}">
      <dgm:prSet/>
      <dgm:spPr/>
      <dgm:t>
        <a:bodyPr/>
        <a:lstStyle/>
        <a:p>
          <a:endParaRPr lang="en-US"/>
        </a:p>
      </dgm:t>
    </dgm:pt>
    <dgm:pt modelId="{98C2C7DD-D574-4F95-A0E2-75E70518ABEC}" type="sibTrans" cxnId="{9EB23AA1-73A7-4121-832C-DF7EB618794F}">
      <dgm:prSet/>
      <dgm:spPr/>
      <dgm:t>
        <a:bodyPr/>
        <a:lstStyle/>
        <a:p>
          <a:endParaRPr lang="en-US"/>
        </a:p>
      </dgm:t>
    </dgm:pt>
    <dgm:pt modelId="{0E47018E-010E-443F-8498-F69DB08887AA}" type="pres">
      <dgm:prSet presAssocID="{77795DC5-E0B6-466D-83C0-0A623FA8570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FF7F671-74E5-44ED-9845-DCBB3994AF28}" type="pres">
      <dgm:prSet presAssocID="{70E9BD5B-D1C3-4C9E-96F5-6A9EC9E3457B}" presName="hierRoot1" presStyleCnt="0"/>
      <dgm:spPr/>
    </dgm:pt>
    <dgm:pt modelId="{1EFF2536-7B5F-441B-A3C7-AA43C0D3A84C}" type="pres">
      <dgm:prSet presAssocID="{70E9BD5B-D1C3-4C9E-96F5-6A9EC9E3457B}" presName="composite" presStyleCnt="0"/>
      <dgm:spPr/>
    </dgm:pt>
    <dgm:pt modelId="{3A389332-D938-452E-B38C-CDFC95C4934F}" type="pres">
      <dgm:prSet presAssocID="{70E9BD5B-D1C3-4C9E-96F5-6A9EC9E3457B}" presName="background" presStyleLbl="node0" presStyleIdx="0" presStyleCnt="2"/>
      <dgm:spPr/>
    </dgm:pt>
    <dgm:pt modelId="{B774D1B8-1A8C-4E09-8075-76530A0337C2}" type="pres">
      <dgm:prSet presAssocID="{70E9BD5B-D1C3-4C9E-96F5-6A9EC9E3457B}" presName="text" presStyleLbl="fgAcc0" presStyleIdx="0" presStyleCnt="2">
        <dgm:presLayoutVars>
          <dgm:chPref val="3"/>
        </dgm:presLayoutVars>
      </dgm:prSet>
      <dgm:spPr/>
    </dgm:pt>
    <dgm:pt modelId="{AFD0AF96-67A4-433D-B749-01C9C8A56A9D}" type="pres">
      <dgm:prSet presAssocID="{70E9BD5B-D1C3-4C9E-96F5-6A9EC9E3457B}" presName="hierChild2" presStyleCnt="0"/>
      <dgm:spPr/>
    </dgm:pt>
    <dgm:pt modelId="{464F8BFB-214B-4376-B591-0C2D67333FA7}" type="pres">
      <dgm:prSet presAssocID="{1709312C-660A-499F-B373-482E8A5AB1D2}" presName="hierRoot1" presStyleCnt="0"/>
      <dgm:spPr/>
    </dgm:pt>
    <dgm:pt modelId="{BD4D79AB-EEBD-4BBB-8C2D-62BC39A6578F}" type="pres">
      <dgm:prSet presAssocID="{1709312C-660A-499F-B373-482E8A5AB1D2}" presName="composite" presStyleCnt="0"/>
      <dgm:spPr/>
    </dgm:pt>
    <dgm:pt modelId="{CFB966BC-45FF-4ACB-9F86-AED307FF442B}" type="pres">
      <dgm:prSet presAssocID="{1709312C-660A-499F-B373-482E8A5AB1D2}" presName="background" presStyleLbl="node0" presStyleIdx="1" presStyleCnt="2"/>
      <dgm:spPr/>
    </dgm:pt>
    <dgm:pt modelId="{9B705CDD-A144-4CF7-8019-42EC205FC04B}" type="pres">
      <dgm:prSet presAssocID="{1709312C-660A-499F-B373-482E8A5AB1D2}" presName="text" presStyleLbl="fgAcc0" presStyleIdx="1" presStyleCnt="2">
        <dgm:presLayoutVars>
          <dgm:chPref val="3"/>
        </dgm:presLayoutVars>
      </dgm:prSet>
      <dgm:spPr/>
    </dgm:pt>
    <dgm:pt modelId="{880AB8C8-7F96-4E69-A838-AE37125B333B}" type="pres">
      <dgm:prSet presAssocID="{1709312C-660A-499F-B373-482E8A5AB1D2}" presName="hierChild2" presStyleCnt="0"/>
      <dgm:spPr/>
    </dgm:pt>
  </dgm:ptLst>
  <dgm:cxnLst>
    <dgm:cxn modelId="{82848506-93F1-4CC9-A1DD-EC9228E755D8}" srcId="{77795DC5-E0B6-466D-83C0-0A623FA8570C}" destId="{70E9BD5B-D1C3-4C9E-96F5-6A9EC9E3457B}" srcOrd="0" destOrd="0" parTransId="{D2CD01B9-B87D-402A-B0DB-B08405A51980}" sibTransId="{ED97E6BA-67F3-4F4B-B47F-13C515852D1C}"/>
    <dgm:cxn modelId="{B0E8BE2D-5E04-4C42-B75E-CDD27E117B1C}" type="presOf" srcId="{77795DC5-E0B6-466D-83C0-0A623FA8570C}" destId="{0E47018E-010E-443F-8498-F69DB08887AA}" srcOrd="0" destOrd="0" presId="urn:microsoft.com/office/officeart/2005/8/layout/hierarchy1"/>
    <dgm:cxn modelId="{99238242-960A-449D-BF34-2EB5A674337E}" type="presOf" srcId="{1709312C-660A-499F-B373-482E8A5AB1D2}" destId="{9B705CDD-A144-4CF7-8019-42EC205FC04B}" srcOrd="0" destOrd="0" presId="urn:microsoft.com/office/officeart/2005/8/layout/hierarchy1"/>
    <dgm:cxn modelId="{85B1504B-44C0-45C7-952E-040C5D91B377}" type="presOf" srcId="{70E9BD5B-D1C3-4C9E-96F5-6A9EC9E3457B}" destId="{B774D1B8-1A8C-4E09-8075-76530A0337C2}" srcOrd="0" destOrd="0" presId="urn:microsoft.com/office/officeart/2005/8/layout/hierarchy1"/>
    <dgm:cxn modelId="{9EB23AA1-73A7-4121-832C-DF7EB618794F}" srcId="{77795DC5-E0B6-466D-83C0-0A623FA8570C}" destId="{1709312C-660A-499F-B373-482E8A5AB1D2}" srcOrd="1" destOrd="0" parTransId="{C26ECB9C-003C-45FB-8372-D2EA35E16CDF}" sibTransId="{98C2C7DD-D574-4F95-A0E2-75E70518ABEC}"/>
    <dgm:cxn modelId="{C3646084-808C-4D45-B14E-6C8342DC9660}" type="presParOf" srcId="{0E47018E-010E-443F-8498-F69DB08887AA}" destId="{9FF7F671-74E5-44ED-9845-DCBB3994AF28}" srcOrd="0" destOrd="0" presId="urn:microsoft.com/office/officeart/2005/8/layout/hierarchy1"/>
    <dgm:cxn modelId="{47C864DE-73AF-4EDC-AA48-BA5752ADA4A1}" type="presParOf" srcId="{9FF7F671-74E5-44ED-9845-DCBB3994AF28}" destId="{1EFF2536-7B5F-441B-A3C7-AA43C0D3A84C}" srcOrd="0" destOrd="0" presId="urn:microsoft.com/office/officeart/2005/8/layout/hierarchy1"/>
    <dgm:cxn modelId="{8FF539A8-75F6-4F53-93DA-46F4AF7CDBF5}" type="presParOf" srcId="{1EFF2536-7B5F-441B-A3C7-AA43C0D3A84C}" destId="{3A389332-D938-452E-B38C-CDFC95C4934F}" srcOrd="0" destOrd="0" presId="urn:microsoft.com/office/officeart/2005/8/layout/hierarchy1"/>
    <dgm:cxn modelId="{2B3FFD61-8853-47EC-AE4D-8C18711CEC28}" type="presParOf" srcId="{1EFF2536-7B5F-441B-A3C7-AA43C0D3A84C}" destId="{B774D1B8-1A8C-4E09-8075-76530A0337C2}" srcOrd="1" destOrd="0" presId="urn:microsoft.com/office/officeart/2005/8/layout/hierarchy1"/>
    <dgm:cxn modelId="{93B5CDB7-8A08-4B67-B099-9348D82257EF}" type="presParOf" srcId="{9FF7F671-74E5-44ED-9845-DCBB3994AF28}" destId="{AFD0AF96-67A4-433D-B749-01C9C8A56A9D}" srcOrd="1" destOrd="0" presId="urn:microsoft.com/office/officeart/2005/8/layout/hierarchy1"/>
    <dgm:cxn modelId="{8E1DAC01-9A9A-480D-BB5C-68B8C9B6E03E}" type="presParOf" srcId="{0E47018E-010E-443F-8498-F69DB08887AA}" destId="{464F8BFB-214B-4376-B591-0C2D67333FA7}" srcOrd="1" destOrd="0" presId="urn:microsoft.com/office/officeart/2005/8/layout/hierarchy1"/>
    <dgm:cxn modelId="{97EA7570-C1C8-4AFA-845E-53F5A5CE4B29}" type="presParOf" srcId="{464F8BFB-214B-4376-B591-0C2D67333FA7}" destId="{BD4D79AB-EEBD-4BBB-8C2D-62BC39A6578F}" srcOrd="0" destOrd="0" presId="urn:microsoft.com/office/officeart/2005/8/layout/hierarchy1"/>
    <dgm:cxn modelId="{88762EF0-237A-48FD-86B4-94C98DA638F0}" type="presParOf" srcId="{BD4D79AB-EEBD-4BBB-8C2D-62BC39A6578F}" destId="{CFB966BC-45FF-4ACB-9F86-AED307FF442B}" srcOrd="0" destOrd="0" presId="urn:microsoft.com/office/officeart/2005/8/layout/hierarchy1"/>
    <dgm:cxn modelId="{80A22DE1-C3B8-424C-AC78-170D340EF09C}" type="presParOf" srcId="{BD4D79AB-EEBD-4BBB-8C2D-62BC39A6578F}" destId="{9B705CDD-A144-4CF7-8019-42EC205FC04B}" srcOrd="1" destOrd="0" presId="urn:microsoft.com/office/officeart/2005/8/layout/hierarchy1"/>
    <dgm:cxn modelId="{93EF49B9-72EA-4982-908E-8F07D82D13EE}" type="presParOf" srcId="{464F8BFB-214B-4376-B591-0C2D67333FA7}" destId="{880AB8C8-7F96-4E69-A838-AE37125B333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9032B4-7313-427F-924C-C3C9A01CA3E9}">
      <dsp:nvSpPr>
        <dsp:cNvPr id="0" name=""/>
        <dsp:cNvSpPr/>
      </dsp:nvSpPr>
      <dsp:spPr>
        <a:xfrm>
          <a:off x="0" y="1808"/>
          <a:ext cx="78867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686DB-A2C4-4C98-982B-081AD36ADCC1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778F1-1947-4907-897B-AC1301AF15CF}">
      <dsp:nvSpPr>
        <dsp:cNvPr id="0" name=""/>
        <dsp:cNvSpPr/>
      </dsp:nvSpPr>
      <dsp:spPr>
        <a:xfrm>
          <a:off x="1058686" y="1808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1. Data Collection: Gathering job descriptions and existing resumes.</a:t>
          </a:r>
        </a:p>
      </dsp:txBody>
      <dsp:txXfrm>
        <a:off x="1058686" y="1808"/>
        <a:ext cx="6828013" cy="916611"/>
      </dsp:txXfrm>
    </dsp:sp>
    <dsp:sp modelId="{5CBBAEB6-0405-4B9A-84D7-365EDADEE5AE}">
      <dsp:nvSpPr>
        <dsp:cNvPr id="0" name=""/>
        <dsp:cNvSpPr/>
      </dsp:nvSpPr>
      <dsp:spPr>
        <a:xfrm>
          <a:off x="0" y="1147573"/>
          <a:ext cx="78867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7239B-7C96-4102-BF89-06040D6429F7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7C420-EC11-429A-81E1-6DF8ADA2E3F0}">
      <dsp:nvSpPr>
        <dsp:cNvPr id="0" name=""/>
        <dsp:cNvSpPr/>
      </dsp:nvSpPr>
      <dsp:spPr>
        <a:xfrm>
          <a:off x="1058686" y="1147573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2. Model Training: Utilizing the GPT-4 model to understand job-specific requirements.</a:t>
          </a:r>
        </a:p>
      </dsp:txBody>
      <dsp:txXfrm>
        <a:off x="1058686" y="1147573"/>
        <a:ext cx="6828013" cy="916611"/>
      </dsp:txXfrm>
    </dsp:sp>
    <dsp:sp modelId="{6C2CE5E8-ABE6-493F-96C4-F532804AFFD5}">
      <dsp:nvSpPr>
        <dsp:cNvPr id="0" name=""/>
        <dsp:cNvSpPr/>
      </dsp:nvSpPr>
      <dsp:spPr>
        <a:xfrm>
          <a:off x="0" y="2293338"/>
          <a:ext cx="78867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BFFAB8-5A3A-4396-936F-F374EC9D7723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5E792-D2FF-4495-8F19-0B446EC5D5E6}">
      <dsp:nvSpPr>
        <dsp:cNvPr id="0" name=""/>
        <dsp:cNvSpPr/>
      </dsp:nvSpPr>
      <dsp:spPr>
        <a:xfrm>
          <a:off x="1058686" y="2293338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3. Streamlit Application: Creating a user-friendly interface for resume customization.</a:t>
          </a:r>
        </a:p>
      </dsp:txBody>
      <dsp:txXfrm>
        <a:off x="1058686" y="2293338"/>
        <a:ext cx="6828013" cy="916611"/>
      </dsp:txXfrm>
    </dsp:sp>
    <dsp:sp modelId="{2D558DE0-D64F-4A55-A9DF-899173AA31EB}">
      <dsp:nvSpPr>
        <dsp:cNvPr id="0" name=""/>
        <dsp:cNvSpPr/>
      </dsp:nvSpPr>
      <dsp:spPr>
        <a:xfrm>
          <a:off x="0" y="3439103"/>
          <a:ext cx="78867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19E26-3433-4781-AE74-D73F24CC4470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9D61F-757B-479A-B9DA-926EF0B6721F}">
      <dsp:nvSpPr>
        <dsp:cNvPr id="0" name=""/>
        <dsp:cNvSpPr/>
      </dsp:nvSpPr>
      <dsp:spPr>
        <a:xfrm>
          <a:off x="1058686" y="3439103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4. Testing: Ensuring the accuracy and relevance of generated resumes.</a:t>
          </a:r>
        </a:p>
      </dsp:txBody>
      <dsp:txXfrm>
        <a:off x="1058686" y="3439103"/>
        <a:ext cx="6828013" cy="916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931E9-3EF9-460D-B3C6-8C35A04C261C}">
      <dsp:nvSpPr>
        <dsp:cNvPr id="0" name=""/>
        <dsp:cNvSpPr/>
      </dsp:nvSpPr>
      <dsp:spPr>
        <a:xfrm>
          <a:off x="425527" y="1062"/>
          <a:ext cx="3350307" cy="20101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1. GPT-4: For analyzing job descriptions and generating tailored resume content.</a:t>
          </a:r>
        </a:p>
      </dsp:txBody>
      <dsp:txXfrm>
        <a:off x="425527" y="1062"/>
        <a:ext cx="3350307" cy="2010184"/>
      </dsp:txXfrm>
    </dsp:sp>
    <dsp:sp modelId="{451E7B17-538E-4421-B38A-539EAF3285BC}">
      <dsp:nvSpPr>
        <dsp:cNvPr id="0" name=""/>
        <dsp:cNvSpPr/>
      </dsp:nvSpPr>
      <dsp:spPr>
        <a:xfrm>
          <a:off x="4110865" y="1062"/>
          <a:ext cx="3350307" cy="2010184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2. Streamlit: For developing the user interface.</a:t>
          </a:r>
        </a:p>
      </dsp:txBody>
      <dsp:txXfrm>
        <a:off x="4110865" y="1062"/>
        <a:ext cx="3350307" cy="2010184"/>
      </dsp:txXfrm>
    </dsp:sp>
    <dsp:sp modelId="{7FFEB57E-4C40-44C4-84A4-28F03BB110DC}">
      <dsp:nvSpPr>
        <dsp:cNvPr id="0" name=""/>
        <dsp:cNvSpPr/>
      </dsp:nvSpPr>
      <dsp:spPr>
        <a:xfrm>
          <a:off x="425527" y="2346277"/>
          <a:ext cx="3350307" cy="2010184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3. Python: For backend development and integration with GPT-4.</a:t>
          </a:r>
        </a:p>
      </dsp:txBody>
      <dsp:txXfrm>
        <a:off x="425527" y="2346277"/>
        <a:ext cx="3350307" cy="2010184"/>
      </dsp:txXfrm>
    </dsp:sp>
    <dsp:sp modelId="{8792BD8C-BCF3-48FA-9A3F-BE653CDE4D04}">
      <dsp:nvSpPr>
        <dsp:cNvPr id="0" name=""/>
        <dsp:cNvSpPr/>
      </dsp:nvSpPr>
      <dsp:spPr>
        <a:xfrm>
          <a:off x="4110865" y="2346277"/>
          <a:ext cx="3350307" cy="2010184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4. Git: For version control and collaboration.</a:t>
          </a:r>
        </a:p>
      </dsp:txBody>
      <dsp:txXfrm>
        <a:off x="4110865" y="2346277"/>
        <a:ext cx="3350307" cy="20101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777B6-97D4-4F09-B248-7C881820A0F2}">
      <dsp:nvSpPr>
        <dsp:cNvPr id="0" name=""/>
        <dsp:cNvSpPr/>
      </dsp:nvSpPr>
      <dsp:spPr>
        <a:xfrm>
          <a:off x="0" y="1808"/>
          <a:ext cx="78867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9DC01-83D7-4AA0-95D9-C8213B44B2E7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0981C-E48A-4930-8C52-E88C7597220C}">
      <dsp:nvSpPr>
        <dsp:cNvPr id="0" name=""/>
        <dsp:cNvSpPr/>
      </dsp:nvSpPr>
      <dsp:spPr>
        <a:xfrm>
          <a:off x="1058686" y="1808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1. Job Description Analysis: Automatically identifies key requirements and skills.</a:t>
          </a:r>
        </a:p>
      </dsp:txBody>
      <dsp:txXfrm>
        <a:off x="1058686" y="1808"/>
        <a:ext cx="6828013" cy="916611"/>
      </dsp:txXfrm>
    </dsp:sp>
    <dsp:sp modelId="{CCECEA1B-BEB7-4AE4-892B-79577AB80DF4}">
      <dsp:nvSpPr>
        <dsp:cNvPr id="0" name=""/>
        <dsp:cNvSpPr/>
      </dsp:nvSpPr>
      <dsp:spPr>
        <a:xfrm>
          <a:off x="0" y="1147573"/>
          <a:ext cx="78867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84309-39D0-44BA-95CF-88D8DFD24666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B10AB-E099-4DB2-A19B-E4DF7339CD58}">
      <dsp:nvSpPr>
        <dsp:cNvPr id="0" name=""/>
        <dsp:cNvSpPr/>
      </dsp:nvSpPr>
      <dsp:spPr>
        <a:xfrm>
          <a:off x="1058686" y="1147573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2. Resume Tailoring: Adjusts resume content to align with job-specific criteria.</a:t>
          </a:r>
        </a:p>
      </dsp:txBody>
      <dsp:txXfrm>
        <a:off x="1058686" y="1147573"/>
        <a:ext cx="6828013" cy="916611"/>
      </dsp:txXfrm>
    </dsp:sp>
    <dsp:sp modelId="{DBB8ADF4-C906-4937-BAE6-FE3624E1CC9A}">
      <dsp:nvSpPr>
        <dsp:cNvPr id="0" name=""/>
        <dsp:cNvSpPr/>
      </dsp:nvSpPr>
      <dsp:spPr>
        <a:xfrm>
          <a:off x="0" y="2293338"/>
          <a:ext cx="78867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E08DCF-4C9B-45B9-B469-D57E04312070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32C1E-3E77-415E-94E1-A373D7B73213}">
      <dsp:nvSpPr>
        <dsp:cNvPr id="0" name=""/>
        <dsp:cNvSpPr/>
      </dsp:nvSpPr>
      <dsp:spPr>
        <a:xfrm>
          <a:off x="1058686" y="2293338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3. User-Friendly Interface: Simple and intuitive application for non-technical users.</a:t>
          </a:r>
        </a:p>
      </dsp:txBody>
      <dsp:txXfrm>
        <a:off x="1058686" y="2293338"/>
        <a:ext cx="6828013" cy="916611"/>
      </dsp:txXfrm>
    </dsp:sp>
    <dsp:sp modelId="{0AD2FD92-4113-482F-B3C4-2DC14053DF5D}">
      <dsp:nvSpPr>
        <dsp:cNvPr id="0" name=""/>
        <dsp:cNvSpPr/>
      </dsp:nvSpPr>
      <dsp:spPr>
        <a:xfrm>
          <a:off x="0" y="3439103"/>
          <a:ext cx="78867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253F2-FAC3-4D56-A47A-EE0CC3AA4023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0C1B2-5783-41A0-8816-CEC3F005882E}">
      <dsp:nvSpPr>
        <dsp:cNvPr id="0" name=""/>
        <dsp:cNvSpPr/>
      </dsp:nvSpPr>
      <dsp:spPr>
        <a:xfrm>
          <a:off x="1058686" y="3439103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4. Customization Options: Allows manual adjustments for a personalized touch.</a:t>
          </a:r>
        </a:p>
      </dsp:txBody>
      <dsp:txXfrm>
        <a:off x="1058686" y="3439103"/>
        <a:ext cx="6828013" cy="9166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89332-D938-452E-B38C-CDFC95C4934F}">
      <dsp:nvSpPr>
        <dsp:cNvPr id="0" name=""/>
        <dsp:cNvSpPr/>
      </dsp:nvSpPr>
      <dsp:spPr>
        <a:xfrm>
          <a:off x="962" y="731626"/>
          <a:ext cx="3379189" cy="21457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4D1B8-1A8C-4E09-8075-76530A0337C2}">
      <dsp:nvSpPr>
        <dsp:cNvPr id="0" name=""/>
        <dsp:cNvSpPr/>
      </dsp:nvSpPr>
      <dsp:spPr>
        <a:xfrm>
          <a:off x="376428" y="1088318"/>
          <a:ext cx="3379189" cy="21457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Questions and Answers</a:t>
          </a:r>
        </a:p>
      </dsp:txBody>
      <dsp:txXfrm>
        <a:off x="439276" y="1151166"/>
        <a:ext cx="3253493" cy="2020089"/>
      </dsp:txXfrm>
    </dsp:sp>
    <dsp:sp modelId="{CFB966BC-45FF-4ACB-9F86-AED307FF442B}">
      <dsp:nvSpPr>
        <dsp:cNvPr id="0" name=""/>
        <dsp:cNvSpPr/>
      </dsp:nvSpPr>
      <dsp:spPr>
        <a:xfrm>
          <a:off x="4131082" y="731626"/>
          <a:ext cx="3379189" cy="21457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05CDD-A144-4CF7-8019-42EC205FC04B}">
      <dsp:nvSpPr>
        <dsp:cNvPr id="0" name=""/>
        <dsp:cNvSpPr/>
      </dsp:nvSpPr>
      <dsp:spPr>
        <a:xfrm>
          <a:off x="4506548" y="1088318"/>
          <a:ext cx="3379189" cy="21457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Deepankar Sharma</a:t>
          </a:r>
        </a:p>
      </dsp:txBody>
      <dsp:txXfrm>
        <a:off x="4569396" y="1151166"/>
        <a:ext cx="3253493" cy="2020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321" y="640080"/>
            <a:ext cx="4688333" cy="3566160"/>
          </a:xfrm>
        </p:spPr>
        <p:txBody>
          <a:bodyPr anchor="b">
            <a:normAutofit/>
          </a:bodyPr>
          <a:lstStyle/>
          <a:p>
            <a:pPr algn="l"/>
            <a:r>
              <a:rPr lang="en-IN" sz="4700"/>
              <a:t>Tailored CV for Jobs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3320" y="4636008"/>
            <a:ext cx="4688333" cy="157276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IN"/>
              <a:t>OMC207 Mini Project - MCA Semester II</a:t>
            </a:r>
          </a:p>
          <a:p>
            <a:pPr algn="l">
              <a:lnSpc>
                <a:spcPct val="90000"/>
              </a:lnSpc>
            </a:pPr>
            <a:r>
              <a:rPr lang="en-IN"/>
              <a:t>Deepankar Sharma</a:t>
            </a:r>
          </a:p>
        </p:txBody>
      </p:sp>
      <p:pic>
        <p:nvPicPr>
          <p:cNvPr id="38" name="Picture 37" descr="A desk with technical drawings, pencil and tools">
            <a:extLst>
              <a:ext uri="{FF2B5EF4-FFF2-40B4-BE49-F238E27FC236}">
                <a16:creationId xmlns:a16="http://schemas.microsoft.com/office/drawing/2014/main" id="{4EF239D1-829B-6A61-413D-251D99F6DA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998" r="30004" b="-1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anchor="b">
            <a:normAutofit/>
          </a:bodyPr>
          <a:lstStyle/>
          <a:p>
            <a:r>
              <a:rPr lang="en-IN" sz="4700"/>
              <a:t>Project Overview</a:t>
            </a:r>
          </a:p>
        </p:txBody>
      </p:sp>
      <p:pic>
        <p:nvPicPr>
          <p:cNvPr id="5" name="Picture 4" descr="Desk with stethoscope and computer keyboard">
            <a:extLst>
              <a:ext uri="{FF2B5EF4-FFF2-40B4-BE49-F238E27FC236}">
                <a16:creationId xmlns:a16="http://schemas.microsoft.com/office/drawing/2014/main" id="{58F76F14-103A-95BA-91E3-39D22AF2F6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477" r="5525" b="-1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3483864"/>
          </a:xfrm>
        </p:spPr>
        <p:txBody>
          <a:bodyPr>
            <a:normAutofit/>
          </a:bodyPr>
          <a:lstStyle/>
          <a:p>
            <a:r>
              <a:rPr lang="en-US" sz="1900"/>
              <a:t>The Tailored CV for Jobs project is a Streamlit-based tool that helps users create customized resumes that align with specific job descriptions. The tool leverages the GPT-4 model to analyze job descriptions and generate relevant resume content, enhancing the chances of securing interviews.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anchor="b">
            <a:normAutofit/>
          </a:bodyPr>
          <a:lstStyle/>
          <a:p>
            <a:r>
              <a:rPr lang="en-IN" sz="4700"/>
              <a:t>Project Objectives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C7E2C150-BAE5-D531-06AF-0FE052E343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467" r="12209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3483864"/>
          </a:xfrm>
        </p:spPr>
        <p:txBody>
          <a:bodyPr>
            <a:normAutofit/>
          </a:bodyPr>
          <a:lstStyle/>
          <a:p>
            <a:r>
              <a:rPr lang="en-US" sz="1900"/>
              <a:t>1. To develop an intelligent tool that streamlines the resume customization process.</a:t>
            </a:r>
          </a:p>
          <a:p>
            <a:r>
              <a:rPr lang="en-US" sz="1900"/>
              <a:t>2. To leverage the power of GPT-4 to analyze and interpret job descriptions.</a:t>
            </a:r>
          </a:p>
          <a:p>
            <a:r>
              <a:rPr lang="en-US" sz="1900"/>
              <a:t>3. To enhance the relevance of resumes, improving the likelihood of job interview invitations.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IN"/>
              <a:t>Methodology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125F6429-A072-B4E0-01D4-1BF10DE3BE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678713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Technology Stack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05AD49-B669-C9EA-9175-20A0DE374D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701273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Key Features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FE5416-77C2-41B1-8007-24B8895BB2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133579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4168866" cy="1325563"/>
          </a:xfrm>
        </p:spPr>
        <p:txBody>
          <a:bodyPr>
            <a:normAutofit/>
          </a:bodyPr>
          <a:lstStyle/>
          <a:p>
            <a:r>
              <a:t>Conclusion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168866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/>
              <a:t>The Tailored CV for Jobs project demonstrates the potential of AI in enhancing job application processes. By using GPT-4 and Streamlit, this tool provides a valuable service for job seekers, enabling them to create resumes that stand out in the competitive job market.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16981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0580"/>
            <a:ext cx="7372350" cy="1089529"/>
          </a:xfrm>
        </p:spPr>
        <p:txBody>
          <a:bodyPr>
            <a:normAutofit/>
          </a:bodyPr>
          <a:lstStyle/>
          <a:p>
            <a:r>
              <a:rPr lang="en-IN" sz="310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2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7911" y="591829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46996" y="821124"/>
            <a:ext cx="6835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6256" y="1336268"/>
            <a:ext cx="95786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CECDA43C-4012-1649-E2DD-5E45EED0C0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752116"/>
              </p:ext>
            </p:extLst>
          </p:nvPr>
        </p:nvGraphicFramePr>
        <p:xfrm>
          <a:off x="628650" y="2211233"/>
          <a:ext cx="78867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321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Tailored CV for Jobs</vt:lpstr>
      <vt:lpstr>Project Overview</vt:lpstr>
      <vt:lpstr>Project Objectives</vt:lpstr>
      <vt:lpstr>Methodology</vt:lpstr>
      <vt:lpstr>Technology Stack</vt:lpstr>
      <vt:lpstr>Key Features</vt:lpstr>
      <vt:lpstr>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Deepankar Sharma</cp:lastModifiedBy>
  <cp:revision>3</cp:revision>
  <dcterms:created xsi:type="dcterms:W3CDTF">2013-01-27T09:14:16Z</dcterms:created>
  <dcterms:modified xsi:type="dcterms:W3CDTF">2024-08-12T15:08:38Z</dcterms:modified>
  <cp:category/>
</cp:coreProperties>
</file>