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5" r:id="rId6"/>
    <p:sldId id="266" r:id="rId7"/>
    <p:sldId id="267" r:id="rId8"/>
    <p:sldId id="268" r:id="rId9"/>
    <p:sldId id="269" r:id="rId10"/>
    <p:sldId id="270" r:id="rId11"/>
    <p:sldId id="261" r:id="rId12"/>
    <p:sldId id="271" r:id="rId13"/>
    <p:sldId id="272" r:id="rId14"/>
    <p:sldId id="273" r:id="rId15"/>
    <p:sldId id="274" r:id="rId16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86" y="13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3:59:48.75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1 948 32383,'0'22'127,"7"46"1,-6-61-127,0 0 0,1-1 1,-1 1-1,2 0 1,-1-1-1,1 1 1,0-1-1,0 0 1,0 0-1,1 0 1,7 8-1,-9-13-1,0 1 1,0 0-1,0-1 1,0 1-1,1-1 0,-1 1 1,0-1-1,1 0 1,-1 0-1,1 0 0,0 0 1,-1-1-1,1 1 1,-1-1-1,1 0 1,0 1-1,0-1 0,-1 0 1,1-1-1,0 1 1,-1 0-1,1-1 0,0 1 1,-1-1-1,4-2 1,0 1 0,0-1 1,-1 0 0,1 0 0,-1 0 0,0-1 0,0 0 0,-1 0 0,1 0-1,7-9 1,4-9 0,-1-1 0,-1 0-1,-1-1 1,-1-1 0,-1 0 0,-1 0-1,-1-1 1,-2 0 0,0-1 0,3-39-1,-1-28 1,-6-159 0,-5 139 10,3 74-6,0 0 8,-2 1 0,-8-51 0,8 88-14,-3 4 0,2 1 0,1 1 0,0 0 0,0-1 0,0 1 0,0 0 0,0 0 0,1 0 0,0 0 0,-1 0 0,2 0 0,-1 4 0,1 12 0,-3 56 0,5 324 0,0-364 0,2 0 0,1 0 0,12 38 0,-15-62 0,1-1 0,0 0 0,1 0 0,0-1 0,0 0 0,1 1 0,1-2 0,-1 1 0,2-1 0,-1 0 0,1 0 0,1-1 0,14 11 0,-17-15 0,0-1 0,1 1 0,0-1 0,-1-1 0,1 1 0,1-1 0,-1-1 0,0 1 0,0-1 0,13 0 0,-15 0 0,-1-1 0,1-1 0,-1 1 0,1-1 0,-1 1 0,1-1 0,-1-1 0,0 1 0,1-1 0,-1 1 0,0-1 0,0-1 0,0 1 0,0 0 0,0-1 0,-1 0 0,6-5 0,1-4 0,-1 0 0,-1 0 0,0-1 0,-1 0 0,-1-1 0,0 0 0,0 0 0,-1 0 0,-1 0 0,-1-1 0,3-20 0,0-18 0,-4-100 0,-3 88 0,-1 918 0,2-835 0,-1 1 0,-5 26 0,5-40 0,0 0 0,0 0 0,0 0 0,-1 0 0,0 0 0,0-1 0,0 1 0,-1-1 0,1 1 0,-1-1 0,0 0 0,-1 0 0,-6 7 0,10-11 0,-1 1 0,0-1 0,0 1 0,0-1-1,0 1 1,0-1 0,1 1 0,-1-1 0,0 0 0,0 0 0,0 1 0,0-1-1,0 0 1,0 0 0,0 0 0,0 0 0,0 0 0,0 0 0,0 0 0,0 0 0,0-1-1,0 1 1,0 0 0,0-1 0,0 1 0,0 0 0,1-1 0,-1 1 0,0-1-1,0 0 1,0 1 0,1-1 0,-1 1 0,0-1 0,1 0 0,-1 0 0,0 1 0,1-1-1,-1-1 1,-19-36-18,18 33 14,-8-20 2,1 0 0,1-1 0,2 0 0,0 0 0,2 0 0,1-1-1,1 1 1,1-1 0,3-29 0,-1 50 2,0 1 0,0-1 0,1 1 0,0-1 0,0 1 0,1-1 0,-1 1 0,1 0 0,0 0 0,0 1 0,1-1 0,-1 0 0,1 1 0,0 0 0,6-5 0,9-6 0,1 0 0,29-15 0,-13 7 0,-32 20 0,34-22 0,-2-1 0,47-42 0,-73 57 0,0 1 0,-1-1 0,0 0 0,-1-1 0,0 0 0,-1-1 0,0 1 0,-1-1 0,0-1 0,-1 1 0,5-24 0,-3-5 4,-2 0-1,-3 0 1,-2-47 0,0 42-3,0 46-1,0 0 0,-1 1 0,1-1 0,0 0 0,0 1 0,-1-1 0,1 0 0,0 1 0,-1-1 0,1 1 0,-1-1 0,1 0 0,-1 1 0,1-1 0,-1 1 0,1 0 0,-1-1 0,1 1 0,-1-1 0,0 1 0,1 0 0,-1-1 0,1 1 0,-1 0 0,0 0 0,1-1 0,-1 1 0,0 0 0,0 0 0,1 0 0,-1 0 0,0 0 0,0 0 0,-1 0 0,0 0 0,0 0 0,-1 0 0,1 0 0,0 1 0,0-1 0,0 0 0,0 1 0,0 0 0,0-1 0,-3 3 0,1 0 0,1 0 0,0 0 0,0 0 0,1 0 0,-1 1 0,1-1 0,0 1 0,-1 0 0,1-1 0,1 1 0,-3 7 0,-13 50 0,16-59 0,-4 33-3,0 1 1,3-1-1,1 1 0,4 45 1,-3-75 2,0 0-1,1 0 1,0 0 0,0 0 0,0 0 0,1 0 0,0 0 0,0 0 0,0-1 0,1 1 0,0-1 0,0 1 0,0-1 0,1 0-1,-1 0 1,1-1 0,1 1 0,-1-1 0,0 0 0,1 0 0,0 0 0,0-1 0,0 0 0,1 0 0,-1 0 0,1 0 0,-1-1-1,1 0 1,0 0 0,0 0 0,0-1 0,0 0 0,11 0 0,-9 0 1,-1-1 0,1 1 0,-1-2-1,0 1 1,1-1 0,-1 0 0,0-1 0,1 1 0,9-5 0,-13 4-1,0-1 0,0 1 1,0-1-1,0 0 0,-1 0 0,1 0 1,-1-1-1,1 1 0,-1-1 1,-1 0-1,1 0 0,0 0 0,-1 0 1,0 0-1,4-9 0,-1-6-3,0 1 0,-1 0 0,-1-1 0,0 0 0,-2 0 0,0 0 0,-3-24 0,1 19 5,2-1 0,0 1 0,7-38 0,-7 58-2,0 0 1,0 1-1,1-1 0,-1 1 0,1 0 0,0-1 0,0 1 1,0 0-1,0 0 0,1 0 0,-1 0 0,1 1 0,-1-1 1,1 1-1,0 0 0,0-1 0,0 1 0,1 0 1,4-2-1,-3 2 0,0 0 0,0 1 0,1-1-1,-1 1 1,0 0 0,0 1 0,1-1 0,-1 1 0,1 0 0,-1 0 0,0 1 0,1-1 0,4 3 0,-6-2 0,-1 1 0,1 0 0,-1 0 0,0 0 0,0 0 0,0 0 0,0 1 0,0 0 0,0-1 0,-1 1 0,1 0 0,-1 0 0,0 0 0,0 1 0,0-1 0,0 1 0,0-1 0,-1 1 0,2 6 0,3 8 0,-1 1 0,4 30 0,-6-11 0,-2 0 0,-5 66 0,0-3 0,5-110 0,0 1 0,0 0 0,6-16 0,1-7 0,7-65-9,-10 58 2,1 1 0,2-1-1,1 1 1,17-41 0,-23 71 7,1 0 1,0 0 0,0 0 0,1 0 0,9-10-1,-12 14 1,1 1-1,-1 0 1,0 0-1,1 0 1,0 0-1,-1 1 1,1-1-1,0 1 1,0-1-1,0 1 1,0 0-1,0 0 1,0 0-1,0 0 1,0 1-1,5-1 1,-7 1-1,0 1 0,0-1 0,0 0 0,0 1 0,0-1 0,0 1 0,-1-1 0,1 1 0,0-1 0,0 1 0,-1 0 0,1-1 0,0 1 0,-1 0 0,1 0 0,-1-1 0,1 1 0,-1 0 0,1 0 0,-1 0 0,1 0 0,-1 0 0,0 0 0,1 0 0,-1-1 0,0 1 0,0 2 0,5 33 0,-4-27 0,2 30 0,-3 42 0,0-41 0,5 55 0,-4-83 0,1-1 0,1 1 0,-1-1 0,2 0 0,0 0 0,0 0 0,1-1 0,0 0 0,9 13 0,-11-18 0,1-1 1,-1 0-1,1 0 0,0 0 1,0 0-1,0-1 0,1 0 0,-1 0 1,1 0-1,0 0 0,0-1 1,0 1-1,0-1 0,7 1 1,0 0 0,0-1 1,0-1-1,0 0 0,1-1 1,16-1-1,-25 1-1,0-1 1,1 0-1,-1 0 0,0 0 0,0 0 0,0 0 0,0-1 1,0 0-1,-1 0 0,1 0 0,0 0 0,-1-1 0,0 1 0,1-1 1,2-3-1,0-1 0,-1 1 0,0-1 0,0 0 0,-1 0 0,0-1 0,0 1 0,3-11 0,0-4 0,0 0 0,-2 0 0,-1-1 0,3-40 0,-6-113-16,-1 172 17,0 1-1,0-1 1,0 1-1,0-1 1,-1 1 0,0-1-1,0 1 1,0 0-1,0-1 1,0 1 0,-1 0-1,1 0 1,-1 0-1,0 0 1,0 0-1,0 0 1,0 0 0,-4-3-1,3 4 1,1 0-1,-1 1 0,0-1 1,0 1-1,0 0 0,0 0 1,0 0-1,0 0 0,0 1 1,-1-1-1,1 1 0,0-1 1,0 1-1,0 0 1,-1 1-1,1-1 0,0 0 1,0 1-1,0 0 0,-5 1 1,5 0-2,0-1 1,0 1 0,0 0 0,0-1 0,0 2 0,0-1 0,1 0 0,-1 0-1,1 1 1,-1 0 0,1-1 0,0 1 0,0 0 0,0 0 0,0 0-1,1 0 1,-1 0 0,1 1 0,0-1 0,-1 4 0,-2 7 0,1 0 0,0 0 0,-2 24 0,3-2 0,0 1 0,3 0 0,7 56 0,-6-82 0,-1 0 0,2-1 0,0 1 0,0-1 0,1 1 0,0-1 0,1 0 0,0 0 0,1-1 0,-1 0 0,2 0 0,0 0 0,0-1 0,0 0 0,1 0 0,12 9 0,-11-12 0,1 0 0,0-1 0,0 0 0,1 0 0,-1-1 0,1-1 0,-1 0 0,1 0 0,0-1 0,0 0 0,0-1 0,0-1 0,-1 1 0,13-4 0,-19 4 0,1-1 0,-1 0 0,0 0 0,0 0 0,1 0 0,-1-1 0,0 0 0,0 0 0,0 0 0,0 0 0,-1-1 0,1 1 0,-1-1 0,6-6 0,-4 4 0,-1 0 0,0-1 0,-1 0 0,1 0 0,-1 0 0,0 0 0,-1 0 0,4-12 0,-1-7 0,-1 0-1,-1 0 1,-1-1-1,-2-26 1,0 41-1,0-201-9,0 211 10,0 0 1,0-1-1,0 1 1,0-1-1,1 1 1,-1 0-1,1-1 1,-1 1-1,1 0 1,-1 0-1,1-1 1,0 1-1,0 0 0,-1 0 1,1 0-1,0 0 1,0 0-1,0 0 1,0 0-1,3-2 1,-1 1-2,1 0 0,0 0 1,-1 1-1,1-1 0,0 1 0,0-1 1,5 0-1,9 0 2,-1 0-1,28 1 1,-41 1 3,0 0-4,1 0 0,-1 0-1,0 0 1,1 1-1,-1-1 1,0 1 0,0 0-1,0 1 1,0-1-1,0 1 1,0 0 0,0-1-1,0 2 1,-1-1-1,1 0 1,-1 1 0,1 0-1,-1 0 1,0 0-1,0 0 1,0 0 0,-1 0-1,1 1 1,-1 0 0,0-1-1,0 1 1,0 0-1,0 0 1,-1 0 0,0 0-1,1 0 1,-1 0-1,0 6 1,0 6 0,0 1 0,-1 0 0,0-1 0,-2 1 0,0-1 0,-1 1 0,-1-1 0,0 0 0,-12 28 0,0 7 0,13-41 0,1-1 0,0 1 0,0 0 0,1-1 0,0 1 0,1 0 0,1 15 0,-1-22 0,1 1 0,-1-1 0,1 0 0,0 1 0,0-1 0,1 0 0,-1 1 0,1-1 0,-1 0 0,1 0 0,0 0 0,0 0 0,1-1 0,-1 1 0,1-1 0,-1 1 0,1-1 0,0 0 0,-1 0 0,1 0 0,0 0 0,0 0 0,5 1 0,9 2 1,0-1 1,0 0-1,1-2 0,-1 0 1,1 0-1,-1-2 0,1 0 1,0-1-1,24-5 0,-32 3-1,0 1 1,0-2-1,0 1 0,-1-1 0,1-1 0,-1 0 0,0 0 1,-1-1-1,1 0 0,-1 0 0,0-1 0,-1 0 0,1 0 0,-1-1 1,-1 0-1,0 0 0,0-1 0,5-10 0,-2 3 0,-2 0 0,0-1 0,-1 1 0,0-1 0,-2-1 0,0 1 0,-1-1 0,0 1 0,-1-30 0,-1 31 1,-2 0 0,0 1 0,-1-1 0,0 0 0,-7-21 1,8 33-1,-1 0 0,1 0 0,-1 0-1,0 0 1,0 1 0,0-1 0,0 0 0,-1 1 0,0 0 0,1-1 0,-1 1 0,0 0 0,-1 0 0,1 1 0,-1-1 0,1 1 0,-1 0 0,0-1 0,1 2 0,-1-1 0,0 0 0,0 1 0,0 0 0,-1 0 0,-3-1 0,1 1-1,1 0 0,-1 1 0,0 0 0,1 0 0,-1 0 0,-9 2 0,13-1 0,1 0 0,-1 0 0,1 0 0,0 0-1,-1 0 1,1 0 0,0 1 0,-1-1 0,1 1 0,0-1 0,0 1-1,1 0 1,-1 0 0,0 0 0,0 0 0,1 0 0,-1 1-1,-1 2 1,-2 8-1,-1 1-1,2-1 0,0 1 0,0-1 0,2 1 1,-1 0-1,1 23 0,5 100 0,-2-130 1,0 1 0,0-1 0,1 0 0,-1 0 0,2 0 0,-1 0-1,1-1 1,0 1 0,0 0 0,1-1 0,5 7 0,-6-9 1,0 0 0,0-1 0,1 1 0,-1-1 0,1 0 0,0 0 0,0 0 0,0-1 0,0 1 0,0-1 0,1 0 0,-1 0 0,1-1 0,-1 1 0,1-1 0,0 0 0,8 1 0,-6-1 1,0-1 0,1 0 0,-1 0 1,0-1-1,1 0 0,13-3 0,-18 3-1,1-1 1,-1 1-1,0-1 1,0 0-1,1 0 1,-1 0-1,-1 0 1,1-1-1,0 1 1,0-1-1,-1 0 1,1 1-1,-1-1 1,0 0-1,3-6 1,1-5-1,0 1 0,-1-1 0,0 0 0,-1 0 0,-1 0 0,-1 0 0,2-29 0,-2-4 0,-6-50 0,4 89 0,0 1 0,-1-1 0,0 1 0,0-1 0,-1 1 0,0 0 0,0 0 0,-1 0 0,0 0 0,0 0 0,0 0 0,-5-6 0,8 13 0,0 0 0,-1-1 0,1 1 0,0-1 0,-1 1 0,1 0 0,0-1 0,-1 1 0,1 0 0,0-1 0,-1 1 0,1 0 0,0 0 0,-1-1 0,1 1 0,-1 0 0,1 0 0,-1 0 0,1 0 0,0 0 0,-1-1 0,1 1 0,-1 0 0,1 0 0,-1 0 0,1 0 0,-1 0 0,1 0 0,-1 1 0,0-1 0,-6 12 0,2 23 0,5-33 0,-3 44 0,2 0 0,6 57 0,-4-97 0,0-1 0,0 0 0,0 1 0,0-1 0,1 0 0,0 0 0,0 0 0,0 0 0,1 0 0,0 0 0,0-1 0,0 1 0,0-1 0,1 0 0,-1 0 0,1 0 0,0-1 0,0 1 0,9 5 0,-4-5 0,0-1 0,0 0 0,0 0 0,0 0 0,0-1 0,0-1 0,1 1 0,-1-2 0,0 1 0,14-2 0,-20 1 0,0 0 0,1-1 0,-1 1 0,0-1 0,0 0 0,0 0 0,0 0 0,0 0 0,0-1 0,0 1 0,0-1 0,0 0 0,0 1 0,-1-1 0,5-5 0,-3 3 0,0-1 0,-1 0 0,1 0 0,-1 0 0,0 0 0,0 0 0,-1-1 0,2-6 0,2-8 0,-1-1 0,-1 0 0,2-40 0,1-95 1,-20-208 1,10 263 11,2 101-13,1 1-1,0-1 1,0 0 0,0 0 0,0 0-1,0 1 1,0-1 0,-1 0 0,1 0-1,0 0 1,0 0 0,0 1 0,-1-1-1,1 0 1,0 0 0,0 0 0,0 0-1,-1 0 1,1 0 0,0 0 0,0 0-1,-1 0 1,1 0 0,0 0 0,0 0-1,0 1 1,-1-2 0,1 1 0,0 0-1,0 0 1,-1 0 0,1 0 0,0 0-1,0 0 1,-1 0 0,1 0 0,0 0-1,0 0 1,0 0 0,-1 0 0,1-1-1,0 1 1,0 0 0,0 0 0,-1 0-1,1 0 1,0-1 0,0 1 0,0 0-1,0 0 1,0 0 0,-1-1 0,-5 50-1,2 0 0,4 78 0,0-35 1,-2 0 0,3 181 0,0-266 0,-1 1 0,1-1 0,0 0 0,1 0 0,0 0 0,0 0 0,0 0 0,1 0 0,0-1 0,0 1 0,1-1 0,0 0 0,0 0 0,0 0 0,1 0 0,0-1 0,0 0 0,0 0 0,1 0 0,-1-1 0,1 0 0,0 0 0,1 0 0,-1-1 0,1 1 0,-1-2 0,1 1 0,0-1 0,0 0 0,0 0 0,0-1 0,0 0 0,10 0 0,-10 0 0,0-1 1,-1 0 0,1 0-1,0 0 1,0-1-1,0 0 1,0 0-1,7-3 1,-11 2-1,0 1 1,0-1-1,0 0 0,-1 0 1,1 0-1,-1 0 1,1-1-1,-1 1 1,0-1-1,1 1 1,-2-1-1,1 0 1,0 0-1,0 1 0,-1-1 1,1-1-1,-1 1 1,1-5-1,4-17 1,-1-1-1,-2 1 1,-1 0-1,0-1 0,-5-45 1,2 31-1,-1 9 0,-8-40 0,0-5 0,11 192 0,-2-74 0,1-1 0,2 1 0,14 76 0,-16-114 0,1-1 0,0 1 0,0-1 0,0 1 0,0-1 0,1 0 0,-1 1 0,1-1 0,0 0 0,0 0 0,0 0 0,0 0 0,1 0 0,-1-1 0,1 1 0,0-1 0,-1 1 0,1-1 0,0 0 0,0 0 0,1-1 0,-1 1 0,0 0 0,1-1 0,-1 0 0,1 0 0,-1 0 0,1 0 0,-1-1 0,1 1 0,-1-1 0,1 0 0,0 0 0,4-1 0,-3 2 0,0-1 0,-1 0 0,1 0 0,0-1 0,0 1 0,0-1 0,-1 0 0,1-1 0,0 1 0,-1-1 0,1 0 0,-1 0 0,1 0 0,-1 0 0,0-1 0,0 0 0,0 0 0,-1 0 0,1 0 0,-1 0 0,1-1 0,-1 0 0,0 0 0,0 0 0,-1 0 0,1 0 0,-1 0 0,0-1 0,2-7 0,2-2 0,-1 0 0,-1-1 0,0 1 0,-1-1 0,1-26 0,-2-80 0,-3 66 0,1 49 3,0 0-1,0-1 1,-1 1 0,0 0-1,0 0 1,0-1 0,-1 1-1,1 0 1,-2 0 0,1 0-1,-6-9 1,5 40-8,3 1-5,-2 29 14,3 0 0,3-1-1,21 109 1,-24-157-4,1 0-1,1 0 1,-1 0-1,1 0 1,0 0-1,0-1 1,1 0-1,-1 1 1,1-1-1,0 0 1,1-1-1,-1 1 1,1-1-1,0 0 1,0 0-1,0 0 1,9 4 0,-6-5 0,-1 0 1,1 0-1,0-1 1,-1 0 0,1 0-1,0-1 1,0 0-1,0 0 1,1-1 0,-1 0-1,0 0 1,0-1-1,11-2 1,-15 2-1,0-1-1,0 1 1,0-1 0,-1 0 0,1 0-1,-1 0 1,1 0 0,-1 0 0,0-1-1,0 0 1,0 0 0,0 0-1,0 0 1,-1 0 0,1 0 0,-1-1-1,0 1 1,0-1 0,0 1 0,-1-1-1,1 0 1,-1 0 0,0 0-1,0 0 1,0-4 0,3-13-6,-1-1 0,-1 1 0,-1-32 0,-1 41 5,0-2 1,-4-108 0,2 105 0,0 1 0,-2-1 0,0 1 0,0 0 0,-9-21 0,1 24 0,11 13 0,1 0 0,0 0 0,-1 0 0,1-1 0,-1 1 0,1 0 0,-1 0 0,1 0 0,0 0 0,-1 0 0,1 0 0,-1 0 0,1 1 0,0-1 0,-1 0 0,1 0 0,-1 0 0,1 0 0,0 0 0,-1 1 0,1-1 0,0 0 0,-1 0 0,1 1 0,0-1 0,-1 0 0,1 0 0,0 1 0,0-1 0,-1 0 0,1 1 0,0-1 0,0 0 0,-1 1 0,1-1 0,0 1 0,0-1 0,0 0 0,0 1 0,0-1 0,0 1 0,0-1 0,0 1 0,-3 14 0,1-1 0,0 0 0,1 1 0,2 26 0,0-7 0,-1-24 0,1-1 0,-1 1 0,2 0 0,-1 0 0,2-1 0,-1 1 0,1-1 0,1 1 0,-1-1 0,2 0 0,-1-1 0,10 14 0,-10-17 0,1 1 0,-1-1 0,1 0 0,1 0 0,-1-1 0,1 0 0,0 1 0,0-2 0,0 1 0,0-1 0,0 0 0,1 0 0,0-1 0,-1 0 0,1 0 0,0-1 0,0 1 0,11-1 0,-4 0 0,0 0 0,-1-1 0,1-1 0,0 0 0,-1-1 0,22-6 0,-29 6 0,0-1 0,0 1 0,0-1 0,0-1 0,-1 1 0,0-1 0,1 0 0,-1 0 0,0 0 0,-1-1 0,1 1 0,-1-1 0,0-1 0,0 1 0,-1 0 0,4-8 0,-2 2 0,0 0 0,-1 0 0,-1 0 0,0-1 0,0 1 0,-1-1 0,0-14 0,-1-85 0,-2 77 0,1 21 0,-1-1 0,-1 1 0,0 0 0,-5-18 0,6 28 0,0 1 0,0-1 0,0 0 0,0 1 0,-1-1 0,1 1 0,-1-1 0,1 1 0,-1 0 0,0 0 0,-4-4 0,5 5 0,-1 0 0,1 1 0,-1-1 0,1 0 0,-1 1 0,1-1 0,-1 1 0,1 0 0,-1-1 0,1 1 0,-1 0 0,1 0 0,-1 0 0,0 0 0,1 0 0,-1 0 0,1 1 0,-1-1 0,1 0 0,-1 1 0,1-1 0,-1 1 0,-1 1 0,0 0 0,-1 1 0,1 0 0,0 0 0,1 0 0,-1 0 0,0 0 0,1 0 0,0 1 0,0 0 0,0-1 0,0 1 0,0 0 0,1 0 0,0 0 0,0 0 0,-1 5 0,0-5 0,-4 27 0,0 0 0,2 0 0,1 1 0,3 61 0,0-50 0,0-29 2,1-1 0,0 1 0,1 0 0,1-1 0,0 1 1,0-1-1,2 0 0,-1 0 0,11 18 0,-12-25-1,0 0-1,1-1 1,0 1-1,0-1 1,1 0-1,0 0 1,-1 0-1,2 0 1,-1-1-1,0 0 1,1 0-1,0-1 1,0 1-1,0-1 1,0-1-1,1 1 1,-1-1-1,1 0 1,-1 0-1,13 1 1,-12-2 1,-1-1-1,0 1 1,0-1-1,0-1 1,0 1-1,1-1 1,-1 0-1,0 0 1,0-1-1,0 1 1,-1-1-1,1-1 1,6-3-1,-9 4-22,0 0-1,0-1 0,0 1 0,0-1 0,-1 0 1,0 0-1,1 0 0,-1 0 0,0 0 0,0-1 0,-1 1 1,1-1-1,-1 1 0,0-1 0,0 0 0,0 1 1,0-1-1,0 0 0,-1 0 0,0 1 0,0-1 1,0-4-1,0-20-1083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0:08.9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10 459 32319,'-2'5'0,"0"0"1,1 1 0,-1 0-1,1-1 1,0 1-1,1 0 1,0 0-1,0-1 1,0 1 0,0 0-1,1 0 1,0-1-1,2 9 1,-1-11 0,-1 0 0,1-1 0,0 1-1,-1-1 1,1 1 0,0-1 0,0 0 0,1 0 0,-1 0 0,0 0 0,1 0 0,-1 0 0,1-1 0,0 1 0,0-1 0,-1 0 0,1 0-1,0 0 1,0 0 0,0 0 0,0 0 0,0-1 0,0 0 0,0 1 0,6-2 0,-5 2 5,1-1 0,-1 1 1,1-2-1,-1 1 0,1 0 1,-1-1-1,1 0 0,-1 0 1,1 0-1,-1 0 0,0-1 1,0 0-1,0 0 0,0 0 1,0 0-1,0-1 0,0 1 0,-1-1 1,1 0-1,-1 0 0,0 0 1,0-1-1,0 1 0,0-1 1,0 0-1,-1 1 0,0-1 1,0 0-1,3-9 0,4-9 12,-2-1 1,0 0-1,-1 0 0,-2-1 0,3-41 0,-6-125 4,-2 99-6,0 60 2,-2 53-17,0 17-4,-2-5 3,3 1 0,1-1 0,6 68 0,-3-88 0,0 0 0,1 0 0,1 0 0,0 0 0,1-1 0,1 1 0,0-1 0,0-1 0,1 1 0,1-1 0,0 0 0,13 13 0,-18-21 0,1 0 1,0-1-1,1 1 1,-1-1-1,1 0 1,-1 0-1,1-1 1,0 1-1,0-1 1,0 0-1,1 0 1,-1-1-1,0 0 1,1 0-1,-1 0 1,6 0-1,-7-1 0,0 0 1,0 0-1,-1-1 0,1 1 1,0-1-1,-1 0 0,1 0 1,0 0-1,-1-1 0,0 1 1,1-1-1,-1 0 0,0 0 1,0 0-1,0 0 0,0-1 1,0 1-1,0-1 0,-1 0 1,1 1-1,-1-1 0,0 0 1,3-6-1,1-3 0,0-1 0,-1 0 0,-1 0 0,0 0 0,-1 0 0,0-1 0,1-21 0,-3-103 0,-3 74 0,2 50 0,0 1 0,1 0 0,1 0 0,5-26 0,-6 37 0,-1 0 0,1-1 0,0 1 0,-1 0 0,1 0 0,0 0 0,1 0 0,-1 0 0,0 0 0,0 0 0,1 1 0,-1-1 0,1 0 0,0 1 0,-1-1 0,1 1 0,0 0 0,0-1 0,0 1 0,0 0 0,0 0 0,0 0 0,0 0 0,0 1 0,1-1 0,-1 1 0,0-1 0,0 1 0,1 0 0,-1 0 0,0 0 0,0 0 0,1 0 0,-1 0 0,0 0 0,0 1 0,4 1 0,-3-1 0,-1 0 0,0 0 0,0 0 0,1 0 0,-1 1 0,0-1 0,0 1 0,0 0 0,-1 0 0,1 0 0,0-1 0,-1 1 0,1 1 0,-1-1 0,1 0 0,-1 0 0,2 5 0,14 45 0,-16-48 0,8 42 4,-2-1-1,2 48 1,2 22 1,-5-97-5,-5-18 0,-1 0 0,0 0 0,0 1 0,1-1 0,-1 0 0,0 0 0,0 0 0,1 0 0,-1 0 0,0 1 0,0-1 0,1 0 0,-1 0 0,0 0 0,1 0 0,-1 0 0,0 0 0,0 0 0,1 0 0,-1 0 0,0 0 0,1 0 0,-1 0 0,0 0 0,0 0 0,1 0 0,-1-1 0,0 1 0,1 0 0,-1 0 0,0 0 0,0 0 0,1 0 0,-1-1 0,0 1 0,0 0 0,0 0 0,1 0 0,-1-1 0,0 1 0,0 0 0,0 0 0,0-1 0,1 1 0,-1 0 0,0 0 0,0-1 0,0 1 0,0 0 0,0-1 0,0 1 0,0 0 0,0 0 0,0-1 0,0 1 0,0-1 0,8-19 0,-2-1 0,0 0 0,-1 0 0,3-33 0,8-33 0,-12 71 0,1 1 0,1 0 1,0 0-1,14-26 0,-17 37 0,-1 0-1,1 1 0,-1-1 1,1 0-1,0 1 0,0 0 1,0 0-1,1 0 0,-1 0 1,1 0-1,0 1 0,0 0 1,0-1-1,0 1 0,0 1 1,0-1-1,0 1 0,1-1 1,-1 1-1,1 0 0,7 0 1,-11 1 0,0 0-1,1 1 1,-1-1 0,0 0 0,0 1 0,0-1 0,0 1 0,0-1 0,0 1-1,0 0 1,0-1 0,0 1 0,0 0 0,0 0 0,0 0 0,0-1 0,-1 1 0,1 0-1,0 0 1,-1 0 0,1 0 0,0 1 0,-1-1 0,1 0 0,-1 0 0,0 0 0,1 0-1,-1 2 1,6 37 1,-5-37-1,1 183 0,-3-104 0,0-48-1,0-32-1,0-7 0,0-53-6,3 33 6,2 0-1,1 1 1,1-1 0,1 1 0,1 1 0,2-1 0,0 1 0,1 1-1,19-30 1,-26 47 2,-1 0-1,1 0 0,-1 0 0,2 0 1,-1 0-1,0 1 0,1 0 1,0 0-1,0 0 0,0 1 1,0-1-1,1 1 0,-1 0 0,1 1 1,0-1-1,-1 1 0,1 1 1,7-2-1,-12 3 2,0 0-1,0 0 1,0 0 0,1 0-1,-1 0 1,0 0 0,0 0-1,0 1 1,0-1 0,0 1-1,0-1 1,0 0 0,0 1-1,0 0 1,0-1-1,0 1 1,0 0 0,0-1-1,0 1 1,-1 0 0,1 0-1,0 0 1,-1 0 0,1 0-1,0 0 1,-1 0 0,1 0-1,0 2 1,7 34 6,-7-29-4,3 47 3,-2 65 1,1 30-1,-2-141-6,0 0 0,0 0 0,1 0 0,0-1 0,1 1 0,0-1 0,0 1 0,1-1 0,0 0 0,5 8 0,-6-12 0,0 0 0,0-1 0,0 0 0,1 1 0,-1-1 0,1 0 0,0-1 0,-1 1 0,1-1 0,1 1 0,-1-1 0,0-1 0,0 1 0,1 0 0,-1-1 0,1 0 0,-1 0 0,1 0 0,0-1 0,8 0 0,1 1 1,1-2-1,0 0 1,0 0 0,-1-2-1,1 0 1,18-6 0,-25 5-1,1 0 1,-1 0 0,0-1 0,0 0-1,0 0 1,-1-1 0,1 0-1,-1 0 1,-1-1 0,1 0 0,7-10-1,-7 5 0,0 1-1,0-1 1,-1 0-1,-1 0 1,0-1 0,-1 0-1,0 1 1,-1-1-1,2-18 1,-2 3-3,-1 0 1,-1 1 0,-5-43 0,4 65 2,-1 0 1,1 1-1,-1-1 1,0 0-1,-1 1 1,1-1-1,-1 1 0,0-1 1,0 1-1,0 0 1,0 0-1,-1 0 0,0 0 1,0 0-1,0 1 1,0-1-1,-1 1 1,-5-5-1,4 5 1,-2 0-1,1 0 1,0 0 0,-1 0-1,1 1 1,-1 0 0,1 1-1,-1-1 1,0 1 0,0 1-1,-14-1 1,18 2-1,1-1 0,-1 0 0,0 0-1,0 1 1,0 0 0,0-1 0,0 1 0,0 0 0,1 1 0,-1-1-1,0 0 1,1 1 0,-1-1 0,1 1 0,0 0 0,-1 0 0,-1 3-1,0-1 1,0 1-1,0 0 0,1 0 1,0 1-1,0-1 0,1 1 1,-5 11-1,2 3-1,1 1 0,0 0 0,-1 40 0,4-43 2,0 0 0,0 0 0,1-1 0,1 1 0,5 26 0,-5-40 0,-1 0 0,2 0 0,-1 0 0,0 0 0,1-1 0,-1 1 0,1-1 0,0 1 0,0-1 0,1 0 0,-1 0 0,1 0 0,0 0 0,-1 0 0,1 0 0,0-1 0,1 0 0,-1 1 0,0-1 0,1 0 0,-1 0 0,1-1 0,-1 1 0,1-1 0,7 2 0,-2-1 1,0-1 0,0 1 0,1-2 0,-1 1 0,0-1 0,0-1 0,13-1 0,-18 1-1,0 0 1,0 0-1,0-1 1,0 1-1,-1-1 1,1 0-1,0 0 0,-1 0 1,1-1-1,-1 1 1,0-1-1,0 0 0,0 0 1,0 0-1,0 0 1,-1 0-1,1 0 1,2-6-1,1-3 0,-1 0 0,-1 0 0,0-1 0,0 1 0,-1-1 0,-1 0 0,2-22 0,-4-96 0,-2 99 0,2 28 2,-2-28-6,2 31 5,0 0 0,0 0 0,0 0 1,0 0-1,0 0 0,0 0 0,-1 0 1,1 1-1,0-1 0,-1 0 0,1 0 0,0 0 1,-1 1-1,1-1 0,-1 0 0,1 0 1,-1 1-1,1-1 0,-1 0 0,0 1 0,1-1 1,-1 1-1,0-1 0,0 1 0,1-1 1,-1 1-1,-1-1 0,1 1-1,0 1 0,0-1 0,0 1 0,1 0 0,-1-1 0,0 1 0,1 0 0,-1-1 0,0 1 0,1 0 0,-1 0 0,1 0 0,-1-1 0,1 1 0,0 0 0,-1 0 0,1 0 0,0 0 0,-1 0 0,1 0 0,0 0 0,0 0 0,0 0 0,0 0 0,0 0 0,0 1 0,-1 5 0,-5 44 0,2-1 0,5 100 0,0-142-2,-1-1-1,1 1 1,1-1-1,-1 1 1,1-1 0,0 1-1,1-1 1,0 0-1,0 0 1,1 0 0,5 8-1,-6-11 4,0 0 1,1-1-1,-1 1 0,1-1 1,0 0-1,0 0 0,0 0 1,1 0-1,-1-1 0,1 1 1,-1-1-1,1 0 0,0-1 0,0 1 1,-1-1-1,1 0 0,10 1 1,-7-1-2,0-1 1,1 1 0,-1-1 0,0-1-1,0 0 1,0 0 0,14-4-1,-17 4 0,-1-1 0,0 0 0,0 0 0,0-1 0,-1 1 0,1-1 0,-1 0 0,1 0 0,-1 0 0,0 0 0,0-1 0,0 1 0,0-1 0,-1 0 0,4-6 0,6-16-2,-2-1 0,0 0 1,-2 0-1,6-37 0,15-47-18,-24 98 17,0 0 0,1-1 1,0 2-1,1-1 0,16-20 1,-21 30 0,0 1 1,0-1 0,1 1 0,-1 0-1,1 0 1,0 0 0,-1 0 0,1 1-1,0-1 1,0 1 0,0-1-1,4 0 1,-5 1 0,-1 1 1,1 0-1,-1-1 0,1 1 0,-1 0 1,1 0-1,-1 0 0,1 0 0,-1 0 1,1 1-1,-1-1 0,1 0 0,-1 1 1,1-1-1,-1 1 0,1-1 0,-1 1 1,0 0-1,1-1 0,-1 1 1,0 0-1,1 0 0,-1 0 0,0 0 1,0 0-1,0 0 0,1 2 0,8 11-2,-2 0 0,0 1-1,13 31 1,-25-56 29,4 8-26,0 1 0,-1 0 0,1 0 1,0-1-1,-1 1 0,0 0 0,1 0 1,-1 0-1,0 0 0,1-1 0,-1 1 1,0 0-1,0 0 0,0 1 0,0-1 1,0 0-1,0 0 0,0 0 0,0 1 1,0-1-1,0 0 0,-1 1 0,1-1 1,-2 0-1,-4-1-1,0 0 0,0 0 1,0 0-1,0 1 0,0 0 0,0 1 0,0-1 1,0 1-1,-12 2 0,14-2 0,1 1 1,0 0 0,0 0-1,0 0 1,-1 1-1,1-1 1,0 1-1,1 0 1,-1 0-1,0 0 1,0 1-1,1-1 1,0 1-1,-1 0 1,1 0-1,-4 6 1,2-1 0,0 0 0,1 0 0,0 0 0,0 0 0,1 1 0,0 0 0,1 0 0,-2 12 0,1 6 0,1 43 0,1-65 0,2-1 0,-1 1 0,0 0 0,1 0 0,0 0 0,0-1 0,0 1 0,1 0 0,0-1 0,0 1 0,0-1 0,0 0 0,1 1 0,-1-1 0,1 0 0,0-1 0,1 1 0,-1 0 0,0-1 0,1 0 0,6 5 0,-2-4 0,0 1 0,0-2 0,1 1 0,0-1 0,-1 0 0,1-1 0,0 0 0,0 0 0,0-1 0,17 0 0,-4 1 2,42-2 16,-61 0-17,-1 0-1,1-1 1,0 1 0,-1-1-1,1 0 1,-1 1-1,1-1 1,0-1 0,-1 1-1,0 0 1,1 0 0,-1-1-1,0 1 1,0-1-1,0 0 1,0 0 0,0 0-1,3-4 1,0-2 0,-2 0 1,1-1-1,-1 0 1,0 1-1,-1-1 1,0 0-1,2-19 0,-2-70 21,-3 49-12,2-49-5,-21 155-5,4 2 0,3 0 0,-6 78 0,3 123 0,12-144 0,-29 173 0,25-255 0,-1 0 0,-2 0 0,-1-1 0,-2-1 0,-1 0 0,-2-1 0,0-1 0,-2 0 0,-28 31 0,46-59 0,0 0 0,0-1 0,0 1 0,-1-1 0,1 1 0,-1-1 0,1 0 0,-1 1 0,0-1 0,1 0 0,-1 0 0,0 0 0,0 0 0,0-1 0,0 1 0,0 0 0,0-1 0,0 1 0,0-1 0,0 0 0,0 0 0,0 1 0,0-1 0,0-1 0,0 1 0,0 0 0,0 0 0,0-1 0,0 1 0,0-1 0,0 0 0,0 0 0,1 1 0,-1-1 0,0 0 0,0 0 0,1-1 0,-1 1 0,0 0 0,-1-3 0,-8-7 0,1 0 0,0-1 0,1 0 0,-13-21 0,7 9 0,-9-9 0,3-1 0,0-1 0,-20-50 0,33 65 0,1 1 0,2-1 0,-1 0 0,2 0 0,1-1 0,1 1 0,0-1 0,3-30 0,0 44 0,0 0 0,1 0 0,-1 0 0,2 0 0,-1 0 0,1 0 0,0 1 0,1-1 0,-1 1 0,1 0 0,1 0 0,-1 0 0,1 1 0,0-1 0,0 1 0,1 0 0,-1 1 0,12-8 0,10-5 0,1 1 0,59-24 0,-61 29 0,209-76 0,-139 55 0,109-54 0,-192 80 0,-1-1 0,0 0 0,0-1 0,-1 0 0,0-1 0,-1-1 0,11-10 0,-16 13 0,0 0 0,0 1 0,0-2 0,-1 1 0,0 0 0,-1-1 0,0 0 0,0 0 0,0 0 0,-1 0 0,0 0 0,-1 0 0,1-12 0,0-13 0,-5-60 0,2 81 0,-1 1 0,0 0 0,-1-1 0,0 1 0,-1 0 0,0 1 0,-1-1 0,-10-17 0,13 24 0,-1 1 0,0 0 0,0 0 0,0 0 0,0 0 0,0 1 0,0-1 0,-1 1 0,1 0 0,-1 0 0,1 0 0,-6-1 0,7 2 0,-1 0 0,1 0 0,-1 0 0,1 1 0,-1-1 0,0 1 0,1 0 0,-1 0 0,1 0 0,-1 0 0,0 0 0,1 1 0,-1-1 0,1 1 0,-1 0 0,1-1 0,-1 1 0,1 0 0,0 0 0,-3 2 0,1 1 0,0 0 0,0 0 0,0 0 0,1 1 0,0-1 0,-1 1 0,2 0 0,-1 0 0,1 0 0,-1 0 0,-2 11 0,0 1 0,1-1 0,-3 32 0,4-25 0,2 0 0,0 0 0,1 0 0,2-1 0,8 45 0,-8-58 0,1-1 0,0 1 0,0-1 0,1 1 0,0-1 0,0 0 0,1-1 0,0 1 0,1-1 0,-1 0 0,1 0 0,1-1 0,-1 0 0,1 0 0,0 0 0,1-1 0,13 8 0,-11-8 0,0-1 0,1 0 0,-1-1 0,1 0 0,-1 0 0,21 1 0,66-2 0,-63-2 0,-25 0 0,0 0 0,0-1 0,0 0 0,17-4 0,-24 4 0,0 1 0,0-1 0,-1 1 0,1-1-1,0 0 1,0 0 0,0 0 0,-1 0 0,1 0-1,-1-1 1,1 1 0,-1 0 0,1-1 0,-1 1-1,0-1 1,1 1 0,-1-1 0,0 0 0,0 1-1,0-1 1,0 0 0,-1 0 0,1 0 0,0 0-1,-1 0 1,0 0 0,1-2 0,-1 3-4,0 0 0,0 0 1,0 0-1,0 0 1,0 0-1,0 0 1,0 0-1,0 0 0,-1 0 1,1 0-1,0 0 1,-1 0-1,1 0 0,-1 0 1,1 1-1,-1-1 1,1 0-1,-1 0 0,0 0 1,1 1-1,-1-1 1,0 0-1,0 1 0,-1-2 1,-27-9-441,-30-1-1322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7:32.0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69 187 31502,'2'-14'120,"-1"1"-1,2-1 0,0 1 0,1-1 0,0 1 0,1 0 0,0 0 0,1 1 0,9-14 0,-11 18-72,-3 6-41,0-1-4,0 0 0,1 0 0,0 0 0,0 0 0,0 0 0,0 1 1,0-1-1,0 0 0,5-3 0,-7 6-2,0 1 0,0-1 0,0 0 0,0 0 0,0 0 0,0 0 0,0 0 0,-1 0 0,1 0 0,0 0 0,0 0 0,0 0 0,0 0 0,0 1 0,0-1 0,0 0 0,0 0 0,0 0 0,0 0 0,0 0 0,0 0 0,0 0 0,0 0 0,0 0 0,0 1 0,0-1 0,0 0 0,0 0 0,0 0 0,0 0 0,0 0 0,0 0 0,1 0 0,-1 0 0,0 0 0,0 0 0,0 0 0,0 1 0,0-1 0,0 0 0,0 0 0,0 0 0,0 0 0,0 0 0,0 0 0,0 0 0,1 0 0,-1 0 0,0 0 0,0 0 0,0 0 0,0 0 0,0 0 0,0 0 0,0 0 0,0 0 0,0 0 0,1 0 0,-1 0 0,0 0 0,0 0 0,0 0 0,0 0 0,0 0 0,0 0 0,0 0 0,0 0 0,1 0 0,-2 3 0,1 559 0,0-561 0,0 1 0,0-1 0,0 0 0,-1 0 0,1 1 0,-1-1 0,1 0 0,-1 0 0,1 0 0,-1 0 0,0 0 0,1 0 0,-1 0 0,0 0 0,0 0 0,0 0 0,0 0 0,0 0 1,0-1-1,0 1 0,0 0 0,0-1 0,0 1 0,0-1 0,0 1 0,-1-1 0,1 0 0,0 1 0,0-1 0,0 0 0,-1 0 0,1 0 0,-2 0 0,-51 0-8,36-1-12,15 2 20,0-1 0,0 0-1,0 0 1,0-1-1,0 1 1,0-1 0,0 1-1,0-1 1,0 0 0,0 0-1,0 0 1,1-1-1,-5-2 1,15 2 0,38 0 22,1 0-33,89-16 0,-134 18-31,-1 0-1,1-1 1,0 1-1,0-1 1,-1 1-1,1-1 1,0 0-1,-1 1 1,1-1 0,-1 0-1,1 0 1,-1 0-1,1 0 1,-1 0-1,0-1 1,0 1-1,1 0 1,-1-1 0,0 1-1,0-1 1,1-2-1,1-10-2545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7:32.4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9 101 31630,'0'-5'79,"0"0"0,0 0 0,0 0 0,1 0 0,0 0 0,0 0 0,0 0 0,0 1 0,1-1 0,0 0 0,4-8 0,-3 11-72,-1-1 0,1 0 0,-1 1 0,1-1 0,0 1 0,0 0 0,0 0 0,0 0 0,1 1 0,-1-1-1,0 1 1,1 0 0,-1-1 0,1 1 0,-1 1 0,1-1 0,5 0 0,-2 0-3,0 0-1,0 0 1,1 1 0,-1 0 0,15 2-1,-19-1-2,-1-1-1,1 1 1,-1 0-1,1 0 1,-1 0-1,0 0 1,0 1-1,1-1 1,-1 1-1,0-1 1,0 1-1,0 0 1,0 0-1,-1-1 1,1 1-1,0 1 1,-1-1-1,1 0 1,1 4-1,2 7 2,0 0 0,-1 1-1,-1-1 1,0 1 0,-1 0 0,0 0-1,-1 0 1,-1 0 0,0 0 0,-1 1 0,0-1-1,-1 0 1,-1-1 0,0 1 0,-1 0-1,0-1 1,-8 15 0,-3-4-2,-1-1 0,-2 0 0,0-1 0,-38 35 0,10-11 0,34-29 0,12-17 0,0 0 0,0 0 0,0 1 0,-1-1 0,1 0 0,0 1 0,0-1 0,0 0 0,0 0 0,0 1 0,0-1 0,0 0 0,0 0 0,0 1 0,0-1 0,0 0 0,1 1 0,-1-1 0,0 0 0,0 0 0,0 1 0,0-1 0,0 0 0,0 0 0,1 1 0,-1-1 0,0 0 0,0 0 0,0 0 0,1 1 0,-1-1 0,0 0 0,3 1 0,0 0 0,0-1 0,-1 1 0,1-1 0,0 0 0,0 0 0,0 0 0,4 0 0,3 0 0,28-2-11,0-2-1,0-2 1,73-20 0,-110 26-508,5-2 1251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7:39.2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290 84 31246,'24'-30'863,"-19"24"-767,1 0 1,-1 0-1,0-1 0,-1 0 1,7-12-1,-11 18-80,0 1-3,-15-2 3,-34 2-15,0 3 0,-55 9 0,85-9-1,-1-1 0,-18-1 0,37-1 0,0 1 0,0-1 0,1 1 0,-1 0 0,0-1 0,0 1 0,1 0 0,-1 0 0,0 0 0,1-1 0,-1 1 0,1 0 0,0 0 0,-1 0 0,1 0 0,-1 0 0,1 0 0,0 0 0,0 0 0,-1 1 0,-5 29 0,5-26 0,-8 68 12,3 0 1,5 133-1,3-91-17,6 672 5,-7-641 0,10 161 0,2-141 0,-9 189 0,-6-185 0,1-147 0,-2-1 0,0 1 0,-7 22 0,5-23 0,1 0 0,1 0 0,-1 24 0,5 74 0,-4 170 0,-8-223 0,7-51 0,1 1 0,-2 31 0,5 107 0,1-154 0,-1-1 0,0 1 0,0 0 0,1-1 0,-1 1 0,1-1 0,-1 1 0,0-1 0,1 1 0,-1-1 0,1 1 0,0-1 0,-1 1 0,1-1 0,-1 1 0,1-1 0,-1 0 0,1 0 0,0 1 0,-1-1 0,1 0 0,0 0 0,-1 0 0,1 1 0,0-1 0,0 0 0,-1 0 0,1 0 0,0 0 0,26 1 0,-23-2 0,281-12 0,-267 13-11,-21 0 39,-30-1-336,19 1-602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7:41.1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7 157 31262,'-6'8'1280,"12"-10"-1017,17-14-346,-15 5 84,0-1 0,-1 0 1,-1 0-1,0 0 0,0-1 1,-1 0-1,-1 0 0,0-1 1,3-21-1,-9 72-1,2 0 0,2-1 0,1 1 0,10 46 0,-12-79 0,0 5 0,8 39 0,-3 1 0,-2-1 0,-2 72 0,-3-118 0,1-1 1,-1 0-1,0 1 0,0-1 1,0 0-1,0 1 0,0-1 0,0 0 1,0 0-1,0 0 0,-1 0 1,1 0-1,0 0 0,-1 0 1,1 0-1,0-1 0,-1 1 1,1-1-1,-1 1 0,1-1 1,-1 1-1,0-1 0,1 0 0,-1 1 1,1-1-1,-1 0 0,1 0 1,-1 0-1,-2-1 0,-19-1 18,18 0-13,7 0-5,23-5-305,0 2 1,0 2-1,1 0 0,41 1 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7:42.2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80 176 30542,'0'0'1916,"2"-9"-1746,25-36-91,-21 35-73,0 1 0,0-1 1,5-11-1,-9 17-2,2-6 2,0-1 0,0 1 0,-1-1 1,2-15-1,-11 529-6,6-502 0,0 1 0,0 0 0,-1-1-1,1 1 1,0-1 0,-1 0 0,1 1 0,-1-1 0,0 1 0,1-1 0,-1 0-1,0 1 1,0-1 0,0 0 0,0 0 0,0 0 0,0 0 0,0 0 0,-1 0-1,1 0 1,0 0 0,0 0 0,-1 0 0,1-1 0,-1 1 0,1 0 0,0-1-1,-1 1 1,1-1 0,-1 0 0,1 0 0,-4 1 0,-7 0-7,0 0 1,1-1-1,-18-1 0,8 0 6,-8 1 1,24 0 0,19 0 0,243 0-51,-253-1-218,-3-2-596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7:43.2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4 209 25980,'2'0'5377,"10"-9"-4661,6-14-608,-1-1-1,-1-1 0,-2 0 0,0-2 0,18-48 0,-32 204-88,7 92 11,-2-129-55,-5-84 24,1-3 0,-1 0 1,0 0-1,0 0 1,0 0-1,0 0 1,-1 0-1,-2 8 1,2-11 0,0 0 0,0-1 0,-1 1 0,1-1 0,0 0 0,-1 1 0,1-1 0,0 0 0,-1 1 0,0-1 0,1 0 0,-1 0 0,0-1 0,1 1 0,-1 0 0,0 0 0,0-1 0,0 1 0,1-1 0,-1 0 0,0 1 0,0-1 0,-3 0 0,-92 4 0,98-4 0,-1 0-1,0 0 1,0 1-1,0-1 1,0 0 0,0 0-1,0 0 1,0 0-1,0 0 1,1 0 0,-1 1-1,0-1 1,0 0-1,0 0 1,0 0 0,0 0-1,0 0 1,0 0-1,0 1 1,0-1 0,0 0-1,0 0 1,0 0-1,0 0 1,0 0 0,0 1-1,0-1 1,0 0-1,0 0 1,0 0 0,0 0-1,0 0 1,0 1-1,-1-1 1,1 0 0,0 0-1,0 0 1,0 0-1,0 0 1,61 6-14,102-3 0,-91-4-11,-71 1-90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7:45.3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75 163 30910,'0'0'881,"2"-2"-559,24-25-202,-11 13-13,-2 0 1,14-18-1,-24 27-93,0 1-1,0-1 0,0 0 1,-1 0-1,0 0 1,0 0-1,0 0 1,0-1-1,-1 1 0,0 0 1,0-1-1,0-6 1,-3 40-13,-1-1 0,-8 35 0,-4 26 1,7 184-2,8-255 0,0-15 0,0 0 0,-1 0 0,1 0 0,0 0 1,-1 0-1,1 0 0,-1 0 0,0 0 0,1 0 0,-1 0 0,0 0 0,0 0 0,0-1 0,-1 1 1,1 0-1,0-1 0,-1 1 0,1-1 0,-1 1 0,1-1 0,-1 0 0,-1 1 0,-2 1-1,0-1 0,0 1 1,0-1-1,0 0 0,0-1 0,0 0 0,-10 2 0,1-2-1,1 0 0,0 0 0,-19-3 0,83 0 4,0-3 1,0-1 0,92-25-1,-138 30-210,-5-2-445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7:46.2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56 140 30814,'0'0'55,"-1"0"-1,0-1 1,0 1-1,0 0 1,1-1-1,-1 1 1,0-1-1,0 0 1,1 1-1,-1-1 1,0 1-1,1-1 1,-1 0-1,1 1 1,-1-1-1,1 0 1,-1 0 0,1 0-1,-1 1 1,1-1-1,0 0 1,0 0-1,-1 0 1,1 0-1,0 0 1,0 1-1,0-1 1,0 0-1,0 0 1,0-1-1,0-36 2,0 30 42,0 6-96,0 0 0,0 0 1,0-1-1,0 1 0,0 0 1,1 0-1,-1 0 0,1-1 1,-1 1-1,1 0 0,0 0 1,0 0-1,0 0 0,0 0 1,0 0-1,0 1 0,1-1 1,-1 0-1,0 1 1,1-1-1,0 0 0,-1 1 1,1 0-1,0-1 0,0 1 1,0 0-1,0 0 0,0 0 1,0 0-1,0 0 0,0 1 1,4-2-1,4-1-2,1 0 0,0 0 0,18-2 0,-26 4 0,-1 1 0,0 0 0,0-1 0,0 1 0,1 0 0,-1 0 0,0 0 0,0 0 0,0 1 0,1-1 0,-1 1 0,0-1 0,0 1 0,0 0 0,0 0 0,0 0 0,0 0 0,0 0 0,0 0 0,0 0 0,-1 1 0,1-1 0,0 1 0,-1-1 0,3 4 0,-1 3 0,-1 0 0,0 0 0,0 0 0,0 1 0,-1-1 0,-1 0 0,1 1 0,-1-1 0,-1 1 0,-1 12 0,0-9 0,0-1 0,-1 1 0,0-1 0,-1 0 0,0 1 0,-11 19 0,-2-6 0,-2-1 0,0 0 0,-23 20 0,-34 42 0,76-86 0,0 1 0,-1-1 0,1 0 0,0 1 0,-1-1 0,1 0 0,0 1 0,0-1 0,0 0 0,-1 1 0,1-1 0,0 1 0,0-1 0,0 1 0,0-1 0,0 0 0,-1 1 0,1-1 0,0 1 0,0-1 0,0 1 0,0-1 0,0 0 0,1 1 0,-1-1 0,0 1 0,0-1 0,0 1 0,0-1 0,0 0 0,1 1 0,-1-1 0,0 1 0,0-1 0,1 0 0,-1 1 0,0-1 0,0 0 0,1 1 0,-1-1 0,0 0 0,1 0 0,-1 1 0,1-1 0,-1 0 0,0 0 0,1 0 0,-1 1 0,1-1 0,-1 0 0,0 0 0,1 0 0,-1 0 0,1 0 0,-1 0 0,1 0 0,-1 0 0,0 0 0,2 0 0,34 0 0,-27 0 0,23 1 0,0-2 0,-1-1 0,1-1 0,56-14 0,-87 17-13,-1 0 0,0 0 0,1 0 1,-1-1-1,0 1 0,1 0 0,-1 0 0,0 0 0,1 0 0,-1 0 0,0-1 1,1 1-1,-1 0 0,0 0 0,0 0 0,1-1 0,-1 1 0,0 0 1,0-1-1,1 1 0,-1 0 0,0 0 0,0-1 0,0 1 0,0 0 0,1-1 1,-1 1-1,0 0 0,0-1 0,0 1 0,0 0 0,0-1 0,0 1 1,0-1-1,0 1 0,0 0 0,0-1 0,0 1 0,0-1 0,0-1-689,0-4-4116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7:48.1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0 220 31855,'11'-12'701,"39"-20"-604,-39 26-88,-1 0 0,0 0-1,0-1 1,-1-1 0,10-8 0,-10 6-4,0-1 1,0 1-1,8-16 1,-14 21-2,0 0-1,0-1 1,-1 1-1,0-1 1,-1 1-1,1-1 1,-1 0-1,0 0 1,0 0-1,0-8 1,-14 358-4,15-282 0,-1-28 0,-4 56 0,3-89-1,-1 0 0,1 0 0,0 0 0,-1-1 0,1 1 0,-1 0 0,1 0 0,-1 0 0,0 0 0,1 0 0,-1-1 0,0 1 0,0 0 0,1-1 0,-1 1 0,0 0 0,0-1 0,0 1 0,0-1 0,0 1 0,1-1 0,-1 0 0,0 1 0,0-1 0,0 0 0,0 0 0,0 0 0,0 0 0,-2 1 0,-35-1-1,26-1 2,-25 3 0,26-1 0,26 0 0,30 0 0,-18 0 0,-1-1 0,1-1 0,0-1 0,50-11 0,-56 8-3,-20 5-29,-2 0-232,-4-3-638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7:50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4 222 31951,'0'0'349,"3"-22"35,2 14-376,0 1-1,0 0 0,1 1 1,0-1-1,12-10 0,-10 10-5,-1 0 0,1-1-1,10-15 1,-12 14-2,-2-1 0,1 0 0,-1 0 0,3-13 0,7-17 0,-12 55 0,-2 25 0,-6 414 0,6-453 0,0 1-1,0-1 1,0 1 0,0 0-1,0-1 1,0 1 0,-1 0 0,1-1-1,-1 1 1,1-1 0,-1 1-1,1-1 1,-1 1 0,0-1-1,0 1 1,0-1 0,0 0-1,0 1 1,0-1 0,0 0 0,0 0-1,0 0 1,-3 2 0,0-2-1,1 0 0,-1 0 0,0-1 0,0 1 0,0-1 0,1 0 0,-1 0 0,-7-1 0,5 1 1,1 0 0,1 0 0,-1-1-1,0 1 1,1-1 0,-1 0 0,0 0 0,1-1-1,-1 0 1,1 1 0,0-1 0,-1-1 0,-5-3-1,31 4-12,226-20 16,-241 22-17,-5 0 1,0 0 0,0 0 0,0 0 1,0 0-1,0 0 0,0 0 0,0-1 1,-1 1-1,1 0 0,0 0 0,0-1 1,0 1-1,0 0 0,0-1 0,-1 1 1,1-1-1,0 1 0,0-1 1,-1-2-535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0:09.4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206 60 32559,'-3'-3'5,"0"0"0,0 0-1,0 0 1,0 0 0,-1 0 0,1 1 0,-1-1-1,0 1 1,0 0 0,0 0 0,0 1 0,0-1-1,-7-1 1,1 1 5,0 1-1,0 0 1,0 1-1,-20 1 1,26 0-10,1 0 1,-1 0-1,1 0 1,-1 0-1,1 1 1,0-1-1,-1 1 1,1 0-1,0 0 1,0 0-1,0 0 1,1 0-1,-1 1 1,0 0 0,1-1-1,0 1 1,-1 0-1,1 0 1,0 0-1,0 0 1,1 1-1,-1-1 1,1 0-1,0 1 1,0-1-1,-2 7 1,1 1-1,0 0 0,0 0 1,1 0-1,0 0 0,1 0 0,0 0 0,3 21 1,-2-28-1,0 0 1,0 0-1,1-1 1,-1 1-1,1-1 1,0 1 0,0-1-1,0 0 1,0 0-1,1 0 1,-1 0-1,1 0 1,0 0-1,0-1 1,0 1-1,0-1 1,0 0 0,1 0-1,-1 0 1,0 0-1,1 0 1,0-1-1,-1 0 1,1 0-1,5 1 1,8 1 5,-1 0-1,1-1 1,0-1 0,24-2-1,-37 1-4,-1-1 0,1 1 0,-1-1 0,1 1-1,-1-1 1,1 0 0,-1 0 0,0-1 0,0 1 0,1-1-1,-1 1 1,0-1 0,0 0 0,0 0 0,-1-1 0,1 1-1,3-4 1,-3 2 1,0-1-1,0 1 0,0-1 1,-1 1-1,0-1 0,1 0 1,-2 0-1,1 0 0,-1 0 1,2-10-1,-2 7-1,0 0 0,-1 1 1,1-1-1,-2 0 0,1 0 1,-1 1-1,-1-1 0,1 0 1,-1 1-1,0 0 0,-1-1 0,0 1 1,0 0-1,-1 0 0,1 0 1,-6-6-1,4 8 0,0 0 0,0 0 0,0 0 0,0 1 0,-1 0 0,1 0 1,-1 1-1,0-1 0,0 1 0,-1 0 0,1 1 0,-10-3 0,13 4-1,-1 1 1,1-1 0,-1 1-1,0 0 1,1 0-1,-1 0 1,0 0-1,1 1 1,-1-1-1,0 1 1,1 0-1,-1 0 1,1 0-1,0 1 1,-1-1 0,1 1-1,0 0 1,0 0-1,0 0 1,0 0-1,0 0 1,0 1-1,1-1 1,-5 6-1,-22 38-108,4 8-235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7:52.2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1 230 31662,'0'0'820,"3"0"-748,2 0-65,1-1 1,-1 0 0,1 0-1,-1 0 1,1-1-1,-1 0 1,0 0 0,0 0-1,0-1 1,0 0 0,0 0-1,-1 0 1,1 0 0,-1-1-1,0 0 1,0 0 0,0 0-1,0 0 1,-1 0 0,4-7-1,-1 2-5,0-1 1,0-1-1,-1 1 0,0-1 1,-1 0-1,0 0 0,-1 0 1,3-22-1,-4-6-2,-2 27 0,1 20 0,-10 280 0,20-60 0,-12-227 0,1 0 0,0 0 0,-1 0 0,1 0 0,0 0 0,-1 0 0,1-1 0,-1 1 0,0 0 0,1 0 0,-1 0 0,0 0 0,1-1 0,-1 1 0,0 0 0,0-1 0,0 1 0,0-1 0,0 1 0,1-1 0,-1 1 0,0-1 0,0 1 0,0-1 0,0 0 0,0 0 0,0 1 0,-1-1 0,1 0 0,-1 0 0,-38 2-2,35-2 1,-81 0-25,140 1 30,56-1 14,-95-1-36,-1 0 0,1-1 0,0-1 0,-1-1 0,16-5 0,-17 2-259,-4-2-500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7:52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49 189 29678,'-1'-9'452,"0"1"0,0 0 1,1 0-1,0-1 1,0 1-1,3-16 0,-2 19-460,1 0-1,0 0 0,0 1 1,0-1-1,0 1 1,1-1-1,-1 1 0,1 0 1,0 0-1,0 0 1,1 0-1,5-4 0,-4 2 12,2 1-1,-1 0 0,0 0 1,1 1-1,0 0 0,0 0 1,0 0-1,1 1 0,-1 0 0,1 0 1,0 1-1,-1 0 0,1 1 1,16-2-1,-22 4-2,0-1 0,0 1 0,-1 0 0,1 0 0,0 0 0,-1 0 0,1 0 0,0 0 0,-1 0 0,1 1 0,-1-1 0,0 0 0,1 1 0,-1-1 0,0 1 0,0-1 0,0 1 0,0 0 0,0 0 0,0-1 0,0 1 0,-1 0 0,1 0 0,-1 0 0,1 0 0,-1 0 0,0 0 0,0 3 0,2 11 0,0 0 0,-1 21 0,-1-31 0,-1 6 0,1 0 0,-1-1 0,-1 1 0,0 0 0,-1-1 0,0 0 0,-1 1 0,0-1 0,-1-1 0,-6 13 0,-3-2 0,0-1 0,-1 0 0,-32 31 0,-68 60 0,114-111 0,1 1-1,0-1 1,-1 0 0,1 0 0,0 0-1,-1 1 1,1-1 0,0 0-1,-1 1 1,1-1 0,0 0-1,0 0 1,0 1 0,-1-1 0,1 0-1,0 1 1,0-1 0,0 1-1,0-1 1,-1 0 0,1 1 0,0-1-1,0 1 1,0-1 0,0 0-1,0 1 1,0-1 0,0 0 0,0 1-1,0-1 1,0 1 0,0-1-1,1 0 1,-1 1 0,0-1-1,0 1 1,0-1 0,0 0 0,1 1-1,-1-1 1,0 0 0,0 1-1,1-1 1,-1 0 0,0 0 0,0 1-1,1-1 1,-1 0 0,0 0-1,1 1 1,-1-1 0,1 0-1,-1 0 1,0 0 0,1 0 0,-1 0-1,0 1 1,1-1 0,-1 0-1,1 0 1,-1 0 0,0 0 0,1 0-1,-1 0 1,1 0 0,35 0-14,-28 0 20,85 2 20,-35 0-44,98-8 0,-152 5-10,-3 1 16,0 0 0,0 0 1,0 0-1,-1 0 0,1 0 1,0 0-1,0 0 0,0 0 1,-1 0-1,1-1 0,0 1 1,0 0-1,-1-1 0,1 1 1,0-1-1,0 1 0,-1 0 1,1-1-1,-1 0 0,1 1 1,0-1-1,0 0 1,-1-6-600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7:54.5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26 31182,'0'0'470,"13"0"-3,41 0-272,-7 1-82,-1-2 0,58-8-1,4-7-74,-107 16-38,-1 0 0,0 0 0,0 0 0,0 0 1,1 0-1,-1 0 0,0 0 0,0 0 1,0-1-1,0 1 0,1 0 0,-1 0 0,0 0 1,0 0-1,0 0 0,1 1 0,-1-1 0,0 0 1,0 0-1,0 0 0,1 0 0,-1 0 0,0 0 1,0 0-1,0 0 0,0 0 0,1 0 1,-1 1-1,0-1 0,0 0 0,0 0 0,0 0 1,0 0-1,1 0 0,-1 1 0,0-1 0,0 0 1,0 0-1,0 0 0,0 0 0,0 1 0,0-1 1,0 0-1,0 0 0,0 0 0,0 1 1,0-1-1,0 0 0,0 0 0,0 0 0,0 1 1,0-1-1,0 0 0,0 0 0,0 0 0,0 1 1,0-1-1,0 0 0,0 2 1,35 705 32,-29-633-34,2 450 37,-10-314-40,4 84 4,-4 304 0,0-179 0,4-205 0,1-160 0,-2-40 0,1 0 0,-2 0 0,0 1 0,-1-1 0,0 0 0,-1 0 0,-5 19 0,7-32 0,-13 25 0,13-26 0,-1 1 0,1-1 0,-1 1 0,1-1 0,-1 1 0,0-1 0,1 1 0,-1-1 0,1 0 0,-1 1 0,0-1 0,1 0 0,-1 0 0,0 1 0,1-1 0,-1 0 0,0 0 0,1 0 0,-1 0 0,0 0 0,0 0 0,1 0 0,-1 0 0,0 0 0,1 0 0,-1 0 0,0 0 0,1 0 0,-1-1 0,0 1 0,1 0 0,-1-1 0,0 1 0,1 0 0,-2-2 0,-8-4 0,0-1 0,0 2 0,0-1 0,-1 1 0,0 1 0,0 0 0,0 0 0,-1 1 0,1 1 0,-1 0 0,0 0 0,-14 1 0,14 0-118,-18 1 360,29 0-291,0 0 1,1 0-1,-1 0 0,0 0 1,1 1-1,-1-1 1,0 0-1,1 0 0,-1 0 1,1 1-1,-1-1 1,0 0-1,1 1 0,-1-1 1,1 1-1,-1-1 1,1 0-1,-1 1 0,1-1 1,-1 1-1,1-1 1,-1 1-1,1 0 0,0-1 1,-1 1-1,1-1 1,0 1-1,0 0 0,-1-1 1,1 1-1,0 0 0,0-1 1,0 2-1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7:56.5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62 45 30526,'0'-2'256,"-2"-31"1376,-5 24-1290,6 9-346,0 0 0,1 0 0,-1 0 0,0 1 0,0-1 0,1 0 0,-1 0 1,0 1-1,1-1 0,-1 0 0,1 1 0,-1-1 0,0 1 0,1-1 0,-1 1 0,1-1 0,-1 1 0,1-1 0,-1 1 1,0 1-1,-2 4 3,0 0 1,0 1 0,0-1 0,1 1 0,0 0 0,0 0-1,1-1 1,0 1 0,0 0 0,1 0 0,-1 0 0,2 1-1,0 7 1,-1-1 0,0-13 0,0 0 1,0 0-1,0 1 0,0-1 0,0 0 1,1 0-1,-1 0 0,0 0 1,0 0-1,1 0 0,-1 0 0,1 0 1,-1 0-1,1-1 0,-1 1 1,1 0-1,0 0 0,-1 0 1,1 0-1,0-1 0,0 1 0,0 0 1,-1-1-1,1 1 0,0-1 1,0 1-1,0-1 0,0 1 1,0-1-1,0 0 0,2 1 0,34 0 20,-36-1-19,0-1-1,0 1 0,-1 0 1,1-1-1,0 1 0,0 0 0,-1-1 1,1 1-1,0-1 0,-1 1 1,1-1-1,0 0 0,-1 1 1,1-1-1,-1 1 0,1-1 1,-1 0-1,0 0 0,1 1 1,-1-1-1,0 0 0,1 0 0,-1 1 1,0-1-1,0 0 0,1 0 1,-1 0-1,0 0 0,0 0 1,0-32 7,0 23-7,0 5-1,0 0 0,0 0 0,0 0 0,-1 0 0,0 0 0,0 0 0,0 0 0,-1 0 0,-3-8 0,4 11 0,-1 0 0,1 1 0,-1-1 0,1 0 0,-1 0 0,0 1 0,0-1 0,0 1 0,0 0 0,0-1 0,0 1 0,0 0 0,0 0 0,0 0 0,-1 1 0,1-1 0,0 1 0,-1-1 0,1 1 0,0 0 0,-1-1 0,1 1 0,-4 1 0,5-1 0,0 0 0,-1 0-1,1 0 1,0 0 0,0 0 0,0 1-1,0-1 1,0 1 0,0-1 0,0 0 0,0 1-1,0 0 1,0-1 0,0 1 0,0 0 0,0-1-1,0 1 1,0 0 0,1 0 0,-1 0-1,0 0 1,0-1 0,1 1 0,-1 0 0,1 0-1,-1 0 1,1 1 0,-1-1 0,1 0 0,0 0-1,-1 0 1,1 0 0,0 2 0,-1 2-2,1 1 0,0-1 1,0 0-1,1 0 1,-1 1-1,3 7 0,-2-12 2,0 1 1,0 0-1,0-1 0,0 1 0,1-1 0,-1 0 0,1 1 0,-1-1 0,1 0 1,-1 0-1,1 0 0,0 0 0,-1 0 0,1 0 0,0-1 0,0 1 1,0-1-1,-1 1 0,1-1 0,0 1 0,0-1 0,0 0 0,0 0 0,0 0 1,0 0-1,0 0 0,0-1 0,0 1 0,0 0 0,-1-1 0,1 0 0,0 1 1,0-1-1,0 0 0,-1 0 0,1 0 0,0 0 0,-1 0 0,1 0 1,1-2-1,-1-3 1,-1 0 0,1 0 0,-1 0 1,0-1-1,-1 1 0,1 0 0,-1 0 1,-1-8-1,1-1-7,0 13-8,-3-1-204,-3 3-294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7:58.3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323 71 30622,'2'-3'306,"0"1"-224,0 0 0,0 0 1,-1 0-1,1-1 0,0 1 1,-1 0-1,0-1 1,1 1-1,-1-1 0,0 0 1,0 1-1,-1-1 1,1 0-1,-1 1 0,1-1 1,-1 0-1,0 0 0,0 0 1,0 1-1,0-5 1,-3 5-83,1 1 1,0 0 0,0 0 0,0 0 0,-1 0-1,1 0 1,0 0 0,-1 1 0,1-1-1,-1 1 1,1 0 0,0 0 0,-1-1-1,1 2 1,-4-1 0,1 0 0,-143 0-1,147 0 0,0 1 0,-1-1 0,1 1 0,0-1 0,0 1 0,0 0 0,-1-1 0,1 1 0,0 0 0,0 0 0,0-1 0,0 1 0,0 0 0,0 0 0,1 0 0,-1 1 0,0-1 0,0 0 0,1 0 0,-1 0 0,1 0 0,-1 1 0,1-1 0,-1 0 0,1 0 0,0 1 0,0-1 0,0 0 0,-1 1 0,2 2 0,-1 53 16,1-34-3,-11 544 22,12-333-33,-5 112 28,-3-254-30,-6 146 0,9-158 0,-4 0 0,-17 84 0,18-116 0,2 1 0,3 55 0,-4 50 0,-5-74 0,-3 51 0,11-71 0,1-2 0,-11 75 0,5-65 0,3-1 0,5 88 0,1-47 0,10-7 0,-12-99 0,1-1 0,-1 1 0,0 0 0,1-1 0,-1 1 0,1 0 0,-1-1 0,1 1 0,0-1 0,0 1 0,0-1 0,0 0 0,0 1 0,0-1 0,0 0 0,0 0 0,1 1 0,-1-1 0,0 0 0,1 0 0,-1 0 0,0-1 0,1 1 0,0 0 0,-1-1 0,1 1 0,-1 0 0,1-1 0,0 0 0,-1 1 0,1-1 0,2 0 0,10 2 0,0-2 0,0 1 0,16-3 0,-7 1 0,141 1-29,-164 0 10,0-4-987,0-4-1830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7:59.3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200 232 30430,'6'-10'218,"-1"-1"1,0 0-1,0 0 1,-1 0-1,-1-1 1,0 1-1,0-1 1,-1 0-1,1-22 1,-3 29-213,0 0 1,0-1-1,-1 1 0,1 0 1,-1 0-1,-1-1 1,1 1-1,-1 0 0,1 0 1,-4-5-1,3 8-5,1-1 0,-1 1 0,0 0 0,-1-1 0,1 1 0,0 0 0,-1 0 0,1 0 0,-1 0-1,0 1 1,1-1 0,-1 1 0,0 0 0,0-1 0,0 1 0,0 1 0,0-1 0,-6-1 0,5 2-1,-1-1 0,1 0 0,0 1 0,-1 0 0,1 0 0,-1 1 0,1-1 0,0 1 0,-1 0 0,1 0 0,0 0 0,0 0 0,0 1 0,0 0 0,0 0 0,0 0 0,0 0 0,0 1 0,1-1 0,0 1 0,-1 0 0,1 0 0,-4 5 0,-1 3 0,1 0 0,1 0 0,-1 0 0,2 1 0,-1 0 0,-5 22 0,4-8 0,2-1 0,0 1 0,2 0 0,1 1 0,3 46 0,-1-68 0,0-1 1,0 1-1,1 0 1,0 0-1,0-1 1,0 1-1,0-1 0,1 1 1,0-1-1,-1 1 1,2-1-1,-1 0 1,1 0-1,-1 0 0,1 0 1,0-1-1,0 1 1,1-1-1,-1 0 1,1 0-1,0 0 1,-1 0-1,1 0 0,1-1 1,-1 0-1,0 0 1,0 0-1,1 0 1,-1-1-1,1 1 0,0-1 1,-1 0-1,1-1 1,0 1-1,-1-1 1,7 0-1,-8 0 0,0 0 1,0 1-1,0-1 1,0 0-1,0-1 1,1 1-1,-1 0 1,0-1-1,0 0 1,-1 0-1,1 1 0,0-2 1,0 1-1,0 0 1,0-1-1,-1 1 1,1-1-1,-1 0 1,1 0-1,-1 0 1,0 0-1,0 0 0,0 0 1,0-1-1,0 1 1,0-1-1,-1 1 1,1-1-1,-1 0 1,0 0-1,1 1 1,-1-1-1,-1 0 1,2-5-1,2-8 0,0 0 0,-1-1 0,0 1 0,-1-27 0,-5-68 0,2 90 0,-3-43 0,2 52 0,1 44 0,1-23 1,1 1-1,1 0 1,-1-1 0,1 1 0,1-1-1,0 1 1,0-1 0,10 16 0,4 6 5,25 32 0,8 14-1535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7:59.9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51 16 31759,'0'-16'797,"0"32"-618,-1 108-179,7 220 0,-5-326 0,1-1 0,1 1 0,0-1 0,1 0 0,8 23 0,-10-36 0,0 0 0,0 1 0,0-1 0,0 0 0,1 0 0,0-1 0,0 1 0,0 0 0,0-1 0,0 0 0,1 0 0,-1 0 0,1 0 0,0 0 0,0-1 0,0 1 0,0-1 0,0 0 0,1-1 0,-1 1 0,1-1 0,-1 0 0,1 0 0,-1 0 0,6 0 0,-5 0 0,0-1 0,0 0 0,1 0 0,-1 0 0,0-1 0,0 0 0,0 0 0,0 0 0,0 0 0,0-1 0,7-3 0,-9 3 0,0 0 0,0 0 0,-1-1 0,1 1 0,-1-1 0,0 1 0,0-1 0,0 0 0,0 0 0,0 0 0,0 0 0,-1 0 0,1 0 0,-1-1 0,0 1 0,0 0 0,0-1 0,0-3 0,1-2 0,0-1 0,-1 1 0,0-1 0,-1 0 0,0 1 0,0-1 0,-1 0 0,-3-17 0,2 22 0,0-1 0,0 1 0,-1 0 0,1 0 0,-1 0 0,0 0 0,0 1 0,-1-1 0,1 1 0,-1 0 0,0 0 0,0 0 0,-1 0 0,1 1 0,-1-1 0,-7-3 0,1 1-8,0 0-1,0 1 1,0 0-1,-1 1 1,0 0 0,0 1-1,0 1 1,0 0 0,0 0-1,0 1 1,-1 0-1,1 2 1,-16 1 0,9 6-323,2 4-598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8:00.5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252 39 31326,'0'-2'41,"-1"1"-1,1-1 1,0 1-1,0-1 1,-1 1-1,1-1 1,-1 1-1,1-1 1,-1 1-1,0 0 1,0-1-1,1 1 0,-1 0 1,0-1-1,0 1 1,0 0-1,0 0 1,0 0-1,-1 0 1,1 0-1,0 0 1,0 0-1,-1 1 1,1-1-1,0 0 1,-1 1-1,1-1 1,-1 1-1,1-1 1,-1 1-1,-2-1 0,-7 0-52,1 0-1,-1 0 0,-18 1 0,13 1 114,12-1-99,1 0 1,-1 1-1,0-1 1,0 1-1,0 0 1,1 0-1,-1 1 0,0-1 1,1 1-1,-1 0 1,1-1-1,0 2 1,-1-1-1,-3 4 0,1 0 0,0 0 0,1 0-1,-1 0 1,1 1 0,1 0-1,-7 11 1,4-3-2,1-1 1,0 1-1,1 1 0,0-1 1,1 1-1,-2 26 1,5-36 0,1-1 0,-1 1 0,1 0 0,1 0 0,-1 0 1,1-1-1,0 1 0,0 0 0,1-1 0,-1 1 0,5 7 0,-4-10-1,0 1 0,1-1 0,0 0 0,0 0 0,0 0 0,0 0 0,0 0 0,1-1 0,-1 1 0,1-1 0,0 0 0,0 0 0,0 0 0,0-1 0,0 1 0,4 0 0,23 5 0,0-2 0,0-1 0,0-1 0,0-1 0,0-2 0,41-6 0,-30-3 37,-41 9-54,0 0 0,1-1-1,-1 0 1,0 1-1,0-1 1,1 0 0,-1 1-1,0-1 1,0 0-1,0 0 1,0 0 0,0 0-1,0 0 1,0 0-1,0 0 1,0-1 0,-1 1-1,1 0 1,0 0 0,-1-1-1,1 1 1,-1 0-1,1-1 1,-1 1 0,0 0-1,1-3 1,-1-6-1408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8:02.2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55 31070,'0'-1'63,"-1"-1"0,1 0 0,-1 1 0,1-1 0,0 0 0,0 0 0,0 1 0,0-1 0,0 0 0,0 0 0,0 1 0,1-1 0,-1 0 0,1 0 0,-1 1 0,1-1 0,0 1 0,-1-1 0,1 0 0,0 1 0,0 0 0,1-2 0,1 1-53,0 0 1,1 1 0,-1 0-1,0 0 1,0 0 0,1 0 0,-1 0-1,0 1 1,1-1 0,5 1-1,250-5 32,-151 7-33,-102 30-9,3 45 5,-2 1-1,-7 122 1,-2-87 0,3 169 7,-2 306 5,-9-213-17,-2-30 32,11 72-32,4-198 0,-1-70 0,-3 124 0,-7-212 0,4-44 0,2 0 0,-2 25 0,4-41 0,0 1 0,0-1 0,-1 0 0,1 1 0,-1-1 0,1 1 0,-1-1 0,1 0 0,-1 0 0,0 1 0,1-1 0,-1 0 0,0 0 0,0 0 0,0 0 0,0 0 0,0 0 0,0 0 0,0 0 0,-1 0 0,1-1 0,0 1 0,0 0 0,-1-1 0,1 1 0,0-1 0,-1 1 0,1-1 0,0 0 0,-1 1 0,1-1 0,-4 0 0,-7 1 0,0 0 0,-1-1 0,-12-2 0,4 1 0,-8 1-6,13-1-1,0 1 0,0 0 0,0 1 0,1 1 0,-1 0 0,0 1 0,1 1 0,-18 7 0,25-9-378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8:03.6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21 32015,'145'-8'717,"-100"2"-754,1 1 0,64 4-1,-116 4-1224,-15 5-578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0:14.6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1 710 32415,'0'-15'263,"0"36"-226,0 36-52,0-44 16,0 0-1,1 0 0,0 0 1,6 23-1,-6-33 1,0-1-1,0 1 0,-1-1 1,2 1-1,-1-1 1,0 1-1,0-1 1,1 1-1,-1-1 1,1 0-1,0 0 1,0 0-1,0 0 1,0 0-1,0 0 1,0-1-1,0 1 1,1-1-1,-1 1 1,0-1-1,1 0 1,-1 0-1,1 0 0,0 0 1,-1 0-1,1-1 1,0 1-1,-1-1 1,6 0-1,-6 1 1,1-1 0,-1 0-1,1 0 1,-1 0 0,1-1 0,-1 1-1,1-1 1,-1 1 0,1-1-1,-1 0 1,1 0 0,-1 0 0,0 0-1,1 0 1,-1 0 0,0-1-1,0 1 1,0-1 0,0 1-1,0-1 1,-1 0 0,1 0 0,0 0-1,-1 0 1,1 0 0,-1 0-1,0 0 1,0-1 0,0 1 0,0 0-1,0-1 1,0 1 0,0-4-1,11-33 8,-1 0 0,-3-1 0,6-54 0,-10 57-15,2 0 1,1 0 0,2 1 0,16-42-1,-23 71 7,2 0-1,-1 1 1,1-1-1,0 1 1,0 0-1,1 0 1,-1 0-1,1 1 1,1-1-1,8-6 1,-10 9 0,1 1 0,-1-1 0,1 1 0,-1 0 0,1 0 0,0 0 0,0 1 0,0-1 0,0 1 0,0 1 0,0-1 0,0 1 0,0 0 0,0 0 0,0 0 0,6 1 0,-9 0 0,0 0 0,0 0 0,0 0 0,0 1 0,0-1 0,0 0 0,-1 1 0,1-1 0,0 1 0,-1 0 0,0-1 0,1 1 0,-1 0 0,0 0 0,0 0 0,0 0 0,0 0 0,0 0 0,0 0 0,0 1 0,-1-1 0,1 0 0,-1 4 0,4 7 0,-4-14 0,0-1 0,-1 1 0,1-1 0,-1 1 0,0 0 0,1-1 0,-1 1 0,0 0 0,0-1 0,0 1 0,0 0 0,0 0 0,0 0 0,0 0 0,0 0 0,-1 0 0,1 0 0,0 0 0,-1 0 0,1 0 0,0 1 0,-1-1 0,1 1 0,-1-1 0,-1 0 0,-1 0 0,0 0 0,0 0 0,0 1 0,0-1 0,0 1 0,0-1 0,-1 1 0,1 1 0,0-1 0,0 1 0,0-1 0,0 1 0,0 0 0,0 0 0,0 1 0,0-1 0,0 1 0,1 0 0,-1 0 0,1 0 0,-1 1 0,1-1 0,0 1 0,-5 4 0,3 0 0,0 1 0,0-1 0,0 1 0,1 0 0,0 0 0,0 0 0,1 0 0,1 1 0,-1-1 0,-1 16 0,0-7 0,2-1 0,0 1 0,1 0 0,1 0 0,0 0 0,1 0 0,5 20 0,-4-29 0,0 0 0,1 0 0,0 0 0,0 0 0,1-1 0,-1 1 0,2-1 0,-1 0 0,1 0 0,0-1 0,1 1 0,0-1 0,0 0 0,0-1 0,0 0 0,12 8 0,-12-9 0,1-1 0,0 0 0,0 0 0,0 0 0,1 0 0,-1-1 0,1-1 0,-1 1 0,1-1 0,7 0 0,-12-1 0,0 0 0,1 0 0,-1 0 0,0 0 0,0-1 0,0 1 0,0-1 0,0 0 0,0 0 0,0 0 0,-1 0 0,1 0 0,0-1 0,0 1 0,-1-1 0,1 0 0,-1 0 0,0 0 0,1 0 0,-1 0 0,0 0 0,0-1 0,0 1 0,-1-1 0,1 1 0,2-6 0,2-12 0,-1-1 0,-1 0 0,-1 0 0,0-1 0,-2 1 0,0-1 0,-4-28 0,2-4 0,1-92 32,-28 771-32,-28-97 0,55-519 0,-3 23 0,-8 32 0,11-56 0,-2 0 0,1-1 0,-1 1 0,0-1 0,-1 1 0,0-1 0,0 0 0,-1 0 0,-6 8 0,10-14 0,0 1 0,0-1 0,0 1 0,-1-1 0,1 1 0,-1-1 0,1 0 0,-1 0 0,1 0 0,-1 0 0,1 0 0,-1 0 0,0 0 0,0 0 0,0 0 0,1-1 0,-1 1 0,0-1 0,0 0 0,0 1 0,0-1 0,0 0 0,0 0 0,0 0 0,0-1 0,0 1 0,1 0 0,-1-1 0,0 1 0,0-1 0,0 1 0,0-1 0,1 0 0,-1 0 0,0 0 0,1 0 0,-1 0 0,1 0 0,-1 0 0,1-1 0,-1 1 0,1-1 0,0 1 0,0-1 0,-2-2 0,-5-8 0,0 0 0,1-1 0,1 0 0,-9-24 0,13 33 0,-10-28 0,2-2 0,0 1 0,3-1 0,0-1 0,3 1 0,0-1 0,4-69 0,1 91 0,1 0 0,1 0 0,0 0 0,1 1 0,1-1 0,0 1 0,0 0 0,1 1 0,1-1 0,0 1 0,0 0 0,1 1 0,15-16 0,12-9 0,2 2 0,50-37 0,-62 51 0,58-42 0,59-47 0,-121 89 0,-1 0 0,-1-1 0,0 0 0,19-31 0,-28 34 0,-1 0 0,-1 0 0,0-1 0,-1 0 0,-2 0 0,1-1 0,-2 1 0,-1-1 0,0 0 0,-1 0 0,-1-1 0,-1 1 0,-3-28 0,3 45 0,0 1 0,0-1 0,-1 0 0,1 0 0,0 0 0,-1 1 0,1-1 0,-1 0 0,0 0 0,1 1 0,-1-1 0,0 1 0,0-1 0,0 0 0,0 1 0,0 0 0,-1-1 0,1 1 0,0 0 0,-1-1 0,1 1 0,-1 0 0,1 0 0,-3-1 0,0 1 0,-1-1 0,0 1 0,0 0 0,0 1 0,0-1 0,0 1 0,-8 0 0,11 0 0,-1 1 0,0-1 0,1 1 0,-1 0 0,1-1 0,-1 1 0,1 1 0,0-1 0,-1 0 0,1 1 0,0-1 0,0 1 0,0-1 0,0 1 0,0 0 0,0 0 0,0 0 0,0 0 0,1 0 0,-1 0 0,1 1 0,0-1 0,0 0 0,0 1 0,0-1 0,-1 6 0,-3 5 0,2 0 0,0 1 0,1 0 0,-1 13 0,-1 15 0,3-1 0,4 61 0,-2-88 0,1-1 0,1 1 0,0-1 0,0 0 0,2 0 0,-1 0 0,2 0 0,-1-1 0,2 0 0,0 0 0,12 16 0,-14-23 0,0 0 0,1 0 0,-1 0 0,1-1 0,0 0 0,0 0 0,1 0 0,-1-1 0,1 0 0,0 0 0,0 0 0,14 2 0,-9-3 0,0 0 0,1-1 0,-1 0 0,1-1 0,-1 0 0,25-5 0,-33 5 0,0-1 0,0 0 0,-1-1 0,1 1 0,0-1 0,-1 0 0,1 1 0,-1-1 0,1-1 0,-1 1 0,0-1 0,0 1 0,0-1 0,0 0 0,3-4 0,-2 1 0,0-1 0,0 1 0,-1-1 0,1 0 0,-2 0 0,1-1 0,2-10 0,0-10 0,-1 0 0,-2 0 0,-1-38 0,-1 57 0,-1-37 0,0-35 0,1 73 0,0 1 0,1-1 0,1 1 0,-1-1 0,1 1 0,1-1 0,4-10 0,-5 15 0,-1 0 0,1 1 0,0-1 0,0 1 0,0 0 0,0 0 0,0 0 0,1 0 0,-1 0 0,1 0 0,-1 0 0,1 1 0,0-1 0,-1 1 0,1 0 0,0 0 0,0 0 0,5-1 0,3 0 0,1 1 0,-1 0 0,20 2 0,-25 0 0,-3-1 0,1 1 0,-1-1 0,0 1 0,0 0 0,0 0 0,0 1 0,0-1 0,0 0 0,0 1 0,-1 0 0,1 0 0,0 0 0,-1 0 0,1 0 0,-1 0 0,0 1 0,0-1 0,0 1 0,0 0 0,0-1 0,-1 1 0,1 0 0,-1 0 0,0 0 0,0 0 0,0 0 0,1 5 0,2 7 0,-1 1 0,0-1 0,-1 1 0,0 21 0,-1-5 0,-1 1 0,-2 0 0,-1-1 0,-10 47 0,8-62 0,1 0 0,1 1 0,-1 34 0,4-52 0,0 0 0,0 0 0,1 0 0,-1 0 0,0-1 0,0 1 0,0 0 0,0 0 0,1 0 0,-1 0 0,0 0 0,0 0 0,0 0 0,1 0 0,-1 0 0,0 0 0,0 0 0,0 0 0,0 0 0,1 0 0,-1 0 0,0 0 0,0 0 0,0 0 0,1 0 0,-1 0 0,0 1 0,0-1 0,0 0 0,0 0 0,0 0 0,1 0 0,-1 0 0,0 0 0,0 0 0,0 1 0,0-1 0,0 0 0,0 0 0,1 0 0,-1 0 0,0 1 0,0-1 0,0 0 0,0 0 0,0 0 0,0 0 0,0 1 0,0-1 0,0 0 0,0 0 0,0 0 0,0 1 0,0-1 0,0 0 0,0 0 0,0 0 0,0 0 0,0 1 0,0-1 0,0 0 0,1-1 0,4-3 0,-1-1 0,1 0 0,-1 0 0,0 0 0,0 0 0,0-1 0,-1 0 0,1 0 0,2-9 0,24-67 0,-22 56 0,15-53 0,-17 52 0,1 1 0,2 0 0,0 1 0,2 0 0,1 0 0,20-31 0,-30 53 0,0 0 0,1 1 0,-1-1 0,1 1 0,-1-1 0,1 1 0,0 0 0,0 0 0,0 0 0,0 0 0,0 1 0,0-1 0,0 1 0,0 0 0,1 0 0,-1 0 0,1 0 0,-1 1 0,1-1 0,-1 1 0,6 0 0,-8 0 0,0 0 0,0 0 0,0 1 0,0-1 0,-1 0 0,1 0 0,0 1 0,0-1 0,-1 1 0,1-1 0,0 0 0,-1 1 0,1-1 0,0 1 0,-1 0 0,1-1 0,-1 1 0,1-1 0,-1 1 0,1 0 0,-1-1 0,1 1 0,-1 0 0,0 0 0,1-1 0,-1 1 0,0 0 0,0 0 0,1 0 0,-1 1 0,3 29 0,-3-25 0,-1 126 0,4 69 0,-2-194 0,-1-1 0,2 0 0,-1 0 0,1 0 0,-1 0 0,2 0 0,-1-1 0,1 1 0,0-1 0,0 1 0,0-1 0,1 0 0,-1 0 0,1 0 0,1-1 0,-1 0 0,1 1 0,5 3 0,-2-3 0,0-1 0,0 1 0,1-2 0,-1 1 0,1-1 0,0 0 0,0-1 0,0 0 0,0 0 0,0-1 0,14 0 0,-11 0 0,-1-1 0,0-1 0,0 0 0,0 0 0,0-1 0,17-5 0,-21 4 0,1-1 0,-1 1 0,0-1 0,-1 0 0,1-1 0,-1 0 0,1 0 0,-2 0 0,1-1 0,5-6 0,-1 0 0,-1-1 0,0 0 0,-1 0 0,-1-1 0,0 1 0,-1-2 0,-1 1 0,0-1 0,0 0 0,3-26 0,-3-1 0,-2 1 0,-4-74 0,1 104 0,-1 1 0,-1-1 0,0 0 0,-1 0 0,0 1 0,-5-14 0,7 22 0,1 0 0,-1 0 0,0 0 0,0 1 0,0-1 0,0 0 0,0 0 0,0 0 0,-1 1 0,1-1 0,0 1 0,-1-1 0,1 1 0,-1-1 0,0 1 0,1 0 0,-1 0 0,0 0 0,0 0 0,0 0 0,0 0 0,0 1 0,0-1 0,0 1 0,0-1 0,0 1 0,0 0 0,0-1 0,0 1 0,0 0 0,-1 0 0,1 1 0,0-1 0,0 0 0,0 1 0,0-1 0,0 1 0,0 0 0,0 0 0,-2 1 0,1 0 0,0 0 0,0 0 0,1 1 0,-1-1 0,1 1 0,0-1 0,0 1 0,0 0 0,0 0 0,0 0 0,1 0 0,-1 0 0,1 0 0,-2 6 0,-12 52 0,13-51 0,-3 22 0,2 1 0,2 58 0,1-56 0,0-24 0,1 0 0,0 0 0,0 1 0,1-1 0,1 0 0,0-1 0,0 1 0,1 0 0,1-1 0,-1 0 0,2 0 0,-1 0 0,10 11 0,-10-15 0,1 1 0,-1-1 0,2-1 0,-1 1 0,1-1 0,-1 0 0,1 0 0,1-1 0,-1 0 0,0-1 0,1 1 0,0-1 0,0-1 0,0 1 0,0-1 0,0-1 0,1 0 0,11 1 0,-19-2 0,10 0 0,0 1 0,0-2 0,0 0 0,14-2 0,-21 2 0,-1 0 0,1-1 0,-1 1 0,1 0 0,-1-1 0,0 0 0,0 0 0,0 0 0,0 0 0,0-1 0,0 1 0,0-1 0,-1 0 0,0 1 0,1-1 0,2-6 0,0 0 0,0-1 0,0-1 0,-1 1 0,-1 0 0,1-1 0,-2 0 0,3-22 0,-1-82 0,-1 10 0,-2 93 0,0-1 0,2 1 0,-1-1 0,2 1 0,5-16 0,-7 24 0,1 0 0,-1 0 0,0 0 0,1 0 0,0 1 0,0-1 0,0 1 0,0 0 0,1 0 0,-1 0 0,1 0 0,0 1 0,0-1 0,0 1 0,0 0 0,0 0 0,0 0 0,6-1 0,3-1 0,-1 1 0,1 1 0,17-2 0,-28 3 0,1 1 0,-1 0 0,0 0 0,1 0 0,-1 0 0,0 0 0,1 0 0,-1 0 0,0 1 0,1 0 0,-1-1 0,0 1 0,0 0 0,0 0 0,1 0 0,-1 0 0,0 0 0,0 1 0,-1-1 0,1 0 0,0 1 0,0 0 0,-1-1 0,1 1 0,-1 0 0,2 2 0,1 9 0,-1 0 0,0 0 0,-1 0 0,-1 1 0,0-1 0,0 1 0,-3 21 0,1 3 0,-9 81 0,-1 1 0,11-116 0,0 0 0,1 0 0,-1 0 0,1 0 0,0 0 0,0-1 0,0 1 0,0 0 0,0-1 0,1 1 0,0-1 0,0 1 0,0-1 0,0 0 0,0 0 0,1 0 0,2 3 0,0-2 0,0 0 0,0 0 0,1-1 0,-1 1 0,1-1 0,-1-1 0,1 1 0,0-1 0,10 3 0,6-1 0,0-1 0,0 0 0,-1-2 0,1-1 0,25-2 0,-39 1 0,0 0 0,0 0 0,0-1 0,0 0 0,-1-1 0,1 0 0,-1 0 0,1 0 0,-1-1 0,0 0 0,0 0 0,-1-1 0,1 0 0,-1 0 0,0-1 0,0 0 0,-1 0 0,0 0 0,0 0 0,0-1 0,7-14 0,-5 5 0,0 0 0,0-1 0,-2 0 0,0 0 0,-1 0 0,-1 0 0,0-1 0,-1 0 0,-1-20 0,-1 10 0,1 5 0,-1-1 0,-6-37 0,5 55 0,0 0 0,-1 0 0,1 0 0,-1 0 0,-1 0 0,1 0 0,-1 0 0,0 1 0,0-1 0,-1 1 0,1 0 0,-1 0 0,-1 0 0,-7-7 0,9 10 0,0 0 0,0 1 0,0-1 0,0 1 0,-1-1 0,1 1 0,0 0 0,-1 0 0,1 1 0,0-1 0,-1 1 0,1-1 0,-1 1 0,1 0 0,-1 0 0,1 1 0,-1-1 0,1 1 0,0 0 0,-1 0 0,1 0 0,0 0 0,-1 0 0,1 1 0,0-1 0,0 1 0,0 0 0,1 0 0,-1 0 0,0 1 0,1-1 0,-1 0 0,-3 6 0,-1 3 0,1 1 0,0 0 0,1 1 0,0 0 0,1-1 0,0 1 0,1 1 0,0-1 0,0 19 0,-1 19 0,5 56 0,-1-87 0,0-15 0,0-1 0,0 1 0,1 0 0,0 0 0,-1 0 0,1-1 0,1 1 0,-1 0 0,1-1 0,0 1 0,0-1 0,0 0 0,0 1 0,1-1 0,0 0 0,0-1 0,0 1 0,0 0 0,1-1 0,-1 0 0,1 0 0,0 0 0,0 0 0,0 0 0,0-1 0,0 0 0,1 1 0,-1-2 0,1 1 0,-1-1 0,1 1 0,0-1 0,-1 0 0,7 0 0,-4-1 0,1 0 0,-1 0 0,0 0 0,1-1 0,-1 0 0,12-4 0,-15 4 0,-1-1 0,1 1 0,-1-1 0,0 0 0,1-1 0,-1 1 0,0 0 0,-1-1 0,1 0 0,0 0 0,-1 0 0,0 0 0,1 0 0,-1 0 0,2-4 0,1-5 0,0 1 0,-1-1 0,0 1 0,-1-1 0,0 0 0,-1-1 0,2-22 0,-3-5 0,-4-43 0,-3 50 0,6 32 0,0 0 0,0 0 0,0 0 0,-1 0 0,1 0 0,0 0 0,-1 0 0,1 0 0,-1 0 0,1 0 0,-1 0 0,0 0 0,1 0 0,-1 0 0,0 1 0,0-1 0,1 0 0,-1 1 0,0-1 0,0 0 0,0 1 0,0-1 0,0 1 0,0-1 0,0 1 0,0 0 0,-1-1 0,1 1 0,0 1 0,0-1 0,0 1 0,1 0 0,-1-1 0,0 1 0,1-1 0,-1 1 0,0 0 0,1 0 0,-1-1 0,1 1 0,-1 0 0,1 0 0,-1 0 0,1-1 0,0 1 0,-1 0 0,1 0 0,0 0 0,0 0 0,-1 0 0,1 0 0,0 0 0,0 0 0,0 1 0,-2 34 0,2-30 0,-1 15 0,1-1 0,1 1 0,1-1 0,1 0 0,1 0 0,10 36 0,-11-49 0,0 0 0,0 0 0,1 0 0,0 0 0,0-1 0,0 0 0,1 0 0,0 0 0,0 0 0,0-1 0,1 0 0,0 0 0,0 0 0,0-1 0,0 0 0,1 0 0,0 0 0,0-1 0,0 0 0,0 0 0,13 2 0,-2-1 0,0-1 0,33 2 0,-46-5 0,0 0 0,0 0 0,-1 0 0,1-1 0,0 1 0,-1-1 0,1 0 0,0-1 0,-1 1 0,0-1 0,1 0 0,-1 0 0,0 0 0,0-1 0,0 1 0,5-6 0,-3 1 0,0-1 0,-1 1 0,0-1 0,0-1 0,-1 1 0,0-1 0,0 1 0,-1-1 0,-1 0 0,1 0 0,1-16 0,0-11 0,-1-60 0,-3 95 0,0-522 0,-12 712 0,-1-6 0,13 43 0,0-217 0,0-1 0,1 1 0,0 0 0,1 0 0,0 0 0,0-1 0,1 1 0,0-1 0,0 0 0,9 15 0,-8-17 0,-1-2 0,1 1 0,0 0 0,0-1 0,0 0 0,1 0 0,0 0 0,0 0 0,0-1 0,0 0 0,0 0 0,0 0 0,1-1 0,-1 1 0,1-1 0,0-1 0,6 2 0,-2-1 0,0 0 0,0-1 0,-1 0 0,1-1 0,1 0 0,-1-1 0,-1 0 0,1 0 0,15-4 0,-20 3 0,-1 0 0,0 0 0,1 0 0,-1 0 0,0-1 0,0 1 0,-1-1 0,1 0 0,0 0 0,-1-1 0,0 1 0,0-1 0,0 1 0,0-1 0,0 0 0,-1 0 0,0 0 0,0 0 0,0-1 0,0 1 0,2-10 0,2-20 0,-2 0 0,0-1 0,-3 0 0,-3-49 0,0 12 0,4 46 0,-2 19 0,1 0 0,-1 0 0,0 0 0,-1 0 0,1-1 0,-4-12 0,3 19 0,1 1 0,0-1 0,-1 1 0,1-1 0,-1 1 0,1-1 0,0 1 0,-1 0 0,1-1 0,-1 1 0,1 0 0,-1-1 0,1 1 0,-1 0 0,1 0 0,-1-1 0,0 1 0,1 0 0,-1 0 0,1 0 0,-1 0 0,1 0 0,-1 0 0,0 0 0,1 0 0,-1 0 0,1 0 0,-1 0 0,0 0 0,1 0 0,-1 0 0,1 1 0,-1-1 0,1 0 0,-1 0 0,1 1 0,-1-1 0,1 0 0,-1 1 0,1-1 0,-1 0 0,1 1 0,-1-1 0,1 1 0,0-1 0,-1 1 0,1-1 0,0 1 0,-1-1 0,1 1 0,0-1 0,0 1 0,0-1 0,-1 1 0,1 0 0,0 0 0,-5 13 0,1 1 0,0-1 0,1 1 0,1 0 0,-2 22 0,5 84 0,0-55 0,-1-56 0,0-1 0,1 1 0,0-1 0,0 1 0,1-1 0,1 1 0,-1-1 0,5 9 0,-5-13 0,1-1 0,-1 0 0,1 0 0,0-1 0,-1 1 0,2 0 0,-1-1 0,0 0 0,1 0 0,-1 0 0,1 0 0,0 0 0,0-1 0,0 0 0,0 0 0,1 0 0,-1 0 0,7 1 0,1 0 0,0-1 0,-1 0 0,1-1 0,0 0 0,0-1 0,20-2 0,-29 1 0,0 0 0,0 0 0,0 0 0,0 0 0,-1 0 0,1-1 0,0 1 0,-1-1 0,1 0 0,-1 0 0,0 0 0,1 0 0,-1 0 0,0 0 0,0 0 0,0-1 0,-1 1 0,1-1 0,-1 0 0,1 1 0,-1-1 0,0 0 0,2-5 0,1-6 0,-1 0 0,0 0 0,3-25 0,-1-53 0,-8-129 0,0 204 0,3 17 0,0 0 0,0 0 0,-1 0 0,1 0 0,0 0 0,0 0 0,0 0 0,0-1 0,0 1 0,-1 0 0,1 0 0,0 0 0,0 0 0,0 0 0,0 0 0,-1 0 0,1 0 0,0 0 0,0 0 0,0 0 0,0 0 0,-1 0 0,1 1 0,0-1 0,0 0 0,0 0 0,0 0 0,0 0 0,0 0 0,-1 0 0,1 0 0,0 0 0,0 0 0,0 0 0,0 1 0,0-1 0,0 0 0,0 0 0,-1 0 0,1 0 0,0 0 0,0 1 0,0-1 0,0 0 0,0 0 0,0 0 0,-10 30 0,1 34 0,4 0 0,3 74 0,2-113 0,0-15 0,0-1 0,1 0 0,0 0 0,0 0 0,1 0 0,0 0 0,1 0 0,0-1 0,0 1 0,7 11 0,-6-15 0,0 1 0,0-1 0,0 0 0,0 0 0,1-1 0,0 1 0,0-1 0,0 0 0,1 0 0,-1-1 0,1 0 0,0 0 0,0 0 0,0 0 0,8 1 0,4 0 0,-1-1 0,1-1 0,0 0 0,-1-1 0,26-3 0,-40 2 0,1 0 0,0 0 0,0 0 0,0-1 0,0 0 0,0 0 0,0 0 0,0 0 0,-1-1 0,1 0 0,0 1 0,-1-1 0,1 0 0,-1-1 0,1 1 0,4-6 0,-3 3 0,-1 0 0,0 0 0,0-1 0,-1 1 0,1-1 0,-1 0 0,-1 0 0,1 0 0,1-7 0,1-10 0,0 1 0,-2-1 0,-1 0 0,0-37 0,-3 41 0,0 0 0,-1 0 0,-1 1 0,-1-1 0,-1 1 0,0 0 0,-1 0 0,-1 1 0,-1-1 0,-1 1 0,0 1 0,-1 0 0,0 0 0,-2 1 0,0 0 0,-14-13 0,22 24 0,-1 1 0,0-1 0,0 1 0,0 0 0,0 0 0,0 0 0,-1 1 0,1 0 0,-1 0 0,1 0 0,-1 1 0,0 0 0,0 0 0,0 0 0,0 1 0,0 0 0,1 0 0,-10 1 0,13 0 0,-1-1 0,1 0 0,-1 1 0,1 0 0,-1-1 0,1 1 0,0 0 0,-1 0 0,1 0 0,0 1 0,0-1 0,-1 0 0,1 1 0,0-1 0,1 1 0,-1 0 0,-2 3 0,1-1 0,0 0 0,0 1 0,1-1 0,0 1 0,-1 0 0,2-1 0,-1 1 0,-1 7 0,0 9 0,0 0 0,2 1 0,1 28 0,0-32 0,0-9 0,0-1 0,1 1 0,1 0 0,0 0 0,0 0 0,0 0 0,1-1 0,0 1 0,1-1 0,0 0 0,0 0 0,1-1 0,0 1 0,0-1 0,1 0 0,0 0 0,0 0 0,0-1 0,1 0 0,0-1 0,0 1 0,1-1 0,-1-1 0,1 1 0,0-1 0,1-1 0,-1 1 0,0-1 0,1-1 0,0 0 0,0 0 0,16 1 0,-20-2 0,-1-1 0,1 0 0,0 0 0,0 0 0,-1 0 0,1-1 0,0 0 0,-1 0 0,1 0 0,-1 0 0,1-1 0,-1 0 0,6-3 0,-5 1 0,-1 1 0,0-1 0,0-1 0,0 1 0,-1 0 0,1-1 0,-1 0 0,0 0 0,-1 0 0,5-10 0,3-11 0,10-43 0,-11 36 0,12-30 0,-18 55 0,1-1 0,0 1 0,1 0 0,0 0 0,0 1 0,0-1 0,1 1 0,9-8 0,-11 12 0,-1 0 0,1 0 0,0 1 0,1 0 0,-1 0 0,0 0 0,1 0 0,-1 1 0,7-2 0,-9 2 0,0 1 0,0 0 0,0-1 0,0 1 0,1 0 0,-1 0 0,0 0 0,0 0 0,0 0 0,0 1 0,0-1 0,1 1 0,-1-1 0,0 1 0,0 0 0,0 0 0,0 0 0,0 0 0,-1 0 0,1 0 0,0 1 0,0-1 0,1 3 0,2 2 0,-2 1 0,1 0 0,-1 0 0,0 0 0,0 0 0,0 1 0,-1-1 0,1 8 0,9 68 0,-8-41 0,-2 0 0,-1-1 0,-6 45 0,3-79 0,0 1 0,0-1 0,0 0 0,-1 0 0,0 0 0,0 0 0,-6 7 0,-4 11 0,20-64 0,105-246 0,-77 204 0,-4 12 0,-24 61 0,-3 11 0,-2 13 0,-2-14 0,4 237 0,-5-141 0,1-81 0,0-1 0,-1 1 0,-1-1 0,-1 1 0,0-1 0,-1 0 0,-12 30 0,16-44-5,-1 0 0,1-1 0,-1 0 0,1 1 0,-1-1 0,0 1 0,0-1 0,0 0 0,0 1 0,0-1 0,0 0 0,0 0 0,0 0 0,-1 0 0,1 0 0,0 0 0,-1 0 0,1 0 1,0-1-1,-1 1 0,-2 0 0,-8 0-350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8:04.0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29790,'0'4'672,"0"3"-80,0 0-208,20-1-15,11-2-33,6-4-144,8 0-112,0 0 0,5 0-16,-3-6-32,-2 1-32,-6-1 0,-10 4 0,-6-1-48,-13-1-464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8:05.8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286 64 30462,'10'-14'950,"-9"12"-856,1 0-1,-1 0 0,1 1 0,-1-1 0,0 0 0,0-1 0,0 1 0,0 0 1,0 0-1,0 0 0,-1-1 0,1 1 0,0-3 0,-2 4-93,1 0 1,-1 0-1,0 1 0,0-1 0,1 0 0,-1 1 0,0-1 1,0 0-1,0 1 0,0-1 0,0 1 0,0 0 0,0-1 1,0 1-1,0 0 0,0-1 0,0 1 0,0 0 0,-2 0 1,-23-4-2,25 4 1,-47-4 0,-61 4 0,44 1 0,64 1 0,0 0 0,1 0 0,-1 0 0,1 0 0,0 0 0,0-1 0,0 1 0,0 0 0,0 0 0,0 3 0,0-3 0,0 162 1,-10 774 14,-1-670-15,-7 296 32,18-417-32,27 205 0,-18-262 0,-3 141 0,-7-167 0,3-33 0,10 56 0,-1-8 0,-3 32 0,-7-109 0,-1-1 0,1 0 0,0 0 0,-1 0 0,1 0 0,0 0 0,0 0 0,0 0 0,-1 0 0,1 0 0,0 0 0,0 0 0,0-1 0,1 1 0,-1 0 0,0-1 0,0 1 0,0-1 0,0 1 0,1-1 0,-1 1 0,2-1 0,29 7 0,204-11-37,-236 4 24,0 0 0,0 0 1,0 0-1,1 0 1,-1 0-1,0 0 0,0 0 1,0 0-1,1 0 1,-1 0-1,0 0 0,0 0 1,0 0-1,0 0 1,1 0-1,-1 0 0,0 0 1,0-1-1,0 1 1,0 0-1,1 0 0,-1 0 1,0 0-1,0 0 1,0 0-1,0-1 0,0 1 1,0 0-1,1 0 1,-1 0-1,0-1 0,0 1 1,0 0-1,0 0 1,0 0-1,0 0 0,0-1 1,0 1-1,0 0 1,0 0-1,0 0 0,0-1 1,0 1-1,0 0 1,0 0-1,0 0 0,0-1 1,0 1-1,0 0 1,0 0-1,-1 0 0,1 0 1,0-1-1,-2-3-1526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8:07.2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1 234 30302,'0'0'1286,"9"-22"-641,-1 12-615,0 0-1,-1-1 1,0 0-1,0-1 1,-1 0 0,-1 0-1,0 0 1,0 0-1,-1-1 1,-1 0-1,0 0 1,-1 0-1,0 0 1,-1 0-1,-1-18 1,0 30-22,0 12-19,-1 89 13,-1-10 3,4 1-1,15 95 1,-13-159-6,1 49-1,-6-75 2,1 0-1,-1-1 1,1 1-1,0 0 1,-1 0-1,0 0 1,1-1-1,-1 1 1,1 0-1,-1-1 1,0 1-1,1-1 1,-1 1-1,0 0 1,0-1-1,0 0 1,1 1-1,-1-1 1,0 1-1,0-1 1,0 0-1,0 0 1,0 1-1,1-1 1,-1 0-1,0 0 1,0 0-1,-2 0 1,-31 1 2,31-1-3,-34 1-8,38-1 5,22-1 1,122-22 16,-92 13-13,-52 10-37,-1 0 17,0 0 0,0 0 0,0 0 0,1 0 0,-1 0 0,0 0 0,0 0-1,0 0 1,1 0 0,-1 0 0,0 0 0,0 0 0,0 0 0,1 0 0,-1 0-1,0 0 1,0 0 0,0-1 0,1 1 0,-1 0 0,0 0 0,0 0 0,0 0-1,0 0 1,1 0 0,-1-1 0,0 1 0,0 0 0,0 0 0,0 0 0,0-1-1,0 1 1,0 0 0,0 0 0,0 0 0,1-1 0,-1 1 0,0 0 0,0 0-1,0 0 1,0-1 0,0 1 0,0 0 0,0 0 0,0 0 0,-1-1 0,1 1-1,0 0 1,0-1 0,0 1-212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8:07.9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164 90 30734,'0'-11'401,"0"5"-238,1 1 0,-1-1 1,-1 0-1,1 0 0,-1 0 0,0 0 0,-3-8 1,3 12-158,0 1 0,-1-1 0,1 1 0,0-1 0,0 0 0,-1 1 0,1 0 0,-1-1 0,1 1 0,-1 0 0,0 0 0,0 0 0,1 0 0,-1 0 1,0 0-1,0 1 0,0-1 0,0 1 0,0-1 0,0 1 0,0-1 0,0 1 0,0 0 0,0 0 0,0 0 0,-2 1 0,1-1-6,0 0 1,0 0-1,1 1 0,-1-1 0,0 1 0,1 0 0,-1 0 0,0 0 1,1 0-1,-1 0 0,1 1 0,-1-1 0,1 1 0,0 0 0,0-1 1,0 1-1,-3 3 0,0 1 0,1-1 0,0 1 0,0 0 0,1 1 0,-1-1 0,-3 12 1,0 4-2,1 0 1,1 1 0,-3 31 0,6-36 2,0 0 1,1 0 0,2 0-1,-1 0 1,7 34-1,-5-44-1,1 0 1,-1-1-1,1 1 0,1-1 0,-1 1 1,1-1-1,1-1 0,-1 1 0,1 0 0,0-1 1,1 0-1,-1 0 0,1-1 0,1 1 0,7 4 1,-7-5 1,0-1 1,0 0-1,1 0 1,-1-1 0,1 0-1,0-1 1,-1 0-1,1 0 1,0 0 0,1-1-1,-1 0 1,0-1 0,0 1-1,0-2 1,0 1-1,12-3 1,-17 2-3,-1-1 0,1 1-1,-1-1 1,0 1 0,0-1 0,0 0 0,0 1 0,0-1-1,0 0 1,-1 0 0,1 0 0,0-1 0,-1 1-1,0 0 1,1-1 0,-1 1 0,0-1 0,0 1 0,-1-1-1,1 1 1,0-6 0,2-6 2,-1-1 0,0-24 0,-2 34-1,0-16-1,-1 1-1,0-1 1,-2 0-1,0 1 1,-11-38-1,10 47 0,0 0 0,-1 1 0,0-1 0,-1 1 0,0 0 0,0 0 0,-1 1 0,0 0 0,-1 0 0,0 1 0,-1 0 0,-9-8 0,15 14-1,1 1-1,-1-1 1,0 0 0,0 1 0,1-1-1,-1 1 1,0 0 0,0 0 0,0 0-1,-1 0 1,1 0 0,0 1-1,0-1 1,0 1 0,0 0 0,-1 0-1,1 0 1,0 1 0,0-1 0,0 1-1,-6 1 1,5 0-38,0 0 0,0 0 0,0 1-1,1-1 1,-1 1 0,0 0 0,1 0 0,0 0 0,-1 0-1,1 1 1,1-1 0,-1 1 0,-4 7 0,-13 24-1050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8:09.1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31 177 31038,'0'0'950,"18"0"-729,-16 0-205,0 0-1,0 0 0,0 0 1,0-1-1,0 1 0,0-1 1,0 1-1,0-1 0,0 0 1,-1 0-1,1 1 1,0-1-1,0 0 0,-1-1 1,1 1-1,-1 0 0,1 0 1,-1-1-1,2-1 0,-1 0-2,1-1 0,-1 0-1,0 1 1,0-1 0,0 0 0,-1 0 0,1-1-1,0-5 1,1-9-8,-1 0 1,0 0-1,-2-23 0,0 28 14,0 8-3,1 160-11,-3 162-10,3-314 5,-1 0-1,-1 0 1,1 0 0,0 0-1,0 0 1,-1 0 0,1 0-1,-1 0 1,1 0-1,-1 0 1,0 0 0,0 0-1,0 0 1,0-1 0,0 1-1,-1 0 1,1-1 0,0 1-1,-1-1 1,1 1 0,-1-1-1,1 0 1,-1 1 0,0-1-1,0 0 1,1 0 0,-3 1-1,-3-1-1,0 1 0,1-1-1,-1-1 1,0 1 0,0-1-1,-11-1 1,-4 0-1,218 1-40,-195 0-58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8:09.9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147 14 30590,'0'0'47,"0"-1"0,0 1-1,0 0 1,0-1 0,0 1 0,0 0-1,0-1 1,0 1 0,0 0 0,0-1 0,0 1-1,-1 0 1,1-1 0,0 1 0,0 0 0,0-1-1,0 1 1,-1 0 0,1 0 0,0-1-1,0 1 1,-1 0 0,1 0 0,0-1 0,0 1-1,-1 0 1,1 0 0,0 0 0,-1-1-1,1 1 1,0 0 0,-1 0 0,1 0 0,-1 0-1,-21-4 433,-36 4-818,40 0 515,17 0-176,0 0 0,0 0 0,-1 0 0,1 0 0,0 0 0,0 0 0,0 0 0,-1 0 0,1 0 0,0 1 0,0-1 0,0 1 0,0-1 0,0 1 0,-1-1 0,1 1 0,0-1 0,0 1 0,0 0 0,1 0 0,-1-1 0,-1 3 0,1-1 2,0 0 0,1 0 0,-1 0 0,1 1 0,0-1 0,-1 0-1,1 0 1,0 1 0,1 3 0,-1 9 11,-12 284 54,12-299-67,1 0 1,-1 1-1,0-1 1,1 0 0,-1 1-1,0-1 1,1 0-1,-1 0 1,1 1 0,-1-1-1,0 0 1,1 0-1,-1 0 1,1 1 0,-1-1-1,1 0 1,-1 0 0,1 0-1,-1 0 1,1 0-1,-1 0 1,1 0 0,-1 0-1,0 0 1,1 0-1,-1-1 1,1 1 0,-1 0-1,1 0 1,-1 0-1,1 0 1,-1-1 0,0 1-1,1 0 1,-1 0-1,1-1 1,19-9 9,-9 0-5,0-2-3,0 2 0,1-1 1,14-8-1,-20 16-3,0 0-1,-1 0 1,1 1-1,0 0 1,0 0 0,0 0-1,0 1 1,1-1-1,-1 1 1,0 1-1,7-1 1,-9 1 1,-1 0 0,0 0 0,1 0 0,-1 0 0,0 1 0,1-1 0,-1 1 0,0 0 0,0 0 0,1 0 0,4 3 0,-7-2 0,1 0 0,0 0 0,0 0-1,0 0 1,-1 0 0,1 1 0,-1-1 0,0 1-1,0-1 1,0 1 0,0-1 0,0 1 0,-1 0-1,2 3 1,2 15 1,-1 1-1,-1-1 0,0 1 1,-2 0-1,0 0 1,-5 26-1,4-42 1,0 0 0,-1-1 0,1 1 0,-1-1 0,-1 1 0,1-1 0,-1 0 0,0 0 0,0 0 0,-1 0 0,1 0 0,-1-1 0,0 1 0,0-1 0,-1 0 0,1-1 0,-11 7 0,7-5-7,0-1-1,0 0 1,-1 0-1,1-1 1,-1 0-1,0 0 1,0-1-1,0-1 1,0 1-1,-17-1 1,13-3-269,-2-7-502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8:11.2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30 251 28973,'-1'-1'136,"1"1"1,-1-1-1,1 0 0,-1 1 0,0-1 0,1 0 1,-1 1-1,1-1 0,-1 0 0,1 0 0,0 1 1,-1-1-1,1 0 0,0 0 0,0 0 0,-1 0 1,1 0-1,0 1 0,0-1 0,0 0 0,0 0 1,0 0-1,0 0 0,0 0 0,1 0 0,-1 1 1,0-1-1,1-1 0,4-30-377,41-163 294,-46 195-53,0 0 0,1 1 0,-1-1 0,0 0 0,0 0 0,0 0 0,0 0 0,0 0 0,0 0 0,0 0 0,0 0 0,0 0 0,0 0 0,0 0 0,1 0 0,-1 0 0,0 0 0,0 1 0,0-1 0,0 0 0,0 0 0,0 0 0,0 0 0,0 0 0,1 0 0,-1 0 0,0 0 0,0 0 0,0 0 0,0 0 0,0 0 0,0-1 0,0 1 0,0 0 0,1 0 0,-1 0 0,0 0 0,0 0 0,0 0 0,0 0 0,0 0 0,0 0 0,5 22 0,0 33 0,2 234-4,-7-239-5,-3-49 8,-1 0 1,1 0 0,-1 0 0,1 0-1,-1-1 1,1 1 0,-1-1-1,1 0 1,-4-1 0,2 2 0,-47 3-16,82 1-29,112-5 63,-141-4-1664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8:11.7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1 108 31550,'2'-9'136,"2"0"-1,0 0 1,0 1-1,0 0 1,1-1-1,10-12 1,-12 18-126,0 0 0,0 0 1,0 0-1,1 0 0,-1 1 0,1 0 1,0-1-1,-1 1 0,1 0 1,0 1-1,0-1 0,0 1 1,0 0-1,1 0 0,-1 0 1,0 0-1,6 1 0,-4-1-8,-1 1 1,0 0-1,1 0 0,-1 1 0,0 0 0,0 0 1,1 0-1,6 3 0,-9-3-2,-1 1 0,1-1 0,0 1 0,-1 0 0,0 0 0,1 0 0,-1 0-1,0 0 1,0 1 0,0-1 0,-1 1 0,1-1 0,-1 1 0,1 0 0,-1-1 0,2 6 0,1 3 0,-1-1 0,0 1 0,0 0 0,-1 0 0,-1 0 0,0 0 0,-1 1 0,0-1 0,0 0 0,-1 0 0,-1 0 0,1 0 0,-8 20 0,3-14 0,-1-1 0,-1 1 0,0-1 0,-1-1 0,-1 0 0,-1 0 0,-21 23 0,-43 38 16,75-73-23,6-3 0,-3 0 8,18-2 1,-1-1 0,1 0 1,-1-2-1,1 0 0,19-9 1,42-10-9,-79 18-166,-3 5 88,0-6-551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8:13.5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53 28397,'11'0'1425,"28"-2"-988,0-1 1,0-2-1,0-1 1,-1-3-1,48-16 1,-69 23-419,-16 2 15,-1 9 14,1 12-35,2-1 0,1 1-1,0-1 1,9 24 0,7 34 11,-9 11-11,-4 1 0,-7 143 0,-2-102 2,-18 338 14,1 188-15,21-443-12,-2 724-2,6-648 0,-5-287 0,-1 1 0,1 0 0,-1-1 0,1 1 0,0-1 0,1 1 0,-1-1 0,0 0 0,4 6 0,7 19 0,-12-10 0,-27-15 0,24-3 0,-207 0-104,205 1-1062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8:43.13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277 78 31791,'3'-65'845,"-1"53"-704,-3 43-151,-22 168 10,5-78 0,-13 382 0,18-198 0,4-206 0,6-113-1,0 0 0,0 1 1,-2-1-1,0 1 0,0 0 0,-10-17 1,-4 0-15,0 1 0,-2 0 0,-42-44 0,41 49 16,22 24-1,0 0 0,0 1 0,0-1 0,0 0 0,0 0 0,0 0 0,0 0 0,0 0 0,0 0 0,0 0 0,0 0 0,0 0 0,-1 0 0,1 0 0,0 0 0,0 0 0,0 0 0,0 1 0,0-1 0,0 0 0,0 0 0,0 0 0,0 0 0,0 0 0,0 0 0,0 0 0,0 0 0,-1 0 0,1 0 0,0 0 0,0 0 0,0 0 0,0 0 0,0 0 0,0 0 0,0 0 0,0 0 0,0 0 0,0 0 0,0 0 0,-1 0 0,1 0 0,0 0 0,0 0 0,0-1 0,0 1 0,0 0 0,0 0 0,0 0 0,0 0 0,0 0 0,0 0 0,0 0 0,0 0 0,0 0 0,0 0 0,0 0 0,0 0 0,0 0 0,-1 0 0,1 0 0,0-1 0,1 7 0,13 36 5,1 0 1,37 68-1,-47-101-5,0 0 0,0-1 0,1 1 0,0-1 0,1-1 0,-1 1 0,2-1 0,8 8 0,-11-12 0,-1 0 0,1 0 0,0 0 0,0-1 0,1 0 0,-1 0 0,0 0 0,1-1 0,-1 1 0,1-1 0,0-1 0,-1 1 0,1-1 0,-1 0 0,1 0 0,6-1 0,-9 0 0,1-1 1,0 1-1,-1-1 1,1 0-1,-1 0 0,1 0 1,-1-1-1,0 1 0,0-1 1,0 0-1,0 1 1,-1-1-1,1 0 0,-1-1 1,0 1-1,0 0 0,0-1 1,0 1-1,0-1 1,1-4-1,5-12 3,0-1-1,5-24 1,-9 32-3,-2 5-1,0-1 1,0 1-1,-1 0 1,1-11-1,-2 18-17,-1 10-367,-8 8-362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0:15.0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150 11 32431,'-3'-2'10,"-1"0"0,1 1 0,-1 0 0,1 0 0,-1 0 1,0 0-1,1 1 0,-1-1 0,0 1 0,1 0 0,-1 0 0,0 0 0,0 0 1,1 1-1,-1 0 0,0-1 0,1 1 0,-1 1 0,1-1 0,-1 0 0,1 1 1,-4 2-1,3-1-10,-1 0 1,1 0 0,0 0-1,0 1 1,0 0 0,0-1-1,1 1 1,0 1 0,0-1-1,0 0 1,0 1 0,0 0-1,1-1 1,-3 11 0,2-8 1,1 1 0,1 0 0,0-1 0,0 1 0,0 0 0,1 0 0,0 0 0,0 0 0,3 10 0,-3-14-1,1-1 0,1 1 0,-1 0 0,0-1 0,1 1 0,0-1 0,0 0 0,0 1 0,0-1 0,0 0 0,1 0 0,-1-1 0,1 1 0,0 0 0,0-1 0,0 1 0,0-1 0,0 0 0,0 0 0,1 0 0,3 1 0,6 1 1,1 0 0,-1-1 1,1-1-1,0 0 0,0-1 0,0 0 0,0-1 0,28-3 0,-40 2-1,1 1 0,-1-1 1,1 1-1,-1-1 0,0 0 0,0 0 1,1 0-1,-1 0 0,0 0 0,0-1 0,0 1 1,0-1-1,0 1 0,-1-1 0,1 0 0,0 0 1,-1 1-1,1-1 0,1-4 0,-1 2 0,0-1 0,0 1 0,0-1-1,-1 0 1,0 0 0,0 0 0,0 1 0,0-1-1,-1-7 1,0 4-1,0 0 0,-1 0 0,0 0 0,0 0 0,0 1 0,-1-1 0,-1 0 0,1 1 0,-1 0 0,0-1 0,-1 1 0,-5-7 0,4 8-9,-1 1 0,0-1 0,-1 1 0,1 1 0,-1-1 0,0 1 0,0 1 1,0-1-1,-1 1 0,1 0 0,-1 1 0,1 0 0,-1 0 0,0 0 0,0 1 0,0 1 0,0-1 0,0 1 0,0 0 0,0 1 0,0 0 1,-8 2-1,-15 7-538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8:46.07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0 215 29325,'7'-14'424,"0"0"-1,1 1 1,0-1 0,1 1-1,0 1 1,1 0-1,13-12 1,-23 24-424,1 0 0,-1-1 0,1 1 0,-1-1 1,1 1-1,0 0 0,-1-1 0,1 1 0,0 0 0,-1 0 1,1-1-1,0 1 0,-1 0 0,1 0 0,0 0 0,0 0 1,-1 0-1,1 0 0,0 0 0,-1 0 0,1 0 1,0 0-1,-1 1 0,1-1 0,0 0 0,-1 0 0,1 1 1,0-1-1,-1 0 0,1 1 0,0-1 0,-1 1 0,1-1 1,-1 1-1,1-1 0,-1 1 0,1 0 0,13 24-1,-13-22 1,12 32 2,-1 0-1,-2 0 1,9 66 0,-12-35 5,0 81 0,-8-235 21,2-111-29,0 192 1,-1 1 0,1 0 0,0-1 0,0 1 0,1 0 0,0 0 0,4-10 0,-5 14 0,0 1 0,0 0 0,-1-1 0,1 1 0,0 0 0,0 0 0,0 0 0,0 0 0,1 0 0,-1 0 0,0 0 0,0 0 0,1 0 0,-1 0 0,0 1 0,1-1 0,-1 0 0,1 1 0,-1-1 0,1 1 0,-1 0 0,1-1 0,-1 1 0,1 0 0,-1 0 0,1 0 0,-1 0 0,1 0 0,0 1 0,-1-1 0,1 0 0,-1 1 0,1-1 0,-1 1 0,0-1 0,1 1 0,1 1 0,3 2 0,-1-1 0,0 1 0,0 1 0,0-1 0,0 1 0,-1-1 0,0 1 0,0 1 0,0-1 0,-1 1 0,5 8 0,29 70 0,-27-55-4,-1 1-1,-2 0 1,-1 0-1,-1 1 1,0 32-1,-4-92 0,0-1-1,2 1 1,1 0 0,14-48-1,-15 66 5,0 1 1,1-1-1,0 1 1,1 0-1,0 0 0,0 1 1,1-1-1,0 1 1,1 1-1,0-1 1,1 1-1,-1 0 0,2 1 1,-1 0-1,1 0 1,9-6-1,-16 12 1,0 0 0,0 0-1,0 0 1,1 0 0,-1 0 0,0 0 0,0 0-1,1 1 1,-1-1 0,0 1 0,0 0 0,1-1-1,-1 1 1,1 0 0,-1 0 0,0 1-1,1-1 1,-1 0 0,0 1 0,0-1 0,1 1-1,-1 0 1,0 0 0,0 0 0,0 0 0,0 0-1,0 0 1,0 1 0,0-1 0,0 1 0,0-1-1,-1 1 1,1 0 0,-1 0 0,1-1 0,-1 1-1,0 0 1,3 5 0,1 5-1,0 0-1,-1 0 1,0 1 0,0 0-1,2 22 1,-2 6 4,0 52-1,-5-68 0,1 0-1,2 0 1,0 0-1,2 0 1,1 0-1,13 41 1,-16-62-2,0 0 1,0 1-1,0-1 1,1 0-1,0 0 1,0-1-1,0 1 0,0 0 1,1-1-1,-1 0 1,1 0-1,0 0 0,0 0 1,0-1-1,0 1 1,1-1-1,-1 0 1,7 2-1,-2-2 1,0 0 0,0 0 0,0-1 0,0 0-1,0-1 1,1 0 0,-1 0 0,18-4 0,-19 2-1,1 0-1,-1-1 1,0 0 0,-1 0-1,1-1 1,0 0 0,-1 0-1,0-1 1,0 0 0,0 0-1,-1-1 1,0 0 0,0 0 0,0 0-1,-1-1 1,0 1 0,0-1-1,0-1 1,-1 1 0,0-1-1,-1 1 1,5-14 0,-2 3-1,-1 1-1,-1-2 1,0 1 0,-1 0 0,-2-1 0,1 0 0,-2 1 0,0-1-1,-5-24 1,4 36 1,0 0 0,-1 0 1,0 0-1,0 1 0,-1-1 0,0 1 0,0-1 0,0 1 0,-1 0 0,0 1 0,0-1 0,-1 0 0,1 1 0,-1 0 1,0 0-1,-1 1 0,1-1 0,-1 1 0,0 0 0,0 1 0,0-1 0,0 1 0,-1 0 0,1 1 0,-1 0 0,0 0 0,0 0 1,0 1-1,0 0 0,0 0 0,0 1 0,-10 0 0,15 0 0,0 0 0,0 0 0,-1 1 0,1-1 0,0 1 0,0-1 0,0 1 0,0 0 0,0-1 0,0 1 0,0 0 0,0 1 0,0-1 0,0 0 0,0 0 0,0 1 0,1-1 0,-3 4 0,1-1 0,0 0 0,0 0 0,1 0 0,0 1 0,0-1 0,0 1 0,0-1 0,0 7 0,-2 8 0,1 0 0,2 1 0,0 25 0,1-43 0,-1 20 0,2 1 0,0-1 0,2 0 0,0 0 0,8 27 0,-9-44 0,-1 0 0,1 0 0,0-1 0,0 1 0,0 0 0,1-1 0,0 0 1,-1 0-1,2 1 0,-1-2 0,0 1 0,1 0 0,0-1 0,0 1 0,0-1 0,0 0 0,0-1 0,1 1 1,-1-1-1,1 0 0,-1 0 0,1 0 0,0 0 0,0-1 0,0 0 0,0 0 0,0 0 0,0-1 1,6 0-1,-7 0 0,0 0 1,-1 0-1,1 0 1,-1 0-1,1-1 1,-1 0-1,1 0 1,-1 0 0,1 0-1,-1 0 1,0-1-1,1 0 1,-1 1-1,0-1 1,3-3-1,-3 2 1,1-1-1,-1 0 0,0 0 1,-1 0-1,1 0 1,-1 0-1,0-1 0,0 1 1,0-1-1,-1 1 1,2-6-1,2-13 2,-2-1 0,0 0 0,-1 1 0,-3-43 0,0 23 1,-9-59-13,9 149 9,4 98-2,-1-128 5,0 0 1,1 0-1,1 0 1,0-1-1,1 1 1,10 20-1,-14-35-2,0 1 0,1-1 0,-1 0 0,1 0 0,-1 0 0,1 0 0,0 0 0,-1 0 0,1 0 0,0 0 0,1-1 0,-1 1 0,0-1 0,0 0 0,1 1 0,-1-1 0,0 0 0,1 0 0,-1-1 0,1 1 0,-1 0 0,1-1 0,0 0 0,-1 1 0,1-1 0,-1 0 0,4-1 0,-2 1 0,0-1 0,0 0 0,-1 0 0,1 0 0,0 0 0,0-1 0,-1 1 0,1-1 0,-1 0 0,1 0 0,-1 0 0,0-1 0,0 1 0,0-1 0,0 0 0,4-5 0,2-6 0,0-1 0,-1-1 0,-1 1 0,0-1 0,-1-1 1,0 1-1,-2-1 0,0 0 0,2-18 0,0-20-7,-2-81 0,-3 106 6,0 7 3,-1 0-1,-1 0 0,-1 0 1,0 0-1,-2 0 1,-1 1-1,-9-27 0,5 34-1,8 14 0,1 1 0,0 0 0,0 0 0,0 0 0,-1 0 0,1 0 0,0 0-1,0 1 1,0-1 0,-1 0 0,1 0 0,0 0 0,0 0 0,0 0 0,-1 0-1,1 0 1,0 0 0,0 0 0,0 1 0,0-1 0,-1 0 0,1 0 0,0 0-1,0 0 1,0 0 0,0 1 0,0-1 0,-1 0 0,1 0 0,0 0 0,0 1-1,0-1 1,0 0 0,0 0 0,0 0 0,0 1 0,0-1 0,0 0 0,-4 31-9,12 204 17,-5-195-6,3 0 0,1-1 0,23 74 0,-26-104-2,0 0 0,0 0 0,1-1 0,0 1 0,0-1 0,1-1 0,0 1 0,1-1 0,-1 0 0,11 9 0,-12-12 0,0-1 0,-1 0 0,1 0 0,0 0 0,1 0 0,-1-1 0,0 1 0,1-2 0,-1 1 0,1 0 0,0-1 0,0 0 0,-1-1 0,1 1 0,0-1 0,0 0 0,0 0 0,7-2 0,-10 1 0,0 0 0,0-1 0,1 1 0,-2-1 0,1 0 0,0 0 0,0 0 0,0 0 0,-1-1 0,1 1 0,-1 0 0,0-1 0,0 0 0,0 0 0,0 1 0,0-1 0,-1 0 0,1-1 0,-1 1 0,0 0 0,0 0 0,0-1 0,1-5 0,1-7 0,0 0 0,-1 0 0,-1-27 0,0-3 0,0-1 0,-3 0 0,-8-64 0,10 110 0,0 0 0,0 1 0,0-1 0,0 0 0,0 0 0,0 0-1,-1 0 1,1 0 0,0 0 0,0 1 0,-1-1 0,1 0 0,0 0 0,-1 0 0,1 1 0,-1-1 0,1 0 0,-1 0 0,0 1 0,1-1-1,-1 1 1,1-1 0,-1 0 0,0 1 0,0-1 0,1 1 0,-1 0 0,0-1 0,0 1 0,0 0 0,1-1 0,-1 1 0,0 0 0,0 0-1,0 0 1,-1-1 0,2 3 0,0-1-1,1 0 1,-1 0-1,0 0 0,1 0 1,-1 0-1,1 1 1,-1-1-1,1 0 0,0 0 1,-1 0-1,1-1 1,0 1-1,0 0 0,0 0 1,0 0-1,1 1 1,11 1 1,0 0 1,0 0-1,0-1 1,1-1 0,-1 0-1,0-1 1,27-3-1,4 1 0,3 2-1,-46 0 0,-1 1 0,1-1 0,-1 1 0,1-1 0,-1 1 0,0-1 0,1 1 0,-1-1 0,0 1 0,1-1 0,-1 1 0,0-1 0,0 1 0,1-1 0,-1 1 0,0 0 0,0-1 0,0 1 0,0-1 0,0 1 0,0 0 0,0-1 0,0 1 0,0-1 0,0 1 0,0 0 0,0-1 0,-1 2 0,1-1 0,-1 17 0,-1 0 0,-1 0 0,-1 0 0,0-1 0,-8 18 0,5-13 0,1 1 0,-5 30 0,11-51 0,-3 13 0,2 1 0,0-1 0,0 1 0,2-1 0,2 22 0,-2-34 0,-1 0 0,1 1 0,0-1 0,0 0 0,1 0 0,-1 0 0,1 0 0,-1 0 0,1-1 0,0 1 0,0 0 0,0-1 0,0 1 0,1-1 0,-1 0 0,1 0 0,-1 0 0,1 0 0,0 0 0,0-1 0,0 1 0,0-1 0,0 1 0,0-1 0,0 0 0,0 0 0,0-1 0,1 1 0,-1-1 0,0 1 0,4-1 0,0 0 0,-1 1 0,1-1 0,-1-1 0,1 1 0,-1-1 0,1 0 0,-1-1 0,0 1 0,0-1 0,1 0 0,-1-1 0,7-3 0,-7 1 0,-1 1 0,1-1 0,-1 0 0,0 0 0,0 0 0,0-1 0,-1 0 0,0 0 0,0 0 0,0 0 0,2-7 0,0-1 0,-1 0 0,0 0 0,-1-1 0,0 1 0,-2-1 0,3-25 0,-4 5 0,-4-59 0,3 91 2,0-1 0,-1 0 0,1 1 0,-1 0-1,1-1 1,-1 1 0,0-1 0,0 1 0,-1 0 0,1-1 0,-1 1 0,0 0-1,1 0 1,-1 0 0,-1 0 0,-3-3 0,6 5-2,0 1 0,0 0 0,-1 0 0,1 0 0,0 0 0,0 0 0,-1 0 0,1 0 0,0 0 0,0 0 0,-1 0 0,1 0 0,0 1 0,0-1 0,-1 0 0,1 0 0,0 0 0,0 0 0,-1 0 0,1 0 0,0 1 0,0-1 0,0 0 0,0 0 0,-1 0 0,1 0 0,0 1 0,0-1 0,0 0 0,0 0 0,-1 0 0,1 1 0,0-1 0,0 0 0,0 0 0,0 1 0,0-1 0,0 0 0,0 0 0,0 1 0,0-1 0,0 0 0,0 0 0,0 1 0,0-1 0,0 0 0,0 0 0,0 1 0,0-1 0,0 0 0,0 0 0,0 1 0,1-1 0,-1 0 0,-2 25 0,0-1 0,2 0 0,5 45 0,-3-54 0,1-1-1,0 0 1,1 0-1,1 0 0,0 0 1,1-1-1,0 0 0,9 13 1,-12-23-2,0 1 1,0-1 0,0 1-1,1-1 1,0 0-1,0-1 1,0 1 0,0-1-1,0 1 1,0-1-1,0-1 1,1 1 0,-1 0-1,1-1 1,-1 0 0,1 0-1,0 0 1,0-1-1,-1 0 1,10 0 0,-9 0 1,-1 0 0,1-1 0,-1 1 0,1-1 0,-1 0 0,1 0 0,-1-1 0,1 1 1,-1-1-1,0 0 0,0 0 0,0-1 0,0 1 0,0-1 0,0 0 0,-1 0 0,0 0 1,1 0-1,-1 0 0,0-1 0,3-4 0,0-5 0,-1 0 0,0-1 0,0 1 0,-2-1 0,1 0 0,-2 0 0,2-20 0,-3-105 0,-3 77 0,2 14 5,0 48-4,0-1-1,0 1 1,0 0-1,0-1 0,0 1 1,0-1-1,0 1 1,0 0-1,0-1 0,0 1 1,0-1-1,0 1 1,0 0-1,0-1 0,0 1 1,0 0-1,0-1 1,1 1-1,-1 0 0,0-1 1,0 1-1,0 0 1,1-1-1,-1 1 0,0 0 1,0-1-1,1 1 1,-1 0-1,0 0 1,1-1-1,5 4-12,-6-2 11,8 6 1,-1 0-1,0 0 0,-1 1 0,0 0 1,0 0-1,0 1 0,6 15 1,0 1 0,14 44 0,-21-48 0,0-1 0,-2 0 0,-1 1 0,0 0 0,-2 0 0,-2 31 0,1-47 0,0-1 0,0 1 0,0-1 0,0 1 0,-1-1 0,-3 7 0,0 0 0,16-57 0,149-361-29,-150 384 44,-17 32-4,-19 35-8,26-44-3,-10 17 3,2-1-1,0 2 1,1-1 0,1 1-1,0 0 1,2 0 0,0 0-1,1 1 1,0-1 0,2 1-1,2 37 1,-1-51-3,0 0 0,1 0 0,0 0 0,0 0 0,1 0 0,-1 0 0,1 0 0,0-1 0,0 1 0,1-1 0,-1 1 0,1-1 0,0 0 0,0 0 0,1 0 0,-1-1 0,1 1 0,0-1 0,0 0 0,0 0 0,0 0 0,0 0 0,1-1 0,-1 1 0,1-1 0,6 2 0,2-1 0,0 1 0,0-2 0,1 0 0,-1 0 0,1-2 0,-1 1 0,1-2 0,24-3 0,-30 2-14,0 0-1,0-1 1,0 0-1,0 0 1,-1-1 0,1 0-1,-1 0 1,0 0 0,0-1-1,-1 0 1,1-1-1,-1 0 1,0 0 0,-1 0-1,1 0 1,-1-1-1,0 0 1,-1 0 0,0 0-1,0-1 1,-1 0 0,5-14-1,5-31-967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8:46.46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148 40 31662,'-5'-4'62,"-1"1"-1,1-1 0,0 1 1,-1 0-1,0 1 0,1 0 0,-1 0 1,0 0-1,0 0 0,0 1 1,0 0-1,-9 0 0,12 1-55,1 0-1,-1 0 1,1 0 0,-1 1-1,1-1 1,-1 1-1,1 0 1,-1 0 0,1 0-1,0 0 1,-1 0 0,1 0-1,0 1 1,0-1-1,0 1 1,0-1 0,0 1-1,0 0 1,0 0 0,1 0-1,-1 0 1,1 0-1,-1 0 1,1 0 0,0 0-1,0 1 1,0-1-1,0 1 1,0-1 0,1 0-1,-2 5 1,1 1-3,-1 0 1,1 0-1,0 1 0,1-1 1,0 0-1,0 0 1,1 0-1,0 1 0,1-1 1,-1 0-1,2 0 1,5 14-1,-6-17-1,0-1-1,1 1 1,0-1 0,0 0-1,0 0 1,1 0-1,-1 0 1,1-1 0,0 1-1,0-1 1,0 0 0,0 0-1,1 0 1,-1-1 0,1 1-1,-1-1 1,1 0-1,0-1 1,0 1 0,0-1-1,9 1 1,-8-1 0,0 0-1,0-1 1,0 0-1,1 0 1,-1 0 0,0-1-1,0 0 1,0 0-1,0-1 1,0 0 0,0 0-1,0 0 1,-1 0-1,9-6 1,-10 6-1,0-1 0,-1 0 1,1-1-1,-1 1 0,0-1 0,1 1 0,-2-1 1,1 0-1,0 0 0,-1 0 0,0 0 0,0-1 1,0 1-1,0-1 0,-1 1 0,1-1 0,-1 0 1,-1 1-1,2-7 0,-2 5-1,1 0 0,-1-1 0,0 1 0,-1 0 0,1 0 0,-1 0 0,-1 0 0,1 0 0,-1 0 0,0 1 0,0-1 0,-1 0 0,1 1 0,-1 0 0,-5-8 0,5 10 0,-1-1 0,0 0 0,0 1-1,0-1 1,0 1 0,0 0-1,-1 1 1,1-1 0,-1 1-1,0 0 1,0 0 0,1 0-1,-1 1 1,-1-1 0,1 1 0,0 0-1,0 1 1,-8-1 0,10 1-13,1-1 1,-1 1 0,1 0 0,-1 0-1,1 0 1,-1 0 0,0 1 0,1-1 0,-1 1-1,1-1 1,-1 1 0,1 0 0,0 0-1,-1 0 1,1 0 0,0 1 0,-1-1-1,1 1 1,0-1 0,0 1 0,0 0-1,1-1 1,-1 1 0,0 0 0,1 0 0,-1 0-1,1 1 1,-3 3 0,-9 25-765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8:46.81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7 1 30990,'-6'0'1697,"24"0"-1681,13 0-16,10 0 0,5 0 0,-3 0 0,-2 0-32,-14 0-224,-13 0-2017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8:48.02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218 37 27020,'0'-1'884,"-5"-26"3386,0 19-3789,-1 18-433,-1 17-48,1 1 0,1 0 0,-1 38-1,3 91 10,3-114-1,18 365 8,-7-200-16,-11-208 0,0 0 0,-1 0 0,1 0 0,0 0 0,0 0 0,0 0 0,-1 0 0,1 1 0,0-1 0,0 0 0,-1 0 0,1 0 0,0 0 0,0 0 0,-1 0 0,1 0 0,0 0 0,0 0 0,-1 0 0,1 0 0,0-1 0,0 1 0,-1 0 0,1 0 0,0 0 0,0 0 0,0 0 0,-1 0 0,1 0 0,0-1 0,0 1 0,0 0 0,-1 0 0,1 0 0,0-1 0,0 1 0,0 0 0,0 0 0,0 0 0,-1-1 0,1 1 0,0 0 0,-11-10 0,-54-67-10,46 52-7,-1 2-1,-1 0 1,-31-26-1,52 49 18,0 0-1,0 0 1,0 0 0,0 0 0,0 0-1,-1 0 1,1 0 0,0 0 0,0 0-1,0 0 1,0 0 0,0 0 0,-1 0-1,1-1 1,0 1 0,0 0 0,0 0-1,0 0 1,-1 1 0,1-1-1,0 0 1,0 0 0,0 0 0,0 0-1,0 0 1,-1 0 0,1 0 0,0 0-1,0 0 1,0 0 0,0 0 0,0 0-1,0 0 1,-1 1 0,1-1 0,0 0-1,0 0 1,0 0 0,0 0 0,0 0-1,0 0 1,0 1 0,0-1 0,0 0-1,0 0 1,0 0 0,0 0-1,-1 0 1,1 1 0,0-1 0,0 0-1,0 0 1,0 0 0,0 0 0,0 1-1,0 16-2,7 23-8,0-26 12,1-1 1,-1 0-1,2 0 0,0-1 1,1 0-1,0 0 1,0-1-1,1-1 1,1 0-1,17 12 1,-24-20-1,-1 0 1,1 0-1,0 0 1,-1 0-1,1-1 1,0 1-1,0-1 1,0-1-1,0 1 1,0-1-1,0 0 1,1 0-1,-1 0 1,0-1-1,0 1 1,7-3-1,-8 1 1,-1 1 0,1-1 0,-1 0-1,1 0 1,-1 0 0,0 0 0,0 0-1,0-1 1,0 1 0,0-1-1,-1 0 1,1 0 0,-1 0 0,1 0-1,-1-1 1,0 1 0,0 0 0,-1-1-1,1 0 1,-1 1 0,1-6 0,2-8-18,-1 0-1,-1 0 1,-1 0 0,-1-26 0,-1 21-256,1 25-531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8:49.46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960 58 31887,'4'-57'832,"-16"74"-816,-89 155-16,-11 14 0,-132 149 0,-7 7 0,199-271 0,-25 41 0,67-97 0,2 1-1,0-1 1,1 2-1,1-1 1,-7 25-1,13-118-47,1 63 39,0 0-1,-1 0 0,-1 0 1,-1 0-1,0 0 0,0 0 1,-7-18-1,4 12 15,0-1 1,1 0-1,1 0 0,1-1 1,1-35-1,1 57 11,-9 2-29,7 3 12,-1 1 1,1 0 0,0-1-1,0 1 1,0 0 0,1 0-1,0 0 1,0 8 0,-1 53 0,2-51 0,-1 7 1,1-9-1,-1-1-1,2 0 1,0 0-1,0 0 1,4 14 0,-4-23 0,0-1 1,1 0-1,-1 0 1,0 0 0,1 0-1,0 0 1,0 0-1,0 0 1,0 0-1,0-1 1,0 1 0,1-1-1,-1 0 1,1 1-1,0-1 1,0 0 0,0-1-1,0 1 1,0 0-1,0-1 1,0 0 0,0 0-1,0 0 1,7 1-1,0 1 2,-1-1-1,2-1 1,-1 0-1,0 0 1,0-1-1,0 0 1,0-1-1,0 0 1,0-1-1,0 0 0,0 0 1,-1-1-1,1 0 1,-1-1-1,1 0 1,-1-1-1,-1 0 1,1 0-1,14-12 1,-27 16-1368,-15 1-3330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8:51.88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9 167 27693,'0'-7'1544,"0"3"-1230,1 0-1,-1 0 0,-1 0 1,1 1-1,0-1 0,-1 0 1,0 0-1,0 1 1,0-1-1,-2-4 0,3 34-247,-1-9-76,4 36 16,2 0-1,2 0 0,3-1 1,31 96-1,-36-131-5,1 0 0,1 0 0,14 23 0,-19-37 0,0 1 0,0 0 0,0-1 0,1 0 0,0 0 0,0 1 0,0-2 0,0 1 0,0 0 0,1 0 0,-1-1 0,1 0 0,-1 0 0,1 0 0,0 0 0,0-1 0,0 1 0,0-1 0,0 0 0,8 1 0,-8-2 0,0 0 0,0 0 0,0 0 0,-1 0 0,1-1 0,0 1 0,0-1 0,0 0 0,-1 0 0,1-1 0,-1 1 0,1-1 0,4-3 0,-3 1 0,-1 1 0,0-2 0,0 1 0,0 0 0,0-1 0,-1 1 0,0-1 0,5-10 0,-1 0-4,0 0 0,-1-1 0,-1 0 0,0 0 1,-1-1-1,2-25 0,0-101-2,-6 130 7,0 4-1,0 0 0,-1-1 0,0 1 0,0 0 0,-1 0 0,0 0 0,-6-13 0,7 19 0,0 1 0,0 0 0,0 0 0,-1 0 0,1 0 0,-1 0 0,1 0 0,-1 0-1,0 0 1,0 0 0,0 1 0,0-1 0,0 1 0,0 0 0,0-1 0,0 1 0,-1 0 0,1 0 0,0 0-1,-1 1 1,1-1 0,-1 0 0,1 1 0,-1 0 0,1 0 0,-1-1 0,1 2 0,-1-1 0,1 0 0,-1 0 0,1 1-1,-4 0 1,3 0 0,1 0-1,-1 0 1,1 1-1,0-1 0,-1 0 1,1 1-1,0-1 1,0 1-1,0 0 0,0 0 1,0 0-1,1 0 1,-1 0-1,0 0 1,1 0-1,0 1 0,-1-1 1,1 0-1,0 1 1,0-1-1,1 1 0,-1-1 1,0 5-1,-2 5 1,1 1-1,0 0 1,0 18-1,2-22 0,0 0-1,0 0 1,1 0-1,0 0 0,0 0 1,1 0-1,0 0 1,5 12-1,-4-16 2,0 0 0,0 0 0,0 0 0,1-1 0,-1 0 1,1 1-1,0-1 0,0-1 0,1 1 0,-1 0 0,1-1 0,0 0 0,0 0 0,9 3 0,2 0 1,-1-2 1,1 0-1,0-1 0,0 0 1,0-1-1,1-1 0,-1-1 1,0 0-1,27-5 0,-37 5-1,0-2 1,0 1-1,0-1 0,-1 1 0,1-1 0,-1-1 0,1 1 0,-1-1 1,0 0-1,0 0 0,0-1 0,-1 0 0,1 1 0,-1-1 0,0-1 0,0 1 1,0-1-1,0 0 0,-1 1 0,0-1 0,0-1 0,0 1 0,-1 0 0,3-8 1,-1 0-1,0 1 0,-1-1-1,0 1 1,-2-1 0,1 0 0,-1 0 0,-1 0 0,0 0 0,-1 0 0,-3-15 0,4 26 0,0 0 1,-1 0-1,1 0 0,-1 0 1,0 0-1,1 0 1,-1 0-1,0 0 0,0 1 1,0-1-1,-1 0 1,1 0-1,0 1 0,-1-1 1,1 1-1,-1-1 0,1 1 1,-1 0-1,0 0 1,1-1-1,-1 1 0,0 0 1,0 0-1,0 1 0,0-1 1,0 0-1,0 1 1,0-1-1,0 1 0,0 0 1,0-1-1,0 1 1,0 0-1,-3 1 0,4-1 0,-1 0 0,0 1 0,1-1 0,-1 1-1,1-1 1,-1 1 0,1 0 0,0-1 0,-1 1 0,1 0-1,0 0 1,-1 0 0,1 0 0,0 0 0,0 0-1,0 0 1,0 1 0,0-1 0,0 0 0,0 1 0,1-1-1,-1 1 1,0-1 0,1 0 0,-1 3 0,-11 41-9,8-21 9,1 2 0,1-1 0,2 0 0,0 0 0,8 47 0,-6-64 0,0 1-1,1-1 1,1 0 0,-1 0-1,1-1 1,1 1 0,0-1-1,-1 0 1,2 0 0,-1 0 0,1-1-1,0 1 1,1-2 0,12 10-1,-14-11 1,1 0-1,0 0 1,1 0-1,-1-1 1,1 0 0,-1-1-1,1 1 1,0-1-1,0-1 1,0 1-1,0-1 1,0 0-1,0-1 1,0 0-1,0 0 1,0 0 0,0-1-1,11-2 1,-16 2 0,1-1-1,0 1 1,0 0 0,-1-1 0,1 0 0,-1 0 0,1 0 0,-1 0 0,0 0 0,0 0-1,1 0 1,-2-1 0,1 1 0,0-1 0,0 1 0,-1-1 0,0 0 0,1 0-1,-1 0 1,0 0 0,0 0 0,-1 0 0,1-3 0,2-9-3,-1 0 0,-1 0 1,0-19-1,-1 29 1,-9-154 18,10 158-16,-1 0 0,0 0 0,0 0 0,0 0 0,0 0 0,1 0 0,-1 0 0,0 1 0,1-1 0,-1 0 0,1 0 0,-1 0 0,1 0 0,0 0 0,-1 1 0,1-1 0,0 0 0,-1 1 0,1-1 0,0 0 0,0 1 0,0-1 0,-1 1 0,3-2 0,1 1 0,-1-1 1,1 1-1,0 0 0,0 0 0,0 0 0,7 0 0,4 1-21,1 0 0,23 3 0,-17 3-15,-21-6 34,0 0 1,0 0 0,0 0-1,0 1 1,0-1-1,0 0 1,-1 1 0,1-1-1,0 1 1,0-1 0,0 1-1,-1-1 1,1 1 0,0 0-1,-1-1 1,1 1-1,-1 0 1,1-1 0,0 1-1,-1 0 1,1 0 0,-1 0-1,1 1 1,-36 2 33,30-4-29,0 0 1,0 1-1,0 0 1,0 0-1,0 0 1,0 1-1,1-1 0,-1 1 1,1 0-1,-1 1 1,1-1-1,0 1 1,-1 0-1,1 0 1,1 0-1,-8 7 0,8-5-2,0 1-1,-1-1 1,2 1-1,-1 0 0,1 0 1,-1 0-1,2 0 1,-1 0-1,1 0 0,0 0 1,0 1-1,0-1 1,1 7-1,0-2 1,0-1 0,0 1 0,1-1 0,0 1 0,1-1 0,0 0 0,4 12 0,-3-16 0,0-1-1,0 1 1,0-1-1,0 0 1,1 1-1,0-2 1,0 1 0,0 0-1,1-1 1,-1 0-1,1 0 1,0 0-1,10 5 1,-1-3-2,1 0-1,-1 0 1,1-2 0,0 0-1,1 0 1,-1-2 0,0 0-1,1 0 1,0-2 0,-1 0-1,27-3 1,-39 3 1,1-1-1,0 1 1,-1-1-1,1 0 1,-1 0 0,1 0-1,-1 0 1,0-1 0,1 1-1,-1-1 1,0 0 0,0 0-1,0 0 1,0 0-1,-1-1 1,1 1 0,0-1-1,-1 0 1,0 1 0,0-1-1,0 0 1,0-1-1,0 1 1,0 0 0,-1 0-1,0-1 1,1 1 0,0-5-1,1-9 4,0 0 0,-1 0-1,0-1 1,-3-29 0,1 25-6,-4-51 11,-23-132 0,5 63 11,22 142-19,0 0 0,0 0 0,0 0 1,0 0-1,-1 0 0,1 0 0,0 0 1,0 0-1,0 0 0,0 0 0,0 0 0,0 0 1,0 0-1,0 0 0,0 0 0,-1 0 1,1 0-1,0 0 0,0 0 0,0 0 1,0 0-1,0 0 0,0 0 0,0 0 1,0 0-1,0 0 0,-1 0 0,1 0 0,0 0 1,0 0-1,0 0 0,0 0 0,0 0 1,0 0-1,0 0 0,0 0 0,0 0 1,0 0-1,0 0 0,-1-1 0,-2 15-9,0 238 6,4-142 3,-1-82 0,2 0 0,0 0 0,9 41 0,-9-60 0,1-1 0,-1 1 0,1 0 0,1 0 0,0-1 0,0 0 0,0 0 0,1 0 0,0 0 0,1-1 0,0 0 0,0 0 0,0-1 0,12 10 0,-16-15 0,-1 0 0,1 1 0,0-1 0,0 0 0,0 0 0,0 0 0,1 0 0,-1 0 0,0 0 0,0-1 0,0 1 0,1-1 0,-1 0 0,0 1 0,0-1 0,1 0 0,-1 0 0,0-1 0,1 1 0,-1 0 0,0-1 0,0 1 0,3-2 0,-2 0 0,0 0 0,0 0 0,-1 0 0,1 0 0,-1 0 0,1-1 0,-1 1 0,0-1 0,0 0 0,0 1 0,0-1 0,-1 0 0,1 0 0,1-5 0,11-28-5,-1-1-1,-2 0 1,-2 0 0,-1-1-1,5-65 1,-13 101 6,0-1 0,0 1 0,1-1 0,-1 1 0,1-1 0,0 1 0,0-1 0,0 1 0,0 0 0,0-1 0,0 1 0,1 0 0,-1 0 0,1 0 0,0 0 0,-1 0 0,1 1 0,4-4 0,-10 10 2,1 0 0,0 1 0,0-1 0,0 0 1,1 1-1,-3 8 0,1-4 1,0 1-2,1 0-1,0 1 1,0 0-1,1-1 1,0 1-1,1 0 1,0 0-1,1 0 1,1 0-1,0 0 1,0 0-1,4 12 1,-3-18-2,-1 0 0,1 0 0,1-1 0,-1 1 0,1-1 0,0 0 0,0 0 0,1 0 0,-1 0 0,1 0 0,0-1 0,1 1-1,-1-1 1,1-1 0,0 1 0,0 0 0,0-1 0,0 0 0,0 0 0,1-1 0,-1 1 0,1-1 0,0-1 0,0 1 0,9 1 0,11 0 0,50-1 0,-55-3 0,-17 2 0,0-1 0,0 0 0,0-1 0,0 1 0,-1-1 0,1 0 0,0 0 0,-1 0 0,1 0 0,0 0 0,-1-1 0,1 0 0,-1 0 0,0 0 0,0 0 0,0 0 0,0-1 0,0 1 0,0-1 0,-1 0 0,1 0 0,-1 0 0,1 0 0,-1 0 0,0 0 0,-1-1 0,1 1 0,0-1 0,-1 1 0,0-1 0,0 1 0,0-1 0,0 0 0,0-6 0,0 0-1,-1 0 1,0 0-1,0 0 1,-1 0-1,0 0 1,-1 0-1,0 0 0,0 0 1,-1 1-1,-1-1 1,1 1-1,-1 0 1,-11-16-1,8 14 0,-1 0 1,-1 1-1,0 1 0,0-1 0,-1 2 1,0-1-1,-1 1 0,0 1 0,0 0 1,-13-6-1,15 8 1,-1 1 0,0 0 0,0 1 0,0 0 0,-1 1 0,1 0 0,-1 0 0,1 1 0,-17 1 0,25 0 0,1 0 0,-1 0-1,0 1 1,1-1 0,-1 0 0,0 1-1,1-1 1,-1 1 0,0 0 0,1 0-1,-1-1 1,1 1 0,-1 0 0,1 0 0,0 1-1,-1-1 1,1 0 0,0 0 0,0 1-1,0-1 1,0 0 0,0 1 0,0-1-1,0 1 1,0-1 0,0 1 0,1 0 0,-1-1-1,1 1 1,-1 0 0,1-1 0,0 1-1,0 0 1,0 2 0,-1 1-1,1-1 1,0 0-1,0 1 1,1-1-1,-1 0 1,1 0-1,0 1 0,0-1 1,0 0-1,1 0 1,0 0-1,-1 0 1,6 7-1,-2-5 1,0 0 0,1-1 1,0 1-1,0-1 0,1 0 0,-1-1 0,1 1 1,0-1-1,0-1 0,1 1 0,-1-1 1,1 0-1,9 1 0,2 1-13,1-1 0,0-1 0,0-1 0,23-1 1,-38-1 6,-1 0 0,0 0 1,0 0-1,0-1 0,0 1 1,1-1-1,-1 0 0,0 0 1,0-1-1,-1 1 0,1-1 1,0 0-1,0 0 1,-1 0-1,4-3 0,-3 1 6,0-1-1,-1 1 0,0 0 0,0-1 1,0 0-1,0 0 0,-1 0 1,0 0-1,0 0 0,0 0 1,1-7-1,7-48 1,-10 51 0,0 0 0,1 1 1,1-1-1,0 0 0,0 1 0,0-1 0,1 1 1,0 0-1,1 0 0,0 0 0,10-15 1,-12 21 1,0 0 0,1 0 0,-1 0 1,1 0-1,-1 0 0,1 0 0,0 1 1,-1-1-1,1 1 0,0 0 0,0 0 1,0 0-1,0 0 0,0 0 1,1 1-1,-1-1 0,0 1 0,0 0 1,0 0-1,0 0 0,1 0 0,-1 1 1,5 1-1,-3-1 1,-1 0-1,1 1 1,-1 0 0,0 0 0,1 0 0,-1 1-1,0-1 1,0 1 0,-1 0 0,1 0 0,-1 0-1,1 0 1,-1 1 0,5 7 0,-2-1 0,-1 0 0,0 0 0,-1 0 0,0 1 0,0-1 0,-1 1 0,2 17 0,-1 5 16,-1 40 0,1 16-4,-3-85-15,-1 0 0,1-1 1,-1 1-1,1 0 0,0-1 0,1 1 0,-1-1 1,1 1-1,-1-1 0,1 0 0,0 0 0,0 0 1,1 0-1,-1 0 0,1 0 0,-1 0 0,1-1 1,0 1-1,0-1 0,0 0 0,0 0 0,6 3 1,-3-3-2,0 0 1,0 0-1,0 0 0,1-1 1,-1 0-1,0-1 1,1 1-1,-1-1 1,1 0-1,-1-1 0,0 0 1,13-2-1,-13 1-31,0 0-1,0-1 1,0 0-1,0 0 1,-1 0-1,1-1 1,-1 1-1,1-1 1,-1-1-1,8-8 1,15-21-841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8:52.21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15 18825,'32'-3'12373,"3"-5"-11892,2 6-209,5 0-224,-3 2-48,-4 0-144,-5 0-753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15:59.91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375 47 32175,'4'-44'547,"-38"41"-535,29 3-11,-56 0-1,0 3 0,-70 12 0,121-13 0,9-2 0,0-1 0,0 1 0,1 0 0,-1 0 0,0 0 0,0 0 0,0 0 0,0 1 0,0-1 0,1 0 0,-1 0 0,0 1 0,0-1 0,0 0 0,1 1 0,-1-1 0,0 0 0,1 1 0,-1-1 0,0 1 0,1 0 0,-1-1 0,0 1 0,1-1 0,-1 1 0,1 0 0,-1 0 0,1-1 0,-1 1 0,1 0 0,0 0 0,-1-1 0,1 1 0,0 0 0,0 0 0,0 0 0,0 0 0,-1-1 0,1 1 0,0 0 0,0 0 0,1 1 0,16 201 0,0-14 0,-16-132 0,-2 0 0,-3-1 0,-18 88 0,18-123 0,-19 79 0,-11 125 0,33-141 0,2-83 0,-1-1 0,0 1 0,1-1 0,-1 1 0,1-1 0,-1 1 0,1-1 0,-1 1 0,1-1 0,-1 1 0,1-1 0,-1 0 0,1 1 0,0-1 0,-1 0 0,1 1 0,0-1 0,-1 0 0,1 0 0,0 0 0,-1 0 0,1 1 0,0-1 0,-1 0 0,2-1 0,24 3 0,-21-2 0,27 2-2,1-3-1,-1 0 1,1-2 0,-1-2 0,0 0-1,35-12 1,-65 16-545,9-2 1679,-9 1-2572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16:03.41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0 31807,'38'7'909,"215"-6"-909,-252 2-320,-1 1-365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16:04.07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69 183 31358,'5'-5'117,"0"0"-1,-1 0 1,0-1-1,1 1 1,-2-1-1,1 0 0,-1 0 1,0 0-1,0-1 1,2-6-1,0-7-110,7-41 1,-7 29 63,-6 44-70,1 0-1,0-1 1,1 14 0,1 11-2,-12 361 2,9-396 0,1 0 0,0 0 0,-1 0 0,1 0 0,-1 0 0,0 1 0,1-1 0,-1 0 0,0-1 0,1 1 0,-1 0 0,0 0 0,0 0 0,0 0 0,0 0 0,0-1 0,0 1 0,0-1 0,0 1 0,0 0 0,0-1 0,0 0 0,0 1 0,-1-1 0,1 0 0,0 1 0,0-1 0,0 0 0,-1 0 0,1 0 0,0 0 0,-2 0 0,-53-1 0,37 0 0,0 1-1,23 0 0,35 0-1,-24 0 3,163-7-468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0:15.3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18 32351,'0'5'208,"28"-5"-96,20 0-80,21 0-32,0 0 0,0 0 0,-8-5 0,-15-1-224,-16-6-3634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16:20.09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213 1 32143,'0'0'339,"-26"0"-227,13 0-106,-11 0 9,1 0 0,-1 1-1,1 2 1,-37 7 0,56-8-14,-9 4 23,11 11-4,2-14-20,8 245 16,-7-234-19,0 0 1,1 1-1,1-1 0,7 23 1,-10-37 2,1 1 1,0-1 0,0 1 0,0-1-1,-1 0 1,1 1 0,0-1-1,0 0 1,0 0 0,0 1 0,0-1-1,0 0 1,0 0 0,-1 0-1,1 0 1,0 0 0,0-1 0,0 1-1,0 0 1,0 0 0,0 0-1,0-1 1,-1 1 0,1-1 0,1 0-1,37-28 28,-28 20-28,0 0-1,24-13 1,-24 17-1,0-1 1,1 2-1,0 0 1,0 0-1,0 1 0,0 0 1,0 1-1,22 0 1,-32 2-1,0 0 0,-1 0 0,1 1 0,-1-1 0,1 1 0,-1-1 0,1 1 0,-1 0 0,1-1 1,-1 1-1,0 0 0,1 0 0,-1 0 0,0 0 0,0 0 0,0 1 0,0-1 0,0 0 0,0 0 0,0 1 0,0-1 1,0 0-1,0 1 0,-1-1 0,1 1 0,-1-1 0,1 1 0,-1 0 0,0-1 0,1 1 0,-1 2 0,2 9 3,-1-1-1,-1 0 0,0 15 0,-1-13-3,2-6 2,-2-1 0,1 1 0,-1 0 0,0-1 0,0 1 0,-1-1 0,0 0 0,-5 12 0,4-15 0,1 0 0,-1 0 0,0 0 0,0 0 0,0 0 0,0-1 0,-1 1 0,0-1 0,1 0 0,-1 0 0,0-1 0,-1 1 0,1-1 0,-8 4 0,4-3 0,1 0-1,-1-1 1,0 0 0,0 0 0,0-1-1,0 0 1,0 0 0,0-1-1,-1 0 1,1 0 0,0-1-1,0 0 1,0-1 0,0 0 0,0 0-1,0 0 1,-8-5 0,0-1-1404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16:20.88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7 246 24427,'-2'-8'691,"0"0"1,1 0-1,0-1 0,1 1 1,0 0-1,0 0 0,1-1 0,0 1 1,0 0-1,1 0 0,4-11 1,-3 11-691,0 0 1,1-1 0,1 2-1,-1-1 1,1 0 0,0 1-1,1 0 1,0 0-1,0 1 1,1-1 0,-1 1-1,1 1 1,1-1 0,-1 1-1,1 0 1,0 1 0,0 0-1,0 0 1,0 1 0,1 0-1,-1 0 1,1 1-1,0 0 1,0 1 0,0 0-1,9 0 1,-16 1-2,0 0 0,-1 0 0,1 0 0,0 1 0,-1-1 0,1 0 0,-1 1 0,1-1 0,-1 1 0,1 0 0,-1-1 0,1 1 0,-1 0 0,1 0 0,-1 0 0,0 0 0,0 0 0,0 0 0,1 1 0,-1-1 0,1 2 0,0 0 0,0 0 0,-1 1 0,1 0 0,-1-1 0,1 1 0,-1 0 0,0 0 0,0 6 0,1 7 0,-2 0 0,0 0 0,-3 20 0,3-34 0,-2 9 0,0 0 0,-1 0 0,0-1 0,-1 1 0,0-1 0,-1 0 0,0 0 0,-10 15 0,-8 7 0,-33 38 0,36-48 0,1 1 0,2 1 0,-20 34 0,36-58 0,1-1 0,0 1 0,-1-1 0,1 1 0,0 0 0,-1-1 0,1 1 0,0-1 0,0 1 0,0 0 0,-1-1 0,1 1 0,0-1 0,0 1 0,0 0 0,0-1 0,0 1 0,0 0 0,0-1 0,1 1 0,-1-1 0,0 1 0,0 0 0,0-1 0,1 1 0,-1-1 0,0 1 0,0-1 0,1 1 0,-1-1 0,1 1 0,-1-1 0,0 1 0,1-1 0,-1 1 0,1-1 0,-1 1 0,1-1 0,-1 0 0,1 1 0,0-1 0,-1 0 0,1 0 0,-1 0 0,1 1 0,0-1 0,-1 0 0,1 0 0,-1 0 0,1 0 0,0 0 0,0 0 0,43-2 0,-34 1 0,57-8 0,-43 5 0,45-2 0,-48 7-9,-14-1-65,-1 1 0,0-1 0,1 0-1,-1 0 1,0-1 0,7-1 0,-6-3-1063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16:21.51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36 31727,'0'-1'30,"0"1"0,0-1 1,0 0-1,1 1 1,-1-1-1,0 1 0,1-1 1,-1 0-1,1 1 1,-1-1-1,1 1 0,-1 0 1,1-1-1,-1 1 0,1-1 1,-1 1-1,1 0 1,-1-1-1,1 1 0,0 0 1,-1 0-1,1-1 1,0 1-1,-1 0 0,1 0 1,0 0-1,25-5-73,-17 4 111,51-8-19,0 3 0,82 3 0,-142 4-49,1 1 0,-1-1 0,1 1 0,-1-1 0,0 1 0,1 0 0,-1-1 0,0 1 0,0-1 0,0 1 0,-1 3 0,1-4 0,-2 951 16,2-938-17,-2 47 3,2-56-3,-1-1 0,1 1-1,-1 0 1,0-1 0,-1 1-1,1-1 1,-1 0 0,0 0-1,0 1 1,-3 3 0,3-6 1,0-1 1,0 1-1,0-1 1,0 1-1,0-1 1,0 1-1,-1-1 1,1 0 0,-1 0-1,1 0 1,0-1-1,-1 1 1,0-1-1,1 1 1,-6-1-1,-45 0 6,31-1-10,-40 1-492,40-1-846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16:23.43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409 9 25164,'-5'-6'5891,"-9"4"-4142,-19 2-2991,23 0 1841,-1 0-591,-41 0 111,1 2 1,-58 9-1,108-9-111,0 0 1,0 1-1,0-1 1,1 0-1,-1 1 0,1-1 1,-1 0-1,1 1 1,0-1-1,0 1 0,0-1 1,0 1-1,0-1 1,1 4-1,0-1 7,19 1052 52,-41-603-67,1-14 0,13-227 5,-1 87 22,-9 3-27,7-191 0,-17 64 0,2-28 0,21-84 0,4 64 0,1-47 0,-1-80 0,0 0 0,0 0 0,0-1 0,0 1 0,0 0 0,0-1 0,0 1 0,0 0 0,0 0 0,1-1 0,-1 1 0,0 0 0,0-1 0,1 1 0,-1 0 0,0-1 0,1 1 0,-1-1 0,1 1 0,-1 0 0,1-1 0,-1 1 0,1-1 0,-1 0 0,1 1 0,0-1 0,-1 1 0,1-1 0,-1 0 0,1 1 0,0-1 0,-1 0 0,1 0 0,0 1 0,0-1 0,-1 0 0,1 0 0,0 0 0,-1 0 0,1 0 0,0 0 0,0 0 0,-1 0 0,1 0 0,0-1 0,0 1 0,39-15 0,-23 8 0,18 0 0,65-3 0,-49 7 0,31 1 0,-106 3-157,10-1-310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16:25.95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0 31102,'-1'5'714,"3"3"127,13-6-814,238 4 19,-253-6-92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16:26.47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32 31550,'0'-1'41,"0"0"0,0 0-1,0 0 1,0 0 0,0 0-1,0 0 1,0 0 0,0 0-1,0 0 1,1 0 0,-1 0-1,0 0 1,1 0 0,-1 0-1,1 1 1,-1-1 0,1 0-1,-1 0 1,1 0 0,0 1-1,-1-1 1,1 0 0,0 1-1,-1-1 1,2 0-1,27-4-13,-28 5-25,20-1-1,-8 0 3,1 0-1,-1 1 1,0 0-1,26 4 1,-37-3-4,0 0 0,0 0 0,-1 1 0,1-1 0,-1 0 0,1 1 0,-1-1 0,1 0 0,-1 1 0,0 0 0,0-1 0,0 1 0,0 0 0,0 0 0,0-1 0,0 1 0,-1 0 0,1 0 0,0 0 0,-1 0 0,0 0 0,1 0 0,-1 0 0,0 3 0,0 2 0,0-1 0,0 0 0,0 1 0,-1-1 0,1 0 0,-2 1 0,-1 6 0,-2-3 0,0 1 0,-1-1 0,0-1 1,0 1-1,-10 10 0,7-9 3,1 0 1,-14 25 0,20-32-5,0 1 0,0 0 0,1 0 0,-1 0 0,1 0 0,0 0 0,0 0 0,1 0 1,0 1-1,0-1 0,0 0 0,1 5 0,0-7 1,-1 0 0,1 0 0,1 0 0,-1 0 0,0-1 0,0 1 0,1 0 0,0-1 0,-1 1 0,1-1 0,0 0 0,0 0 0,0 1 0,3 1 0,41 28 0,-6-4 13,-37-25-13,1 1 0,-1-1-1,0 1 1,-1 0-1,1 0 1,-1 0 0,1 0-1,-1 0 1,0 0 0,-1 1-1,1-1 1,-1 1 0,0-1-1,1 8 1,-2-10 0,0 0 0,0 1 0,0-1 1,0 0-1,0 0 0,-1 0 0,1 1 0,-1-1 0,0 0 1,1 0-1,-1 0 0,0 0 0,0 0 0,0 0 0,-1 0 1,1 0-1,0-1 0,-1 1 0,1 0 0,-1-1 0,0 1 1,1-1-1,-1 1 0,0-1 0,0 0 0,0 0 0,0 0 1,0 0-1,0 0 0,0 0 0,-2 0 0,-3 1 3,0 0 0,0 0-1,0-1 1,0 0 0,-1 0-1,1 0 1,0-1 0,0 0-1,-14-3 1,16 2-3,0-1 1,0 1-1,0-1 1,1 0-1,-1-1 0,0 1 1,1-1-1,0 0 0,0 0 1,0 0-1,0-1 0,0 0 1,1 1-1,-4-6 0,-15-24-240,16 23-445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16:27.13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165 49 30574,'3'-8'566,"-1"6"-436,-1-1 0,0 0-1,1 0 1,-1 0 0,0 0 0,0 0 0,-1-1-1,1 1 1,-1 0 0,1 0 0,-1-4 0,-14 10-109,6 2-20,1 0-1,-1 1 1,1 0 0,0 1 0,1-1-1,0 1 1,0 1 0,0-1 0,1 1-1,-7 12 1,0 3 2,1 1-1,-12 39 1,16-38-3,1 1 0,1-1 0,2 1 0,0 0 0,2 0 0,2 27 0,0-48 0,-1 0 0,1 0 0,0-1 0,0 1 0,1 0 0,-1-1 0,1 1 0,0-1 0,0 0 0,1 0 0,-1 0 0,1 0 0,0 0 0,0 0 0,0-1 0,0 1 0,1-1 0,0 0 0,-1 0 0,1 0 0,0-1 0,0 1 0,1-1 0,6 3 0,-1-1 0,0-1 0,0 0 0,1 0 0,0-1 0,-1 0 0,1-1 0,0 0 0,0-1 0,20-2 0,-30 2 1,1 0-1,-1-1 1,0 0 0,1 1-1,-1-1 1,0 0 0,1 1-1,-1-1 1,0 0 0,0 0 0,0 0-1,0 0 1,0 0 0,0 0-1,0 0 1,0 0 0,-1-1-1,1 1 1,0 0 0,-1 0-1,1-1 1,0 1 0,-1-1-1,0 1 1,1 0 0,-1-1-1,0 1 1,0-1 0,0 1-1,0-1 1,0 1 0,0 0 0,0-2-1,0 0 1,0 1-1,0 0 0,-1-1 1,1 1-1,0 0 1,-1 0-1,0-1 1,1 1-1,-1 0 0,0 0 1,0 0-1,0 0 1,0 0-1,-1 0 1,1 0-1,0 0 0,-1 1 1,1-1-1,-1 0 1,-2-1-1,-6-1-17,0 1 0,0-1 0,0 2 0,-1 0 0,1 0 0,-1 1 0,1 0 0,-1 0 0,1 2 0,-1-1 0,1 1-1,-1 1 1,1 0 0,-1 0 0,1 1 0,0 0 0,-12 6 0,1 5-684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16:29.46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10 32111,'0'0'584,"13"0"-539,223-6-18,-218 3-91,-40 2-766,1 1-1590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16:29.97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246 40 31502,'7'-10'244,"-5"8"-176,-1-1 1,1 1-1,0 0 0,0-1 1,0 1-1,0 0 1,0 0-1,0 0 0,1 0 1,-1 1-1,1-1 0,-1 1 1,4-2-1,-7 9-65,-11 25-1,-2-1 0,-1 0 0,-2-1 0,-1 0 0,-27 33 0,26-35-1,-21 25-1,25-35 0,2 0 0,0 1 0,0 1 0,2 0 0,0 0 0,-14 38 0,25-56 0,-1 0 0,1 1 0,-1-1 0,1 0 0,0 0 0,-1 0 0,1 0 0,0 0 0,0 1 0,0-1 0,0 0 0,0 0 0,0 0 0,0 1 0,0-1 0,0 0 0,0 0 0,1 0 0,-1 1 0,1-1 0,-1 0 0,1 0 0,-1 0 0,1 0 0,-1 0 0,1 0 0,0 0 0,0 0 0,-1 0 0,1 0 0,0-1 0,1 2 0,2-1 0,0 0 0,-1 0 0,1-1 0,0 1 0,-1-1 0,1 0 0,0 0 0,6-1 0,7 0 0,174-15 12,-104 6-8,-79 9-103,-13 1-866,-5 0-676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16:30.32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37 31566,'3'-8'220,"9"-17"395,-7 21-387,-3 17-138,11 523-74,-9-329-313,-4-186 12,0-40-862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0:16.1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297 101 32463,'1'-7'32,"-1"0"0,0 0 0,-1 0 0,0 0 0,0 0 0,-4-13 0,4 17-31,0 1 1,-1 0-1,1 0 1,-1 0-1,1 0 1,-1 0-1,0 0 1,0 1-1,0-1 1,0 0-1,0 1 1,0-1-1,0 1 1,0 0-1,-1 0 1,1 0 0,0 0-1,-1 0 1,1 1-1,-1-1 1,1 1-1,-4-1 1,-6-1-1,1 0 1,-1 1 0,1 1 0,-1 0-1,1 0 1,-1 1 0,-14 3 0,19-2-2,1 0 0,0 0 0,0 0 1,0 1-1,0 0 0,1 0 1,-1 0-1,1 1 0,0 0 1,0 0-1,0 0 0,0 1 1,1 0-1,-6 7 0,4-2 2,0 0 0,0 0-1,1 1 1,1-1 0,0 1-1,0 1 1,1-1 0,0 0-1,1 1 1,0-1 0,1 1-1,1 0 1,0 0 0,0-1-1,4 20 1,-3-25-2,1 0 0,1 0 0,-1-1 0,1 1 0,0 0 0,0-1 0,0 0 0,1 0 0,0 0 0,0 0 0,0-1 0,1 1 0,-1-1 0,1 0 0,0 0 0,1-1 0,-1 1 0,0-1 0,1-1 0,0 1 0,6 2 0,8 2 0,1 0 0,0-1 0,0-1 0,38 4 0,-28-7 0,-23-2 0,0 0 0,0 1 0,1 0 0,-1 0 0,0 1 0,8 2 0,-16-4 0,1 0 0,-1 0 0,0 0 0,0 0 0,0 0 0,1 0 0,-1 0 0,0 1 0,0-1 0,0 0 0,0 0 0,1 0 0,-1 0 0,0 0 0,0 0 0,0 1 0,0-1 0,0 0 0,0 0 0,1 0 0,-1 0 0,0 1 0,0-1 0,0 0 0,0 0 0,0 0 0,0 0 0,0 1 0,0-1 0,0 0 0,0 0 0,0 0 0,0 1 0,0-1 0,0 0 0,0 0 0,0 0 0,0 1 0,0-1 0,0 0 0,-8 7 0,-14 3 0,-29 6 0,31-10 0,0 0 0,0 2 0,0 0 0,-34 20 0,53-27 0,-1 0 0,1-1 0,0 1 0,-1 0 0,1 0 0,0 0 0,-1 0 0,1 1 0,0-1 0,0 0 0,0 0 0,0 1 0,0-1 0,0 1 0,1-1 0,-1 1 0,0-1 0,1 1 0,-1-1 0,1 1 0,0-1 0,-1 1 0,1 0 0,0-1 0,0 1 0,0 0 0,0-1 0,0 1 0,0 0 0,1-1 0,-1 1 0,1-1 0,-1 1 0,1 0 0,-1-1 0,1 1 0,1 2 0,4 3 0,-1 0 0,1-1 0,0 1 0,1-1 0,12 9 0,-7-4 0,-4-5 0,-1 1 0,0 0 0,-1 0 0,1 1 0,-2 0 0,1 0 0,-1 1 0,8 17 0,-11-21 0,0 0 0,0 0 0,-1 1 0,0-1 0,0 1 0,-1-1 0,1 1 0,-1 0 0,0-1 0,-1 1 0,1-1 0,-1 1 0,0-1 0,-1 1 0,1-1 0,-1 0 0,-4 9 0,-4 2 0,0-2 0,-1 1 0,-1-1 0,0-1 0,-27 24 0,-14 14 0,50-46 0,-1-1 0,1 1 0,-1 0 0,2 0 0,-1 0 0,0 0 0,-1 6 0,3-8 0,0-1 0,1 0 0,-1 1 0,1-1 0,-1 1 0,1-1 0,0 0 0,0 1 0,0-1 0,0 1 0,0-1 0,0 0 0,1 1 0,-1-1 0,1 1 0,0-1 0,0 0 0,0 0 0,2 5 0,2-2 0,0 0 0,-1 0 0,2-1 0,-1 0 0,1 0 0,-1 0 0,13 6 0,51 20 0,-33-15 0,-20-7-4,-12-6 1,-1 0 0,0 0 1,0 0-1,1-1 0,-1 1 0,0-1 0,1 0 0,-1 0 0,1-1 0,0 1 0,-1-1 0,1 1 0,0-1 0,-1 0 0,8-1 0,3-5-122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16:32.04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35 1 30798,'-4'0'62,"-15"0"-52,18 0 22,1 0-1,-1 0 1,1 0-1,-1 0 1,1 0-1,0 0 1,-1 0-1,1 0 1,-1 0 0,1 0-1,-1 0 1,1 1-1,-1-1 1,1 0-1,0 0 1,-1 0 0,1 1-1,-1-1 1,1 0-1,0 0 1,-1 1-1,1-1 1,0 0-1,0 1 1,-1-1 0,1 0-1,0 1 1,-1 0-1,10 3 388,275 5-2,-220-9-383,25 0 1,-89 0-35,0 0 0,0 0 1,1 0-1,-1 0 0,0 0 1,0 0-1,1 0 0,-1 0 1,0 1-1,0-1 0,0 0 1,1 0-1,-1 0 0,0 0 1,0 0-1,0 1 1,0-1-1,1 0 0,-1 0 1,0 0-1,0 1 0,0-1 1,0 0-1,0 0 0,0 0 1,0 1-1,0-1 0,1 0 1,-1 0-1,0 1 0,0-1 1,0 0-1,0 0 0,0 0 1,0 1-1,0 1 1,10 54-1,-3 0 0,-2 1 0,-3 71 0,-1-47 0,14 91-1,2 7 15,-33 738 2,6-754-13,-5 113-3,11-153 0,-8 558 5,13-547 23,-3 144-29,-10-179 1,7-70 0,-2 54 0,5-82 0,0 0 0,0 0 0,1 0 0,-1 0 0,0-1 0,0 1 0,0-1 0,0 1 0,0-1 0,0 0 0,0 0 0,0 0 0,-3 0 0,3 0 0,-163 2 22,85-3-818,77 1-671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16:34.69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10 32111,'0'0'576,"12"0"-576,21 0 16,6 0 0,6 0-16,1 0 0,-5-6 0,-4 4 0,-13 1-16,-7 1-48,-13 0-192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16:35.07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4 30942,'25'0'592,"10"0"1,8 2-289,4-2-192,5 0-48,-7 0-32,-6 0-32,-10 0 0,-11 0-32,-7 0-112,-11-5-416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16:39.49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31 31983,'0'0'704,"10"-1"-675,83-12-9,9-1-21,-17 12 1,-85 2 0,0 0 0,0 0 0,0 1 0,1-1 0,-1 0 0,0 0 0,0 0 0,1 0 0,-1 1 0,0-1 0,0 0 0,0 0 0,0 0 0,0 1 0,1-1 0,-1 0 0,0 0 0,0 1 0,0-1 0,0 0 0,0 0 0,0 1 0,0-1 0,0 0 0,0 1 0,0-1 0,0 0 0,0 0 0,0 1 0,0-1 0,0 0 0,0 0 0,0 1 0,0-1 0,0 0 0,-1 0 0,1 1 0,0-1 0,0 0 0,0 0 0,0 0 0,0 1 0,-1-1 0,1 0 0,0 0 0,0 0 0,0 1 0,-1-1 0,1 0 0,0 0 0,0 0 0,-1 0 0,1 0 0,-15 18 0,-34 28 0,37-36 0,0 0 0,1 2 0,0-1 0,0 1 0,1 1 0,1-1 0,-11 21 0,18-30 0,1-1 0,0 1 0,0 0 0,0 0 0,0 0 0,0-1 0,0 1 0,1 0 0,0 0 0,-1 0 0,1 0 0,0 0 0,1 0 0,-1 0 0,0 0 0,1 0 0,-1 0 0,1 0 0,0 0 0,0-1 0,0 1 0,1 0 0,-1-1 0,1 1 0,-1-1 0,1 1 0,0-1 0,0 0 0,0 1 0,0-1 0,5 3 0,27 17-1,-12-10-2,-1 2 0,37 31 0,-53-40 3,-1-1-1,0 0 1,1 1 0,-2 0-1,1 0 1,-1 0 0,1 0-1,-1 1 1,-1 0 0,1-1-1,-1 1 1,0 0 0,0 0-1,-1 0 1,0 0 0,0 0-1,0 7 1,-1-11 0,0 0 0,-1 1 0,1-1 0,-1 0 0,0 0 0,1 0 0,-1 0 0,0 0 0,-1 0 0,1 0 0,0 0 0,0 0 0,-1 0 0,1 0 0,-1-1 0,0 1 0,1-1 0,-1 1 0,0-1 0,0 0 0,0 1 0,0-1 0,0 0 0,0 0 0,0-1 0,0 1 0,-1 0 0,1-1 0,-4 1 0,-9 2 0,1 0 0,-1-2 0,-20 1 0,30-2 0,-7 1 0,0-1 0,1-1 0,-1 1 0,0-2 0,0 0 0,0 0 0,1-1 0,0 0 0,-1-1 0,-16-9 0,18 9 2,9 3-24,-1 1-1,1-1 1,-1 1-1,1-1 1,0 1 0,-1-1-1,1 0 1,-1 0-1,1 1 1,0-1 0,0 0-1,0 0 1,-1-1-1,1 1 1,0 0-1,0 0 1,1 0 0,-1-1-1,0 1 1,0 0-1,1-1 1,-1 1 0,0-1-1,1 1 1,-1-1-1,1-1 1,0-6-1520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16:39.89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1 32527,'15'373'208,"-2"-189"-224,-13-183-15,0-1 0,0 1 0,0-1 0,0 1-1,0-1 1,0 1 0,0 0 0,0-1 0,0 1 0,0-1 0,0 1 0,0-1 0,1 1 0,-1-1-1,0 1 1,0-1 0,1 1 0,-1-1 0,0 1 0,1-1 0,-1 1 0,1-1 0,-1 0-1,0 1 1,1-1 0,-1 0 0,1 1 0,-1-1 0,1 0 0,-1 0 0,1 1 0,-1-1 0,1 0-1,-1 0 1,1 0 0,-1 0 0,1 0 0,0 1 0,-1-1 0,2 0 0,4-5-2808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16:40.23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34 31839,'23'0'112,"16"0"16,14 0 96,9-2-112,4-5-48,-5 1-16,-11 1-48,-13-1-16,-15 3-96,-11 1-144,-11 0-833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16:42.57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50 31310,'0'-1'55,"1"0"1,-1 0-1,0 0 0,1 0 0,-1 0 0,1 0 0,-1 0 0,1 0 0,-1 0 1,1 1-1,0-1 0,0 0 0,-1 0 0,1 0 0,0 1 0,0-1 0,0 0 1,0 1-1,-1-1 0,1 1 0,0-1 0,0 1 0,0 0 0,0-1 0,0 1 1,1 0-1,0-1 0,38-5-310,-30 5 378,274-22-110,-287 28-13,0-1 0,0 0 0,0 0 0,0-1 0,-1 1 0,-7 5 0,-32 26 0,-45 40 0,78-66 0,1 1 0,1 0 0,0 0 0,1 1 0,0 0 0,-10 21 0,16-31 0,1 0 0,-1 0 0,1 0-1,0 1 1,-1-1 0,1 0 0,0 0 0,0 0 0,0 0-1,0 0 1,0 0 0,0 1 0,0-1 0,0 0 0,0 0-1,0 0 1,1 0 0,-1 0 0,0 0 0,1 1 0,-1-1-1,1 0 1,0 0 0,-1 0 0,1-1 0,0 1 0,-1 0 0,1 0-1,0 0 1,0 0 0,0-1 0,0 1 0,-1 0 0,1-1-1,2 2 1,4 1-2,-1 0 1,1-1-1,0 1 0,13 1 0,-2 1 1,-1 0 1,-1 1 0,1 1 0,-1 0 0,0 1 0,17 12 0,-29-16 0,1-1 0,-1 1 0,0-1 0,0 1 0,0 0 0,-1 1 0,1-1 0,-1 1 0,0-1 0,-1 1 0,1 0 0,-1 0 0,0 0 0,0 0 0,0 1 0,-1-1 0,0 0 0,0 1 0,0-1 0,0 9 0,-2-8 0,1-1 0,-1 1 1,0 0-1,0-1 0,-1 1 0,1-1 0,-1 1 1,-1-1-1,1 0 0,-1 0 0,0 0 0,0 0 1,0-1-1,0 1 0,-1-1 0,0 0 0,0 0 0,0 0 1,-1 0-1,1-1 0,-1 1 0,0-1 0,-5 2 1,-1 1 0,-1-1-1,0 0 1,0-1 0,0 0 0,0 0 0,-1-2 0,1 0 0,-1 0-1,-18 0 1,28-3 2,0 1-1,0-1 1,0 0-1,0 0 1,0 0-1,0-1 0,0 1 1,0-1-1,1 1 1,-1-1-1,1 0 1,-1 0-1,1 0 1,-1-1-1,1 1 0,0 0 1,0-1-1,0 1 1,1-1-1,-1 0 1,1 0-1,-1 1 1,-1-7-1,-1 1-89,1-1 0,0 0 0,1 0 0,-1 0 0,2 0 0,-1 0 0,1-11 0,1 12-1978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16:43.01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211 203 31839,'1'-21'18,"0"12"85,0 0 1,-1 0 0,-2-17 0,2 25-93,0-1-1,0 1 0,-1-1 1,1 1-1,-1-1 1,1 1-1,-1 0 1,1-1-1,-1 1 1,0 0-1,0 0 0,1-1 1,-1 1-1,0 0 1,0 0-1,0 0 1,0 0-1,0 0 1,-1 0-1,1 0 0,0 0 1,0 1-1,-1-1 1,1 0-1,0 1 1,-1-1-1,1 1 1,-3-1-1,-2 0-6,0 0 0,1 1 1,-1-1-1,0 1 0,0 0 0,1 1 1,-1 0-1,0 0 0,1 0 1,-1 0-1,1 1 0,-1 0 0,1 0 1,0 0-1,-6 4 0,5-2-3,1 1 0,-1 0 1,1 0-1,0 1 0,0-1 0,0 1 1,1 0-1,0 0 0,0 1 0,1-1 0,-4 10 1,0 2-1,2-1 1,0 1 0,1 0 0,0 1 0,2-1-1,0 0 1,1 1 0,3 36 0,-1-49-2,0 0 1,0 1 0,0-1-1,1 0 1,0 0 0,0 0 0,1-1-1,-1 1 1,1 0 0,0-1-1,1 0 1,-1 0 0,1 0 0,0 0-1,1 0 1,-1-1 0,1 0-1,0 0 1,0 0 0,0 0 0,0-1-1,1 0 1,7 4 0,-1-2 1,0-1 0,0 0 1,0-1-1,0 0 0,1-1 1,-1 0-1,1-1 0,-1 0 1,1-1-1,22-3 0,-30 3-1,0-1 0,-1 0 0,1-1 0,-1 1-1,1-1 1,-1 0 0,0 0 0,0 0 0,0 0 0,0-1-1,0 0 1,0 0 0,0 0 0,-1 0 0,6-7 0,-4 3 1,-1 1 0,0-1 0,0 0 0,-1 0 0,0-1 0,0 1 0,0-1 0,2-14 0,-2 5 0,-2 0 0,1 0 0,-2 0 0,0 0 0,-2 0 1,1 0-1,-2 0 0,-6-22 0,0 14-3,-1 1 1,-1 0-1,-1 1 0,-1 0 1,-1 1-1,-1 1 0,-25-27 1,38 45-8,-1 0-1,1 1 1,-1-1 0,0 1 0,0 0 0,0 0 0,0 0 0,0 0-1,0 0 1,0 1 0,-1-1 0,1 1 0,-1 0 0,1 0 0,-1 0 0,1 1-1,-1-1 1,0 1 0,1 0 0,-7 0 0,-14 0-376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16:45.72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15 30222,'91'0'2589,"137"-11"-2633,-207 9 44,-20 1-5,-1 1-22,-8 0-560,0 0-699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16:46.33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295 236 32207,'5'-12'45,"0"-1"-1,0 0 1,-1 0 0,-1 0 0,0-1 0,-1 1-1,0-1 1,-1 1 0,-1-16 0,0 27-44,-1 0 0,1 0 0,-1 0 0,1 0 0,-1 0 0,0 0 1,0 0-1,0 0 0,0 0 0,0 1 0,-1-1 0,1 0 0,0 1 0,-1-1 0,1 1 0,-1-1 0,0 1 1,1 0-1,-1 0 0,0-1 0,0 1 0,0 1 0,0-1 0,0 0 0,0 0 0,0 1 0,0-1 0,0 1 1,-3-1-1,-9-1 0,0 0 1,0 1 0,-19 1 0,23 0 3,2 0-4,-1 1-1,0-1 0,0 1 0,1 1 1,-1 0-1,1 0 0,0 1 0,-1 0 0,1 0 1,1 1-1,-16 9 0,18-10 0,0 1 0,1 0 0,-1 1 0,1-1 0,0 1 0,0 0 0,0 0 0,1 0 0,0 0 0,0 0 0,0 1 0,1 0 0,-1-1 0,1 1 0,1 0 0,-1 0 0,1 0 0,-1 6 0,2-5 0,-1 0 0,1 0 0,0-1 0,0 1 0,1 0 0,0-1 0,0 1 0,1 0 0,0-1 0,4 12 0,-1-9 2,0-1 0,0 0-1,1 0 1,0 0-1,0-1 1,1 0 0,7 6-1,70 54 3,-60-50-5,0 2 1,-1 0 0,23 26 0,-44-42 0,1 0 0,-1 0 0,0 0 0,0 0 0,0 1 0,0-1 0,0 1 0,-1-1 0,1 1 0,-1 0 0,0-1 0,0 1 0,-1 0 0,1 0 0,-1-1 0,0 1 0,0 7 0,-1-8 0,0 1 0,0-1 0,0 0 0,0 0 0,-1 0 0,1 0 0,-1 0 0,1 0 0,-1-1 0,0 1 0,0-1 0,-1 1 0,1-1 0,0 0 0,-1 1 0,0-1 0,1 0 0,-1-1 0,0 1 0,-4 2 0,-15 4 0,-1 0-1,0-1 1,0-1 0,-1-1-1,0-1 1,0-1 0,1-1 0,-38-2-1,60-1 1,0 1-1,0 0 1,0 0 0,0-1-1,0 1 1,0-1-1,0 1 1,1-1-1,-1 1 1,0-1-1,0 1 1,0-1 0,1 0-1,-1 0 1,0 1-1,1-1 1,-1 0-1,1 0 1,-1 0 0,1 1-1,-1-1 1,1 0-1,0 0 1,-1 0-1,1 0 1,0 0-1,0 0 1,0 0 0,-1 0-1,1 0 1,0 0-1,0 0 1,0 0-1,1-1 1,3-41-14,1 27 6,1 0 1,0 0 0,1 1-1,1 0 1,0 0-1,2 1 1,-1 0-1,14-13 1,2-8-3,-7 10 4,11-15 19,33-61 0,-55 88-6,-1-1 1,0 1 0,-1-2 0,0 1 0,-1-1 0,-1 1 0,0-1-1,1-30 1,-4 41-7,-1 1 0,1-1 0,-1 1 0,0-1 0,0 0 0,0 1 0,-1 0 0,1-1 0,-1 1 0,1 0 0,-1-1 0,0 1 0,-1 0 0,1 1 0,0-1 0,-1 0 0,0 1 0,1-1 0,-1 1 0,0 0 0,0 0 0,0 0-1,-1 0 1,1 0 0,-4-1 0,0 1-8,1-1-1,-1 1 0,-1 0 1,1 0-1,0 1 0,0 0 1,-1 0-1,1 0 1,0 1-1,-1 1 0,-13 1 1,-4 9-274,4 10-522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0:18.1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44 538 26828,'0'-2'1531,"0"-22"2450,0 24-3974,0 0-1,0 0 1,-1 1 0,1-1-1,0 0 1,0 0-1,0 0 1,0 0-1,-1 1 1,1-1 0,0 0-1,0 0 1,-1 0-1,1 0 1,0 0 0,0 0-1,0 0 1,-1 1-1,1-1 1,0 0-1,0 0 1,-1 0 0,1 0-1,0 0 1,0 0-1,-1 0 1,1 0-1,0 0 1,0 0 0,-1-1-1,1 1 1,0 0-1,0 0 1,-1 0 0,1 0-1,0 0 1,0 0-1,0 0 1,-1-1-1,1 1 1,0 0 0,0 0-1,0 0 1,-1 0-1,1-1 1,0 1 0,0 0-1,0 0 1,0 0-1,0-1 1,0 1-1,0 0 1,-1 0 0,1-1-1,0 1 1,0 0-1,0 0 1,0-1-1,0 1 1,-4 8-7,0 0 0,0 0 0,1 0 0,0 1 0,1-1 0,0 1 0,-3 17 0,0 68 0,5-84 0,0 0 0,1 0 0,0 0 0,1 0 0,0 0 0,1 0 0,0 0 0,0-1 0,8 15 0,-9-20 0,1 1 0,-1-1 0,1-1 0,0 1 0,1 0 0,-1-1 0,1 0 0,-1 1 0,1-1 0,0-1 0,0 1 0,0-1 0,1 1 0,-1-1 0,0 0 0,1-1 0,0 1 0,-1-1 0,1 0 0,0 0 0,-1 0 0,7 0 0,-9-1 0,1 0 0,-1 0 0,0 0 0,0 0 0,0 0 0,0 0 0,1 0 0,-1-1 0,0 1 0,0-1 0,0 0 0,0 0 0,0 1 0,0-1 0,0 0 0,0-1 0,-1 1 0,1 0 0,0 0 0,2-3 0,-1-1 0,-1 1 0,1-1 0,-1 0 0,1 0 0,-1-1 0,2-9 0,-3 12 0,8-37 0,-1-1 0,-2 0 1,-2-1-1,-1-55 0,0-7 26,-3 103-26,1-9 0,0 0 1,0 0-1,1 0 0,5-17 0,-7 25-1,1 0 0,0 0 0,0 0 0,0 0 0,0 0 0,0 0 0,1 0 0,-1 1 0,1-1 0,-1 0 0,1 1 0,-1 0 0,1-1 0,0 1 0,0 0 0,0-1 0,0 1-1,0 0 1,0 1 0,0-1 0,0 0 0,0 0 0,0 1 0,0-1 0,1 1 0,3 0 0,-1-1 1,1 1 0,-1 0 0,1 0 0,-1 0 0,0 1 0,1 0 0,-1 0 0,0 0 0,1 1 0,-1 0 0,0 0 0,0 0 0,0 1 0,-1-1 0,1 1 0,-1 0 0,1 1 0,-1-1 0,0 1 0,0-1 0,0 1 0,-1 1 0,5 6 0,-2-4 0,-1-3 0,-1 1-1,0 0 1,0 0 0,-1 0 0,1 0 0,-1 1-1,0-1 1,-1 1 0,1 0 0,-1 0 0,3 11-1,-5-16-7,-3-3 16,-4-3-8,0 0 1,0 0-1,0 1 0,-1 0 0,1 1 0,-1 0 0,0 0 1,0 0-1,-1 1 0,1 0 0,0 1 0,-1 0 0,1 0 1,0 1-1,-15 1 0,19-1 0,0 0 0,0 0 0,0 1 0,0-1 0,0 1 0,0 0 0,0 0 0,0 1 0,1-1 0,-1 1 0,0 0 0,1 0 0,0 0 0,-1 0 0,1 1 0,-3 2 0,1 0 0,1 0 0,0 0 0,0 1 0,0-1 0,1 1 0,0 0 0,0 0 0,0 0 0,-1 6 0,-1 9 0,0 0 0,1 1 0,1-1 0,2 0 0,0 24 0,1-36 0,0 0 0,1 0 0,0 1 0,0-1 0,1 0 0,0 0 0,1 0 0,0 0 0,9 16 0,-10-21 0,1 1 0,1-1 0,-1 0 0,1 0 0,-1 0 0,1 0 0,0 0 0,1-1 0,-1 0 0,0 0 0,1 0 0,0-1 0,0 1 0,0-1 0,0 0 0,0 0 0,0-1 0,10 2 0,-5-1 0,0-1 0,0 0 0,0 0 0,0-1 0,0-1 0,0 0 0,0 0 0,12-3 0,-16 2 0,-1 0 0,0 0 0,0 0 0,0-1 0,-1 1 0,1-1 0,0 0 0,-1-1 0,0 1 0,0-1 0,0 0 0,0 0 0,-1 0 0,1 0 0,-1-1 0,5-8 0,0-5 4,0 0 0,-1 0 0,-1 0 0,-1-1 0,-1 0 0,0 0 0,0-23 0,0-143-5,-6 111 2,2-259-1,-15 404 0,3 20 0,4-1 0,5 130 0,3-145 0,0-60 0,1 1 0,1-1 0,0 1 0,0-1 0,2 0 0,0 0 0,9 21 0,-10-29 0,0 0 0,0-1 0,1 1 0,0-1 0,1 0 0,-1 0 0,1-1 0,0 1 0,1-1 0,-1 0 0,1 0 0,0-1 0,0 0 0,0 0 0,1 0 0,0-1 0,11 5 0,-2-4 0,-1 0 0,1-2 0,0 1 0,-1-2 0,1 0 0,0-1 0,0-1 0,0 0 0,0-1 0,-1-1 0,1 0 0,-1-1 0,0-1 0,0 0 0,0-1 0,0-1 0,19-12 0,-23 11 0,-1 0 0,0-1 0,-1 0 0,0-1 0,0 0 0,-1 0 0,0 0 0,-1-1 0,0-1 0,-1 1 0,0-1 0,-1 0 0,7-23 0,-7 16 0,-1-1 0,0 0 0,-2 0 0,0-1 0,-1 1 0,-1 0 0,-1-1 0,-5-23 0,6 39 0,-1 0 0,-1 0 0,1 0 0,-1 0 0,0 0 0,0 1 0,0-1 0,0 1 0,-1-1 0,0 1 0,0 0 0,0 0 0,-1 0 0,1 1 0,-1-1 0,0 1 0,0 0 0,0 0 0,-9-5 0,6 5 0,0 0 0,0 1 0,0-1 0,0 1 0,-1 1 0,1-1 0,-1 1 0,0 1 0,1-1 0,-1 1 0,0 1 0,-12 1 0,15-1 0,1 1 0,0-1 0,0 1 0,0 0 0,1 0 0,-1 0 0,0 0 0,1 0 0,-1 1 0,1 0 0,0 0 0,0 0 0,0 0 0,0 0 0,0 0 0,1 1 0,0-1 0,-1 1 0,1 0 0,1 0 0,-1 0 0,0 0 0,-1 6 0,-2 8 0,1 0 0,1 1 0,0-1 0,0 22 0,1-10 0,2 0 0,0-1 0,8 51 0,-6-71 0,0 0 0,1 0 0,0 0 0,0 0 0,1 0 0,0-1 0,0 1 0,1-1 0,0 0 0,1-1 0,0 1 0,0-1 0,0 0 0,1 0 0,13 9 0,-10-9 0,-1-2 0,1 1 0,0-1 0,1-1 0,-1 1 0,1-2 0,0 0 0,17 3 0,-1-2 0,1-2 0,36-2 0,-58 0 0,0 0 0,0-1 0,0 0 0,0 0 0,0 0 0,0-1 0,0 0 0,0 0 0,-1-1 0,1 0 0,-1 0 0,0 0 0,0 0 0,8-7 0,-6 3 0,-1 0 0,0 0 0,0-1 0,0 0 0,-1 0 0,0 0 0,-1 0 0,6-16 0,-2-1 0,-1-1 0,-1-1 0,-1 1 0,-1-1 0,0-46 0,-2 36 0,-1-49 0,-1 80 0,-1 0 0,1-1 0,-2 1 0,1 0 0,0 0 0,-1 0 0,0 0 0,-1 0 0,1 1 0,-5-8 0,6 11 0,-1 1 0,0-1 0,1 0 0,-1 1 0,0-1 0,0 1 0,0-1 0,0 1 0,0 0 0,0 0 0,0 0 0,0 0 0,-1 0 0,1 1 0,0-1 0,0 1 0,-1-1 0,1 1 0,0 0 0,-1 0 0,1 0 0,0 0 0,-1 0 0,1 1 0,0-1 0,-1 1 0,1-1 0,0 1 0,0 0 0,-1 0 0,1 0 0,0 0 0,0 0 0,0 0 0,0 1 0,0-1 0,1 1 0,-1-1 0,0 1 0,1 0 0,-1 0 0,1 0 0,0 0 0,-1 0 0,1 0 0,-1 2 0,-3 12 0,0 0 0,1 1 0,0-1 0,2 1 0,0 0 0,0-1 0,2 1 0,2 27 0,-1-2 0,-1-31 0,1-1 0,0 1 0,1 0 0,0-1 0,1 1 0,0-1 0,1 0 0,0 0 0,0 0 0,1 0 0,0-1 0,1 0 0,0 0 0,0 0 0,1-1 0,0 0 0,1 0 0,0-1 0,0 0 0,0 0 0,1-1 0,0 0 0,0 0 0,1-1 0,0-1 0,0 1 0,0-2 0,0 1 0,0-1 0,1-1 0,-1 0 0,1 0 0,18 0 0,-27-2 0,10 0 0,0 0 0,0 0 0,0-1 0,22-4 0,-30 4 0,0-1 0,0 1 0,0-1 0,0 0 0,0-1 0,-1 1 0,1 0 0,-1-1 0,1 0 0,-1 0 0,0 0 0,0 0 0,0-1 0,0 1 0,-1-1 0,4-6 0,0-2 0,-1 1 0,0-1 0,-1-1 0,0 1 0,-1-1 0,0 1 0,1-23 0,-3-96 0,-2 74 0,1 42 0,0 1 0,-1-1 0,0 1 0,-1-1 0,-1 1 0,-7-23 0,10 37 0,0-1 0,0 1 0,0-1 0,-1 1 0,1-1 0,0 1 0,0-1 0,0 1 0,0-1 0,-1 1 0,1-1 0,0 1 0,0 0 0,-1-1 0,1 1 0,0-1 0,-1 1 0,1 0 0,0-1 0,-1 1 0,1 0 0,-1-1 0,1 1 0,-1 0 0,1-1 0,0 1 0,-1 0 0,1 0 0,-1 0 0,1 0 0,-1-1 0,1 1 0,-1 0 0,1 0 0,-1 0 0,0 0 0,1 0 0,-1 0 0,1 0 0,-1 1 0,0 0 0,-1 0 0,1 0 0,0 0 0,0 0 0,0 0 0,0 1 0,0-1 0,0 0 0,1 1 0,-1-1 0,0 1 0,1-1 0,-1 1 0,0 1 0,-7 36 0,1-1 0,3 1 0,-1 75 0,1-8 0,-10 185 0,5-84 0,6-162 0,-12 52 0,8-79 0,7-18 0,0 1 0,-1-1 0,1 0 0,0 0 0,0 0 0,-1 0 0,1 0 0,0 0 0,0 0 0,-1 0 0,1 0 0,0 0 0,-1 0 0,1 0 0,0 0 0,0 0 0,-1 0 0,1-1 0,0 1 0,0 0 0,0 0 0,-1 0 0,1 0 0,0 0 0,0 0 0,-1-1 0,1 1 0,0 0 0,0 0 0,0 0 0,0-1 0,-1 1 0,1 0 0,0 0 0,0-1 0,0 1 0,0 0 0,-2-4 0,0 0 0,0 1 0,1-1 0,0 0 0,0 0 0,0 0 0,-1-5 0,-2-47 0,2-1 0,2 1 0,3-1 0,16-85 0,5 25 0,42-122 0,-63 229 0,7-21 0,15-34 0,-22 58 0,1 0 0,-1 1 0,1-1 0,0 1 0,1 0 0,0 0 0,0 0 0,0 0 0,0 1 0,11-8 0,-14 12 0,0 0 0,0-1 0,1 1 0,-1 0 0,0 0 0,1 0 0,-1 1 0,1-1 0,-1 0 0,1 1 0,-1 0 0,1-1 0,0 1 0,-1 0 0,1 0 0,-1 1 0,1-1 0,-1 1 0,1-1 0,-1 1 0,1 0 0,-1 0 0,1 0 0,-1 0 0,0 0 0,0 0 0,1 1 0,-1-1 0,0 1 0,0-1 0,0 1 0,-1 0 0,1 0 0,0 0 0,-1 0 0,1 0 0,1 4 0,5 6 0,-1 1 0,-1 0 0,0 0 0,0 0 0,3 17 0,-2-3 0,-1 0 0,-1 0 0,-1 1 0,-2-1 0,-1 1 0,-4 46 0,2-67 0,0 1 0,-1-1 0,0 0 0,-1 0 0,1 0 0,-1 0 0,0 0 0,-1 0 0,0-1 0,0 0 0,-1 0 0,1 0 0,-1 0 0,0-1 0,-1 1 0,1-2 0,-1 1 0,0 0 0,0-1 0,-1 0 0,1-1 0,-1 1 0,-9 2 0,1 0 0,-1 0 0,0-2 0,0 0 0,-1 0 0,1-2 0,-1 0 0,1-1 0,-1 0 0,-23-3 0,38 2 4,0-1 0,0 1 1,-1 0-1,1-1 0,0 0 0,0 1 1,0-1-1,0 0 0,0 0 0,0 0 1,1 0-1,-1 0 0,0-1 0,0 1 1,1-1-1,-1 1 0,1-1 0,-1 1 1,1-1-1,0 0 0,0 0 0,-1 1 1,1-1-1,-1-4 0,0 0-174,1 1 0,0-1 1,0 1-1,0-1 0,1 0 0,-1 0 1,1 1-1,1-8 0,4-17-6396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16:47.44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31 0 31310,'-23'0'687,"16"0"-237,14 0-194,378 0-400,-417 7-1636,-12 7-2683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16:47.78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1 31182,'0'4'400,"18"-1"193,7-1-353,6 2-128,8-4-32,4 0-32,0 0-16,-2 0-16,-8 0-16,-6 0-16,-11 0-48,-5-6-176,-11 1-785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16:53.16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40 329 31534,'-5'-25'195,"1"-1"0,1 1 0,1-1-1,1 0 1,5-46 0,-3 66-192,1 0-1,-1 0 1,1 1-1,0-1 1,0 0-1,1 1 1,0-1-1,0 1 1,0 0-1,0 0 1,1 0-1,0 0 1,0 1-1,0-1 1,1 1-1,0 0 1,-1 1 0,1-1-1,10-4 1,-7 4-2,0 0 0,1 0 0,-1 1 0,1 1 0,0-1 0,-1 1 0,1 1 0,0 0 0,1 0 0,-1 1 0,0 0 0,15 2 0,-21-1-1,-1 0 0,1 0 0,0 0 0,-1 0 0,1 1 0,0-1 0,-1 1 0,0 0 0,1 0 0,-1 0 0,0 0 0,0 0 0,0 0 0,0 0 0,-1 1 0,1-1 0,0 1 0,-1 0 0,0-1 0,0 1 0,0 0 0,0-1 0,1 6 0,2 5 0,-1 1 0,-1-1 0,2 25 0,-3-19 0,0 0 0,-2 0 0,0 0 0,-1-1 0,-1 1 0,-1 0 0,0-1 0,-1 0 0,-1 0 0,-1 0 0,-1-1 0,0 0 0,-1 0 0,-23 30 0,3-10 0,-2-2 0,-2-1 0,-67 55 0,99-89 0,1 1 0,0-1 0,0 0 0,0 0 0,-1 0 0,1 1 0,0-1 0,-1 0 0,1 0 0,0 0 0,0 0 0,-1 0 0,1 0 0,0 0 0,-1 1 0,1-1 0,0 0 0,-1 0 0,1 0 0,0 0 0,-1 0 0,1-1 0,0 1 0,0 0 0,-1 0 0,1 0 0,0 0 0,-1 0 0,1 0 0,0 0 0,-1 0 0,1-1 0,0 1 0,0 0 0,-1 0 0,1 0 0,0-1 0,0 1 0,0 0 0,-1 0 0,1-1 0,0 1 0,0 0 0,0-1 0,0 1 0,0 0 0,-1 0 0,1-1 0,0 1 0,0 0 0,0-1 0,0 1 0,0 0 0,0-1 0,0 1 0,0 0 0,0-1 0,0 1 0,0 0 0,0 0 0,0-1 0,0 1 0,1-1 0,0-23 0,-1 23 0,1-3 0,0 0 0,0 1 0,1-1 0,-1 0 0,1 1 0,0-1 0,0 1 0,0 0 0,1 0 0,-1 0 0,1 0 0,-1 0 0,1 0 0,0 1 0,0-1 0,1 1 0,-1 0 0,0 0 0,1 0 0,-1 0 0,7-2 0,2 0 0,-1-1 0,0 2 0,1 0 0,0 0 0,-1 1 0,14-1 0,-12 2 0,0 1 0,0 0 0,0 1 0,20 4 0,-27-3 0,0-1 0,0 2 0,0-1 0,0 1 0,0 0 0,-1 0 0,1 0 0,-1 1 0,0 0 0,0 0 0,6 7 0,5 6-2,-2-2-5,0-1 0,1 0 0,26 17 1,-38-29-78,-1-1 1,1 1-1,0-1 1,1 0-1,-1 0 1,0 0-1,0-1 1,0 1-1,0-1 1,1 0 0,-1 0-1,0 0 1,0 0-1,1 0 1,-1-1-1,0 1 1,0-1-1,0 0 1,0 0-1,4-2 1,13-17-3385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16:53.85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220 3 31807,'-28'-1'835,"5"0"-821,0 1 0,-38 4 0,42-1-8,-26 8 7,45-9-12,-1-1-1,1 0 1,-1 1 0,1-1-1,-1 1 1,1-1-1,0 1 1,-1-1 0,1 1-1,0-1 1,0 1 0,0-1-1,1 1 1,-1 0-1,0 1 1,1 0 2,-11 178 17,1 1-21,9-182 1,1 1 0,-1-1 0,0 0 1,1 1-1,-1-1 0,0 0 0,1 0 0,-1 1 0,0-1 0,1 0 1,-1 0-1,1 1 0,-1-1 0,0 0 0,1 0 0,-1 0 0,1 0 1,-1 0-1,0 0 0,1 0 0,-1 0 0,1 0 0,-1 0 0,1 0 1,-1 0-1,0 0 0,1 0 0,-1 0 0,1 0 0,-1-1 0,1 1 0,-1 0 1,0 0-1,1 0 0,-1-1 0,0 1 0,1-1 0,41-27 28,-35 22-29,1 1 1,0-1 0,0 1 0,0 0 0,1 1 0,-1 0 0,1 1 0,0-1 0,10-1 0,-11 3 0,0 1 0,0 0 0,1 1 0,-1 0 0,0 0 0,16 3 0,-21-3 0,0 1 0,0 0 0,0 1-1,0-1 1,0 0 0,0 1-1,0 0 1,0 0 0,-1 0 0,1 0-1,-1 0 1,1 0 0,-1 0-1,0 1 1,0 0 0,0-1 0,0 1-1,-1 0 1,3 4 0,0 1-2,-1 0-1,0 0 1,0 1 0,-1-1 0,0 1 0,0 0 0,-1-1 0,-1 1 0,1 0 0,-1 0 0,-1 0 0,1 0-1,-1-1 1,-3 12 0,2-14 4,0 1 0,-1-1-1,1 0 1,-1 1 0,-1-1-1,1 0 1,-1-1 0,0 1-1,0-1 1,-1 1-1,1-1 1,-1-1 0,0 1-1,-1-1 1,1 1 0,-1-2-1,0 1 1,-10 5 0,7-6-1,0 1 0,-1-2 1,1 1-1,-1-1 1,-18 2-1,23-4-3,1 0 0,0 0-1,-1 0 1,1 0 0,-1-1 0,1 1 0,-1-1 0,1 0 0,0 0-1,-1-1 1,1 0 0,0 1 0,0-1 0,-7-5 0,-26-33-302,20 21-740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3:24.97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40 223 32431,'-7'72'336,"0"90"-336,-4 154 0,11-314 0,-1 0 0,1 1 0,0 0 0,0-1 0,0 1 0,0 0 0,0-1 0,1 1 0,-1 0 0,1-1 0,-1 1 0,1-1 0,0 1 0,0-1 0,0 1 0,0-1 0,1 0 0,-1 1 0,1-1 0,-1 0 0,1 0 0,2 2 0,-2-18 0,-3-69 0,-17-118 0,9 141 0,4 1 0,4-119 0,1 177 0,0 0 0,0-1 0,0 1 0,0 0 0,0-1 0,1 1 0,-1 0 0,0-1 0,1 1 0,-1 0 0,1-1 0,0 1 0,-1 0 0,1 0 0,1-2 0,-1 3 0,-1-1 0,1 1 0,-1 0 0,1 0 0,-1 0 0,1 0 0,-1-1 0,1 1 0,-1 0 0,1 0 0,-1 0 0,1 0 0,-1 0 0,1 0 0,-1 0 0,1 0 0,-1 1 0,1-1 0,-1 0 0,1 0 0,-1 0 0,0 0 0,1 1 0,-1-1 0,1 0 0,-1 0 0,1 1 0,3 2 0,-1 0 0,0 0 0,0 0 0,0 0 0,-1 1 0,1-1 0,-1 1 0,3 4 0,33 72 0,31 55 0,-61-123 0,1 1 0,0-1 0,0-1 0,1 1 0,0-2 0,1 1 0,23 15 0,-33-25 0,0 0 0,0 0 0,0 0 0,0 0 0,1-1 0,-1 1 0,0 0 0,0-1 0,1 1 0,-1-1 0,1 1 0,-1-1 0,1 0 0,-1 1 0,0-1 0,1 0 0,-1 0 0,1 0 0,-1 0 0,1 0 0,-1 0 0,1-1 0,1 0 0,-1 0 0,-1-1 0,0 1 0,1-1 0,-1 1 0,0-1 0,0 0 0,0 0 0,0 0 0,0 1 0,0-1 0,-1 0 0,1 0 0,-1 0 0,1 0 0,-1 0 0,0-3 0,5-40 0,-2 0 0,-4-70 0,-1 36 0,1 49 0,0 24 0,0-1 0,0 0 0,1 0 0,0 1 0,1-1 0,-1 0 0,1 1 0,1-1 0,-1 0 0,1 1 0,5-13 0,-6 18-1,-1 1 1,0-1-1,1 1 1,-1-1-1,0 0 0,1 1 1,-1-1-1,1 1 1,-1-1-1,1 1 1,-1-1-1,1 1 0,-1 0 1,1-1-1,-1 1 1,1 0-1,0-1 0,-1 1 1,1 0-1,0 0 1,-1-1-1,1 1 0,0 0 1,-1 0-1,1 0 1,0 0-1,-1 0 1,1 0-1,0 0 0,0 0 1,-1 0-1,1 0 1,0 0-1,-1 1 0,1-1 1,-1 0-1,1 0 1,0 1-1,-1-1 0,1 0 1,0 1-1,0 0 1,1 1-1,0 0 0,0 0 1,0 0-1,-1 0 0,1 1 1,-1-1-1,1 1 0,-1-1 1,2 4-1,4 15 1,-1 1 0,-1 0 0,0 0 0,1 28 0,-1 92 0,-5-89 0,9 74 0,-8-118 0,1 0 0,0 0 0,1 0 0,0 0 0,0 0 0,1-1 0,5 10 0,-7-15 0,0 1 0,0-1 0,1-1 0,-1 1 0,1 0 0,-1 0 0,1-1 0,0 0 0,0 1 0,0-1 0,0 0 0,0-1 0,1 1 0,-1 0 0,0-1 0,1 0 0,0 0 0,-1 0 0,1 0 0,5 0 0,-4 0 0,0-1 0,0 0 0,0 0 0,0 0 0,0 0 0,0-1 0,0 0 0,0 0 0,0 0 0,0-1 0,0 0 0,0 0 0,-1 0 0,1 0 0,-1-1 0,0 0 0,0 0 0,0 0 0,0 0 0,0-1 0,0 1 0,-1-1 0,0 0 0,0 0 0,0 0 0,0 0 0,3-9 0,5-8 0,-2-1 0,-1 1 0,0-2 0,-2 1 0,8-46 0,-9 37 0,1 2 0,19-52 0,-23 77 0,0 0 0,0 0 0,0 0 0,1 1 0,-1-1 0,1 1 0,0-1 1,0 1-1,0 0 0,0 0 0,1 0 0,-1 1 0,1-1 0,-1 1 0,1 0 0,0 0 0,0 0 0,0 0 0,6-1 0,-1 1-2,1 0 1,-1 1-1,0 0 0,0 1 0,0 0 0,0 0 0,0 1 0,12 2 0,-19-2 0,0-1 0,0 1 1,0-1-1,0 1 0,0 0 0,-1 0 1,1 0-1,0 0 0,0 0 0,-1 0 1,1 0-1,-1 1 0,1-1 0,-1 1 0,1-1 1,-1 1-1,0-1 0,0 1 0,0 0 1,1 2-1,0 0 1,0 0 0,-1 1 0,1-1 0,-1 1 0,0-1 0,-1 1 0,1 0 1,-1 6-1,-24-15 43,20 2-42,1 0 1,0 1-1,-1 0 0,1-1 0,-1 1 0,1 0 0,-1 0 0,0 1 1,0-1-1,1 1 0,-1 0 0,0 0 0,1 0 0,-1 0 0,0 1 1,1 0-1,-1-1 0,-6 4 0,6-2 0,1 0 0,-1 0 0,1 1 0,0-1 0,0 1 0,0 0 0,0 0 0,0 0 0,1 1 0,-1-1 0,1 1 1,0-1-1,0 1 0,-2 5 0,-2 7 0,1 1-1,1 0 1,0 0 0,1 1 0,1-1 0,0 32 0,2-35 0,0-2 0,0 1 0,0-1 0,1 0 0,1 1 0,4 14 0,-5-24 0,0 0 0,0 0 0,0 0 0,1 0 0,-1-1 0,1 1 0,0 0 0,0 0 0,0-1 0,0 0 0,0 1 0,1-1 0,-1 0 0,1 0 0,-1 0 0,1 0 0,0-1 0,0 1 0,-1-1 0,1 1 0,1-1 0,-1 0 0,0 0 0,0-1 0,5 2 0,-4-2 0,0 1 0,1 0 0,-1-1 0,0 0 0,0 0 0,0-1 0,1 1 0,-1-1 0,0 0 0,0 0 0,0 0 0,0 0 0,0-1 0,0 0 0,0 0 0,-1 0 0,1 0 0,0 0 0,3-4 0,-2 1 0,-1 0 0,0-1 0,0 1 0,0-1 0,0 0 0,-1 0 0,0 0 0,0 0 0,-1-1 0,4-12 0,-2-7 0,0 0 0,-1 0 0,-1 0 0,-2 0 0,-3-29 0,3 51 1,0-1 0,-1 0 0,1 1 0,-1-1 0,0 1 0,0 0 0,-1-1 0,1 1 0,-1 0 0,0-1 0,0 1 0,-4-5 0,6 9-1,0 0 0,0 0 0,0 0 1,0 0-1,0 0 0,0 1 0,0-1 0,0 0 0,0 0 0,0 0 0,0 0 0,0 0 0,0 0 0,0 0 0,0 0 0,0 0 0,0 1 0,0-1 0,0 0 0,0 0 0,0 0 0,0 0 0,0 0 0,0 0 0,0 0 1,0 0-1,0 0 0,0 0 0,0 0 0,-1 0 0,1 0 0,0 1 0,0-1 0,0 0 0,0 0 0,0 0 0,0 0 0,0 0 0,0 0 0,0 0 0,-1 0 0,1 0 0,0 0 0,0 0 0,0 0 0,0 0 1,0 0-1,0 0 0,0 0 0,0 0 0,0 0 0,-1 0 0,1 2 0,0 4 0,0 26-3,1 0 0,8 45 1,-8-68 1,1-1 1,0 0-1,1 1 1,-1-1-1,2 0 1,-1-1-1,1 1 1,0 0-1,1-1 1,-1 0-1,2 0 1,-1 0-1,1-1 0,10 10 1,-12-13 0,0-1-1,0 0 1,0 0-1,0 0 1,0-1-1,0 1 1,1-1 0,-1 0-1,0 0 1,1 0-1,-1-1 1,1 0-1,-1 0 1,1 0 0,-1 0-1,0 0 1,1-1-1,-1 0 1,1 0 0,-1 0-1,0-1 1,0 1-1,0-1 1,0 0-1,0 0 1,0-1 0,0 1-1,-1-1 1,1 0-1,-1 0 1,0 0-1,1 0 1,-2 0 0,1-1-1,0 1 1,-1-1-1,4-7 1,3-5 0,-2-1 0,0 0 0,-1-1 0,-1 1 0,-1-1 0,0 0 0,1-30 0,-2-136 0,-5 105 0,2-88 29,-2 161-26,-3 14-3,-5 94 0,2 170 0,8-223 0,-1-12-1,0-19 1,0 0 1,2 0-1,0 0 1,4 21-1,-5-35 0,1 0-1,0-1 1,0 0-1,0 1 1,1-1-1,-1 1 0,1-1 1,0 0-1,-1 0 1,1 0-1,1 0 1,-1 0-1,0-1 1,1 1-1,-1-1 1,1 1-1,0-1 1,0 0-1,0 0 0,0 0 1,0-1-1,0 1 1,1-1-1,-1 1 1,1-1-1,5 1 1,-3-1-1,0 0 1,0 0 0,0 0 0,0-1-1,0 0 1,0 0 0,1-1 0,-1 1-1,0-2 1,0 1 0,0 0 0,9-5-1,-11 4 1,0-1 0,1 0 0,-1 0 0,0 0 1,-1 0-1,1-1 0,0 0 0,-1 1 0,0-1 0,0-1 0,0 1 0,0 0 0,-1-1 0,0 1 0,3-7 0,1-10-6,-1-1 1,0 1 0,-2-1-1,0 0 1,-1 0-1,-2 0 1,-2-28-1,2 7 2,-3 12 8,2 24 4,1 0 0,-1 1 1,1-1-1,1-13 0,0 19-8,-1 0 1,1 0-1,-1 0 0,1 0 0,0 0 0,-1 0 0,1 0 0,0 0 0,0 1 1,0-1-1,0 0 0,0 0 0,-1 1 0,1-1 0,0 0 0,1 1 0,-1-1 1,0 1-1,0-1 0,0 1 0,0 0 0,0 0 0,0-1 0,0 1 0,2 0 1,34-3-2,-31 3 1,8 0 0,-5-1 0,0 1 1,0 0-1,0 0 0,14 4 0,-20-4 0,-1 1 0,0-1-1,0 1 1,0 0 0,0 0 0,0 0-1,0 0 1,0 1 0,0-1 0,0 0-1,-1 1 1,1-1 0,-1 1-1,1-1 1,-1 1 0,1 0 0,-1 0-1,0 0 1,0 0 0,0 0-1,0 0 1,0 0 0,1 3 0,0 2-2,0 1 1,-1 0-1,0 0 1,0 0-1,-1 0 1,0 0-1,0 0 1,-1 0-1,0-1 1,-4 16-1,-2-1-1,-1 0 0,-15 27-1,16-34 4,4-7 0,-1 1 0,1-1 0,0 1 0,0-1 0,1 1-1,1 0 1,-2 15 0,3-21 0,0 0 1,0-1-1,0 1 0,1 0 0,-1 0 0,1-1 0,-1 1 0,1-1 0,0 1 0,0-1 1,0 1-1,0-1 0,1 1 0,-1-1 0,1 0 0,-1 0 0,1 0 0,0 0 0,0 0 1,0 0-1,0 0 0,0-1 0,0 1 0,0 0 0,1-1 0,-1 0 0,0 0 1,5 2-1,2 0 1,1 0 1,-1-1 0,1 0-1,-1-1 1,1 0 0,0 0-1,-1-1 1,1 0 0,0-1-1,0 0 1,-1-1 0,1 0-1,-1 0 1,0-1 0,1 0-1,16-9 1,-19 8-2,0 0 0,-1 0 0,1-1 0,-1 0 0,0 0 0,0-1-1,0 0 1,-1 0 0,0 0 0,0 0 0,-1-1 0,0 0 0,0 0 0,0 0 0,-1-1 0,0 1 0,-1-1 0,1 1-1,-2-1 1,3-16 0,-1-6-7,-3-56-1,-1 73 11,0 0-1,-1 0 1,-1 0-1,0 0 1,-1 0-1,-9-21 1,10 71 0,2 58-6,3 116 3,-2-207-1,0 1 1,0-1-1,1 1 1,0-1-1,0 0 1,0 1-1,0-1 0,1 0 1,-1 1-1,1-1 1,0 0-1,1 0 1,-1 0-1,1-1 0,-1 1 1,1-1-1,0 1 1,1-1-1,5 5 1,-4-5-1,0 0 1,1-1-1,0 1 1,-1-1-1,1 0 1,0-1-1,0 1 0,0-1 1,0 0-1,0-1 1,0 0-1,1 0 1,10-1-1,-13 0 1,-1 1 1,1-1-1,0-1 0,-1 1 0,1 0 0,-1-1 0,1 0 0,-1 0 0,0 0 1,0 0-1,0 0 0,0-1 0,0 1 0,0-1 0,-1 0 0,1 0 1,-1 0-1,0 0 0,0 0 0,0 0 0,2-5 0,2-5 0,0-1 0,-1 0 0,0 0 0,2-18 0,-1-5-11,-1-1 0,-2-65 0,4-30-1,-7 131 12,0-1 0,0 1 0,1-1 1,-1 1-1,1-1 0,0 1 1,-1-1-1,1 1 0,0 0 0,1 0 1,-1-1-1,0 1 0,1 0 1,-1 0-1,1 0 0,-1 0 0,1 1 1,0-1-1,0 0 0,0 1 1,0-1-1,0 1 0,0 0 0,0-1 1,0 1-1,1 0 0,-1 0 1,0 1-1,1-1 0,-1 0 0,1 1 1,-1 0-1,1-1 0,-1 1 1,1 0-1,-1 0 0,1 0 0,-1 1 1,1-1-1,-1 1 0,1-1 1,-1 1-1,0 0 0,1 0 0,-1 0 1,3 2-1,2 1 0,-1 1 0,0-1-1,0 2 1,0-1 0,-1 1 0,0 0 0,0 0 0,7 12-1,32 61-24,-42-75 23,2 0 33,-6-16-20,-9-20-5,8 25-3,-1-2-1,0 0 0,-1 0 0,0 1 0,-11-14 0,15 21-2,0-1 0,-1 1 0,1-1 0,-1 1 0,0-1 0,1 1 0,-1 0 0,0 0 0,0 0 0,1 0 0,-1 0 0,0 0 0,0 0 0,0 1 0,0-1 0,0 1 0,0-1 0,0 1 0,-1 0 0,1 0 0,0 0 0,0 0 0,0 0 0,0 0 0,0 1 0,0-1 0,0 1 0,-4 1 0,3 0 0,0 0 0,0 0 0,0 1 0,1-1 0,-1 1 0,1 0 0,0-1 0,0 1 0,0 0 0,0 1 0,0-1 0,0 0 0,1 0 0,0 1 0,0-1 0,0 1 0,-2 6 0,0 9 0,0-1 0,-1 21 0,3-30 0,-1 17 0,1 0 0,1 0 0,6 43 0,-5-62 0,0 0 0,1 0 0,0 0 0,0-1 0,0 1 0,1-1 0,0 1 0,1-1 0,-1 0 0,1 0 0,0-1 0,1 1 0,-1-1 0,1 0 0,0 0 0,1 0 0,-1-1 0,11 7 0,-2-5 1,1 0 1,1-1-1,-1 0 0,0-1 1,1-1-1,0 0 0,0-2 1,0 0-1,0 0 0,0-1 1,26-4-1,-34 3-1,-1-1 0,1 1 0,-1-1 0,1-1 0,-1 1 0,0-1 0,0 0 0,0-1 0,0 0 0,-1 0 0,0 0 0,1-1 0,-1 0 0,-1 0 0,1 0 0,-1-1 0,0 0 0,0 0 0,-1 0 0,0 0 0,0-1 0,0 0 0,-1 0 0,0 0 0,3-10 0,1-9 0,-1-1 0,-1-1 0,-1 1 0,-1-1 0,-2-44 0,-1 54 2,-1 1-1,-5-31 1,5 42-2,0 0 1,-1 0 0,0 1 0,0-1-1,-1 0 1,1 1 0,-1 0-1,0-1 1,-1 1 0,1 0 0,-7-6-1,10 10 0,-1 1 0,1-1 0,-1 1 0,1-1 0,-1 1 0,1-1 0,-1 1 0,0-1 0,1 1 0,-1-1 0,0 1 0,1 0 0,-1-1 0,0 1 0,1 0 0,-1-1 0,0 1 0,0 0 0,1 0 0,-1 0 0,0 0 0,0 0 0,0 0 0,1 0 0,-1 0 0,0 0 0,0 0 0,1 1 0,-1-1 0,0 0 0,0 0 0,1 1 0,-1-1 0,0 0 0,1 1 0,-1-1 0,0 1 0,1-1 0,-1 1 0,0 0 0,-1 2-1,0-1 0,0 1-1,0 0 1,1 0 0,-1 0-1,1 0 1,-2 6 0,-5 27 0,2-1 1,2 1-1,1 0 1,2 0-1,5 58 1,-3-85 0,0 1 0,0 0 0,1-1 0,0 1 0,1-1 0,0 1 0,0-1 0,1 0 0,0-1 0,10 17 0,-10-21 0,0 1 0,0 0 0,0-1 0,1 0 0,-1 0 0,1 0 0,0 0 0,0-1 0,0 0 0,1 0 0,-1 0 0,1-1 0,0 1 0,-1-1 0,1-1 0,0 1 0,0-1 0,9 1 0,-4-1 1,1 0 1,-1-1-1,1-1 0,-1 1 1,23-6-1,-29 5-1,0-1 1,-1 0-1,1 0 1,0 0-1,0-1 1,-1 1-1,0-1 1,1 0-1,-1-1 1,0 1-1,-1-1 1,1 1-1,-1-1 1,1 0-1,3-8 1,0 1-2,-1-1 1,-1 0-1,0 0 0,0-1 1,-1 1-1,-1-1 0,0 0 0,1-19 1,-1-14-6,-3-49-1,0 42 7,0-95-13,0 147 13,0 0 0,0 1 0,0-1 0,0 0 0,0 0 0,0 0 0,1 0 0,-1 1 0,0-1 0,0 0 0,1 0 0,-1 1 0,0-1 0,1 0 0,-1 0 0,1 1 0,-1-1 0,1 0 0,-1 1 0,1-1 0,0 1 0,-1-1 0,1 1 0,0-1 0,-1 1 0,1-1 0,0 1 0,0 0 0,-1-1 0,1 1 0,0 0 0,0 0 0,0-1 0,-1 1 0,1 0 0,0 0 0,0 0 0,0 0 0,0 0 0,-1 0 0,2 1 0,2-1 0,-1 1 0,1 0 0,-1 0 0,0 0 0,0 0 0,0 1 0,0-1 0,0 1 0,6 4 0,6 7 1,0 2 0,-1 0 0,-1 0 0,0 1 0,-1 1 0,-1 0 0,0 1 0,-2 0 0,0 0 0,0 1 0,-2 0 0,-1 1 0,0-1 0,-1 1 0,1 21 0,-4-30-1,-2 0 0,0 0 0,0 1 0,-1-1 0,-3 16 0,3-22 0,-1 0 0,0 0 0,0 0 0,0 0 0,0-1 0,-1 1 0,0-1 0,0 0 0,0 0 0,0 0 0,-1 0 0,0 0 0,-7 5 0,5-4 1,0-1 0,0 1 0,-1-1 0,0-1-1,0 1 1,0-1 0,0 0 0,0 0 0,0-1 0,-1 0 0,0-1 0,1 0 0,-1 0-1,1 0 1,-1-1 0,0 0 0,-13-2 0,19 1 1,0 1 0,1-1-1,0 0 1,-1 0 0,1 0 0,-1 0 0,1 0-1,0 0 1,0 0 0,0 0 0,-1-1 0,1 1-1,0 0 1,1-1 0,-1 1 0,0 0 0,0-1 0,1 1-1,-1-1 1,0-2 0,-6-34-859,6 8-2726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3:25.50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89 122 31759,'0'-44'848,"0"43"-846,0 1 0,-1-1 0,1 1 0,0 0 0,-1-1 0,1 1 0,0-1 0,-1 1 0,1 0 0,-1-1 0,1 1 0,-1 0 0,1 0 0,0-1 0,-1 1 0,1 0 0,-1 0 0,1 0 0,-1-1 0,1 1 0,-1 0 0,0 0 0,1 0 0,-1 0-1,1 0 1,-1 0 0,1 0 0,-1 0 0,-22 0 20,18 1-21,3-1-1,0 0 0,0 0 0,0 1 0,-1 0 0,1-1 0,0 1 0,1 0 0,-1 0 0,0 0 0,0 0 0,0 0 0,0 0 0,1 0 0,-1 1 0,0-1 0,1 1 0,0-1 0,-1 1 0,1 0 0,0-1 0,0 1 0,-1 0 0,1 0 0,1 0 0,-1 0 0,0 0 0,0 0 0,1 0 0,-1 0 0,1 0 0,0 0 0,0 0 0,0 3 0,-2 7 0,2 1 0,0-1 0,0 1 0,3 18 0,-2-26 1,1 0-1,-1-1 1,1 1-1,0-1 1,0 1-1,0-1 1,0 1-1,1-1 1,0 0-1,0 0 1,0-1 0,0 1-1,1 0 1,-1-1-1,1 0 1,0 0-1,0 0 1,0 0-1,0-1 1,0 0 0,1 1-1,8 2 1,-4-2 0,-1-1 0,1 0 1,0 0-1,-1 0 1,1-1-1,0-1 0,0 1 1,0-1-1,0-1 1,0 0-1,17-3 0,-22 2 0,-1 0-1,1 1 1,-1-1-1,1 0 1,-1 0-1,0-1 1,0 1-1,0-1 1,0 0-1,-1 1 1,1-1 0,-1 0-1,1-1 1,-1 1-1,0 0 1,0-1-1,-1 1 1,1-1-1,-1 1 1,0-1-1,0 0 1,0 0-1,0 0 1,0 1-1,-1-1 1,0-6-1,1 0 3,-1 0 1,0 0-1,-1 0 0,0 0 0,0 0 0,-1 1 0,-1-1 0,0 1 1,-5-15-1,3 15-3,0 0 1,-1 0-1,0 1 1,0-1 0,-1 1-1,0 1 1,-10-9 0,15 13-3,-1 1 1,1 0-1,-1 0 1,0 0-1,1 1 1,-1-1-1,0 1 1,0-1-1,0 1 1,0 0 0,0 0-1,0 0 1,0 1-1,-1-1 1,1 1-1,0-1 1,0 1-1,0 0 1,-1 0-1,1 1 1,0-1 0,0 1-1,0-1 1,-1 1-1,1 0 1,0 0-1,0 1 1,-4 2-1,-3 4-409,1 0 0,0 1-1,1 1 1,0 0 0,-13 20 0,-8 17-9933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3:25.84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96 31374,'0'-3'401,"12"-6"-81,11-4-64,4-2-160,1 2-80,5-2 16,0 4-16,-2 2-16,-4 1 0,-5 8 0,-3 0-32,-13 0-576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3:27.41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16 239 32447,'-1'0'2,"1"0"0,-1 0 0,1 0 1,0 0-1,-1 1 0,1-1 0,-1 0 1,1 0-1,0 0 0,-1 1 0,1-1 0,0 0 1,-1 0-1,1 1 0,0-1 0,-1 0 1,1 1-1,0-1 0,0 0 0,-1 1 0,1-1 1,0 0-1,0 1 0,0-1 0,0 1 0,-1-1 1,1 0-1,0 1 0,0-1 0,0 1 1,0-1-1,0 1 0,0-1 0,0 0 0,0 1 1,0-1-1,0 1 0,-1 26 54,0-22-52,-1 25-4,0-7 0,1 0 0,3 35 0,-2-53 0,1 0 0,0 0 0,0 0 0,0-1 0,0 1 0,1 0 0,0 0 0,0-1 0,0 1 0,0-1 0,1 0 0,0 0 0,0 0 0,0 0 0,0 0 0,1-1 0,4 5 0,-6-6 2,1-1 0,-1 1 0,1-1 0,-1 0 0,1 0 0,0 0 0,0 0 0,-1 0 0,1 0 0,0-1 0,0 0 0,0 1 0,-1-1 0,1 0 0,0 0 0,0-1 1,0 1-1,0 0 0,-1-1 0,1 0 0,0 0 0,-1 0 0,1 0 0,0 0 0,-1 0 0,1-1 0,-1 1 0,0-1 0,1 0 0,-1 1 0,0-1 0,0 0 0,0 0 0,0-1 0,0 1 0,-1 0 0,3-4 0,3-10 1,0 0 0,-1-1 1,0 1-1,-2-1 0,5-28 0,2-89 17,-10 93-14,14-80 0,-14 118-6,0 0-1,-1 0 1,1 0-1,1 0 1,-1 0-1,0 1 1,1-1-1,-1 0 1,1 0-1,0 1 1,0-1-1,0 1 1,0 0-1,0 0 1,1-1-1,3-1 1,-4 3 0,0 0-1,0 0 1,1 0 0,-1 0-1,0 0 1,0 1 0,1 0-1,-1-1 1,0 1-1,1 0 1,-1 0 0,1 0-1,-1 0 1,0 0 0,1 1-1,-1-1 1,0 1 0,1 0-1,-1-1 1,0 1 0,0 0-1,3 2 1,1 1-4,0 1 1,-1 0 0,1 0-1,-1 1 1,0-1-1,0 1 1,-1 0-1,0 1 1,0-1-1,0 1 1,-1-1-1,3 11 1,-6-22 32,0 3-28,0 0 0,-1 0-1,1 0 1,0 0-1,-1 0 1,1 0-1,-1-1 1,0 1 0,0 0-1,0 1 1,0-1-1,0 0 1,0 0-1,0 0 1,0 0 0,-1 1-1,1-1 1,-1 1-1,1-1 1,-1 1 0,0 0-1,0-1 1,1 1-1,-1 0 1,0 0-1,-4-1 1,3 1 0,0 1-1,-1 0 1,1 0 0,0 0 0,0 0-1,0 0 1,0 1 0,0 0 0,0-1-1,0 1 1,0 0 0,0 0 0,0 1-1,0-1 1,1 1 0,-1-1-1,-4 4 1,3-1-1,-1 1-1,0 0 0,1-1 1,0 2-1,0-1 0,1 0 1,-1 1-1,-2 6 0,-1 6 0,0-1 0,1 1 0,1 0-1,1 0 1,-3 23 0,6-29 1,-3 19 0,1 44 0,3-69 0,0 0 0,0 0 0,1 1 0,0-1 0,0 0 0,0 0 0,1 0 0,0 0 0,0 0 0,1-1 0,-1 1 0,1 0 0,7 9 0,-8-13 0,0 0 0,0-1 0,0 1 0,0 0 0,0-1 0,0 1 0,0-1 0,1 0 0,-1 0 0,0 0 0,1 0 0,-1 0 0,1 0 0,-1-1 0,1 1 0,-1-1 0,1 0 0,-1 0 0,1 0 0,-1 0 0,1 0 0,0 0 0,-1-1 0,1 1 0,-1-1 0,1 0 0,-1 0 0,0 1 0,1-2 0,-1 1 0,0 0 0,0 0 0,3-3 0,2 0 1,-1-1 0,0-1 1,-1 1-1,1-1 1,-1 0-1,0 0 0,0 0 1,-1-1-1,6-10 0,-4 3 0,-1 0-1,0 0 1,-1 0-1,-1 0 1,0-1-1,0-17 1,0-91-2,-3 85 1,0 32 1,-1-23 7,1 28-7,0 1-1,0-1 0,0 0 0,-1 0 1,1 0-1,0 0 0,0 1 0,0-1 1,-1 0-1,1 0 0,0 1 0,-1-1 1,1 0-1,-1 0 0,1 1 0,-1-1 1,1 0-1,-1 1 0,1-1 0,-1 1 1,0-1-1,1 1 0,-1-1 0,0 1 1,-1-1-1,1 1 0,0 0 0,0 0 0,1 1 0,-1-1 0,0 0 0,0 1 0,0-1 0,1 1 0,-1-1 0,0 1 0,0-1 0,1 1 0,-1-1 0,0 1 0,1 0 0,-1-1 0,1 1 0,-1 0 0,1-1 0,-1 1 0,1 0 0,-1 0 0,1 0 0,0-1 0,-1 1 0,1 0 0,0 0 0,0 0 0,0 0 0,0 1 0,-6 30 0,6-32 0,-3 22 0,2 0-1,0 1 1,1-1-1,1 0 1,9 43-1,-8-55 0,1 0 0,0 0 0,1 0 0,0 0 0,1-1 0,0 0 0,0 0 0,1 0 0,0 0 0,0-1 0,1 0 0,0-1 0,1 1 0,0-1 0,8 6 0,-13-11 1,0 0 0,0 0 0,0 0 0,1 0 0,-1-1 0,0 1 0,1-1 0,-1 0 0,1 0 0,-1 0 0,1-1 0,-1 1 0,1-1 0,0 1 0,-1-1 0,1-1 0,0 1 0,-1 0 0,1-1 0,0 0 0,-1 0 0,1 0 0,3-2 0,-2 1 0,0-1 0,-1 0 0,0-1 1,1 1-1,-1-1 0,0 0 0,-1 0 0,1 0 1,-1 0-1,1 0 0,-1-1 0,-1 0 1,1 0-1,3-8 0,1-10 0,0 1 0,-2-1 0,-1 0 0,0-1 0,0-39 0,-3 37 0,1-1 0,1 1 0,13-47 0,-16 71 0,0 1 0,1-1 0,-1 1 0,0-1 0,1 1 0,0-1 0,-1 1 0,1-1 0,0 1 0,0 0 0,0-1 0,0 1 0,0 0 0,0 0 0,0-1 0,0 1 0,0 0 0,0 0 0,1 0 0,-1 1 0,0-1 0,1 0 0,-1 0 0,1 1 0,-1-1 0,1 1 0,-1-1 0,1 1 0,-1 0 0,3-1 0,-1 2 0,-1 0 0,0-1 0,1 1 0,-1 0 0,0 0 0,0 0 0,1 1 0,-1-1 0,0 1 0,0-1 0,0 1 0,-1-1 0,1 1 0,0 0 0,-1 0 0,1 0 0,-1 0 0,2 3 0,11 20-1,-1 0-1,-1 1 1,-1 0-1,-1 1 1,-1 0-1,-2 0 1,-1 1-1,-1 0 1,-1 0-1,0 44 1,-4-70 1,0 0 0,0-1 0,-1 1 0,1 0 0,0-1 0,0 1 0,-1-1 0,1 1 0,-1 0 0,0-1 0,1 1 0,-1-1 0,0 0 0,0 1 0,0-1 0,0 0 0,0 1 0,0-1 0,0 0 0,-1 0 0,1 0 0,0 0 0,-1 0 0,-1 1 0,0 0 1,-1-1 1,0 1 0,0-1-1,0 0 1,0 0 0,0-1 0,0 1-1,0-1 1,-8 0 0,3-1-9,-1 0 1,1 0 0,0-1-1,-1 0 1,1 0 0,0-1 0,1-1-1,-12-5 1,8-1-280,8-1-557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3:29.69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49 566 30638,'-2'0'57,"1"-1"-1,0 1 1,-1 0 0,1-1-1,-1 1 1,1 0 0,0 0-1,-1 0 1,1 0 0,-1 0 0,1 0-1,0 0 1,-1 1 0,1-1-1,0 1 1,-1-1 0,1 1-1,0-1 1,-1 1 0,1-1-1,0 1 1,0 0 0,0 0-1,0 0 1,-1 0 0,1 0-1,1 0 1,-1 0 0,0 0-1,-2 2 1,2 2-54,-1 0 0,1 0 0,0 1 0,1-1-1,-1 0 1,1 0 0,0 7 0,0-3 58,-1 14-25,1 50 23,0-68-58,1 0 0,0 0 1,0 0-1,1 0 0,-1 0 0,1 0 0,0 0 1,0 0-1,1 0 0,-1-1 0,4 5 0,-5-7 0,1-1 1,-1 1-1,0-1 0,1 1 0,-1-1 1,1 0-1,-1 0 0,1 1 0,0-1 1,-1 0-1,1-1 0,0 1 0,0 0 0,0 0 1,0-1-1,-1 1 0,1-1 0,0 0 1,0 1-1,0-1 0,0 0 0,0 0 1,0 0-1,0-1 0,0 1 0,0 0 0,0-1 1,0 1-1,0-1 0,-1 0 0,1 1 1,0-1-1,0 0 0,-1 0 0,1 0 1,2-3-1,3-1 6,0-1 0,0 0 0,-1 0 1,0-1-1,-1 1 0,9-14 0,-2-1-4,-1 0-1,-1-1 0,0 0 0,-2 0 0,-1-1 1,-1 0-1,0 0 0,2-32 0,-2-22-3,-5-94 0,-2 123 2,0 2 5,-2-1 0,-17-79 1,22 138-8,-1 0 1,-1 0 0,0 0 0,-1 13 0,-1 12-2,1 62 2,3 119 0,0-177 0,3-1 0,1 0 0,16 53 0,-20-85 0,1 1 0,0-1 0,1 0 0,0 0 0,0 0 0,1-1 0,-1 1 0,2-1 0,-1 0 0,10 9 0,-12-14 0,1 1 0,-1 0 0,1-1 0,-1 0 0,1 1 0,0-2 0,0 1 0,0 0 0,0-1 0,0 0 0,1 0 0,-1 0 0,0 0 0,0-1 0,1 1 0,-1-1 0,0 0 0,1-1 0,-1 1 0,0-1 0,1 0 0,-1 0 0,5-2 0,-3 1 0,-1-1 0,0 0 0,0 0 0,0 0 0,0-1 0,0 0 0,-1 0 0,0 0 0,0 0 0,0-1 0,0 0 0,0 1 0,4-11 0,0 1 0,-1-1 0,0 1 0,-1-1 0,3-16 0,-3 1-3,-1 1 0,-1-1 0,-2 0 1,-2-42-1,0 39 4,-4 19 17,1 11-7,-1 12-11,0 27-4,0-1 1,3 1-1,3 46 1,-1-36 1,-1-37 1,1 0 0,0 0 0,0 0 1,1 0-1,0 0 0,0-1 0,1 1 0,0 0 0,6 10 0,-7-16 1,0 0 0,-1-1 0,1 1 0,0-1 0,0 0-1,1 1 1,-1-1 0,0 0 0,1 0 0,-1-1 0,1 1 0,0 0-1,-1-1 1,1 0 0,0 0 0,0 1 0,0-2 0,0 1-1,0 0 1,0-1 0,0 1 0,0-1 0,0 0 0,1 0 0,-1 0-1,0 0 1,0-1 0,0 1 0,0-1 0,4-1 0,-3 0 0,0 0 1,1 0-1,-2 0 0,1 0 1,0-1-1,0 0 1,-1 0-1,1 0 1,-1 0-1,0 0 1,0-1-1,0 1 0,-1-1 1,1 0-1,-1 0 1,2-4-1,5-9-3,-2 0-1,9-28 1,-8 13 1,6-38-1,-9 41 4,16-56 0,-21 85-1,0-1 0,0 0 1,0 0-1,0 0 0,1 0 0,-1 1 0,0-1 0,1 0 0,-1 0 0,1 1 0,-1-1 0,1 0 0,-1 1 1,1-1-1,-1 0 0,1 1 0,-1-1 0,1 1 0,0-1 0,0 1 0,-1-1 0,1 1 0,0-1 1,1 1-1,-1 0 0,-1 0 0,1 0 0,0 1 0,0-1 0,-1 1 0,1-1 0,0 0 0,0 1 0,-1-1 0,1 1 0,0 0 0,-1-1 0,1 1 0,-1-1 0,1 1 0,-1 0 0,1 0 0,-1-1 0,1 2 0,17 45-2,-17-45 1,7 31 0,-2 0 0,-1 0 0,-2 0 0,-1 1 0,-3 37-1,1-38 9,0-32-7,0-1 0,-1 1 0,1 0 0,0-1-1,0 1 1,0 0 0,1-1 0,-1 1 0,0 0-1,0-1 1,0 1 0,0 0 0,1-1 0,-1 1 0,0-1-1,1 1 1,-1 0 0,0-1 0,1 1 0,-1-1-1,1 1 1,-1-1 0,1 1 0,-1-1 0,1 1 0,-1-1-1,1 0 1,-1 1 0,1-1 0,0 0 0,-1 1-1,1-1 1,-1 0 0,1 0 0,0 0 0,-1 1 0,1-1-1,0 0 1,-1 0 0,1 0 0,0 0 0,1 0-1,0-1 2,0 1 0,1-1-1,-1 0 1,0 0-1,0 0 1,0 0 0,1 0-1,-1 0 1,0 0-1,0-1 1,-1 1 0,4-3-1,5-7 1,0-1-1,-1-1 1,0 1-1,-1-1 1,11-24-1,29-78 0,-35 79 0,-5 15 0,-2 6 0,0-1 0,1 1 0,13-22 0,-20 37 0,0 0 0,0 0 0,0 0-1,0 0 1,0 1 0,0-1 0,0 0 0,0 0 0,0 0 0,0 0 0,0 1-1,0-1 1,0 0 0,0 0 0,0 0 0,0 0 0,0 1 0,0-1 0,0 0 0,0 0-1,0 0 1,0 0 0,0 0 0,0 1 0,0-1 0,0 0 0,0 0 0,0 0-1,1 0 1,-1 0 0,0 0 0,0 1 0,0-1 0,0 0 0,0 0 0,0 0-1,1 0 1,-1 0 0,0 0 0,0 0 0,0 0 0,0 0 0,1 0 0,-1 0-1,0 0 1,0 0 0,0 0 0,0 0 0,0 0 0,1 0 0,-1 0 0,0 0-1,0 0 1,0 0 0,0 0 0,1 0 0,-1 0 0,0 0 0,0 0 0,0 0-1,0 0 1,0 0 0,1 0 0,-1 0 0,0-1 0,0 1 0,1 15-5,-2 45 2,-1-27 3,2 1 0,5 45 0,-4-74 0,0-1 0,0 0 0,0 0 0,0 0 0,1 0 0,0 0 1,0 0-1,0 0 0,0-1 0,1 1 0,-1-1 0,1 1 0,0-1 0,0 0 0,0 0 0,5 3 0,-3-2 1,1-1-1,0 0 0,-1 0 1,1-1-1,0 1 0,1-1 0,-1-1 1,0 1-1,1-1 0,6 1 1,-2-1-1,-1-1 1,1 0-1,0-1 1,-1 0 0,1 0-1,-1-1 1,1-1 0,-1 1-1,0-2 1,0 1-1,0-2 1,0 1 0,9-7-1,-11 5 0,-1 0 0,1-1-1,-1 0 1,0 0 0,-1-1-1,1 1 1,-2-1 0,1-1-1,-1 1 1,0-1 0,-1 0-1,0 0 1,3-14 0,-3 10-1,-1-1 0,0 0 0,-1-1 0,-1 1 0,0 0 0,-1 0 0,-1-1 0,-4-24 0,4 34 2,-1-1-1,0 0 1,0 1 0,0 0-1,-1-1 1,1 1 0,-1 0-1,-1 0 1,1 1 0,-1-1-1,-5-5 1,7 8-1,0 1 0,1-1 1,-1 0-1,0 1 0,0-1 0,0 1 1,0 0-1,0 0 0,0 0 0,0 0 1,-1 0-1,1 0 0,0 0 0,-1 1 1,1-1-1,0 1 0,-1 0 0,1 0 1,-1 0-1,1 0 0,0 0 0,-1 0 1,1 0-1,0 1 0,-1 0 0,1-1 1,0 1-1,-1 0 0,1 0 0,0 0 1,-2 2-1,1-1 0,0 1 0,0 0 0,0 0 0,1 0 0,-1 1 0,1-1 0,0 1 0,0-1 0,0 1 0,0 0 0,1-1 0,0 1 0,-1 0 0,1 0 0,1 0 0,-2 8 0,0 12 0,2 40 0,0-40 0,0-14 0,1 0-1,0-1 1,0 1-1,1 0 1,0-1-1,0 1 1,2-1-1,-1 0 1,1 0-1,9 16 1,-10-20 0,0-1 0,1 1 0,0-1 0,-1 1 1,2-1-1,-1 0 0,0-1 0,1 1 0,0-1 0,0 0 0,0 0 0,0 0 0,0-1 1,0 0-1,1 0 0,-1 0 0,1 0 0,-1-1 0,11 1 0,-8-1 1,0-1-1,0 0 0,0 0 0,-1 0 1,1-1-1,0 0 0,0-1 1,-1 0-1,1 0 0,7-4 0,-10 4 0,0-1 0,-1 0 0,1 0 0,-1-1-1,0 1 1,0-1 0,0 0 0,0 0 0,0 0-1,-1-1 1,0 1 0,0-1 0,0 0 0,-1 0-1,3-6 1,1-6-6,-1 0 0,-1 0 0,-1-1 1,0 1-1,-1-1 0,-1-24 0,6-36 2,-7 76 3,0 1 1,0-1 0,1 0-1,-1 1 1,1-1-1,-1 1 1,1-1-1,0 1 1,-1-1-1,1 1 1,0-1-1,0 1 1,0 0-1,0-1 1,0 1-1,1 0 1,-1 0-1,0 0 1,0 0 0,1 0-1,-1 0 1,3-1-1,-1 1-1,1 0-1,-1 0 1,0 1-1,0-1 1,1 1-1,-1 0 1,1 0-1,-1 0 1,0 0-1,6 1 1,5 3-11,-1-1 1,0 1 0,0 1 0,16 8 0,0 2-33,-62-11 101,28-5-52,0 1 0,0 0 0,-1 1 0,1-1 1,0 1-1,0 0 0,0 1 0,0-1 0,0 1 0,0 0 0,1 0 1,-1 0-1,0 1 0,1-1 0,0 1 0,-1 1 0,1-1 0,1 0 1,-1 1-1,0 0 0,1 0 0,0 0 0,0 0 0,0 0 0,0 1 1,1-1-1,-1 1 0,-1 6 0,-1 2-4,1 1 0,1-1 0,0 1 0,1 0 1,-2 26-1,4-31-1,0 1 1,0 0 0,1-1-1,0 1 1,0-1 0,1 1-1,1-1 1,-1 0 0,7 14-1,-6-19-1,-1 0 0,0-1 0,1 1-1,0-1 1,0 0 0,0 0 0,0 0 0,0 0-1,0-1 1,1 1 0,0-1 0,-1 0 0,1 0-1,0 0 1,0 0 0,8 1 0,-1 0 3,1-1 1,0-1 0,-1 0-1,23-1 1,-30 0-2,-1 0 0,1-1 1,0 1-1,-1-1 0,1 0 0,0 0 1,-1 0-1,1 0 0,-1-1 0,0 1 0,1-1 1,-1 0-1,0 0 0,0 0 0,0-1 1,0 1-1,-1-1 0,1 1 0,-1-1 0,1 0 1,-1 0-1,0 0 0,0 0 0,0 0 1,-1-1-1,1 1 0,-1-1 0,0 1 0,2-6 1,1-9 1,-1 0 0,-1 0 0,0 0 0,-2-31 0,0 35-3,0-34 17,-8-61 0,5 100-1,-1 17-17,-1 16-8,1 18 8,4 80 1,0-111 1,1-1 0,0 1 0,1-1 0,0 0 0,1 0 0,0 0 0,1 0 0,0-1 0,0 1 0,1-1 0,0 0 0,1 0 0,11 13 0,-16-21 0,0 1 0,1-1 1,-1 1-1,1-1 0,0 0 1,-1 1-1,1-1 0,0 0 0,0 0 1,0 0-1,0 0 0,0-1 0,0 1 1,0 0-1,0-1 0,0 1 0,0-1 1,0 0-1,1 0 0,-1 0 0,0 0 1,0 0-1,0 0 0,0-1 0,0 1 1,0-1-1,0 1 0,0-1 0,0 0 1,3-1-1,-1 0 1,-1-1-1,1 0 1,-1 1-1,0-1 1,0 0-1,0-1 1,0 1 0,-1 0-1,1-1 1,-1 0-1,0 0 1,0 1-1,3-8 1,3-15-3,-2-1 0,0 0 0,2-43 0,-5 45 1,0-1-1,1 1 0,2 0 1,11-32-1,-16 54 1,0 1 1,1-1-1,-1 0 1,1 1-1,0 0 1,0-1-1,0 1 0,0 0 1,0 0-1,0 0 1,0 0-1,1 1 1,4-4-1,-6 5 1,1-1-1,-1 0 1,0 1 0,0 0 0,1-1-1,-1 1 1,1 0 0,-1-1 0,0 1-1,1 0 1,-1 0 0,1 0 0,-1 0-1,1 0 1,-1 1 0,0-1 0,1 0-1,-1 1 1,0-1 0,1 1 0,-1-1-1,0 1 1,1 0 0,-1-1 0,0 1-1,0 0 1,0 0 0,0 0 0,0 0-1,0 0 1,1 1 0,2 4 0,-1-1 0,1 1 0,-1 0 0,-1 0 0,1 0 0,-1 0 0,0 1 0,-1-1 0,1 0 0,-1 1 0,0 7 0,1 16 0,-2 35 0,-1-31 0,1-6 1,-1-16 1,0-1-1,2 0 1,-1 0 0,5 22 0,-4-30-2,0 0 0,0 0 1,1 0-1,-1 0 0,1 0 0,-1 0 1,1 0-1,0-1 0,0 1 1,0 0-1,1-1 0,-1 0 0,1 1 1,-1-1-1,1 0 0,0 0 1,-1-1-1,1 1 0,0-1 0,0 1 1,4 0-1,1 1 12,0-1 0,0 0 0,0 0 0,0 0 0,0-1 0,1-1 0,-1 1 0,0-2-1,1 1 1,-1-1 0,0 0 0,0 0 0,1-1 0,10-5 0,-14 6-111,0-2 0,0 1-1,0-1 1,-1 1 0,0-1-1,1 0 1,-1-1 0,0 1 0,0-1-1,-1 0 1,1 0 0,-1 0-1,0 0 1,0 0 0,0-1 0,-1 0-1,1 1 1,-1-1 0,0 0-1,-1 0 1,1 0 0,-1 0 0,1-7-1,0-17-8085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3:30.13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124 11 32159,'-17'-1'41,"-30"4"164,45-3-199,-1 1-1,1 0 0,0-1 0,0 1 1,-1 0-1,1 1 0,0-1 1,0 0-1,0 0 0,0 1 0,0-1 1,1 1-1,-1 0 0,0-1 0,1 1 1,-3 4-1,0 0-2,1 0 0,0-1-1,1 2 1,-1-1 0,1 0 0,0 0 0,1 1 0,0-1 0,0 1 0,0 0-1,1-1 1,0 1 0,0 0 0,0-1 0,1 1 0,2 7 0,-2-9-1,1 0 0,-1 1 0,1-1 0,1-1 0,-1 1 0,0 0 0,1 0 1,0-1-1,0 0 0,1 0 0,-1 0 0,1 0 0,0 0 0,0 0 0,0-1 1,1 0-1,-1 0 0,1 0 0,-1-1 0,7 3 0,-4-2 2,0-1 0,-1 0 0,2 0 0,-1 0 0,0-1-1,0 0 1,0-1 0,1 1 0,-1-1 0,0-1 0,0 0 0,0 0 0,1 0-1,-1-1 1,13-4 0,-15 3 0,1 1-1,-1-2 0,0 1 1,0 0-1,0-1 1,0 0-1,-1 0 1,1 0-1,-1-1 1,0 0-1,0 1 0,-1-1 1,0-1-1,0 1 1,0 0-1,0-1 1,-1 1-1,0-1 1,2-6-1,-2 6-2,-1 0 0,0 0 1,0 0-1,0-1 0,-1 1 0,1 0 0,-2 0 1,1-1-1,-1 1 0,0 0 0,0 0 1,0 0-1,-3-7 0,2 10-1,1 0 0,-1-1 0,0 1 0,0 0 0,-1 0 0,1 0 0,0 0 0,-1 1 0,0-1 0,0 1 0,0-1-1,0 1 1,0 0 0,0 0 0,0 0 0,-1 1 0,1-1 0,0 1 0,-1 0 0,0 0 0,1 0 0,-6-1 0,5 1-4,-1 1-1,1-1 1,0 0-1,0 1 1,-1 0 0,1 0-1,0 0 1,0 1 0,-1-1-1,1 1 1,0 0-1,0 0 1,0 1 0,0-1-1,0 1 1,0 0 0,0 0-1,1 0 1,-1 1-1,1-1 1,-1 1 0,1 0-1,0-1 1,-3 5 0,-16 26-287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0:20.6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198 710 31935,'-2'-3'611,"-3"13"-488,-3 16-124,6-20 5,1 1 0,-1-1 1,2 1-1,-1 0 0,1-1 0,0 1 0,0 0 0,2 8 0,-2-13-3,1 0-1,0 0 0,0 1 1,0-2-1,0 1 1,0 0-1,0 0 0,1 0 1,-1 0-1,0-1 1,1 1-1,0-1 0,-1 1 1,1-1-1,0 1 1,0-1-1,-1 0 0,1 0 1,0 0-1,0 0 1,0 0-1,1-1 0,-1 1 1,0 0-1,0-1 0,0 0 1,3 1-1,5 0 2,0 0-1,0 0 1,0 0-1,-1-2 1,1 1-1,0-1 1,13-3-1,-17 2 0,-1 0-1,0 0 1,0 0-1,0-1 1,0 1-1,0-1 0,-1 0 1,1-1-1,-1 1 1,0-1-1,0 0 1,0 0-1,-1 0 1,6-8-1,2-6 2,-1 0-1,-1-1 1,-1 0 0,0-1-1,-1 1 1,-1-1 0,-2-1-1,4-24 1,7-170 17,-15 194-21,2-38 2,-4-188 0,-4 217 0,6 29 0,0-1 0,0 1 0,-1 0 0,1 0 0,0 0 0,-1 0 0,1 0 0,-1 0 0,1 0 0,-1 0 0,1 0 0,-1 0 0,0 0 0,1 0 0,-1 0 0,0 0 0,0 1 0,0-1 0,0 0 0,1 0 0,-3 0 0,2 2 0,0 1 0,0-1 0,0 0 0,1 1 0,-1-1 0,0 0 0,0 1 0,1-1 0,-1 1 0,1-1 0,0 1 0,-1 0 0,1-1 0,0 1 0,0-1 0,0 1 0,0 3 0,-1 2 0,-40 540 0,36 7 0,6-383 0,-1 186 0,0-354 0,0-1 0,1 1 0,-1-1 0,0 1 0,-1-1 0,1 0 0,0 1 0,-1-1 0,1 1 0,-1-1 0,0 0 0,0 0 0,0 1 0,0-1 0,0 0 0,0 0 0,-1 0 0,1 0 0,-2 2 0,0-2 0,0-1 0,0 0 0,-1 0 0,1 0 0,0-1 0,0 1 0,0-1 0,-1 1 0,1-1 0,0 0 0,0 0 0,-1-1 0,-3 0 0,-1 0 0,0-1 0,1-1 0,-1 1 0,0-1 0,1 0 0,-1-1 0,1 0 0,0 0 0,0-1 0,1 0 0,0 0 0,-8-7 0,-6-4 0,-5-4 0,0-1 0,1-1 0,2-2 0,-29-35 0,43 47 0,0 0 0,0 0 0,1 0 0,1-1 0,0 0 0,1 0 0,0-1 0,1 1 0,0-1 0,1 0 0,1 0 0,-1-21 0,2 28 0,1 1 0,0-1 0,0 1 0,1-1 0,-1 1 0,1-1 0,1 1 0,-1-1 0,1 1 0,0 0 0,1 0 0,0 0 0,-1 0 0,2 0 0,-1 1 0,1-1 0,0 1 0,8-9 0,23-16 0,1 2 0,1 1 0,56-30 0,-3 2 0,-49 26 0,0-1 0,62-59 0,-81 66 0,0-1 0,-2-1 0,-1-1 0,-1-1 0,21-40 0,14-63 0,-4 8 0,-46 116 0,0 0 0,0 0 0,0 0 0,1 1 0,6-7 0,-9 10 0,1 1 0,-1 0 0,1-1 0,0 1 0,0 0 0,-1 0 0,1 0 0,0 0 0,0 0 0,0 1 0,0-1 0,0 0 0,0 1 0,0-1 0,0 1 0,0 0 0,0 0 0,1 0 0,2 0 0,-4 1 0,0-1 0,0 0 0,0 1 0,0-1 0,0 1 0,0-1 0,0 1 0,0 0 0,0-1 0,-1 1 0,1 0 0,0 0 0,0-1 0,-1 1 0,1 0 0,0 0 0,-1 0 0,1 0 0,-1 0 0,1 0 0,-1 0 0,0 0 0,1 2 0,6 31 0,-5-22 0,6 32 0,-6-29 0,1 1 0,8 25 0,-11-41 0,0 0 0,1 0 0,-1-1 0,0 1 0,1 0 0,-1 0 0,0-1 0,1 1 0,-1 0 0,0 0 0,0-1 0,0 1 0,1 0 0,-1-1 0,0 1 0,0 0 0,0-1 0,0 1 0,1 0 0,-1-1 0,0 1 0,0 0 0,0-1 0,0 1 0,0 0 0,0-1 0,0 1 0,0-1 0,0 1 0,0 0 0,0-1 0,-1 1 0,2-5 0,-1 0 0,0 0 0,-1 0 0,0 0 0,1 1 0,-1-1 0,-3-7 0,3 10 0,0 0 0,0 0 0,-1 0 0,1 0 0,-1 0 0,1 1 0,-1-1 0,0 1 0,1-1 0,-1 1 0,0-1 0,0 1 0,0 0 0,0 0 0,0 0 0,0 0 0,-1 0 0,1 0 0,-3 0 0,-1-1 0,-1 1 0,0 0 0,1 0 0,-1 0 0,1 1 0,-1-1 0,0 2 0,-7 0 0,11 0 0,-1-1 0,1 1 0,0 0 0,0 1 0,0-1 0,0 0 0,0 1 0,0 0 0,0 0 0,0-1 0,1 2 0,-1-1 0,1 0 0,-1 0 0,1 1 0,0 0 0,-3 4 0,-3 6 0,1 0 0,1 1 0,0 0 0,1 0 0,0 0 0,1 1 0,-3 26 0,3-2 0,2 70 0,2-102 0,1 1 0,-1-1 0,2 0 0,-1 1 0,1-1 0,0 0 0,0 0 0,1 0 0,0 0 0,0 0 0,1-1 0,0 0 0,0 1 0,1-1 0,-1-1 0,1 1 0,0-1 0,1 1 0,-1-2 0,1 1 0,0-1 0,0 1 0,1-2 0,-1 1 0,1-1 0,0 0 0,0 0 0,0-1 0,0 0 0,0 0 0,1-1 0,-1 1 0,0-2 0,1 1 0,-1-1 0,1 0 0,-1-1 0,14-2 0,-17 2 0,-1 0 0,-1 0 0,1-1 0,0 1 0,0-1 0,0 1 0,-1-1 0,1 0 0,-1 0 0,1 0 0,-1-1 0,0 1 0,0-1 0,0 1 0,0-1 0,0 1 0,-1-1 0,1 0 0,-1 0 0,0 0 0,0 0 0,1-4 0,3-9 0,-1 0 0,-1 0 0,1-18 0,-4 28 0,6-225 0,-6 157 0,-3 143 0,1-40 0,1 0 0,1 0 0,6 33 0,-5-52 0,1-1 0,0 0 0,1-1 0,0 1 0,0 0 0,1-1 0,0 0 0,1 0 0,0 0 0,0 0 0,0-1 0,1 0 0,0 0 0,10 9 0,-11-13 0,-1 0 0,1 0 0,0 0 0,0-1 0,0 0 0,0 0 0,0 0 0,0 0 0,1-1 0,-1 0 0,10 1 0,-11-1 0,0-1 0,-1 0 0,1 0 0,0 0 0,-1-1 0,1 1 0,0-1 0,-1 0 0,1 0 0,-1 0 0,1 0 0,-1-1 0,0 1 0,1-1 0,-1 0 0,0 0 0,0 0 0,3-4 0,0-1 0,-1 0 0,0-1 0,0 0 0,-1 0 0,0 0 0,0 0 0,-1-1 0,0 0 0,-1 0 0,3-14 0,0-14 0,1-47 0,-5 73 0,4-110 0,-5 1 0,-20-166 0,19 281 0,1 1 0,-1 0 0,-1-1 0,1 1 0,-1 0 0,-2-6 0,4 10 0,0 0 0,0 0 0,0-1 0,-1 1 0,1 0 0,0 0 0,0-1 0,0 1 0,0 0 0,-1 0 0,1 0 0,0-1 0,0 1 0,-1 0 0,1 0 0,0 0 0,0 0 0,-1-1 0,1 1 0,0 0 0,0 0 0,-1 0 0,1 0 0,0 0 0,-1 0 0,1 0 0,0 0 0,-1 0 0,1 0 0,0 0 0,0 0 0,-1 0 0,1 0 0,0 0 0,-1 0 0,-9 19 0,4 0 0,2 0 0,0 0 0,2 0 0,-1 21 0,2 86 0,2-64 0,1 64 0,23 175 0,-25-300 0,0-1 0,0 1 0,0-1 0,0 1 0,0-1 0,0 0 0,0 1 0,0-1 0,0 1 0,0-1 0,1 1 0,-1-1 0,0 0 0,0 1 0,0-1 0,0 1 0,1-1 0,-1 0 0,0 1 0,0-1 0,1 0 0,-1 1 0,0-1 0,1 0 0,-1 1 0,0-1 0,1 0 0,-1 0 0,0 1 0,1-1 0,-1 0 0,1 0 0,-1 0 0,1 1 0,-1-1 0,0 0 0,1 0 0,-1 0 0,1 0 0,-1 0 0,1 0 0,1-1 0,-1 0 0,0 1 0,0-1 0,1 0 0,-1 0 0,0 0 0,0-1 0,0 1 0,0 0 0,0 0 0,0 0 0,0-1 0,1-2 0,18-36 0,22-67 0,-31 74 0,2 0 0,1 2 0,1-1 0,24-34 0,-35 61 0,0 0 0,1 0 0,-1 1 0,1-1 0,0 1 0,1 0 0,-1 1 0,0-1 0,13-4 0,-17 7 0,1 0 0,0 0 0,0 0 0,1 1 0,-1-1 0,0 1 0,0-1 0,0 1 0,0 0 0,0 0 0,0 0 0,1 0 0,-1 0 0,0 0 0,0 0 0,0 1 0,0-1 0,0 1 0,0 0 0,0 0 0,0-1 0,0 1 0,0 1 0,0-1 0,0 0 0,0 0 0,-1 1 0,1-1 0,-1 1 0,1-1 0,-1 1 0,3 2 0,-1 5 0,1-1 0,-1 1 0,-1 0 0,1 0 0,-2 0 0,1 0 0,-1 1 0,0-1 0,-1 0 0,-2 16 0,2-6 0,0-16 0,0 0 0,-1 0 0,1-1 0,-1 1 0,0 0 0,0 0 0,0 0 0,0-1 0,0 1 0,-1 0 0,1-1 0,-1 1 0,1-1 0,-1 0 0,0 0 0,0 1 0,0-1 0,-1-1 0,1 1 0,0 0 0,-1 0 0,1-1 0,-1 1 0,1-1 0,-1 0 0,0 0 0,0 0 0,1 0 0,-1 0 0,-5 0 0,-10 2 0,1 0 0,-1-2 0,-32 0 0,37-1 0,-43 0 0,55 0 0,1 0 0,-1-1 0,0 1 0,0 0 0,1 0 0,-1-1 0,0 1 0,1-1 0,-1 1 0,0-1 0,1 1 0,-1-1 0,1 1 0,-1-1 0,0 1 0,1-1 0,0 0 0,-1 1 0,1-1 0,-1 0 0,1 0 0,0 1 0,-1-1 0,1 0 0,0 0 0,0 1 0,0-1 0,0 0 0,0 0 0,0 1 0,0-1 0,0 0 0,0 0 0,0-1 0,0 1 0,0 0 0,0 0 0,0 0 0,0 0 0,0 0 0,0 0 0,0-1 0,1 1 0,-1 0 0,0 0 0,1 0 0,-1 0 0,1 0 0,-1 0 0,1 0 0,0 0 0,-1 1 0,1-1 0,0 0 0,0 0 0,-1 0 0,1 1 0,0-1 0,0 0 0,1 0 0,0 1 0,-1-1 0,1 1 0,0-1 0,0 1 0,0 0 0,0 0 0,-1 0 0,1 0 0,0 0 0,0 0 0,0 0 0,0 1 0,-1-1 0,1 1 0,0-1 0,0 1 0,-1 0 0,1 0 0,0 0 0,-1-1 0,1 2 0,-1-1 0,1 0 0,-1 0 0,0 0 0,1 1 0,-1-1 0,1 2 0,3 5 0,-1-1 0,0 1 0,-1-1 0,0 1 0,3 10 0,3 9 0,-2-10 0,1 0 0,0-1 0,1 1 0,1-2 0,17 22 0,-20-29 0,0 0 0,0-1 0,1-1 0,0 1 0,0-1 0,1 0 0,0-1 0,0 0 0,0-1 0,0 0 0,16 5 0,-5-4 0,1 0 0,0-2 0,0 0 0,0-1 0,0-1 0,36-4 0,-52 2 0,0 1 0,-1-1 0,1-1 0,0 1 0,-1-1 0,1 1 0,-1-1 0,1-1 0,-1 1 0,0-1 0,0 1 0,0-1 0,0-1 0,6-6 0,-4 4 0,-1-1 0,0 0 0,-1 0 0,0 0 0,0-1 0,-1 0 0,1 1 0,1-10 0,1-10 0,0 0 0,-2 0 0,-1 0 0,-1-34 0,-2 28 0,-1-115 0,1 146 0,0 0 0,0 0 0,0 0 0,-1 0 0,1 0 0,-1 0 0,1 0 0,-1 0 0,0 0 0,0 0 0,0 0 0,0 0 0,0 0 0,0 1 0,0-1 0,-1 0 0,1 1 0,-1-1 0,1 1 0,-1-1 0,0 1 0,-2-2 0,1 2 0,0 0 0,1 0 0,-1 1 0,0-1 0,0 1 0,1-1 0,-1 1 0,0 0 0,0 0 0,1 0 0,-1 0 0,0 1 0,0-1 0,0 1 0,1 0 0,-5 1 0,3 0 0,1 0 0,0 0 0,0 0 0,0 0 0,0 0 0,0 1 0,1-1 0,-1 1 0,1 0 0,0 0 0,0 0 0,0 0 0,0 0 0,0 0 0,0 1 0,1-1 0,-2 6 0,-2 5 0,1 0 0,-4 31 0,4-1 0,2 0 0,5 74 0,-1-103 0,0 0 0,2 0 0,-1 0 0,2-1 0,0 1 0,1-1 0,0 0 0,1-1 0,0 1 0,1-1 0,1-1 0,12 15 0,-14-19 0,0 0 0,1 0 0,0-1 0,1 0 0,-1 0 0,1-1 0,0 0 0,1 0 0,-1-1 0,1-1 0,0 1 0,1-2 0,-1 1 0,1-2 0,-1 1 0,1-1 0,17 0 0,-24-2 0,0-1 0,0 1 0,0-1 0,0-1 0,-1 1 0,1 0 0,0-1 0,-1 0 0,1 0 0,-1 0 0,0 0 0,0 0 0,0-1 0,0 1 0,0-1 0,0 0 0,0 0 0,-1 0 0,0 0 0,0-1 0,0 1 0,0 0 0,2-7 0,6-11 0,-2 0 0,12-43 0,-16 46 0,8-21 0,40-132 0,-42 145 0,0 1 0,2 0 0,1 1 0,21-30 0,-29 47 0,0 2 0,1-1 0,0 1 0,0 0 0,0 0 0,0 0 0,1 1 0,0 0 0,-1 0 0,2 1 0,-1 0 0,13-4 0,-17 6 0,1 0 0,-1 0 0,1 0 0,0 1 0,-1-1 0,1 1 0,0 0 0,-1 0 0,1 0 0,-1 1 0,1-1 0,0 1 0,-1 0 0,1 0 0,-1 0 0,1 1 0,-1-1 0,0 1 0,1-1 0,-1 1 0,0 0 0,0 1 0,-1-1 0,1 0 0,0 1 0,-1-1 0,1 1 0,-1 0 0,2 3 0,2 6 0,0-1 0,-1 1 0,0 0 0,-1 1 0,-1-1 0,0 0 0,2 24 0,0 95 0,-5-119 0,1 5 0,-2 0 0,0-1 0,-1 1 0,-1-1 0,-9 30 0,8-35 0,-1-1 0,0 1 0,0-1 0,-2 0 0,1 0 0,-1-1 0,0 1 0,-1-2 0,-9 10 0,5-7 0,-1-1 0,0 0 0,0 0 0,-1-1 0,-1-1 0,-28 12 0,34-16 0,-1-1 0,0 0 0,1-1 0,-1 0 0,-1 0 0,1-1 0,0 0 0,0-1 0,0 0 0,0-1 0,0 0 0,-13-3 0,20 3 0,1 0 0,-1 0 0,1-1 0,0 1 0,0 0 0,-1-1 0,1 1 0,0-1 0,0 0 0,1 0 0,-1 0 0,0 0 0,1 0 0,-1 0 0,1 0 0,-1-1 0,1 1 0,0-1 0,0 1 0,0 0 0,0-1 0,1 0 0,-1 1 0,1-1 0,-1-2 0,0-11 0,-1 1 0,2 0 0,1-19 0,0 22 0,3-13 0,1-1 0,1 1 0,1 0 0,1 0 0,1 0 0,20-36 0,-17 35 0,-5 9 0,-5 12 0,0-1 0,0 1 0,1 0 0,0 0 0,0 0 0,0 0 0,5-6 0,-8 11 0,1 0 0,-1 0 0,0 0 0,0 0 0,0 0 0,0 0 0,0-1 0,0 1 0,0 0 0,1 0 0,-1 0 0,0 0 0,0 0 0,0 0 0,0 0 0,0 0 0,1 0 0,-1 0 0,0 0 0,0 0 0,0 0 0,0 0 0,0 0 0,1 0 0,-1 0 0,0 0 0,0 0 0,0 0 0,0 0 0,1 0 0,-1 0 0,0 0 0,0 0 0,0 0 0,0 0 0,0 0 0,0 1 0,1-1 0,-1 0 0,0 0 0,0 0 0,0 0 0,0 0 0,0 0 0,0 0 0,0 1 0,0-1 0,0 0 0,1 0 0,-1 0 0,0 0 0,0 0 0,0 1 0,0-1 0,0 0 0,0 0 0,0 0 0,0 0 0,0 0 0,0 1 0,0-1 0,0 0 0,0 0 0,0 0 0,0 0 0,0 1 0,-1-1 0,1 0 0,18 92 0,-15-67 0,1 0 0,1-1 0,1 0 0,1 0 0,17 36 0,-18-48 0,1-1 0,1 1 0,-1-1 0,2-1 0,0 1 0,0-1 0,17 14 0,-18-19 0,-1 1 0,1-1 0,0-1 0,0 0 0,0 0 0,1 0 0,0-1 0,-1 0 0,1-1 0,0 0 0,0 0 0,10 0 0,-6-2-35,0 1 52,0 0 1,-1-1-1,20-2 0,-28 1-55,-1 0 0,1 0 0,-1 0 0,1 0 0,-1 0 0,1-1 0,-1 1 0,0-1 0,1 0 0,-1 0 1,0-1-1,0 1 0,-1 0 0,1-1 0,0 0 0,2-4 0,23-38-2408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3:35.94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1 730 31246,'0'4'32,"0"0"-1,0 0 1,0 1 0,1-1-1,0 0 1,0 0-1,0 1 1,0-1 0,1 0-1,0 0 1,-1-1-1,1 1 1,1 0-1,-1 0 1,1-1 0,-1 0-1,1 1 1,0-1-1,0 0 1,0 0 0,1-1-1,-1 1 1,1-1-1,-1 1 1,1-1-1,0 0 1,0 0 0,0-1-1,0 1 1,0-1-1,0 0 1,0 0-1,0-1 1,1 1 0,-1-1-1,7 0 1,-8 1-30,0-1 1,0 0 0,0 0-1,0 0 1,0 0-1,0 0 1,0-1 0,0 1-1,0-1 1,0 0-1,0 0 1,0 0-1,0 0 1,-1-1 0,1 1-1,0-1 1,-1 1-1,1-1 1,-1 0 0,0 0-1,0 0 1,0 0-1,0 0 1,0-1-1,0 1 1,0-1 0,-1 1-1,1-1 1,-1 0-1,0 0 1,2-2 0,3-10 16,-1 0 1,0-1 0,-1 1 0,-1-1-1,0 0 1,0-20 0,-3-100 3,-1 93-11,-2-8-5,-2 1 1,-17-77-1,-39-96 32,60 265-42,-1-9-4,8 102 13,40 223 1,-42-335-7,1 0 0,0 0 0,14 32 0,-18-50 0,2 0 0,-1 0 0,0 0 0,1 0 0,0 0 0,0-1 0,0 0 0,1 1 0,-1-1 0,1 0 0,0-1 0,0 1 0,0-1 0,1 0 0,0 0 0,-1 0 0,1 0 0,0-1 0,0 0 0,0 0 0,6 1 0,-3-1 0,0-1-1,0 0 1,0-1 0,0 0 0,0 0-1,0-1 1,0 0 0,0 0 0,0-1-1,0 0 1,0-1 0,-1 1 0,1-1-1,-1-1 1,0 0 0,0 0 0,0 0-1,9-8 1,-8 4-1,0 1 0,0-1 0,-1-1 0,-1 1 0,1-1 0,-1-1 0,-1 1 0,0-1 0,0 0 0,-1 0 0,0 0 0,-1-1 0,3-11 0,-3 7-1,0 0-1,-2 0 1,1 0 0,-2 0-1,0-17 1,-1 27 3,0-1-1,0 0 1,0 0 0,0 1 0,-1-1 0,0 1 0,0-1 0,-1 1 0,0 0 0,1 0 0,-2 0 0,1 0 0,0 0-1,-1 1 1,-8-8 0,-44-27 18,56 39-19,0 0 0,0 0 0,0 0-1,0-1 1,0 1 0,0 0 0,0 0 0,0 0 0,0 0 0,0 0 0,0 0-1,0-1 1,0 1 0,0 0 0,0 0 0,0 0 0,0 0 0,0 0-1,0-1 1,0 1 0,0 0 0,0 0 0,1 0 0,-1 0 0,0 0 0,0 0-1,0 0 1,0-1 0,0 1 0,0 0 0,0 0 0,0 0 0,1 0-1,-1 0 1,0 0 0,0 0 0,0 0 0,0 0 0,0 0 0,0 0 0,1 0-1,-1 0 1,0 0 0,0 0 0,0 0 0,0 0 0,0 0 0,0 0-1,1 0 1,-1 0 0,0 0 0,0 0 0,0 0 0,0 0 0,0 0 0,1 0-1,-1 0 1,0 0 0,0 0 0,0 0 0,0 1 0,13-2-5,273 13 2,-269-11 3,-9-1 0,37 7 1,-43-7-1,-1 1-1,0-1 1,0 0 0,0 1 0,1-1 0,-1 1 0,0 0 0,0 0 0,0-1 0,0 1-1,0 0 1,0 0 0,0 0 0,0 0 0,0 0 0,-1 0 0,1 0 0,0 0 0,-1 0-1,1 0 1,-1 1 0,1-1 0,-1 0 0,1 0 0,-1 1 0,0-1 0,1 0 0,-1 0-1,0 2 1,-1 9-1,-1 0-1,0-1 1,-1 1 0,0-1-1,-1 1 1,0-1-1,-1 0 1,0-1-1,-9 16 1,7-14 1,0 0 0,1 0 0,1 1 0,0 0 1,0 0-1,2 0 0,-4 18 0,7-25-2,-1 1 0,1 0 0,0-1-1,0 1 1,1 0 0,-1-1 0,4 11 0,-3-15 0,0 0-1,0 1 1,0-1-1,0 0 1,0-1-1,1 1 1,-1 0 0,1 0-1,-1 0 1,1-1-1,-1 1 1,1-1 0,0 1-1,0-1 1,0 0-1,0 0 1,0 0 0,0 0-1,0 0 1,1 0-1,-1 0 1,0-1-1,0 1 1,5 0 0,-1 0 1,0 0 0,1-1 0,-1 1 0,1-1 0,-1 0 0,0-1 0,1 0 0,-1 0 0,0 0 0,0 0 0,8-4 0,-10 3 1,0-1-1,0 1 1,0-1-1,0 0 1,0 0 0,-1-1-1,1 1 1,-1-1-1,0 1 1,0-1-1,-1 0 1,1 0-1,-1-1 1,1 1-1,1-7 1,3-9 2,-1 0 0,-1-1 1,-1 1-1,-1-1 0,1-26 1,-2 23 1,1 0 1,1 0-1,8-31 1,-11 53-3,1-1-1,-1 0 1,1 0-1,0 1 1,-1-1 0,1 1-1,0 0 1,0-1 0,0 1-1,1 0 1,-1 0-1,1 0 1,-1 1 0,1-1-1,-1 1 1,1-1 0,0 1-1,0 0 1,0 0-1,0 0 1,0 0 0,0 1-1,0-1 1,0 1 0,0-1-1,0 1 1,0 0-1,0 1 1,0-1 0,5 1-1,-1 0-14,-1 0-1,0 0 1,1 1-1,-1 0 1,0 0-1,0 0 1,0 1-1,-1 0 1,1 0-1,-1 0 1,1 1-1,-1 0 1,0 0-1,4 5 1,-10-4-46,-9-2 55,-23-1 72,19-1-36,9 0-24,0 0-1,0 0 0,0 1 0,0-1 1,0 1-1,0 0 0,0 1 1,1-1-1,-1 1 0,1 0 0,-1 0 1,1 0-1,0 1 0,-4 3 1,3 0-4,0-1 0,0 1 0,1 0 0,0 0 0,0 0 0,1 1 0,-1-1 0,-2 12 0,2 0-4,0 0 0,1 0-1,1 1 1,0-1 0,2 1 0,3 34-1,-3-50-1,1-1 0,-1 0 0,1 0 0,0 0 0,0 1 0,0-1 0,0 0 0,0 0 0,1-1 0,0 1 0,-1 0 0,1 0 0,0-1 0,0 1-1,0-1 1,1 0 0,-1 1 0,1-1 0,-1 0 0,1-1 0,0 1 0,-1 0 0,1-1 0,0 1 0,5 1 0,2-1 3,0 1-1,0-2 1,0 1 0,0-1 0,1-1-1,18-1 1,-25 1 0,-1 0 0,1-1-1,0 1 1,-1-1-1,1 0 1,-1 0 0,1 0-1,-1-1 1,0 1 0,1-1-1,-1 1 1,0-1-1,0 0 1,0-1 0,0 1-1,-1 0 1,1-1 0,-1 1-1,1-1 1,-1 0-1,0 0 1,0 0 0,0 0-1,0 0 1,-1-1 0,1 1-1,-1 0 1,1-5 0,2-8-1,-1 0 0,-1 0 1,0 0-1,-2 0 0,0-17 1,0 21 0,0-7 9,-1 1 0,-1 0 0,-1-1 1,-1 1-1,-11-34 0,11 45-3,0 11-2,0 14-1,1 10-12,2-1 0,2 52-1,0-70 7,0-1-1,1 1 0,-1 0 1,2-1-1,-1 1 1,1-1-1,1 0 0,-1 1 1,1-2-1,1 1 0,-1 0 1,1-1-1,7 7 1,-8-11 0,-1 0 0,1 0 0,0 0 1,0-1-1,0 0 0,0 0 0,1 0 1,-1 0-1,1-1 0,-1 0 1,1 0-1,-1 0 0,1 0 0,0-1 1,-1 0-1,6 0 0,-6 0 3,0 0 0,0 0-1,0 0 1,0-1 0,0 0-1,0 0 1,0 0 0,0 0 0,-1-1-1,1 1 1,0-1 0,-1 0-1,0 0 1,1 0 0,-1-1-1,0 1 1,0-1 0,4-4 0,-1-2 1,-1 0 0,-1 0 1,0 0-1,0-1 0,-1 1 1,0-1-1,-1 0 0,0 0 1,1-13-1,0-96 20,-3 86-19,-1 6 3,0 19-3,0 1-1,1-1 1,0 0-1,1 1 1,0-1-1,0 1 1,0-1-1,5-11 1,-6 18-3,1 0 1,0 0-1,0 0 0,-1 0 1,1 1-1,0-1 0,0 0 1,0 0-1,0 0 0,0 1 1,0-1-1,0 0 0,0 1 0,0-1 1,0 1-1,0 0 0,1-1 1,-1 1-1,0 0 0,0 0 1,0-1-1,1 1 0,-1 0 1,0 0-1,0 0 0,2 1 1,-1-1-1,0 0 0,1 0 1,-1 1-1,0 0 0,1-1 1,-1 1-1,0 0 0,0 0 1,0 0-1,0 0 0,0 0 1,0 1-1,3 2 0,1 3 0,0 1-1,-1-1 0,0 1 1,-1 0-1,0 0 0,0 1 1,-1-1-1,0 1 0,0 0 1,-1 0-1,3 18 0,-1 11-1,-2 59-1,-2-76 3,0 6 0,-1 0 0,-6 33 0,13-149 0,28-70-11,-27 136 6,1-1 0,1 2 1,1-1-1,19-32 0,-25 49 1,1-1 0,0 1 0,0 1-1,1-1 1,5-4 0,-9 8 4,-1 1 1,1-1-1,0 1 0,0 0 1,-1 0-1,1 0 1,0 0-1,0 0 1,0 0-1,0 0 1,0 1-1,0-1 0,0 1 1,0-1-1,0 1 1,1 0-1,-1 0 1,0 0-1,0 0 0,0 0 1,3 1-1,-4 0 0,0 0-1,0 0 1,0 0-1,-1 0 0,1 1 1,0-1-1,-1 0 1,1 0-1,-1 1 1,1-1-1,-1 0 0,0 1 1,1-1-1,-1 0 1,0 1-1,0-1 1,0 0-1,0 1 0,0-1 1,0 0-1,-1 3 1,1 2-1,0 282 30,0-285-28,0 1-1,0 0 0,0-1 0,1 1 0,-1-1 1,1 1-1,0-1 0,0 0 0,0 1 1,0-1-1,1 0 0,-1 1 0,4 4 1,-2-6-1,-1 0 0,0 0 0,1 0-1,-1 0 1,1 0 0,-1-1 0,1 1 0,0-1 0,0 0 0,0 0 0,0 0 0,0 0 0,0 0 0,0-1 0,0 1 0,4-1 0,0 1 0,0 0 0,0 0 0,-1-1 0,1 0 0,0-1 0,0 1 0,0-1 0,0 0 0,0-1 0,-1 0 0,1 0 0,0 0 0,-1-1 0,0 0 0,0 0 0,0-1 0,0 0 0,0 0 0,-1 0 0,1-1 0,-1 1 0,0-1 0,-1 0 0,1-1 0,-1 1 0,0-1 0,0 0 0,-1 0 0,5-12 0,-1-2 1,-1-1 1,-1-1-1,-1 1 1,-1-1-1,-1 1 0,-1-1 1,-2-35-1,0 26 1,0 12 4,0 0-1,-2 0 0,-1 1 0,0 0 0,-8-21 1,1 0-3,11 39-3,0-1 0,0 1 0,0-1 0,0 1 0,0-1 0,0 1 0,-1-1 0,1 1 0,0-1 0,0 1 0,0-1 0,0 1 0,-1-1 0,1 1 0,0-1 0,-1 1 0,1 0 0,0-1 0,-1 1 0,1 0 0,0-1 0,-1 1 0,1 0 0,-1-1 0,1 1 0,0 0 0,-1 0 0,1-1 0,-1 1 0,1 0 0,-1 0 0,1 0 0,-1 0 0,1 0 0,-1 0 0,1 0 0,-1 0 0,-1 0 0,1 1 0,0 0 0,-1 0 0,1 0 0,0 0 0,0 0 0,0 0 0,0 0 0,0 0 0,0 0 0,0 1 0,-1 1 0,-2 3 0,0 1 0,1 1 0,-1-1 0,-2 10 0,4-9 0,0-1 0,1 1 0,0 0 0,1-1 0,-1 1 0,2 0 0,-1-1 0,1 1 0,0 0 0,0-1 0,1 1 0,0-1 0,1 1 0,0-1 0,0 0 0,0 0 0,1-1 0,0 1 0,0 0 0,0-1 0,8 8 0,55 51 0,-49-50 0,-1 1 0,0 0 0,-2 2 0,0 0 0,0 0 0,12 24 0,-25-38 0,0-1 0,-1 1 0,1 0 0,-1-1 0,0 1 0,0 0 0,-1 0 0,1 0 0,-1 0 0,1 0 0,-2 7 0,1-9 0,-1 1 0,1-1 0,-1 0 0,0 0 0,0 0 0,1 0 0,-2 0 0,1 0 0,0 0 0,0 0 0,-1 0 0,1 0 0,0-1 0,-1 1 0,0-1 0,1 1 0,-1-1 0,0 1 0,0-1 0,-4 2 0,-9 4 0,0-1 0,-1 0 0,1-1 0,-1-1 0,-24 4 0,2-4-1,-52-1-1,173 0-12,-47-1 3,0-1 0,0-1 0,69-11 0,-97 9 10,-1 0 1,1 0 0,0-1 0,-1 0 0,1 0-1,-1 0 1,0-1 0,0-1 0,-1 1-1,1-1 1,-1 0 0,0 0 0,0-1-1,-1 0 1,6-7 0,-5 3 1,0 0 1,-1 0-1,0 0 0,-1-1 1,0 0-1,0 0 0,-1 0 0,-1 0 1,0-1-1,0-11 0,3-33 5,-3 0 0,-8-95 0,2 120-4,-1 0 1,-1 0 0,-1 1 0,-2 0 0,-1 1 0,-20-39 0,28 63 0,1 3-3,0-1 1,0 1-1,0 0 1,0 0-1,0 0 1,0 0 0,-1 0-1,1 0 1,-1 0-1,1 0 1,-1 0-1,0 1 1,0-1 0,0 0-1,0 1 1,0 0-1,-2-2 1,2 26-14,16 395 58,4-229-45,20 405 0,-38-582 0,0 0 0,-1 0 0,0 0 0,-1-1 0,0 1 0,-6 16 0,6-24 0,0 0 0,0 1 0,0-1 0,-1 0 0,0 0 0,0 0 0,0 0 0,0-1 0,0 1 0,-1-1 0,0 0 0,1 0 0,-1 0 0,0 0 0,-1-1 0,1 0 0,0 1 0,-7 1 0,3-1 0,0-1 0,0 1 0,0-1 0,0-1 0,0 0 0,-1 0 0,1 0 0,0-1 0,-1-1 0,1 1 0,0-1 0,-1 0 0,-8-4 0,11 3 0,-1 0 0,2-1 0,-1 0 0,0 0 0,1-1 0,-1 0 0,1 1 0,0-2 0,0 1 0,0-1 0,1 1 0,0-1 0,0-1 0,0 1 0,0 0 0,1-1 0,-3-6 0,2 2 0,0 0 0,1-1 0,0 1 0,0-1 0,2 0 0,-1 0 0,1 1 0,0-1 0,1 0 0,1 0 0,0 0 0,0 0 0,1 0 0,0 0 0,1 1 0,0-1 0,1 1 0,0 0 0,0 0 0,1 0 0,1 1 0,0-1 0,7-8 0,23-26 0,3 1 0,64-54 0,24-27 0,-108 103 0,-2 0 0,0-2 0,-1 0 0,17-34 0,27-85 0,-3 5 0,-55 134 0,-2 1 0,1 1 0,-1 0 0,1-1 0,-1 1 0,1 0 0,-1 0 0,1-1 0,0 1 0,0 0 0,0 0 0,-1 0 0,1 0 0,0 0 0,0 0 0,1 0 0,-1 1 0,0-1 0,0 0 0,0 1 0,0-1 0,3-1 0,-7 3-3,0 0 0,0 0-1,0 0 1,-1 0 0,1 0 0,0 1 0,1-1-1,-1 1 1,0 0 0,-4 3 0,-27 23 11,34-28-8,-7 7 3,0 0-1,1 0 0,0 1 0,0 0 0,1 0 1,0 0-1,0 1 0,1-1 0,0 1 1,1 0-1,0 0 0,-3 12 0,2 1-2,1 0-1,1 1 1,1-1-1,2 27 1,0-43 0,-1 1 0,1-1 0,0 1 0,1-1 0,-1 0 0,1 0 0,1 1 0,-1-1 0,1-1 0,0 1 0,0 0 0,1-1 0,0 1 0,0-1 0,0 0 0,0-1 0,1 1 0,0-1 0,0 0 0,0 0 0,0 0 0,1-1 0,0 1 0,-1-1 0,1-1 0,0 1 0,1-1 0,-1 0 0,0-1 0,0 1 0,1-1 0,-1 0 0,1-1 0,8 0 0,-7 1 0,-1-1 0,1 0 0,0-1 0,-1 0 0,1 0 0,0-1 0,9-2 0,-14 2 0,1 0 0,-1 0 0,1 0 0,-1 0 0,1-1 0,-1 0 0,0 1 0,0-1 0,-1 0 0,1 0 0,0-1 0,-1 1 0,0 0 0,0-1 0,3-5 0,0-4 0,-1 1 0,0-1 0,-1 1 0,0-1 0,-1 0 0,0 0 0,-1 0 0,-2-23 0,1 20 0,-2 0 0,0 0 0,-1 0 0,0 0 0,-1 1 0,-11-27 0,12 36 0,0-1 0,0 1 0,0 0 0,-1 0 0,0 0 0,0 1 0,-1 0 0,1-1 0,-1 1 0,0 1 0,-1-1 0,1 1 0,-1 0 0,0 0 0,0 1 0,0-1 0,0 2 0,-1-1 0,1 0 0,-1 1 0,1 0 0,-1 1 0,0 0 0,0 0 0,0 0 0,0 1 0,-11 0 0,16 1 0,-1-1 0,1 1 0,-1 0 0,0 0 0,1 0 0,-1 0 0,1 0 0,0 0 0,-1 1 0,1-1 0,0 1 0,0 0 0,0 0 0,0-1 0,0 1 0,0 0 0,1 1 0,-1-1 0,1 0 0,-1 0 0,1 1 0,0-1 0,0 1 0,0-1 0,0 1 0,-1 5 0,0 4 0,0 1 0,1-1 0,0 1 0,1 17 0,1-22 0,0 1 0,0-1 0,1 1 0,0-1 0,0 0 0,1 1 0,0-1 0,0-1 0,1 1 0,0 0 0,1-1 0,0 0 0,0 0 0,0 0 0,1-1 0,0 1 0,0-1 0,0-1 0,14 10 0,-10-8 0,1-1 0,0 0 0,1 0 0,-1-1 0,1 0 0,0-1 0,0-1 0,1 0 0,-1 0 0,1-2 0,-1 1 0,26-1 0,-36-2 0,1 1 0,-1 0 0,1-1 0,-1 1 0,1-1 0,-1 0 0,1 0 0,-1 0 0,0 0 0,0 0 0,1 0 0,-1 0 0,0-1 0,0 1 0,0-1 0,-1 0 0,3-2 0,-1 0 0,0 1 0,-1-1 0,0 0 0,0-1 0,0 1 0,0 0 0,0-1 0,1-8 0,0-7 0,-1-1 0,-1 1 0,-1-32 0,-1 26 0,-1-5 0,1 23 0,1 0 0,-1-1 0,1 1 0,1 0 0,-1 0 0,4-12 0,-2 19-1,0 0 0,-1 0 0,1 0 0,0 1 0,0-1 0,1 1 0,-1-1 0,0 1-1,0 0 1,0-1 0,0 1 0,0 0 0,0 1 0,0-1 0,4 1 0,1-1-9,-4 0 10,0 0-1,0 1 1,0-1 0,0 1-1,0-1 1,0 1-1,-1 0 1,1 0-1,0 0 1,0 0 0,-1 1-1,1-1 1,-1 1-1,1 0 1,-1-1-1,0 1 1,3 3-1,-1-1 1,-1 0-1,0 1 0,0 0 0,0 0 1,0 0-1,-1 0 0,1 0 0,1 8 1,1 5-2,-2 1 1,0-1 0,-1 1-1,0 29 1,-3-38 1,0 0 0,-1 1 0,0-1 0,-1 0 0,0 0 0,-8 15 0,8-18 0,0 1 0,0-1 0,0 1 0,1-1 0,0 1 0,0 0 0,1 0 0,0 0 0,0 0 0,1 0 0,0 0 0,2 12 0,-1-18 0,0 0 0,1-1-1,-1 1 1,0 0 0,1-1 0,-1 1 0,1-1-1,0 1 1,-1-1 0,1 0 0,0 1 0,0-1 0,0 0-1,0 0 1,0 0 0,0-1 0,0 1 0,0 0-1,0-1 1,1 0 0,-1 1 0,0-1 0,0 0-1,4 0 1,4 0-1,-1 1-1,1-2 0,-1 1 0,16-4 1,-19 2 0,0 0 0,1-1 0,-1 0 0,0 0 0,-1 0 0,1-1 1,-1 0-1,1 0 0,-1 0 0,-1-1 0,1 0 0,0 0 0,-1 0 0,0 0 1,0-1-1,-1 1 0,0-1 0,4-7 0,0-2-3,-1-1-1,-1 0 1,0 0-1,-1 0 1,0 0-1,1-19 1,-2-106 37,-3 96 8,0 45-41,0-1 1,0 0-1,1 1 0,-1-1 0,0 0 0,1 1 0,-1-1 0,1 0 0,-1 1 0,1-1 0,-1 1 0,1-1 0,-1 0 1,1 1-1,-1 0 0,1-1 0,0 1 0,-1-1 0,1 1 0,0 0 0,0-1 0,-1 1 0,1 0 0,0 0 1,-1 0-1,1-1 0,0 1 0,0 0 0,0 0 0,-1 0 0,1 0 0,1 1 0,1-1 0,0 0 0,0 0 0,0 0 0,-1 0 0,1 1 0,0-1 0,0 1 0,-1 0 0,4 1 0,-1 2 0,0-1 0,-1 1 0,0 0 0,0 0 0,0 1 0,0-1 0,-1 1 0,1-1 0,-1 1 0,-1 0 0,1 1 0,3 10 0,1 1-1,-2 0 0,7 35 0,-9-30 2,-1 0-1,-1 1 0,-1-1 1,-1 1-1,-1-1 0,-1 0 0,-1 0 1,-7 25-1,12-99 0,11-13-8,30-94 0,-41 158 8,2-13 1,2 0 0,0 0-1,1 1 1,0-1 0,14-20 0,-18 31-1,0 0 0,0 0 1,0 1-1,1-1 0,-1 0 0,1 1 1,0 0-1,0-1 0,0 1 1,0 1-1,0-1 0,0 0 1,1 1-1,-1-1 0,0 1 0,1 0 1,-1 0-1,1 0 0,0 1 1,-1-1-1,1 1 0,-1 0 1,1 0-1,0 0 0,-1 0 0,1 1 1,-1 0-1,7 1 0,-8-1 0,0 0 1,0 0-1,0 0 0,0 1 0,0-1 0,0 1 0,0-1 0,0 1 1,-1-1-1,1 1 0,-1 0 0,1 0 0,-1 0 0,0 0 0,1 0 1,-1 0-1,0 0 0,-1 0 0,1 1 0,1 2 0,8 51 0,-9-47 0,5 76 3,-8 143-1,1-216 23,2-25-21,1-26-6,14-38-20,2 1 0,37-92-1,-52 160 18,-2 2 3,1 1 0,0 0 1,0 0-1,0 0 0,1 1 0,0-1 1,-1 1-1,2-1 0,-1 1 0,0 0 0,7-6 1,-9 10 1,-1 0 0,0 0 0,0 0 0,0-1 0,1 1 1,-1 0-1,0 0 0,0 0 0,0 0 0,1 0 0,-1 0 1,0 0-1,0 0 0,0 0 0,1 0 0,-1 0 0,0 0 1,0 0-1,1 0 0,-1 0 0,0 0 0,0 0 0,0 0 1,1 1-1,-1-1 0,0 0 0,0 0 0,0 0 0,0 0 0,1 0 1,-1 0-1,0 1 0,0-1 0,0 0 0,0 0 0,0 0 1,1 0-1,-1 1 0,0-1 0,0 0 0,0 0 0,0 0 1,0 1-1,0-1 0,0 0 0,0 1 0,3 12 6,-3-9-6,9 117 2,-9-90 1,1 1 0,2-1-1,2 1 1,11 43 0,-14-69-2,0-1 0,0 1 1,1-1-1,-1 1 0,1-1 0,1 0 1,-1 0-1,1 0 0,0 0 0,0-1 1,0 1-1,1-1 0,-1 0 0,1-1 1,0 1-1,0-1 0,1 0 0,6 3 1,-1-2-2,1 0 1,0-1 0,0 0 0,0-1 0,0-1 0,0 0 0,0 0 0,15-2 0,-20 0-1,0 1 0,-1-1 0,1 0 0,0-1 0,-1 0 0,1 0 0,-1 0 0,0-1 1,1 0-1,-1 0 0,-1 0 0,1-1 0,7-6 0,-6 3 0,0 0-1,0 0 1,-1-1 0,1 0 0,-2 0-1,1 0 1,-1-1 0,5-12 0,-3 3-3,0 0 0,-2 0 0,0 0-1,-1-1 1,-1 0 0,-1 0 0,-1 0 0,0 0 0,-3-21 0,2 33 3,-1 1 1,-1 0-1,1 0 1,-1-1-1,0 1 1,-1 0-1,1 0 1,-1 1-1,0-1 1,0 1-1,-1-1 1,0 1-1,0 0 1,0 0-1,-1 1 0,-4-5 1,5 6-1,0 0 1,0 0-1,0 1 0,0 0 1,-1 0-1,1 0 0,-1 0 1,1 0-1,-1 1 0,1 0 1,-1 0-1,0 0 0,0 1 1,0-1-1,1 1 1,-1 0-1,0 1 0,0-1 1,1 1-1,-1 0 0,0 0 1,-5 2-1,6-1 0,0 1 0,0-1 0,1 1 0,-1-1 0,0 1 0,1 0 0,0 1 0,0-1 0,0 0 0,0 1 0,0 0 0,1 0 0,0 0 0,0 0 0,0 0 0,0 0 0,0 0 0,1 1 0,-2 4 0,-1 9 0,0 1 0,1-1 0,0 25 0,2-29 0,-1 6 2,1 0 0,1 1-1,1-1 1,7 37 0,-7-53-2,0 0 0,0 0 0,0 0 1,1 0-1,-1 0 0,1 0 0,0-1 1,0 1-1,0-1 0,1 1 0,-1-1 1,1 0-1,0 0 0,0 0 0,0 0 1,0-1-1,1 1 0,-1-1 0,1 0 1,-1 0-1,1 0 0,0 0 0,0-1 1,0 1-1,0-1 0,0 0 0,0 0 1,0-1-1,8 1 0,-7 0 0,1-1 0,-1 0 0,1 0 0,0-1 0,-1 1 0,1-1 0,-1-1 0,1 1 0,-1-1 0,0 0 0,0 0 0,1 0 0,-1-1 0,-1 1 0,1-1 0,0-1 0,-1 1 0,0-1 0,1 1 0,-1-1 0,-1-1 0,1 1 0,-1 0 0,1-1 0,-1 0 0,2-5 0,1 0 0,0-1 0,-2 1 0,1-1 0,-1 0 0,-1 0 0,0-1 0,2-18 0,-2-5 0,-1-42 0,-2 58 0,0 18 0,0 0 0,1 0 0,-1 0 0,0 0 0,0 1 0,0-1 0,0 0 0,0 0 0,0 0 0,0 0 0,0 0 0,-1 0 0,1 0 0,0 0 0,-1 0 0,1 1 0,0-1 0,-1 0 0,1 0 0,-1 0 0,1 1 0,-1-1 0,0 0 0,1 1 0,-1-1 0,1 0 0,-1 1 0,0-1 0,0 1 0,0-1 0,1 1 0,-1-1 0,0 1 0,0 0 0,0-1 0,0 1 0,0 0 0,1 0 0,-1-1 0,0 1 0,0 0 0,0 0 0,-1 0 0,0 1 0,0-1 0,1 1 0,-1 0 0,0-1 0,1 1 0,-1 0 0,1 0 0,0 0 0,-1 0 0,1 1 0,0-1 0,-1 0 0,1 0 0,0 1 0,0-1 0,0 1 0,0-1 0,0 1 0,0-1 0,1 1 0,-1 0 0,0 1 0,-3 16 0,1 1 0,0-1 0,2 1 0,0-1 0,2 1 0,3 30 0,-3-44 0,0 0 0,0-1 0,0 1 0,1 0 0,0-1 0,0 1 0,0-1 0,1 0 0,0 1 0,0-1 0,0 0 0,0-1 0,1 1 0,0-1 0,0 1 0,0-1 0,1 0 0,9 6 0,-7-6 0,1 0 0,-1-1 0,1 0 0,0 0 0,0-1 0,0 0 0,0 0 0,1-1 0,-1 0 0,0 0 0,1-1 0,14-1 0,-20 1 0,1-1 0,-1 0 0,1 0 0,-1 0 0,0 0 0,1 0 0,-1 0 0,0-1 0,0 0 0,0 1 0,0-1 0,0-1 0,0 1 0,0 0 0,2-3 0,-1-1 0,1 1 0,-1-1 0,0 0 0,-1 0 0,1 0 0,-1 0 0,2-9 0,2-4 0,-2-1 0,-1 0 0,0 0 0,1-26 0,-1-13 4,-2 0 1,-3 0-1,-3 0 1,-2 0-1,-16-69 1,20 182-27,2 416 49,-1-462-27,2 1 0,0-1 0,0 0 0,0 1 0,1-1 0,0 0 0,0 0 0,8 16 0,-8-21 0,0 1 0,0-1 0,0 0 0,0 0 0,1 0 0,-1-1 0,1 1 0,-1 0 0,1-1 0,0 0 0,0 0 0,1 0 0,-1 0 0,0 0 0,0 0 0,1-1 0,-1 0 0,1 0 0,0 0 0,-1 0 0,1 0 0,6 0 0,-3-1 0,1 1 0,-1-1 0,1-1 0,-1 1 0,1-1 0,-1 0 0,0-1 0,1 0 0,-1 0 0,0-1 0,0 1 0,0-2 0,-1 1 0,1-1 0,-1 0 0,0 0 0,0-1 0,0 1 0,-1-1 0,1-1 0,-1 1 0,0-1 0,-1 0 0,1 0 0,5-11 0,-4 4-3,0 0-1,0-1 1,-1 0 0,-1 1 0,-1-1-1,0-1 1,2-25 0,-3-107 10,-3 84 12,1 63-19,0 1 0,0-1 0,-1 0 0,1 0 0,0 0 0,0 0 0,0 0 0,0 0 0,0 0 0,-1 0 0,1 0 0,0 0 0,0 0 0,0 0 0,0 0 0,-1 0 0,1 0 0,0 0 0,0 0 0,0 0 0,0 0 0,0 0 0,-1 0 0,1 0 0,0 0 0,0 0 0,0 0 0,0 0 0,-1 0 0,1 0 0,0 0 0,0 0 0,0 0 0,0-1 0,0 1 0,0 0 0,0 0 0,-1 0 0,1 0 0,0 0 0,0 0 0,0-1 0,0 1 0,0 0 0,0 0 0,0 0 0,0 0 0,0-1 0,0 1 0,0 0 0,0 0 0,0 0 0,0 0 0,0 0 0,0-1 0,0 1 0,0 0 0,0 0 0,-4 8 0,1 0 0,0 0 0,1 0 0,0 0 0,0 1 0,0-1 0,1 1 0,1-1 0,0 13 0,-1-9 0,1-6 0,-3 44 0,2 1 0,6 60 0,-4-102 0,1-1 0,0 1 0,0-1 0,1 0 0,0 0 0,0 0 0,6 8 0,-7-13 0,0 0 0,0 0 0,0 0 0,0 0 0,0-1 0,1 1 0,-1-1 0,1 0 0,0 0 0,-1 0 0,1 0 0,0 0 0,0 0 0,0-1 0,1 0 0,-1 1 0,0-1 0,0 0 0,1-1 0,5 2 0,-1-1 0,0-1 0,0 0 0,0 0 0,1-1 0,-1 0 0,0 0 0,0-1 0,0 0 0,12-5 0,-15 4 0,0 1 0,0-1 0,-1-1 0,1 1 0,-1-1 0,0 0 0,0 0 0,0 0 0,-1 0 0,1-1 0,-1 1 0,0-1 0,-1 0 0,1 0 0,2-6 0,0-3 0,0 0 0,-1-1 0,0 0 0,-2 1 0,3-25 0,-4-78 0,-1 68 0,-16 135 0,11 70 0,5-115 0,0-37 0,0 0 0,0 0 0,0 0 0,1 0 0,-1 0 0,1 0 0,0 0 0,0 0 0,0 0 0,1 0 0,0 0 0,-1-1 0,1 1 0,0-1 0,1 1 0,-1-1 0,1 0 0,-1 0 0,1 0 0,0 0 0,0-1 0,0 1 0,1-1 0,-1 1 0,0-1 0,1 0 0,0-1 0,-1 1 0,1 0 0,0-1 0,0 0 0,0 0 0,0 0 0,0-1 0,0 1 0,0-1 0,7 0 0,1 1 0,0-1 0,0 0 0,-1-1 0,1 0 0,0-1 0,0 0 0,20-7 0,-27 7 0,0 0 0,0-1 0,0 0 0,-1 0 0,1 0 0,-1 0 0,0-1 0,0 0 0,0 0 0,-1 0 0,1 0 0,-1 0 0,0-1 0,0 1 0,-1-1 0,1 0 0,-1 0 0,0 0 0,2-9 0,1-5 0,-1 1 0,-1-1 0,-1 0 0,-1 0 0,0 1 0,-3-28 0,0 32 0,1 1 0,-2 0 0,0 0 0,0 0 0,-1 1 0,-1-1 0,0 1 0,0 0 0,-14-21 0,16 29 0,-1-1 0,1 1 0,-1 0 0,0 1 0,0-1 0,0 0 0,-1 1 0,1 0 0,-1 0 0,0 1 0,0-1 0,-7-2 0,3 3 0,-1-1 0,1 2 0,0-1 0,-1 1 0,1 1 0,-12 0 0,18 0 0,1 0 0,-1 0 0,1 1 0,0-1 0,-1 1 0,1 0 0,-1-1 0,1 1 0,0 0 0,0 0 0,-1 1 0,1-1 0,0 0 0,0 1 0,0-1 0,1 1 0,-1 0 0,-3 3 0,2-1 0,1 0 0,-1 1 0,1-1 0,0 1 0,0-1 0,0 1 0,0 0 0,-1 9 0,1 3 0,0 0 0,1 1 0,1-1 0,4 28 0,-3-39 0,0-1 0,0 0 0,1 1 0,0-1 0,0 0 0,0 0 0,1 0 0,-1-1 0,1 1 0,0-1 0,1 1 0,-1-1 0,1 0 0,0 0 0,0 0 0,0-1 0,0 0 0,1 1 0,-1-2 0,1 1 0,0 0 0,0-1 0,0 0 0,7 2 0,6 2 0,-1-1 0,1-1 0,0-1 0,1-1 0,35 1 0,-50-3 0,0-1 0,-1 1 0,1 0 0,0-1 0,0 0 0,0 0 0,-1 0 0,1 0 0,0-1 0,-1 1 0,1-1 0,-1 0 0,0 0 0,0 0 0,0-1 0,0 1 0,0-1 0,0 0 0,0 0 0,-1 0 0,1 0 0,-1 0 0,0 0 0,0 0 0,0-1 0,-1 1 0,1-1 0,1-5 0,2-11 0,0 0 0,-1-1 0,-1 1 0,0-29 0,3-14 0,-6 61 0,0 1 0,1-1 0,-1 0 0,0 1 0,1-1 0,-1 1 0,1-1 0,0 0 0,-1 1 0,1-1 0,0 1 0,0-1 0,0 1 0,0 0 0,0-1 0,0 1 0,0 0 0,0 0 0,1 0 0,-1 0 0,0 0 0,1 0 0,-1 0 0,1 0 0,-1 1 0,1-1 0,0 0 0,1 0 0,-1 1 0,0 0 0,0 1 0,0-1 0,0 0 0,0 1 0,-1-1 0,1 1 0,0 0 0,0 0 0,0-1 0,-1 1 0,1 0 0,-1 0 0,1 1 0,-1-1 0,1 0 0,-1 0 0,1 1 0,-1-1 0,0 1 0,0-1 0,0 1 0,2 3 0,5 11 0,-1 0 0,0 0 0,-2 0 0,0 1 0,0 0 0,-2 0 0,3 30 0,-3-6 0,-2 1 0,-5 46 0,3-80 0,0 1 0,-1-1 0,-5 15 0,-3 11 0,17-63 0,1 1 0,16-35 0,4-12 0,-18 46 0,0-5-8,1-1 0,2 2 0,33-61 0,-24 70 17,-11 23 9,-10 1-18,-1 1 0,1-1 1,-1 1-1,1 0 0,-1-1 0,1 1 1,-1 0-1,1 0 0,-1-1 1,0 1-1,1 0 0,-1 0 1,0 0-1,0 0 0,0-1 0,1 1 1,-1 2-1,4 57 0,-3 79 0,1 16 0,-2-149-8,0 0-1,0 0 1,1 0-1,0 0 1,0 0-1,1 0 1,0 0-1,0 0 1,0-1-1,4 8 1,-3-12-267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3:36.37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166 10 31871,'-8'-3'43,"0"1"0,0 1 0,0-1 1,0 1-1,0 1 0,-1-1 1,1 1-1,0 1 0,0 0 1,-16 3-1,21-3-37,0 0 0,-1 0-1,1 1 1,0-1 0,0 1 0,0 0 0,0 0 0,0 0 0,1 0-1,-1 0 1,0 1 0,1-1 0,0 1 0,-1 0 0,1 0 0,0-1-1,1 1 1,-1 0 0,0 1 0,1-1 0,0 0 0,0 0 0,0 1-1,0-1 1,0 1 0,1-1 0,-1 4 0,0 0 2,0-1 0,1 0 0,0 1 0,0-1 0,1 1 0,0-1 0,0 1 0,0-1 0,1 0 0,-1 0 0,2 1 0,-1-1 0,4 6 0,-2-7-6,-1 0 0,1-1 1,0 0-1,1 1 0,-1-2 1,1 1-1,-1 0 0,1-1 1,0 0-1,1 0 0,-1-1 1,0 1-1,1-1 0,9 2 1,-6-1 2,0 0 0,0-1 0,0-1 0,0 1 1,0-2-1,16 1 0,-22-1-3,-1-1 0,0 1 0,0 0 0,1-1 0,-1 1 0,0-1 0,0 0 0,0 1 1,0-1-1,0 0 0,0-1 0,0 1 0,0 0 0,0 0 0,-1-1 0,1 1 0,0-1 0,-1 1 0,1-1 0,-1 0 0,0 0 0,1 0 0,-1 0 0,0 0 0,0 0 0,0 0 0,-1 0 0,1 0 1,0 0-1,-1 0 0,1 0 0,-1-4 0,1-5-2,0 1 1,-1-1 0,0 1 0,-1 0-1,0-1 1,-1 1 0,0 0 0,-4-11-1,5 18 0,0-1 0,0 1-1,-1 0 1,1 0-1,-1 0 1,0 0 0,0 0-1,0 0 1,0 1-1,-1-1 1,1 1-1,-1-1 1,1 1 0,-1 0-1,0 0 1,0 0-1,0 0 1,0 1 0,0-1-1,0 1 1,0 0-1,-1-1 1,1 2-1,0-1 1,-1 0 0,1 1-1,-1-1 1,-3 1-1,5 0-17,0 0 0,0 1-1,0-1 1,0 0 0,-1 1-1,1-1 1,0 1 0,0 0-1,0 0 1,1 0 0,-1 0-1,0 0 1,0 0 0,0 0-1,1 1 1,-1-1 0,1 0-1,-1 1 1,1 0 0,-1-1-1,1 1 1,-1 2 0,-19 23-1247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3:36.71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0 31679,'24'0'400,"9"0"-80,8 0-208,7 0-80,-1 0-32,-10 0 0,-8 0 0,-13 0-224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3:37.56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15 31775,'0'0'768,"8"0"-672,13-4-64,8 0-16,6 1 0,0 1-16,2 2 0,0-2 0,-4 2 0,-3 0 0,-5 0 0,-6 0 0,-5 0-32,-10 0-96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3:42.4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30510,'11'-27'915,"-8"23"-780,-1-1 1,0 0 0,0 1 0,0-1 0,-1 0-1,0 0 1,1-7 0,-2 12-21,0 11-83,1 324 24,-4 579-3,-8-709-53,0 21 0,9 214 0,4 465 0,13-685 0,-1-1 0,-13-64 0,-1-26 0,5 0 0,26 154 0,-20-219 0,-3 1 0,1 92 0,-11 485 0,5-590 0,9 57 0,2 37 0,-14 85 0,0 27 0,3-230 0,1 0 0,1-1 0,2 1 0,13 37 0,-10-32 0,-9-31 0,2 8 0,0 1 0,0 0 0,2 21 0,-1-107-45,-4 4-182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3:44.6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45 288 28269,'-45'4'4389,"62"5"-4360,15-2-21,1-2 1,0-1-1,0-1 1,65-4-1,-34 0-2,686-34-6,-2 13 0,-472 21 0,-89 1 0,326-16 0,49-16 5,139 17 22,-368-9-27,32-1 0,817 11 0,-887 3 0,-2 0 0,-77 23 0,130 5 0,-220-15 0,147 17 0,-262-21 0,-10-3 0,-19-14 0,-39-20 0,-75-48 0,132 87 0,0 0 0,0 0 0,0 0 0,0 0 0,0 0 0,0 0 0,-1 0 0,1 0 0,0 0 0,0-1 0,0 1 0,0 0 0,0 0 0,0 0 0,-1 0 0,1 0 0,0 0 0,0 0 0,0 0 0,0-1 0,0 1 0,0 0 0,0 0 0,0 0 0,0 0 0,0 0 0,0 0 0,0-1 0,0 1 0,0 0 0,0 0 0,0 0 0,0 0 0,0 0 0,0-1 0,0 1 0,0 0 0,0 0 0,0 0 0,0 0 0,0 0 0,0 0 0,0-1 0,0 1 0,0 0 0,0 0 0,0 0 0,0 0 0,0 0 0,0 0 0,1 0 0,-1-1 0,0 1 0,0 0 0,0 0 0,0 0 0,0 0 0,0 0 0,1 0 0,-1 0 0,0 0 0,0 0 0,0 0 0,0 0 0,17-3 0,24 4 0,-30 2 0,0 1 0,-1-1 0,1 2 0,-1 0 0,1 0 0,-1 1 0,-1 0 0,1 0 0,-1 1 0,-1 0 0,1 1 0,-1 0 0,0 1 0,-1-1 0,12 19 0,-15-16 0,-1 1 0,-1 0 0,0 0 0,0-1 0,-1 1 0,0 0 0,-1 0 0,-1 0 0,-3 20 0,3-27 4,0-1-1,0 0 1,-1 1-1,1-1 1,-1 0 0,0 0-1,0 0 1,-1 0 0,1 0-1,-1-1 1,0 1-1,0-1 1,0 1 0,0-1-1,0 0 1,-7 4-1,4-3-73,0 0-1,0-1 0,0 0 0,0 0 0,0 0 0,0-1 1,-1 0-1,1 0 0,-1-1 0,-11 2 0,-15-3-3197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3:45.9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201 69 30942,'1'-3'83,"-1"1"1,1-1-1,-1 0 0,1 1 0,0-1 1,0 1-1,0 0 0,1-1 0,-1 1 1,0 0-1,1 0 0,-1-1 0,1 1 1,0 0-1,0 1 0,0-1 0,0 0 1,3-1-1,-1-1-67,1 1 0,0 0 0,0 0 0,0 0 0,0 1 0,0 0 0,9-2 0,-14 4-15,0 0-1,0 0 0,0 0 1,0 0-1,0 0 0,0 0 0,0 0 1,1 1-1,-1-1 0,0 0 1,0 0-1,0 0 0,0 0 1,0 0-1,0 0 0,0 1 0,0-1 1,0 0-1,0 0 0,0 0 1,0 0-1,0 0 0,0 1 1,0-1-1,0 0 0,0 0 1,0 0-1,0 0 0,0 0 0,0 1 1,0-1-1,0 0 0,0 0 1,0 0-1,0 0 0,0 0 1,0 0-1,0 1 0,-1-1 1,1 0-1,0 0 0,0 0 0,0 0 1,0 0-1,0 0 0,0 0 1,0 0-1,-1 0 0,1 1 1,0-1-1,0 0 0,0 0 1,0 0-1,0 0 0,-1 0 0,1 0 1,0 0-1,0 0 0,0 0 1,0 0-1,-44 46 12,-57 48 0,-28 27-4,129-121-8,0 0 1,0 0-1,0 0 0,1 0 1,-1 0-1,0 0 0,0 0 1,0 0-1,0 0 0,1 0 1,-1 0-1,0 0 1,0 0-1,0 0 0,0 0 1,1 0-1,-1 0 0,0 0 1,0 0-1,0 0 0,0 1 1,0-1-1,1 0 0,-1 0 1,0 0-1,0 0 0,0 0 1,0 0-1,0 1 0,0-1 1,0 0-1,1 0 1,-1 0-1,0 0 0,0 0 1,0 1-1,0-1 0,0 0 1,0 0-1,0 0 0,0 0 1,0 1-1,0-1 0,0 0 1,0 0-1,0 0 0,0 0 1,0 1-1,0-1 0,0 0 1,0 0-1,0 0 1,0 0-1,0 1 0,0-1 1,-1 0-1,1 0 0,0 0 1,0 0-1,0 0 0,0 1 1,0-1-1,0 0 0,0 0 1,-1 0-1,14-2 6,-5-2-5,0-1-1,0 0 0,0 0 1,-1-1-1,1 0 0,-1 0 1,6-8-1,44-55 0,-45 54 0,-1-1 0,-1 0 0,0-1 0,-1-1 0,-1 1 0,9-28 0,-17 45 0,0 0 0,0 0 0,0 0 0,0 0 0,0 1 0,0-1 0,0 0 0,0 0 0,0 0 0,0 0 0,0 0 0,0 0 0,0 0 0,0 0 0,1 0 0,-1 0 0,0 0 0,0 0 0,0 0 0,0 0 0,0 0 0,0 0 0,0 0 0,0 0 0,0 0 0,0 0 0,1 0 0,-1 0 0,0 0 0,0 0 0,0 0 0,0 0 0,0 0 0,0 0 0,0 0 0,0 0 0,0 0 0,0 0 0,1 0 0,-1 0 0,0 0 0,0 0 0,0 0 0,0 0 0,0 0 0,0 0 0,0 0 0,0 0 0,0 0 0,0-1 0,0 1 0,0 0 0,0 0 0,0 0 0,0 0 0,0 0 0,0 0 0,0 0 0,0 0 0,0 0 0,1 0 0,-1-1 0,0 1 0,-1 0 0,5 7 0,8 25 0,1-2 0,2 0 0,1 0 0,2-1 0,1-1 0,30 35 0,-7-12-120,-30-35-352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3:47.2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32319,'25'46'336,"-13"-25"-326,1-1 1,0 0 0,21 22-1,-25-32-9,1 0 0,0 0 0,0-1-1,1 0 1,1-1 0,23 13 0,-24-17 1,0-1 0,0 0 0,1 0-1,0-1 1,-1-1 0,1 0 0,0 0 0,-1-1 0,21-3 0,-28 0-1,0 0 0,0 0 0,0 0 0,-1 0 0,0 0 1,1-1-1,-1 1 0,-1-1 0,1 0 0,3-6 0,6-6 0,99-122 31,-99 128-531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3:48.4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308 86 31214,'5'-11'151,"1"-1"0,1 1-1,-1 1 1,2-1 0,8-10 0,-7 11 271,-38 43-244,-79 75-178,58-61 0,2 3 0,-61 81 0,107-127 0,-1 0 0,1 0 0,-1 0 0,1 0 0,1 1 0,-1-1 0,1 1 0,-1 0 0,1-1 0,1 1 0,-2 7 0,2-10 0,0 0 0,1 1 0,-1-1 0,0 0 0,1 0 0,-1 0 0,1 1 0,0-1 0,-1 0 0,1 0 0,0 0 0,0 0 0,0 0 0,1-1 0,-1 1 0,0 0 0,1 0 0,-1-1 0,1 1 0,0-1 0,0 1 0,-1-1 0,1 0 0,0 0 0,3 2 0,125 50-256,-114-48-705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3:56.6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47 25548,'0'0'7011,"0"0"-6982,0 2-10,0 0-6,0 0-7,0-1 55,22-1-32,423-4-10,-231-7-19,48-4 0,-194 17 0,-14-1 0,73-7 0,-122 5 0,-1 0 0,0 1 0,0-2 0,0 1 0,0 0 0,0-1 0,0 0 0,-1 0 0,1 0 0,4-3 0,-8 3 0,1 63 24,-1 31-20,-13 114 0,9-120-4,4-63 0,-1 0 0,-7 41 0,3-26 0,1-1 0,2 1 0,4 61 0,0-21 0,-1-63 0,0 0 0,2 0 0,4 17 0,-3-15 0,-4-13 0,2-2 0,1 5 37,-4-5-130,1-4-411,0-17-1369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0:21.2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78 31727,'0'-4'97,"0"-1"0,0 1 1,0-1-1,0 1 1,1-1-1,0 1 1,0-1-1,0 1 1,3-8-1,-2 10-95,-1 0-1,1 1 1,0-1 0,0 0-1,0 1 1,0 0 0,0-1 0,0 1-1,0 0 1,0 0 0,1 0-1,-1 0 1,0 0 0,1 1 0,-1-1-1,0 1 1,1-1 0,-1 1-1,5 0 1,-1 0-1,11-2 5,-1 0-1,0 2 0,0 0 0,21 3 1,-33-2-6,1-1 0,-1 2 0,0-1 0,0 0 1,0 1-1,0-1 0,0 1 0,0 1 0,0-1 1,-1 0-1,1 1 0,-1 0 0,0-1 0,0 1 1,0 1-1,0-1 0,0 0 0,0 1 0,-1-1 1,0 1-1,2 4 0,0-1 0,-1 1 0,-1 0 0,0 0 0,0 0 0,0 0 0,-1 0 0,0 0 0,0 0 0,-1 0 0,-1 0 0,1 0 0,-1 1 0,0-1 0,-1 0 0,0 0 0,0-1 0,-1 1 0,0 0 0,0-1 0,-1 1 0,0-1 0,0 0 0,0 0 0,-1-1 0,-9 10 0,-35 24 0,33-28 0,0 0 0,-25 28 0,37-36 0,0 1 0,0 0 0,1 0 0,0 1 0,0-1 0,0 0 0,1 1 0,0 0 0,0-1 0,0 1 0,0 0 0,1 0 0,-1 11 0,2-9 0,0 1 0,0 0 0,1-1 0,0 1 0,0 0 0,1-1 0,0 0 0,1 1 0,0-1 0,0 0 0,1 0 0,0 0 0,0-1 0,11 14 0,-7-9 0,1 1 0,-2-1 0,0 1 0,0 0 0,-1 1 0,-1 0 0,0 0 0,-1 0 0,-1 0 0,0 1 0,-1-1 0,1 28 0,-3-14 0,-2 0 0,-1-1 0,-1 1 0,-12 42 0,10-45 0,0 0 0,-3 46 0,8-59 0,1 0 0,0 1 0,1-1 0,0 0 0,1 0 0,1 0 0,0 0 0,4 11 0,1-4-2,18 53 6,-24-65-9,-1 0-1,0 1 1,0-1 0,0 0 0,-1 0-1,0 0 1,-1 1 0,-2 11 0,2-16 4,0-1 1,0 0 0,0 0 0,0 0 0,-1 0 0,1 0-1,-1 0 1,0 0 0,1-1 0,-1 1 0,0-1-1,0 1 1,0-1 0,0 1 0,0-1 0,-1 0-1,1 0 1,0 0 0,0 0 0,-1-1 0,-3 2 0,-4 0 3,1 0-1,-1 0 1,0-1 0,-10 0 0,18-1-27,2 0 14,0 0 1,0 0-1,0 0 0,-1 0 0,1 0 0,0 0 0,0 0 1,-1 0-1,1 0 0,0 0 0,0 0 0,0 0 0,-1 0 0,1 0 1,0 0-1,0 0 0,0 0 0,-1 0 0,1-1 0,0 1 1,0 0-1,0 0 0,0 0 0,-1 0 0,1 0 0,0 0 1,0-1-1,0 1 0,0 0 0,0 0 0,-1 0 0,1-1 1,0 1-1,0 0 0,0 0 0,0 0 0,0-1 0,0 1 1,0 0-1,0 0 0,0 0 0,0-1 0,0 1 0,0 0 1,0 0-1,0 0 0,0-1 0,0-18-2036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3:57.8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164 1 29870,'-2'0'180,"-1"0"1,1 0 0,0 0-1,-1 0 1,1 0-1,0 1 1,-1-1 0,1 1-1,0-1 1,0 1 0,0 0-1,-1 0 1,1 0-1,0 0 1,-3 3 0,3-1-192,0 0 0,0-1 0,0 1 0,0 1 0,0-1 0,1 0 0,-1 0 0,1 1 0,-1 5 0,-1 0 16,2 1 1,-1-1 0,1 0 0,1 1 0,0 13 0,0-6-4,4-16 1,0 0 0,1 0 0,-1 0 0,0-1 0,0 0-1,1 1 1,-1-1 0,0-1 0,1 1 0,5-2 0,-8 0-3,0 1 0,0-1 0,-1 0 0,1 0 0,-1 0 0,1 0 0,-1 0 0,0 0 0,0 0 0,0 0 0,0-1 0,0 1 0,0 0 0,-1-1 0,1 1 0,-1-1 0,0 1 0,1-1 0,-1 1 0,0 0 0,-1-1 0,1-3 0,0 3 0,0-1 0,-1 1 0,1 0 0,-1-1 0,1 1 0,-1 0 0,0-1 0,0 1 0,-1 0 0,1 0 0,-1 0 0,1 0 0,-1 0 0,0 0 0,-3-3 0,-3 2 0,1 1 0,-1 0 0,0 1 0,0 0 0,0 0 0,0 1 0,0 0 0,0 0 0,0 1 0,0 0 0,0 0 0,0 1 0,-9 2 0,15-3 0,1 0 0,0 1 0,-1-1 0,1 0 0,-1 1 0,1 0 0,0-1 0,-1 1 0,1 0 0,0 0 0,0-1 0,0 1 0,-1 0 0,1 0 0,0 1 0,0-1 0,0 0 0,1 0 0,-1 0 0,0 0 0,0 1 0,1-1 0,-1 0 0,0 1 0,1-1 0,-1 3 0,0 4 0,0-1 0,0 0 0,1 0 0,0 10 0,0-5 0,0-10 0,0 0 0,1-1 0,-1 1 0,0 0 0,0-1 0,1 1 0,-1-1 0,1 1 0,0 0 0,-1-1 0,1 1 0,0-1 0,0 0 0,0 1 0,0-1 0,0 0 0,0 0 0,0 1 0,2 0 0,1 1 0,-1-1 0,0 0 0,1-1 0,-1 1 0,1-1 0,0 1 0,-1-1 0,6 1 0,7 1 0,1-2 0,0 1 0,18-2 0,-25 0 0,-8 0 0,0 0 0,-1 0 0,1-1 0,0 1 0,-1 0 0,1 0 0,0-1 0,-1 1 0,1-1 0,-1 1 0,1-1 0,-1 0 0,1 0 0,-1 0 0,1 0 0,-1 0 0,0 0 0,1 0 0,-1 0 0,0 0 0,0-1 0,0 1 0,0 0 0,0-1 0,0 1 0,0-1 0,-1 1 0,1-1 0,-1 1 0,2-3 0,-1-3 0,0 0 0,0 0 0,0 0 0,-1 0 0,-1-13 0,1 18 0,0 0 0,-1 0 0,1 0 0,-1 0 0,0 1 0,0-1 0,0 0 0,1 0 0,-2 1 0,1-1 0,0 1 0,0-1 0,0 1 0,-1-1 0,1 1 0,-1 0 0,1-1 0,-1 1 0,1 0 0,-1 0 0,0 0 0,1 1 0,-1-1 0,0 0 0,0 1 0,0-1 0,0 1 0,0-1 0,1 1 0,-5 0 0,-5-2 0,0 1 0,0 1 0,0 0 0,-12 2 0,21-1 0,0-1 0,1 1 0,-1-1 0,1 1 0,0-1 0,-1 1 0,1 0 0,0 0 0,-1 0 0,1 0 0,0 0 0,0 0 0,0 0 0,0 0 0,0 1 0,0-1 0,0 0 0,0 1 0,0-1 0,0 0 0,1 1 0,-1-1 0,1 1 0,-1-1 0,1 1 0,0-1 0,-1 4 0,0-1 0,1 0 0,-1 1 0,1-1 0,0 1 0,0-1 0,1 1 0,-1-1 0,1 0 0,1 6 0,-1-9 0,1 0 0,-1 1 0,0-1 0,1 0 0,-1 1 0,0-1 0,1 0 0,0 0 0,-1 0 0,1 0 0,0-1 0,-1 1 0,1 0 0,0-1 0,0 1 0,-1-1 0,1 0 0,0 1 0,0-1 0,0 0 0,2 0 0,2 0 0,0 0 0,0 0 0,0 0 0,0-1 0,10-2 0,-15 3 0,1-1 0,-1 0 0,0 0 0,0 0 0,0 0 0,0 0 0,0 0 0,0 0 0,0 0 0,0 0 0,0 0 0,0-1 0,-1 1 0,1 0 0,0 0 0,-1-1 0,1 1 0,-1-1 0,0 1 0,1 0 0,-1-1 0,0 1 1,0-1-1,0 1 0,0-1 0,0 1 0,0-2 0,0 1-11,0 1 1,0-1 0,0 1 0,-1 0 0,1-1-1,0 1 1,-1-1 0,1 1 0,0 0 0,-1-1-1,0 1 1,1 0 0,-1-1 0,0 1 0,0 0-1,1 0 1,-1 0 0,0 0 0,0 0 0,0 0-1,0 0 1,-1 0 0,1 0 0,0 0 0,0 0-1,-3 0 1,-10-1-836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3:58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118 9 31743,'0'0'22,"0"-1"0,0 1 1,0-1-1,0 1 1,0 0-1,-1-1 1,1 1-1,0-1 1,0 1-1,0 0 1,-1-1-1,1 1 1,0 0-1,0-1 0,-1 1 1,1 0-1,0 0 1,-1-1-1,1 1 1,0 0-1,-1 0 1,1-1-1,-1 1 1,1 0-1,0 0 1,-1 0-1,1 0 1,-1 0-1,1 0 0,0 0 1,-1 0-1,1-1 1,-1 1-1,1 1 1,-1-1-1,0 0 1,0 0-25,0 0 0,0 0 0,0 0 0,-1 1 0,1-1 0,0 0 0,0 1 0,0-1 0,0 1 0,0-1 1,0 1-1,0-1 0,0 1 0,0 0 0,-2 1 0,-2 5 16,1-1-1,-1 1 1,1 0-1,1 0 1,-1 1 0,-3 14-1,-14 54 34,17-60-45,-6 27 8,2 0-1,2 1 1,2 0-1,2 75 1,3-109-9,0 0 0,1 0-1,0 0 1,0 0 0,1 0 0,0-1 0,1 1 0,0-1-1,1 0 1,0 0 0,0 0 0,1-1 0,0 0 0,0 0-1,1 0 1,0-1 0,15 12 0,-12-11-14,1-1-1,1 0 1,-1-1 0,1 0 0,0 0-1,1-2 1,-1 1 0,1-2 0,0 1-1,0-2 1,0 0 0,0 0 0,16-1-1,-10-1-439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3:59.7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0 185 31182,'2'-5'112,"-1"1"0,0-1 0,1 0 1,0 1-1,0-1 0,1 1 0,-1 0 0,1 0 0,0 0 0,0 0 0,0 0 0,7-5 0,11-17-64,-13 12-33,1 0 0,-2-1 0,0 1 0,8-26 0,-11 54-10,-2 58-5,1 14 0,20 129 0,-20-197 0,-1 0 0,-1 26 0,-1-44-1,-1 1-1,1-1 1,-1 1 0,1-1 0,-1 1-1,1-1 1,-1 1 0,1-1 0,-1 1-1,0-1 1,1 0 0,-1 1-1,0-1 1,1 0 0,-1 0 0,0 0-1,1 0 1,-1 1 0,0-1-1,0 0 1,1 0 0,-1 0 0,0 0-1,-1-1 1,-26 1 2,22 0-2,-7 1 1,17 3 0,20 1 0,138-4-3,-160-7-2040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4:00.1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 32239,'15'-8'288,"5"6"-160,1 2-80,-3 0-16,-1 0-32,-5 12 0,-4 10 0,-8 2 0,0 5 0,0 1 0,-6-2 0,-10 0 0,-3-4-64,3-10-320,3-6-4691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4:00.6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0 189 27949,'6'-59'4695,"-3"45"-4683,0-1 0,1 0 0,1 1 0,0 0 0,1 0 0,1 0 0,10-15 0,-15 43 17,0 14-31,10 170 2,1 48 0,-14-246-1,1 1 1,0 0-1,0 0 1,-1-1-1,1 1 1,0 0-1,-1 0 1,1-1-1,-1 1 1,1 0-1,-1-1 1,1 1-1,-1-1 1,0 1-1,1-1 0,-1 1 1,1-1-1,-1 1 1,0-1-1,0 0 1,1 1-1,-1-1 1,0 0-1,0 1 1,1-1-1,-1 0 1,0 0-1,0 0 1,0 0-1,1 0 0,-1 0 1,-1 0-1,-35 0-25,26-1 22,51 2 5,43 0-17,-75-2 5,1 1 0,-1-2-1,0 1 1,0-1 0,0 0 0,0-1 0,11-5 0,-16 4-472,-3-3-915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4:01.0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31470,'0'0'32,"0"-1"0,1 0-1,-1 1 1,0-1-1,1 0 1,-1 1-1,0-1 1,1 1 0,-1-1-1,1 1 1,-1-1-1,1 1 1,-1-1-1,1 1 1,-1-1 0,1 1-1,-1-1 1,1 1-1,0 0 1,-1 0 0,1-1-1,0 1 1,-1 0-1,1 0 1,0 0-1,-1-1 1,1 1 0,0 0-1,0 0 1,0 0-1,30-1 58,-25 1-36,1 1-46,1 0-1,-1 0 1,0 1 0,0 0 0,1 0-1,-2 1 1,1-1 0,0 2 0,0-1-1,-1 1 1,0 0 0,0 0 0,0 0-1,0 1 1,-1 0 0,0 0 0,0 1-1,0-1 1,0 1 0,5 11 0,8 12-7,-1 1 0,-2 0 1,13 37-1,-27-64 1,11 28 3,-1 0 0,-2 1-1,-1 0 1,-2 0 0,-1 0 0,2 60 0,-7-85-2,-1 1 0,0-1 0,0 1 1,-1-1-1,1 0 0,-2 0 0,1 0 1,-1 0-1,0 0 0,0-1 0,-1 1 1,0-1-1,-6 7 0,2-3-130,0 0 0,-1-1 0,-1 0 0,0-1 0,0 0 0,-20 11 0,-7 1-3196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4:03.0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60 82 30846,'2'-2'76,"-1"0"0,-1 0 0,1 0 0,0 0 0,0 0 0,-1 0 0,1 0 0,-1 0 0,0 0 0,1 0 1,-1 0-1,0-3 0,-1 5-49,1-1 0,-1 0 0,0 1 0,1-1 0,-1 0 0,0 1 0,1-1 0,-1 1 0,0-1 0,0 1 0,0-1 0,1 1 0,-1-1 0,0 1 0,0 0 0,0-1 0,0 1 0,0 0 0,0 0 0,0 0 0,1 0 0,-1 0 0,0 0 0,0 0 0,0 0 0,0 0 0,-1 1 0,0-2-26,1 1-1,-1 0 1,0 0 0,1 1 0,-1-1-1,0 0 1,1 0 0,-1 1 0,0-1 0,1 1-1,-1 0 1,1-1 0,-1 1 0,1 0-1,-1 0 1,1 0 0,-1 0 0,1 0-1,0 0 1,-2 2 0,1 0 0,1 0 1,0-1-1,0 1 0,0 0 1,0 0-1,0 0 0,1 0 1,-1-1-1,1 1 0,0 0 1,0 6-1,0-7-1,-1-1 1,1 1-1,0-1 1,0 1-1,1-1 1,-1 1-1,0-1 1,0 1-1,1-1 1,-1 1-1,1-1 1,-1 1-1,1-1 1,0 0-1,-1 1 1,1-1-1,0 0 1,0 1-1,0-1 1,0 0-1,2 2 1,0-2 1,0 0 0,0 0 0,0 0-1,0 0 1,0 0 0,0-1 0,0 0 0,0 1 0,0-1 0,5-1 0,-3 1 2,-2 1-2,0-1 0,0 0 0,0 0 0,0 0 0,0-1 0,0 1 0,0-1 0,0 0 0,0 1 0,4-3 0,-6 2-2,0 0 1,0-1-1,0 1 1,0-1-1,0 1 1,0-1-1,0 1 0,-1-1 1,1 0-1,0 1 1,-1-1-1,0 0 0,1 1 1,-1-1-1,0 0 1,0 0-1,0 1 0,0-1 1,0 0-1,0-2 1,0-3-1,0 1 0,-1-1 0,1 1 0,-1-1 0,0 1 0,-3-9 0,3 13 0,1 1 0,-1-1 0,0 1 0,0-1 0,0 1 0,0-1 0,0 1-1,0-1 1,-1 1 0,1 0 0,0 0 0,-1-1 0,1 1 0,-1 0 0,1 0-1,-1 1 1,1-1 0,-1 0 0,0 0 0,1 1 0,-1-1 0,0 1 0,0 0 0,1-1-1,-1 1 1,0 0 0,0 0 0,-1 0 0,1 0 0,0 0 0,1 0 0,-1 0 0,1 0 0,-1 0 0,0 0 0,1 0 0,-1 1 0,1-1 0,-1 1 0,1-1 0,-1 1 0,1 0 0,-1-1 0,1 1 0,-1 0 0,1 0 0,0 0 0,0 0 0,-1 0 0,-1 3 0,2-1 0,0-1 0,0 1 0,0 0 0,0 0 0,0 0 0,1 1 0,-1-1 0,1 0 0,0 0 0,0 5 0,0-2 0,0 0 0,0-1 0,0 1 0,1 0 0,0 0 0,0 0 0,3 7 0,-3-11 0,0 0 0,0-1 0,1 1 0,-1 0 0,0-1 0,1 1 0,-1 0 0,1-1 0,0 0 0,-1 1 0,1-1 0,0 0 0,0 0 0,0 0 0,0 0 0,0 0 0,0-1 0,0 1 0,0-1 0,0 1 0,0-1 0,0 0 0,4 1 0,-3-1 0,-1 1 1,1-1-1,-1 0 0,1 0 1,0 0-1,-1 0 1,1 0-1,0 0 0,-1-1 1,1 1-1,-1-1 0,1 0 1,-1 0-1,1 0 0,-1 0 1,1 0-1,-1-1 1,0 1-1,0 0 0,0-1 1,3-2-1,-3 1 1,0-1-1,0 1 1,-1-1-1,1 0 1,-1 0-1,0 1 1,0-1 0,0 0-1,0 0 1,-1 0-1,1 0 1,-1 0-1,0-7 1,0 7-3,0-1 3,0-1-1,0 1 1,0 0-1,-1 0 1,0-1-1,0 1 0,-3-8 1,4 12-4,-1 0 0,0 0 0,0-1 0,0 1 0,0 0 1,0 0-1,0 0 0,0 0 0,-1 0 0,1 0 0,0 1 0,-1-1 0,1 0 0,0 0 0,-1 1 0,1-1 1,-1 1-1,1 0 0,-1-1 0,1 1 0,-1 0 0,1 0 0,-1 0 0,1 0 0,-1 0 0,1 0 1,-1 0-1,1 0 0,-1 1 0,-2 0 0,-13 6-277,-1 11-473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4:07.5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3 111 32015,'6'6'747,"-4"-7"-747,-1 1 0,0-1 0,0 1 1,0-1-1,0 0 0,0 0 1,1 1-1,-1-1 0,0 0 0,-1 0 1,1 0-1,0 0 0,0 0 1,0 0-1,0 0 0,-1 0 0,1-1 1,-1 1-1,1 0 0,0-2 0,13-35 0,-9 25 0,0-2 0,-5 12 0,1 0 0,-1 1 0,1-1 0,0 0 0,0 1 0,0-1 0,1 1 0,-1-1 0,3-3 0,-2 19 0,-3 111 0,2 145 0,5-213-5,-9-55 2,-1 0 1,1 0 0,-1 0 0,1 0 0,-1-1-1,1 0 1,-1 1 0,1-1 0,-1 0-1,-4-1 1,4 1 0,-21-2 1,42-2 16,40-3 3,-29 4-18,5-1-3,32 1 1,-63 3-38,-3 0-163,0 0-429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4:07.8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32607,'14'0'32,"7"7"0,-3 12-32,-1 5 0,-9 2 0,-8 0 0,0-2 0,0 2 0,-19-4-48,-1-5-192,1-10-1441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4:08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39 31390,'0'-39'1310,"-11"42"-1278,7 0-32,1 1 1,0-1-1,-1 1 0,1 0 0,0 0 0,1 0 1,-1 0-1,1 1 0,0-1 0,0 1 0,0-1 0,0 1 1,1 0-1,0 0 0,0-1 0,0 6 0,-2 15 0,1 47 0,2-57 0,0-6 0,1 0 0,0 0 0,1-1 0,0 1 0,0 0 0,0-1 0,1 1 0,1-1 0,0 0 0,0 0 0,0 0 0,1-1 0,0 0 0,0 0 0,1 0 0,0 0 0,8 6 0,-9-8 0,1 0 0,0-1 0,0 0 1,1 0-1,-1 0 0,1-1 0,0 0 1,0 0-1,0 0 0,0-1 1,1 0-1,-1-1 0,0 0 0,1 0 1,-1 0-1,1-1 0,-1 0 1,1-1-1,-1 1 0,15-5 0,-19 4 2,1 0-1,-1-1 0,0 1 0,0-1 0,0 0 1,0 0-1,0 0 0,0-1 0,0 1 0,-1 0 1,1-1-1,-1 0 0,1 0 0,-1 0 0,0 0 1,-1 0-1,1 0 0,0 0 0,-1-1 1,0 1-1,1 0 0,-1-1 0,0-5 0,3-9-2,-2 1 0,-1-1 1,0-26-1,-1 34 2,0-2-1,-1-1 0,0 1 0,-1-1 0,0 1 0,-1 0 0,-1-1 0,-8-20 0,10 29 0,0 0 0,0 0 0,0 0 0,0 0-1,-1 1 1,0-1 0,0 1 0,0-1-1,0 1 1,0 0 0,0 0 0,-1 0 0,0 1-1,1-1 1,-1 1 0,0 0 0,0 0-1,0 0 1,-1 1 0,1-1 0,0 1 0,-1 0-1,1 0 1,0 1 0,-6-1 0,6 1-37,0 0 1,0 0-1,-1 0 1,1 1 0,0-1-1,0 1 1,0 0-1,-1 0 1,1 1-1,0-1 1,1 1 0,-1 0-1,0 0 1,0 0-1,1 0 1,-1 1 0,1 0-1,0-1 1,-3 5-1,-21 18-2222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0:22.7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64 126 31823,'-63'0'739,"63"0"-691,6 0-6,246 14 9,117-14-51,-369 0 0,0 0 0,0 0 0,0 0 0,1 0 0,-1 0 0,0 0 0,0-1 0,1 1 0,-1 0 0,0 0 0,0 0 0,0 0 0,0 0 0,1-1 0,-1 1 0,0 0 0,0 0 0,0 0 0,0 0 0,1-1 0,-1 1 0,0 0 0,0 0 0,0-1 0,0 1 0,0 0 0,0 0 0,0 0 0,0-1 0,0 1 0,0 0 0,0 0 0,0-1 0,0 1 0,0 0 0,0 0 0,0-1 0,0 1 0,0 0 0,0 0 0,0 0 0,0-1 0,0 1 0,0 0 0,-1 0 0,1 0 0,0-1 0,0 1 0,0 0 0,0 0 0,0 0 0,-1-1 0,1 1 0,0 0 0,-8-12 0,-12-4 0,0 2 0,0 0 0,-1 1 0,-1 0 0,0 2 0,-27-9 0,28 12 0,21 8 0,0-1 0,0 1 0,0 0 0,0-1 0,0 1 0,1 0 0,-1-1 0,0 1 0,0 0 0,0 0 0,1-1 0,-1 1 0,0 0 0,0 0 0,0-1 0,1 1 0,-1 0 0,0 0 0,1 0 0,-1-1 0,0 1 0,0 0 0,1 0 0,-1 0 0,0 0 0,1 0 0,-1 0 0,0 0 0,1 0 0,-1 0 0,0 0 0,1 0 0,-1 0 0,0 0 0,1 0 0,3 0 0,12-2 0,-1 1 1,1 1 0,-1 1 0,18 2-1,-29-2 2,0-1-1,0 2 0,1-1 0,-1 0 1,-1 1-1,1 0 0,0 0 0,0 0 0,-1 0 1,1 0-1,-1 1 0,1 0 0,-1-1 1,0 1-1,0 1 0,-1-1 0,1 0 1,-1 1-1,1-1 0,1 6 0,1 1 0,-1 1-1,-1 0 0,0 0 0,0 0 1,-1 0-1,-1 0 0,0 0 0,0 0 1,-1 1-1,-3 19 0,2-26 0,0-1 0,-1 1 1,0 0-1,0-1 0,0 1 0,0-1 0,-1 1 1,0-1-1,0 0 0,0 0 0,0-1 0,-1 1 1,1-1-1,-8 6 0,-1 0-19,-1 0 0,0-1 1,-20 10-1,-15-1-213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4:08.7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225 21 31438,'-1'-2'33,"0"1"-1,-1-1 1,1 1 0,0 0-1,0-1 1,-1 1-1,1 0 1,-1 0-1,1 0 1,-1 0-1,1 0 1,-1 0-1,0 1 1,0-1-1,1 0 1,-1 1 0,0-1-1,0 1 1,1 0-1,-1 0 1,0-1-1,-2 1 1,0 0 5,0 0 0,0 0 0,-1 0 1,1 0-1,0 1 0,0 0 0,0 0 0,0 0 1,0 0-1,-4 2 0,2 1-37,0 0 1,1 1-1,0-1 1,0 1 0,0 0-1,1 0 1,0 0-1,0 1 1,0 0-1,-3 6 1,-4 9 12,-14 37 0,13-18-9,2 2 0,1-1 0,2 1 0,2 0 0,2 1 0,3 56 0,1-80-10,0 0 0,1 0 0,2 0 0,0 0 0,0-1 0,2 0 0,0 1 1,2-2-1,0 1 0,0-1 0,2 0 0,18 24 0,-14-23-40,1-1 0,0-1 0,1-1-1,1 0 1,0-1 0,1-1 0,0-1 0,1 0 0,1-1 0,34 13 0,38 6-1204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4:09.1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 32303,'3'-2'18,"1"-1"1,-1 1 0,1 0-1,0 0 1,0 1-1,-1-1 1,1 1 0,0 0-1,0 0 1,0 0 0,1 0-1,-1 1 1,0 0-1,0-1 1,0 2 0,0-1-1,0 0 1,1 1 0,3 1-1,-2 0-11,0 1-1,0-1 1,-1 1-1,1 1 1,-1-1-1,1 1 1,-1 0 0,-1 0-1,1 1 1,0-1-1,4 7 1,6 10-10,-1 0 1,-1 0 0,-1 2 0,-1 0 0,9 24-1,-7-10 7,-2 0 0,-1 0 0,-2 1 0,-1 0-1,-3 0 1,1 64 0,-5-92-3,-1 0-1,-1 0 1,0 0 0,0-1 0,-1 1-1,0 0 1,-1-1 0,0 0 0,0 0-1,-1 0 1,0 0 0,0-1 0,-1 0-1,-11 12 1,1-4-66,0 0 1,-1 0-1,-1-2 1,-1 0-1,-25 14 1,-3-4-985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4:10.5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183 96 31246,'0'-1'52,"0"0"-1,0 0 1,0-1-1,0 1 1,0 0 0,-1 0-1,1-1 1,-1 1-1,1 0 1,-1 0-1,1 0 1,-1-1-1,0 1 1,1 0-1,-1 0 1,0 0 0,0 0-1,0 0 1,0 1-1,0-1 1,0 0-1,-2-1 1,0 0-27,-1 1 0,1-1-1,0 1 1,-1 0 0,1 0 0,-1 1 0,0-1 0,-5 0 0,1 1-31,-1 0 0,1 0 0,-1 1 1,0 0-1,1 1 0,-1 0 0,-7 3 1,12-4 7,1 0 0,0 1 0,0-1 0,0 1 1,0 0-1,0 0 0,1 0 0,-1 0 0,1 0 1,-1 1-1,1-1 0,0 1 0,0 0 0,0 0 1,0-1-1,-2 5 0,2-1-1,0-1 0,1 1 1,0-1-1,0 1 0,0-1 0,0 1 0,1 0 0,1 10 1,-1-13-2,1 0 1,0-1-1,-1 1 1,1 0 0,0-1-1,1 1 1,-1-1-1,0 1 1,1-1 0,0 0-1,-1 0 1,1 1-1,0-1 1,0 0-1,0 0 1,0-1 0,0 1-1,1 0 1,-1-1-1,1 1 1,-1-1 0,1 0-1,4 2 1,1 0 1,1 0 0,0 0 0,1-1 0,-1 0 0,18 1 0,64-3 1,-90 0-3,1 0 0,0 0 0,-1-1 0,1 1 1,0-1-1,-1 1 0,1-1 0,-1 0 0,1 0 0,-1 1 0,1-1 0,-1 0 1,0 0-1,1 0 0,-1-1 0,0 1 0,0 0 0,0 0 0,2-3 0,-1 0 1,0 0 0,0 1-1,-1-1 1,1 0 0,-1 0-1,0 0 1,0 0-1,0-4 1,0-7 1,-1 1 0,0 0 0,-3-26 0,2 34-2,-1 0 0,1 0 0,-1 0 0,0 0 0,0 0 0,0 0 0,-1 1 0,0-1 0,-7-9 0,8 13 0,0-1 0,-1 1 0,1-1 0,-1 1 0,1 0 0,-1-1 0,0 1 0,0 1 0,0-1 0,0 0 0,0 1 0,0-1 0,0 1 0,-1 0 0,1 0 0,-1 1 0,1-1 0,0 1 0,-6-1 0,7 2 0,0-1 0,0 1 0,0 0 0,0-1 0,0 1 0,1 0 0,-1 0 0,0 0 0,0 1 0,1-1 0,-1 0 0,1 1 0,-1-1 0,1 1 0,-1-1 0,1 1 0,0 0 0,0-1 0,0 1 0,0 0 0,0 0 0,0 0 0,0 0 0,1 0 0,-2 4 0,-1 4-3,0 1-1,1-1 1,-2 21 0,3-21 1,0 35-1,1-43 3,0-1-1,0 0 1,1 0-1,-1 1 1,0-1 0,0 0-1,1 0 1,-1 1-1,1-1 1,-1 0-1,1 0 1,0 0-1,-1 0 1,1 0-1,0 0 1,0 0-1,0 0 1,-1 0-1,1 0 1,0 0-1,0-1 1,0 1-1,1 0 1,-1-1-1,0 1 1,0 0-1,0-1 1,0 0-1,2 1 1,0 0 1,1 0 0,-1-1 0,0 0-1,1 1 1,-1-1 0,0 0 0,1-1 0,-1 1 0,1-1-1,-1 1 1,0-1 0,1 0 0,-1 0 0,0-1 0,0 1 0,0 0-1,0-1 1,0 0 0,4-3 0,-5 2 0,1 0 0,-1 0 0,0-1-1,0 1 1,0 0 0,0-1 0,-1 0 0,1 1 0,-1-1 0,0 0 0,0 0 0,0 0-1,-1 0 1,0 0 0,1 0 0,-2-6 0,2 8-1,-1 0 0,0 1 0,0-1 0,0 0 0,0 0-1,0 0 1,-1 1 0,1-1 0,0 0 0,-1 0 0,1 1 0,-1-1 0,0 0 0,0 1 0,-1-3-1,0 3-16,0 0-1,0 0 1,0 0-1,1 0 0,-1 1 1,0-1-1,0 1 1,-1 0-1,1-1 0,0 1 1,0 0-1,0 0 0,-3 1 1,-19-1-679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4:12.1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208 141 22506,'-4'-22'8869,"-7"10"-7241,8 11-1673,-1 0 0,1-1 0,-1 2 0,1-1 0,-1 0 0,1 1 0,-1-1 0,0 1 1,-4 0-1,-2 0 66,5 0-16,0 0 0,0 0 0,0 0 0,0 1 1,0-1-1,1 1 0,-8 3 0,10-3-5,1-1 0,-1 1 1,1 1-1,-1-1 0,1 0 0,0 0 0,0 1 0,-1-1 1,1 0-1,0 1 0,0-1 0,0 1 0,0-1 0,1 1 1,-1 0-1,0-1 0,1 1 0,-1 0 0,1 0 0,-1-1 1,1 1-1,0 0 0,0 0 0,0 3 0,-1-3 0,1 1 0,0 0 0,0-1 0,0 1 0,0 0 1,0 0-1,1-1 0,-1 1 0,1 0 0,-1-1 0,1 1 0,0 0 0,0-1 0,0 1 0,3 3 0,-2-4 2,0-1 0,0 1 0,0-1-1,0 0 1,1 0 0,-1 0 0,0 0 0,1 0 0,-1 0 0,0 0 0,1-1 0,-1 1-1,1-1 1,-1 0 0,1 0 0,-1 0 0,5 0 0,-3 0 1,0 0 0,0 0 0,0 0 0,0 0 0,0-1 0,0 0-1,0 0 1,0 0 0,0 0 0,0 0 0,0-1 0,4-3 0,-6 3-2,0 0-1,0 0 1,0 0-1,-1 0 1,1 0-1,-1-1 1,1 1-1,-1 0 1,0-1-1,0 1 1,0-1-1,0 0 0,-1 1 1,1-1-1,-1 0 1,0 1-1,1-1 1,-1 0-1,-1-5 1,1 0-2,0 0 1,0 0-1,-1 0 0,0 1 0,-1-1 1,0 0-1,0 1 0,0-1 0,-1 1 1,-6-12-1,7 16 1,-1 0-1,1-1 1,-1 1 0,0 0-1,0 1 1,0-1 0,0 0-1,0 1 1,-1 0-1,1 0 1,-1 0 0,1 0-1,-1 0 1,0 1 0,0 0-1,0-1 1,0 2 0,0-1-1,0 0 1,0 1 0,0-1-1,-6 2 1,6-2 0,1 2-1,-1-1 1,0 0 0,0 1-1,1 0 1,-1-1-1,0 1 1,1 1 0,-1-1-1,1 1 1,-1-1 0,1 1-1,0 0 1,0 0 0,0 0-1,0 1 1,0-1-1,0 1 1,1 0 0,-1-1-1,-3 6 1,3-2-1,0 0 1,0 1-1,0-1 0,1 0 1,0 1-1,0 0 0,0-1 1,1 1-1,0 0 0,1 0 1,0 8-1,0-13 1,0 0 0,0-1 1,1 1-1,-1 0 0,1-1 0,0 1 1,-1-1-1,1 1 0,0-1 0,0 1 1,0-1-1,0 1 0,0-1 0,0 0 1,1 1-1,-1-1 0,0 0 0,1 0 1,-1 0-1,1 0 0,-1 0 0,1 0 1,-1-1-1,1 1 0,0 0 0,-1-1 0,1 1 1,0-1-1,-1 0 0,1 0 0,0 1 1,3-1-1,6 1 2,0-1 0,1 0 0,18-2 0,-28 2-2,0-1 0,-1 0 0,1 1 0,0-1 1,0 0-1,0 0 0,-1 0 0,1 0 0,0 0 0,-1 0 0,1 0 0,-1 0 0,1-1 1,-1 1-1,0-1 0,1 1 0,-1-1 0,0 0 0,0 1 0,0-1 0,0 0 0,-1 0 1,1 1-1,0-1 0,-1 0 0,1 0 0,-1 0 0,0 0 0,1-2 0,-1 1 0,0 0 0,0 1 0,1-1 0,-1 0 0,-1 1 0,1-1 0,0 1 0,-1-1 0,1 0 0,-1 1 0,0-1 0,0 1 0,0-1 0,0 1 0,0 0 0,0 0 0,-1-1 0,1 1 0,-1 0 0,0 0 0,-1-2 0,-2 2-1,0-1 1,0 1 0,0 0 0,0 1 0,0-1-1,-1 1 1,1 0 0,0 0 0,-1 0 0,1 1-1,-1 0 1,-6 1 0,7-1 0,5 1 0,-1-1 0,1 1 0,0 0 0,-1-1 0,1 1 0,0 0 0,0 0 0,0-1 0,-1 1 0,1 0 0,0 0 0,0 0 0,0-1 0,0 1 0,0 0 0,1 0 0,-1 0 0,0-1 0,0 1 0,0 0 0,1 0 0,-1-1 0,0 1 0,1 0 0,-1-1 0,1 1 0,-1 0 0,1-1 0,0 2 0,3-1-220,0 1 0,1-1 0,-1 0 0,1-1-1,-1 1 1,1-1 0,6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4:16.4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112 55 32143,'0'-9'61,"1"5"-13,-1 1-1,0 0 1,0-1 0,0 1 0,0 0-1,0 0 1,-1-1 0,1 1 0,-2-4 0,1 6-47,1 1 0,-1 0 0,1 0 1,-1-1-1,1 1 0,-1 0 1,1 0-1,-1 0 0,1 0 0,-1 0 1,0 0-1,1 0 0,-1-1 1,1 2-1,-1-1 0,1 0 0,-1 0 1,0 0-1,1 0 0,-1 0 0,1 0 1,-1 1-1,1-1 0,-1 0 1,1 0-1,-1 1 0,1-1 0,-1 0 1,1 1-1,-1-1 0,1 0 1,0 1-1,-1-1 0,0 2 0,-13 17 3,13-18-2,-11 19-1,2 0-1,0 0 0,2 1 0,0 0 0,1 0 1,1 1-1,1 0 0,1 0 0,1 0 1,1 1-1,2 30 0,0-47 0,0 1 0,0-1 0,1 0 0,0 0 0,0 0 0,1 0 0,-1-1 0,1 1 0,5 9 0,-6-12 0,1 0 0,0 0 0,1-1 0,-1 1 0,0 0 0,1-1 0,-1 0 0,1 1 0,0-1 0,0 0 0,0 0 0,0-1 0,0 1 0,0-1 0,1 1 0,-1-1 0,0 0 0,5 1 0,0 0 0,0-1 0,0 0 0,0 0 0,0 0 0,0-1 0,0 0 0,0-1 0,1 0 0,-1 0 0,0-1 0,12-3 0,-15 2 0,0 1 0,-1 0 0,0-1 0,1 0 0,-1 0 0,0 0 0,-1-1 0,1 1 0,0-1 0,-1 0 0,0 0 0,0 0 0,0 0 0,-1 0 0,1-1 0,-1 0 0,0 1 0,0-1 0,2-8 0,-1 0 1,-1 1 1,0 0-1,0-1 0,-1 1 1,-1-1-1,0 1 0,-1-1 0,0 1 1,-1 0-1,0-1 0,-1 1 1,-5-13-1,2 10 1,0 1-1,-1-1 1,0 1-1,-2 0 1,1 1-1,-2 0 1,1 1-1,-2 0 1,-11-11-1,19 20-3,0 1 1,1 0-1,-1 0 1,0 0-1,0 0 1,0 1-1,0-1 1,0 1-1,-1-1 1,1 1-1,0 0 0,-1 1 1,1-1-1,-4 0 1,5 1-1,1 0 1,0 0-1,-1 0 1,1 0-1,-1 1 1,1-1-1,0 0 1,-1 1-1,1-1 1,0 1-1,-1-1 1,1 1-1,0 0 1,0-1-1,0 1 1,0 0-1,0 0 1,-1 0-1,1 0 1,1 0-1,-1 0 0,0 0 1,0 0-1,0 0 1,1 1-1,-1-1 1,0 0-1,1 0 1,-1 1-1,1-1 1,-1 0-1,1 1 1,0 1-1,-4 32-176,2 5-385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4:16.7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31775,'0'0'752,"17"0"-672,3 13-32,3 11-16,-5 4-32,-3 1 0,-9 5 0,-6-1 0,0-3 0,0-4 0,-12-4-48,-7-4-32,-4-5-416,1-11-5075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4:17.3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1 168 31454,'6'-13'274,"1"1"0,0 0 0,10-13 0,-12 19-261,0 0 0,0-1 0,-1 1-1,0-1 1,0 0 0,-1 0 0,0 0-1,0-1 1,-1 1 0,0-1 0,0 0 0,1-14-1,1 70-3,13 60 1,-5-34-10,-3-18 0,-1-9 0,4 84 0,-13-130-1,1-1 1,0 1-1,-1 0 1,1-1-1,-1 1 1,0 0-1,1-1 1,-1 1-1,1-1 1,-1 1-1,0 0 1,0-1-1,1 0 1,-1 1-1,0-1 1,0 0-1,1 1 1,-1-1-1,0 0 1,0 0-1,0 1 1,0-1-1,1 0 1,-1 0-1,0 0 1,0 0-1,-1 0 1,-32 0-12,27 0 6,-36 0-17,40 0 19,5 0 3,23 0 10,-1 0-6,0-2 1,-1 0-1,1-2 0,-1-1 0,41-13 0,-58 15-33,-8 0-140,-11 1-689,-11 1-1892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4:17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179 3 31150,'-17'-2'16,"1"2"48,-5 0 112,-1 18 0,-5 21 65,0 18-33,5 16 0,3 12-48,11 7-96,8 3-32,0 3 0,23-4-32,16-5 0,14-9 0,17-12-16,12-12-64,11-12-352,8-16-1537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4:18.6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31118,'0'-1'45,"0"0"0,1 1 0,-1-1 0,1 0-1,-1 1 1,0-1 0,1 0 0,-1 1 0,1-1-1,0 0 1,-1 1 0,1-1 0,-1 1 0,1-1-1,0 1 1,-1-1 0,1 1 0,0 0 0,0-1 0,-1 1-1,1 0 1,0-1 0,0 1 0,0 0 0,-1 0-1,1 0 1,0 0 0,0 0 0,0 0 0,-1 0 0,1 0-1,0 0 1,0 0 0,1 1 0,1-1-56,1 0 0,0 0 1,-1 1-1,1 0 1,0 0-1,-1 0 0,1 0 1,3 2-1,-1 2 14,0-1 0,0 1 0,-1 0 0,0 0 0,0 1 0,0 0 0,0 0 0,-1 0 0,0 0 1,4 9-1,31 75 12,-30-69-13,15 42 13,21 85 0,-38-119-13,-1 0 0,-2 0 0,-1 1 0,-2 0 0,-2 43 0,-2-59-66,0 0-1,0 0 0,-1-1 1,-1 0-1,0 0 0,-1 0 0,0 0 1,-1-1-1,-1 0 0,0-1 1,-11 14-1,-8 4-2341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4:20.6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114 31 32031,'-3'0'16,"0"-1"1,1 1-1,-1-1 1,0 1 0,0 0-1,0 0 1,1 1-1,-1-1 1,0 0 0,0 1-1,1 0 1,-1 0 0,1 0-1,-1 0 1,0 0-1,1 0 1,0 0 0,-1 1-1,1 0 1,0-1-1,0 1 1,0 0 0,0 0-1,0 0 1,0 0-1,0 0 1,1 1 0,-3 2-1,-1 4-5,-1 0 0,2 1 0,-1-1 0,1 1 0,1 0-1,-4 13 1,4 0 4,0-1-1,2 1 1,1 25 0,0-27-10,0-16-4,0 0-1,0 1 1,0-1-1,1 0 1,0 0 0,0 0-1,1 0 1,-1 0-1,1 0 1,0-1-1,1 1 1,-1-1-1,1 1 1,0-1 0,0 0-1,0 0 1,0 0-1,1 0 1,-1 0-1,1-1 1,0 0-1,0 0 1,1 0-1,-1 0 1,1-1 0,-1 1-1,1-1 1,0 0-1,0-1 1,-1 1-1,1-1 1,1 0-1,6 1 1,-6-1 0,1-1 1,-1 1-1,0-1 0,1-1 0,-1 1 1,0-1-1,1 0 0,-1 0 1,0-1-1,0 0 0,0 0 0,7-4 1,-9 4-1,1-1 0,-1 0 0,0-1 0,-1 1 0,1-1 0,-1 0 1,1 0-1,-1 0 0,0 0 0,-1-1 0,1 1 0,-1-1 0,1 1 0,-2-1 1,4-8-1,-2 2 0,0 0 0,0-1 0,-1 1 0,-1 0 0,0-1 0,0 0 0,-1 1 0,-1-1 0,0 1 1,0-1-1,-1 1 0,-1 0 0,0-1 0,0 1 0,-1 0 0,-1 1 0,0-1 0,0 1 0,-1 0 0,0 0 0,-1 1 1,0-1-1,0 2 0,-1-1 0,0 1 0,-9-8 0,11 13-1,1 0 0,-1 0 0,0 0 1,0 0-1,0 1 0,0 0 0,-9-2 0,12 3-1,1 0 0,-1 1 1,1 0-1,-1-1 0,0 1 0,1 0 0,-1 0 0,1 0 0,-1 1 0,0-1 0,1 1 0,-1-1 0,1 1 1,-1 0-1,1 0 0,0 0 0,-1 0 0,1 0 0,0 1 0,0-1 0,-3 3 0,1 2-58,1-1 0,-1 1 0,1 0 0,1 1 0,-1-1 0,1 0 0,0 1 0,-2 12 0,-1 20-1552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3:59:49.13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146 15 32287,'-2'-2'4,"0"1"0,-1-1 0,1 1 0,-1-1 0,1 1 0,-1 0 0,0 0 0,1 0 0,-1 1 0,0-1 0,0 0 0,1 1 0,-1 0 0,0 0 0,0 0 0,0 0 0,0 0 0,1 0 0,-1 1 0,0 0 0,0-1 0,1 1 0,-1 0 0,0 0 0,1 0 0,-1 1 0,1-1 0,-1 1 0,1-1 0,0 1 0,0 0 0,0 0 0,0 0 0,-3 3 0,-1 2-2,1-1 0,-1 1 0,2 0-1,-1 1 1,1-1 0,0 1 0,1 0 0,0 0-1,0 0 1,-3 13 0,4-10 7,1 0 1,0 0-1,0 0 0,2 22 0,0-29-6,-1 0 0,1 0 0,0 0 0,0-1 0,0 1 0,1 0 0,-1 0 0,1-1 0,0 1 0,0-1-1,0 0 1,0 1 0,1-1 0,0 0 0,-1 0 0,6 4 0,-2-3-1,0 0 1,0 0-1,1 0 1,-1-1-1,1 0 1,-1-1-1,1 1 1,13 2-1,-3-3 18,0 0 1,27-1-1,-40-1-17,-1 0 0,1-1 0,0 1 1,0-1-1,-1 0 0,1 0 1,-1 0-1,1 0 0,-1-1 0,1 0 1,-1 1-1,0-1 0,0-1 1,0 1-1,0 0 0,0-1 0,0 1 1,-1-1-1,1 0 0,-1 0 0,0 0 1,0 0-1,0 0 0,0 0 1,0-1-1,-1 1 0,1-1 0,-1 1 1,0-1-1,0 1 0,0-6 1,1 1-4,-1-1 0,0 1 1,-1 0-1,0 0 0,0 0 0,-1 0 1,0-1-1,0 1 0,-1 0 1,0 0-1,0 1 0,-1-1 1,-7-14-1,6 15 1,0 0 0,-1 1-1,0-1 1,0 1 0,0 0 0,-1 0 0,0 1-1,-8-6 1,10 8-8,0 1-1,-1-1 1,1 1 0,-1 0-1,0 0 1,0 1-1,1-1 1,-1 1-1,0 0 1,0 1 0,0-1-1,-1 1 1,1 0-1,-7 1 1,10-1-48,0 0 0,0 0 1,0 1-1,0-1 0,1 1 0,-1 0 0,0-1 0,0 1 1,0 0-1,-2 1 0,-19 22-2007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0:25.5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5 803 30670,'-2'30'911,"1"-22"-841,0 0 0,1 1 0,0-1 0,0 0 0,1 1 0,3 15 0,-3-23-57,0 1 0,0-1 0,0 0 1,0 0-1,0 1 0,0-1 0,0 0 0,0 0 1,0 0-1,1 0 0,-1 0 0,0-1 1,1 1-1,-1 0 0,0-1 0,1 1 0,-1-1 1,1 1-1,-1-1 0,1 1 0,-1-1 0,1 0 1,-1 0-1,1 0 0,0 0 0,-1 0 1,1 0-1,1-1 0,0 1 2,0-1 1,0 1-1,0-1 0,0 1 1,0-1-1,0 0 0,-1-1 0,1 1 1,0 0-1,-1-1 0,1 1 1,-1-1-1,4-3 0,0-3-11,0 0-1,-1-1 1,0 0-1,-1 0 1,0 0-1,0 0 1,-1 0 0,0-1-1,3-17 1,-2-8 3,2-49 1,-6-270-8,0 347 0,-3-43 4,-2 1 1,-15-59-1,7 40 4,9 23 19,3 220-27,3 234 0,-2-388 0,2 0 0,0-1 0,2 1 0,0 0 0,1-1 0,14 35 0,-17-49 0,1 1 0,0-1 0,1 0 0,-1-1 0,1 1 0,0-1 0,0 1 0,1-1 0,0 0 0,0-1 0,0 1 0,0-1 0,1 0 0,0 0 0,0-1 0,0 0 0,0 0 0,0 0 0,0-1 0,1 0 0,-1 0 0,1 0 0,0-1 0,8 1 0,-4-2 0,0 1 0,1-1 0,-1-1 0,0 0 0,0-1 0,-1 0 0,1-1 0,15-5 0,-18 4 0,0 0 0,0 0 0,-1-1 0,1 0 0,-1 0 0,-1-1 0,1 0 0,-1 0 0,0-1 0,0 1 0,6-10 0,-4 2-3,0 0 0,-1 0 0,0-1 0,-1 0 0,-1 0 0,0 0 0,-1-1 0,-1 1 0,2-22 0,-1-19 2,-4-71 0,-1 99 1,1 19 0,0 0 0,-1 0 0,0 0 0,-1 0 0,0 1 0,-5-15 0,6 20 0,0 1 0,0-1 0,-1 1 0,1-1 0,-1 1 0,0 0 0,1 0 0,-1 0 0,0 0 0,0 0 0,0 0 0,0 0 0,-1 1 0,1-1 0,0 1 0,-1 0 0,1-1 0,-1 1 0,0 0 0,1 1 0,-1-1 0,0 0 0,1 1 0,-1-1 0,-3 1 0,3 0 0,-1-1 0,1 1 0,-1 0 0,1 1 0,-1-1 0,1 1 0,0-1 0,-1 1 0,1 0 0,0 0 0,-1 0 0,1 1 0,0-1 0,0 1 0,-3 2 0,2-1 0,1 1 0,0-1 0,1 0 0,-1 1 0,1 0 0,-1 0 0,1 0 0,0 0 0,1 0 0,-1 0 0,1 0 0,-2 6 0,-1 12 0,1 0 0,1 0 0,0 0 0,3 27 0,0-14 0,-1-21 0,1 1 0,0 0 0,2-1 0,-1 1 0,2-1 0,0 0 0,1 0 0,0 0 0,1 0 0,0-1 0,9 13 0,-10-19 0,-1-1 0,1 1 0,0-1 0,1 0 0,0 0 0,0-1 0,0 1 0,0-1 0,1-1 0,0 1 0,0-1 0,0-1 0,1 1 0,-1-1 0,1 0 0,0-1 0,-1 0 0,1 0 0,0 0 0,0-1 0,12 0 0,-15-1 0,0 0 0,0 0 0,0 0 0,-1-1 0,1 0 0,0 0 0,0 0 0,0-1 0,-1 1 0,1-1 0,-1 0 0,1 0 0,-1-1 0,0 1 0,0-1 0,0 0 0,0 0 0,-1-1 0,1 1 0,-1-1 0,0 1 0,0-1 0,0 0 0,0 0 0,-1-1 0,4-5 0,5-16 0,0-1 0,-1 0 0,-2 0 0,6-37 0,-8 35 0,1 1 0,2-1 0,20-48 0,-26 72 0,0 0 0,0 0 0,0 0 0,1 1 0,0-1-1,-1 1 1,2-1 0,-1 1 0,0 1 0,1-1 0,0 1 0,0-1 0,0 1 0,0 1 0,0-1 0,1 1-1,-1 0 1,1 0 0,-1 0 0,1 1 0,0 0 0,0 0 0,0 0 0,-1 1 0,1 0 0,0 0 0,0 1-1,8 1 1,-12-1 0,0-1 0,1 1-1,-1 0 1,0 0 0,0 1-1,0-1 1,0 0-1,0 1 1,0-1 0,0 1-1,0 0 1,-1 0 0,1 0-1,-1-1 1,1 1 0,-1 1-1,0-1 1,0 0-1,0 0 1,0 0 0,0 1-1,0-1 1,0 3 0,2 8-2,0 0 1,2 25-1,-3-12 3,0-1 0,-2 1 1,-1-1-1,0 1 0,-2-1 0,-2 1 0,0-1 1,-1 0-1,-1-1 0,-20 44 0,13-40 2,7-16-3,1 0 0,0 1 0,1-1 0,0 1 0,-3 17 0,8-30 0,0 1 0,0-1 0,0 0 0,0 0 0,0 1 0,0-1 0,0 0 0,0 0 0,0 0 0,0 1 0,1-1 0,-1 0 0,0 0 0,0 0 0,0 0 0,0 1 0,1-1 0,-1 0 0,0 0 0,0 0 0,0 0 0,1 0 0,-1 0 0,0 0 0,0 1 0,0-1 0,1 0 0,-1 0 0,0 0 0,0 0 0,1 0 0,-1 0 0,0 0 0,0 0 0,0 0 0,1 0 0,-1 0 0,0 0 0,0 0 0,1-1 0,-1 1 0,0 0 0,0 0 0,0 0 0,1 0 0,-1 0 0,0 0 0,0 0 0,0-1 0,0 1 0,1 0 0,-1 0 0,0 0 0,0 0 0,0-1 0,0 1 0,0 0 0,0 0 0,1 0 0,-1-1 0,0 1 0,11-9 0,0-1 0,-1 0 0,0-1 0,-1 0 0,0 0 0,0-1 0,-1 0 0,8-17 0,6-16-7,17-51 1,-28 68 3,4-8-3,-2-2-1,-1 0 1,-2 0-1,8-58 1,-18 95 6,1 0 1,-1 1-1,0-1 1,0 0-1,0 0 0,0 0 1,0 1-1,0-1 1,-1 0-1,1 0 1,0 1-1,0-1 0,0 0 1,-1 0-1,1 1 1,0-1-1,-1 0 1,0 0-1,1 1 0,-1 0 1,1-1-1,-1 1 0,1 0 0,-1 0 1,1 0-1,-1 1 0,1-1 1,-1 0-1,1 0 0,-1 0 0,1 0 1,-1 0-1,1 1 0,-1-1 1,1 0-1,-1 0 0,1 1 0,0-1 1,-1 0-1,1 1 0,0-1 1,-1 0-1,1 1 0,0-1 0,-1 0 1,1 2-1,-6 4 0,2 1 0,-1 0 0,1 0 0,0 0 0,1 1 0,0-1 0,0 1 0,0 0 0,1 0 0,-2 10 0,-1 11 0,-1 48 0,4-41 1,0 64 8,2-89-8,1 0 0,0 0 0,1-1-1,0 1 1,1-1 0,7 19 0,-7-24-1,-1-1 0,1 1 0,0-1 0,0 0 0,0 0 0,0 0 0,1-1 0,0 1 0,0-1 0,0 0 0,0 0 0,0 0 0,0 0 0,1-1-1,-1 0 1,1 0 0,0 0 0,0 0 0,6 1 0,7 0 1,0-1-1,0-1 1,1 0-1,17-2 1,-18 1 0,-9-1 0,0 1-1,0-1 1,0-1 0,0 1 0,0-2 0,-1 1 0,1-1 0,-1 0 0,1-1 0,-1 0 0,0 0-1,-1-1 1,10-7 0,-8 4-1,0 0 1,-1-1-1,1 0 0,-2-1 0,1 0 1,-1 0-1,-1 0 0,10-21 0,-6 3 0,0 0 0,-2 0 0,-1 0 0,-1-1-1,-2 0 1,-1-1 0,0-39 0,-3 39 0,0-6 0,-7-69-1,5 94 2,0 0 0,-1 0-1,0 1 1,-1-1-1,0 1 1,0-1-1,-1 2 1,-1-1-1,0 0 1,-11-13-1,17 22 2,-1 0-1,0 0 0,0 0 0,0 0 1,0 0-1,0 0 0,0 0 1,0 1-1,0-1 0,0 0 0,0 0 1,0 1-1,0-1 0,0 1 1,-1-1-1,1 1 0,0 0 0,0-1 1,-2 1-1,2 0-1,1 1 0,-1-1 0,0 1 0,0 0 0,1-1 0,-1 1 0,1 0 0,-1-1 0,0 1 0,1 0 0,-1 0 0,1-1 0,0 1 0,-1 0 1,1 0-1,0 0 0,-1 0 0,1-1 0,0 1 0,0 0 0,0 0 0,0 0 0,0 0 0,0 0 0,0 0 0,0 0 0,0 0 0,0 1 0,0 65 0,3 0 0,12 70 0,4 23 0,-15-110-2,2 1 1,18 74-1,-23-122-62,-1-2 27,0 1-1,1-1 1,-1 0 0,0 0-1,0 0 1,1 0-1,-1 0 1,1 0 0,-1 0-1,1 0 1,-1 0 0,1 0-1,0 0 1,-1 0-1,1 0 1,0 0 0,1 0-1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4:20.9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31871,'6'0'704,"3"0"-592,5 0-80,2 7-16,3 8 16,-3 3-32,-3 8 0,-3 0 0,-6 6 0,-4-5 0,0 1 0,0-4-32,-14-5 16,-1-6-112,-3-12-817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4:21.3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60 25 31470,'-4'-20'810,"4"20"-798,0 0 0,0-1 0,0 1 0,-1 0 0,1-1 0,0 1 0,0 0 0,-1 0 0,1-1 0,0 1 0,0 0 0,-1 0 0,1 0 0,0-1 0,0 1 0,-1 0 0,1 0 0,0 0 0,-1 0 0,1 0 0,0-1 0,-1 1 0,1 0 0,0 0 0,-1 0 0,1 0 0,0 0 0,-2 0 0,1 1-10,0 0 0,-1 0 1,1 0-1,-1 0 1,1 0-1,0 0 1,0 0-1,0 1 0,0-1 1,0 0-1,0 1 1,0-1-1,0 0 1,0 1-1,1-1 0,-1 1 1,0 0-1,0 2 1,-5 20 0,0 1 1,1-1 0,2 1-1,1 0 1,0 1 0,2-1-1,5 40 1,-4-58-4,0-1 0,0 1 0,1-1 0,0 0 0,0 1 0,1-1 0,0 0 0,0 0 0,7 9 0,-8-12 0,0 0 0,0 0 0,1 0 0,0-1 0,-1 1 1,1-1-1,0 0 0,0 0 0,1 0 0,-1 0 0,0 0 1,0-1-1,1 0 0,-1 0 0,1 1 0,-1-2 0,1 1 0,7 0 1,-8 0 1,1-1-1,0 0 1,-1 0 0,1-1 0,0 1 0,-1-1 0,1 1 0,-1-1 0,1 0 0,-1-1-1,0 1 1,1 0 0,4-4 0,-5 2-1,1 0 0,-1 0-1,0-1 1,-1 1 0,1-1-1,-1 1 1,1-1 0,-1 0-1,0 0 1,-1 0 0,3-5-1,0-5 4,1-1 0,-2 0-1,0 0 1,0 0-1,-2-1 1,0 1 0,-1-20-1,0 27-3,0 0 0,-1 1 0,0-1 0,-1 0 0,0 0-1,0 0 1,0 1 0,-1-1 0,0 1 0,-1 0 0,1 0 0,-1 0-1,-1 0 1,1 1 0,-9-9 0,10 12 9,0 1-1,-1 0 1,1 0-1,-1 0 1,0 1-1,1-1 1,-1 1 0,0 0-1,0 0 1,0 0-1,0 0 1,0 1 0,0-1-1,-5 1 1,2 0-285,1 1 1,-1 0-1,1-1 1,0 2-1,-1-1 1,1 1-1,0 0 1,-7 3 0,-20 17-9541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4:21.7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232 36 32095,'-1'-2'21,"0"0"1,0 0-1,-1 0 1,1-1 0,-1 1-1,1 0 1,-1 1-1,1-1 1,-1 0 0,0 0-1,0 1 1,0-1-1,0 1 1,0-1-1,0 1 1,-1 0 0,1 0-1,0 0 1,-1 0-1,1 1 1,0-1 0,-1 0-1,1 1 1,-1 0-1,1-1 1,-1 1-1,1 0 1,-5 1 0,2 0-23,0 0 0,0 1-1,1-1 1,-1 1 0,1 0 0,-1 0 0,1 1 0,0-1 0,0 1 0,0 0 0,0 0 0,0 1 0,-6 6 0,-1 4 3,1 0 0,0 1 1,0 1-1,2-1 1,0 1-1,1 1 0,0 0 1,2-1-1,-7 33 1,5-11-2,3-1 0,1 1 1,3 63-1,1-81 0,1-1 1,1 0-1,1 0 0,1 0 1,0 0-1,2-1 0,0 0 0,1 0 1,0-1-1,2 0 0,0 0 1,22 26-1,-18-26-27,1-1 0,1 0 0,1-2 0,0 0 0,1 0 0,0-2 0,1 0 0,0-1 0,1-1 0,41 14 0,31 0-649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4:22.2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31326,'1'-1'52,"0"0"0,0 0-1,0 1 1,0-1 0,0 0 0,1 1-1,-1-1 1,0 1 0,0-1-1,0 1 1,1 0 0,-1 0-1,0-1 1,1 1 0,-1 0 0,0 0-1,0 0 1,1 0 0,-1 1-1,0-1 1,1 0 0,0 1-1,5-1 49,3 0-93,0 1 1,0 0-1,-1 1 0,1 0 1,0 0-1,-1 1 0,1 0 1,-1 1-1,0 0 0,0 0 1,13 9-1,-10-4-2,-1 0 0,1 0-1,-2 2 1,1-1 0,-1 1-1,-1 1 1,10 15 0,-6-7-3,-2 1 1,0 0 0,-2 1-1,0 0 1,-1 1-1,-1-1 1,-2 2 0,0-1-1,2 37 1,-5-35-3,-2 0 0,-4 36 0,2-51 0,0 1-1,0-1 1,-1 0-1,0 0 0,-1 0 1,0 0-1,-1 0 0,-7 10 1,-1-1-205,0-1 0,-2 0 0,0-1 0,-1-1 0,-32 26 0,1-9-4002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4:28.0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229 0 27613,'-10'1'1231,"-1"0"-1,0 1 1,-17 4 0,17-3-1215,0 0 0,0-1-1,-20 1 1,-73-3 75,104 23-46,24 258-10,1-16-38,-24-201 3,0 27 0,20 151 0,24 76 0,-41-279 0,9 177 0,-13-215 0,0 0 0,1 0 0,-1-1 0,1 1 0,0 0 0,-1 0 0,1-1 0,0 1 0,-1 0 0,1-1 0,0 1 0,0-1 0,-1 1 0,1-1 0,0 0 0,0 1 0,0-1 0,0 0 0,-1 1 0,1-1 0,0 0 0,0 0 0,0 0 0,0 0 0,0 0 0,2 0 0,30 2 0,-30-2 0,147-2-267,-155 2-683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4:29.7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34 31679,'0'0'28,"0"-1"1,0 1-1,0-1 1,0 1-1,0 0 1,0-1-1,0 1 1,0 0-1,0-1 1,0 1-1,0 0 1,0-1-1,0 1 1,0 0-1,1-1 1,-1 1-1,0 0 1,0-1-1,0 1 1,1 0-1,-1 0 1,0-1-1,0 1 1,1 0-1,-1 0 1,0-1-1,0 1 1,1 0-1,-1 0 1,0 0-1,1 0 1,0-1-1,18-6 226,32 0-456,-39 6 298,47-5-96,62 4 0,-117 2 0,-3 0 0,-1 0 0,0 0 0,1 1 0,-1-1 0,1 1 0,-1-1 0,1 0 0,-1 1 0,0-1 0,1 1 0,-1-1 0,0 1 0,0-1 0,1 1 0,-1-1 0,0 1 0,0-1 0,0 1 0,1-1 0,-1 1 0,0 0 0,0-1 0,0 1 0,0-1 0,0 1 0,0-1 0,0 1 0,0 0 0,-1 0 0,0 19 0,-1-14 0,0 0 0,0 0 0,-1-1 0,1 1 0,-1-1 0,0 1 0,0-1 0,-1 0 0,0 0 0,0-1 0,-6 7 0,-56 46 0,57-50 0,-40 29 0,-18 15 0,97-48 0,28-5 0,-26 0 0,0 2 0,40 5 0,-68-4 0,-1-1 0,0 1 0,1 0 0,-1 1 0,0-1 0,0 0 0,0 1 0,0 0 0,0 0 0,0 0 0,0 0 0,-1 0 0,1 0 0,-1 1 0,0-1 0,1 1 0,-1 0 0,0 0 0,-1 0 0,1 0 0,0 0 0,-1 0 0,0 0 0,0 0 0,0 1 0,1 3 0,1 10 0,0-1 0,-1 1 0,-1-1 0,-2 20 0,1-20 0,0-8 0,-1-1 0,0 1 0,0 0 0,-1-1 0,0 0 0,0 1 0,-1-1 0,0 0 0,0 0 0,-1-1 0,0 1 0,0-1 0,0 1 0,-1-1 0,0-1 0,-11 11 0,12-12 0,-1 0 0,-1 0 0,1 0 0,-1 0 0,1-1 0,-1 0 0,0 0 0,0-1 0,0 0 0,-1 0 0,1 0 0,-1 0 0,1-1 0,-1-1 0,1 1 0,-1-1 0,1 0 0,-1 0 0,1-1 0,-9-1 0,8 0-5,1-1-1,0 0 1,0 0 0,0 0-1,1-1 1,-1 0 0,1 0-1,0 0 1,0-1 0,0 0-1,1 1 1,-8-11 0,12 11-214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4:32.9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10 105 32271,'21'-30'245,"21"-43"1,-38 71-241,-1 12-4,-1 14-2,-2-23 1,13 407 0,-16-407 0,0 0 0,1 0 0,-1 0 0,0 0 0,1-1 0,-1 1 0,0-1 0,0 0 0,1 0 0,-1 0 0,-3 0 0,4 0 0,-2 0 0,-2-1 0,0 1 0,0 0 0,1 1 0,-1-1 0,0 1 0,-11 3 0,23-2 0,29-2 0,2 1 0,0-1 0,0-3 0,43-7 0,-66 5-304,-14 0-593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4:36.2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0 164 31807,'1'-2'55,"-1"0"0,0 0 0,1 0 0,0 0 0,-1 0 0,1 0 0,0 0 0,0 0 0,0 0 0,0 0 0,1 1 1,-1-1-1,0 0 0,1 1 0,-1-1 0,1 1 0,2-2 0,36-25-139,-16 12 137,-22 14-53,42-36 0,-42 36 0,1-1 0,-1 1 0,0 0 0,0-1 0,0 0 0,0 0 0,0 1 0,-1-1 0,1 0 0,-1 0 0,0 0 0,0-1 0,0 1 0,1-4 0,-2 428 0,-1-420 0,1 0 0,-1 0 0,1 0 0,-1 0 0,1 0 0,-1 0 0,0 0 0,1 0 0,-1 0 0,0-1 0,0 1 0,1 0 0,-1 0 0,0-1 0,0 1 0,0 0 0,0-1 0,0 1 0,0-1 0,0 1 0,0-1 0,0 0 0,-1 1 0,1-1 0,0 0 0,0 0 0,0 0 0,-1 0 0,-39 4 0,37-4 0,-37 3 0,27-2 0,28-1 0,19 1 0,0-1 0,0-2 0,-1-1 0,1-2 0,53-15 0,-54 9-173,-48 11-278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4:36.9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6 148 32047,'-1'-4'30,"0"0"1,0 1-1,0-1 1,1 0-1,-1 0 1,1 0 0,0 0-1,0 0 1,0 0-1,1 0 1,0 0-1,0 0 1,0 0-1,0 0 1,0 1 0,1-1-1,-1 0 1,1 1-1,0-1 1,0 1-1,0 0 1,1 0-1,5-6 1,-2 3-32,1 1 0,0 0-1,0 1 1,1-1 0,-1 1 0,1 1 0,0-1 0,0 1-1,0 1 1,12-3 0,-11 3 1,0 0 0,-1 1 0,1 0 0,0 0 0,0 1 0,14 2 0,-21-2 0,1 0 0,-1 1 0,1-1 0,-1 1 0,0 0 0,0 0 0,1 0 0,-1 0 0,0 0 0,0 0 0,0 1 0,0-1 0,0 1 0,0-1 0,0 1 0,-1 0 0,1 0 0,-1 0 0,1 0 0,-1 0 0,0 0 0,1 0 0,-1 0 0,0 0 0,-1 1 0,1-1 0,1 5 0,-1 4 0,1-1 0,-2 1 0,0 0 0,0 0 0,-1 0 0,0 0 0,-1-1 0,0 1 0,-1 0 0,0-1 0,0 0 0,-1 0 0,-1 0 0,0 0 0,0 0 0,0-1 0,-2 0 0,1 0 0,-11 11 0,-10 7 0,0 0 0,-1-2 0,-2-1 0,-40 26 0,74-53 0,7-5 0,1 1 0,-1 0 0,1 1 0,0 0 0,14-4 0,-13 6 0,1 1-1,0 0 1,-1 1-1,1 0 1,0 1 0,0 1-1,0 0 1,0 1-1,0 0 1,0 1-1,0 1 1,22 7 0,-31-8-91,0 0 0,0-1 0,0 1-1,-1-1 1,1 0 0,1 0 0,4-1 0,-3 0-2104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4:38.0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81 30366,'-1'-1'75,"0"0"1,0 0-1,1-1 1,-1 1-1,1 0 1,-1-1-1,1 1 1,-1 0-1,1-1 1,0 1-1,0-1 0,-1 1 1,1-1-1,0 1 1,0-1-1,1 1 1,-1 0-1,0-1 1,0 1-1,1-1 1,-1 1-1,1-1 1,-1 1-1,1 0 1,0-1-1,-1 1 0,1 0 1,1-1-1,1-1-77,1 1-1,-1 0 1,1 0-1,0 0 1,0 1-1,0-1 0,0 1 1,5-1-1,-3 0 47,28-5-16,0 1 0,0 1 1,1 2-1,44 2 0,-78 1-27,-1 1 0,0-1 0,1 0-1,-1 1 1,1-1 0,-1 0 0,0 1-1,1-1 1,-1 1 0,0-1 0,0 1-1,1-1 1,-1 1 0,0-1 0,0 1-1,0-1 1,1 1 0,-1-1 0,0 1-1,0-1 1,0 1 0,0-1 0,0 1-1,0-1 1,0 1 0,0 0 0,-1 22-5,1-16 6,11 282 3,9 445 22,-6-536-27,1 79 0,-14-226 0,0-19 0,-4 41 0,3-71 0,0-1 0,0 0 0,0 0 0,-1 1 0,1-1 0,0 0 0,-1 0 0,1 1 0,-1-1 0,0 0 0,1 0 0,-1 0 0,0 0 0,0 0-1,1 0 1,-1 0 0,0 0 0,0 0 0,0 0 0,0 0 0,-1-1 0,1 1 0,0 0 0,0-1 0,0 1 0,0-1 0,-1 1 0,1-1 0,-3 1 0,-4 0 1,1-1 0,-1 0-1,0 0 1,-12-1 0,16 0-4,-1 0 1,1 0-1,-1 1 0,0 0 1,1 0-1,-1 0 0,1 1 0,-1-1 1,0 1-1,1 0 0,-1 1 1,-4 1-1,-8 9-576,9-11-1515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0:25.9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44 32063,'36'-12'112,"12"6"96,11-4-64,2 6-80,2-1-16,-4 3 0,-13 0-32,-16-1-16,-17 3 0,-21 0-864,-25 0-2146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5:03.2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33 372 32095,'-32'0'547,"31"0"-486,13 0-24,87-5-24,154-28 0,-117 13-12,-4 2-1,423-48 0,-232 62 0,30-3 0,1-38 0,146-13 0,-465 57 0,601-57 0,-467 34 0,309-2 0,-98 21 0,221 3 0,-85 27 0,-465-20 0,-1 3 0,80 24 0,51 9 0,-45-16 0,-73-12 0,75 6 0,282 27 0,-366-38 0,71 12 0,-68-9 0,0-3 0,66 1 0,-105-9 0,37 1 0,0-3 0,61-10 0,-110 10 0,0 1 0,0-1 0,0 0 0,0-1 0,0 1 0,5-4 0,-11 5 0,1 0 0,-1 1 0,1-1 0,-1 1 0,0-1 0,1 0 0,-1 0 0,0 1 0,0-1 0,1 0 0,-1 1 0,0-1 0,0 0 0,0 0 0,0 1 0,0-1 0,0 0 0,0 0 0,0 1 0,0-1 0,0 0 0,-1 1 0,1-1 0,0 0 0,0 0 0,-1 1 0,1-1 0,-1 0 0,-10-16 0,-3 4 0,-1 1 0,0 1 0,-21-13 0,5 4 0,4 3 0,0 1 0,-1 1 0,-1 2 0,-37-13 0,143 31 0,-51 1 0,0 1 0,-1 1 0,0 1 0,41 20 0,-62-27 0,-1 0 0,1 0 0,0 1 0,-1-1 0,0 1 0,0 0 0,0 0 0,0 0 0,0 0 0,0 0 0,-1 1 0,1-1 0,-1 1 0,0 0 0,0-1 0,-1 1 0,1 0 0,-1 0 0,0 0 0,0 0 0,0 1 0,0-1 0,-1 0 0,1 0 0,-1 0 0,0 1 0,-1-1 0,1 0 0,-1 0 0,0 0 0,0 0 0,0 1 0,0-1 0,-3 5 0,-3 5 0,-1 0 0,0 0 0,0-1 0,-1 0 0,-1-1 0,0 0 0,-24 20 0,29-26-7,-1-1 1,1 0-1,-1-1 1,-1 1-1,1-1 1,0-1-1,-1 1 1,-10 3-1,-6-3-158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5:04.5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353 14 31566,'0'-1'8,"0"1"0,0-1 0,0 1 0,0-1-1,0 1 1,0-1 0,0 1 0,0-1-1,0 1 1,0-1 0,0 1 0,0 0-1,0-1 1,-1 1 0,1-1 0,0 1-1,0-1 1,-1 1 0,1 0 0,0-1 0,0 1-1,-1 0 1,1-1 0,0 1 0,-1 0-1,1-1 1,-1 1 0,1 0 0,0 0-1,-1-1 1,1 1 0,-1 0 0,1 0 0,-1 0-1,0 0 1,-19 5 337,-20 23 71,-188 214-400,222-235-11,-1 1-8,0 1 1,1 0-1,-1 0 1,2 0-1,-8 15 1,12-21 3,0-1 1,0 0 0,1 0 0,-1 1-1,1-1 1,0 0 0,-1 1 0,1-1-1,0 0 1,0 1 0,1-1 0,-1 0-1,0 1 1,1-1 0,0 0 0,-1 1-1,1-1 1,0 0 0,0 0-1,0 0 1,1 0 0,-1 0 0,0 0-1,1 0 1,-1 0 0,1-1 0,-1 1-1,1 0 1,0-1 0,0 0 0,2 2-1,28 18 6,1-1-1,1-1 0,0-2 0,2-2 0,0-1 1,0-2-1,1-1 0,40 6 0,-17-13-577,-36-4-1120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5:07.1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18 111 29101,'0'-18'730,"1"11"-523,-1 1 0,0 0 1,0-1-1,0 1 0,-1 0 0,0 0 1,0 0-1,-1-1 0,0 1 0,-4-9 1,0 0 244,8 34-405,8 105 33,0 0-54,-10-98-20,-1 28 4,2 1 0,3 0 0,15 76 0,-2-61-9,-2 0 0,-4 1 1,3 93-1,-24 624-1,10-719 0,4 280 0,25-1 0,-5-86 0,-9-74 0,12 448 0,16-114 0,-24-361 0,37 175 0,-32-218 0,-5 2 0,4 134 0,-22-230 0,17 414 0,5 7 0,-19-298 0,9 71 0,1 91 0,-6 116 0,-7-356 0,-2 1 0,-13 81 0,-7 81 0,21-234 0,0 0 0,0 0 0,-1-1 0,1 1 0,-1 0 0,1 0 0,-1 0 0,0-1 0,0 1 0,0 0 0,0 0 0,-1 0 0,1 1 0,0-1 0,-1 0 0,1 0 0,-3-1 0,-38-36 0,20 20 0,6 6 0,-1 0 0,0 1 0,-1 1 0,-25-11 0,20 10 0,1-1 0,-30-21 0,46 29 0,0 0 0,1 0 0,0 0 0,0-1 0,0 0 0,1 0 0,-1 0 0,2 0 0,-1-1 0,0 1 0,1-1 0,-3-12 0,6 19 0,-1 0 0,1 0 0,0 0 0,0-1 0,0 1 0,0 0 0,0 0 0,0 0 0,0-1 0,0 1 0,0 0 0,0 0 0,0 0 0,0-1 0,0 1 0,0 0 0,0 0 0,0-1 0,0 1 0,0 0 0,0 0 0,0 0 0,0-1 0,0 1 0,0 0 0,0 0 0,1 0 0,-1-1 0,0 1 0,0 0 0,0 0 0,0 0 0,0 0 0,1-1 0,-1 1 0,0 0 0,0 0 0,0 0 0,0 0 0,1 0 0,-1 0 0,0-1 0,13 5 0,21 16 0,-26-15 0,130 87 0,-133-90 0,1 1 0,-1-1 0,0 0 0,1-1 0,0 1 0,-1-1 0,1 0 0,0-1 0,10 1 0,56-8 0,-9 1 0,-24 15 0,-29-8 0,-8-1 0,0 0 0,-1 0 0,1 1 0,0-1 0,0 0 0,0 0 0,0-1 0,0 1 0,-1 0 0,1-1 0,0 1 0,0-1 0,-1 1 0,1-1 0,0 0 0,0 0 0,-1 0 0,1 0 0,-1 0 0,1 0 0,-1 0 0,0-1 0,1 1 0,-1 0 0,0-1 0,2-2 0,-2 3 0,6-9 0,-1 0-1,0 0 1,0 0-1,-1-1 1,0 0-1,-1 0 1,0 0-1,-1 0 1,0-1 0,-1 1-1,1-15 1,-3 27-200,-4 5-700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5:08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208 126 30190,'0'-54'2513,"-11"56"-2497,4 5-16,0 0 0,1 0 0,-1 0 0,2 1 0,-1 0 0,1 0 0,-8 17 0,4-9 0,-3 5 0,5-11 0,1 1 0,0 0 0,1 0 0,0 0 0,1 0 0,-4 15 0,8-26 1,-1 1-1,1-1 1,-1 1-1,1-1 1,-1 1 0,1-1-1,-1 0 1,0 1-1,1-1 1,-1 0 0,1 1-1,-1-1 1,0 0-1,1 1 1,-1-1 0,0 0-1,1 0 1,-1 0-1,0 0 1,0 0 0,1 0-1,-1 0 1,0 0-1,1 0 1,-2 0 0,1 0-1,-2 0-1,1 0 1,-1 0-1,0 0 0,0 1 1,1-1-1,-1 1 1,0 0-1,1 0 0,-1 0 1,1 0-1,-1 0 0,1 0 1,-1 1-1,1-1 0,0 1 1,0 0-1,0 0 0,0 0 1,0 0-1,0 0 1,0 0-1,1 0 0,-1 0 1,-1 4-1,2-5 4,19-31 10,2-2-9,-1-1 0,-1-1-1,-2-1 1,-2 0 0,-1-1 0,10-44 0,-23 79-4,0 1 0,1 0 0,-1-1 0,0 1 0,0 0 0,0-1 1,1 1-1,-1 0 0,0 0 0,1-1 0,-1 1 0,0 0 0,1 0 1,-1-1-1,0 1 0,1 0 0,-1 0 0,0 0 0,1-1 0,-1 1 1,0 0-1,1 0 0,-1 0 0,1 0 0,-1 0 0,0 0 0,1 0 1,-1 0-1,1 0 0,-1 0 0,0 0 0,1 0 0,-1 0 0,1 0 1,-1 1-1,0-1 0,1 0 0,-1 0 0,0 0 0,1 1 0,0-1 0,14 10 0,33 37 0,-27-25 0,30 24 0,-20-20-32,-22-17-63,1 0 0,0-1 0,0-1 0,1 1 0,0-2 1,20 10-1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5:19.9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101 42 28733,'-9'-10'3912,"-4"-4"-3888,12 14-23,1-1 0,0 1-1,-1 0 1,1 0 0,-1 0 0,1 0 0,-1 0 0,1 0 0,0-1 0,-1 1 0,1 0 0,-1 0 0,1 0 0,-1 0 0,1 1 0,-1-1 0,1 0 0,0 0 0,-1 0 0,1 0 0,-1 0 0,1 0-1,0 1 1,-1-1 0,1 0 0,-1 0 0,1 1 0,0-1 0,-1 0 0,1 0 0,0 1 0,-1-1 0,1 1 0,0-1 0,0 0 0,-1 1 0,1-1 0,0 1 0,-3 5-2,1 1 1,0-1 0,0 1 0,1-1 0,0 1-1,0-1 1,0 1 0,1 0 0,0-1 0,0 1-1,1 0 1,1 9 0,-1-15 0,0 1 1,-1-1-1,1 1 0,0-1 0,0 0 1,0 1-1,0-1 0,0 0 0,0 0 1,0 1-1,0-1 0,1 0 0,-1 0 1,0 0-1,1 0 0,-1-1 1,0 1-1,1 0 0,-1-1 0,1 1 1,0-1-1,-1 1 0,1-1 0,2 1 1,45 2 7,-39-4-7,-9 1-1,1 0 0,-1 0 0,1 0 0,-1 0 1,1-1-1,-1 1 0,1-1 0,-1 1 0,0-1 0,1 1 0,-1-1 0,0 0 0,1 0 1,-1 0-1,0 0 0,0 0 0,0 0 0,0 0 0,0 0 0,0 0 0,2-3 0,-2 1 1,1 0 0,-1 0-1,1 0 1,-1 0-1,0-1 1,0 1-1,-1 0 1,1-1-1,0-6 1,-1 7-1,0-1 1,0 1-1,0-1 0,0 1 1,-1-1-1,1 1 1,-1 0-1,0-1 0,0 1 1,0 0-1,0-1 0,-1 1 1,1 0-1,-1 0 0,0 0 1,0 0-1,0 0 1,0 1-1,0-1 0,-1 1 1,-2-3-1,-3 1 0,-1 1 0,0 0 0,1 1 0,-1 0 0,0 0 0,0 1 0,0 0 0,0 1 0,-16 1 0,11-1 0,13 0 0,0 0 0,0 1-1,0-1 1,0 0 0,0 1 0,0-1 0,0 1-1,0-1 1,1 1 0,-1-1 0,0 1 0,0 0-1,1-1 1,-1 1 0,0 0 0,1 0 0,-1 0 0,0-1-1,1 1 1,-1 0 0,1 0 0,0 0 0,-1 0-1,1 0 1,0 0 0,-1 0 0,1 0 0,0 0-1,0 0 1,0 0 0,0 2 0,-1 39-9,2-32 8,-2-7 1,2-1 0,-1 1 0,0-1 0,0 1 0,1-1 0,-1 0 0,1 1 0,0-1 0,-1 0 0,1 0 0,0 1 0,1-1 0,-1 0 0,0 0 0,1 0 0,-1 0 0,1 0 0,-1-1 0,1 1 0,0 0 0,0-1 0,0 1 0,0-1 0,0 0 0,0 1 0,0-1 0,0 0 0,0 0 0,5 1 0,3 0 0,1 0 0,0 0 0,0-1 0,0 0 0,12-1 0,-18 0 0,-3 0 0,-1-1 0,1 1 0,0 0 0,-1 0 1,1 0-1,-1-1 0,1 1 0,-1-1 0,0 1 0,1-1 0,-1 0 0,1 0 0,-1 1 1,0-1-1,0 0 0,1 0 0,-1 0 0,0 0 0,0 0 0,0-1 0,1-1 0,0 0 1,-1 0-1,1 1 1,-1-1-1,0 0 1,0 0-1,0 0 1,-1 0-1,1 0 1,-1 0-1,0-6 1,1 5-1,-1 1 1,0-1-1,-1 1 0,1 0 1,-1-1-1,1 1 1,-1 0-1,0 0 0,0-1 1,0 1-1,-1 0 0,1 0 1,-1 0-1,0 0 0,0 0 1,0 1-1,0-1 1,0 1-1,0-1 0,-1 1 1,-4-4-1,1 4 0,0 0 0,0 0 0,-1 1 0,1-1 0,0 2 0,-1-1 0,1 1 0,-11 0 0,13 0 0,0 0 0,1 1 0,-1-1 0,1 1 0,-1 0 0,1 0 0,-1 0 0,1 0 0,-1 0 0,1 1 0,0 0 0,0-1 0,0 1 0,0 1 0,0-1 0,-3 3 0,2 1-1,1 0 0,0 0 0,0 1-1,0 0 1,1-1 0,0 1 0,0 0 0,1 0 0,-1 0 0,2 0-1,-1 0 1,1 0 0,1 14 0,-1-16 1,0-4 0,0 0 0,0 0-1,1 0 1,-1 0 0,0 0 0,0 0-1,1 0 1,-1 0 0,1 0 0,-1-1-1,1 1 1,-1 0 0,1 0 0,-1 0-1,1-1 1,0 1 0,-1 0 0,1-1 0,0 1-1,0-1 1,-1 1 0,1 0 0,0-1-1,0 0 1,0 1 0,0-1 0,0 0-1,0 1 1,0-1 0,-1 0 0,1 0-1,0 0 1,0 0 0,0 0 0,0 0 0,1 0-1,1 0 1,-1 0 0,0 0-1,0 0 1,0 0 0,0-1 0,0 1-1,1-1 1,-1 1 0,0-1-1,0 0 1,0 0 0,-1 0 0,1 0-1,0 0 1,3-3 0,-1-1 1,-1-1 0,0 1-1,0-1 1,-1 0 0,0 0 0,0 0 0,0 0 0,0 0 0,-1 0 0,0 0 0,-1 0 0,1-1 0,-1 1 0,0 0 0,-1-1 0,-2-11 0,2 17-8,-1 0 0,0-1 1,0 1-1,0 0 1,0 1-1,0-1 0,0 0 1,0 0-1,0 1 1,-1 0-1,1-1 0,0 1 1,0 0-1,0 0 1,-1 0-1,1 0 0,0 0 1,0 1-1,0-1 1,-4 2-1,3 4-417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6:10.6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240 12 32351,'0'-1'11,"-1"0"0,0 0 0,1 0 0,-1 1 0,0-1 0,1 0 0,-1 1 0,0-1 0,0 1 0,0-1 0,1 1 0,-1-1 0,0 1 0,0-1 0,0 1 0,0 0 0,0 0 1,0-1-1,0 1 0,0 0 0,0 0 0,0 0 0,0 0 0,0 0 0,0 0 0,-1 1 0,-39-1-60,30 0 75,-7 2-23,0 1 1,-1 0 0,1 1-1,1 1 1,-1 0 0,1 2-1,-18 8 1,35-14 0,-1 0 0,1 0 0,-1 0 0,1 0 0,0 0 0,-1 0 1,1 0-1,0 0 0,0 0 0,0 0 0,0 0 0,0 0 0,0 0 0,0 0 0,0 1 0,0-1 0,1 2 1,-1-3 1,1 26-1,2-1 0,7 32 0,1 8 12,9 446-17,-20-445 0,3 8 0,14 80 0,-6-80 0,-1 81 0,-20 167 0,8-279 0,1-12 0,0 0 0,6 47 0,-3-68 0,0 0 0,0-1 0,1 1 0,1-1 0,0 0 0,0 0 0,1-1 0,0 1 0,0-1 0,1 0 0,0 0 0,12 12 0,-13-18 0,0-1 0,0 0 0,0-1 0,0 1 0,0-1 0,0 0 0,1 0 0,-1-1 0,0 1 0,0-1 0,6-2 0,25-12 0,-30 11-1,1 1 1,-1 1-1,1-1 1,-1 1-1,1 0 0,0 0 1,0 1-1,10-1 1,-17 2-54,-4 0-775,-16 0-2685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6:18.5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9 179 30926,'-1'0'1567,"4"0"-1548,0-1 0,-1 1 0,1-1 0,0 0 0,0 0 1,-1 0-1,1 0 0,-1 0 0,1 0 0,3-4 0,1-1-18,0 0 0,-1 0 0,0-1-1,0 0 1,0 0 0,-1 0 0,0-1 0,0 0 0,-1 0-1,0 0 1,-1 0 0,0-1 0,0 0 0,0 1 0,-1-1-1,-1 0 1,0 0 0,1-17 0,-19 274-1,21-105 0,-4-142 0,-1 0 0,0 0 0,0 0 0,0 0 0,0 0 0,0-1 0,0 1 0,0 0 0,0-1 0,0 1 0,0-1 0,-1 1 0,1-1 0,0 1 0,0-1 0,-1 0 0,1 1 0,0-1 0,0 0 0,-1 0 0,0 0 0,-33 3 0,34-3 0,-44 3 0,45-1 0,8 0 0,9 0 0,-13-2 0,10 1 2,0-1-1,1 0 1,-1-2 0,0 1-1,0-2 1,0 0 0,25-9-1,-38 12-14,-5 1-403,-10 5-305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6:19.4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1 183 30270,'0'0'50,"0"1"0,0-1-1,0 0 1,0 0 0,0 0 0,0 1 0,0-1 0,0 0 0,0 0 0,0 0 0,0 1-1,0-1 1,1 0 0,-1 0 0,0 0 0,0 0 0,0 1 0,0-1 0,0 0-1,0 0 1,1 0 0,-1 0 0,0 1 0,0-1 0,0 0 0,0 0 0,1 0-1,-1 0 1,0 0 0,0 0 0,0 0 0,1 0 0,-1 0 0,0 0 0,0 0-1,0 0 1,1 0 0,-1 0 0,0 0 0,0 0 0,1 0 0,12-4 340,9-10-506,-12-2 128,0 0 0,-1 0 0,-1-1 0,0 0 0,-2-1 0,0 0 0,7-34 0,-4 273-12,1 6 0,-12-225 0,1-1 0,0 0 0,0 0 0,-1 1 0,1-1 0,-1 0 0,1 0 0,-1 0 0,1 0 0,-1-1 0,0 1 0,1 0 0,-1-1 0,0 1 0,0-1 0,1 1 0,-1-1 0,0 0 0,-2 0 0,-6 3 0,1-1 0,-37 16 0,76-17 0,6 0 14,-20 0-12,0 0 1,0-1-1,0-1 0,0-1 0,28-6 0,-43 7-9,-1 1 0,0 0-1,1 0 1,-1 0 0,0 0 0,1 0 0,-1 0 0,0 0 0,1-1 0,-1 1 0,0 0 0,1 0 0,-1-1 0,0 1 0,0 0 0,1 0 0,-1-1 0,0 1 0,0 0-1,1-1 1,-1 1 0,0 0 0,0-1 0,0 1 0,0 0 0,0-1 0,0 1 0,1 0 0,-1-1 0,0 1 0,0 0 0,0-1 0,0 1 0,0 0 0,0-1-1,0 1 1,-1-1 0,1-2-242,0-4-1405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6:20.8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31214,'0'0'1123,"9"0"-970,188 0-4,-196 2-146,1 0-1,-1 0 1,0 0-1,0 0 1,1 0-1,-1 0 1,0 1 0,-1-1-1,1 0 1,0 1-1,-1-1 1,1 1-1,-1-1 1,0 0 0,0 3-1,2 6 5,10 43 4,-3 1 1,-2 0-1,-1 103 1,-5-111-10,20 158 8,0-17 12,-14 390-22,-7-401 0,6 78 0,-32-231 0,22-23 0,-1 0 0,0 0 0,0 0 0,0 0 0,0-1 0,0 0 0,0 0 0,0 0 0,-6-2 0,-7 1 0,-9 1 20,17 0-54,11 0-181,10 0-308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6:21.3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 56 31518,'-2'0'1153,"6"0"-1137,20 0-16,11 0 16,11-6-16,1-5 0,-2 4 0,-6-5 0,-8 1 0,-12 6 0,-9 1-16,-22 4-3538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0:26.2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42 30046,'0'3'1392,"-2"-3"-271,4 0-1073,26 0-32,16 0 0,12 0 0,7-7-16,4-3 0,-4 6 0,-9-1 0,-16 3-112,-13-7-560,-20 2-2722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6:21.7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26 31070,'23'0'496,"10"0"97,8 0-273,6-7-208,-1 0-64,-7-1-32,-8 5-16,-11 3 0,-10 0-16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6:22.9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223 10 31070,'-1'-1'45,"0"0"0,0 0 0,0 1 0,0-1 0,0 0-1,0 1 1,0-1 0,0 1 0,0-1 0,-1 1 0,1-1 0,0 1 0,0 0-1,0-1 1,-1 1 0,1 0 0,-2 0 0,-27 0 4,22 0-9,-113 0 696,121 29-717,10 172 21,11 212-35,-20-326-5,0-37 0,-2 360 0,-4-364 0,-2-1 0,-17 60 0,13-67 0,2 1 0,2 1 0,-3 66 0,10 71 0,1-176 0,1 0 0,-1 0 0,1-1 0,-1 1 0,1-1 0,0 1 0,-1-1 0,1 1 0,0-1 0,0 0 0,-1 0 0,1 0 0,0 0 0,0 0 0,1-1 0,-2 1 0,31-1 0,-1-1 0,0-2 0,51-12 0,-21 4 0,-61 12-1,0 0 1,-1 0-1,1 0 0,0 0 1,0 0-1,0 0 0,0 0 1,0 0-1,0 0 0,0 0 1,0 0-1,0 0 0,0 0 1,0 0-1,0-1 0,0 1 1,0 0-1,0 0 0,0 0 1,0 0-1,0 0 0,0 0 1,0 0-1,0 0 0,0 0 1,0 0-1,0 0 0,0 0 1,1 0-1,-1 0 1,-8-1-39,-18 1-126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6:26.7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160 33 32143,'13'-29'523,"-11"25"-453,-10 19-71,-22 35 22,3-9-19,2 2 0,2 0 0,2 2 1,-19 61-1,40-106-2,0 0 0,0 1 0,0-1 0,0 0 0,0 1 0,0-1 0,0 0 0,0 0 0,0 1 0,0-1 0,0 0 0,0 0 0,0 1 0,0-1 0,0 0 0,1 0 0,-1 1 0,0-1 0,0 0 0,0 0 0,1 0 0,-1 1 0,0-1 0,0 0 0,0 0 0,1 0 0,-1 0 0,0 0 0,0 1 0,1-1 0,-1 0 0,0 0 0,0 0 0,1 0 0,-1 0 0,0 0 0,1 0 0,-1 0 0,0 0 0,0 0 0,1 0 0,15 0 0,-12 0 0,267-15 0,-266 15-5,-5 0-19,-4 0-62,-25 0-597,9 0-872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6:27.0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42 23979,'1'-7'2192,"6"-23"2561,-4 26-3426,-2 18-859,-3 502-455,2-515-45,0-2-178,0-5-425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6:28.0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 34 31454,'-3'-2'1172,"9"-2"-983,12-3-288,19-1 103,0 3 0,0 0 0,1 3-1,74 4 1,-111-2-4,-1 1 0,1-1-1,0 0 1,-1 0 0,1 1 0,-1-1 0,1 0-1,-1 1 1,1-1 0,-1 1 0,1-1-1,-1 0 1,1 1 0,-1-1 0,1 1 0,-1 0-1,0-1 1,1 1 0,-1-1 0,0 1 0,0-1-1,1 1 1,-1 0 0,0-1 0,0 1 0,0 0-1,0-1 1,0 1 0,0 0 0,0-1-1,0 1 1,0-1 0,0 1 0,0 0 0,0-1-1,0 1 1,-1 0 0,1 2-1,-1 0 0,1 0 0,-1-1 0,0 1 1,0-1-1,0 1 0,0-1 0,-3 5 0,-7 5 1,-1 0 0,-1-2 0,0 1 0,0-2 0,-29 16 0,-17 14 0,27-11 0,31-28 0,1 1 0,-1-1 0,1 0 0,-1 1 0,1-1 0,0 1 0,-1-1 0,1 1 0,-1-1 0,1 1 0,0-1 0,-1 1 0,1-1 0,0 1 0,0-1 0,-1 1 0,1-1 0,0 1 0,0 0 0,0-1 0,0 1 0,0-1 0,0 1 0,0 0 0,0-1 0,0 1 0,0-1 0,0 1 0,0 0 0,0-1 0,0 1 0,1-1 0,-1 1 0,0-1 0,0 1 0,1-1 0,-1 1 0,0-1 0,1 1 0,-1-1 0,0 1 0,1-1 0,-1 1 0,1-1 0,-1 0 0,1 1 0,-1-1 0,1 0 0,-1 1 0,1-1 0,-1 0 0,1 0 0,0 1 0,-1-1 0,1 0 0,-1 0 0,1 0 0,0 0 0,-1 0 0,2 0 0,25 5 0,-7-2 0,0 1 0,0 1 0,0 0 0,29 13 0,-44-16 0,-1 0 0,1 1 0,-1 0 0,0-1 0,0 1 0,0 1 0,0-1 0,0 0 0,-1 1 0,0 0 0,1 0 0,-1 0 0,-1 0 0,1 1 0,-1-1 0,1 1 0,-1-1 0,-1 1 0,1 0 0,-1 0 0,1 0 0,-1 0 0,-1 0 0,1 5 0,0-6 0,-1 0 1,0 0-1,0 0 1,0 0-1,0 0 1,-1 1-1,1-1 1,-1 0-1,0 0 0,0 0 1,-1-1-1,1 1 1,-1 0-1,0 0 1,0-1-1,0 1 1,0-1-1,-1 0 0,1 0 1,-1 0-1,0 0 1,0 0-1,0 0 1,0-1-1,-1 1 1,1-1-1,-1 0 0,1 0 1,-6 2-1,-5 2 1,1-1-1,-1 0 0,0-1 0,0-1 1,0 0-1,0-1 0,-1 0 0,1-1 1,-26-2-1,37 1-9,0 0 1,0-1-1,0 1 1,0-1-1,0 1 0,0-1 1,0 0-1,0 0 0,1-1 1,-1 1-1,0 0 1,1-1-1,-1 0 0,1 1 1,-1-1-1,1 0 0,0 0 1,0-1-1,0 1 1,0 0-1,0-1 0,0 1 1,1-1-1,-1 1 1,1-1-1,0 0 0,0 0 1,0 0-1,0 0 0,0 0 1,1 0-1,-1 0 1,1 0-1,0 0 0,-1 0 1,2 0-1,-1 0 0,1-4 1,0-4-1065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6:29.0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41 31006,'0'-1'13,"0"1"-1,1-1 1,-1 1-1,0-1 1,1 1 0,-1-1-1,0 1 1,1-1-1,-1 1 1,1 0-1,-1-1 1,1 1-1,-1 0 1,1-1 0,-1 1-1,1 0 1,0-1-1,-1 1 1,1 0-1,-1 0 1,1 0 0,0 0-1,-1-1 1,2 1-1,22-3 268,-15 1-132,58-9 320,130-5 0,-196 18-466,-1 1 0,1-1 0,-1 0 0,1 0 0,-1 1 0,0-1 0,0 0 0,0 0 0,-1 4 0,1-4 0,15 265 27,-15-211-19,20 881 12,-16-765-22,-4-96 0,17 126 0,-14-179 0,2 45 0,-24-66 0,-23-3 0,21-1 0,0 2 0,-25 3 0,45-3-2,1 0-1,0 0 1,0 0-1,-1 0 1,1 0 0,0 1-1,0-1 1,-1 0 0,1 0-1,0 0 1,0 0-1,0 0 1,-1 1 0,1-1-1,0 0 1,0 0-1,0 0 1,-1 1 0,1-1-1,0 0 1,0 0 0,0 1-1,0-1 1,0 0-1,0 0 1,0 1 0,0-1-1,-1 0 1,1 0-1,0 1 1,0-1 0,0 0-1,0 0 1,0 1-1,0-1 1,0 0 0,1 1-1,-1-1 1,0 0 0,0 3-244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6:05.5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1 748 31134,'0'0'1067,"28"2"-661,-5-5-401,1-1 1,0-1-1,-1 0 1,0-2-1,34-15 1,-21 8-7,304-95 1,-58 23 16,-234 72-13,0-2 0,-1-3 1,-1-1-1,67-40 0,-17 8 4,147-57 0,-144 67-5,-60 25-2,146-57 0,-50 30 0,-89 17 3,-47 49 10,-20 38-13,2 1 0,-19 114 0,27-113 3,-39 117 0,-3 19 10,41-152-11,-2 0 0,-2 0 0,-1-1 1,-3-1-1,-27 43 0,-33 99-2,47-102 0,24-58 12,1 0 1,-8 50 0,9-40-19,5-26 6,-1 0 0,-1-1 0,-7 18 0,6-19 0,2 0 0,-1 0 0,1 0 0,1 0 0,-3 16 0,-5 48 0,9-71 0,0-27-77,1 8-86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6:06.73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121 61 30734,'0'-12'478,"0"9"-379,0-1-1,0 1 1,0 0-1,0 0 1,0 0-1,-1 0 1,1 0-1,-1 0 1,-1-4-1,1 6-88,0 0 0,0 0-1,0 0 1,0 0 0,0 0-1,-1 0 1,1 0-1,0 0 1,0 1 0,-1-1-1,1 0 1,0 1-1,-1-1 1,1 1 0,-1 0-1,1-1 1,0 1 0,-1 0-1,1 0 1,-1 0-1,1 0 1,-1 0 0,-1 0-1,-1 0-5,1 0 1,0 0-1,0 1 0,0-1 0,-1 0 0,1 1 0,0 0 0,0 0 1,0 0-1,0 0 0,0 1 0,0-1 0,1 1 0,-1-1 1,-3 4-1,3-2-4,0 0 0,1 0 0,0 0 0,-1 1 0,1-1 0,0 1 0,1 0 0,-1-1 0,1 1 0,-1 0 0,1 0 0,0 5 0,-1 0 0,0 0-1,1-1 1,0 1 0,0 0 0,1 0 0,1 1-1,2 13 1,-3-21 1,0 1-1,1-1 1,0 0 0,-1 1-1,1-1 1,0 0 0,0 0-1,1 0 1,-1 1-1,0-1 1,1-1 0,-1 1-1,1 0 1,-1 0-1,1 0 1,0-1 0,0 1-1,0-1 1,0 0 0,0 1-1,0-1 1,0 0-1,0 0 1,1 0 0,-1 0-1,0-1 1,1 1-1,-1-1 1,0 1 0,1-1-1,-1 0 1,3 0 0,1 0 3,0 0 1,-1 0 0,1 0-1,0-1 1,-1 0 0,1 0-1,-1-1 1,1 1 0,7-5-1,-11 5-1,0-1 0,1 1 0,-1-1-1,0 0 1,0 0 0,0 0-1,-1 0 1,1-1 0,0 1 0,-1 0-1,0-1 1,1 1 0,-1-1 0,0 0-1,0 1 1,0-1 0,-1 0-1,1 1 1,-1-1 0,1 0 0,-1-4-1,1-3 4,0 1 0,-1-1-1,0 1 1,-1-1-1,0 1 1,-3-14 0,3 21-5,1 0-1,-1 0 1,0-1 0,0 1 0,0 0 0,-1 0 0,1 0 0,0 0 0,-1 0-1,1 0 1,-1 0 0,0 0 0,0 1 0,1-1 0,-1 1 0,0-1 0,0 1 0,-1 0-1,1 0 1,0 0 0,0 0 0,0 0 0,-1 0 0,1 1 0,-1-1 0,1 1-1,0-1 1,-1 1 0,1 0 0,-4 0 0,5 0-2,0 0 1,0 0-1,0 0 1,0 0-1,0 0 0,-1 0 1,1 0-1,0 1 1,0-1-1,0 0 0,0 1 1,0-1-1,0 1 1,0-1-1,0 1 0,0-1 1,0 1-1,0 0 1,1-1-1,-1 1 0,0 0 1,0 0-1,1-1 1,-1 1-1,0 0 0,1 0 1,-1 0-1,1 0 1,-1 1-1,0 2-3,0 0 0,0 0 1,1 0-1,0 1 0,0-1 0,1 6 1,-1 6-1,1-16 4,0 1-1,0 0 1,-1 0-1,1 0 1,0-1 0,0 1-1,0 0 1,0-1-1,0 1 1,0-1 0,0 1-1,1-1 1,-1 0 0,0 1-1,0-1 1,0 0-1,0 0 1,1 0 0,-1 0-1,0 0 1,0 0-1,0 0 1,2 0 0,-2 0 1,0 0 0,0 0 0,0 0 0,1 0 0,-1 0 0,0 0 0,0 0 0,0 0 0,0-1 0,1 1 0,-1 0 0,0-1 0,0 1 0,0 0 0,0-1 0,0 0 0,0 1 0,0-1 0,0 0 0,0 1 0,0-1 0,-1 0 0,1 0 0,0 0 1,0 0-1,0-1 0,-1 2-5,0-1 1,0 1 0,1-1-1,-1 1 1,0 0-1,-1-1 1,1 1 0,0-1-1,0 1 1,0-1 0,0 1-1,0 0 1,0-1 0,0 1-1,-1-1 1,1 1-1,0 0 1,0-1 0,-1 1-1,1-1 1,0 1 0,0 0-1,-1 0 1,1-1 0,0 1-1,-1 0 1,1-1-1,0 1 1,-1 0 0,1 0-1,-1 0 1,1-1 0,0 1-1,-1 0 1,1 0 0,-1 0-1,1 0 1,-1 0 0,1 0-1,-1 0 1,1 0-1,0 0 1,-1 0 0,1 0-1,-1 0 1,1 0 0,-1 0-1,1 0 1,0 1 0,-1-1-1,-3 0-80,-16 0-736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6:30.8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206 0 32239,'-1'8'29,"0"-1"1,0 0-1,-1 0 1,0 0-1,0 0 1,-1 0 0,-5 11-1,-32 54 186,23-45-186,-20 34-29,23-41 0,1 0 0,0 1 0,2 0 0,1 1 0,1 0 0,-12 43 0,20-65 0,1 1 0,0-1 0,0 1 0,0-1 1,0 1-1,0-1 0,1 1 0,-1-1 0,0 1 0,0-1 0,0 1 0,0-1 1,0 0-1,1 1 0,-1-1 0,0 1 0,0-1 0,1 1 0,-1-1 0,0 0 1,0 1-1,1-1 0,-1 0 0,1 1 0,-1-1 0,0 0 0,1 0 0,0 1 1,18 4 7,32-5 15,-35-1-15,49 3-3,-26-1-5,63-4 0,-92 0-5,-9 3-19,-14 0-817,-4 0-914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6:31.2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31182,'0'0'1516,"0"7"-1495,11 382-5,-10-159-16,-1-229 0,0-1 0,0 1 0,0-1-1,0 1 1,0 0 0,0-1 0,0 1 0,0-1 0,0 1 0,0-1-1,1 1 1,-1-1 0,0 1 0,0 0 0,0-1 0,1 1 0,-1-1-1,0 0 1,1 1 0,-1-1 0,0 1 0,1-1 0,-1 1 0,1-1-1,-1 0 1,1 1 0,-1-1-32,1 0 0,-1-1 0,1 1 0,-1 0 0,1 0 0,-1-1 0,1 1 0,-1 0 0,1-1 0,-1 1 0,0-1 0,1 1 0,-1-1 0,1 1 1,-1 0-1,0-1 0,0 1 0,1-1 0,-1 1 0,0-1 0,0 0 0,0 1 0,0-1 0,1 1 0,-1-1 0,0 1 0,0-1 0,0 1 0,0-2 0,4-26-3407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0:27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19 693 28541,'-2'3'352,"-1"1"0,1-1-1,0 1 1,1-1 0,-1 1 0,1 0 0,-1 0-1,1 0 1,0 0 0,0 0 0,0 7-1,3 47-557,-1-56 210,0 1 0,-1 0-1,2 0 1,-1-1 0,0 1-1,0-1 1,1 0 0,-1 1-1,1-1 1,0 0 0,0 0-1,0 0 1,0 0 0,0 0-1,0 0 1,0 0 0,1-1-1,-1 1 1,1-1 0,-1 0-1,1 0 1,-1 0 0,1 0 0,0 0-1,0 0 1,3 0 0,-2 0 0,1 0 1,-1-1-1,1 1 1,-1-1-1,1 0 1,-1 0-1,1 0 1,-1 0-1,1-1 1,-1 0-1,0 0 1,1 0-1,-1-1 1,0 1-1,0-1 1,6-3-1,-2-2-2,0-1-1,-1 1 0,0-1 0,0-1 1,-1 1-1,0-1 0,-1 0 1,0 0-1,0-1 0,-1 0 1,0 0-1,0 0 0,1-11 0,2-11 5,-1 0-1,4-64 1,-10-233-6,-2 298 0,-1-1 0,-2 1 0,-1 0 0,-15-46 0,15 64 0,0 11 0,5 3 0,1 1 0,-1 0 0,0-1 0,1 1 0,-1 0 0,1-1 0,-1 1 0,1 0 0,0-1 0,-1 1 0,1 0 0,0 0 0,1 1 0,-6 126 0,6 1 0,23 170 0,-20-278 0,0-1 0,2 1 0,0-1 0,16 36 0,-19-51 0,-1-1 0,1 0 0,0 1 0,0-1 0,1-1 0,-1 1 0,1 0 0,0-1 0,1 0 0,-1 0 0,1 0 0,-1 0 0,1-1 0,0 0 0,1 0 0,-1 0 0,0-1 0,1 1 0,0-1 0,-1-1 0,1 1 0,8 0 0,-8-1 0,0-1 0,0 1 0,-1-2 0,1 1 0,0-1 0,0 1 0,0-2 0,-1 1 0,1-1 0,-1 1 0,1-2 0,-1 1 0,6-4 0,-5 2 0,-1 0 0,0 0 0,0-1 0,-1 0 0,1 0 0,-1 0 0,0-1 0,-1 1 0,1-1 0,-1 0 0,3-7 0,5-14 0,-1 0 0,-2 0 0,9-43 0,5-90 0,-10 67 0,-9 66-5,-8 26-17,2 2 22,-1 0 0,1 0-1,-1 0 1,1 0 0,0 0 0,-1 1-1,1 0 1,0-1 0,0 1-1,0 0 1,0 0 0,0 1 0,1-1-1,-1 1 1,1-1 0,-1 1-1,1 0 1,0 0 0,-3 6 0,-1 1 0,0 0 0,1 0 0,1 1 0,-1-1 0,-3 19 0,4-12 3,0 0 1,2 1-1,0-1 0,1 1 1,1-1-1,0 1 1,2 0-1,6 33 0,-6-43-3,1 1 0,0-1 1,0 0-1,1 0 0,0 0 0,0-1 0,1 1 0,0-1 0,0 0 0,1 0 0,-1-1 0,2 1 0,-1-1 0,1-1 1,0 1-1,0-1 0,0 0 0,1-1 0,13 6 0,-5-4 0,1-1 0,0-1 0,0-1 0,0 0 0,0-1 0,0-1 0,1-1 0,-1 0 0,24-4 0,-34 3 0,-1 0 0,1-1 0,-1 0 0,0 0 0,0-1 0,0 1 0,0-1 0,0 0 0,0-1 0,-1 0 0,0 0 0,0 0 0,0 0 0,0-1 0,0 0 0,-1 0 0,0 0 0,0 0 0,0-1 0,-1 1 0,0-1 0,0 0 0,0 0 0,-1 0 0,3-11 0,-1-1 0,0 0 0,-1-1 0,0 1 0,-2-1 0,0 0 0,-1 1 0,-5-38 0,2 43 0,0 0 0,-1-1 0,0 1 0,-1 1 0,-1-1 0,0 1 0,0 0 0,-1 0 0,-1 0 0,0 1 0,-15-16 0,15 19 0,1 0 0,-1 1 0,0 0 0,-1 1 0,0 0 0,0 0 0,0 1 0,-1 0 0,0 0 0,0 1 0,0 0 0,0 1 0,0 1 0,-1-1 0,-13 0 0,19 3 0,-1-1 0,0 0 0,0 1 0,0 1 0,0-1 0,-12 3 0,17-3 0,-1 1 0,0 0 0,1 0 0,-1 0 0,1 0 0,-1 0 0,1 0 0,-1 0 0,1 0 0,0 0 0,-1 1 0,1-1 0,0 1 0,0-1 0,0 1 0,0-1 0,0 1 0,1-1 0,-1 1 0,0 0 0,1 0 0,-1 3 0,-2 3 0,1 1 0,0 0 0,1 0 0,0 0 0,1 0 0,0 0 0,0 1 0,0-1 0,2 0 0,-1 0 0,1 0 0,0-1 0,1 1 0,0 0 0,0-1 0,1 1 0,0-1 0,0 0 0,1-1 0,0 1 0,1-1 0,0 0 0,12 12 0,-9-11 0,1 0 0,1 0 0,-1-1 0,1 0 0,1-1 0,-1 0 0,1-1 0,0-1 0,0 0 0,0 0 0,1-1 0,-1 0 0,1-2 0,0 1 0,0-1 0,-1-1 0,1 0 0,20-4 0,-32 4-1,0-1 0,0 1 0,0-1-1,0 0 1,0 1 0,0-1 0,-1 0 0,1 0 0,0 1-1,-1-1 1,1 0 0,0 0 0,-1 0 0,1 0 0,-1 0-1,1 0 1,-1 0 0,0 0 0,1 0 0,-1 0 0,0 0-1,0 0 1,0 0 0,0 0 0,0 0 0,0 0 0,0 0 0,0-2-1,-5-31-1658,-12-2-5146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6:31.9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30 30286,'88'-21'2433,"-50"16"-2433,47 1 0,-84 5-1,-1 0 1,1 0-1,-1 0 1,1 0-1,-1 0 0,0 0 1,1 0-1,-1 1 1,0-1-1,0 0 0,0 0 1,0 0-1,0 0 1,0 0-1,0 0 0,-1 2 1,1 1-3,0-1 3,-1 1 0,0 0 0,0-1 0,0 1 0,0-1 1,0 1-1,-1-1 0,1 1 0,-1-1 0,0 0 0,-4 6 0,-34 37 9,15-19-6,15-15-3,-18 24 1,26-34-2,1 0 1,0 0 0,0 1 0,0-1 0,0 0-1,1 0 1,-1 0 0,0 1 0,1-1 0,0 0-1,-1 0 1,1 1 0,0-1 0,0 0 0,0 1-1,1 2 1,1-3 0,-1 0-1,1 0 0,-1 0 0,1-1 1,0 1-1,0-1 0,0 1 1,-1-1-1,2 0 0,-1 0 0,0 1 1,0-2-1,0 1 0,0 0 1,1 0-1,3 0 0,4 3 3,12 5 3,-8-4-3,1 1-1,-1 0 1,-1 1 0,1 1 0,13 10-1,-23-15-1,-1-1-1,0 1 0,-1 0 0,1 0 1,-1 0-1,1 1 0,-1-1 1,0 1-1,0-1 0,0 1 0,0 0 1,-1-1-1,0 1 0,0 0 0,0 0 1,0 0-1,0 0 0,-1 0 0,0 0 1,0 0-1,0 0 0,0 0 0,0 0 1,-3 8-1,2-8 1,-1 0 1,0 0-1,0 0 1,0 0-1,0 0 1,-1-1-1,1 1 0,-1-1 1,0 1-1,0-1 1,-1 0-1,1 0 1,0 0-1,-1-1 1,-5 4-1,-10 5 4,-36 16 1,44-22-5,9-4 0,-3 2 1,0-1 0,0 0 1,-1 0-1,1 0 0,0 0 0,-1-1 1,1 1-1,-1-2 0,0 1 0,1 0 1,-1-1-1,-6-1 0,11 0-1,0 0 0,0 1 0,0-1 0,0-1 0,0 1 0,0 0 0,0 0 0,0 0 0,0-1 0,0 1 0,1 0 0,-1 0 0,1-1 0,-1 1 0,1-1 0,-1 1 0,1-1 0,0 1 0,-1-3 0,-2-31-3,3 6-149,0 19-285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6:32.3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31374,'0'0'1329,"2"0"-1329,2 7 0,4 12 0,-1 3 0,-1 2 0,0-3 16,-2-1-16,0-2 0,-4-1-16,0-8-128,-16-1-1153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6:32.94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214 1 31630,'0'0'235,"-2"0"75,-2 2-291,0 0 0,0 0 0,0 0 1,0 0-1,1 1 0,0-1 0,-1 1 1,1 0-1,0 0 0,0 0 0,0 0 1,-3 7-1,-32 50-29,33-51 29,-14 27 3,2 2 0,2-1 1,1 2-1,2 0 0,1 0 1,-5 44-1,8-19-10,2 0 0,4 0 1,5 74-1,-2-121-39,2-1 0,0 0-1,1 1 1,0-2 0,1 1 0,1 0-1,0-1 1,1 0 0,1 0 0,1-1 0,0 0-1,0-1 1,1 0 0,1 0 0,0-1 0,1 0-1,1-1 1,-1-1 0,21 13 0,24 7-1174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6:33.44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31662,'0'0'673,"8"13"-577,17 18 0,7 12 0,5 10-48,0 7-16,-4 6-16,-4 5 0,-6 3-16,-11 0 0,-10-4 0,-2 0 0,-8-3-16,-23-8 16,-8-3-32,-8-8-48,-5-9-384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5:40.60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1 750 16776,'2'-2'10927,"7"-4"-5683,52-31-5520,198-85 292,-181 85-16,158-52 0,-81 34 0,178-61 16,-233 85-16,-75 25 0,0-1 0,0-2 0,-1 0 0,44-24 0,-6-3 0,2 3 0,106-39 0,-22 22 19,-146 50-11,-27 4-593,1 3-1546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5:42.3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429 38 30542,'4'-31'1723,"-1"24"-1351,-2 22-354,-4 43-8,-17 98 0,-1-11 2,1-30-3,2-16-2,12-70-5,0 0 1,-2-1-1,-16 38 1,-12 42 3,15-34-6,-10 54 0,25-100 2,-1 0 1,-2-1 0,-22 50-1,-12 36 4,13-2-6,-27 84 0,46-166 0,2-6 0,-9 36 0,17-55-39,1-8-24,3-10-502,7-20-2242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5:43.67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146 75 30670,'0'-3'82,"0"-2"44,1 0 0,-2-1 0,1 1 0,0 0 0,-1 0 0,0 0 0,-3-9-1,3 13-103,0-1 0,0 1 0,0-1-1,0 1 1,-1 0 0,1-1-1,0 1 1,-1 0 0,1 0 0,-1 0-1,0 0 1,1 0 0,-1 0-1,1 0 1,-1 1 0,0-1 0,0 0-1,0 1 1,1 0 0,-1-1 0,0 1-1,0 0 1,0 0 0,0 0-1,-3 0 1,1 0-17,-1 0-1,1 0 1,-1 1 0,1-1-1,0 1 1,-1 0 0,1 0-1,0 0 1,-7 3-1,8-2-4,0 0 0,1 0 0,-1 1-1,1-1 1,0 0 0,-1 1 0,1 0-1,0-1 1,1 1 0,-1 0 0,0 0-1,1 0 1,-2 6 0,-1 3 17,1 1 0,0-1 0,1 1 0,0-1 1,1 1-1,1 24 0,0-36-16,0 0 0,1 0 0,-1 0 0,0 0 0,0-1 0,1 1 1,-1 0-1,1 0 0,-1 0 0,1 0 0,-1 0 0,1 0 0,-1-1 0,1 1 0,0 0 1,-1 0-1,1-1 0,0 1 0,0 0 0,0-1 0,-1 1 0,1-1 0,0 1 0,0-1 0,0 0 1,0 1-1,0-1 0,0 0 0,0 0 0,0 1 0,0-1 0,2 0 0,40 0 42,-30 0-18,-10 0-22,-1-1 0,1 1 0,-1 0 1,1-1-1,-1 1 0,1-1 0,-1 0 0,0 0 1,1 0-1,-1 0 0,0 0 0,0 0 0,0-1 1,0 1-1,0-1 0,0 0 0,0 1 0,0-1 0,-1 0 1,1 0-1,-1 0 0,1 0 0,-1 0 0,0 0 1,0-1-1,0 1 0,0 0 0,1-4 0,0 0-1,-1 0-1,1 0 1,-1-1-1,-1 1 1,1 0 0,-1-1-1,0 1 1,-1 0-1,1-1 1,-3-9-1,2 14-1,-1-1-1,1 1 0,0-1 0,-1 1 1,1 0-1,-1 0 0,1-1 0,-1 1 1,0 0-1,0 0 0,0 1 0,0-1 1,-1 0-1,1 1 0,0-1 0,-1 1 1,-2-1-1,4 1 1,0 0-1,0 1 1,0-1 0,-1 1-1,1-1 1,0 1-1,0 0 1,-1-1 0,1 1-1,0 0 1,-1 0 0,1 0-1,0 0 1,-1 0 0,1 0-1,0 0 1,0 1-1,-1-1 1,1 0 0,0 1-1,0-1 1,-1 1 0,1-1-1,0 1 1,0-1 0,0 1-1,0 0 1,0 0 0,0 0-1,0 0 1,0-1-1,0 1 1,0 0 0,0 1-1,1-1 1,-2 1 0,0 4-3,0-1-1,1 1 1,0 0 0,0 0 0,0-1 0,0 1 0,1 0 0,1 8 0,-1-8-4,0-5 7,0-1 1,1 1-1,-1-1 0,1 0 1,-1 1-1,1-1 0,-1 0 0,1 1 1,-1-1-1,1 0 0,-1 0 1,1 1-1,-1-1 0,1 0 1,0 0-1,-1 0 0,1 0 1,-1 0-1,1 0 0,0 0 1,-1 0-1,1 0 0,-1 0 0,1 0 1,0 0-1,-1 0 0,1 0 1,0-1-1,0 1 1,1 0 1,-1 0-1,0 0 1,1-1-1,-1 1 1,0 0-1,0-1 1,1 1-1,-1-1 0,0 1 1,0-1-1,0 0 1,0 0-1,0 1 1,1-2-1,-1 1 2,0-1 1,-1 1 0,1 0-1,0-1 1,-1 1-1,1 0 1,-1-1-1,0 1 1,1-1-1,-1 1 1,0 0-1,0-1 1,0 1-1,0-1 1,0 1 0,0-1-1,0 1 1,-1-3-1,0 4-57,1-1 0,-1 0 0,1 0-1,-1 0 1,0 1 0,1-1 0,-1 0 0,0 1-1,1-1 1,-1 0 0,0 1 0,0-1 0,0 1-1,0 0 1,0-1 0,1 1 0,-1 0 0,0-1-1,0 1 1,0 0 0,0 0 0,0 0 0,0 0-1,0 0 1,-2 0 0,-5 0-2382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5:44.81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118 55 31022,'0'-2'41,"1"1"0,-1 0 0,0-1 0,0 1 0,0 0 0,0-1 0,0 1 0,-1 0 0,1-1 0,0 1 0,0 0 0,-1-1 0,1 1 0,-1 0-1,1 0 1,-1-1 0,0 1 0,0 0 0,1 0 0,-1 0 0,0 0 0,0 0 0,0 0 0,0 0 0,0 0 0,0 0 0,0 1 0,0-1 0,0 0 0,-1 1 0,1-1 0,0 1 0,0-1 0,-1 1 0,1-1-1,0 1 1,-1 0 0,-1 0 0,1 0-40,0 1-1,0-1 1,1 1 0,-1-1-1,1 1 1,-1 0-1,1 0 1,-1 0-1,1 0 1,-1 0-1,1 0 1,0 0-1,-1 1 1,1-1 0,0 0-1,0 1 1,0-1-1,0 1 1,0-1-1,0 1 1,1 0-1,-1-1 1,1 1-1,-1 0 1,1-1 0,-1 1-1,1 0 1,0 0-1,0-1 1,0 4-1,-1-2-1,1 0 1,0 0-1,-1 0 0,1 0 0,1 0 0,-1 0 1,0 0-1,1 0 0,0 0 0,-1 0 0,1 0 0,0 0 1,1 0-1,-1-1 0,0 1 0,1 0 0,2 3 1,-2-4 0,1 0 0,0-1 0,0 1 0,0-1 1,0 1-1,0-1 0,0 0 0,0 0 1,1 0-1,-1 0 0,0-1 0,0 1 1,1-1-1,-1 0 0,0 0 0,4 0 1,7 0 6,-10 0-5,-1 1 0,1-1-1,-1-1 1,1 1 0,-1 0 0,1-1 0,5-1 0,-8 1-1,0 1 0,0-1-1,0 0 1,0 1 0,0-1 0,-1 0-1,1 0 1,0 0 0,0 0 0,0 0-1,-1 0 1,1 0 0,-1 0 0,1 0-1,-1 0 1,1 0 0,-1 0 0,0 0-1,1-1 1,-1 1 0,0 0 0,0 0-1,0 0 1,0 0 0,0-1 0,0-1-1,0 0 0,0-1 1,0 0-1,-1 1 0,1-1 0,-1 1 0,0 0 1,0-1-1,0 1 0,0-1 0,0 1 0,-1 0 1,0 0-1,1 0 0,-5-5 0,3 5 0,-1-1 0,0 1 0,0 0 0,0 0 0,-1 0 0,1 0 0,-1 1 0,1-1 0,-9-2 0,5 3 0,0-1 0,0 1 0,0 0 0,0 1 0,-1 0 0,1 1 0,-1-1 0,-15 3 0,22-2 0,1 1-1,-1 0 1,0-1-1,1 1 1,-1 0-1,1 0 1,-1 0 0,1 1-1,0-1 1,-1 0-1,1 0 1,0 1-1,0-1 1,0 1 0,0-1-1,0 1 1,0-1-1,1 1 1,-1 0 0,0-1-1,1 1 1,-1 0-1,1-1 1,0 1-1,-1 0 1,1 3 0,0-2-3,-1 0 1,1 0 0,0 0 0,0 0 0,0 0 0,0 0 0,0 0 0,1 0-1,-1 0 1,1 0 0,0 0 0,0 0 0,0 0 0,0 0 0,3 4 0,1-3 2,-1-1 1,1 0 0,-1 0 0,1-1 0,0 1 0,0-1 0,0 0-1,0 0 1,0-1 0,0 1 0,1-1 0,-1 0 0,1-1-1,-1 1 1,0-1 0,1 0 0,-1-1 0,8 0 0,-12 0 0,0 0 1,1 0 0,-1 0 0,0 0 0,0 0 0,0 0-1,0 0 1,0 0 0,0-1 0,0 1 0,0 0 0,-1-1 0,1 1-1,0 0 1,-1-1 0,1 1 0,-1-1 0,0 1 0,1-1-1,-1 1 1,0-1 0,0 1 0,0-1 0,0-2 0,0-1-5,0 0 1,0 0-1,0 0 1,0 0 0,-1 1-1,-2-9 1,2 11-66,0 0-1,-1 0 1,1 0-1,-1 0 1,0 0 0,1 1-1,-1-1 1,0 0-1,0 1 1,-4-3 0,-7-2-2013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6:39.66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105 32 32431,'0'0'6,"-1"-1"-1,1 1 1,-1 0 0,1-1 0,-1 1 0,1 0 0,0 0-1,-1-1 1,1 1 0,-1 0 0,1 0 0,-1 0-1,1 0 1,-1 0 0,0 0 0,1-1 0,-1 1-1,1 0 1,-1 1 0,1-1 0,-1 0 0,1 0-1,-1 0 1,1 0 0,-1 0 0,1 0 0,-1 1 0,1-1-1,-1 0 1,1 0 0,-1 1 0,1-1 0,0 0-1,-1 1 1,1-1 0,-1 0 0,1 1 0,0-1-1,-1 1 1,1-1 0,-1 1 0,-11 22-38,11-20 49,-6 16-10,0 0 0,1 0-1,2 0 1,-6 39 0,5 82 18,5-133-25,0-1 1,0 1-1,1-1 0,0 1 1,0-1-1,1 1 0,0-1 1,0 0-1,0 1 0,1-1 1,0 0-1,0-1 0,5 9 1,-5-11-1,0 0 0,0 0 1,1 0-1,-1 0 1,0-1-1,1 1 0,0-1 1,0 0-1,-1 0 1,1-1-1,0 1 0,1-1 1,-1 0-1,0 0 1,0 0-1,0 0 0,1-1 1,-1 1-1,0-1 1,1-1-1,6 0 0,-7 0 1,0 0 0,1 0 0,-1-1 0,0 1 0,0-1 0,0 0 0,0 0 0,0-1 0,0 1 0,0-1 1,-1 0-1,1 0 0,-1 0 0,0 0 0,0-1 0,0 1 0,-1-1 0,1 0 0,-1 0 0,0 1 0,0-2 0,3-7 0,0-2 1,0 0-1,-1-1 1,0 1 0,-1-1 0,1-26 0,-3 24-2,0-1 0,-2 1 0,0 0 0,-1 0 0,0 0 0,-8-27 0,7 36 0,0 1 0,0 0 0,-1 0 0,0 0 0,0 0 0,0 0 0,-1 1 0,0 0 0,0 0 0,-1 0 0,0 1 0,0 0 0,0 0 0,0 0 0,-1 1 0,-12-7 0,9 7 0,1 0 0,-1 0 0,0 1 0,0 1 0,0 0 0,0 0 0,0 1 0,0 0 0,-19 1 0,28 0-1,0 0 0,0 0 0,0 1 0,0-1 1,-1 0-1,1 1 0,0-1 0,0 1 0,0-1 0,0 1 0,0 0 0,0-1 0,0 1 0,1 0 0,-1 0 1,0 0-1,0-1 0,0 1 0,1 0 0,-1 0 0,0 0 0,1 0 0,-1 0 0,1 0 0,-1 0 1,1 1-1,-1 0 0,-4 35-295,5-35 262,-1 34-1116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6:40.0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 0 32671,'0'0'96,"6"0"-96,5 4 0,-1 15 0,4 7 0,-1 1 0,-9 1 0,-4 2 0,0-6 0,0 2 0,-19-6-32,-3-9-64,-1-11-1025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0:27.7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34 31342,'30'0'1073,"19"0"-993,17-2 48,8-2-64,0-1-64,-8-2 0,-13 0-304,-22-2-3746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6:40.46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136 63 31614,'0'-1'13,"-1"0"-1,0-1 0,0 1 1,0 0-1,-1 0 0,1 0 0,0-1 1,0 1-1,-1 1 0,1-1 1,0 0-1,-1 0 0,1 0 0,-1 1 1,1-1-1,-1 1 0,1-1 1,-1 1-1,0 0 0,1-1 0,-1 1 1,1 0-1,-1 0 0,-2 0 1,3 1 6,-1 0 1,0 0-1,1 0 1,-1 0 0,1 0-1,-1 1 1,1-1 0,0 0-1,0 1 1,-1-1-1,1 1 1,0-1 0,0 1-1,0-1 1,0 1 0,1 0-1,-2 2 1,-2 7 48,1 1 1,0-1 0,1 1 0,0 0-1,0 16 1,1-14-68,1 0 0,1 1 0,0-1 0,0 0 0,2-1 0,4 16 0,-6-26 0,0 1-1,1-1 1,-1 1-1,1-1 0,0 0 1,0 1-1,0-1 1,0 0-1,1 0 0,-1-1 1,1 1-1,0 0 1,0-1-1,0 0 0,0 1 1,0-1-1,0-1 1,1 1-1,-1 0 0,1-1 1,-1 1-1,1-1 1,-1 0-1,1 0 0,0-1 1,0 1-1,6-1 1,-6 0 0,-1 0 0,1 0 0,0-1 0,-1 1 0,1-1 0,-1 0 0,1 0 0,-1-1 1,0 1-1,1-1 0,-1 1 0,0-1 0,0 0 0,0 0 0,0 0 0,0-1 0,-1 1 0,1-1 1,-1 0-1,1 1 0,-1-1 0,0 0 0,0 0 0,0 0 0,-1-1 0,1 1 0,-1 0 0,1-1 1,-1 1-1,1-8 0,0 0 1,1 1 1,-2-1 0,0 0 0,0 0-1,-1 0 1,0 0 0,-1 0 0,0 0-1,-5-17 1,3 19-3,0 0 0,-1 0 0,0 0 0,-1 1 0,1 0 0,-2 0 0,1 0 0,-1 1 0,0-1 0,-11-8 0,14 12 0,-1 1 0,0-1 0,-1 1-1,1 0 1,0 0 0,-1 1 0,0-1-1,1 1 1,-1 0 0,0 0-1,0 1 1,0 0 0,0-1 0,0 2-1,-1-1 1,1 0 0,0 1-1,0 0 1,-1 1 0,-8 1 0,11-1-18,-1 0 1,1 1 0,0 0 0,-1 0 0,1 0 0,0 0-1,0 0 1,1 1 0,-1-1 0,1 1 0,-1 0 0,1 0-1,0 0 1,0 0 0,-3 6 0,-16 27-840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6:41.03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311 14 31582,'-4'-2'41,"1"0"0,-1 0 0,1 1 0,-1-1 0,0 1 0,0 0 0,0 0 0,0 0 0,0 1 0,0-1 0,0 1 0,0 0-1,0 0 1,0 0 0,0 1 0,0 0 0,0-1 0,1 1 0,-1 0 0,0 1 0,0-1 0,0 1 0,1 0 0,-1 0-1,1 0 1,0 0 0,-4 3 0,-7 6-49,0 1 0,1 0-1,0 0 1,-17 25 0,16-19 11,2 0 0,0 1 0,0 1 0,2 0 0,1 0 0,0 1 0,2 0 0,-6 26 0,6-12-1,1-1-1,2 1 1,2 0-1,3 54 1,0-72 0,2 0 0,0 0 1,1-1-1,0 1 1,2-1-1,0 0 1,0 0-1,2-1 0,0 0 1,1 0-1,0 0 1,1-2-1,0 1 1,21 19-1,-16-18-30,2 0 0,0-1 1,0-1-1,1-1 0,1 0 0,0-1 0,1-1 1,0-1-1,0-1 0,43 11 0,6-7-585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6:41.51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32159,'22'16'515,"4"5"-500,-1 1 1,-1 1-1,-1 1 1,-2 1-1,22 31 1,-33-40-16,0 1 0,-1 0 0,0 0 0,-2 1 0,0 0 0,-1 0 0,-1 1 0,0 0 0,-2 0 0,2 28 0,-4-31 0,-1 0 1,-1 0-1,0 0 0,-1 0 0,-1-1 1,-1 1-1,0-1 0,-1 1 0,-9 19 1,5-18-7,-1 0 1,0-1 0,-2 0-1,1 0 1,-2-1 0,0-1-1,-21 18 1,-23 14-200,1-9-542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6:57.5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258 12 32287,'-1'-1'13,"1"0"1,-1 0 0,1 1-1,-1-1 1,0 0-1,1 0 1,-1 1 0,0-1-1,0 1 1,1-1 0,-1 0-1,0 1 1,0 0-1,0-1 1,0 1 0,0 0-1,0-1 1,0 1-1,0 0 1,0 0 0,0 0-1,0 0 1,0-1-1,0 2 1,0-1 0,-1 0-1,-3 0-12,1 0-1,-1 0 1,1 0-1,-1 1 1,1 0-1,-6 1 1,4 1 0,0 1 1,0-1 0,0 1 0,0 0 0,1 1-1,-1-1 1,1 1 0,-8 10 0,-34 48 11,46-60-13,-13 17 2,1 2-1,1-1 1,1 2-1,-11 28 1,18-39-1,1 1-1,-1-1 1,2 1 0,0 0 0,0 0-1,2 0 1,-1 0 0,2 0 0,-1 0-1,4 13 1,-2-20-1,0-1 1,0 0 0,0 0-1,1 0 1,0-1-1,0 1 1,0 0-1,1-1 1,-1 0-1,1 0 1,0 0-1,0 0 1,0-1-1,1 0 1,-1 0-1,1 0 1,9 4-1,-5-2-13,1-1 1,-1 0-1,1 0 0,0-1 0,1 0 0,-1-1 0,0 0 0,16 0 0,-3-2-523,-4 0-1078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6:58.2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14 31438,'203'-13'1297,"-203"13"-1297,1 0 0,-1 0-1,0 0 1,1 0 0,-1 0 0,0 0 0,1 0 0,-1 0-1,0 1 1,1-1 0,-1 0 0,0 0 0,1 0-1,-1 1 1,0-1 0,0 0 0,1 0 0,-1 1 0,0-1-1,0 0 1,1 0 0,-1 1 0,0-1 0,0 0-1,0 1 1,0-1 0,0 0 0,1 1 0,-1-1 0,0 0-1,0 1 1,0-1 0,0 1 0,0-1 0,0 0-1,0 1 1,0-1 0,0 0 0,0 1 0,0-1 0,0 0-1,-1 1 1,1 0 0,-7 17-8,-1-8 8,-1 1 0,0-2 0,0 1 0,-18 12 0,16-12 0,0-1 0,0 2 0,-12 14 0,20-21 0,0 1 0,0-1 0,1 1 0,0-1 0,-1 1 0,1 0 0,1 0 0,-1 0 0,1 0 0,0 1 0,0-1 0,0 0 0,1 7 0,0-10 0,0 0 0,0 1 0,1-1 0,-1 0 0,1 0 0,0 0 0,-1 0 0,1 0 0,0 0 0,0 0 0,0 0 0,0 0 0,1 0 0,-1 0 0,2 2 0,30 23 0,-29-25 0,-1 0 0,1 0 0,-1 1 0,1 0 0,-1-1 0,0 1 0,0 0 0,0 1 0,0-1 0,-1 1 0,1-1 0,-1 1 0,0 0 0,0-1 0,0 1 0,-1 0 0,1 0 0,0 5 0,-1-5 0,-1-1 0,0 1 0,0 0 0,0 0 0,0-1 0,-1 1 0,1 0 0,-1-1 0,0 1 0,0-1 0,0 1 0,-1-1-1,1 1 1,-1-1 0,0 0 0,0 0 0,-4 5 0,3-5 1,0-1-1,0 1 0,-1-1 0,1 0 0,-1 0 0,1 0 1,-1-1-1,0 1 0,1-1 0,-1 0 0,0 0 1,0 0-1,0 0 0,0-1 0,0 0 0,-7 0 1,7 0-28,2 0 35,-1 0 0,1 0 0,0 0 1,0 0-1,0 0 0,-1 0 0,1-1 0,0 1 0,0-1 0,-3-1 0,4 1-38,1 0 0,-1 0 0,0 0 0,0 0 0,1 0-1,-1 0 1,0 0 0,1 0 0,-1 0 0,1-1 0,0 1-1,-1 0 1,1 0 0,0-1 0,0 1 0,0 0-1,0 0 1,0-1 0,0 1 0,0-2 0,0-8-1755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6:58.53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 0 31855,'0'0'576,"4"0"-496,6 0 0,3 0-32,-3 12-16,-2 2-16,-4 1-16,-4 2 0,0 0 0,0 3 0,-6-3 0,-12-1-16,-3-1-144,-2-11-961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6:59.1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1 114 29710,'36'-42'2711,"-15"18"-2570,24-23 0,-44 47-125,-1 0-3,2 12-10,-2 396-3,0-407 0,-1 0 0,1 0 0,0 0 1,-1 0-1,1-1 0,0 1 0,-1 0 0,1 0 0,-1 0 0,1-1 0,-1 1 1,1 0-1,-1-1 0,0 1 0,1 0 0,-1-1 0,0 1 0,1-1 1,-1 1-1,0-1 0,0 1 0,0-1 0,1 0 0,-1 1 0,0-1 0,-1 0 1,-32 6-11,11-6 4,36-1 18,133-6-87,-145 5-1485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6:59.5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56 2 30222,'1'-2'2182,"4"6"-1987,8 8-183,-1 1-1,-1 1 1,0 0-1,-1 1 1,-1 0 0,0 0-1,-1 1 1,-1 0-1,0 0 1,6 26 0,-5-9-11,0 1 1,-3 0 0,0 0-1,-1 51 1,-4-69-2,0 0 0,-2 0 0,0-1 0,-4 20 0,3-26-1,0-1-1,0 1 1,-1-1-1,0 0 1,-1 0-1,0-1 1,0 1-1,-12 13 1,6-10-177,0 1 0,-2-2 0,1 1 0,-1-2 0,0 0 0,-21 11 0,-2-6-4854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7:05.3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1 161 30430,'0'0'2110,"12"-19"-1947,52-121-131,-64 138-27,7 5-5,3 21-1,-2 0 0,0 0 0,-1 0 0,6 49 0,-9-31 1,-1 1 0,-4 52 0,1-90 0,0 0 0,-1 0 0,1 0 0,-1 0 0,-1-1 0,1 1 0,-1 0 0,-2 6 0,3-9 0,0-1 0,0 1 0,0-1 0,-1 1 0,1-1 0,0 1 0,0-1 0,-1 0 0,1 0 0,-1 1 0,1-1 0,-1 0 0,1-1 0,-1 1 0,0 0 0,0 0 0,1-1 0,-1 1 0,0-1 0,0 1 0,0-1 0,1 0 0,-5 0 0,5 1 1,1-1-1,-1 0 1,0 0-1,0 1 1,1-1 0,-1 0-1,0 0 1,0 0 0,0 0-1,0 0 1,1 0-1,-1 0 1,0-1 0,0 1-1,0 0 1,1 0-1,-1-1 1,0 1 0,0 0-1,1-1 1,-1 1 0,0-1-1,1 1 1,-1-1-1,0 1 1,1-1 0,-1 1-1,1-1 1,-1 1-1,1-1 1,-1 0 0,1 0-1,-1 1 1,1-1 0,0 0-1,-1 1 1,1-1-1,0 0 1,0 0 0,0 0-1,-1 1 1,1-1-1,0 0 1,0 0 0,0 0-1,0 0 1,0 1 0,1-1-1,-1 0 1,0 0-1,1-1 1,-1 1-1,1 0 0,0 0 0,0 0 0,0 0 0,0 0 0,0 0 0,1 0 0,-1 0 0,0 1 0,0-1 0,1 0 0,-1 1 0,0-1 0,1 1 0,-1-1 0,0 1 0,1 0 0,-1-1 0,1 1 0,-1 0 0,1 0 0,1 0 0,4-1 0,33-9 2,-23 5-14,0 0-1,0 2 1,35-3-1,-51 6-11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7:05.6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 32431,'2'-2'144,"0"2"-16,2 0-112,4 0 0,7 0-16,-1 9 0,-1 9 0,-3 1 0,-6 5 0,-2 0 0,-2-2-16,0 2-48,-4-5-240,-11-6-1409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0:30.2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0 482 29870,'1'0'127,"-1"1"-1,1-1 1,-1 1 0,1-1 0,-1 1 0,1-1 0,-1 1-1,0 0 1,1-1 0,-1 1 0,0 0 0,0-1 0,1 1-1,-1 0 1,0-1 0,0 1 0,0 0 0,0-1 0,0 1-1,0 0 1,0 0 0,0-1 0,0 2 0,0 25-614,-1-19 731,1 16-229,-1-14-8,1 0-1,0 0 0,0 0 1,1-1-1,3 16 0,-3-23-5,0 1-1,0-1 0,0 0 1,0 0-1,0 1 1,1-1-1,-1 0 0,1 0 1,-1 0-1,1 0 1,0 0-1,0-1 0,0 1 1,0 0-1,0-1 1,0 0-1,0 1 0,0-1 1,1 0-1,-1 0 1,0 0-1,1 0 0,-1-1 1,1 1-1,-1-1 1,4 1-1,-2 0 1,0-1 0,1 1 0,-1-1 0,1 0 0,-1 0-1,1 0 1,-1-1 0,0 0 0,1 0 0,-1 0 0,0 0 0,0 0 0,0-1 0,0 0 0,0 0 0,0 0-1,4-3 1,-3 0 1,0 0-1,0 0 1,-1 0-1,0-1 1,0 0-1,0 1 0,-1-1 1,1-1-1,-2 1 1,5-11-1,6-22-1,-2-2 0,-1 1 0,-2-1 0,3-45 0,-3-166 0,-8 251 0,0 1 0,0 0 0,0-1 0,0 1 0,0 0 0,-1-1 0,1 1 0,0-1 0,0 1 0,0 0 0,0-1 0,0 1 0,-1 0 0,1 0 0,0-1 0,0 1 0,-1 0 0,1-1 0,0 1 0,0 0 0,-1 0 0,1-1 0,0 1 0,-1 0 0,1 0 0,0 0 0,-1 0 0,1 0 0,0-1 0,-1 1 0,1 0 0,-1 0 0,1 0 0,0 0 0,-1 0 0,1 0 0,0 0 0,-1 0 0,0 0 0,-14 6 0,12-3 0,1 0 0,-1 1 0,1-1 0,0 1 0,0 0 0,0-1 0,0 1 0,0 0 0,1 0 0,0 0 0,0 0 0,-1 9 0,-3 56 0,5-59 0,-1 29 0,2 0 0,10 68 0,-9-95 0,0 0 0,2 0 0,-1 0 0,1 0 0,1-1 0,0 1 0,1-1 0,0-1 0,1 1 0,0-1 0,0 0 0,1 0 0,10 8 0,-13-14 0,1 0 0,0 0 0,1-1 0,-1 0 0,0 0 0,1-1 0,0 1 0,-1-2 0,1 1 0,0-1 0,0 0 0,0 0 0,0 0 0,0-1 0,14-2 0,-15 2 0,-2 0 0,-1 0 0,0 0 0,1-1 0,-1 1 0,0-1 0,0 0 0,0 0 0,0 0 0,1-1 0,-2 1 0,1-1 0,0 1 0,0-1 0,0 0 0,4-5 0,-2 3 0,-1-1 0,0-1 0,0 1 0,0-1 0,-1 1 0,0-1 0,4-10 0,1-7 0,-1 0 0,-2-1 0,5-32 0,1-59 0,-8 69 0,14-71 0,-16 115 0,-1 0 0,1-1 0,0 1 0,-1 0 0,1-1 0,0 1 0,0 0 0,1 0 0,-1 0 0,0 0 0,1 0 0,-1 0 0,4-3 0,-4 5 0,0-1 0,0 0 0,0 1 0,0-1 0,0 1 0,1 0 0,-1-1 0,0 1 0,0 0 0,0-1 0,1 1 0,-1 0 0,0 0 0,0 0 0,0 0 0,1 0 0,-1 0 0,0 0 0,2 1 0,1 1 0,-1-1 0,0 1 0,1 0 0,-1 0 0,0 0 0,0 0 0,0 0 0,-1 1 0,1-1 0,-1 1 0,1 0 0,-1 0 0,0 0 0,0 0 0,2 4 0,8 17 0,-1 0 0,-2 0 0,-1 1 0,0 1 0,6 48 0,-7-11 0,-2 85 0,-6-129 0,-1-21 0,4-38 0,74-267 0,-72 295 0,0 0 0,1 1 0,1-1 0,0 1 0,0 0 0,1 1 0,10-12 0,-14 19 0,-1 0 0,1 0 0,0 0 0,-1 1 0,1-1 0,1 1 0,-1 0 0,0 0 0,0 0 0,1 0 0,-1 1 0,1-1 0,0 1 0,-1 0 0,1 0 0,0 0 0,0 1 0,-1-1 0,1 1 0,0 0 0,0 0 0,0 0 0,0 0 0,0 1 0,-1 0 0,1 0 0,6 2 0,-7-1 0,0 0 0,-1 0 0,1 1 0,-1-1 0,1 1 0,-1-1 0,0 1 0,0 0 0,0 0 0,-1 0 0,1 0 0,-1 0 0,0 0 0,1 0 0,-1 0 0,0 1 0,-1-1 0,1 0 0,0 5 0,0-2 0,7 44 0,-2 1 0,-2-1 0,-3 1 0,-5 57 0,1-83 0,0 1 0,-2-1 0,-12 36 0,8-30 0,20-86 0,34-109 0,-26 91 0,46-118 0,-64 187 0,15-27 0,-15 30 0,-1 0 0,1 0 0,0 0 0,0 0 0,0 0 0,0 0 0,0 0 0,0 0 0,0 0 0,0 0 0,0 0 0,0 1 0,0-1 0,1 0 0,-1 1 0,0-1 0,0 1 0,1 0 0,-1-1 0,2 1 0,-2 0 0,0 1 0,0-1 0,0 1 0,-1-1 0,1 1 0,0 0 0,0-1 0,-1 1 0,1 0 0,0 0 0,-1-1 0,1 1 0,-1 0 0,1 0 0,-1 0 0,0 0 0,1 0 0,-1 0 0,0 0 0,1 0 0,-1 2 0,8 29 0,-6-22 0,4 27 0,4 70 0,-8-73 0,1-1 0,14 66 0,-15-94 0,-1 1 0,1-1 0,0 0 0,1 1 0,-1-1 0,1 0 0,0 0 0,0-1 0,1 1 0,-1-1 0,1 1 0,0-1 0,0 0 0,6 4 0,-5-5 0,1 0 0,0 0 0,0 0 0,1-1 0,-1 0 0,0 0 0,1-1 0,-1 1 0,1-1 0,0-1 0,-1 1 0,8-2 0,5 2 0,1-2 0,0 0 0,0-1 0,30-8 0,-42 8 0,-1-1 0,1 0 0,0-1 0,-1 1 0,0-2 0,0 1 0,0-1 0,0 0 0,-1 0 0,1-1 0,-2 0 0,1 0 0,9-13 0,-10 11 0,1-1 0,-1 0 0,-1-1 0,0 1 0,0-1 0,-1 0 0,0 0 0,2-20 0,-1-3 0,-3-48 0,-1 61 0,0 5 0,0 1 0,-1-1 0,-1 1 0,0 0 0,-1 0 0,-8-22 0,9 32 0,1 0 0,-1 0 0,0 1 0,0-1 0,0 1 0,0-1 0,0 1 0,-1 0 0,1 0 0,-1 0 0,0 0 0,0 1 0,0-1 0,-1 1 0,1-1 0,-1 1 0,1 0 0,-1 1 0,1-1 0,-1 1 0,0-1 0,0 1 0,0 0 0,0 0 0,0 1 0,0-1 0,0 1 0,-5 0 0,6 0 0,0 1 0,0-1 0,0 1 0,-1 0 0,1 0 0,0 0 0,0 0 0,0 0 0,0 1 0,1-1 0,-1 1 0,0 0 0,0-1 0,1 1 0,-1 1 0,-1 1 0,-1 1 0,1 1 0,0-1 0,0 1 0,1 0 0,-1 0 0,1 1 0,-3 7 0,1 4 0,0 0 0,0 1 0,2-1 0,-2 36 0,4-30 0,-1-4 0,1 1 0,1-1 0,1 1 0,7 38 0,-7-54 0,0-1 0,0 0 0,1 0 0,-1 0 0,1 0 0,0 0 0,0 0 0,1 0 0,-1-1 0,1 1 0,0-1 0,-1 0 0,1 0 0,1 0 0,-1 0 0,0 0 0,1-1 0,0 1 0,-1-1 0,1 0 0,0 0 0,0 0 0,0-1 0,0 1 0,1-1 0,-1 0 0,0 0 0,0-1 0,6 1 0,-4-1 0,-1 1 0,1-1 0,-1 0 0,1 0 0,-1-1 0,1 0 0,-1 0 0,1 0 0,-1 0 0,0-1 0,0 0 0,10-5 0,-11 4 0,-1 0 0,1 0 0,-1-1 0,1 1 0,-1-1 0,0 0 0,0 0 0,-1 0 0,1 0 0,-1-1 0,0 1 0,0 0 0,0-1 0,-1 0 0,2-4 0,4-30 0,-1 0 0,-2-1 0,-2 1 0,-5-67 0,2 66 0,1 27 0,1 8 0,-1-1 0,0 1 0,0-1 0,-1 0 0,1 1 0,-1 0 0,-1-1 0,1 1 0,-1 0 0,1-1 0,-4-5 0,4 11 0,1 0 0,0 0 0,0 0 0,0 0 0,0-1 0,0 1 0,0 0 0,0 0 0,-1 0 0,1 0 0,0 0 0,0 0 0,0 0 0,0 0 0,0 0 0,-1 0 0,1 0 0,0 0 0,0 0 0,0 0 0,0 0 0,0 0 0,-1 0 0,1 0 0,0 0 0,0 0 0,0 0 0,0 0 0,0 0 0,0 0 0,-1 0 0,1 0 0,0 1 0,0-1 0,0 0 0,0 0 0,0 0 0,0 0 0,0 0 0,-1 0 0,1 0 0,0 0 0,0 1 0,0-1 0,0 0 0,0 0 0,0 0 0,0 0 0,0 0 0,0 0 0,0 1 0,0-1 0,0 0 0,0 0 0,-4 13 0,0 44 0,6 102 0,-2-156 0,1 13 0,0 0 0,1-1 0,1 1 0,1 0 0,0-1 0,11 26 0,-13-37 0,0 1 0,0 0 0,0-1 0,1 0 0,0 1 0,0-1 0,0 0 0,1 0 0,-1-1 0,1 1 0,0-1 0,0 0 0,0 0 0,0 0 0,1 0 0,-1-1 0,1 1 0,0-1 0,-1-1 0,1 1 0,0-1 0,0 1 0,0-1 0,7 0 0,-7-1 0,1 1 0,-1-1 0,1-1 0,-1 1 0,1-1 0,-1 0 0,1 0 0,5-3 0,-8 3 0,0-1 0,0 1 0,-1-1 0,1 0 0,-1 0 0,1 0 0,-1-1 0,1 1 0,-1 0 0,0-1 0,0 0 0,-1 1 0,1-1 0,0 0 0,1-5 0,6-15 0,-1-1 0,-2 0 0,0-1 0,3-36 0,-6 37 0,1 0 0,0 1 0,2-1 0,17-41 0,-22 61-1,1 1 0,0 0 0,1 0 0,-1 0 0,0 0 0,1 1 0,-1-1-1,1 1 1,0-1 0,0 1 0,0 0 0,0 0 0,0 0 0,1 0 0,-1 1 0,1 0 0,-1-1 0,1 1 0,-1 0 0,1 1 0,-1-1 0,1 1-1,0-1 1,-1 1 0,7 1 0,5 0-6,1 1 0,-1 0-1,1 1 1,19 7 0,-14-4 10,-19-8 13,-32-8-3,23 8-12,0 1-1,0-1 1,-1 2-1,1-1 1,0 1 0,0 0-1,0 0 1,-1 1-1,1 0 1,0 0-1,-8 3 1,11-2 0,0 0 1,0 1-1,0-1 0,0 1 1,0 0-1,0 0 0,1 0 1,-1 0-1,1 0 0,0 1 1,0 0-1,0 0 0,1-1 0,-1 1 1,1 1-1,0-1 0,0 0 1,-1 6-1,-3 11-1,1 0 0,2 1 0,0-1 0,1 1 0,1 0 0,1-1 0,5 36 0,-4-49 0,0-1 0,0 0 0,1 1 0,1-1 0,-1 0 0,1 0 0,0 0 0,1 0 0,8 12 0,-9-16 0,0 1 0,0-1 0,0 1 0,0-1 0,1 0 0,-1 0 0,1 0 0,0-1 0,0 1 0,0-1 0,0 0 0,0 0 0,0-1 0,0 1 0,1-1 0,-1 0 0,9 1 0,-12-1 0,9 0 0,0-1 0,0 0 0,16-2 0,-23 2 0,0-1 0,-1 1 0,1-1 0,0 0 0,0 0 0,-1 0 0,1 0 0,-1-1 0,1 1 0,-1-1 0,0 0 0,0 1 0,1-1 0,-1 0 0,0 0 0,-1 0 0,4-4 0,0-4 0,0 1 0,0-1 0,-1 0 0,0-1 0,-1 1 0,0-1 0,3-21 0,1-82 0,-5 59 0,-1 21 0,-1 17 0,1 1 0,0-1 0,1 1 0,1 0 0,6-21 0,-9 37 0,0 0 0,0 0 0,0 0 0,0 0 0,1 1 0,-1-1 0,0 0 0,0 0 0,0 0 0,0 0 0,0 0 0,0 0 0,0 0 0,0 0 0,0 0 0,0 0 0,0 0 0,0 0 0,0 0 0,0 0 0,0 0 0,0 0 0,1 0 0,-1 0 0,0 0 0,0 0 0,0 0 0,0 0 0,0 0 0,0 0 0,0 0 0,0 0 0,0 0 0,0 0 0,0 0 0,0 0 0,1 0 0,-1 0 0,0 0 0,0 0 0,0 0 0,0 12 0,-17 436 0,-16 195 0,32-592 0,0-24 0,-1-1 0,-1 0 0,-1 0 0,-1-1 0,-11 34 0,13-51 0,0 0 0,0-1 0,0 1 0,-1-1 0,0 0 0,-1 0 0,1 0 0,-1-1 0,-1 0 0,1 0 0,-1 0 0,0 0 0,-1-1 0,1 0 0,-1 0 0,0-1 0,0 0 0,0 0 0,-1-1 0,-13 5 0,10-5 0,1 0 0,-1-1 0,1-1 0,-1 0 0,0 0 0,0-1 0,1 0 0,-1-1 0,0 0 0,1-1 0,-1 0 0,1-1 0,-1 0 0,1 0 0,0-1 0,0-1 0,-10-6 0,-6-8 0,0-2 0,1 0 0,1-2 0,2 0 0,-39-52 0,52 63 0,1 0 0,1-1 0,0 1 0,1-1 0,0-1 0,1 1 0,0-1 0,2 0 0,-1 0 0,1 0 0,1-1 0,1 1 0,0-1 0,1 1 0,3-28 0,-1 34 0,1-1 0,0 1 0,0 0 0,1 0 0,0 0 0,0 1 0,1-1 0,0 1 0,1 0 0,-1 0 0,1 1 0,13-11 0,10-7 0,53-34 0,-64 46 0,283-165 0,63-43 0,-338 201 0,-1-1 0,-1 0 0,-1-2 0,0-1 0,25-35 0,-39 45 0,0 0 0,0-1 0,-2 0 0,0 0 0,0-1 0,-2 0 0,0 0 0,0 0 0,-1-1 0,-1 1 0,-1-1 0,1-24 0,-3 37 0,0 1 0,0 0 0,-1-1 0,1 1 0,-1 0 0,0 0 0,1 0 0,-1-1 0,0 1 0,0 0 0,0 0 0,0 0 0,-1 0 0,1 0 0,-1 1 0,1-1 0,-1 0 0,1 1 0,-1-1 0,0 1 0,0-1 0,0 1 0,0 0 0,0 0 0,0 0 0,0 0 0,0 0 0,0 0 0,-1 1 0,-2-1 0,-8-2 0,0 1 0,1 0 0,-1 2 0,-16-1 0,22 1 0,2 1 0,0-1 0,1 0 0,-1 1 0,0 0 0,1 0 0,-1 0 0,1 0 0,0 1 0,-1 0 0,1 0 0,0 0 0,0 0 0,0 1 0,0-1 0,-6 7 0,4-3 0,1 0 0,0 0 0,0 1 0,1-1 0,0 1 0,0 0 0,0 1 0,-3 11 0,0 4 0,1 0 0,2-1 0,0 2 0,2-1 0,-1 34 0,4-47 0,-1-1 0,1 0 0,1 0 0,-1 0 0,2 0 0,-1 0 0,1-1 0,0 1 0,1 0 0,0-1 0,0 0 0,1 0 0,0-1 0,1 1 0,-1-1 0,2 0 0,-1 0 0,0-1 0,1 0 0,1 0 0,11 7 0,-4-4 0,0-1 0,1 0 0,0-1 0,0-1 0,1-1 0,0 0 0,0-1 0,0-1 0,0 0 0,28 0 0,-24-2 0,-8 0 0,0-1 0,0 0 0,1-1 0,-1 0 0,14-3 1,-25 3-2,0 1 1,0-1 0,0 0 0,0 1 0,0-1 0,0 0-1,0 0 1,0-1 0,0 1 0,-1 0 0,1 0 0,0-1-1,-1 1 1,1-1 0,-1 0 0,1 1 0,-1-1 0,0 0 0,0 0-1,0 0 1,0 0 0,0 0 0,0 0 0,0 0 0,-1 0-1,1 0 1,-1 0 0,0 0 0,1-1 0,-1 1 0,0 0-1,0 0 1,0 0 0,-1-1 0,1 1 0,-1-3 0,0 3-10,0 0 1,1 0-1,-1 0 1,0 0-1,0 1 0,0-1 1,0 0-1,-1 1 1,1-1-1,0 1 1,-1-1-1,1 1 1,-1 0-1,1-1 1,-1 1-1,0 0 1,1 0-1,-1 0 1,0 0-1,0 1 0,0-1 1,0 0-1,0 1 1,0-1-1,-2 1 1,-3-2-74,-39-14-798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7:06.0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49 31839,'0'-2'27,"0"0"0,0 1 1,0-1-1,0 0 0,1 0 1,-1 0-1,1 1 0,-1-1 1,1 0-1,0 1 0,-1-1 1,1 0-1,0 1 0,0-1 1,0 1-1,0-1 0,1 1 1,-1 0-1,0 0 0,1-1 1,-1 1-1,1 0 1,-1 0-1,1 0 0,-1 0 1,1 1-1,-1-1 0,1 0 1,0 1-1,2-1 0,5-1-30,0 0 0,1 1-1,-1 0 1,16 1 0,-18 0 36,-5 0-33,-1 0 0,1 0 0,-1 1 0,1-1 0,-1 0 0,0 1 0,1-1 0,-1 1 0,1 0 0,-1-1 0,0 1 0,1 0 0,-1 0 0,0 0 0,0 0 0,0 0 0,0 0 0,0 0 0,0 0 0,0 1 0,0-1 0,0 0 0,-1 1 0,1-1 0,0 0 0,-1 1 0,1-1 0,-1 1 0,1-1 0,-1 4 0,2 5 0,-1 0 0,0 0 0,0 16 0,-2-18 0,0 7 1,0-1 0,-2 0 0,0 0 1,0 0-1,-1 0 0,-1 0 0,-1-1 0,0 0 0,0 0 1,-1 0-1,-9 11 0,-12 25 1,28-48-2,-1-1 0,1 1 0,-1-1 0,1 1 0,-1-1 0,1 1 0,0 0 0,0-1 0,-1 1 0,1-1 0,0 1 0,0 0 0,-1-1 0,1 1 0,0 0 0,0-1 0,0 1 0,0 0 0,0-1 0,0 1 0,0 0 0,0-1 0,0 1 0,1 0 0,-1-1 0,0 1 0,0-1 0,1 1 0,-1 0 0,1 0 0,18 1 0,-11-2 0,20-1 1,0-2 1,45-10-1,-30 5-10,-40 7-306,-5 1-470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7:06.7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151 7 31791,'0'-1'11,"0"1"0,0 0 0,0 0 1,0-1-1,0 1 0,0 0 1,-1-1-1,1 1 0,0 0 0,0 0 1,0-1-1,0 1 0,-1 0 1,1 0-1,0-1 0,0 1 0,0 0 1,-1 0-1,1 0 0,0-1 1,0 1-1,-1 0 0,1 0 0,0 0 1,-1 0-1,1 0 0,0 0 1,0 0-1,-1 0 0,1-1 0,0 1 1,-1 0-1,1 0 0,0 0 1,-1 0-1,1 0 0,0 1 0,-1-1 1,1 0-1,0 0 0,0 0 1,-1 0-1,1 0 0,0 0 0,-1 0 1,1 1-1,0-1 0,0 0 1,-1 1-1,-17 9 321,9-1-331,1 0 0,0 0 0,0 1 0,1 0 0,0 0 0,1 1 0,-10 22 0,6-9 2,1 1-1,-10 45 1,14-44-1,1-1-1,2 1 1,0 0-1,3 47 1,1-59-1,-1-1-1,2 0 1,0 1 0,1-1 0,0 0-1,1-1 1,0 1 0,1-1 0,0 0-1,15 21 1,-3-10-35,2-2 0,0 0 1,1-1-1,31 24 0,-36-33-38,0 0-1,0-1 0,1-1 1,0-1-1,1 0 1,0-1-1,28 7 0,3-8-906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7:07.28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 31438,'1'-1'63,"0"1"-1,0 0 1,0 0-1,0-1 1,-1 1-1,1 0 0,0 0 1,0 0-1,0 0 1,0 0-1,0 0 1,-1 0-1,1 0 0,0 1 1,0-1-1,0 0 1,0 0-1,0 1 1,1 0-1,8 4-57,1 1 1,-1 0-1,-1 1 0,1 0 0,-1 0 1,10 11-1,48 56 11,-48-51-11,0 2 0,-2 0 0,-1 2 0,-1-1-1,13 36 1,-22-48-5,-1 1 0,-1 0 0,0 0 0,-1 1-1,0-1 1,-1 1 0,-1-1 0,-1 1 0,0 0 0,-1-1-1,-1 1 1,-3 17 0,0-20-17,0-1 1,-1 1-1,0-1 0,-1 0 1,0 0-1,-1 0 0,0-1 1,-1-1-1,0 1 0,-1-1 1,-17 13-1,-20 13-407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7:26.2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240 11 32367,'-3'-11'320,"-3"20"-269,-5 9-49,-25 22 4,1 3-1,1 1 0,3 1 1,-45 88-1,75-131-5,0 1 0,-1 0 0,2 0 0,-1 0 0,0 0 0,1 0 0,-1 0 0,1 0 0,0 0 0,0 4 0,19-5 0,-19-2 0,288-5 0,-277 4-21,-19 2-83,-8 0-678,0 1-1753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7:26.6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 49 27357,'0'-39'5191,"0"29"-5061,0 28-41,-4 134-89,0-63 0,11 122 0,-6-202 0,-1 1 0,1 1 0,1-1 0,0 1 0,0-1 0,8 18 0,-9-28-5,2-21-886,1-6-3047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7:26.9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32415,'0'0'320,"11"0"-320,5 0 32,0 7-32,1 5 0,-7 2 0,-2 3 0,-6 1 0,-2 1 0,0-1 0,-10 1 0,-6-4 0,-3-6-32,3-5-16,1-4-800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7:27.60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58 31903,'1'-2'35,"0"0"0,0 0 0,-1 1 0,1-1 0,0 0 0,1 1 0,-1-1 0,0 1 0,0-1 0,1 1 0,-1 0 0,0-1 0,1 1 0,-1 0 0,1 0 0,0 0 0,-1 0 0,1 0 0,0 0 0,0 1 0,3-2 0,43-12-8,-36 11-21,2 0 0,1 0-1,-1 1 0,1 0 1,28 1-1,-40 1-5,-1 0 0,1 1 0,-1-1 0,1 1 0,-1-1 0,1 1 1,-1 0-1,1 0 0,-1 0 0,0 0 0,1 0 0,-1 0 0,0 1 0,0-1 0,0 1 0,0 0 0,0 0 0,0-1 0,-1 1 0,1 0 0,0 1 0,-1-1 0,0 0 0,1 0 0,-1 0 1,0 1-1,0-1 0,-1 1 0,1-1 0,0 1 0,-1-1 0,1 1 0,-1-1 0,0 6 0,0-2 0,0 0 0,0 0 1,0 1-1,-1-1 0,0 0 1,-1 0-1,1 0 0,-1 0 0,0 0 1,0-1-1,-1 1 0,0 0 0,0-1 1,0 0-1,-1 0 0,0 0 0,0 0 1,0 0-1,0-1 0,-9 7 0,-37 32 25,31-29-24,-27 28 0,45-41-1,0 1 0,0-1 0,0 0 0,0 1 0,0-1 0,0 1 0,0-1 0,0 1 0,0 0 0,1-1 0,-1 1 0,0 3 0,1-4 0,0 0 0,0-1 0,0 1 0,0 0 0,0-1 0,0 1 0,0-1 0,1 1 0,-1 0 0,0-1 0,1 1 0,-1-1 0,0 1 0,1 0 0,-1-1 0,0 1 0,1-1 0,-1 1 0,1-1 0,-1 1 0,1-1 0,-1 0 0,2 1 0,3 1 0,0 0 0,0 0 0,0 0 0,0-1 0,1 0 0,8 1 0,2 1 0,6 1 0,32 7 0,-50-10 0,0 0 0,-1 0 0,1 1 0,0 0 0,-1-1 0,0 1 0,1 1 0,-1-1 0,0 0 0,6 6 0,-8-6 0,0-1 0,0 1 0,0 0 0,0-1 0,0 1 0,0 0 0,0 0 0,-1 0 0,1 0 0,-1 0 0,1 0 0,-1 0 0,0 0 0,1 0 0,-1 0 0,0 0 0,0 0 0,-1 0 0,1 0 0,0-1 0,-1 1 0,1 0 0,-1 0 0,0 0 0,1 0 0,-1 0 0,0 0 0,-2 2 0,-1 2 0,0-1 0,0 0 0,0 0 0,-1-1 0,0 0 0,0 1 0,-8 4 0,-6 4 0,-1-2 0,-1 0 0,-36 14 0,56-25 1,1 1-1,-1-1 1,0 0 0,0 1-1,0-1 1,1 0 0,-1 0-1,0 0 1,0 0 0,0 0-1,0 0 1,0 0 0,0 0-1,1 0 1,-1 0 0,0 0-1,0 0 1,0-1 0,0 1-1,1 0 1,-1-1 0,0 1-1,0-1 1,1 1 0,-1-1-1,0 1 1,1-1 0,-1 1-1,0-1 1,1 1 0,-1-1 0,1 0-1,-1 1 1,1-1 0,-1 0-1,1 0 1,-1 0 0,1 1-1,0-1 1,0 0 0,-1 0-1,1-1 1,-1-4-40,0-1-1,1 1 1,0-1 0,1-11 0,-1 5-394,0 1-2184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7:28.1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320 9 27116,'-4'-6'4350,"-11"4"-2955,-12 8-1801,17 0 424,1 0 1,0 0 0,1 1-1,0 1 1,0-1-1,0 1 1,1 0 0,-9 13-1,-46 78 47,40-59-58,3 1-1,1 0 1,1 2 0,-10 46 0,19-56-5,2 1 1,0 1-1,3-1 0,1 0 1,4 68-1,0-90-2,1 0 0,0 0 0,0 0 1,1 0-1,0-1 0,1 0 0,1 0 0,0 0 0,0-1 1,1 1-1,0-1 0,1-1 0,0 0 0,0 0 0,1 0 1,1-1-1,-1-1 0,17 11 0,0-2-7,0-2 0,1 0 0,0-2 0,1-1 1,1-2-1,42 10 0,-39-12-92,37 2 0,34-6-506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7:28.6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73 6 30078,'0'0'45,"0"0"-1,0 0 1,0 0 0,1 0 0,-1 0 0,0 0-1,0 0 1,0 0 0,0 0 0,0 0-1,1 0 1,-1 0 0,0 0 0,0 0 0,0 0-1,0 0 1,0 0 0,1 0 0,-1 0 0,0 0-1,0-1 1,0 1 0,0 0 0,0 0 0,0 0-1,1 0 1,-1 0 0,0 0 0,0 0 0,0 0-1,0-1 1,0 1 0,0 0 0,0 0 0,0 0-1,0 0 1,0 0 0,1 0 0,-1-1 0,0 1-1,0 0 1,0 0 0,0 0 0,0 0-1,0 0 1,0-1 0,0 1 0,0 0 0,0 0-1,0 0 1,0 0 0,-1 0 0,1-1 0,0 1-1,0 0 1,0 0 0,0 0 0,0 0 0,0 0-1,0 0 1,0-1 0,0 1 0,15 2-239,-6 0 197,0 1 0,-1 0 0,1 0-1,-1 1 1,0 1 0,1-1 0,-2 1 0,1 0 0,-1 1 0,0 0 0,0 0 0,9 11 0,-2-1 2,0 1-1,-2 1 1,0 0-1,14 27 1,-14-16-5,0 1 0,-3 0 0,0 1 0,-2 0 0,-1 0 0,-1 0 0,-2 1 0,-1 0 0,-3 44 0,0-63 1,-1 0 0,0 1 1,-1-1-1,0 0 0,-1 0 0,0-1 1,-1 1-1,-1-1 0,0 0 0,0-1 0,-1 1 1,-1-1-1,0 0 0,-18 18 0,10-13-26,-1-1-1,-1 0 1,0-2 0,-1 0-1,0-1 1,-1-1-1,0-1 1,-23 8-1,-21 4-707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7:32.10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228 49 28717,'2'-15'3642,"-1"-6"-3418,-1 10-40,-29 9-184,22 3 0,1 0 0,-1 0 0,1 1 0,-1 0 0,1 0 0,0 0 0,-1 1 0,1 0 0,0 0 0,1 0 0,-1 1 0,1 0 0,-1 0 0,1 0 0,0 1 0,1 0 0,-7 7 0,1 1 0,0 0 0,1 0 0,1 1 0,0 0 0,1 0 0,-8 21 0,9-12 0,0 1 0,2-1 0,1 1 0,0 0 0,2 0 0,1 0 0,1 0 0,4 31 0,-2-40 0,1-1 0,0 1 0,1-1 0,1 0 0,0 0 0,0-1 0,2 1 0,0-1 0,18 23 0,-12-20 0,0-1 0,1 0 0,0 0 0,1-2 0,1 0 0,29 16 0,-39-25-29,0 0 0,1-1 0,-1 0 0,1 0-1,0-1 1,0 0 0,0 0 0,0-1 0,1 0 0,-1 0 0,10-1 0,8-2-1175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0:30.6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322 103 32143,'-2'-5'26,"1"0"0,-1 0 0,0 0 0,0 1 0,0-1 0,-1 0 0,0 1 0,0 0 0,0-1 0,0 1 0,-1 0 0,1 1 0,-1-1-1,0 1 1,0-1 0,-1 1 0,1 0 0,0 1 0,-1-1 0,0 1 0,-6-2 0,-4-1-23,0 2-1,0-1 1,0 2 0,0 0-1,-1 1 1,-15 1-1,26 0-2,0 0 1,0 1-1,1-1 0,-1 1 0,0 0 0,1 1 0,-1-1 0,1 1 0,-1 0 1,1 0-1,-1 0 0,1 0 0,0 1 0,0 0 0,0 0 0,1 0 0,-1 0 1,1 0-1,0 1 0,0 0 0,0-1 0,-3 6 0,2-2 0,1 0 0,0-1 0,0 1 0,0 1 0,1-1 0,1 0 0,-1 1 0,1-1 0,0 0 0,0 1 0,1 0 0,0-1 0,2 14 0,-1-18 0,0 0 0,-1 0 0,1 0 0,0-1 1,0 1-1,0 0 0,1 0 0,-1-1 0,1 1 0,-1-1 0,1 1 0,0-1 0,0 0 1,0 0-1,4 4 0,-1-3-1,0 0 1,-1 0 0,1 0-1,0-1 1,1 0 0,-1 0-1,0 0 1,6 0-1,12 2 5,-1-2-1,1 0 1,31-3-1,-28 1 12,-23 0-15,0 0 0,1 0 1,-1 0-1,1 0 0,-1-1 1,1 1-1,-1-1 0,0 0 1,1 0-1,-1-1 0,0 1 1,0-1-1,0 1 0,0-1 1,0 0-1,5-4 0,-6 3 0,1-1 0,-1 1 0,0 0 0,-1-1 0,1 1 0,0-1 0,-1 0 0,0 1 0,0-1 0,0 0 0,0 0 0,-1 0 0,0 0 0,1 1 0,-2-7 0,1 5 0,-1-1 0,0 1 0,0 0 0,0 0 0,-1 0 0,0 1 0,1-1 0,-2 0 0,1 1 0,-1-1 0,1 1 0,-1 0 0,-1 0 0,1 0 0,0 0 0,-1 0 0,0 1 0,0 0 0,0-1 0,0 1 0,-7-3 0,3 2 0,1 0 0,-1 0-1,1 1 1,-1 0-1,0 0 1,0 1 0,-1 0-1,1 0 1,0 1-1,-1 0 1,1 1-1,-1 0 1,-8 1 0,14-1-34,1 1 0,-1 0 1,0-1-1,0 1 0,0 0 1,1 1-1,-1-1 0,1 0 1,-1 1-1,1 0 0,-1-1 1,1 1-1,0 0 0,0 0 1,0 0-1,0 0 0,0 1 1,0-1-1,1 1 0,-3 4 1,-14 24-2729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7:32.68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65 166 31791,'0'-2'52,"0"-17"255,1 0 1,4-31 0,-4 45-308,1-1 0,-1 0 0,1 1 0,0-1 0,1 1 0,-1-1 1,1 1-1,0 0 0,0 0 0,1 0 0,-1 1 0,9-9 0,-9 23 0,-3-9 0,0 431 0,0-431 0,0 1 0,0-1 0,0 1 0,-1-1 0,1 1 0,0-1 0,-1 0 0,1 1 0,-1-1 0,1 0 0,-1 1 0,1-1 0,-1 0 0,0 0 0,0 0 0,0 0 0,0 1 0,0-1 0,0 0 0,0-1 0,0 1 0,0 0 0,0 0 0,0 0 0,-1-1 0,1 1 0,0 0 0,0-1 0,-1 1 0,1-1 0,-1 0 0,1 1 0,0-1 0,-1 0 0,1 0 0,-3 0 0,-6 0 0,0 0 0,0-1 0,0 0 0,-12-3 0,5 1 0,46 4 0,45-2 0,-17-1 0,-49 2-15,-6 1-5,0-1 1,1 0 0,-1 0-1,0 0 1,0 0 0,1 0-1,-1 0 1,0-1 0,0 1-1,1-1 1,-1 0 0,2-1-1,-3 1-769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7:33.01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15 32303,'9'-7'352,"1"3"-272,-2 0-48,3 4-32,-1 0 0,0 17 0,-4 11 0,-4-1 0,-2 5 0,0 1 0,-6-3 0,-10-2 0,-3-6-64,3-9-144,5-10-1585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7:33.3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 76 31134,'1'-3'62,"-1"0"-1,1 0 0,-1-1 0,1 1 1,0 0-1,1 0 0,-1 0 0,0 0 1,1 1-1,-1-1 0,1 0 0,0 1 1,0-1-1,0 1 0,1-1 0,-1 1 1,0 0-1,1 0 0,-1 0 0,1 0 1,0 0-1,0 1 0,0-1 0,-1 1 1,1 0-1,1 0 0,2-1 0,1 0-68,0 0-1,1 0 1,-1 1-1,1-1 1,-1 2-1,1-1 1,-1 1-1,1 0 1,-1 1 0,15 2-1,-19-2 8,-1 0 0,0 0 0,0 1 0,1-1 0,-1 1 0,0-1 0,0 1 0,0-1 0,0 1 0,0 0 0,-1 0 0,1 0 0,-1 0 0,1 0 0,-1 1 0,0-1 0,1 0 0,-1 1 0,0-1 0,-1 1 0,1-1 0,0 1 0,-1-1 0,1 5 0,1 6 0,-1 1 0,-1-1 0,-1 21 0,0-26 0,-1 1 0,0 0 0,0-1 0,0 1 0,-1-1 0,-1 0 0,1 0 0,-1 0 0,0 0 0,-7 9 0,-9 8 0,-34 37 0,37-45 0,1 1 0,0 1 0,-18 29 0,29-36 0,5-11 0,0-1 0,0 0 0,0 1 0,0-1 0,0 0 0,0 0 0,0 1 0,0-1 0,0 0 0,0 0 0,1 1 0,-1-1 0,0 0 0,0 0 0,0 1 0,0-1 0,1 0 0,-1 0 0,0 0 0,0 1 0,1-1 0,-1 0 0,0 0 0,0 0 0,1 0 0,-1 1 0,0-1 0,0 0 0,1 0 0,-1 0 0,0 0 0,0 0 0,1 0 0,-1 0 0,0 0 0,1 0 0,-1 0 0,0 0 0,1 0 0,11 0 0,-11 0 0,25-1 0,-1-2 0,36-8 0,-35 6 0,1 1 0,38-2 0,-56 6-256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7:33.70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38 4 32303,'10'-4'256,"5"4"-128,1 0-112,9 28 0,6 15 0,-1 10 16,-1 5-32,-6 3 0,-9-4 0,-8 0 0,-6 1 0,0-4 0,-28-3 0,-11-1 0,-11-3 0,-9-7-64,-1-10-528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7:36.0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326 27 31630,'0'-1'37,"0"0"0,0 0-1,0 0 1,-1 1-1,1-1 1,0 0-1,0 0 1,-1 0-1,1 0 1,0 0-1,-1 0 1,1 0-1,-1 0 1,1 1-1,-1-1 1,0 0-1,1 0 1,-1 1-1,0-1 1,1 0-1,-1 1 1,0-1-1,0 1 1,0-1-1,-1 0 1,-1 0-17,0 0-1,0 0 1,0 0 0,0 1 0,0-1-1,0 1 1,-1 0 0,-3 0 0,-2 0-29,1 1 1,-1 0 0,1 1 0,0-1 0,0 2-1,-10 3 1,4 1 11,1 1-1,1 0 0,-1 0 0,2 2 0,-1-1 1,1 1-1,0 1 0,1 0 0,1 1 1,-1 0-1,2 0 0,0 1 0,-7 15 0,5-9 2,2 1-1,0-1 1,2 2-1,0-1 0,1 1 1,1 0-1,1 0 0,-1 37 1,4-44-4,0 0 1,1 0 0,1 0 0,0 0-1,1 0 1,0 0 0,8 18-1,-7-24 0,0 0 0,1 0 0,0 0 0,0 0 0,0-1 0,1 0 0,1 0 0,-1-1 0,1 0 0,0 0 0,0 0 0,13 7 0,-7-6-173,0-1 0,0-1-1,1 0 1,0 0 0,-1-1 0,2-1 0,-1-1-1,0 0 1,0 0 0,1-1 0,-1-1 0,28-4-1,2-5-9355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7:36.50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23 32095,'1'-1'26,"-1"0"0,0 0 0,1 1 0,-1-1 0,1 1 0,-1-1 0,1 0 0,-1 1 0,1-1 1,-1 1-1,1-1 0,0 1 0,-1 0 0,1-1 0,-1 1 0,1-1 0,0 1 0,0 0 0,-1 0 0,1-1 1,0 1-1,-1 0 0,3 0 0,22-5-107,-21 4 128,31-2-23,55 0-1,-80 3-22,-10 0-1,1 0 0,0 0 0,0 0 0,0 0 0,-1 1 0,1-1 0,0 0 0,0 0 0,-1 0 0,1 1 0,0-1 0,0 0 0,-1 1 0,1-1 0,0 1 0,-1-1 0,1 1 0,-1-1 0,1 1 0,-1-1 0,1 1 0,-1-1 0,1 1 0,-1 0 0,1-1 0,-1 1 0,0 0 0,1-1 0,-1 1 0,0 0 0,0 0 0,1-1 0,-1 1 0,0 0 0,0 0 0,0 0 0,0-1 0,0 1 0,0 1 0,0 1 0,-1 0 0,1 0 0,-1 0 0,0-1 0,1 1 0,-1 0 0,-1 0 0,1-1 0,0 1 0,-1-1 0,-1 3 0,-4 4 0,-1-1 0,0-1 0,0 1 0,-16 9 0,16-11 0,0 0 0,0 0 0,0 1 0,1-1 0,0 2 0,0-1 0,-6 10 0,12-15 0,0-1-1,1 1 1,-1-1 0,0 0 0,1 1-1,-1 0 1,1-1 0,-1 1-1,1-1 1,0 1 0,-1 0-1,1-1 1,0 1 0,0-1 0,0 1-1,1 0 1,-1-1 0,0 1-1,0-1 1,1 1 0,-1 0 0,1-1-1,0 1 1,-1-1 0,1 0-1,0 1 1,0-1 0,0 1 0,0-1-1,0 0 1,0 0 0,0 0-1,0 1 1,1-1 0,1 1 0,5 3 2,1 1 1,0-1-1,1-1 1,16 6 0,0 1-6,-21-8 3,3 0 0,-1 1 0,0 0 0,0 0 0,11 10 0,-16-12 0,0 0 0,-1 0 0,1 0 0,0 0 0,-1 0 0,0 0 0,0 1 0,1-1 0,-1 1 0,0-1 0,-1 1 0,1-1 0,0 1 0,-1-1 0,0 1 0,1 0 0,-1-1 0,0 6 0,-1-7 0,1 1 0,0-1 0,-1 1 0,1-1 0,0 1 0,-1-1 0,0 1 0,1-1 0,-1 0 0,0 1 0,0-1 0,0 0 0,0 0 0,0 0 0,0 0 0,0 1 0,0-1 0,0-1 0,-3 3 0,0-1 0,-1 1 0,1-1 0,-1 0 0,0 0 0,1-1 0,-6 2 0,-8 0 0,1 0 0,-28 0 0,29-2-16,9 0 20,0-1 1,1 0-1,-1 0 0,0-1 0,-8-1 0,14 2-13,0 0 0,-1-1 0,1 1-1,0-1 1,0 1 0,0-1 0,-1 1 0,1-1-1,0 0 1,0 0 0,0 0 0,0 1-1,0-1 1,0 0 0,0 0 0,1 0 0,-1 0-1,0-1 1,0 1 0,1 0 0,-1 0 0,1 0-1,-1-1 1,1 1 0,0 0 0,-1 0 0,1-1-1,0 1 1,0 0 0,0-1 0,0-1 0,0-14-650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7:36.83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 32383,'0'-1'320,"4"1"-288,11 0-32,3 9 0,-1 8 32,-7 3-32,-4 6 0,-6 2 0,0-3 0,0 0 0,-4-5 0,-10-2-32,-1-7-48,5-9-496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7:37.3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45 175 32255,'0'-12'32,"1"1"0,0 0 0,1 0 0,0 0 0,1 0 0,0 0 0,0 0 0,1 0 0,1 1 0,0 0 0,0 0 0,1 0 0,0 1 0,13-15 0,-19 24-32,0-1 1,1 1-1,-1 0 1,0 0-1,0 0 1,0 0-1,0 0 0,0 0 1,0 0-1,0 0 1,0 0-1,1 0 1,-1 0-1,0-1 0,0 1 1,0 0-1,0 0 1,0 0-1,1 0 1,-1 0-1,0 0 1,0 0-1,0 0 0,0 0 1,0 0-1,1 0 1,-1 0-1,0 0 1,0 1-1,0-1 0,0 0 1,0 0-1,0 0 1,1 0-1,-1 0 1,0 0-1,0 0 0,0 0 1,0 0-1,0 0 1,0 0-1,0 1 1,0-1-1,1 0 1,-1 0-1,0 0 0,0 0 1,0 0-1,0 0 1,0 1-1,0-1 1,0 0-1,0 0 0,0 0 1,0 0-1,0 0 1,0 0-1,0 1 1,0-1-1,0 0 0,0 0 1,0 0-1,0 0 1,0 1-1,2 19 7,-1 35-13,-1-45 9,1 80-3,-4 124 0,-5-165 0,8-46 0,-1 1 0,0 0 0,-1-1 0,1 1 0,0-1 0,-1 1 0,0-1 0,0 0 0,0 0 0,-4 5 0,4-7 0,1 0 0,0-1 0,-1 1 0,1-1 0,-1 1 0,1-1 0,-1 1 0,1-1 0,-1 0 0,1 0 0,-1 0 0,1 0 0,-1 0 0,1 0 0,-1 0 0,1-1 0,-3 0 0,-28-8 0,25 6 0,-13-5-19,35 8 3,10 1 19,12 0-9,-8-1-24,-1 0 0,33-5 0,-48 1-328,-6-1-565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7:37.63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 4 32079,'3'-3'611,"4"7"-512,7 11-153,14 28 70,38 75 1,-58-99-17,0 0 0,0 1-1,-2 0 1,-1 0 0,0 0 0,3 42 0,-7-49 0,-1 0 0,-1 0 0,0 1 0,0-1 0,-1 0 0,-1 0 0,-6 19 0,4-22 0,0 0-1,0-1 1,0 0-1,-1 1 1,-1-2-1,0 1 0,0-1 1,0 0-1,-14 11 1,-26 15-67,-2-7-165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7:38.6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332 53 32159,'1'-5'61,"2"-1"42,-1-1 1,0 0 0,-1 0-1,2-13 1,-18 20-75,8 0-29,0 1 0,0 1 0,0-1 0,0 1 0,0 0 0,0 1 0,1-1 0,-1 1 0,1 0 0,0 1 0,0 0 0,-8 6 0,-4 5 0,1 0 0,-26 29 0,26-23 0,0 0 0,1 1 0,2 1 0,0 0 0,1 1 0,2 1 0,0 0 0,2 0 0,0 1 0,2 0 0,1 1 0,1 0 0,2 0 0,0 0 0,2 34 0,1-51 3,1 1 1,0-1-1,0 1 1,1-1-1,0 0 0,1 0 1,1 0-1,-1 0 1,1 0-1,1-1 0,0 0 1,0 0-1,1 0 1,0 0-1,1-1 0,-1 0 1,2 0-1,9 8 1,-6-7-64,1-1 0,-1-1 0,1 1 0,1-2 0,-1 0 0,1 0 0,0-1 1,0-1-1,1 0 0,-1-1 0,1-1 0,0 0 0,17 1 0,22-3-2944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4:20.1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86 236 32511,'-4'-15'34,"1"0"0,0 0 0,1 0 0,1 0 0,0 0 0,2-17 0,-1 9-16,1 20-18,-1 0 0,0-1 0,1 1 0,0-1 0,-1 1 0,1 0 0,1-1 0,-1 1 0,0 0 0,1 0 0,-1 0 0,1 0 0,0 0 0,0 1 0,0-1 0,1 0 0,-1 1 0,1 0 0,-1-1 0,1 1 0,0 0 0,0 0 0,3-1 0,1-1 0,0 1 0,0 0 0,0 1 0,0-1 0,0 1 0,1 1 0,-1 0 0,1 0 0,10 0 0,-15 1 0,-1 0 0,0 0 0,0 0 0,1 1 0,-1-1 0,0 1 0,0-1 0,0 1 0,1 0 0,-1 0 0,0 0 0,0 0 0,0 0 0,-1 1 0,1-1 0,0 1 0,0-1 0,1 3 0,0-1 0,0 1 0,-1 0 0,0 0 0,1 0 0,-2 0 0,1 0 0,0 1 0,1 6 0,0 7 0,0 0 0,-1 0 0,-1 28 0,-1-44 0,-1 22 0,-1-1 0,-2 0 0,0 0 0,-1 0 0,-1 0 0,-2-1 0,0 0 0,-17 34 0,8-25 0,-1-1 0,-2-1 0,0 0 0,-2-1 0,-27 26 0,43-48 0,3-3 0,1 0 0,-1 0 0,0 0 0,0 0 0,0 0 0,-1-1 0,1 1 0,-1-1 0,1 0 0,-1 0 0,0 0 0,-7 2 0,10-5 0,0-1 0,1 1 0,-1 0 0,1 0 0,-1-1 0,1 1 0,-1 0 0,1-1 0,0 1 0,-1 0 0,1-1 0,0 1 0,0 0 0,0-1 0,0 1 0,0-1 0,0 1 0,1-3 0,0 0 0,-1-1 0,0 0 0,1-1 0,-1 1 0,1 0 0,1 0 0,-1 0 0,1 0 0,0 0 0,0 0 0,0 0 0,1 1 0,0-1 0,0 1 0,0 0 0,0-1 0,0 1 0,1 1 0,0-1 0,0 1 0,7-5 0,-5 3 0,1 1 0,-1 1 0,1 0 0,0 0 0,1 0 0,-1 0 0,0 1 0,1 1 0,-1-1 0,1 1 0,0 0 0,-1 1 0,14 1 0,-19-1 0,1 1 0,-1 0 0,1 0 0,-1 0 0,0 0 0,1 0 0,-1 0 0,0 1 0,0-1 0,0 1 0,0-1 0,0 1 0,0 0 0,0 0 0,-1 0 0,1 0 0,-1 0 0,1 0 0,-1 0 0,1 4 0,5 8 0,0 1 0,5 18 0,-4-8 0,-3-12 5,1 0 0,0-1 1,1 0-1,8 12 0,-14-22-16,1 0 0,-1 1 1,1-1-1,-1 0 0,1-1 1,0 1-1,0 0 0,0 0 0,0-1 1,0 1-1,0-1 0,1 0 0,-1 0 1,0 1-1,1-2 0,-1 1 0,1 0 1,-1 0-1,1-1 0,-1 1 0,1-1 1,0 0-1,-1 0 0,1 0 1,-1 0-1,1 0 0,0-1 0,-1 1 1,4-2-1,7-5-733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7:39.08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171 26 31743,'0'-1'22,"0"0"0,0 0 1,-1 1-1,1-1 0,0 0 1,-1 0-1,1 1 0,-1-1 1,1 0-1,-1 1 0,1-1 1,-1 0-1,1 1 0,-1-1 1,0 1-1,1-1 1,-1 0-1,0 1 0,1 0 1,-1-1-1,0 1 0,0 0 1,1-1-1,-3 1 0,-25-1 207,24 2-218,0 0 0,-1 0 0,1 0-1,0 1 1,0-1 0,0 1 0,0 0 0,0 0 0,0 1 0,-6 4 0,2 3-4,0 1 0,1 0 1,0 0-1,1 0 0,0 1 1,1 0-1,0 0 1,1 0-1,1 1 0,-4 19 1,2 3-7,2 0 1,1 60-1,2-90-1,0 0 0,1 0 0,-1 0 0,1 0 0,1 0 0,-1 0 1,1 0-1,-1 0 0,1-1 0,1 1 0,-1 0 0,1-1 0,-1 0 0,1 1 0,1-1 0,-1-1 0,1 1 0,-1 0 1,1-1-1,6 5 0,-4-4 2,1-1 0,-1 1 0,1-1 0,0-1 1,0 1-1,0-1 0,1 0 0,-1-1 0,0 1 0,1-2 1,-1 1-1,1-1 0,11-1 0,-16 1-2,1-1 0,-1 1 0,1-1 0,-1 0 0,1 0 0,-1-1 0,1 1 0,-1-1 0,0 1 0,0-1 0,0 0 0,0 0 0,0-1 0,0 1 0,-1 0 0,1-1 0,-1 0 0,1 0 0,-1 1 0,0-1 0,0-1 0,0 1 0,-1 0 0,1 0 0,-1-1 0,0 1 0,1-4 0,2-8 0,-1-1 0,-1 1 0,0-1 0,-1-30 0,-1 28 0,-2 1 0,0 0 0,0-1 0,-2 1 0,0 1 0,-1-1 0,-1 0 0,-1 1 0,0 0 0,-1 1 0,0 0 0,-2 0 0,1 0 0,-2 2 0,-18-21 0,27 32 2,0 0 0,0 1 0,0-1 0,0 0 0,0 1 0,0-1 0,0 1 0,-1 0 0,1 0 0,0 0 0,-1 0 0,1 0 0,-1 0 0,1 1 0,-1-1 1,0 1-1,1 0 0,-1 0 0,1 0 0,-1 0 0,0 0 0,1 0 0,-5 2 0,5-1-57,0 0 0,0 0 0,0 0 0,0 1 0,0-1-1,0 1 1,0-1 0,1 1 0,-1 0 0,0 0 0,1 0 0,-1 0 0,1 0 0,0 0 0,0 0 0,0 0 0,0 1 0,0-1 0,0 0 0,1 1 0,-1-1 0,1 0-1,-1 5 1,0 28-4355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7:39.5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29 4 32463,'2'-4'208,"2"4"-144,4 0-32,1 0-32,3 12 0,-6 12 0,0 0 0,-6 2 0,0 1 0,-4-3 0,-18 0-32,-3-1-32,0-12-336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7:39.9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120 46 31470,'0'-11'409,"0"9"-339,0-1 1,0 1 0,0 0-1,0 0 1,0 0 0,0 0 0,0 0-1,-1 0 1,1 0 0,-2-2 0,1 3-68,1 0 1,-1 0-1,0 1 1,0-1-1,0 0 1,0 1 0,0-1-1,0 1 1,0-1-1,0 1 1,0-1-1,0 1 1,0 0-1,-1-1 1,1 1 0,0 0-1,0 0 1,0 0-1,0 0 1,0 0-1,-3 0 1,1 1-4,1 0 0,-1-1 0,0 1 0,0 0 0,1 0 1,-1 1-1,0-1 0,1 0 0,-1 1 0,1 0 0,0-1 0,-1 1 0,1 0 0,0 0 0,0 1 0,0-1 0,0 0 1,1 0-1,-1 1 0,1 0 0,-1-1 0,1 1 0,-2 5 0,-3 6 6,1 1 0,0 0 1,-3 19-1,2 2-5,2 0 0,2 1 0,1 0 0,4 40 0,-3-73-1,0 0 0,0 0 0,1 0 0,0 0 0,0-1 0,0 1 0,0 0 0,1 0 0,0 0 0,-1-1 0,1 1 0,0-1 0,1 0 0,-1 1 0,1-1 0,-1 0 0,1 0 0,0-1 0,0 1 0,0-1 0,7 5 0,-4-4 0,1 0 0,0-1 0,0 0 0,0 0 0,1 0 0,-1-1 0,0 0 0,1 0 0,-1-1 0,15-1 0,-19 1 0,0-1 0,0 1 0,1-1 0,-1 0 0,0 1 0,0-2 0,0 1 0,0 0 0,0-1 0,0 1 0,0-1 0,0 0 0,-1 0 0,1 0 0,-1 0 0,4-4 0,-2 1 0,-1 0 0,1 0 0,-1 0 0,0 0 0,-1-1 0,1 0 0,-1 1 0,2-10 0,0-3 0,-1 0 0,-1 0 0,-1 0 0,0-1 0,-2-20 0,-1 26 0,0 1 0,-1-1 0,0 1 0,0 0 0,-1 0 0,-1 0 0,0 0 0,-1 1 0,0 0 0,-9-12 0,11 17 0,-1 0 0,1 0 0,-1 1 0,0-1 0,0 1 0,-1 0 0,0 1 0,1-1 0,-2 1 0,1 0 0,0 1 0,-1-1 0,0 1 0,1 1 0,-1-1 0,0 1 0,-1 0 0,-13-1 0,19 3-18,1-1 0,-1 1 0,1 0 0,-1 0 1,1 0-1,-1 0 0,1 0 0,-1 1 0,0-1 0,1 0 0,-1 1 0,1-1 0,0 1 0,-1 0 1,1-1-1,-1 1 0,1 0 0,0 0 0,0 0 0,-1 0 0,1 0 0,0 0 0,0 0 1,0 0-1,0 0 0,0 1 0,0-1 0,0 0 0,1 1 0,-1-1 0,0 0 0,1 1 0,-1-1 1,1 1-1,-1-1 0,1 1 0,0-1 0,0 1 0,0-1 0,0 3 0,-1 23-2449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7:40.28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40 9 31326,'0'-1'35,"0"1"0,0 0 0,0-1 0,0 1-1,0 0 1,0-1 0,0 1 0,0 0 0,0-1 0,0 1-1,0 0 1,1 0 0,-1-1 0,0 1 0,0 0 0,0-1-1,0 1 1,1 0 0,-1 0 0,0-1 0,0 1 0,1 0-1,-1 0 1,0 0 0,0 0 0,1-1 0,-1 1 0,0 0-1,1 0 1,-1 0 0,0 0 0,1 0 0,-1 0 0,0 0-1,1 0 1,16 2 183,15 14-300,-20-6 87,0 1-1,-1 1 0,0 0 0,-1 1 0,-1-1 1,0 2-1,0 0 0,-1 0 0,-1 0 0,0 1 1,-1 0-1,5 21 0,-2-1-5,-2 1 0,-1-1 1,-2 1-1,-1 54 0,-3-79 3,-1 0 0,-1 0 0,0 0 0,-1-1 0,0 1 0,0-1 0,-1 1 0,-1-1 0,0 0 0,0-1 0,-1 1-1,0-1 1,-11 12 0,0-1-73,-1 0-1,-1-2 0,-1-1 1,-34 24-1,-2-6-1198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7:45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237 53 32015,'-1'-3'21,"0"0"0,0 0 1,-1 0-1,1 0 0,0 0 1,-1 0-1,0 0 0,0 1 1,0-1-1,0 0 0,0 1 1,0 0-1,-1-1 0,1 1 1,-1 0-1,1 0 0,-5-2 1,5 3-8,-1 1 0,0-1 0,1 0 0,-1 1-1,1 0 1,-1-1 0,0 1 0,0 0 0,1 0 0,-1 1 0,0-1 0,1 0 0,-1 1 0,1 0 0,-1 0 0,0-1-1,1 1 1,0 1 0,-1-1 0,1 0 0,0 1 0,-4 2 0,-5 5-13,1-1-1,0 2 1,1 0-1,0 0 1,1 0-1,0 1 1,0 1 0,1-1-1,0 1 1,1 0-1,1 1 1,0-1-1,-5 22 1,3-4 0,1 0 1,1-1-1,2 2 0,1-1 1,2 33-1,0-56-1,1 1 0,0-1 0,1 0 0,-1 0 0,2 0 0,-1 0 0,1 0 0,0 0 0,0 0 0,1-1 0,-1 0 0,2 1 0,-1-1 0,1-1 0,0 1 0,0-1 0,0 0 0,1 0 0,-1 0 0,1-1 0,1 0 0,-1 0 0,0-1 0,1 1 0,0-1 0,0-1 0,0 1 0,0-1 0,0-1 0,0 1 0,1-1 0,-1 0 0,0-1 0,1 0 0,-1 0 0,1 0 0,-1-1 0,0 0 0,8-3 0,-11 3 1,1-2 1,-1 1-1,1 0 0,-1-1 0,0 1 1,1-1-1,-2-1 0,1 1 1,0 0-1,-1-1 0,1 0 1,-1 0-1,0 0 0,0 0 0,-1 0 1,1-1-1,-1 1 0,0-1 1,0 1-1,0-1 0,-1 0 1,2-9-1,2-9-1,-2 1 1,0-1-1,-2-37 1,-1 28-1,-2 0 0,-11-60 0,10 76 0,-2 0 0,0 0 0,0 0 0,-2 1 0,1 0 0,-2 0 0,-13-19 0,20 32-1,0 0 1,0 0-1,0 1 1,-1-1-1,1 0 1,0 1-1,0-1 1,-1 1-1,1 0 0,-1 0 1,1-1-1,-1 1 1,0 0-1,0 0 1,1 0-1,-1 1 1,0-1-1,0 0 0,0 1 1,0-1-1,0 1 1,0-1-1,0 1 1,0 0-1,0 0 0,0 0 1,0 0-1,0 0 1,0 1-1,0-1 1,-2 1-1,1 1-16,1-1-1,-1 1 0,1 0 1,0 0-1,0 0 1,-1 0-1,1 1 0,1-1 1,-1 0-1,0 1 1,0 0-1,1-1 0,0 1 1,-1 0-1,1 0 1,0-1-1,0 1 0,0 5 1,-4 29-768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7:46.3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0 32367,'-2'0'352,"2"8"-336,0 10-16,0 2 0,0 3 32,0 4-32,0-3 0,-4 4-32,-5-6 16,1-7-64,0-7-816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7:46.7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144 83 32383,'-2'-2'6,"0"-1"-1,0 1 1,0 0 0,-1 0-1,1 0 1,0 0 0,-1 0-1,1 1 1,-1-1 0,0 1 0,0 0-1,1 0 1,-1 0 0,0 0-1,0 0 1,0 0 0,0 1-1,0 0 1,0-1 0,0 1 0,0 0-1,0 0 1,-1 1 0,1-1-1,0 1 1,1-1 0,-1 1 0,0 0-1,0 0 1,0 1 0,0-1-1,1 0 1,-1 1 0,0 0-1,1-1 1,0 1 0,-1 0 0,1 0-1,0 1 1,0-1 0,0 0-1,0 1 1,0-1 0,1 1-1,-1-1 1,1 1 0,0 0 0,0 0-1,0 0 1,-1 3 0,-4 16-1,2 0 0,0 0 1,1 0-1,2 0 0,0 0 1,1 0-1,5 35 0,-3-46-4,0-1 1,1 1-1,0-1 0,0 1 0,1-1 0,1 0 1,0 0-1,0-1 0,1 0 0,0 0 0,12 14 1,-15-19-2,1 0 0,0 0 0,0 0 0,0 0 0,1-1 1,-1 0-1,1 0 0,0 0 0,0 0 0,0-1 0,0 0 1,0 0-1,0 0 0,1 0 0,-1-1 0,1 0 1,-1 0-1,1-1 0,0 0 0,-1 0 0,1 0 0,-1 0 1,1-1-1,6-1 0,-9 0 0,1 1 0,0-1 0,-1 0 0,0 0 0,1-1 0,-1 1 0,0-1 0,0 1 0,0-1 0,0 0 0,-1 0 0,1 0 0,-1-1 0,0 1 0,0 0 0,0-1 0,0 0 0,2-7 0,0-1 0,0-1 0,-1 0 0,0 0 0,1-19 0,-1 0 4,-1 0 0,-2 0 0,-5-36 0,3 55-3,0-1 1,-1 1-1,0 1 1,-1-1-1,-1 1 1,0-1-1,-1 1 1,0 0-1,0 1 1,-10-12-1,12 19-1,1 0 0,-1 0 0,0 0 1,0 1-1,0 0 0,0 0 0,-1 0 0,1 0 0,-1 1 0,-8-3 1,11 4-3,-1 0 1,0 0-1,1 0 1,-1 0-1,0 1 1,0 0-1,0-1 1,0 1-1,0 0 1,1 1-1,-1-1 1,0 0-1,0 1 1,0-1 0,0 1-1,1 0 1,-1 0-1,0 0 1,1 1-1,-6 2 1,4 1-36,-1 0 0,1 0 0,0 0 0,1 1 0,-1 0 0,1 0 1,0 0-1,1 0 0,0 0 0,-3 8 0,-8 33-1321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7:47.2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185 8 31743,'-1'-1'24,"1"0"1,-1 1 0,-1-1 0,1 0 0,0 1 0,0-1 0,0 1 0,0-1 0,0 1 0,0-1 0,-1 1 0,1 0 0,0 0 0,0-1 0,-1 1 0,1 0 0,0 0 0,0 0 0,-1 1 0,1-1 0,0 0 0,0 0-1,0 1 1,-1-1 0,1 0 0,0 1 0,0 0 0,0-1 0,0 1 0,0-1 0,0 1 0,0 0 0,0 0 0,0 0 0,0 0 0,0-1 0,0 1 0,1 0 0,-1 0 0,0 1 0,0 1 0,-5 6-61,0 1 0,0 0 0,-6 16 0,9-18 105,-19 49-62,2 0-1,3 1 0,3 1 1,2 1-1,3 0 0,2 0 1,2 65-1,4-106-6,2 0 0,1 0 0,0 0 0,1 1 0,1-2 0,1 1 0,13 32 0,-11-36-3,0-1 0,2 0 0,-1 0 0,2-1 1,0 0-1,0 0 0,1-1 0,1-1 0,20 17 0,-12-14-18,0-1 0,0-1 0,1-1 0,1 0 0,0-2 0,0 0 0,38 8 0,-33-11-2834,42 4 0,-26-8-5867,20-1-9416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7:47.5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33 32239,'0'-6'121,"-1"-12"152,1 18-271,0 0 0,0-1 0,1 1 1,-1 0-1,0-1 0,0 1 0,0-1 0,0 1 1,0 0-1,0-1 0,0 1 0,1 0 1,-1 0-1,0-1 0,0 1 0,1 0 0,-1-1 1,0 1-1,0 0 0,1 0 0,-1-1 1,0 1-1,1 0 0,-1 0 0,0 0 0,1 0 1,-1-1-1,0 1 0,1 0 0,-1 0 1,0 0-1,1 0 0,-1 0 0,0 0 1,1 0-1,-1 0 0,0 0 0,1 0 0,0 0 1,5 2-2,1 0 0,-1 1 1,0-1-1,0 1 1,0 0-1,0 1 0,-1 0 1,1 0-1,-1 0 1,8 8-1,50 57 17,-56-61-11,16 22-6,0 0 0,-2 1 0,-1 1 0,22 49 0,-33-62-1,-2 1 0,0-1 0,-1 2 0,-1-1 0,-1 0 0,-1 1 0,0 0 0,-2 0 0,-1 31 0,-2-43 2,0 0-1,0 0 1,-1 0 0,0 0 0,-1 0-1,1-1 1,-2 1 0,1-1 0,-1 0-1,-1 0 1,1-1 0,-9 9-1,1-2-90,-1 0 0,-1-1-1,0 0 1,-30 18 0,9-12-1152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7:48.2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0 118 31454,'198'3'1281,"-174"-5"-1281,0-1 0,41-11 0,-11 1 0,-49 10 0,-12-2 0,-11-2 0,-11-3 0,13 6 0,0 0 0,1-1 0,-1-1 0,1-1 0,1 0 0,-1-1 0,-19-15 0,50 25 5,-6 2-2,0 1-1,0-1 0,-1 1 0,0 1 0,0 0 1,0 0-1,-1 1 0,0 0 0,-1 1 1,1-1-1,-1 1 0,6 10 0,-8-11-2,0 0 0,-1 0 0,0 1 0,-1-1 0,1 1 0,-1 0-1,-1 0 1,1 0 0,-2 0 0,1 0 0,-1 1 0,0-1 0,-1 0-1,0 1 1,0-1 0,-2 10 0,1-13 0,-1 0 1,0 0-1,0 0 1,0-1-1,0 1 0,-1-1 1,0 0-1,0 1 0,0-1 1,-1-1-1,1 1 1,-1 0-1,-6 4 0,-7 5-50,-34 20-1,5-7-301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4:20.7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225 109 25388,'-1'-37'6104,"-8"4"-4746,8 30-1367,-1 1 0,1-1 0,-1 1 0,1 0 0,-1-1 0,0 1 0,1 0 0,-1 0 0,0 0-1,-1 1 1,1-1 0,0 0 0,0 1 0,-1 0 0,1-1 0,-1 1 0,1 0 0,-1 0 0,0 0-1,1 1 1,-1-1 0,0 1 0,1-1 0,-5 1 0,3-1 11,-1 1 0,1 0 0,0 0 1,-1 1-1,1-1 0,-1 1 0,1 0 0,0 0 0,-1 0 1,1 1-1,0-1 0,0 1 0,0 0 0,0 0 1,1 1-1,-1-1 0,-6 6 0,4-1-1,0-1 1,1 1-1,0 0 0,1 0 0,-1 0 1,1 0-1,0 1 0,-4 13 1,0 6 2,2 1 0,0 0 1,2 1-1,1-1 0,1 1 1,3 39-1,-1-42-5,0-17 1,1-1 0,-1 0 0,2 0 0,-1 0 0,1 0 0,0 0 0,1 0 0,-1 0 0,2-1 0,-1 1 0,1-1 0,0 0 0,5 7 0,-5-9 0,0-1 0,1 1 0,-1-1 0,1 0 1,0 0-1,0 0 0,0-1 0,0 0 0,1 0 0,-1 0 1,1 0-1,0-1 0,0 0 0,0 0 0,0-1 0,0 0 0,12 1 1,-14-1-1,0-1 0,-1 0 1,1 0-1,0-1 1,0 1-1,-1-1 1,1 0-1,0 1 0,-1-2 1,1 1-1,-1 0 1,1-1-1,-1 0 0,0 1 1,0-1-1,1-1 1,-1 1-1,-1 0 1,1-1-1,0 1 0,-1-1 1,1 0-1,-1 0 1,0 0-1,0 0 0,0 0 1,0-1-1,0 1 1,-1-1-1,0 1 1,2-7-1,1-9 2,0 0 0,-1 0 0,-1 0 0,-2-36 1,0 44-3,0-35 0,-3 0 1,-1 0-1,-3 1 1,-16-59-1,22 189 3,4-59-3,15 134 0,-14-140 0,1 0 0,0 0 0,2 0 0,0-1 0,17 33 0,-23-50-12,0 0 0,0 0 0,0-1-1,0 1 1,1 0 0,-1-1 0,0 1 0,1 0 0,-1-1 0,1 0-1,-1 1 1,1-1 0,0 0 0,-1 0 0,1 0 0,0 0 0,0 0-1,0 0 1,3 0 0,3 0-737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7:52.1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28 119 32095,'3'0'33,"1"-1"-1,-1 1 1,1-1 0,-1 0 0,0 0 0,0 0 0,1 0 0,-1-1-1,0 0 1,0 1 0,0-1 0,0 0 0,-1 0 0,1 0 0,0-1 0,-1 1-1,0-1 1,1 1 0,-1-1 0,2-4 0,0 2-35,-1-1 1,0 0-1,0 1 1,-1-1-1,0 0 1,0 0-1,0 0 1,-1-1-1,1 1 1,-2 0 0,1-9-1,-7 248 2,6-216 0,1 2 0,0 1 0,-2-1 0,-1 0 0,0 0 0,-1 0 0,-1 0 0,-12 36 0,14-54 0,0 0 0,1 0 0,-1 0 0,0 0 0,0-1 0,0 1 0,1-1 0,-1 1 0,0-1 0,0 1 0,0-1 0,0 0 0,0 0 0,0 0 0,-3-1 0,-32-1 0,23-3 0,45-1 0,5 3 0,-21 2-2,0-1 1,0 0 0,1 0 0,-1-2-1,15-5 1,-29 9-58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7:52.4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30878,'2'0'1841,"3"0"-1841,1 2 16,4 19-16,-2 1 0,0 4 0,-5-2 0,-3-2 0,0 0 0,0-1-32,-11-5-64,-9-5-736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7:52.8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67 29 31422,'-1'-1'27,"0"1"0,1-1-1,-1 0 1,0 1 0,1-1-1,-1 1 1,0-1 0,0 1-1,1-1 1,-1 1 0,0-1 0,0 1-1,0 0 1,0 0 0,1-1-1,-1 1 1,0 0 0,0 0-1,0 0 1,0 0 0,0 0-1,0 0 1,0 0 0,1 0-1,-1 0 1,0 1 0,0-1-1,0 0 1,0 0 0,0 1-1,1-1 1,-1 1 0,0-1-1,0 1 1,1-1 0,-1 1 0,0-1-1,1 1 1,-1 0 0,0-1-1,1 1 1,-1 0 0,1-1-1,-1 3 1,-5 8-19,1 1 1,1 1-1,0-1 1,1 1 0,0-1-1,1 1 1,-1 18-1,2 3-2,4 56 0,-3-87-6,0 1 0,0-1 0,1 1 0,0 0 0,-1-1 0,1 1 0,0-1 0,1 1 0,-1-1 0,1 0 0,-1 0 0,1 0 0,0 0 0,0 0 0,1 0 0,-1 0 0,0 0 0,1-1 0,0 1 0,0-1 0,0 0 0,-1 0 0,2 0 0,-1 0 0,0 0 0,0-1 0,1 0 0,-1 1 0,1-1 0,-1 0 0,1-1 0,-1 1 0,1-1 0,-1 1 0,1-1 0,0 0 0,-1 0 0,1-1 0,5 0 0,-6 0 1,0 0-1,0 0 1,0 0-1,1-1 1,-1 1 0,0-1-1,0 1 1,-1-1-1,1 0 1,0 0 0,-1 0-1,1-1 1,-1 1-1,0-1 1,1 1 0,-1-1-1,-1 0 1,1 0-1,0 0 1,-1 0 0,1 0-1,-1 0 1,0 0-1,1-5 1,2-6 2,-1 0 0,0 1 0,-1-1-1,0-23 1,-2 34-3,1-16 4,-1-1-1,-1 0 1,-5-29 0,5 44-3,0 0 0,-1 0 0,0 0 0,1 0 0,-1 0 0,-1 0 0,1 1 0,-1-1 1,0 1-1,0 0 0,0-1 0,0 1 0,-1 1 0,0-1 0,1 1 0,-2-1 0,1 1 0,-8-5 0,10 7-13,1 0 1,-1 0-1,0 1 0,0-1 0,1 0 1,-1 1-1,0-1 0,0 1 1,0-1-1,0 1 0,0 0 1,0 0-1,0 0 0,0 0 0,0 0 1,0 1-1,0-1 0,0 0 1,1 1-1,-1 0 0,0-1 0,0 1 1,0 0-1,1 0 0,-1 0 1,0 0-1,1 0 0,-1 0 0,1 0 1,-1 1-1,1-1 0,-1 1 1,1-1-1,0 1 0,-1 1 0,-9 21-1135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7:53.3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272 8 31935,'0'-1'24,"-1"1"1,1-1 0,-1 1-1,1-1 1,-1 1 0,0-1 0,1 1-1,-1-1 1,1 1 0,-1 0-1,0-1 1,1 1 0,-1 0 0,0 0-1,1-1 1,-1 1 0,0 0 0,0 0-1,1 0 1,-1 0 0,0 0-1,0 0 1,1 0 0,-1 0 0,0 0-1,0 0 1,1 0 0,-2 1-1,-25 3-39,18 1 16,0 0-1,1 0 0,-1 1 1,1 0-1,0 0 0,0 1 1,1 0-1,0 0 0,-11 14 1,2 1 8,1 0 1,-19 38-1,22-35-6,1 1 0,1 0-1,2 1 1,0 0 0,2 0-1,1 0 1,1 1 0,1 0-1,1-1 1,2 1 0,1 0-1,5 30 1,-4-46 7,2 0-1,0 1 1,0-1-1,1-1 1,0 1-1,1-1 1,0 0-1,1 0 1,1 0-1,-1-1 1,2 0 0,-1-1-1,1 0 1,11 9-1,-6-7-239,0-1-1,1 0 1,0-1 0,0 0-1,1-2 1,0 1-1,1-2 1,-1 0-1,31 6 1,48-2-8558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7:53.6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19 32383,'0'-1'9,"0"0"1,1 0 0,-1 0-1,1 0 1,-1 0-1,0 1 1,1-1-1,0 0 1,-1 0-1,1 0 1,-1 0 0,1 1-1,0-1 1,0 0-1,-1 1 1,1-1-1,0 0 1,0 1 0,0-1-1,0 1 1,0-1-1,0 1 1,0 0-1,0-1 1,0 1-1,0 0 1,0 0 0,0 0-1,0 0 1,0 0-1,0 0 1,0 0-1,0 0 1,1 0 0,3 0-8,0 0 0,-1 0 0,1 1 0,0 0 0,0 0 1,-1 0-1,8 3 0,-4 0 0,1 1 0,-1 0 1,-1 1-1,1 0 0,-1 0 0,0 1 0,0 0 0,-1 0 1,0 0-1,0 1 0,-1 0 0,6 10 0,-2-1-1,-1 1 0,0 0-1,-1 0 1,-1 1-1,5 20 1,-6-5-1,-1 0 0,-2 0 0,-1 0 0,-5 54 0,2-77-8,0 0 1,0 0-1,-1 0 0,-1 0 1,0-1-1,0 1 0,-1-1 0,-1 0 1,1 0-1,-1-1 0,-1 0 1,0 0-1,0 0 0,-1-1 1,0 0-1,-11 8 0,0-5-293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7:54.2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0 148 32351,'0'0'176,"3"0"-72,34 0-66,38 1-26,0-4-1,74-12 0,-83 7-11,-65 8 0,-1 0 0,0 0 0,0 0 0,0 0 0,1 0 0,-1 0 0,0 0 0,0 0 0,0 0 0,1 0 0,-1 0 0,0 0 0,0 0 0,0 0 0,1 0 0,-1 0 0,0-1 0,0 1 0,0 0 0,1 0 0,-1 0 0,0 0 0,0 0 0,0-1 0,0 1 0,0 0 0,0 0 0,1 0 0,-1-1 0,0 1 0,0 0 0,0 0 0,0 0 0,0-1 0,0 1 0,0 0 0,0 0 0,0-1 0,0 1 0,-6-9 0,-12-5 0,18 13 0,-1 1 0,-28-21 0,0 1 0,-2 2 0,-37-16 0,135 89 29,-54-46-26,0 2 0,-1-1 0,0 2 0,-1-1 0,17 24 0,-25-32-2,-1 0 0,0 1-1,0-1 1,0 1-1,0 0 1,-1 0-1,1-1 1,-1 1 0,0 0-1,0 0 1,-1 0-1,1 0 1,-1 0-1,0 1 1,0-1 0,0 0-1,0 0 1,-1 0-1,1 0 1,-1 0-1,0 0 1,-1 0 0,1 0-1,-1-1 1,1 1-1,-1 0 1,0-1-1,-4 5 1,-6 6-23,-1-1-1,-1-1 1,-1 0 0,1-1-1,-2 0 1,0-1 0,-25 12-1,0-3-518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7:56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173 101 32079,'1'-2'37,"-1"-1"1,0 1-1,0 0 1,0 0 0,-1 0-1,1 0 1,0 0-1,-1 0 1,1 0 0,-1 0-1,0 0 1,0 0-1,0 0 1,0 0 0,0 0-1,-2-2 1,1 3-37,1 0 0,-1-1 0,-1 1 0,1 0 0,0 1 0,0-1 0,0 0 0,0 1 0,-1-1 1,1 1-1,0-1 0,0 1 0,-1 0 0,1 0 0,-3 0 0,1 0-1,1 0 0,-1 0 1,0 0-1,1 0 0,-1 0 0,0 1 0,1-1 0,-1 1 1,1 0-1,-1 0 0,1 0 0,-1 1 0,1-1 0,0 1 1,0 0-1,0 0 0,0 0 0,0 0 0,0 0 1,0 1-1,1 0 0,-1-1 0,1 1 0,0 0 0,0 0 1,0 0-1,0 0 0,0 0 0,-2 7 0,-2 6 3,0 0-1,0 1 0,2 0 0,0 0 0,1 0 1,1 0-1,0 0 0,1 1 0,1-1 1,1 1-1,3 18 0,-3-30-2,1-1 0,0 1 0,0-1 0,0 0 0,1 0 0,0 0 0,0 0 0,0 0 0,0 0 0,1-1 0,0 1 0,0-1 0,0 0 0,0-1 0,1 1 0,0-1 0,-1 1 0,10 3 0,-6-3 0,0 0 0,1-1 0,-1 0 0,1 0 0,-1-1 0,1 0 0,0-1 0,0 0 0,0 0 0,0-1 0,13-1 0,-19 0 0,0 0 0,0 0 0,0 0 0,0 0 0,0 0 0,0-1 0,0 0 0,0 1 0,0-1 0,-1 0 0,1 0 0,-1-1 0,1 1 0,-1 0 0,0-1 0,0 0 0,0 1 0,0-1 0,-1 0 0,1 0 0,-1 0 0,1 0 0,-1 0 0,0 0 0,0 0 0,0-6 0,3-7 0,-2-1 0,0 0 0,0-31 0,-2 14 0,-1 1 0,-8-42 0,7 64 0,0 1 0,-1-1 0,0 1 0,-1 0 0,0 0 0,0 0 0,-1 0 0,-1 1 0,0 0 0,0 0 0,-8-9 0,-5 5 1,19 13-2,-1 0 1,1 0-1,-1 0 1,1 0-1,-1 0 1,0 0-1,1 0 1,-1 0 0,1 0-1,-1 0 1,1 0-1,-1 1 1,1-1-1,-1 0 1,1 0-1,-1 1 1,1-1-1,-1 0 1,1 0-1,-1 1 1,1-1 0,-1 1-1,0 1-9,-1 1 0,1-1 0,0 0 0,0 0 0,0 1 0,0-1 0,0 1 0,1-1-1,-1 1 1,1-1 0,0 5 0,-1 21-291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7:56.4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32399,'10'0'224,"5"0"-144,3 0-48,3 14-32,-5 9 32,-1 4-32,-9 1 0,-4 2 0,-2 1 0,0-5 0,-4-2 0,-15-3-48,3-12-64,-3-9-1313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7:56.9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9 254 32191,'-3'-12'62,"1"0"1,1-1 0,-1 1 0,2-1-1,0 1 1,0-1 0,1 1 0,5-20-1,-1 13-59,0 0-1,2 1 0,0 0 1,17-30-1,-19 62-2,8 85 0,-5 1 0,-5 113 0,-3-184 0,-26-27 0,194-17 0,-181 15-283,-15 0-683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7:57.5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4 32175,'0'1'8,"0"-1"1,-1 0 0,1 0-1,0 1 1,0-1 0,0 0-1,0 0 1,0 1-1,-1-1 1,1 0 0,0 0-1,0 0 1,-1 1 0,1-1-1,0 0 1,0 0 0,-1 0-1,1 0 1,0 0-1,0 1 1,-1-1 0,1 0-1,0 0 1,0 0 0,-1 0-1,1 0 1,0 0 0,-1 0-1,1 0 1,0 0 0,-1 0-1,1 0 1,0 0-1,0 0 1,-1 0 0,1 0-1,0-1 1,0 1 0,-1 0-1,1 0 1,0 0 0,0 0-1,-1 0 1,1-1-1,0 1 1,0 0 0,-1 0-1,1 0 1,0-1 0,0 1-1,0 0 1,0 0 0,-1-1-1,1 1 1,0 0-1,0 0 1,0-1 0,0 1-1,0 0 1,0-1 0,0 1-1,0 0 1,0 0 0,0-1-1,0 1 1,0 0 0,0-1-1,0 1 1,0-1-1,-19 23-52,-1 8 44,1 1 0,2 0 0,1 1 0,1 1 0,2 1 0,2 0 0,1 0 0,1 1 0,2 0 0,2 1 0,-2 46 0,7-67 0,0-1 0,1 1 0,0-1 0,1 1 0,1-1 0,0 0 0,1 0 0,5 15 0,-4-20 0,0 0 0,0 0 0,0-1 0,1 0 0,0 0 0,1 0 0,0 0 0,0-1 0,1 0 0,0-1 0,0 0 0,12 7 0,1-2-34,0-1 0,0-1 0,1-1 0,1-1 0,-1-1 0,1-1 0,0-1 0,0-1 0,1-1 0,26-2 0,59 1-1161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4:21.1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43 32111,'0'-11'169,"0"-14"124,0 19-185,0 10-54,-5 413-19,6-264-43,-1-148-8,-1-4 11,1-1 0,0 1 0,0 0 0,0 0 0,0-1 0,-1 1-1,1 0 1,0-1 0,0 1 0,0 0 0,0 0 0,0-1 0,1 1 0,-1 0-1,0-1 1,0 1 0,0 0 0,1 0 0,-1-1 0,0 1 0,1-1 0,-1 1 0,0 0-1,1-1 1,-1 1 0,1-1 0,-1 1 0,1-1 0,-1 1 0,1-1 0,0 1 0,-1-1-1,2 1 1,4-5-782,-4-18-1561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7:58.1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31775,'10'0'1031,"10"4"-1105,-9 2 77,-1 0-1,1 1 1,-2 0-1,1 1 1,-1 0-1,0 1 1,-1 0-1,0 0 1,0 1-1,-1 0 0,0 0 1,-1 0-1,0 1 1,5 15-1,3 6-2,-2 1-1,-2 1 1,11 62-1,-15-48 1,-1 96 0,-5-134 0,0 2 0,-1-1 0,-1 1 0,0 0 0,0-1 0,-1 1 0,-1-1 0,0 0 0,0 0 0,-1 0 0,-8 13 0,-1-2-1,-2-1 0,0 0-1,-29 28 1,43-46-87,-2 1 1,1-1 0,0 0-1,-1-1 1,1 1-1,-1-1 1,-7 4 0,4-4-2635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7:58.7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 31967,'16'4'712,"23"4"-701,0-2 0,1-2 1,-1-2-1,61-4 0,-100 2-11,1 0 0,-1 0 0,0 0 0,1 0 0,-1 0 0,1 1 0,-1-1 0,0 0 0,1-1 0,-1 1 0,0 0 0,1 0 0,-1 0 0,1 0 0,-1 0 0,0 0 0,1 0 0,-1 0 0,0-1 0,1 1 0,-1 0 0,0 0 0,1-1 0,-1 1 0,0 0 0,0 0 0,1-1 0,-1 1 0,0 0 0,0-1 0,0 1 0,1 0 0,-1-1 0,-10-8 0,-19-5 0,-10 2-2,-27-10-7,62 20 9,0 0-1,0 0 1,0 0 0,0 0-1,1-1 1,-1 1-1,1-1 1,0 0 0,-1 0-1,1-1 1,1 1-1,-5-5 1,7 7 0,0 1 0,0 0 1,-1 0-1,1-1 0,0 1 0,0 0 1,-1-1-1,1 1 0,0 0 0,0-1 0,0 1 1,0 0-1,0-1 0,0 1 0,-1 0 1,1-1-1,0 1 0,0 0 0,0-1 1,0 1-1,0 0 0,0-1 0,0 1 0,0-1 1,1 1-1,-1 0 0,0-1 0,0 1 1,0 0-1,0-1 0,0 1 0,1-1 0,11 3 17,13 10 7,-16-5-24,-1 0 0,1 0 0,-1 1 0,0 0 0,-1 1 0,0-1 0,0 1 0,-1 1 0,0-1 0,0 1 0,-1 0 0,-1 0 0,0 1 0,0-1 0,-1 1 0,0 0 0,-1 0 0,0 0 0,-1 0 0,0 1 0,-1-1 0,0 0 0,-1 0 0,-2 12 0,2-18 4,-1 0 0,1-1 1,-1 0-1,0 1 0,0-1 0,-1 0 1,1 0-1,-1 0 0,0 0 0,0 0 1,0-1-1,-1 1 0,-6 4 0,2-2-126,1-1-1,-1 0 0,0 0 0,0-1 0,0 0 0,-13 4 1,-10 1-3272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8:00.0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22 153 32127,'0'0'496,"13"-17"-384,10-20-96,27-61 0,-50 98-16,2 47 0,2 415 0,-4-461 0,0-1 0,0 0 0,0 0 0,0 0 0,0 1 0,0-1 0,0 0 0,0 0 0,-1 0 0,1 0 0,0 1 0,0-1 0,0 0 0,0 0 0,-1 0 0,1 0 0,0 0 0,0 1 0,0-1 0,-1 0 0,1 0 0,0 0 0,0 0 0,0 0 0,-1 0 0,1 0 0,0 0 0,0 0 0,0 0 0,-1 0 0,1 0 0,0 0 0,0 0 0,-1 0 0,1 0 0,0 0 0,0 0 0,0 0 0,-1 0 0,1 0 0,0-1 0,0 1 0,0 0 0,-1 0 0,1 0 0,0 0 0,0-1 0,-12-4 0,11 4 0,-9-3-5,0 1 1,0-1-1,-1 2 1,1 0-1,-1 0 1,-20 0-1,91 3 2,-26 1-18,0-2 0,64-7-1,-87 3-533,-4-1-1432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8:00.4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32367,'4'0'304,"2"0"-240,4 0-64,3 10 32,-1 12-32,-4 4 0,-4 2 0,-4-2 0,0-6 0,-4 0-32,-16-3-64,-7-10-464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8:00.9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0 171 31278,'2'-16'152,"1"0"-1,0 0 1,1 1-1,1-1 1,0 1-1,1 0 1,0 1-1,13-20 1,-12 21-94,-7 13-57,0 0 1,0 0-1,0 1 0,0-1 0,0 0 0,0 1 1,0-1-1,0 0 0,0 0 0,1 1 0,-1-1 1,0 0-1,0 0 0,0 0 0,0 1 0,1-1 1,-1 0-1,0 0 0,0 0 0,1 1 0,-1-1 1,0 0-1,0 0 0,1 0 0,-1 0 0,0 0 1,0 0-1,1 1 0,-1-1 0,0 0 0,1 0 1,-1 0-1,0 0 0,0 0 0,1 0 0,-1 0 1,0 0-1,1 0 0,-1-1 0,0 1 0,0 0 1,1 0-1,-1 0 0,0 0 0,0 0 0,1 0 1,-1-1-1,0 1 0,0 0 0,1 0 0,-1 0 1,0 0-1,0-1 0,0 1 0,1 0 0,-1 0 1,0-1-1,0 1 0,0 0 0,0-1 0,6 34-13,-5-25 18,10 85-6,-2 148 0,-9-239 0,0 0 0,1 1 0,-2-1 0,1 1 0,0-1 0,0 1 0,-1-1 0,1 0 0,-1 1 0,0-1 0,0 0 0,0 1 0,0-1 0,0 0 0,0 0 0,0 0 0,-3 3 0,1-3 0,1-1 0,-1 0 0,0 1 0,1-1 0,-1 0 0,0 0 0,0-1 0,0 1 0,1-1 0,-1 1 0,0-1 0,0 0 0,-6 0 0,-9 0 2,12 0-6,12 0-21,42-2 34,-1-1 0,69-13 0,-138 12-767,-13 4-1637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8:01.3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262 5 31903,'-3'-1'17,"-1"0"0,1 0 0,-1 0 0,0 1 0,1 0 1,-1-1-1,1 1 0,-1 1 0,1-1 0,-1 0 1,0 1-1,1 0 0,-1 0 0,1 0 0,0 0 0,-1 1 1,1-1-1,0 1 0,0 0 0,0-1 0,0 2 0,0-1 1,0 0-1,-3 4 0,-3 5 34,0 0 1,0 1-1,1 1 0,-12 22 0,16-27-48,-16 33 6,2 0 1,2 2-1,1 0 0,3 1 1,1 0-1,2 0 0,3 1 1,1 1-1,2 70 0,3-99-8,1 1-1,0 0 1,2-1-1,0 0 1,1 1-1,0-1 1,10 20-1,-9-24-1,1-1 0,1 0 0,0-1 0,1 0 0,0 0 0,0 0 0,1-1 0,1-1-1,0 1 1,13 8 0,-9-8-73,0-1-1,1-1 0,0 0 0,0-1 1,1 0-1,0-2 0,0 0 1,32 6-1,55-1-1867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8:01.9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8 31262,'0'0'29,"1"0"-1,-1 0 0,0 0 0,0 0 1,0 0-1,0 0 0,1 0 0,-1 0 1,0 0-1,0 0 0,0 0 0,0-1 1,1 1-1,-1 0 0,0 0 0,0 0 1,0 0-1,0 0 0,0 0 0,1-1 1,-1 1-1,0 0 0,0 0 0,0 0 1,0 0-1,0-1 0,0 1 0,0 0 1,0 0-1,0 0 0,0-1 0,0 1 1,0 0-1,0 0 0,0 0 0,0 0 1,0-1-1,0 1 0,0 0 0,0 0 1,0 0-1,0-1 0,0 1 0,0 0 1,0 0-1,0 0 0,-1 0 0,1-1 1,0 1-1,0 0 0,0 0 0,0 0 1,0 0-1,22 5-49,-13-1 21,0 0 0,0 1 0,0 0 0,0 1 0,-1 0 0,0 0 0,0 1 0,-1 0 0,1 0 0,11 17 0,1 3 0,-1 1 0,15 31 0,-21-34 0,-1 0 0,-2 1 0,0 0 0,-2 1 0,-1 0 0,-1 0 0,-1 0 0,-1 1 0,-2 0 0,-1 37 0,-2-50 0,-2 1 0,0-1 0,0 1 0,-2-1 0,1 0 0,-2 0 0,0-1 0,-1 0 0,-1 0 0,0 0 0,0-1 0,-17 19 0,1-4-1,-2-1 0,0-1 0,-2-1 0,-38 26 0,63-48-6,-1 0-13,-1 0 1,1 0 0,0 0 0,-1-1 0,1 0 0,-1 0 0,0 0 0,-5 2 0,-2-3-421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48:02.6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5 124 31070,'0'0'24,"0"0"0,-1 1 0,1-1-1,0 0 1,0 0 0,-1 0 0,1 1-1,0-1 1,0 0 0,-1 0 0,1 1-1,0-1 1,0 0 0,0 0 0,0 1-1,-1-1 1,1 0 0,0 1 0,0-1 0,0 0-1,0 1 1,0-1 0,0 0 0,0 1-1,0-1 1,0 0 0,0 1 0,0-1-1,0 0 1,0 1 0,0-1 0,0 0-1,0 1 1,0-1 0,1 0 0,-1 0 0,0 1-1,0-1 1,0 0 0,0 1 0,1-1-1,-1 0 1,0 0 0,0 1 0,1-1-1,-1 0 1,0 0 0,0 0 0,1 1-1,-1-1 1,0 0 0,1 0 0,-1 0 0,0 0-1,0 0 1,1 0 0,-1 1 0,0-1-1,1 0 1,-1 0 0,0 0 0,1 0-1,-1 0 1,1 0 0,36 4 6,0 0-1,1-3 1,45-3 0,-11 0-29,-25 2-1,-76-9-16,21 8 11,0 0 0,0-1 0,0 1 0,0-2 0,1 1 0,-10-5 0,14 5 2,-1 1 0,1-2 0,0 1 0,0 0 0,0-1 0,0 1 0,1-1 0,-1 0 0,0 0 0,1 0 0,0 0 0,0 0 0,0-1 0,0 1 0,-1-5 0,1 4 5,0-1 0,0 0 0,0 1 0,-1 0 0,1-1 0,-1 1 0,0 0 0,0 1 0,-1-1 0,1 0-1,-1 1 1,0 0 0,0 0 0,0 0 0,0 0 0,-1 1 0,-8-5 0,36 37 89,0-5-90,1-1 1,38 29 0,-33-29-2,-24-20 0,-1 0 0,0 0 0,1 1 0,-1-1 0,-1 1 0,1 0 0,-1 0 0,0 1 0,0-1 0,0 1 0,-1-1 0,0 1 0,2 6 0,-4-8 0,1-1 0,-1 0 0,0 0 0,0 1 0,0-1 0,0 0 0,0 1 0,-1-1 0,0 0 0,1 0 0,-1 1 0,0-1 0,0 0 0,-1 0 0,1 0 0,-1 0 0,0 0 0,1-1 0,-1 1 0,0 0 0,-1-1 0,1 0 0,0 1 0,-1-1 0,-2 2 0,-9 6-33,-1 0 0,0-2 1,0 1-1,0-2 0,-1 0 0,-19 5 1,-5-3-924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50:15.02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4 247 31310,'-1'0'34,"1"1"0,0-1 1,0 1-1,-1-1 0,1 1 0,0-1 0,0 1 0,0-1 0,-1 1 0,1-1 0,0 1 0,0-1 0,0 1 0,0-1 1,0 1-1,0-1 0,0 1 0,0-1 0,0 1 0,0-1 0,0 1 0,1-1 0,-1 1 0,0-1 0,0 1 0,0-1 1,1 1-1,-1-1 0,0 1 0,0-1 0,1 0 0,-1 1 0,0-1 0,1 1 0,-1-1 0,1 0 0,-1 1 0,1-1 1,0 0-1,537-18-16,-463 14-7,197-4-11,284-26 0,-194 3 0,-131 15 0,-16 0 0,166-19 0,-10 6 0,-187 23 0,137-9 0,-199 8 0,48-5 0,-65 8 0,-83 5 0,0-1 0,1-1 0,-1-1 0,0-1 0,27-8 0,-28-2-630,-35 13-517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50:16.33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15 31198,'305'-9'1460,"755"9"-1447,-902 11-13,5 0 0,336-11-13,-304 8 26,-160-8-11,-19 1 0,0 0 0,-1-2 0,1 0 0,-1 0 0,1-2 0,24-6 0,-14 1 23,4-2-197,-24 7-127,-12 1-218,-22 2-2298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3:59:49.51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28 31983,'41'0'96,"15"0"-48,12 0 80,4-9-80,-9-2-48,-9 6 0,-19 3-897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4:21.4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19 31566,'0'0'593,"0"-1"-369,6 1-112,25 0-80,12 0 48,9 0-32,3 0-32,-1 0-16,-5 0 0,-6 0-16,-14 0-96,-11-8-544,-11-1-865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50:17.40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0 175 31919,'0'0'728,"14"0"-675,65 1-50,-21 1-3,70-7 0,-126 5 1,0 0-1,0-1 1,0 1-1,0 0 1,0-1-1,0 0 1,0 1-1,0-1 1,0 0-1,0 0 1,0 0 0,0 0-1,-1 0 1,1 0-1,0-1 1,-1 1-1,1-1 1,-1 1-1,0-1 1,1 1-1,1-4 1,-3 3-1,1 0 0,-1 0 0,1 0 0,-1-1 0,0 1 0,0 0 0,1 0 0,-2 0 1,1 0-1,0 0 0,0-1 0,-1 1 0,1 0 0,-1 0 0,0 0 0,0 0 0,1 0 0,-1 0 0,0 0 0,-1 1 0,-1-4 0,-6-6-2,0 1 0,-1 0 0,0 0-1,0 1 1,-15-10 0,-15-13 2,63 33 0,-18 1 0,0 0 0,0 0 0,-1 0 0,1 1 0,0 0 0,-1 0 0,1 0 0,-1 0 0,0 1 0,0-1 0,-1 1 0,1 0 0,-1 0 0,1 0 0,-1 1 0,-1-1 0,1 1 0,-1 0 0,1 0 0,-1 0 0,-1 0 0,1 0 0,-1 0 0,2 9 0,-3-10 0,0 0 0,0-1 0,-1 1 0,1 0 0,-1 0 0,0 0 0,0 0 0,0-1 0,-1 1 0,1 0 0,-1-1 0,-2 4 0,-1 0 0,0-2 0,0 1 0,-1 0 0,0-1 0,-7 5 0,-38 26-133,26-23-278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50:20.1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25 537 31374,'-2'1'13,"0"0"-1,0 1 0,0-1 0,1 1 0,-1 0 0,1-1 1,-1 1-1,1 0 0,0 0 0,-1 0 0,1 0 1,0 0-1,0 0 0,1 1 0,-1-1 0,0 0 0,1 0 1,-1 1-1,1-1 0,0 0 0,0 0 0,0 1 1,0-1-1,0 0 0,0 1 0,1-1 0,-1 0 0,1 1 1,-1-1-1,1 0 0,0 0 0,0 0 0,0 0 1,0 0-1,0 0 0,1 0 0,-1 0 0,1 0 0,-1 0 1,1-1-1,-1 1 0,1-1 0,0 1 0,0-1 1,0 0-1,0 1 0,0-1 0,0 0 0,0 0 0,0-1 1,1 1-1,3 1 0,0-1 3,0-1 0,-1 1 0,1-1 0,0 0 1,0-1-1,7 0 0,-11 0-5,0 0 0,0 1 0,0-1-1,0 0 1,0 0 0,0 0 0,0 0 0,0 0 0,-1-1 0,1 1 0,0 0 0,-1-1 0,1 0 0,-1 1 0,1-1-1,-1 0 1,0 0 0,0 1 0,2-4 0,7-22 37,0-1-1,-1-1 0,-2 0 1,-1 0-1,2-31 1,5-24-14,-8 60-31,-4 10 2,2 1-1,0-1 0,0 0 1,1 1-1,1 0 0,0 0 1,1 0-1,10-17 0,-15 29-3,-1 1 0,1-1 0,-1 0 0,1 1 0,-1-1 0,1 0 0,-1 1 0,1-1 0,-1 1 0,1-1-1,0 1 1,-1-1 0,1 1 0,0 0 0,0-1 0,-1 1 0,1 0 0,0-1 0,0 1 0,0 0 0,-1 0 0,1 0 0,0 0 0,0 0-1,0 0 1,-1 0 0,1 0 0,0 0 0,0 0 0,0 0 0,-1 0 0,1 1 0,0-1 0,0 0 0,-1 1 0,1-1 0,0 0 0,0 1-1,-1-1 1,1 1 0,0-1 0,-1 1 0,1-1 0,-1 1 0,1 0 0,-1-1 0,1 1 0,0 1 0,2 3-3,0 0 1,1 1-1,-2-1 1,5 11-1,-6-14 3,11 48-13,-5-15 0,-5-56 77,0-7-76,-2 28 11,0-1 1,0 0-1,-1 0 0,1 1 1,0-1-1,-1 0 0,1 1 1,-1-1-1,1 0 1,-1 1-1,1-1 0,-1 1 1,0-1-1,1 1 1,-1-1-1,1 1 0,-1-1 1,0 1-1,0-1 1,1 1-1,-1 0 0,0 0 1,0-1-1,1 1 1,-1 0-1,0 0 0,0 0 1,0 0-1,1 0 0,-1 0 1,0 0-1,-1 0 1,-1 0 0,0 0-1,-1 0 1,1 0 0,0 0 0,0 0 0,0 1 0,0-1 0,-1 1 0,1 0 0,0 0 0,0 0 0,1 1 0,-1-1-1,0 1 1,0-1 0,1 1 0,-1 0 0,1 0 0,-1 0 0,1 1 0,0-1 0,0 0 0,0 1 0,0-1-1,0 1 1,1 0 0,-1 0 0,1 0 0,0 0 0,-2 4 0,-2 4-1,1 1 0,0 1 0,0-1 0,1 0 0,1 1-1,0-1 1,1 1 0,0 0 0,1 0 0,1-1 0,0 1 0,0 0 0,4 12 0,-3-18 1,0 0 1,0 0-1,1 0 1,0 0-1,0-1 1,0 0-1,1 1 1,0-1-1,0 0 1,1-1-1,-1 1 1,1-1-1,1 0 1,-1 0-1,1-1 1,0 1-1,0-1 1,0-1-1,0 1 1,1-1-1,-1 0 1,1 0-1,0-1 1,7 2-1,-6-2 1,0 0-1,0-1 0,0 0 1,1-1-1,-1 1 0,0-2 1,0 1-1,11-3 0,-15 2 0,1 0 0,-1-1 0,0 1 0,0-1 0,0 0 0,0 0 0,0 0 0,-1-1 0,1 0 0,0 1 0,-1-1 0,0 0 0,0-1 0,0 1 0,0 0 0,4-8 0,1-4 2,-1-1 0,0 1 0,-1-2 0,0 1 0,-2 0 0,0-1 0,2-22-1,5-125 0,-10 128-1,7-155 29,-8 617-42,1-393 13,8 39 0,-5-38 0,-4-35 0,0 1 0,0 0 0,0 0 0,0-1 0,0 1 0,0 0 0,1 0 0,-1 0 0,0-1 0,0 1-1,0 0 1,0 0 0,0 0 0,0-1 0,1 1 0,-1 0 0,0 0 0,0 0 0,0 0 0,0-1 0,1 1 0,-1 0 0,0 0 0,0 0 0,0 0 0,1 0 0,-1 0 0,0 0 0,0 0 0,1 0 0,-1-1 0,0 1 0,0 0 0,1 0-1,-1 0 1,0 0 0,0 0 0,0 1 0,1-1 0,-1 0 0,0 0 0,0 0 0,1 0 0,-1 0 0,0 0 0,0 0 0,0 0 0,1 0 0,-1 1 0,0-1 0,0 0 0,0 0 0,1 0 0,-1 0 0,0 1 0,0-1 0,0 0-1,0 0 1,0 0 0,0 1 0,1-1 0,-1 0 0,27-89-13,-18 56-2,22-54 0,-27 78 13,0-1 1,1 1-1,1 0 0,-1 1 1,1 0-1,1-1 0,0 2 1,0-1-1,0 1 1,9-6-1,-13 11 2,-1 0 0,1 1 0,0-1 0,0 1 0,-1-1 0,1 1 0,0 0 0,0 0 0,0 1 0,0-1 0,1 1 0,-1-1 0,0 1 0,3 0 0,-5 0 0,-1 1-1,1-1 1,0 0-1,-1 1 1,1-1 0,-1 1-1,1-1 1,-1 0-1,0 1 1,1-1 0,-1 1-1,1-1 1,-1 1-1,0 0 1,1-1 0,-1 1-1,0-1 1,0 1 0,1-1-1,-1 1 1,0 0-1,0-1 1,0 1 0,0 0-1,0-1 1,0 1-1,0 0 1,0 0 0,0 28-7,0-22 6,0-5 1,0 46-5,-7 58 0,5-95 7,1-1 0,0 1 0,0 0 0,1-1 0,3 21 0,-3-29-1,1 0 0,0 1-1,-1-1 1,1 0-1,0 1 1,0-1-1,0 0 1,1 0-1,-1 0 1,0 0-1,1 0 1,0 0-1,-1-1 1,1 1-1,0 0 1,0-1 0,0 1-1,0-1 1,0 0-1,0 1 1,0-1-1,0 0 1,1 0-1,-1-1 1,0 1-1,1 0 1,-1-1-1,0 0 1,1 1-1,2-1 1,5 1 1,0 0-1,-1-1 1,1-1-1,0 1 1,0-1-1,-1-1 1,1 0 0,0 0-1,-1-1 1,17-8-1,-19 7-1,0 0 0,0 0 0,0-1 0,-1 0 0,0-1 0,0 1 0,-1-1 0,1 0-1,-1-1 1,-1 1 0,1-1 0,-1 0 0,5-12 0,-3 5-2,-2 0 1,0-1-1,0 1 1,-1-1 0,-1 0-1,-1 0 1,0 0-1,-1-15 1,0 26 1,0-1 0,0 1 1,-1 0-1,1 0 0,-1 0 1,0 0-1,0 0 0,-1 0 1,1 0-1,-1 0 0,0 0 1,0 1-1,0-1 0,0 0 1,-1 1-1,1 0 0,-1 0 1,0 0-1,0 0 0,0 0 0,0 0 1,-5-2-1,3 2 2,-1 0-1,1 1 1,-1 0-1,0 0 0,0 0 1,0 0-1,-1 1 1,1 0-1,0 1 1,0-1-1,-1 1 1,1 0-1,0 1 0,-9 1 1,13-2-2,-1 1 0,0 0 0,0 0 0,1 0-1,-1 0 1,0 1 0,1-1 0,-1 1 0,1 0 0,0-1 0,-1 1 0,1 0 0,0 0 0,0 0-1,0 1 1,1-1 0,-1 0 0,0 1 0,1-1 0,-1 1 0,1 0 0,0-1 0,0 1 0,0 0 0,1 0-1,-2 3 1,-1 9-3,1 0 0,1 1 0,0 26 0,1-32 2,0-1 2,1-1 0,0 1 0,1 0-1,0 0 1,0-1 0,0 1 0,1-1 0,1 0 0,-1 0 0,1 0-1,1 0 1,-1 0 0,12 12 0,-13-16-1,1 0 0,-1 0 1,1-1-1,0 1 0,1-1 0,-1 0 0,1 0 0,-1 0 0,1-1 1,0 1-1,0-1 0,0 0 0,0-1 0,0 1 0,0-1 1,1 0-1,-1-1 0,0 1 0,1-1 0,-1 0 0,0 0 0,1 0 1,-1-1-1,6-1 0,-8 1 0,0-1 0,0 1 0,0-1 0,0 1 0,-1-1 0,1 0 0,-1 0 0,1 0 0,-1 0 0,0-1 0,0 1 0,0-1 0,0 1 0,0-1 0,0 0 0,-1 1 0,1-1 0,-1 0 0,0 0 0,0 0 0,0 0 0,0 0 0,-1 0 0,1-4 0,2-11 0,-1 1 0,-1-36 0,-1 45 0,1-16-1,0 16 3,-1-1 0,0 1 0,0-1 0,-1 1 0,0-1-1,0 1 1,-1 0 0,-5-15 0,1 17-9,1 15 1,2 15 3,-1 29 3,7 87 0,-3-137 0,0 1 0,1-1 0,-1 1 0,1-1 0,0 1 0,0-1 0,1 0 0,-1 1 0,0-1 0,1 0 0,0 0 0,0 0 0,0 0 0,0 0 0,1-1 0,-1 1 0,0 0 0,1-1 0,0 0 0,0 0 0,0 0 0,0 0 0,5 2 0,-1-1 0,1-1 0,-1 0 0,1 0 0,0-1 0,-1 0 0,1 0 0,0-1 0,0 0 0,12-2 0,-18 2 0,0 0 0,1-1 0,-1 1-1,1-1 1,-1 0 0,0 0 0,1 0 0,-1 0 0,0 0 0,0 0 0,0-1-1,0 1 1,0-1 0,0 1 0,0-1 0,0 0 0,1-2 0,0 0-1,0-1 0,0 0 0,-1 1 0,1-1 0,-1 0 1,0-1-1,2-7 0,0-9-3,-1 0-1,-1 1 1,0-24-1,-1 29 3,-2-17-1,1 23 9,-1 0 0,1 1 0,1-1 0,0 0 0,0 1 0,1-1 0,5-16 0,-7 26-6,0-1 0,0 1 1,1 0-1,-1-1 0,0 1 1,0-1-1,1 1 0,-1-1 0,0 1 1,1 0-1,-1-1 0,0 1 0,1 0 1,-1-1-1,1 1 0,-1 0 0,0 0 1,1-1-1,-1 1 0,1 0 0,-1 0 1,1 0-1,-1 0 0,1-1 0,-1 1 1,1 0-1,-1 0 0,1 0 0,-1 0 1,1 0-1,-1 0 0,1 0 1,-1 1-1,1-1 0,-1 0 0,1 0 1,-1 0-1,1 0 0,-1 1 0,0-1 1,1 0-1,-1 0 0,1 1 0,-1-1 1,1 1-1,15 18 4,-8-4-6,-1 1-1,-1 0 1,0 0 0,-1 1 0,-1-1-1,3 28 1,-4-15-2,-2 1 0,0 0 0,-5 30 0,-4-29 5,5-27 3,4-20 4,8-18-11,1 1-1,2 1 0,19-41 0,-22 54 3,-3 4-4,1 1 0,1-1 0,0 1 0,19-23 0,-24 33 6,0 1-1,1-1 1,-1 1-1,1 0 1,0 0-1,0 0 1,0 0 0,0 1-1,0-1 1,1 1-1,-1 0 1,1 0-1,-1 1 1,1 0 0,0-1-1,0 2 1,-1-1-1,1 0 1,0 1-1,7 0 1,-11 1-1,1 0 0,-1-1 0,0 1 0,0 0 0,0 0 0,1 0 0,-1 0 0,0 0 0,0 0 0,0 1 0,-1-1 0,1 0 0,0 0 0,0 1 0,-1-1 0,1 0 0,0 1 0,-1-1 0,0 1 0,1-1 0,-1 1 0,0-1 0,0 1 0,1 1 0,3 41 0,-3 149 0,-1-190 1,1 0-1,-1 0 1,1 1-1,0-1 1,0 0 0,0-1-1,0 1 1,0 0-1,1 0 1,0 0 0,-1-1-1,1 1 1,0-1 0,0 1-1,0-1 1,0 0-1,1 0 1,-1 0 0,0 0-1,1 0 1,0 0-1,-1-1 1,1 1 0,0-1-1,0 0 1,0 0 0,0 0-1,3 1 1,7 0 1,0 1 0,-1-2 1,1 0-1,0 0 1,18-2-1,-26 0-2,0 0 0,-1 0 0,1 0 0,0-1 0,0 1 0,-1-1 0,1-1 0,-1 1 0,1 0 0,-1-1 0,0 0 0,0 0 0,0 0 0,-1-1 0,1 1 0,-1-1 0,0 0 0,1 0 0,-2 0 0,1 0 0,3-7 0,2-5 0,0 0-1,-2-1 0,0 0 1,6-29-1,-7 18-2,-1-1-1,-2 0 1,-1-36 0,-1 52 3,0 9 0,0 0 1,-1 0-1,1 1 0,0-1 1,-1 0-1,0 0 1,0 1-1,0-1 0,-1 1 1,1-1-1,-1 1 0,0-1 1,0 1-1,0 0 1,0 0-1,-4-5 0,3 7 1,1-1-1,0 0 0,0 1 1,-1 0-1,1 0 1,0-1-1,-1 1 0,1 1 1,-1-1-1,0 0 0,1 1 1,-1-1-1,0 1 1,1 0-1,-1 0 0,0 0 1,1 0-1,-1 0 0,0 0 1,1 1-1,-1 0 0,0-1 1,1 1-1,-1 0 1,-2 1-1,2 0 0,-1 1 0,1-1 0,0 0 0,-1 1 0,1 0 0,0 0 0,0 0 0,1 0 0,-1 0 0,1 0 0,-1 1 0,1-1 0,0 1 0,0-1 0,1 1 0,-1 0 0,-1 7 0,-1 4-3,0 0-1,2 0 1,-3 24 0,5-36 3,-1 13-3,0 1 1,1-1-1,1 1 1,4 27-1,-4-41 3,-1 1 0,1-1 0,0 0 0,0 1 0,1-1-1,-1 0 1,1 0 0,-1 0 0,1 0 0,0 0 0,0 0 0,0-1 0,0 1-1,1-1 1,-1 1 0,1-1 0,0 0 0,-1 0 0,1 0 0,0 0 0,0-1 0,0 1-1,1-1 1,-1 0 0,0 0 0,0 0 0,1 0 0,-1 0 0,5 0 0,-5-1 0,0 1 1,-1-1 0,1 0 0,0 0-1,0 0 1,0 0 0,-1-1 0,1 1-1,0-1 1,-1 1 0,1-1 0,0 0 0,-1 0-1,1 0 1,-1 0 0,1-1 0,-1 1-1,0-1 1,1 1 0,-1-1 0,0 0-1,0 0 1,0 0 0,-1 0 0,1 0-1,0-1 1,-1 1 0,1 0 0,-1-1-1,0 1 1,0-1 0,0 1 0,0-1 0,1-4-1,5-17 5,-1 0-1,-1-1 1,3-47-1,-5-30 77,-7 182-81,-19 112 0,-4 36 0,26-95 0,3-90 0,-3 0 0,-1-1 0,-2 1 0,-10 47 0,12-84 0,0 0 0,0 0 0,0 0 0,-1 0 0,-5 9 0,7-14 0,1 0 0,-1 0 0,1 0 0,-1 0 0,0 0 0,0 0 0,1-1 0,-1 1 0,0 0 0,0 0 0,0-1 0,0 1 0,0-1 0,0 1 0,0 0 0,0-1 0,0 0 0,0 1 0,0-1 0,0 0 0,0 1 0,0-1 0,0 0 0,0 0 0,0 0 0,0 0 0,-1 0 0,1 0 0,0 0 0,0 0 0,0-1 0,0 1 0,0 0 0,0-1 0,0 1 0,0-1 0,0 1 0,0-1 0,0 1 0,0-1 0,-1-1 0,-2-2 0,0-1 0,0 0 0,1 0 0,-1 0 0,1 0 0,1-1 0,-1 1 0,-2-9 0,-2-3 0,-20-39 0,8 19 0,3 0 0,0-1 0,-11-49 0,25 81 0,1-1 0,0 1 0,0-1 0,1 1 0,0-10 0,0 14-2,0 0 1,1 1 0,-1-1 0,1 0 0,-1 0-1,1 1 1,0-1 0,-1 0 0,1 1 0,0-1-1,0 1 1,1-1 0,-1 1 0,0-1 0,0 1-1,1 0 1,-1-1 0,1 1 0,-1 0 0,1 0 0,2-1-1,11-5 0,1 0 1,32-8-1,5-2 2,8-5 3,0-4 0,82-47 0,-125 63-1,-1-1 0,-1-1 0,0 0-1,-1-1 1,0-1 0,-1 0 0,-1-1-1,0 0 1,-1-1 0,0 0 0,-1-1-1,13-29 1,-20 32-2,1 0 0,-2-1 0,0 0 0,0 0 0,-2 1 0,0-1 0,0 0 0,-2 0 0,-3-25 0,4 37 0,-1 1 0,0-1 0,0 1-1,0-1 1,-1 1 0,1-1 0,0 1 0,-1 0 0,0 0-1,1 0 1,-1 0 0,0 0 0,0 0 0,0 0 0,0 1-1,-1-1 1,1 1 0,0-1 0,-1 1 0,1 0 0,-1 0-1,1 0 1,-1 0 0,1 0 0,-4 0 0,3 1-1,0-1 0,1 1 0,-1 0 0,1-1 0,-1 1 0,1 0 0,-1 1 0,0-1 0,1 0 0,-1 1-1,1-1 1,-1 1 0,1 0 0,-1 0 0,1 0 0,0 0 0,-1 0 0,1 1 0,0-1 0,0 1 0,0-1 0,0 1 0,0 0 0,0 0 0,1-1 0,-3 4 0,0 4 1,0-1 0,1 0 0,0 1 0,1-1 0,0 1 0,0 0 0,0 0 0,1 14 0,3 75 20,-2-86-13,2 2-5,0 0 0,1 0 0,0-1 0,1 1 0,0-1 0,1 0 0,1 0 0,0 0 0,11 16 0,-13-24-5,0 0 1,0 0 0,0 0 0,1 0-1,-1-1 1,1 1 0,0-1 0,1 0-1,-1-1 1,7 4 0,-8-5-7,-1-1 1,1 0 0,0 1-1,0-1 1,0-1-1,0 1 1,1-1-1,-1 1 1,0-1-1,0 0 1,0-1-1,0 1 1,0-1-1,0 0 1,0 1-1,0-2 1,5-1-1,15-12-548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50:21.7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31 465 32383,'-26'91'304,"24"-80"-303,1 0 0,0-1 0,1 1 1,0 0-1,1 0 0,2 15 0,-3-23-1,1-1 0,0 1 1,0-1-1,0 0 0,0 1 0,1-1 1,-1 0-1,0 0 0,1 1 0,0-1 1,-1-1-1,1 1 0,0 0 0,0 0 1,0-1-1,0 1 0,0-1 0,1 1 1,-1-1-1,0 0 0,1 0 0,-1 0 1,0 0-1,1 0 0,-1-1 0,1 1 1,0-1-1,-1 0 0,1 0 0,-1 0 1,5 0-1,-4 0 0,0-1 0,0 1 1,0-1-1,0 0 0,0 1 1,-1-1-1,1-1 0,0 1 0,-1 0 1,1-1-1,-1 1 0,1-1 0,-1 0 1,0 0-1,1 0 0,-1 0 0,0 0 1,0 0-1,-1 0 0,1-1 0,0 1 1,-1-1-1,0 1 0,1-1 0,-1 0 1,0 0-1,1-3 0,3-10 2,-1-1 0,0 0 1,2-25-1,-5 31-2,6-56 3,-7 45-1,2 0 0,1 0-1,0 1 1,2-1 0,0 1 0,14-35 0,-17 53-2,0 0 0,0 1 0,1-1 0,-1 0 0,1 1 0,-1 0 0,1-1 0,0 1-1,0 0 1,0 0 0,0 1 0,0-1 0,0 1 0,1-1 0,-1 1 0,0 0 0,1 0 0,-1 1 0,1-1 0,-1 1 0,7-1 0,-6 1-2,1 0 0,-1 0 1,0 0-1,0 1 0,0-1 0,0 1 1,0 0-1,0 0 0,0 1 1,0-1-1,0 1 0,0 0 1,-1 0-1,1 0 0,-1 0 0,1 1 1,5 5-1,-15-7 2,1-1 0,-1 1 0,1-1 0,-1 0 0,-10-2 0,11 1 0,1 0 0,-1 1 0,0 0 0,1 0 0,-1 0 0,1 0 0,-1 0 0,1 1 0,-1 0 0,1 0 0,-1 1 0,1-1 0,-1 1 0,1 0 0,0 0 0,0 0 0,-4 3 0,3 0 0,1-1 0,-1 1 0,1 0 0,0 1 0,1-1 0,-1 1 0,1 0 0,0-1 0,1 2 0,-1-1 0,-2 10 0,1-2-2,1-1 1,0 1-1,0-1 1,1 1-1,1 0 1,1 0-1,0 0 1,0 0-1,2 0 1,3 17-1,-4-25 3,1 0 0,0 0-1,0 0 1,1 0 0,-1-1-1,1 1 1,0-1 0,1 0-1,0 0 1,-1 0 0,1 0-1,1-1 1,-1 1 0,1-1-1,0 0 1,0 0 0,0-1-1,0 0 1,0 0 0,1 0-1,0 0 1,-1-1 0,1 0-1,12 3 1,-8-3 0,0 0-1,0 0 1,0-1-1,0-1 1,1 1-1,-1-2 1,0 1-1,19-5 1,-25 4-1,-1 0 1,0 0-1,1-1 1,-1 0-1,0 1 1,0-1-1,0 0 1,0 0-1,-1-1 1,1 1-1,0-1 0,-1 1 1,0-1-1,1 0 1,-1 0-1,0 0 1,-1 0-1,1 0 1,0 0-1,-1 0 1,0-1-1,0 1 1,0-1-1,0 1 1,0-1-1,-1 1 1,1-1-1,-1-4 1,0-6-1,0 1 1,0 0 0,-1-1-1,-1 1 1,0 0 0,-1 0 0,0 0-1,-1 0 1,-1 0 0,0 1-1,0 0 1,-1 0 0,-1 0-1,0 1 1,-1 0 0,0 0 0,0 1-1,-12-11 1,15 17-1,0-1 0,-1 1 1,1 1-1,-12-7 0,16 9 0,0 1-1,0-1 1,-1 0-1,1 1 1,0-1-1,0 1 1,0-1-1,-1 1 1,1 0 0,0-1-1,-1 1 1,1 0-1,0 0 1,-1 0-1,1 0 1,0 0-1,0 0 1,-1 0-1,1 1 1,0-1 0,-1 0-1,1 1 1,0-1-1,0 1 1,0-1-1,-1 1 1,1 0-1,0-1 1,0 1 0,0 0-1,-2 2 1,1 1-2,1-1 0,-1 1 0,1 0 0,-1 0 0,1 0 0,1 1 0,-1-1 0,0 0 1,1 0-1,0 0 0,0 1 0,0-1 0,1 0 0,1 7 0,-1-4 0,1-1 0,-1 0 0,1 0-1,1 0 1,-1 0 0,1 0 0,0-1-1,0 1 1,6 6 0,-2-4 3,1 0-1,0 0 1,0-1 0,1 0-1,0-1 1,0 0-1,0 0 1,1-1 0,0-1-1,0 1 1,0-1 0,0-1-1,1 0 1,0-1-1,-1 1 1,1-2 0,0 0-1,0 0 1,0-1 0,12-1-1,-19 0 1,-1 0-1,1 0 0,-1 0 1,1-1-1,-1 1 0,1-1 1,-1 0-1,0 0 0,0 0 0,0 0 1,0-1-1,0 1 0,0-1 1,0 0-1,-1 0 0,0 0 1,1 0-1,-1 0 0,0 0 1,-1 0-1,1-1 0,0 1 1,-1-1-1,0 1 0,1-7 0,3-8 6,-1 1 0,-1-2 0,2-34 0,-4-131-3,-1 105 0,0 63 1,1 11-4,-1 0 1,1 0 0,-1 0 0,-1 0-1,1 0 1,-1 1 0,0-1-1,0 0 1,0 0 0,-1 1 0,0-1-1,-2-5 1,0 14-1,-2 12 0,1 1 0,1 0 0,1 0 0,-2 23 0,0-6 0,-64 929 32,69-952-32,-8 117 0,6-115 0,0 0 0,-1 1 0,0-1 0,-1 0 0,-1-1 0,0 1 0,-8 13 0,11-22 0,0-1 0,0 0 0,0 0 0,0-1 0,-1 1 0,1 0 0,-1-1 0,0 0 0,1 1 0,-1-1 0,0 0 0,0-1 0,-1 1 0,1 0 0,0-1 0,0 0 0,-1 0 0,1 0 0,-1 0 0,1 0 0,-1-1 0,1 1 0,-1-1 0,0 0 0,1 0 0,-1 0 0,1-1 0,-1 1 0,1-1 0,-1 0 0,1 0 0,-1 0 0,1-1 0,0 1 0,-1-1 0,1 1 0,0-1 0,0 0 0,0-1 0,1 1 0,-1 0 0,0-1 0,-3-4 0,-2-6 0,1 1 0,1-1 0,0 0 0,1-1 0,0 0 0,1 1 0,1-1 0,0 0 0,-1-16 0,1-11 0,3-80 0,2 108 0,0-1 0,1 0 0,1 1 0,0 0 0,1 0 0,0 0 0,1 0 0,0 1 0,1 0 0,0 0 0,1 1 0,1-1 0,15-15 0,2 1 0,1 1 0,1 1 0,59-38 0,-53 41-103,1 2 0,58-22 0,-63 28-612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50:25.5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10 549 31951,'-1'2'22,"1"-1"1,-1 1 0,0 0-1,0-1 1,1 1 0,-1 0-1,1 0 1,0 0 0,0 0-1,-1-1 1,1 1 0,0 3-1,0-2 17,-2 11-9,1 0 1,1 0-1,0 0 0,1 0 0,3 21 1,-3-32-29,0 1 0,0-1 0,0 0 0,1 1 1,-1-1-1,1 0 0,0 0 0,-1 0 0,2 0 1,-1 0-1,0 0 0,0-1 0,1 1 0,0-1 1,-1 1-1,1-1 0,0 0 0,0 0 0,0 0 0,1-1 1,-1 1-1,0-1 0,0 0 0,1 0 0,-1 0 1,1 0-1,3 0 0,-2 0 1,-1 0 0,1 0 0,-1-1 0,1 0 1,-1 0-1,1 0 0,-1 0 0,1-1 0,-1 0 0,6-1 0,-7 0-1,0 1 0,-1-1 0,1 0 0,-1 1 0,0-1 0,1 0 0,-1 0 0,0-1-1,0 1 1,0 0 0,-1-1 0,1 1 0,-1-1 0,1 1 0,-1-1 0,2-3 0,8-24 15,-1-1 1,10-54 0,-16 63-15,0 1 1,2-1-1,0 1 0,1 0 1,1 1-1,1-1 0,22-34 1,-29 52-3,1-1 0,0 1 0,1-1 1,-1 1-1,0 0 0,1 0 0,0 0 1,0 1-1,0-1 0,0 1 0,0 0 1,0 0-1,7-1 0,0 0-11,0 1-1,0 1 1,0 0-1,18 0 1,-28 1-9,-23 1 3,15 0 18,0 1 1,0 0-1,0 0 0,0 0 0,0 1 0,1 0 1,0 1-1,-1-1 0,1 1 0,0 0 0,1 1 1,-1-1-1,1 1 0,0 0 0,0 1 0,1-1 0,-1 1 1,1 0-1,0 0 0,1 0 0,-5 10 0,-1 3 1,1 1 1,1 0-1,0 1 0,2 0 0,-7 41 0,10-45-3,0 0 0,1 1 0,1-1 0,1 0 0,2 19 0,-2-31 0,0 0 0,1-1 0,-1 1 0,1 0 0,0 0 0,0-1 0,0 1 0,1-1 0,0 0 0,0 0 0,0 0 0,0 0 0,0 0 0,1-1 0,0 1 0,0-1 0,0 0 0,0 0 0,0 0 0,0-1 0,7 3 0,-4-2 1,-1 0 0,1-1 0,0 0 0,0-1 0,0 1 0,0-1 0,0-1 0,0 1 0,0-1 0,0 0 0,0-1 0,0 0 0,7-1 1,-9 1-2,0-1 0,0 0 0,0 0 0,-1 0 1,1 0-1,-1-1 0,1 0 0,-1 0 0,0 0 1,0 0-1,-1-1 0,1 1 0,0-1 1,-1 0-1,0 0 0,0 0 0,0-1 0,2-5 1,4-12-1,-1 0 0,-1-1 0,-2 1 0,6-36 0,-8 36 0,1 0-1,1 0 0,1 0 1,16-38-1,-20 57-3,0-1 0,0 1 0,0 0 1,0-1-1,1 1 0,-1 0 0,1 0 0,0 1 0,0-1 1,0 1-1,0-1 0,1 1 0,-1 0 0,1 0 0,-1 0 0,1 1 1,6-3-1,2 2-13,0 0 0,0 0-1,0 1 1,18 1 0,-19 1 15,-20-1 6,0 1 0,0 0 0,0 1 0,0 0 0,0 1 0,1 0 0,-1 0 0,1 0 0,0 1 0,0 1 0,0-1 0,0 1 0,1 1 0,0-1 0,0 1 0,0 1 0,1-1 0,-6 8 0,4-4 2,1 0 1,-1 0-1,2 1 0,0 0 0,0 0 1,1 1-1,0 0 0,1 0 0,0 0 0,1 0 1,1 0-1,-2 20 0,3-25-6,1 1 1,0 0-1,0-1 1,1 1-1,0-1 1,0 1-1,0-1 0,1 0 1,1 0-1,3 9 1,-4-11-1,1-1 1,0 0-1,1 0 1,-1 0-1,1-1 1,-1 1-1,1-1 1,0 0-1,0 0 1,1 0-1,-1 0 1,1-1-1,-1 0 1,1 0-1,0 0 1,5 1-1,1 1 1,1-1 0,-1 0 0,0-1 0,1-1 0,0 1 0,-1-2 1,1 0-1,0 0 0,0-1 0,11-2 0,-18 1-1,1 1 0,-1 0 1,0-1-1,0 0 0,0 0 0,0-1 1,-1 1-1,1-1 0,-1 0 1,1 0-1,-1 0 0,0-1 1,0 0-1,-1 0 0,1 0 1,-1 0-1,0 0 0,0-1 0,0 1 1,-1-1-1,1 0 0,-1 0 1,3-9-1,-2 2 0,-1 1 0,0-1 0,0 0 0,-1 1 0,-1-1 0,0 0 0,0 0 0,-1 1 0,-1-1 0,0 0 0,-1 1 0,0 0 0,0-1 0,-10-19 0,9 24 0,0 0 0,0 1 0,0-1 0,-1 1 0,0 0 0,-1 0 0,1 0 0,-1 1 0,0 0 0,0 0 0,-1 0 0,1 1 0,-1 0 0,0 0 0,0 1 0,-1 0 0,1 0 0,-1 0 0,1 1 0,-1 0 0,0 1 0,-14-1 0,19 1 0,0 1 0,0 0 0,0 0 0,-1 0 0,1 0 0,0 0 0,0 1 0,0 0 0,0-1 0,0 1 0,0 0 0,0 0 0,0 1 0,0-1 0,0 1 0,1-1 0,-5 4 0,4-2 0,1 1 0,0-1 0,0 1 0,0-1 0,0 1 0,1-1 0,0 1 0,-1 0 0,1 0 0,1-1 0,-1 1 0,0 0 0,1 0 0,0 4 0,-1 2 0,1-1 0,0 0 0,0 1 0,1-1 0,0 0 0,1 1 0,0-1 0,1 0 0,0 0 0,0-1 0,0 1 0,1 0 0,1-1 0,-1 0 0,2 0 0,-1-1 0,1 1 0,0-1 0,0 0 0,1-1 0,0 1 0,14 9 0,-13-11 0,0 0 0,0 0 0,0-1 0,0 0 0,1 0 0,0-1 0,0 0 0,0-1 0,0 0 0,14 2 0,-19-4 0,1 0 0,-1 0 0,0 0 0,0 0 0,1-1 0,-1 0 0,0 0 0,0 0 0,0 0 0,0 0 0,0-1 0,0 0 0,0 0 0,0 0 0,-1 0 0,1 0 0,-1-1 0,1 0 0,-1 0 0,0 0 0,0 0 0,0 0 0,-1 0 0,4-6 0,2-7 0,-1-1 0,-1 1 0,0-1 0,-2 0 0,0 0 1,3-24-1,-4 19-1,1 1 0,1 0 0,12-32 0,-15 50 0,-1 1 0,0 0 0,0 0 0,1 0-1,-1 0 1,1 0 0,0 1 0,0-1 0,-1 0 0,1 1 0,0-1-1,0 1 1,0 0 0,1 0 0,-1 0 0,0 0 0,0 0-1,1 0 1,-1 0 0,0 1 0,4-1 0,1 0-2,1 0-1,-1 1 1,0 0 0,0 1 0,0-1 0,9 3-1,-3 2-19,-21-1 15,-23-1 26,23-3-13,0 0 0,-1 0 0,1 1 0,1 0 0,-1 1 0,-14 4 0,18-4-5,0 0 1,0 0 0,0 0 0,0 1 0,1 0 0,-1-1 0,1 1 0,-1 1 0,1-1 0,0 0-1,1 1 1,-1-1 0,1 1 0,-3 4 0,0 5 0,0-1 0,1 1 0,1-1 0,0 1 0,1 0 0,0 0 0,1 0 0,1 0 0,0 1 0,1 13 0,0-20 1,-1 0-2,1-1 1,-1 1-1,2-1 0,-1 1 0,1-1 0,0 1 0,0-1 0,1 0 1,0 0-1,0 0 0,0 0 0,8 9 0,-4-7 0,0 0 1,1-1-1,-1 0 0,1 0 1,1 0-1,0-2 0,16 10 0,-12-8 2,1-1-1,0-1 0,0 0 0,1-1 0,0 0 1,-1-1-1,1-1 0,0 0 0,0-1 1,0-1-1,24-2 0,-36 1-1,-1 1 0,0-1 0,1 1 0,-1-1 0,0 0 0,0 0 0,0 0 0,0 0 0,0-1 0,0 1 0,0 0 0,0-1 0,0 0 0,0 1 0,-1-1 0,1 0 0,-1 0 0,3-3 0,-1 0 0,-1 0 0,0-1 0,0 1 0,0 0 0,0-1 0,-1 0 0,1-8 0,0-8 0,-1 1 0,-2-1 0,-3-23 0,2 31 0,0 1 0,-2 0 0,1 0 0,-2 0 0,0 0 0,0 1 0,-13-21 0,13 25 0,0 0 0,-1 0 0,1 1 0,-1 0 0,-1 0 0,1 0 0,-1 1 0,0 0 0,-1 1 0,1-1 0,-1 1 0,-9-4 0,13 8 0,1-1 0,0 1 0,0 0 0,0 0 0,-1 0 0,1 0 0,-1 1 0,1-1 0,0 1 0,-1 0 0,1 0 0,-1 0 0,1 0 0,-1 1 0,1 0 0,0-1 0,-7 3 0,8-1 0,0 0 0,0-1 0,0 1 0,0 0 0,1 0-1,-1 0 1,0 0 0,1 0 0,-1 0 0,1 1 0,0-1 0,0 0 0,0 1-1,0-1 1,0 1 0,0-1 0,1 1 0,-1-1 0,1 1 0,0 0 0,0-1-1,0 3 1,-1 3 0,1 0-1,0-1 1,0 1-1,0-1 1,1 1 0,1-1-1,-1 1 1,1-1-1,0 0 1,1 0-1,0 1 1,0-2-1,0 1 1,1 0-1,0-1 1,1 0 0,-1 0-1,1 0 1,0 0-1,0-1 1,1 0-1,0 0 1,0 0-1,0-1 1,0 1-1,1-2 1,-1 1-1,12 3 1,-9-3-2,0-1 1,0-1-1,1 0 1,15 2-1,-23-4 2,1 0-1,-1 0 1,0 0 0,1 0-1,-1 0 1,1 0 0,-1 0-1,0-1 1,1 1 0,-1-1-1,0 0 1,1 0 0,-1 0-1,0 0 1,0 0 0,0 0-1,0 0 1,0-1 0,0 1-1,0-1 1,0 1 0,0-1-1,1-2 1,3-9 0,0 0 0,-1-1-1,0 1 1,-1-1 0,4-25 0,-6 25 2,1 0 0,0 0 0,2 0 0,-1 1 0,1 0 0,9-15 0,-12 25-2,0 1 0,0-1-1,1 1 1,-1 0-1,1 0 1,-1 0 0,1 0-1,0 0 1,0 1 0,0-1-1,0 1 1,0 0-1,0 0 1,0 0 0,0 0-1,0 1 1,0-1-1,1 1 1,-1 0 0,0-1-1,1 2 1,-1-1 0,0 0-1,0 1 1,0-1-1,1 1 1,-1 0 0,0 0-1,0 0 1,0 0 0,0 1-1,0 0 1,-1-1-1,4 3 1,0 2-1,-2 1 0,1-1 0,-1 1 0,0 0 0,0 0 0,0 0 0,-1 0 0,-1 1 0,1-1 0,-1 1 0,2 15 0,-1-1-4,-1 0-1,-1 0 0,-2 25 0,0-37 5,-1-1 0,0 0-1,0 0 1,-1 0-1,-4 10 1,3-11 3,1 0-1,1 0 1,-1 0-1,1 0 1,1 1-1,-2 13 1,3-21-2,1 1 0,-1 0 0,0 0 0,0 0 1,1-1-1,-1 1 0,1 0 0,-1-1 0,1 1 0,0 0 0,0-1 0,-1 1 0,1-1 0,0 1 1,0-1-1,1 0 0,-1 1 0,0-1 0,2 2 0,0-1 1,1 0-1,-1 0 1,1 0-1,0 0 1,-1-1-1,1 1 1,0-1 0,5 1-1,8 1 2,1-1 0,-1-1 1,20 0-1,-27-1-2,1 0 0,1-1 0,0 0 0,-1 0 0,1-1 0,-1 0 0,1-1 0,-1-1 0,19-8 0,-23 9 0,-1-1 0,1 0 0,-1-1 0,0 1 0,-1-1 0,1-1 0,-1 1 0,0-1 0,0 1 0,-1-2 0,1 1 0,-2 0 0,1-1 0,5-12 0,-5 9 1,-1 0 0,0 0-1,-1 0 1,0 0 0,0-1 0,-1 1 0,0 0-1,-1-1 1,0 1 0,-1-1 0,0 1-1,-1 0 1,0-1 0,0 1 0,-6-14 0,5 18-1,1 0 1,-1 1 0,-1-1-1,1 1 1,-1-1-1,0 1 1,0 0 0,0 0-1,-1 1 1,0-1 0,1 1-1,-2 0 1,1 1 0,0-1-1,-1 1 1,0 0 0,0 0-1,0 1 1,0-1-1,0 1 1,0 1 0,0-1-1,-1 1 1,1 0 0,-11 0-1,13 1 0,1 0 0,-1 0-1,1 1 1,-1-1 0,1 1 0,-1-1-1,1 1 1,0 0 0,-1 0-1,1 1 1,0-1 0,0 1 0,0 0-1,0-1 1,0 1 0,0 1-1,0-1 1,1 0 0,-1 1 0,1-1-1,0 1 1,-1 0 0,1 0-1,0-1 1,1 2 0,-1-1 0,1 0-1,-1 0 1,1 0 0,0 1-1,-1 4 1,-2 10-1,1 0 0,1 0 0,1 0 0,1 32 0,0-46 2,0 4-1,1 0 0,0 0 0,0-1 0,0 1 0,1 0 0,0-1 0,1 1 0,0-1 0,0 0 0,0 1 0,1-2 0,0 1 0,0 0 0,1-1 0,0 0 0,0 0 0,0 0 0,1-1 0,0 1 0,0-1 0,0-1 0,1 1 0,0-1 0,0 0 0,0-1 0,0 0 0,0 0 0,1 0 0,-1-1 0,1 0 0,-1-1 0,1 1 0,0-1 0,0-1 0,13 0 0,-18-1 0,0 0 0,0 0 0,0 0 0,0 0 0,0 0 0,0-1 0,-1 0 0,1 1 0,-1-1 0,1 0 0,-1 0 0,1 0 0,-1-1 0,0 1 0,0 0 0,0-1 0,0 0 0,-1 1 0,1-1 0,-1 0 0,0 0 0,2-3 0,2-8 0,0 0 0,-1 0 0,4-22 0,1-47 0,-3 0 0,-9-155 0,3 233 1,0-7 1,-1-1 1,0 1-1,-1-1 1,-4-11-1,3 21-10,-1 9 4,-1 13 3,-4 90 1,6 142 0,3-235 1,1 0 0,1 0 0,1 0 0,0 0 0,1 0 0,0 0 0,9 18 0,-11-29-1,0 0 1,1 0-1,-1 0 0,1 0 1,1-1-1,-1 1 0,0-1 1,1 0-1,0 0 0,0 0 1,0 0-1,1-1 0,-1 0 1,1 0-1,0 0 0,0 0 1,0-1-1,0 0 0,0 0 1,0 0-1,1 0 0,-1-1 1,11 1-1,-10-1 0,0-1 0,-1 0 0,1 0 0,0 0 0,-1-1 0,1 0 0,0 0 0,-1 0 0,1-1 0,7-3 0,-9 3 0,0-1 0,0 0 0,-1 0 0,1 0 0,-1 0 0,0-1 0,0 1 0,0-1 0,0 0 0,-1 0 0,1 0 0,-1 0 0,2-6 0,2-4-1,0-2 0,-1 1 0,-1-1 0,-1 1 0,0-1 0,1-19 1,-3-100-8,-1 78 9,0 51 1,0 4-1,0 1-1,1-1 1,-1 0 0,0 1-1,0-1 1,0 0-1,0 1 1,0-1-1,-1 1 1,1-1-1,0 0 1,-1 1 0,1-1-1,-1 1 1,0-1-1,1 1 1,-1-1-1,-1-1 1,1 3-1,1 1 0,-1-1 0,1 1 0,-1-1 0,1 1-1,-1 0 1,1-1 0,0 1 0,-1 0 0,1-1 0,0 1 0,-1 0 0,1-1 0,0 1 0,0 0 0,0-1 0,0 1-1,0 0 1,0 0 0,0-1 0,0 1 0,0 1 0,0-1-1,-1 8-1,-3 43-4,3 65 0,2-103 6,0 0 0,1 0 0,0 0 0,1-1 0,0 1 0,2-1 1,-1 1-1,2-2 0,-1 1 0,9 13 0,-11-23 1,-1 0-1,1 0 1,0 0-1,0-1 1,0 1-1,0-1 1,1 1-1,-1-1 1,0 0-1,1 0 1,0-1-1,-1 1 1,1-1-1,7 2 1,-8-2-1,-1-1 1,0 0-1,1 1 0,-1-1 0,0 0 1,1 0-1,-1 0 0,0 0 1,1-1-1,-1 1 0,0-1 1,0 1-1,1-1 0,-1 0 0,0 0 1,0 0-1,0 0 0,0 0 1,0-1-1,0 1 0,0 0 1,-1-1-1,1 1 0,0-1 0,-1 0 1,3-3-1,1-4-1,0-1 1,-1 0-1,0 0 0,-1 0 0,0-1 1,0 1-1,1-17 0,3-84-8,-5 67 8,-1 31 1,5-54 0,-6 63 0,1 0 0,0 1 0,0-1 0,0 0 0,0 1 0,1-1 0,-1 1 0,1-1 0,0 1 0,0 0 0,0-1 0,0 1 0,6-5 0,-7 7 0,1-1 0,0 1 0,-1 0 1,1 0-1,0 0 0,0 0 0,-1 0 0,1 1 0,0-1 1,0 1-1,0-1 0,0 1 0,0 0 0,0-1 0,0 1 1,0 0-1,0 0 0,0 0 0,0 1 0,0-1 0,0 0 1,0 1-1,0 0 0,0-1 0,0 1 0,-1 0 0,1 0 0,0 0 1,0 0-1,-1 0 0,1 0 0,0 0 0,-1 1 0,0-1 1,1 1-1,-1-1 0,0 1 0,1-1 0,0 4 0,4 4-1,-1-1 1,0 1-1,-1 0 0,0 1 0,0-1 0,2 14 0,1 12 4,-2 1 0,-2 0 1,-1 0-1,-6 67 0,4-130 5,6-30 0,25-61-21,-26 103 10,1 0-1,1 0 1,0 1 0,1 0 0,15-21 0,-21 33 3,-1 0-1,1 0 1,-1 0-1,1 0 1,0 1-1,-1-1 1,1 1-1,0-1 1,0 1 0,0 0-1,0 0 1,1-1-1,-1 2 1,0-1-1,0 0 1,1 0-1,2 0 1,-3 1 0,-1 1-1,0-1 1,1 0 0,-1 1 0,0-1-1,1 1 1,-1-1 0,0 1 0,0 0-1,0 0 1,0-1 0,0 1 0,0 0-1,0 0 1,0 0 0,0 0 0,0 0-1,0 0 1,0 0 0,-1 1 0,1-1-1,0 0 1,-1 0 0,1 1 0,-1-1-1,0 0 1,1 0 0,-1 1-1,0-1 1,0 2 0,5 25 2,-2 0-1,-1 0 1,-1 0 0,-3 33 0,0 3 2,2-46-1,-1-12-3,1 1 0,0-1 0,1 0 0,-1 0 0,1 0 0,2 8 0,-2-12 0,0 0 1,0 0 0,0 0-1,0-1 1,0 1-1,0 0 1,1-1-1,-1 1 1,1 0 0,-1-1-1,1 0 1,-1 1-1,1-1 1,0 0 0,0 0-1,0 0 1,0 0-1,0 0 1,0 0 0,0-1-1,0 1 1,3 0-1,5 1 0,0 0 0,0 0-1,1-1 1,-1-1 0,0 0-1,1 0 1,-1-1-1,0 0 1,0-1 0,1 0-1,-1 0 1,0-1 0,-1-1-1,1 1 1,-1-2 0,1 1-1,-1-1 1,-1-1 0,1 0-1,-1 0 1,0 0 0,0-1-1,-1-1 1,0 1 0,0-1-1,0 0 1,-1-1-1,-1 1 1,1-1 0,-1 0-1,-1-1 1,0 1 0,0-1-1,-1 0 1,0 0 0,-1 0-1,2-10 1,-2 3-3,0 1-1,0-1 1,-2 0 0,-2-33-1,1 47 5,1-1-1,-1 1 1,1 0-1,-1-1 1,0 1-1,0 0 1,-1 0-1,1 0 1,0 0-1,-1 0 1,0 0 0,0 0-1,0 0 1,0 1-1,0-1 1,-1 1-1,1 0 1,-1-1-1,1 1 1,-1 0-1,0 0 1,0 1-1,0-1 1,0 1-1,0-1 1,0 1-1,0 0 1,-1 0-1,1 1 1,0-1-1,-5 0 1,4 0-1,-1 1 0,0 0 0,1 0 0,-1 0 0,0 0 0,0 1 0,1 0 0,-1 0 0,1 0 0,-1 0 0,1 1 0,-1 0 0,-6 4 0,7-3 0,0 0 0,0 1 0,1-1-1,-1 1 1,1 0 0,0 0 0,0 0-1,1 1 1,-1-1 0,1 1 0,0-1 0,-3 10-1,-1 8-1,1 1 0,0-1 0,2 1-1,1 0 1,1 44 0,1-63 2,0-1 1,0 1-1,0-1 0,1 0 1,-1 1-1,1-1 0,0 0 1,0 1-1,0-1 0,1 0 1,-1 0-1,1 0 0,-1 0 1,1 0-1,0 0 0,0 0 1,1-1-1,-1 1 0,0-1 1,1 1-1,0-1 0,-1 0 1,5 2-1,0 0 1,0-1 0,0-1-1,0 1 1,1-1 0,-1-1 0,0 1 0,1-1-1,-1 0 1,14-1 0,-18 0-1,-1 0 0,1 0 0,-1-1-1,1 1 1,-1-1 0,1 1 0,-1-1 0,0 0 0,1 0 0,-1 0 0,0 0-1,0 0 1,0-1 0,1 1 0,-2 0 0,1-1 0,0 0 0,3-3 0,-2 1-1,0 0 0,0-1 1,-1 1-1,1-1 1,-1 0-1,0 0 0,0 0 1,1-7-1,1-9-1,-1 0 0,-1-1 0,-1-28 0,-1 45 2,0-4 1,-1-21 8,1 29-9,0 1 0,0-1 0,0 1 0,0-1 1,0 1-1,0-1 0,-1 1 0,1-1 0,0 1 0,0 0 0,-1-1 0,1 1 1,0-1-1,0 1 0,-1 0 0,1-1 0,0 1 0,-1 0 0,1-1 0,-1 1 1,1 0-1,0-1 0,-1 1 0,1 0 0,-1 0 0,1 0 0,-1-1 0,1 1 1,-1 0-1,1 0 0,-1 0 0,1 0 0,-1 0 0,1 0 0,-1 0 0,1 0 1,-1 0-1,1 0 0,-1 0 0,1 0 0,-1 0 0,1 1 0,-1-1 0,1 0 1,0 0-1,-1 1 0,0-1 0,-1 1 0,1 1-1,-1-1 1,1 0-1,-1 1 1,1-1 0,-1 1-1,1-1 1,0 1 0,0-1-1,0 1 1,0 0 0,0 0-1,0 0 1,0-1-1,1 1 1,-1 0 0,1 0-1,-1 4 1,-4 38-9,5-38 9,-1 6 0,1 0 0,0 1 0,1-1 0,0 0 0,1 0-1,0 0 1,6 18 0,-6-25 0,0-1 1,0 0-1,0 0 0,1 0 0,-1 0 0,1-1 0,0 1 0,0-1 1,0 0-1,1 1 0,-1-1 0,1-1 0,0 1 0,-1 0 0,1-1 1,1 0-1,-1 0 0,0 0 0,0-1 0,1 1 0,-1-1 0,1 0 0,5 1 1,-2-1 1,0 0 1,0 0 0,0-1-1,15 0 1,-21-1-3,1 1 0,-1-1 0,0 1 0,0-1 0,0 0 0,1 1 0,-1-1 0,0 0 0,0-1 0,0 1 0,-1 0 0,1 0 0,0-1 0,0 1 0,-1-1 0,1 0 0,-1 1 0,1-1 0,-1 0 0,0 0 0,2-3 0,5-14-2,-1 1 0,-1-1 0,-1 0 0,-1 0 0,3-28-1,2-101-19,-9 128 22,0-109-13,5-76 29,-1 173-9,-2 42-2,-1 53-1,-13 131 15,0 32 7,11-206-25,1 1-1,1-1 1,1 1-1,1-1 1,8 29-1,-9-44 0,-1 0 0,1 0 0,1-1 0,-1 1 0,0-1 0,1 0 0,0 1 0,0-1 0,1 0 0,-1-1 0,1 1 0,-1-1 0,1 1 0,0-1 0,0 0 0,1-1 0,-1 1 0,1-1 0,-1 0 0,1 0 0,0 0 0,0-1 0,0 1 0,0-1 0,0 0 0,0-1 0,9 1 0,-4 0 0,0-1 0,0 0 0,0-1 0,0 0 0,0-1 0,14-3 0,-19 3 0,0 0 0,0-1 0,0 1 0,0-1 0,0 0 0,-1-1 0,1 1 0,-1-1 0,0 1 0,0-1 0,0-1 0,-1 1 0,5-7 0,-2 1 0,0-1 0,-1 0 0,0 0 0,-1-1 0,0 1 0,-1-1 0,0 0 0,-1 0 0,1-17 0,-1-17 0,-3-52 0,-1 59 0,2 36 0,-4-32 0,3 34 0,1 0 0,0 1 0,0-1 0,-1 0 0,1 1 0,0-1 0,-1 0 0,1 1 0,-1-1 0,1 0 0,-1 1 0,1-1 0,-1 1 0,1-1 0,-1 1 0,0 0 0,1-1 0,-1 1 0,0-1 0,1 1 0,-1 0 0,0 0 0,0-1 0,1 1 0,-1 0 0,0 0 0,1 0 0,-1 0 0,0 0 0,0 0 0,1 0 0,-1 0 0,0 0 0,0 0 0,1 0 0,-1 1 0,0-1 0,0 0 0,1 0 0,-1 1 0,-1 0 0,0 0 0,0 0-1,0 1 1,0-1-1,1 1 1,-1 0 0,0-1-1,1 1 1,-1 0 0,1 0-1,-1 0 1,1 0-1,0 0 1,0 1 0,0-1-1,0 0 1,0 0-1,0 3 1,-9 46-9,8-43 9,-2 29 0,1 0 0,1 0 0,6 58 0,-4-89 0,1 0 1,0 0-1,0 0 1,1 0-1,0-1 1,0 1-1,0-1 0,1 1 1,-1-1-1,1 0 1,0 0-1,1 0 0,-1 0 1,1 0-1,0-1 1,1 0-1,-1 1 1,8 4-1,-6-5 1,0-1-1,0 0 1,1 0-1,0 0 1,0-1-1,-1 0 1,2 0-1,-1 0 1,0-1-1,0 0 1,0-1-1,0 1 1,1-2-1,13-1 1,-16 1-1,0-1 0,0 0 0,-1 0 0,1 0 0,0 0 0,-1-1 0,0 0 0,1 0 0,-1 0 0,0-1 0,-1 1 0,1-1 0,-1 0 0,1 0 0,-1 0 0,0 0 0,-1-1 0,1 1 0,-1-1 0,4-8 0,4-14-3,-1 1-1,10-42 1,-17 57 0,10-41 0,-9 33 3,1-1 0,1 1 0,0 0 0,2 0 0,15-31 0,-21 48 0,0 1 0,0-1 0,0 0-1,0 0 1,0 1 0,0-1 0,0 1 0,1-1 0,-1 1 0,1-1 0,-1 1-1,1 0 1,-1 0 0,1 0 0,0 0 0,-1 0 0,1 0 0,0 0 0,0 1 0,0-1-1,0 1 1,0-1 0,0 1 0,0 0 0,0-1 0,0 1 0,0 0 0,0 0-1,0 1 1,0-1 0,0 0 0,-1 1 0,1-1 0,0 1 0,0 0 0,0-1-1,2 2 1,1 1 0,-1 1-1,1-1 0,-1 0 1,0 1-1,0 0 0,-1 0 1,1 0-1,-1 0 0,0 1 1,0-1-1,0 1 0,1 5 1,2 6 2,-1 1 0,-1 0 0,0-1 0,-1 1 0,-1 1 0,-1-1 0,-2 33 0,1-33-2,0-9 0,-1-1 1,0 0 0,0 0 0,0 0 0,-1 0-1,0 0 1,0 0 0,-1 0 0,0-1 0,0 1-1,-1-1 1,0 0 0,0 0 0,0 0-1,0-1 1,-1 1 0,0-1 0,-12 9 0,11-9-2,-1 0 1,0-1-1,-1 0 1,1 0 0,-1-1-1,1 0 1,-1 0-1,0 0 1,0-1 0,-1-1-1,1 1 1,0-1-1,-1-1 1,1 1-1,0-1 1,-11-2 0,17 2-13,0 0-1,0-1 1,0 1 0,-1-1 0,1 0 0,0 0 0,0 1 0,1-1 0,-1-1 0,-2 0 0,-16-21-606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50:26.02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31230,'21'0'288,"10"0"289,4 0-353,6 0-128,4 0-16,-2 0-16,-8 0-32,-10 0-16,-11 0-16,-6 0 0,-20 0-1361,-15 0-496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50:26.44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181 10 32015,'-9'-3'30,"0"1"0,0 1 0,0-1 0,0 1 0,-1 1 0,1-1 0,0 2 1,0-1-1,-1 1 0,-8 3 0,14-3-26,1 0 0,-1 0 0,1 0 0,-1 0 0,1 1 0,0 0 0,-1-1 1,1 1-1,0 0 0,0 1 0,0-1 0,1 1 0,-1-1 0,1 1 0,-1 0 0,1 0 0,0 0 0,0 0 0,0 0 1,0 0-1,1 0 0,-1 1 0,1-1 0,0 1 0,0-1 0,0 1 0,0 5 0,0-5-1,1 0 0,-1 1 0,1-1 0,0 0 0,0 0 0,0 1-1,1-1 1,0 0 0,0 0 0,0 0 0,0 0 0,0 0 0,1 0 0,0 0 0,0 0-1,0 0 1,0-1 0,0 1 0,1-1 0,0 0 0,-1 1 0,1-1 0,1-1 0,-1 1-1,0 0 1,1-1 0,-1 1 0,1-1 0,0 0 0,-1 0 0,1-1 0,0 1 0,0-1-1,0 0 1,7 1 0,2 2 18,1-2-1,0 0 0,-1 0 0,25-1 1,-35-1-19,1 0 0,-1 0 1,0 0-1,0 0 1,0-1-1,0 1 1,0-1-1,0 0 1,0 0-1,0 0 1,0 0-1,0-1 1,0 1-1,-1-1 1,1 0-1,0 1 1,-1-1-1,0 0 1,1-1-1,-1 1 0,0 0 1,0-1-1,0 1 1,0-1-1,-1 0 1,2-3-1,-1-1-1,0 0-1,0-1 0,-1 1 0,-1-1 1,1 0-1,-1 1 0,0-1 1,-1 1-1,0-1 0,-2-8 0,2 12 0,1 1 0,-1-1 0,0 1 0,-1 0 0,1 0 0,-1 0 0,1-1-1,-1 1 1,0 1 0,0-1 0,0 0 0,0 0 0,-1 1 0,1-1 0,-1 1-1,1 0 1,-1 0 0,0 0 0,0 0 0,0 0 0,0 1 0,0-1 0,0 1-1,-5-2 1,-2 2-36,-1 0-1,1 0 1,-17 2-1,12-1-123,-26 2-732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08:10.9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 54 32575,'-2'-1'12,"1"-1"0,-1 1 0,1-1 0,0 0 0,-1 1 0,1-1 0,0 0 0,0 0 0,0 0 0,1 0 0,-1 0 0,0 0 0,1 0 0,-1 0 0,0-2 0,18 2-12,92 3 0,147-5 0,-235 2 0,1-2 0,28-7 0,-67 11-1211,-5 5-3165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08:13.92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187 6 28957,'0'0'3106,"5"-4"-2678,-5 3-425,0 1 1,0 0-1,0 0 0,1 0 1,-1 0-1,0 0 1,0 0-1,0 0 1,0 0-1,0 0 0,0 0 1,0 0-1,1-1 1,-1 1-1,0 0 0,0 0 1,0 0-1,0 0 1,0 0-1,1 0 0,-1 0 1,0 0-1,0 0 1,0 0-1,0 0 0,0 0 1,0 0-1,1 0 1,-1 1-1,0-1 0,0 0 1,0 0-1,0 0 1,0 0-1,0 0 0,0 0 1,1 0-1,-1 0 1,0 0-1,0 0 0,0 0 1,0 1-1,0-1 1,0 0-1,0 0 0,0 0 1,0 0-1,0 0 1,0 0-1,0 0 0,1 1 1,-1-1-1,0 0 1,0 0-1,0 0 1,0 0-1,0 0 0,0 1 1,0-1-1,0 0 1,0 0-1,0 0 0,-1 0 1,1 0-1,0 0 1,0 1-1,-2 503-3,2-503 0,0 1 1,1-1-1,-1 0 0,-1 0 0,1 1 1,0-1-1,0 0 0,0 0 1,-1 1-1,1-1 0,-1 0 1,1 0-1,-1 0 0,1 0 0,-1 0 1,1 0-1,-1 1 0,0-1 1,0-1-1,0 1 0,0 0 1,0 0-1,1 0 0,-2 0 0,1-1 1,-1 2-1,0-2 0,0 1 1,0-1-1,1 0 1,-1 0-1,0 0 1,0 0-1,0 0 0,0 0 1,0 0-1,1-1 1,-1 1-1,0-1 0,0 1 1,0-1-1,1 0 1,-1 1-1,0-1 1,-2-2-1,-31-21 0,30 19 0,-1 1 0,1 0 0,0 0 0,-1 1 0,0 0 0,0 0 0,0 0 0,0 0 0,-1 1 0,1 0 0,0 1 0,-1-1 0,-11 0 0,17 2 0,1 0 0,0 0 0,-1 0-1,1 0 1,-1 0 0,1 0 0,-1 0 0,1 0 0,-1 0 0,1 0 0,-1 0-1,1 1 1,0-1 0,-1 0 0,1 0 0,-1 0 0,1 1 0,0-1-1,-1 0 1,1 0 0,0 1 0,-1-1 0,1 0 0,0 1 0,-1-1 0,1 0-1,0 1 1,0-1 0,-1 1 0,1-1 0,0 0 0,0 1 0,0-1 0,0 1-1,0-1 1,-1 1 0,1-1 0,0 1 0,0-1 0,0 1 0,0-1-1,0 0 1,0 1 0,0-1 0,1 1 0,-1-1 0,0 1 0,0-1 0,0 1-1,0-1 1,1 0 0,-1 1 0,0-1 0,0 0 0,1 1 0,-1-1 0,0 1-1,0-1 1,1 0 0,0 1 0,19 22-8,-11-18 7,-1 0 0,1-1 0,0 0 0,0 0 1,1-1-1,-1 0 0,1-1 0,16 2 0,-7-2-1,0-1 0,-1-1 0,32-4 0,-46 3 2,0 0 0,1 1 0,-1-2 0,0 1 0,0 0 0,0-1 0,0 0 0,0 0 0,0 0 0,0 0 0,0-1 0,-1 0 0,0 1 0,1-1 0,-1 0 0,0-1 0,0 1 0,0-1 0,-1 1 0,0-1 0,1 0 0,-1 0 0,0 0 0,1-5 0,3-8 0,-1-1 0,-1-1 0,-1 1 0,1-30 0,5-21 3,-8 64-3,0 0 0,1 0 1,-1 0-1,1 0 0,0 1 1,1-1-1,-1 0 1,1 1-1,0 0 0,0 0 1,0 0-1,0 0 0,1 0 1,-1 0-1,1 1 1,0 0-1,1 0 0,-1 0 1,0 0-1,1 0 0,-1 1 1,1 0-1,0 0 1,0 1-1,0-1 0,0 1 1,0 0-1,0 0 0,0 0 1,0 1-1,0 0 1,1 0-1,-1 0 0,0 1 1,10 2-1,-12-2 0,0 1-1,-1-1 1,1 1-1,0 0 1,-1 0 0,1 0-1,-1 0 1,1 0-1,-1 0 1,0 1 0,0-1-1,0 1 1,0 0-1,0-1 1,-1 1 0,0 0-1,1 0 1,-1 0-1,1 4 1,2 5-2,-1-1 0,-1 1 0,3 23 0,-3-9 2,-2 0 0,-1 0 0,-1 0 0,-1 0 0,-1-1 0,-11 40 0,15-84 8,7-18 0,3 3-8,2-6 0,1 1 0,21-41 0,-29 69 0,0 1 0,2 0 0,-1 0 0,1 0 0,1 1 0,-1 0 0,2 0 0,-1 1 0,1 0 0,0 0 0,1 1 0,10-6 0,-16 11 0,-1 0 0,0 1 0,0 0 0,0-1 0,1 1 0,-1 0 0,0 1 0,1-1 0,-1 1 0,6-1 0,-8 1 0,0 0 0,1 1 0,-1-1 0,0 0 0,0 1 0,1-1 0,-1 1 0,0-1 0,0 1 0,0-1 0,0 1 0,0 0 0,0-1 0,0 1 0,0 0 0,0 0 0,0 0 0,0 0 0,0 0 0,0 0 0,-1 0 0,1 0 0,-1 0 0,1 1 0,0-1 0,-1 0 0,0 0 0,1 0 0,-1 2 0,4 21 0,-1 0 0,-1 0 0,-2 0 0,-2 30 0,1 4 0,0-32 0,0-14 0,1 0 0,0 0 0,1 0 0,0-1 0,5 19 0,-5-26 0,0-1 0,0 0 0,1 0 0,-1-1 0,1 1 0,0 0 0,0 0 0,0-1 0,0 1 0,0-1 0,0 1 0,1-1 0,-1 0 0,1 0 0,0 0 0,-1-1 0,1 1 0,0-1 0,0 1 0,0-1 0,0 0 0,1 0 0,-1 0 0,0 0 0,3 0 0,1 0 0,0 0 0,0 0 0,0 0 0,0-1 0,0 0 0,0-1 0,0 1 0,0-1 0,0-1 0,-1 1 0,1-1 0,0 0 0,-1-1 0,1 1 0,-1-1 0,0-1 0,0 1 0,0-1 0,0 0 0,-1 0 0,1-1 0,-1 1 0,0-1 0,-1-1 0,1 1 0,-1-1 0,0 1 0,0-1 0,-1 0 0,0 0 0,0-1 0,0 1 0,-1-1 0,2-9 0,2-9 0,-1 1 0,-1-1 0,-2 0 0,0-1 0,-2 1 0,-5-47 0,5 65 1,-2 0 0,1 0 1,-1 1-1,0-1 0,-1 1 0,1 0 1,-1-1-1,-1 1 0,1 0 0,-1 1 1,0-1-1,-5-4 0,10 10-1,-1 0 0,0 0 0,0 0 0,0 0 0,0 0 0,0 0 0,0 1 0,0-1 0,0 0 0,0 0 0,0 0 0,0 0 0,0 0 0,0 1 0,0-1 0,0 0 0,0 0 0,0 0 0,0 0 0,0 0 0,0 1 0,0-1 0,0 0 0,0 0 0,0 0 0,0 0 0,0 0 0,0 1 0,0-1 0,0 0 0,0 0 0,-1 0 0,1 0 0,0 0 0,0 0 0,0 0 0,0 1 0,0-1 0,0 0 0,-1 0 0,1 0 0,0 0 0,0 0 0,0 0 0,0 0 0,0 0 0,0 0 0,-1 0 0,1 0 0,0 0 0,0 0 0,0 0 0,0 0 0,-1 0 0,1 0 0,0 0 0,0 0 0,0 0 0,0 0 0,0 0 0,-1 0 0,1 0 0,0 0 0,0 0 0,0 1 0,-1 49 0,3 0 0,2 0 0,2 0 0,2-1 0,16 52 0,-22-96 0,-1-1 0,1 0 0,0 0 0,0 0 0,1 0 0,-1 0 0,1 0 0,0 0 0,0-1 0,0 0 0,0 1 0,1-1 0,-1 0 0,1-1 0,0 1 0,0-1 0,0 1 0,0-1 0,0-1 0,0 1 0,0 0 0,1-1 0,-1 0 0,1 0 0,-1 0 0,1-1 0,-1 1 0,1-1 0,0 0 0,-1-1 0,1 1 0,-1-1 0,1 0 0,8-2 0,-8 1 0,0 0 0,0-1 0,0 1 0,-1-1 0,1 0 0,-1 0 0,1-1 0,-1 1 0,0-1 0,0 0 0,-1 0 0,1 0 0,-1-1 0,0 1 0,0-1 0,0 0 0,-1 0 0,1 0 0,-1 0 0,2-10 0,2-3 0,-1-1 0,-1 1 0,-1-1 0,1-32 0,-3 24 0,1 8 0,-1 0 0,-3-26 0,1 41 0,1 0 0,-1 0 0,0-1 0,0 1 0,0 0 0,0 1 0,-1-1 0,0 0 0,0 0 0,0 1 0,0-1 0,0 1 0,-1-1 0,1 1 0,-1 0 0,-5-4 0,8 6 0,0 1 0,-1-1 0,1 1 0,-1 0 0,1-1 0,-1 1 0,1-1 0,-1 1 0,1 0 0,-1 0 0,0-1 0,1 1 0,-1 0 0,1 0 0,-1 0 0,0-1 0,1 1 0,-1 0 0,0 0 0,1 0 0,-1 0 0,0 0 0,1 0 0,-1 1 0,1-1 0,-1 0 0,0 0 0,1 0 0,-1 0 0,1 1 0,-2 0 0,1 0 0,0 0 0,1 0 0,-1 0 0,0 1 0,1-1 0,-1 0 0,1 1 0,-1-1 0,1 0 0,-1 1 0,1-1 0,0 1 0,0 1 0,2 55 0,-2-53 0,2 8 0,1-1 0,0 1 0,0-1 0,1 0 0,1 0 0,0 0 0,0 0 0,10 13 0,-12-19 0,1 0 0,0 0 0,1 0 0,-1-1 0,1 0 0,0 0 0,0 0 0,1 0 0,0-1 0,-1 0 0,1 0 0,1 0 0,-1-1 0,0 0 0,1-1 0,11 4 0,-6-4 0,0 0 0,0-1 0,0 0 0,0-1 0,1 0 0,19-4 0,-27 3 0,1 0 0,-1-1 0,0 0 0,0 1 0,0-2 0,0 1 0,0-1 0,0 1 0,-1-1 0,1-1 0,-1 1 0,0-1 0,0 1 0,0-1 0,0 0 0,-1-1 0,4-4 0,-1-3 0,-1 0 0,0 0 0,0-1 0,-1 1 0,-1-1 0,0 0 0,-1 0 0,0 0 0,-1 0 0,-1-1 0,0 1 0,-3-20 0,3 30 0,0 0 0,0 0 0,0 0 0,-1 0 0,0 0 0,1 0 0,-1 1 0,0-1 0,0 0 0,-1 0 0,1 1 0,0-1 0,-1 1 0,0-1 0,1 1 0,-1 0 0,0 0 0,0 0 0,-1 0 0,1 0 0,0 0 0,-1 0 0,1 1 0,-1-1 0,1 1 0,-1 0 0,0-1 0,1 1 0,-1 1 0,0-1 0,0 0 0,0 1 0,0-1 0,0 1 0,0 0 0,-3 0 0,4 0 0,1 1 0,0-1 0,-1 1 0,1-1 0,0 1 0,0-1 0,0 1 0,-1 0 0,1 0 0,0-1 0,0 1 0,0 0 0,0 0 0,0 0 0,0 0 0,1 0 0,-1 1 0,0-1 0,0 0 0,1 0 0,-1 0 0,1 1 0,-1-1 0,1 0 0,0 1 0,-1 0 0,-6 40-2,7-39 1,-3 28-2,1 1 1,4 48-1,-1-69 2,1-1 1,0 1-1,0-1 1,0 1 0,2-1-1,-1 0 1,1 0 0,1-1-1,0 1 1,0-1-1,9 12 1,-10-17 0,-1 0 0,1-1 0,0 0 0,0 0 0,0 0 0,1 0 0,-1-1 0,1 0 0,-1 0 0,1 0 0,0 0 0,0-1 0,-1 1 0,7-1 0,2 1 0,1-1 0,-1 0 0,27-2 0,-36 0 0,0 0 0,0 0 0,0 0 0,-1 0 0,1 0 0,0-1 0,-1 1 0,1-1 0,-1 0 0,0 0 0,1-1 0,-1 1 0,0 0 0,-1-1 0,1 0 0,0 0 0,-1 0 0,1 0 0,-1 0 0,0-1 0,0 1 0,0 0 0,-1-1 0,1 0 0,-1 1 0,0-1 0,0 0 0,1-4 0,2-13 0,-1 0 0,-1 0 0,-1-42 0,-1 49 0,0-152 3,0 164-3,0 1 1,0-1-1,0 0 1,0 1-1,0-1 0,1 1 1,-1-1-1,0 1 1,1-1-1,-1 1 1,1-1-1,0 1 1,-1 0-1,1-1 1,0 1-1,0 0 1,0-1-1,0 1 1,0 0-1,0 0 0,0 0 1,0 0-1,1 0 1,-1 0-1,0 0 1,1 0-1,-1 0 1,0 1-1,1-1 1,2 0-1,1 0 0,1 0 0,-1 0 0,1 1 0,-1 0-1,1 0 1,-1 1 0,11 1 0,-14-1 0,1-1 0,0 1 0,-1 0-1,1 0 1,0 0 0,-1 0 0,1 1 0,-1-1 0,0 1 0,1-1-1,-1 1 1,0 0 0,0 0 0,0 0 0,0 0 0,1 3 0,1 0-1,-1 0 0,-1 0 1,1 1-1,-1-1 0,1 1 1,-2 0-1,3 6 0,-1 10-1,0 0 0,-1 0 0,-1 24 0,-1-42 2,-11 169 0,11-171 0,0 0 0,1 1 0,-1-1 0,0 0 0,1 1 0,-1-1 0,1 0 0,0 1 0,0-1 0,0 0 0,0 0 0,0 0 0,1 0 0,-1 0 0,0 0 0,1 0 0,-1-1 0,4 4 0,-1-3 0,0 1 0,-1-1 0,1 0 0,0 0 0,0 0 0,0 0 0,1-1 0,-1 0 0,8 2 0,-6-2 0,1 0 0,-1 0 0,1-1 0,-1 0 0,1 0 0,-1-1 0,0 0 0,1 0 0,-1 0 0,0-1 0,1 0 0,-1 0 0,0-1 0,7-3 0,-7 1 0,0 0-1,-1-1 1,0 1-1,0-1 1,0 0-1,0 0 1,-1-1 0,0 1-1,-1-1 1,0 0-1,0 0 1,0 0-1,-1 0 1,0 0 0,3-15-1,-1-9-2,-2 0 0,-1-48 0,-1 49 3,0-98 13,0 127-13,0 0 1,1 1-1,-1-1 0,1 0 0,-1 1 0,0-1 0,1 1 0,-1-1 0,1 1 0,-1-1 0,1 1 1,-1-1-1,1 1 0,0-1 0,-1 1 0,1 0 0,0-1 0,-1 1 0,1 0 0,0-1 1,-1 1-1,1 0 0,0 0 0,-1 0 0,1 0 0,0 0 0,0 0 0,-1 0 0,1 0 0,1 0 1,31 0-2,-23 1 1,-5-1 0,0 0 0,-1 0 0,1 1 0,0 0 0,-1 0 0,1 0 0,-1 0 0,1 1 0,-1 0 0,0 0 0,0 0 0,0 0 0,0 1 0,0-1 0,5 5 0,-4-1 0,0-1 0,0 1 0,-1 0 0,1 0 0,-1 0 0,-1 1 0,1 0 0,4 12 0,-2 2 0,0 0 0,-1 0 0,-2 0 0,0 1 0,0 39 0,-4-36 1,0-15 1,1 0-1,0-1 1,0 1-1,1 0 1,0 0-1,1-1 1,0 1-1,0-1 1,7 18-1,-8-26-1,0 0 0,0 0 0,0 0 0,-1 0 0,1 0 0,0 1 0,-1-1 0,1 0 0,-1 0 0,0 1 0,1-1 0,-1 0 0,0 1 0,0-1 0,0 0 0,0 1 0,0-1 0,0 0 0,0 1 0,-1 2 0,0-3 0,0-1 0,0 1 0,-1 0 0,1 0 0,0-1 0,0 1 0,-1-1 0,1 1 0,-1-1 0,1 0 0,0 1 0,-1-1 0,1 0 0,-1 0 0,1 0 0,0 0 0,-4-1 0,-3 1 0,3 1-2,1-1 1,-1 0 0,1 0 0,-1-1 0,0 1-1,1-1 1,-1 0 0,1 0 0,-1-1 0,1 1-1,0-1 1,-6-3 0,3 4 1,6 0 0,0 1 0,-1 0 0,1 0 0,-1-1 0,1 1 0,0-1 0,-1 1 0,1-1 0,0 0 0,-1 1 0,1-1 0,-2-1 0,6 5 0,1 0-1,-1-1 1,0 1 0,1-1-1,-1 1 1,1-1-1,0 0 1,0-1 0,0 1-1,0-1 1,0 1 0,0-1-1,0 0 1,0-1-1,9 1 1,15 1-4,37-2-1,-30-1 4,-30 1 1,1 0 0,-1-1 0,1 0 0,-1 1 0,1-2 0,-1 1 0,1-1 0,-1 0 0,0 0 0,0 0 0,0-1 0,0 1 0,7-7 0,-6 5 0,-1-2 0,0 1 0,0-1 0,0 0 0,-1 0 0,0 0 0,0 0 0,0-1 0,4-12 0,1-4 2,-1-1-1,-1-1 1,-1 1 0,4-45-1,-4-103 23,-6 172-24,0 0 0,0-1 0,0 1 0,0 0 0,0-1 0,0 1 0,0 0 0,0 0 0,0-1 0,-1 1 0,1 0 0,0 0 0,0-1 0,0 1 0,0 0 0,0 0 0,-1-1 0,1 1 0,0 0 0,0 0 0,0 0 0,-1 0 0,1-1 0,0 1 0,0 0 0,-1 0 0,1 0 0,0 0 0,0 0 0,-1 0 0,1-1 0,0 1 0,0 0 0,-1 0 0,1 0 0,0 0 0,-1 0 0,1 0 0,0 0 0,0 0 0,-1 0 0,1 0 0,0 1 0,0-1 0,-1 0 0,1 0 0,0 0 0,0 0 0,-1 0 0,1 0 0,-1 1 0,-12 7 0,7-1 0,0 1 0,0 0 0,1 1 0,0-1 0,1 1 0,0 0 0,0 0 0,1 1 0,0-1 0,0 1 0,1-1 0,-1 11 0,-1 19 0,2 67 0,2-78 0,0-21 0,0 0 0,0 0 0,1 0 0,0 0 0,1 0 0,0 0 0,0-1 0,0 1 0,1 0 0,0-1 0,0 0 0,0 1 0,1-1 0,0-1 0,0 1 0,1-1 0,-1 1 0,1-1 0,0 0 0,1-1 0,-1 1 0,1-1 0,0-1 0,0 1 0,0-1 0,1 0 0,-1 0 0,1 0 0,-1-1 0,1 0 0,0-1 0,0 1 0,0-1 0,0-1 0,11 1 0,-16-1 0,8 1 0,1-1 0,-1 0 0,0-1 0,15-3 0,-21 3 0,-1 0 0,1 0 0,-1-1 0,1 1 0,-1-1 0,0 0 0,0 0 0,0-1 0,0 1 0,0 0 0,0-1 0,0 0 0,-1 1 0,0-1 0,4-5 0,-5 6 0,3-3 0,-1 0-1,0 0 1,0 0 0,0 0 0,0-1-1,-1 1 1,0-1 0,0 0 0,1-11-1,-9 17-650,-8 0-1640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08:15.43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 78 30046,'-33'0'2510,"48"2"-2406,745 4-61,-308-25-27,10 4-16,-66 6 0,-306 2 0,349-21 0,-396 28 0,-15 0 0,57-7 0,-75 7 13,-8 0-299,-9 0-457,-16 0-2547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08:16.9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39 128 29197,'-39'6'2658,"56"-7"-2392,-1 1 0,25 2 0,5 0-261,283-18 24,-139 1-29,-88 8 0,175-6 0,-172 4 0,261-14 0,-215 15 8,-2 0 0,178-3-8,-148 3 3,-114 6 0,207-13 7,-198 14-90,-73 1-123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4:21.9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236 16 31662,'10'-16'894,"-12"25"-674,-15 29-261,-77 102 41,65-101 0,1 2 0,-30 60 0,55-94 0,0-1 0,0 1 0,1-1 0,0 1 0,1 0 0,-1-1 0,1 1 0,1 0 0,-1 13 0,2-19 1,-1 1 0,0-1-1,1 0 1,-1 1 0,1-1 0,-1 0 0,1 0-1,-1 1 1,1-1 0,0 0 0,0 0-1,0 0 1,0 0 0,0 0 0,0 0 0,0 0-1,0 0 1,0 0 0,0-1 0,0 1 0,0 0-1,1-1 1,-1 1 0,0-1 0,1 1 0,1 0-1,42 6 12,-40-6-13,69 4 1,135-9 0,-174 0 0,38-9 0,-68 12-5,-4 0-22,-4 1-10,-43 0-412,19-2-474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08:25.1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30782,'300'0'1953,"-300"1"-1953,0-1 0,1 1 0,-1-1 0,0 1 0,0-1 0,0 1 0,0-1 0,0 1 0,0-1 0,0 1 0,0-1 0,0 1 0,0-1 0,0 1 0,0-1 0,0 0 0,0 1 0,0-1 0,0 1 0,-1-1 0,1 1 0,0-1 0,0 1 0,-1-1 0,1 0 0,0 1 0,-1-1 0,1 1 0,-10 9 0,0 0 0,0 0 0,-1-1 0,-17 11 0,-25 21 0,34-24 0,9-9 0,0 1 0,1 0 0,0 0 0,0 1 0,-10 16 0,39-22 0,-1-3 0,57 7 0,-69-6 0,0-1 0,0 1 0,0 0 0,0 0 0,0 1 0,-1 0 0,1 0 0,7 6 0,-13-8 0,0 0 0,0 0 0,1 1 0,-1-1 0,0 0 0,0 1 0,0-1 0,-1 1 0,1-1 0,0 1 0,0 0 0,-1-1 0,1 1 0,-1 0 0,0-1 0,1 1 0,-1 0 0,0 0 0,0-1 0,0 1 0,0 0 0,0 0 0,-1-1 0,0 4 0,1-2 0,-1 0 0,0 0 0,0-1 0,0 1 0,0 0 0,-1-1 0,1 1 0,-1-1 0,0 1 0,1-1 0,-1 0 0,0 0 0,-3 3 0,-8 4 0,-1-1 0,1-1 0,-1 0 0,0-1 0,-1 0 0,1-1 0,-1-1 0,0-1 0,-1 0 0,1 0 0,0-2 0,-23 0 0,38-1 0,-1-1 1,1 1-1,-1-1 0,1 1 1,-1-1-1,1 1 0,0-1 0,-1 0 1,1 1-1,0-1 0,0 0 1,-1 1-1,1-1 0,0 0 1,0 1-1,0-1 0,0 0 0,0 1 1,0-1-1,0 0 0,0 1 1,0-1-1,0 0 0,0 0 1,3-22-1671,5 5-4832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08:25.8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1 206 31374,'4'-15'233,"1"0"-1,1 1 0,0-1 1,1 1-1,14-21 0,-11 20-237,-2 0-1,0 0 0,-1 0 1,7-22-1,-16 48 5,1 1 0,1-1 0,0 0 0,2 16 0,-1 8 1,0 25 0,0-16 0,-1 1 0,-3 0 0,-10 57 0,13-101 0,-1-1 0,0 1 0,0 0 0,1-1 0,-1 1 0,0-1 0,0 1 0,0-1 0,0 1 0,0-1 0,0 0 0,0 1 0,1-1 0,-1 0 0,0 0 0,0 0 0,0 0 0,0 0 0,0 0 0,-2 0 0,-30-1-1,23 1-1,71 1-4,72-9-1,-152 2-1260,-7 2-3165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08:30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1 192 30590,'47'-59'2097,"-36"45"-2095,0 0 1,0 0-1,-1 0 0,-1-2 0,-1 1 1,12-31-1,-21 58 1,1 1 0,0-1-1,1 13 1,1 15 2,-2 50-5,-16 134 0,15-220 0,1-1 0,0 0 0,-1 0 0,0 0 0,0 0 0,0 0 0,0 0 0,0 0 0,-1 0 0,1 0 0,-1 0 0,-3 4 0,3-6 0,-1 1 0,1-1 0,0 0 0,0 0 0,-1 0 0,1 0 0,-1 0 0,1 0 0,-1-1 0,1 1 0,-1-1 0,1 1 0,-1-1 0,1 0 0,-5-1 0,4 1 0,2 1 0,-1-1 0,1 0 0,0 1 0,0-1 0,-1 0 0,1 0 0,0 0 0,0 0 0,-1 0 0,1 0 0,0-1 0,0 1 0,0 0 0,-1-1 0,1 1 0,0-1 0,0 1 0,0-1 0,0 1 0,0-1 0,-2-1 0,4 1 0,0 0 0,1 1 0,-1-1 0,0 0 0,0 1 0,1-1 0,-1 0 0,0 1 0,0 0 0,1-1 0,-1 1 0,1 0 0,-1 0 0,3 0 0,-2-1 0,160-29-117,-159 29-636,-1-3-1803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08:31.1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27 126 30318,'-1'-5'256,"1"-1"0,1 0 1,-1 0-1,1 0 0,0 0 1,0 1-1,0-1 0,4-8 0,-3 10-252,1 1-1,-1 0 0,1-1 1,-1 1-1,1 1 0,0-1 1,0 0-1,0 0 0,0 1 1,1 0-1,-1 0 0,1 0 1,5-2-1,0-1 3,1 1 0,0 0-1,0 1 1,0 0 0,0 1 0,1 0 0,-1 1 0,0 0-1,1 0 1,10 2 0,-20-1-6,1 1 0,-1 0 0,1-1 0,-1 1 0,1 0 0,-1 0 0,0 0 0,1 0 0,-1 0 0,0 0 0,0 0 0,0 0 0,0 0 0,0 1 0,0-1 0,0 0 0,0 1 0,-1-1 0,1 1 0,0-1 0,-1 1 0,1-1 0,-1 1 0,0-1 0,1 1 0,-1 0 0,0-1 0,0 1 0,0-1 0,0 3 0,-1 60 0,0-55 0,0 2 0,-1-1 0,0 0 0,0 1 0,-1-1 0,-1 0 0,0-1 0,0 1 0,-1 0 0,0-1 0,-11 14 0,-8 8 0,-45 45 0,43-49 0,-30 39 0,55-65 0,1-1 0,0 0 0,-1 0 0,1 1 0,0-1 0,-1 0 0,1 0 0,0 1 0,-1-1 0,1 0 0,0 1 0,0-1 0,0 1 0,-1-1 0,1 0 0,0 1 0,0-1 0,0 1 0,0-1 0,0 0 0,-1 1 0,1-1 0,0 1 0,0-1 0,0 1 0,0-1 0,1 0 0,-1 1 0,0-1 0,0 1 0,0-1 0,0 1 0,0-1 0,0 0 0,1 1 0,-1-1 0,0 1 0,0-1 0,1 0 0,-1 1 0,0-1 0,0 0 0,1 1 0,-1-1 0,0 0 0,1 0 0,-1 1 0,0-1 0,1 0 0,-1 0 0,1 0 0,-1 1 0,0-1 0,2 0 0,27 0 0,-20 0 0,97-9 62,3-1-839,-114 10-909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08:32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315 13 31470,'0'-1'19,"0"0"-1,-1 1 0,1-1 0,0 0 0,-1 1 0,1-1 0,-1 1 0,1-1 1,-1 1-1,1-1 0,-1 1 0,1-1 0,-1 1 0,0 0 0,1-1 1,-1 1-1,0 0 0,1-1 0,-1 1 0,0 0 0,1 0 0,-1 0 0,0-1 1,0 1-1,1 0 0,-1 0 0,0 0 0,1 0 0,-2 1 0,-32-1-84,23 0 101,-29-1-20,24 0 59,-1 1 1,1 0-1,0 1 0,-1 1 1,-22 5-1,39-5-63,-1 0 1,1-1-1,-1 1 0,1 0 1,-1 0-1,1 0 0,0 0 0,0 0 1,0-1-1,0 1 0,1 4 0,-1 2 14,-18 109 24,1-3-15,12 0-23,5-1-1,17 130 1,-12-167-11,-7 143 0,-18-62 0,3-27 0,-14 413 0,31-540 0,0-1 0,0 1 1,0 0-1,1-1 0,-1 1 0,1-1 0,0 1 0,0-1 1,0 1-1,0-1 0,0 1 0,1-1 0,-1 0 1,1 0-1,-1 1 0,1-1 0,0 0 0,0 0 1,0-1-1,0 1 0,0 0 0,0-1 0,0 1 0,1-1 1,-1 0-1,0 0 0,1 0 0,-1 0 0,1 0 1,-1 0-1,1-1 0,3 1 0,10 2 2,1-1 0,0-1-1,-1-1 1,22-2 0,-6 1-1,-2 2-4,-21 0-5,0 0 1,0-1-1,0 0 0,0-1 1,0 0-1,0 0 1,14-4-1,-22 5-7,-1 0 0,1-1 0,-1 1 1,0 0-1,1 0 0,-1 0 0,0 0 0,1 0 0,-1-1 0,0 1 1,0 0-1,1 0 0,-1-1 0,0 1 0,0 0 0,1 0 0,-1-1 1,0 1-1,0 0 0,1-1 0,-1 1 0,0 0 0,0-1 0,0 1 1,0 0-1,0-1 0,0 1 0,0 0 0,1-1 0,-1 1 1,0 0-1,0-1 0,0 1 0,0 0 0,0-1 0,-1 0 0,1-9-892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08:33.6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23 30910,'0'0'20,"0"0"-1,-1 0 0,1 0 1,0-1-1,0 1 1,0 0-1,0 0 1,0 0-1,0 0 1,0 0-1,0-1 0,0 1 1,0 0-1,0 0 1,0 0-1,-1 0 1,1 0-1,0-1 1,0 1-1,0 0 0,0 0 1,0 0-1,0 0 1,1-1-1,-1 1 1,0 0-1,0 0 1,0 0-1,0 0 0,0-1 1,0 1-1,0 0 1,0 0-1,0 0 1,0 0-1,0 0 1,0 0-1,1-1 0,-1 1 1,0 0-1,0 0 1,0 0-1,0 0 1,0 0-1,1 0 1,-1 0-1,0 0 0,0 0 1,0 0-1,0-1 1,0 1-1,1 0 1,-1 0-1,0 0 1,0 0-1,0 0 0,0 0 1,1 0-1,-1 0 1,0 0-1,0 0 1,0 1-1,1-1 1,22-5 222,33-1-264,185 1 334,-240 5-312,-1 0 0,1 1 0,-1-1 0,1 1 0,-1-1 0,1 0 0,-1 1 0,1-1 0,-1 1 0,1-1 0,-1 1 0,0-1 0,1 1 0,-1-1 0,0 1 0,0 0 0,1-1 0,-1 1 0,0-1 0,0 1 0,0 0 0,0-1 0,1 1 0,-1 0 0,0-1 0,0 1 0,0 0 0,-1-1 0,1 1 0,0-1 0,0 1 0,0 0 0,0-1 0,-1 2 0,1-1 0,10 520 32,-10-425-31,-11 384 14,5-320-15,6-99 0,-3 0 0,-18 99 0,-2-57 0,23-102 0,-1-1 0,1 1 0,-1 0 0,0-1 0,1 1 0,-1-1 0,0 1 0,0-1 0,0 1 0,1-1 0,-1 1 0,0-1 0,0 0 0,0 0 0,0 1 0,0-1 0,1 0 0,-1 0 0,0 0 0,-1 0 0,-23 2 0,20-2 0,-104 15-333,95-13-519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08:38.4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21 31422,'42'0'411,"0"-1"0,69-12 0,-94 10-401,-1 1 0,27 0-1,-43 30-22,-3-23 14,1-1 0,-1 0 0,0 0 0,0 0 0,0 0 0,0 0 0,-1-1 0,0 1 0,0-1 1,0 0-1,0 0 0,-7 3 0,-6 6 1,-9 8-2,16-13 0,0 0 0,0 0 0,1 1 0,0 1 0,0 0 0,1 0 0,0 0 0,-11 20 0,17-24 0,2-5 0,-1 0 0,1 1 0,0-1 0,0 0 0,0 0 0,0 1 1,0-1-1,0 0 0,0 1 0,0-1 0,1 0 0,-1 1 0,0-1 0,0 0 0,0 1 0,0-1 0,0 0 1,0 0-1,1 1 0,-1-1 0,0 0 0,0 0 0,0 1 0,1-1 0,-1 0 0,0 0 0,0 0 0,1 1 0,-1-1 1,0 0-1,0 0 0,1 0 0,-1 0 0,0 0 0,1 1 0,-1-1 0,0 0 0,1 0 0,-1 0 0,0 0 0,0 0 1,1 0-1,14 0 7,-13 0-5,15 0-1,-1 0-1,0 1 1,0 1-1,0 1 0,0 0 1,18 7-1,-29-8 0,-1 0 0,1-1 0,-1 2 0,0-1 0,1 0 0,-1 1 0,0 0 0,-1 0 0,1 0 0,-1 0 0,1 1 0,-1-1 0,0 1 0,0 0 0,0 0 0,-1 0 0,1 0 0,-1 1 0,0-1 0,-1 1 0,1-1 0,-1 1 0,1-1 0,-1 1 0,0 7 0,0-1-2,0-1 0,-1 1 1,-1-1-1,-2 16 0,2-21 2,0 0 0,0-1-1,-1 0 1,0 1-1,0-1 1,0 0 0,0 0-1,-1 0 1,1 0 0,-1 0-1,0-1 1,-6 6 0,3-4 0,-1 1 1,0-1 0,0 0-1,-1 0 1,0 0-1,1-1 1,-2-1 0,1 1-1,0-1 1,-1-1 0,1 0-1,-1 0 1,0 0 0,1-1-1,-1-1 1,0 1-1,0-1 1,0-1 0,0 0-1,-10-2 1,14 1-13,-1 0 0,1-1-1,0 0 1,0 0 0,0 0 0,1-1 0,-1 1 0,1-1-1,0 0 1,0 0 0,0-1 0,0 1 0,1-1 0,0 0-1,0 0 1,0 0 0,0 0 0,1-1 0,0 1 0,0-1-1,0 1 1,1-1 0,0 0 0,-1-9 0,2 5-853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08:39.3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0 148 30654,'7'-9'341,"1"0"1,0 0-1,0 1 0,0 0 1,17-11-1,-14 10-341,0 0 1,20-22-1,-23 21 15,-6 7-10,0 0 0,0 0 0,0 1-1,0-1 1,1 1 0,-1-1 0,1 1 0,5-4 0,-8 6-5,0 0 0,0 0 0,0 0 0,0 0 0,1 0 0,-1 1 1,0-1-1,0 0 0,0 0 0,1 0 0,-1 0 0,0 0 0,0 0 0,0 0 0,0 0 1,1 1-1,-1-1 0,0 0 0,0 0 0,0 0 0,0 0 0,0 1 0,0-1 1,0 0-1,0 0 0,1 0 0,-1 1 0,0-1 0,0 0 0,0 0 0,0 0 0,0 1 1,0-1-1,0 0 0,0 0 0,0 0 0,0 1 0,0-1 0,0 0 0,0 0 1,0 1-1,8 92 0,-7 142 0,-2-115 0,1-111 0,0 1 1,-1-1-1,0 0 1,-4 18-1,4-25-1,1 0 0,-1 0 0,1-1 0,-1 1 0,0 0 0,0 0-1,0 0 1,0-1 0,0 1 0,0-1 0,-1 1 0,1-1-1,0 1 1,-1-1 0,1 0 0,-1 1 0,0-1 0,1 0 0,-1 0-1,0 0 1,0-1 0,1 1 0,-1 0 0,0-1 0,0 1 0,0-1-1,0 1 1,0-1 0,-3 0 0,-76 0 1,120-2 0,1-2 0,-1-2 0,54-15-1,-39 8-1,-70 13-307,-14 0-468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08:40.2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206 12 31695,'-1'-1'20,"0"0"0,1 0 0,-1 0 0,0 0 0,0 1 0,0-1 0,0 0 0,0 1 0,0-1 0,0 0 0,0 1 0,0-1 0,0 1 0,0 0 0,0-1 0,0 1 0,0 0 0,0 0 0,-1 0 0,1-1 0,0 1 0,0 1 0,0-1 0,0 0 0,-2 0 0,-40 2 367,40-2-382,-7 1 1,-1 0 0,1 0 0,0 1 0,0 1 1,0-1-1,0 2 0,0-1 0,1 1 0,-10 6 0,18-8-3,0 1 0,-1-1 0,1 1 0,0-1 0,0 1 0,1 0 0,-1-1 0,1 1 0,-1 0 0,1-1 0,0 1 0,0 0 0,0 0 0,0-1 0,1 1 0,0 4 0,0 6 0,-18 992 42,17-1000-45,0-1 0,1 1 0,-1 0 0,1-1 0,0 1 0,0-1 0,0 0 0,0 1 0,3 4 0,-3-8 0,0 1 0,0 0 0,0-1 0,1 1 0,-1-1 0,0 0 0,1 1 0,-1-1 0,1 0 0,-1 0 0,1 0 0,-1 0 0,1 0 0,0 0 0,0 0 0,0 0 0,-1-1 0,1 1 0,0-1 0,0 1 0,0-1 0,0 0 0,0 0 0,2 0 0,26 0 0,-1-1 0,1-2 0,-1-1 0,0-1 0,51-16 0,-48 11-173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08:41.1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34 30702,'11'-7'1697,"19"3"-1627,-1 1 1,32 2-1,7-1-25,3-6-18,32-1-3,-103 11-23,1-1 1,0 0-1,-1 1 1,1-1 0,-1 0-1,0 1 1,0-1-1,1 1 1,-1-1-1,0 0 1,0 1-1,0-1 1,0 1 0,-1 1-1,1-1 2,-10 183 33,0-20-37,10 33 1,-1 81 0,0-257 0,-1 0 0,0-1 0,-2 1 0,0 0 0,-2-1 0,0 0 0,-12 25 0,16-44 0,1 1 0,-1-1 0,0 0 0,0 1 0,0-1 0,-1 0 0,1 0 0,0-1 0,-1 1 0,1 0 0,-1-1 0,0 0 0,1 1 0,-1-1 0,0 0 0,0-1 0,0 1 0,0 0 0,0-1 0,-3 1 0,-11 0 0,1 0 0,-27-3 0,11 0 0,-11 2-117,21 0-214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4:22.2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77 29950,'0'-76'2742,"-10"98"-2712,-4 180-18,10-88-11,2-81-17,-9 355-107,15-375-1109,6-11-3560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08:42.5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268 9 31887,'-1'0'29,"1"-1"1,0 0 0,-1 1-1,1-1 1,-1 1 0,0-1 0,1 0-1,-1 1 1,1 0 0,-1-1-1,0 1 1,1-1 0,-1 1-1,0 0 1,1-1 0,-1 1 0,0 0-1,0 0 1,1 0 0,-1-1-1,0 1 1,0 0 0,1 0-1,-1 0 1,0 0 0,0 0 0,0 0-1,1 1 1,-1-1 0,-1 0-1,-35 1-146,34-1 162,-34 4-45,0 1 0,1 2 0,-45 14 0,79-19 0,2 0 0,-11 702 32,9-628-32,3-75 0,-1 0 0,0-1 0,0 1 0,1 0 0,-1-1 0,0 1 0,1 0 0,-1-1 0,1 1 0,-1-1 0,1 1 0,-1 0 0,1-1 0,-1 1 0,1-1 0,0 0 0,-1 1 0,1-1 0,0 1 0,-1-1 0,1 0 0,0 0 0,-1 1 0,1-1 0,0 0 0,-1 0 0,1 0 0,0 0 0,0 0 0,-1 0 0,2 0 0,30 1 0,-24-1 0,128-9 0,-131 8-96,-11 1-1075,-7 0-3757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08:43.1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 31695,'73'-5'1093,"-48"3"-1107,-1 0 1,1 2 0,33 3 0,-57-2 13,-1-1 0,1 1 0,-1-1 0,1 1 0,-1-1 0,0 1 0,1 0 0,-1-1 0,0 1 0,1 0 0,-1-1 0,0 1 0,0 0 0,1-1 0,-1 1 0,0 0 0,0-1 0,0 1 0,0 0 0,0-1 0,0 1 0,0 0 0,0 0 0,0-1 0,-1 2 0,-2 20 0,0-15 0,-1 0 0,0-1 0,0 1 0,-1-1 0,0 1 0,0-1 0,-1-1 0,1 1 0,-1-1 0,0 0 0,-14 8 0,13-8 0,0-1 0,0 2 0,1-1 0,0 1 0,0 0 0,0 0 0,0 0 0,1 1 0,0 0 0,-5 11 0,9-17 0,1 1 0,-1-1 0,1 1 0,0-1 0,-1 1 0,1-1 0,0 1 0,0-1 0,0 1 0,0-1 0,0 1 0,1-1 0,-1 1 0,0-1 0,1 1 0,-1-1 0,1 1 0,-1-1 0,1 0 0,0 1 0,0-1 0,-1 0 0,1 1 0,0-1 0,0 0 0,0 0 0,0 0 0,1 0 0,-1 0 0,0 0 0,2 1 0,6 3 0,0 0 0,0 0 0,20 6 0,1 1 0,-27-10 0,1 0 0,-1 0 0,1 1 0,-1-1 0,0 1 0,0-1 0,0 1 0,0 0 0,0 1 0,-1-1 0,0 0 0,1 1 0,-1-1 0,0 1 0,-1 0 0,1-1 0,-1 1 0,1 0 0,-1 0 0,0 0 0,-1 0 0,1 0 0,-1 0 0,1 1 0,-1-1 0,-1 5 0,0-6 0,1 0 0,-1 0 0,0 0 0,0 0 0,0-1 0,0 1 0,-1 0 0,1 0 0,-1-1 0,1 1 0,-1-1 0,0 0 0,0 1 0,0-1 0,0 0 0,-1 0 0,1 0 0,-1 0 0,1-1 0,-1 1 0,1-1 0,-5 2 0,-6 4 0,-1-2 0,1 1 0,-20 4 0,24-8 0,0 1 0,0-1 0,0 0 0,0-1 0,0 0 0,-1-1 0,1 0 0,0 0 0,-17-3 0,24 1-4,1 1 0,-1 0 0,1-1 0,0 1-1,0-1 1,0 0 0,0 1 0,0-1 0,0 0 0,0 1 0,0-1 0,0 0 0,1 0-1,-1 0 1,1 0 0,0 0 0,-1 0 0,1 0 0,0 0 0,0 0 0,0 0 0,0 0-1,1-2 1,-1 0-28,0-20-285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08:43.8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0 203 31823,'7'-1'66,"-1"-1"0,1 0 0,-1-1 0,0 0-1,0 0 1,0 0 0,0-1 0,-1 1 0,1-1 0,-1-1 0,0 1 0,0-1 0,7-8 0,-1-2-67,0 1-1,-1-1 1,16-30-1,-17 20 23,5-8-15,-12 53-6,-2 386 0,0-401 0,1-1 0,-1 1 0,-1-1 0,1 0 0,0 1 0,-1-1 0,0 0 0,0 1 0,0-1 0,-1 0 0,1 0 0,-1 0 0,0 0 0,0 0 0,-1 0 0,1-1 0,-1 1 0,0-1 0,0 1 0,0-1 0,0 0 0,0 0 0,-1-1 0,1 1 0,-1-1 0,0 1 0,0-1 0,0 0 0,0-1 0,0 1 0,0-1 0,-5 2 0,-3 0 0,1-1 0,-1 0 0,1 0 0,-23-1 0,75 2 0,37 0 0,-70-3 0,0-1-1,0 1 0,-1-1 1,1-1-1,0 0 0,-1 0 0,12-4 1,-19 5-12,1 1-1,-1 0 1,1 0 0,-1-1 0,1 1 0,-1 0 0,1-1-1,-1 1 1,1 0 0,-1-1 0,0 1 0,1-1 0,-1 1 0,1 0-1,-1-1 1,0 1 0,0-1 0,1 1 0,-1-1 0,0 0 0,0 1-1,0-1 1,1 0 0,-1-6-2955,0 7 2926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08:44.5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31759,'0'0'28,"1"-1"1,-1 0 0,1 0 0,-1 1 0,1-1 0,0 0 0,0 1 0,-1-1-1,1 0 1,0 1 0,0-1 0,-1 1 0,1-1 0,0 1 0,0 0 0,0-1-1,0 1 1,0 0 0,0 0 0,0-1 0,0 1 0,0 0 0,0 0 0,0 0-1,0 0 1,0 0 0,-1 1 0,2-1 0,3 0 43,164-4-23,-99 5-31,-69 1-16,0 0 0,-1 0 0,1 0 0,-1-1 0,0 1 0,0 0 0,1 0 0,-1 0 0,0 0 0,-1 0 0,1-1 0,-1 4 0,1-5-1,-17 111 5,-1 15-7,17 175 1,3-57 0,-2-241 1,-1 0 0,1 1 0,-1-1-1,0 0 1,0 0 0,0 1 0,0-1 0,-1 0-1,1 0 1,-1 0 0,0 0 0,0-1 0,0 1 0,0 0-1,0-1 1,0 1 0,-1-1 0,1 0 0,-1 0 0,0 0-1,0 0 1,0 0 0,0-1 0,0 1 0,0-1 0,0 0-1,0 0 1,-5 1 0,1 0-26,-1 0 0,0-1 0,0 0 0,0-1 1,0 0-1,0 0 0,0 0 0,0-1 0,0 0 0,0-1 0,-9-2 0,-5-4-1093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08:48.9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22 177 32335,'0'1'10,"0"-1"1,0 0 0,0 1-1,0-1 1,0 1-1,0-1 1,0 0-1,0 1 1,0-1-1,1 0 1,-1 1 0,0-1-1,0 0 1,0 1-1,0-1 1,0 0-1,1 1 1,-1-1 0,0 0-1,0 1 1,1-1-1,-1 0 1,0 0-1,0 1 1,1-1 0,-1 0-1,0 0 1,1 1-1,-1-1 1,0 0-1,1 0 1,-1 0-1,1 0 1,14-3 57,13-15-95,-20 8 29,0 1 1,0-1-1,-1 0 1,0-1-1,-1 0 1,0 0-1,-1 0 1,0-1-1,-1 0 1,0 0-1,0 0 1,2-22-1,-6 504-2,0-468 0,0 0-1,0 0 1,-1 0-1,1-1 1,0 1 0,-1 0-1,1 0 1,-1 0-1,0 0 1,1-1-1,-1 1 1,0 0 0,0-1-1,0 1 1,0-1-1,-1 1 1,1-1 0,0 1-1,-1-1 1,1 0-1,-1 0 1,1 0-1,-1 1 1,1-2 0,-1 1-1,0 0 1,0 0-1,-3 1 1,-5 0-3,-1 1-1,0-1 1,0-1-1,-14 1 1,-24 4 0,57-8 3,-1 1 0,1 1 0,0-1 0,0 2 0,11 0 0,10 1 0,5-4 6,45-7 0,-5 0-13,-64 8-764,-10-2-1664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08:49.7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27 123 31855,'-1'-7'133,"0"-1"0,1 1 0,-1-1 0,2 1 1,0-10-1,0 14-130,-1 1 0,1 0 1,0-1-1,0 1 0,0 0 0,0 0 1,0 0-1,0 0 0,1 0 0,-1 0 1,0 0-1,1 0 0,0 0 0,0 1 1,-1-1-1,1 1 0,0-1 0,0 1 1,3-2-1,4-1-2,0-1 1,0 2-1,0-1 0,1 1 1,-1 1-1,1-1 0,0 2 1,0-1-1,-1 1 0,1 1 1,16 1-1,-24-1-1,0 1 0,-1 0 0,1 0 0,-1 0 0,1 0 0,-1 0 0,0 0 0,1 1 0,-1-1 0,0 0 0,0 1 0,0-1 0,0 1 0,0-1 0,0 1 0,0-1 0,0 1 0,0 0 0,-1 0 0,1-1 0,-1 1 0,0 0 0,1 0 0,-1-1 0,0 1 0,0 0 0,0 2 0,-1 57 0,1-55 0,-2 4 0,0 0 0,0 0 0,-1 0 0,0 0 0,-1 0 0,0-1 0,0 0 0,-1 1 0,-1-2 0,1 1 0,-9 8 0,-13 16 0,-42 39 0,43-46 0,15-17 0,9-8 0,0 1 0,0-1 0,1 1 0,-1-1 0,0 1 0,1 0 0,-1 0 0,0 0 0,1 0 0,0 0 0,0 0 0,0 0 0,0 0 0,-2 4 0,19-4 0,41-1 23,138-7-19,-192 6-15,-2 0 28,-3 0-461,-19 0-682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08:50.5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329 19 30942,'0'-1'54,"0"1"0,-1-1 0,1 0 0,0 1 0,0-1 0,0 0 0,-1 1 0,1-1 0,0 0 0,-1 1 0,1-1 0,0 1 1,-1-1-1,1 1 0,-1-1 0,1 1 0,-1-1 0,1 1 0,-1-1 0,1 1 0,-1 0 0,1-1 0,-1 1 0,0 0 0,1-1 0,-1 1 0,0 0 0,-28-5 188,-32 9-380,25 3 147,0 1 0,0 2 0,-44 18 0,46-15 35,33-12-41,1-1 0,-1 1 0,1 0 0,0-1 0,-1 1 0,1 0 0,0-1 0,-1 1 0,1 0 0,0 0 0,0-1 0,0 1 0,-1 0 0,1 0 0,0 0 0,0-1 0,0 1 0,0 0 0,0 0 0,1 0 0,-1-1 0,0 1 0,1 1 0,4 19 5,2 6-5,-1 0 0,-2 0 0,0 1-1,-1 52 1,-16 110 19,-1 6-10,14-176-12,-1 3 0,1 0 0,1 0 0,2 0 0,8 39 0,-10-56 0,1 0 0,1 0 0,-1 0 0,1-1 0,0 1 0,0-1 0,1 0 0,-1 0 0,1 0 0,0 0 0,1 0 0,-1-1 0,1 0 0,0 0 0,0 0 0,0-1 0,0 1 0,1-1 0,-1 0 0,1-1 0,0 0 0,8 3 0,10-1-1,1-1 1,0 0-1,-1-2 0,1-1 1,30-4-1,-46 3 0,-7 1-183,14-3 451,-10-3-3048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08:51.4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43 30718,'-1'0'80,"0"0"0,0-1 0,-1 1-1,1 0 1,0-1 0,0 0 0,0 1 0,0-1 0,-1 0 0,1 1-1,0-1 1,0 0 0,0 0 0,1 0 0,-1 0 0,0 0 0,0 0-1,0-2 1,25 1 503,-12 1-733,35 1 175,-25 0-18,0 0 0,0-1 0,0-1 0,0-1 0,41-11 0,-56 9 7,-6 7 10,1 6-30,20 81 6,-15-63 0,0 0 0,-1 0 0,2 35 0,-7 108 0,-4-110 0,4 0 0,2 0 0,14 78 0,-11-105 0,-1 0 0,-2 1 0,0 35 0,-4-67 0,1 0 0,0 1 0,0-1 0,-1 0 0,1 0 0,-1 1 0,1-1 0,-1 0 0,1 0 0,-1 1 0,0-1 0,0 0 0,1 0 0,-1 0 0,0 0 0,0 0 0,0 0 0,0 0 0,0-1 0,0 1 0,-1 0 0,1-1 0,0 1 0,0 0 0,-1-1 0,1 1 0,0-1 0,0 0 0,-1 1 0,1-1 0,0 0 0,-1 0 0,-1 0 0,-8 1 0,0 0 0,0-1 0,-13-2 0,11 1 0,-61-2-85,47 3-150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08:52.7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213 7 32143,'0'-1'12,"0"1"1,0 0 0,0 0-1,0-1 1,0 1 0,0 0-1,0 0 1,0 0 0,0-1-1,0 1 1,0 0 0,0 0-1,-1-1 1,1 1 0,0 0-1,0 0 1,0 0 0,0-1-1,0 1 1,0 0 0,-1 0-1,1 0 1,0 0 0,0-1-1,0 1 1,-1 0 0,1 0-1,0 0 1,0 0 0,0 0-1,-1 0 1,1 0-1,0 0 1,0 0 0,-1-1-1,1 1 1,0 0 0,0 0-1,0 0 1,-1 0 0,1 0-1,0 0 1,0 0 0,-1 1-1,1-1 1,0 0 0,-1 0-1,-17 0-105,12 0 139,-130 0-46,135 0 1,1 0 0,-1 1 0,0-1 0,1 0 0,-1 0 1,1 1-1,-1-1 0,1 0 0,0 1 0,-1-1 0,1 1 0,-1-1 0,1 1 0,0-1 0,-1 1 1,1-1-1,0 1 0,-1-1 0,1 1 0,0-1 0,0 1 0,0-1 0,-1 1 0,1-1 0,0 1 0,0-1 1,0 1-1,0 0 0,0-1 0,0 1 0,0 0 0,1 26-7,-1-20 9,-15 278 24,0-46-22,13-205-5,0-22 0,1 1 0,1 0 0,0-1 0,1 1 0,0 0 0,4 16 0,-4-27 0,1 1 0,-1-1 0,0 0 0,1 1 0,0-1 0,-1 0 0,1 0 0,0 0 0,0 0 0,0-1 0,0 1 0,1-1 0,-1 1 0,0-1 0,1 1 0,-1-1 0,0 0 0,1 0 0,0-1 0,-1 1 0,1 0 0,-1-1 0,4 1 0,10 0 0,-1 0 0,30-1 0,-21-1 0,-16 0 0,0 0 0,-1 0-1,1 0 1,-1-1 0,1 0 0,9-4 0,-4 1-4,-13 5-6,1 0 0,-1 0 0,1 0 1,-1 0-1,0-1 0,1 1 1,-1 0-1,0 0 0,1-1 0,-1 1 1,0 0-1,1-1 0,-1 1 0,0 0 1,1-1-1,-1 1 0,0 0 1,0-1-1,0 1 0,1-1 0,-1 1 1,0 0-1,0-1 0,0 1 0,0-1 1,0 1-1,0-1 0,0 1 0,0-1 1,0 1-1,0 0 0,0-1 1,0 1-1,0-1 0,0 0 0,0-2-466,0-5-2598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08:53.3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1 187 29421,'0'-5'315,"1"-1"-1,0 1 1,0-1-1,0 1 0,0-1 1,1 1-1,0 0 0,1 0 1,3-8-1,33-44-295,-6 8 100,-20 30-90,-13 19-29,0 0 0,0 0 0,0 0 1,0 0-1,0 0 0,1 0 0,-1 0 0,0 0 0,0 0 0,0 0 0,0 0 0,0 0 0,0 0 0,1 0 0,-1 0 0,0 0 0,0 0 0,0 0 0,0 0 0,0 0 0,0 0 0,0 0 0,1 0 0,-1 0 1,0 0-1,0 0 0,0 1 0,0-1 0,0 0 0,0 0 0,0 0 0,0 0 0,0 0 0,0 0 0,1 0 0,-1 0 0,0 1 0,0-1 0,0 0 0,0 0 0,0 0 0,0 0 0,0 0 0,0 1 1,0-1-1,0 0 0,0 0 0,0 0 0,0 0 0,0 0 0,0 0 0,0 1 0,0-1 0,0 0 0,-1 0 0,1 0 0,0 0 0,0 0 0,1 11 0,-1 55 0,-2 114 0,0-144 0,-2 1 0,-17 67 0,21-102 0,-1 0 0,1 1 0,-1-1 0,0 0 0,0 0 0,0 0 0,0 0 0,-1 1 0,1-1 0,0-1 0,-3 4 0,2-4 0,1-1 0,0 1 0,0 0 0,0-1 0,0 0 0,-1 1 0,1-1 0,0 1 0,0-1 0,-1 0 0,1 0 0,0 0 0,0 0 0,-1 0 0,1 0 0,0 0 0,-1 0 0,1-1 0,0 1 0,0 0 0,0-1 0,-3 0 0,3-2 0,10-1 0,9 0 0,103-7-56,-111 10-77,-7-4-254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4:22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0 550 28605,'0'21'786,"1"0"0,1-1-1,1 1 1,8 32 0,-9-47-784,-1 0-1,1-1 1,0 1 0,1-1 0,-1 1-1,1-1 1,0 0 0,0 0 0,1 0-1,-1-1 1,1 1 0,0-1 0,1 0-1,-1 0 1,1 0 0,-1 0 0,1-1-1,0 0 1,1 0 0,-1-1 0,7 3-1,-9-3 1,1-1 0,0 0 0,0 0 1,-1 0-1,1-1 0,0 0 0,0 1 0,0-1 0,0 0 0,0-1 0,0 1 0,0-1 0,-1 0 0,1 0 0,0 0 1,0 0-1,-1-1 0,1 1 0,-1-1 0,1 0 0,-1 0 0,0 0 0,0-1 0,0 1 0,0-1 0,0 1 0,0-1 0,-1 0 1,1 0-1,-1 0 0,0-1 0,0 1 0,0-1 0,0 1 0,-1-1 0,2-4 0,4-14 12,-1 0 0,-1 0 0,-1 0 0,3-44 0,-7 59-14,5-380 3,-5 367-1,-1 1-1,0-1 1,-2 1 0,0-1 0,-1 1 0,-8-23 0,12 41-1,0 0 0,0 0 0,-1 0 0,1 0 0,0 1 0,-1-1-1,1 0 1,0 0 0,-1 0 0,1 0 0,-1 0 0,0 1 0,1-1 0,-1 0 0,0 0 0,1 1 0,-1-1 0,0 0 0,0 1-1,0-1 1,1 1 0,-1-1 0,0 1 0,0 0 0,0-1 0,-1 1 0,1 0-1,0 1 0,0 0 1,0-1-1,1 1 0,-1 0 1,0 0-1,1 0 0,-1 0 1,0 0-1,1-1 0,-1 1 1,1 0-1,-1 1 0,1-1 1,0 0-1,-1 0 0,1 0 0,0 0 1,0 0-1,0 0 0,0 0 1,0 2-1,-6 73-4,6 101 0,1-109 12,8 88-8,-7-138 0,1 1 0,1-1 0,1-1 0,1 1 0,0-1 0,13 26 0,-17-39 0,1 0 0,-1 1 0,1-1 0,1 0 0,-1 0 0,0 0 0,1-1 0,0 1 0,0-1 0,0 0 0,0 0 0,0 0 0,1-1 0,-1 1 0,1-1 0,0 0 0,-1-1 0,1 1 0,0-1 0,0 0 0,0 0 0,0 0 0,0-1 0,1 0 0,-1 0 0,0 0 0,0 0 0,0-1 0,0 0 0,0 0 0,0 0 0,0-1 0,0 0 0,-1 0 0,1 0 0,-1 0 0,1-1 0,-1 0 0,0 0 0,0 0 0,0 0 0,0 0 0,0-1 0,-1 0 0,4-4 0,-2 0 0,-1 0 0,1 0 0,-1-1 0,-1 1 0,0-1 0,0 1 0,-1-1 0,0 0 0,1-11 0,-1-4-1,-1 1-1,-3-33 0,2 52 1,0-1 0,-1 1 0,1 0 0,-1 0 0,0 0 0,0 0 0,0-1 0,0 1 0,-1 1 0,0-1 0,0 0 0,0 0 0,0 1 0,0-1 0,-1 1 0,0-1 0,1 1 1,-1 0-1,0 0 0,-1 1 0,1-1 0,0 1 0,-1-1 0,0 1 0,1 0 0,-1 0 0,-5-1 0,79 35 1,-51-28-19,1 0 0,0-2 0,0 0 0,30-2 0,-37 0-81,-31 0-681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08:54.3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1 128 32015,'0'-5'35,"1"0"0,0 0 1,0 0-1,0 0 0,1 0 1,-1 1-1,1-1 1,1 0-1,-1 1 0,0 0 1,1-1-1,0 1 0,0 0 1,0 0-1,1 1 0,-1-1 1,1 1-1,0-1 1,0 1-1,6-3 0,-2 1-34,0 0 0,-1 1 0,1 0 0,1 1 0,-1 0 0,0 0-1,1 0 1,0 1 0,0 1 0,17-2 0,-25 3-1,0 1 0,1-1 0,-1 0 0,0 1 0,0-1 0,0 1 0,1-1 0,-1 1 0,0 0 0,0-1 0,0 1 0,0 0 0,0 0 0,0 0 0,0 0 0,0 0 0,0 0 0,0 0 0,-1 0 0,1 0 0,0 0 0,-1 0 0,1 0 0,-1 1 0,1-1 0,-1 0 0,0 0 0,1 1 0,-1-1 0,0 0 0,0 1 0,0 1 0,1 52 0,-2-46 0,1-1 0,-2 1 0,1 0 0,-1-1 0,0 1 0,-1-1 0,0 1 0,0-1 0,-1 0 0,-8 12 0,-5 5 0,-30 34 0,30-40 0,2 0 0,0 1 0,-13 25 0,28-45 0,-1 1 0,1-1 0,0 1 0,0-1 0,0 1 0,0-1 0,-1 1 0,1-1 0,0 1 0,0-1 0,0 1 0,0-1 0,0 1 0,0-1 0,0 1 0,0 0 0,1-1 0,-1 1 0,0-1 0,0 1 0,0-1 0,0 1 0,1-1 0,-1 1 0,0-1 0,1 0 0,-1 1 0,0-1 0,1 1 0,-1-1 0,0 0 0,1 1 0,-1-1 0,1 0 0,-1 1 0,1-1 0,-1 0 0,1 0 0,-1 1 0,1-1 0,-1 0 0,1 0 0,-1 0 0,1 0 0,-1 0 0,1 1 0,-1-1 0,1 0 0,-1 0 0,1-1 0,0 1 0,40 0 0,-28-1 0,31 3-1,-28-1-11,-1 0 0,1-1 0,0-1 0,16-2 0,-19-5-2437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08:54.8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22 28493,'0'0'157,"1"-1"-1,-1 0 1,0 0-1,1 1 1,-1-1-1,1 0 0,-1 1 1,1-1-1,-1 1 1,1-1-1,-1 0 1,1 1-1,-1-1 1,1 1-1,0 0 1,-1-1-1,1 1 1,0-1-1,-1 1 1,1 0-1,0 0 1,0-1-1,-1 1 1,1 0-1,0 0 1,0 0-1,0 0 1,29-4-796,-22 4 991,165-6-226,-145 6-121,-27 3-4,0 0 0,-1 0 1,1 0-1,-1 0 0,1 0 0,-1 0 0,0 0 1,0 0-1,-1 0 0,0 3 0,-18 190 17,6 203-1,13-392-17,0 1 0,0-1 0,-1 1 0,-1-1 0,1 1 0,-1-1 0,0 1 0,-1-1 0,0 0 0,0 0 0,0 0 0,-6 7 0,6-9 0,-1-1 0,1-1 0,-1 1 0,0 0 0,0-1 0,0 0 0,0 0 0,0 0 0,-1 0 0,0-1 0,1 0 0,-1 0 0,0 0 0,0 0 0,0-1 0,0 0 0,0 0 0,-9 0 0,7 0-21,0 0 0,0 0 0,1-1 0,-1 0 1,0 0-1,0-1 0,0 0 0,0 0 0,1-1 0,-1 0 0,0 0 0,1 0 0,0-1 0,-1 0 1,1 0-1,0-1 0,-10-7 0,1-2-1412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08:59.9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57 31967,'0'0'640,"-9"19"-528,6-12-112,1 0 0,0 0 0,0 0 0,1 0 0,0 0 0,0 0 0,1 13 0,1-19 0,-1-1 0,1 1 1,0 0-1,0 0 0,0-1 0,0 1 0,0 0 0,-1-1 1,1 1-1,0-1 0,0 1 0,0-1 0,0 1 0,1-1 1,-1 0-1,0 1 0,0-1 0,0 0 0,0 0 1,0 0-1,0 0 0,0 0 0,0 0 0,1 0 0,0-1 1,32-2 7,-30 1-8,-1-1 1,0 1-1,0 0 0,0-1 0,0 0 0,0 1 0,0-1 0,-1 0 0,1-1 1,-1 1-1,0 0 0,0-1 0,0 1 0,-1-1 0,1 1 0,-1-1 0,0 0 1,0 0-1,0 0 0,0 0 0,-1 0 0,1-5 0,-1 6 0,1 0 0,-1 1 0,0-1 0,0 1 0,0-1 0,-1 1 0,1-1 0,-1 1 0,1-1 0,-1 1 0,0-1 0,0 1 0,0 0 0,0-1 0,0 1 0,0 0 0,-1 0 0,1 0 0,-1 0 0,1 0 0,-1 0 0,0 0 0,0 0 0,0 1 0,0-1 0,0 1 0,0 0 0,0-1 0,-1 1 0,1 0 0,0 0 0,-1 0 0,1 1 0,-1-1 0,-3 0 0,2 0 0,0 1 0,0 0 0,0-1 0,1 1 0,-1 1 0,0-1 0,0 1 0,0-1 0,0 1 0,0 0 0,1 1 0,-1-1 0,0 1 0,1-1 0,0 1 0,-5 3 0,6-3 0,-1 1 0,1 0 0,-1 0 0,1 1 0,0-1 0,0 0 0,1 1 0,-1-1 0,1 1 0,0-1 0,-1 1 0,2 0 0,-1 0 0,0-1 0,1 1 0,-1 7 0,1-9 0,0-1 0,0 0 0,-1 1 0,1-1 0,0 0 0,0 1 0,0-1 0,1 0 0,-1 1 0,0-1 0,0 0 0,1 0 0,-1 1 0,1-1 0,-1 0 0,1 0 0,-1 0 0,1 1 0,0-1 0,0 0 0,-1 0 0,1 0 0,0 0 0,2 1 0,0-1 0,0 0 0,0 0 0,0-1 0,0 1 0,0-1 0,0 0 0,0 1 0,0-1 0,3-1 0,6 1 0,-11 0 0,1 0 0,0 0 0,0 0 0,0 0 0,0 0 0,0 0 0,-1 0 0,1-1 0,0 1 0,0-1 0,-1 0 0,1 1 0,0-1 0,0 0 0,-1 0 0,1 0 0,-1 0 0,1 0 0,-1 0 0,2-2 0,-2 0 3,1 1-1,-1-1 1,0 0 0,0 0-1,-1 0 1,1 0 0,0 0-1,-1 0 1,0 0 0,0 0-1,0-6 1,-2-8-176,2 21-214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09:07.55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165 6 31326,'-2'-1'41,"0"0"-1,1 0 0,-1 1 0,0-1 1,0 1-1,0-1 0,1 1 1,-1 0-1,0 0 0,0 0 0,0 0 1,1 0-1,-1 0 0,-2 1 1,-1-1 21,-123 0 597,127 0-592,1 21-51,-1 63-16,0 9 0,14 118 0,2-21 17,-12-115-9,21 115-1,-16-137-7,-3 1 0,-2-1 0,-4 71 0,-1-30 0,0 18 0,4 121 0,8-149 0,-9-83 0,-1 0 0,0-1 0,1 1 0,-1-1 0,1 1 0,-1-1 0,1 1 0,-1-1 0,1 1 0,-1-1 0,1 0 0,-1 1 0,1-1 0,0 0 0,-1 1 0,1-1 0,0 0 0,-1 0 0,1 0 0,0 0 0,-1 0 0,1 1 0,0-1 0,-1 0 0,1 0 0,0-1 0,0 1 0,28 0 0,-23 0 0,11-1 0,-1-1 0,1 0 0,-1-1 0,0-1 0,0-1 0,0 0 0,15-8 0,-11 6 0,-11 4 0,-28 3-179,-7 0-362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09:10.23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3 220 32447,'-2'32'256,"2"-15"-256,0-3 0,0 0 0,0 0 0,1-1 0,7 28 0,-8-38 0,1-1 0,0 1 0,0 0 0,0-1 0,0 1 0,1-1 0,-1 1 0,1-1 0,0 0 0,-1 1 0,1-1 0,0 0 0,0 0 0,1 0 0,-1 0 0,0-1 0,0 1 0,1-1 0,-1 1 0,1-1 0,0 0 0,-1 0 0,1 0 0,0 0 0,0 0 0,-1-1 0,1 1 0,0-1 0,0 0 0,3 0 0,-3 0 0,-1 0 0,0 0 1,1-1-1,-1 1 0,0-1 1,1 1-1,-1-1 0,0 0 0,0 0 1,0 0-1,0 0 0,0 0 0,0-1 1,0 1-1,0-1 0,0 1 0,0-1 1,-1 1-1,1-1 0,-1 0 1,1 0-1,-1 0 0,0 0 0,2-3 1,1-4 0,0-1 1,0-1 0,-1 1 0,2-13-1,-1 7 0,13-73-1,-14 67 0,1-1 0,1 1 0,0 0 0,2 0 0,1 0 0,18-35 0,-26 55 0,1 1-1,-1-1 1,1 1-1,0 0 1,0-1 0,0 1-1,0 0 1,0-1-1,0 1 1,0 0-1,0 0 1,0 0 0,0 0-1,1 0 1,-1 0-1,0 0 1,1 1 0,-1-1-1,1 0 1,-1 1-1,1-1 1,-1 1 0,1 0-1,-1-1 1,1 1-1,0 0 1,-1 0-1,1 0 1,-1 0 0,1 0-1,0 0 1,-1 1-1,1-1 1,-1 0 0,1 1-1,-1-1 1,1 1-1,1 1 1,1 0-1,-1 1 0,1 0-1,-1 0 1,0 0 0,0 1 0,0-1-1,-1 1 1,1 0 0,-1-1 0,0 1-1,0 0 1,2 5 0,17 47 1,-21-58 0,0 1 0,0-1 0,0 1 0,0-1 0,0 1 0,0 0 0,-1-1 0,1 1 0,0-1 0,-1 1 0,1 0 0,-1-1 0,1 1 0,-1 0 0,0 0 0,0-1 0,1 1 1,-1 0-1,0 0 0,-2-2 0,1 2-1,0 0 1,-1 0 0,1 1 0,-1-1-1,1 0 1,-1 1 0,1-1 0,-1 1-1,1 0 1,-1 0 0,1 0 0,-4 1-1,3-1 1,0 0-1,1 1 0,-1-1 0,1 1 1,-1 0-1,1 0 0,-1-1 0,1 2 1,-1-1-1,1 0 0,0 0 0,0 1 1,0 0-1,0-1 0,0 1 0,-2 2 1,0 0-1,0 1 1,1 0 0,0 0 0,0 0-1,0 0 1,-4 11 0,3-2 0,0 0 0,0 0 0,2 1 1,0 0-1,-1 15 0,3-23-2,-1 1 1,1-1 0,1 0-1,-1 1 1,1-1-1,1 0 1,2 10-1,-3-15 1,0 0 1,0 0-1,1 0 1,-1-1-1,0 1 0,1 0 1,-1 0-1,1-1 0,0 1 1,-1-1-1,1 0 1,0 1-1,0-1 0,0 0 1,0 0-1,0 0 0,0 0 1,1-1-1,-1 1 1,0-1-1,0 1 0,0-1 1,1 0-1,-1 1 0,0-1 1,0 0-1,4-1 1,-3 1-1,0 0 1,1 0 0,-1 0 0,1 0 0,-1-1-1,1 1 1,-1-1 0,0 0 0,0 0 0,1 0-1,-1-1 1,0 1 0,4-3 0,-5 1 0,0 1 0,0 0 0,0-1 0,0 0 0,0 1 0,0-1 0,-1 0 0,0 0 0,1 0 0,-1 0 0,0 0 0,0 0 0,-1 0 0,2-6 0,0-15 2,0-1 0,-2 1-1,0 0 1,-2 0 0,-1 0 0,0 0-1,-2 0 1,-10-29 0,15 52 14,0 9 0,0 11-16,0 16 3,1-1-1,6 36 1,-6-61-5,1 1 0,0-1 1,1 0-1,0 0 0,0 0 1,1 0-1,0 0 1,0-1-1,1 0 0,1 0 1,-1 0-1,11 11 1,-2-9-317,1-7-952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09:11.51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257 89 31326,'1'-6'159,"0"-1"-1,0 0 1,-1 0-1,0 0 1,0 1-1,-2-12 1,1 16-152,1 0 0,-1 1 0,0-1 0,0 1 0,1-1 0,-1 0 0,0 1 0,0 0 0,0-1 0,-1 1 0,1 0 0,0-1 0,0 1-1,-1 0 1,1 0 0,-1 0 0,1 0 0,-1 0 0,1 0 0,-1 1 0,0-1 0,1 1 0,-1-1 0,0 1 0,1-1 0,-1 1 0,0 0 0,0 0 0,1 0 0,-3 0 0,-4 0-5,1 0 1,-1 0-1,1 1 0,0 0 0,-1 0 0,1 1 0,0-1 0,0 2 0,0-1 0,0 1 1,0 0-1,-11 8 0,9-4 0,0 0 0,1 0 1,0 1-1,1 0 0,0 0 0,0 1 1,1-1-1,-7 13 0,7-10 0,1 1-1,0 0 1,0 0-1,2 0 0,-1 1 1,1-1-1,1 1 1,1 0-1,0 0 1,0 0-1,1 0 1,3 20-1,-3-29-1,1 1 1,0-1-1,-1 0 0,2 1 0,-1-1 1,1 0-1,-1 0 0,1 0 1,0 0-1,0 0 0,1 0 0,-1-1 1,1 1-1,0-1 0,0 0 1,0 1-1,0-1 0,1-1 0,-1 1 1,1 0-1,0-1 0,-1 0 1,1 0-1,0 0 0,1 0 0,-1-1 1,7 2-1,8 2 2,0-1-1,1-2 1,-1 0-1,36-1 1,-45-1-4,0 0 1,-1-1-1,1 0 0,0-1 1,-1 0-1,1 0 0,-1-1 1,0-1-1,0 1 1,0-2-1,0 1 0,10-8 1,-18 12-9,0-1 0,-1 1 0,1-1 0,0 1 0,-1-1 0,1 1 1,-1-1-1,1 1 0,0-1 0,-1 0 0,0 1 0,1-1 0,-1 0 1,1 0-1,-1 1 0,0-1 0,1 0 0,-1 0 0,0 1 0,0-1 1,0 0-1,1-1 0,-1-4-462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09:10.76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14 17 32143,'8'-16'551,"-7"32"-459,-1-10-111,-2 96 19,0-37 0,2 1 0,15 105 0,-13-160 0,0-1 0,1 1 0,1-1 0,-1 0 0,2 1 0,-1-2 0,7 11 0,-8-16 0,-1 0 0,1 0 0,1 0 0,-1-1 0,1 1 0,-1-1 0,1 1 0,0-1 0,0-1 0,0 1 0,1 0 0,-1-1 0,1 0 0,-1 0 0,1 0 0,0-1 0,7 2 0,-5-2 0,0 0 0,-1 0 0,1-1 0,0 0 0,-1 0 0,1 0 0,0-1 0,-1 0 0,1-1 0,-1 1 0,1-1 0,-1 0 0,12-6 0,-14 5 0,0 0 0,0 0 0,0 0 0,-1-1 0,1 1 0,-1-1 0,0 0 0,0 0 0,0 0 0,-1 0 0,1-1 0,-1 1 0,0-1 0,0 1 0,0-1 0,-1 0 0,0 0 0,0 1 0,1-8 0,-1 4 0,0 0 0,-1 0 0,0 0 0,0 0 0,0 1 0,-1-1 0,0 0 0,-1 0 0,0 1 0,0-1 0,-1 1 0,0-1 0,-6-11 0,6 14 0,-1 0 0,0 0 0,0 1 0,0-1 0,-1 1 0,0 0 0,0 0 0,0 0 0,0 1 0,0 0 0,-1 0 0,1 0 0,-1 1 0,0 0 0,0 0 0,0 0 0,-11-2 0,5 2 4,0 0 1,0 1-1,-1 0 0,1 1 0,0 0 1,-15 2-1,23-1-24,0 0 0,0 0-1,0 1 1,1-1 0,-1 1 0,0-1 0,1 1 0,-1 0-1,1 0 1,-1 1 0,1-1 0,0 1 0,0 0 0,0 0 0,1 0-1,-1 0 1,1 0 0,-1 0 0,1 1 0,0-1 0,-3 8-1,-4 16-1358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09:12.28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210 407 32239,'0'-21'242,"1"10"-201,-1 1 0,0 0-1,-1 0 1,0-1 0,-4-14-1,4 23-39,1-1-1,-1 1 0,-1 0 1,1-1-1,0 1 0,0 0 1,-1-1-1,0 1 1,1 0-1,-1 0 0,0 0 1,0 1-1,0-1 0,0 0 1,0 1-1,0-1 0,-1 1 1,1 0-1,0-1 0,-1 1 1,1 0-1,-1 1 1,1-1-1,-1 0 0,0 1 1,-3-1-1,1 0 0,0 1 0,1-1 0,-1 1 0,0 0 0,0 0 0,0 1 0,0-1 0,0 1 0,1 0 0,-1 1 0,0-1 0,1 1 0,-1 0 0,1 0 0,-1 0 0,1 1 0,0-1 0,-5 5 0,4-2 0,0 1 0,1-1 0,-1 1 0,1 0 0,0 1 0,1-1 0,0 0 0,0 1 0,0 0 0,1 0 0,-3 13 0,2-9 0,1 0 0,0 0 0,0 0 0,2 0 0,-1 0 0,1 0 0,1 0 0,0 0 0,1 0 0,2 12 0,-2-19 0,-1 1 0,1-1 0,0 0 0,0 0 0,0 0 0,1 0 0,-1 0 0,1-1 0,0 1 0,0-1 0,0 0 0,1 0 0,-1 0 0,1 0 0,0 0 0,-1-1 0,1 0 0,0 0 0,1 0 0,-1 0 0,0 0 0,0-1 0,1 0 0,-1 0 0,1 0 0,7 0 0,-3 0 0,-1 0 0,1-1 0,0 0 0,-1 0 0,1-1 0,-1 0 0,1-1 0,11-3 0,-15 3 0,-1 0 0,0 0 0,0-1 0,0 1 0,0-1 0,0 0 0,-1 0 0,1 0 0,-1-1 0,0 1 0,0-1 0,0 0 0,0 1 0,-1-1 0,1-1 0,-1 1 0,2-7 0,1-3 0,0 0 0,-2-1 0,0 1 0,-1-1 0,2-29 0,-8-78 0,-3 78 0,-1 1 0,-2 0 0,-2 0 0,-24-57 0,35 100 0,-1-1 19,1 9-8,0 29-6,5 50-8,8 84 3,7 68 0,-18-233-98,6 36 320,-7-41-275,0 0 0,0 1 0,0-1 0,1 0 1,-1 0-1,1 0 0,-1 0 0,1 0 0,-1 0 0,1 1 0,0-1 0,-1 0 0,1-1 0,0 1 0,0 0 0,0 0 0,0 0 0,0 0 0,0-1 1,0 1-1,0 0 0,0-1 0,0 1 0,0-1 0,0 1 0,0-1 0,2 1 0,7-1-5344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09:13.31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13 30 30462,'-10'-5'1149,"11"1"-478,21-2-322,40 1-521,-61 5 240,173-10 137,-174 11-205,1-1 0,0 1 1,-1 0-1,1-1 0,-1 1 0,0-1 0,1 1 0,-1 0 0,1-1 0,-1 1 0,0 0 0,0 0 0,1-1 1,-1 1-1,0 0 0,0 0 0,0-1 0,0 1 0,0 0 0,0 0 0,0-1 0,0 1 0,0 0 0,0 0 1,0-1-1,0 1 0,-1 1 0,1-1 0,-14 220 35,-1 1-38,-1 501 3,14-676 0,-3 0 0,-13 63 0,0-2 0,11-27 0,-32-79 0,-90-2-280,125 0-737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09:16.74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249 16 31566,'0'0'24,"0"0"-1,0-1 0,1 1 1,-1-1-1,0 1 0,0 0 0,0-1 1,0 1-1,-1-1 0,1 1 0,0-1 1,0 1-1,0 0 0,0-1 0,0 1 1,0 0-1,-1-1 0,1 1 1,0 0-1,0-1 0,-1 1 0,1 0 1,0-1-1,0 1 0,-1 0 0,1-1 1,0 1-1,-1 0 0,1 0 0,0 0 1,-1-1-1,1 1 0,-1 0 1,1 0-1,0 0 0,-1 0 0,1 0 1,-1-1-1,1 1 0,0 0 0,-1 0 1,-33-4 129,-36 8-227,51-1 85,-1 1-1,1 1 1,0 0 0,0 2-1,-20 9 1,38-16 5,1 22 3,2 7-15,1-1 0,10 43 1,-1-13-5,3 56 17,1 165 1,-23 115-22,5-360 5,2-10-1,-4 189 0,5-160 0,3-1 0,11 53 0,-13-93 0,-1-6 0,0 0 0,0-1 0,1 1 0,0 0 0,0-1 0,3 8 0,-4-12 0,0 1 0,1-1 0,-1 1 0,0-1 0,1 1 0,-1-1 0,1 0 0,0 0 0,-1 0 0,1 0 0,0 0 0,-1 0 0,1 0 0,0-1 0,0 1 0,0 0 0,0-1 0,0 0 0,0 1 0,0-1 0,0 0 0,-1 0 0,4 0 0,5-1 0,1-1 0,0 0 0,-1 0 0,1-1 0,16-7 0,13-3 0,-35 12-30,-4 1-1,1 0 1,-1-1-1,0 1 1,1 0-1,-1-1 1,0 1-1,1 0 1,-1-1 0,0 1-1,0-1 1,1 0-1,-1 1 1,0-1-1,0 0 1,2-1-1,-3-3-1468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4:25.1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17 32063,'-3'-13'380,"2"10"-196,2 5-71,0 24-86,-5 492-27,6-493 19,-1-18-56,0-19-185,-1-18-402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09:17.46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184 65 30942,'0'-7'240,"0"3"-91,0 0-1,0 0 1,0 0 0,0 0 0,-1 0 0,0 0 0,-2-7 0,2 10-140,1-1 0,-1 1 1,0 0-1,0 0 0,0 0 1,0-1-1,-1 1 1,1 0-1,0 0 0,0 1 1,-1-1-1,1 0 0,0 0 1,-1 1-1,1-1 1,-1 1-1,1-1 0,-1 1 1,1-1-1,-1 1 0,1 0 1,-1 0-1,0 0 1,-1 0-1,-1 0-7,0-1 0,0 1-1,1 0 1,-1 1 0,0-1 0,1 1 0,-1-1-1,1 1 1,-1 0 0,1 1 0,-1-1 0,1 0-1,-1 1 1,1 0 0,-6 4 0,4-1-2,1 0 1,-1 0 0,1 1 0,0 0-1,0 0 1,1 0 0,-6 11 0,1 5 2,0-1 0,1 1 0,1 0 1,1 0-1,1 1 0,2 0 0,0-1 1,1 30-1,1-48-2,0-1-1,0 0 1,0 0 0,0 0-1,1 1 1,0-1 0,-1 0-1,1 0 1,0 0 0,1 0-1,-1 0 1,0 0 0,1 0-1,0 0 1,-1-1 0,1 1-1,4 4 1,-3-5-1,1 0 1,-1 0-1,0 0 1,1 0-1,-1-1 1,1 1-1,0-1 1,-1 0-1,1 0 0,0 0 1,0-1-1,0 1 1,0-1-1,7 0 1,-7 0 0,0 0 1,0 0-1,1-1 1,-1 1-1,0-1 1,0 0-1,1-1 1,-1 1-1,0-1 1,0 1-1,0-1 1,-1 0 0,1-1-1,0 1 1,-1-1-1,0 1 1,6-6-1,-5 2 1,1 0-1,-1 0 0,0 0 1,-1 0-1,0-1 1,0 0-1,0 1 1,-1-1-1,3-12 0,0-9 0,-2 1 0,-1-1 0,-1 0-1,-4-36 1,3 52 2,0 9-2,0 0 1,-1-1-1,1 1 1,-1 0-1,1-1 1,-1 1 0,0 0-1,0-1 1,-1 1-1,1 0 1,-3-4-1,5 10-3,0 1 1,-1-1-1,0 0 0,1 0 0,-1 0 0,0 1 0,-1-1 1,0 5-1,0 6-3,2 33 5,3 1 0,15 80 0,-17-115-442,0 0 0,-1 23 0,-1-32-60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09:17.94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202 65 30942,'1'-12'476,"-1"8"-327,0 0-1,0 0 1,0 0-1,0 0 1,-1 0-1,-1-7 1,1 10-143,1 0 1,-1 0 0,0 0-1,1-1 1,-1 1 0,0 0 0,0 1-1,0-1 1,0 0 0,0 0 0,0 0-1,0 0 1,0 1 0,0-1-1,0 1 1,0-1 0,0 0 0,0 1-1,-1 0 1,1-1 0,0 1-1,0 0 1,0 0 0,-1-1 0,1 1-1,-2 0 1,-3 0-5,1 0 0,-1 0 0,1 1-1,-1-1 1,1 1 0,-1 0 0,1 1 0,-1-1 0,1 1 0,0 0-1,0 0 1,0 1 0,0 0 0,-5 3 0,3 0 0,1 0 0,-1 0 1,1 0-1,1 1 0,-1 0 0,1 0 1,0 0-1,-5 12 0,4-6 1,1-1 0,1 1 0,0 0 0,1 0 0,1 1 0,0-1 0,0 0-1,1 1 1,2 24 0,-1-34-2,1 0-1,-1 0 1,1 0-1,0 0 1,0 0 0,0-1-1,0 1 1,1 0-1,-1 0 1,1-1-1,0 1 1,0-1-1,1 0 1,-1 1-1,1-1 1,-1 0 0,1 0-1,0-1 1,0 1-1,0-1 1,0 1-1,1-1 1,-1 0-1,1 0 1,0 0-1,-1-1 1,8 3-1,1-1 1,1 0-1,-1-1 1,1 0-1,-1-1 1,1 0-1,0-1 1,21-2-1,-30 1-10,1 1-1,0-1 1,-1 0-1,1-1 1,-1 1-1,1-1 1,-1 0-1,0 0 1,1 0-1,-1 0 1,0-1-1,0 0 1,-1 0 0,1 0-1,-1 0 1,1 0-1,-1-1 1,0 1-1,0-1 1,-1 0-1,1 0 1,-1 0-1,0-1 1,2-4 0,2-15-625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09:18.94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45 30926,'0'-1'72,"1"0"1,-1 0-1,1 0 0,-1 0 1,1 0-1,0 0 0,-1 0 0,1 0 1,0 0-1,0 0 0,0 0 0,0 0 1,0 0-1,0 1 0,0-1 0,0 0 1,0 1-1,0-1 0,0 1 1,0-1-1,1 1 0,-1 0 0,1-1 1,35-9-301,-32 9 354,27-5-92,0 2 1,0 1-1,48 2 1,-70 1-32,-9 1-2,0 1-1,0-1 0,-1 1 0,1-1 1,0 1-1,-1-1 0,0 1 0,1-1 1,-1 1-1,0 0 0,0-1 0,0 1 1,0-1-1,0 1 0,0 0 0,0-1 1,-1 2-1,1 2-2,16 860 61,-10-657-53,6 94-7,5-136 1,-17-131 0,-29-33 0,-8-3 0,19 0 0,0 1 0,0 1 0,0 0 0,1 1 0,-22 5 0,38-7-22,1 0-1,0 0 1,0 0 0,0 0 0,0 0-1,0 0 1,0 0 0,-1 0-1,1 0 1,0 0 0,0 0 0,0 0-1,0 0 1,0 0 0,-1 0-1,1 0 1,0 1 0,0-1-1,0 0 1,0 0 0,0 0 0,0 0-1,0 0 1,-1 0 0,1 0-1,0 0 1,0 0 0,0 1 0,0-1-1,0 0 1,0 0 0,0 0-1,0 0 1,0 0 0,0 0 0,0 1-1,0-1 1,0 0 0,0 0-1,0 0 1,0 0 0,0 0 0,0 1-1,0-1 1,0 0 0,0 0-1,0 0 1,0 0 0,0 0-1,0 0 1,0 1 0,0-1 0,0 0-1,0 0 1,0 0 0,0 0-1,0 0 1,0 0 0,1 0 0,-1 1-1,0-1 1,10 0-5303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09:19.88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76 11 31486,'0'-1'30,"-1"1"-1,0-1 0,1 0 0,-1 0 0,0 0 0,0 1 0,0-1 0,1 0 0,-1 1 0,0-1 1,0 1-1,0-1 0,0 1 0,0 0 0,0-1 0,0 1 0,0 0 0,0 0 0,0-1 1,0 1-1,0 0 0,0 0 0,0 0 0,-1 0 0,1 1 0,0-1 0,0 0 0,0 0 1,0 1-1,0-1 0,0 0 0,0 1 0,0-1 0,0 1 0,1-1 0,-3 2 0,0 0-32,0 0 0,1-1-1,-1 1 1,0 1 0,1-1-1,-1 0 1,1 1 0,0-1 0,0 1-1,-4 5 1,4-3 11,1 1 0,-1 0 0,1 0 0,0 0 0,0 0 0,0 0 0,1 0 0,0 1 0,1-1 0,-1 0 0,2 7 0,-1-12-5,0 0 0,1 1-1,-1-1 1,0 0 0,1 0 0,-1 0 0,1 1 0,-1-2-1,1 1 1,-1 0 0,1 0 0,0 0 0,-1-1 0,1 1-1,0-1 1,-1 1 0,1-1 0,0 0 0,0 0 0,0 0-1,-1 0 1,1 0 0,0 0 0,0 0 0,2-1 0,-1 1-1,0 0 0,0 0 1,0-1-1,0 1 1,0-1-1,0 0 0,0 0 1,0 0-1,-1 0 1,1 0-1,0 0 0,-1-1 1,1 1-1,-1-1 1,3-3-1,-2 0 0,-1 0 1,0 0-1,-1 0 1,0-1-1,1 1 1,-2 0-1,1-1 1,0 1-1,-1-1 1,0 1-1,-1-1 1,-1-8-1,2 13-2,-1 0 0,1 0 0,-1 0 0,1 0 0,-1 0 0,0 0 1,1 0-1,-1 0 0,0 1 0,0-1 0,0 0 0,0 0 0,1 1 0,-1-1 0,0 1 0,0-1 0,0 1 0,0-1 0,-1 1 0,1-1 1,0 1-1,0 0 0,0 0 0,0 0 0,0-1 0,0 1 0,-1 0 0,0 1 0,-35 0-31,35 0 22,1 0 0,0-1 0,-1 1 0,1 0 0,0 0 0,0 0 0,-1 0 1,1 0-1,0 0 0,0 0 0,0 0 0,0 0 0,1 1 0,-1-1 0,0 0 1,0 1-1,1-1 0,-1 0 0,1 1 0,-1-1 0,1 1 0,0-1 0,-1 1 0,1-1 1,0 2-1,-2 5-313,-4 11-1545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09:21.63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39 1 31390,'-1'0'17,"-1"0"0,1 0-1,0 0 1,-1 0-1,1 0 1,-1 1 0,1-1-1,0 0 1,-1 1-1,1-1 1,0 1 0,-1 0-1,1-1 1,0 1-1,0 0 1,-1 0-1,1-1 1,0 1 0,0 0-1,0 0 1,0 1-1,0-1 1,1 0 0,-1 0-1,0 0 1,0 0-1,1 1 1,-1-1 0,0 2-1,-1 3 37,1 1-1,0-1 1,0 0-1,1 1 1,0 8-1,0-8 26,1-6-67,-1 0-1,1-1 0,-1 1 0,1 0 0,0 0 0,-1 0 0,1-1 0,0 1 1,0 0-1,-1-1 0,1 1 0,0-1 0,0 1 0,0-1 0,0 1 0,0-1 0,0 0 1,0 1-1,0-1 0,0 0 0,0 0 0,0 0 0,0 1 0,0-1 0,0 0 1,0 0-1,0-1 0,0 1 0,1 0 0,-1 0-7,0 0 1,0 0-1,1 0 0,-1 0 0,0 0 1,0 0-1,0-1 0,0 1 1,0 0-1,0-1 0,0 1 1,0 0-1,0-1 0,0 1 0,0-1 1,0 0-1,0 1 0,0-1 1,0 0-1,0 0 0,0 1 0,-1-1 1,1 0-1,0 0 0,-1 0 1,1 0-1,0 0 0,-1 0 0,1 0 1,-1-1-1,1-2-1,0-1 0,-1 1 0,0 0 0,0 0 0,0 0 0,0 0 0,-1 0 0,0 0 0,-2-7 0,2 10-2,0-1 1,0 1-1,0 0 1,0 0-1,-1-1 1,1 1-1,0 0 1,-1 0-1,1 1 1,-1-1-1,1 0 1,-1 0-1,0 1 1,1-1-1,-1 1 1,0-1-1,1 1 1,-1 0-1,0 0 1,1 0-1,-1 0 1,0 0-1,0 0 1,-1 0-1,2 1-13,1-1 0,-1 1 1,1-1-1,-1 1 0,1-1 0,0 1 0,-1-1 1,1 1-1,0-1 0,0 1 0,-1-1 0,1 1 0,0 0 1,0-1-1,0 1 0,0-1 0,0 1 0,0 0 1,-1-1-1,2 1 0,-1-1 0,0 1 0,0 0 1,0-1-1,0 1 0,0 0 0,0-1 0,1 1 1,-1 0-1,4 4-932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09:22.65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180 2 31999,'-28'-2'272,"14"2"-227,-1 1 0,0 1 1,1 0-1,-29 9 1,43-11-41,-1 0-1,0 0 1,0 1 0,0-1 0,1 0 0,-1 0 0,0 1 0,0-1 0,1 0 0,-1 1 0,0-1 0,1 1 0,-1-1 0,0 1 0,1-1 0,-1 1 0,1-1 0,-1 1 0,1 0 0,-1-1 0,1 1 0,-1 0 0,1 0-1,0-1 1,-1 1 0,1 0 0,0 0 0,0-1 0,0 1 0,-1 0 0,1 0 0,0 0 0,0-1 0,0 1 0,0 0 0,0 0 0,1 0 0,-1-1 0,0 1 0,0 0 0,1 1 0,0 190 36,-3 210-21,-15-262-20,10-95 0,-3 74 0,9-113 0,1 1 0,0-1 0,0 1 0,1-1 0,0 1 0,0-1 0,1 0 0,-1 1 0,2-1 0,-1 0 0,0 0 0,1 0 0,4 6 0,-6-11 0,0 1 0,0-1 0,0 0 0,0 0 0,-1-1 0,1 1 0,1 0 0,-1 0 0,0 0 0,0-1 0,0 1 0,0 0 0,0-1 0,1 1 0,-1-1 0,0 0 0,0 1 0,1-1 0,-1 0 0,0 0 0,1 0 0,-1 0 0,0 0 0,1 0 0,-1 0 0,0 0 0,1 0 0,-1-1 0,2 1 0,5-3 0,-1 0 0,1 0 0,13-9 0,4 0 0,4 0 0,31-9 0,-58 19-5,-1 2-19,0-2-489,0-1-738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09:36.33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1 369 32431,'0'0'9,"1"0"-1,-1 0 1,1 1 0,-1-1-1,1 0 1,-1 0 0,1 1-1,-1-1 1,1 0 0,-1 1-1,1-1 1,-1 0 0,0 1-1,1-1 1,-1 0 0,0 1 0,1-1-1,-1 1 1,0-1 0,1 1-1,-1-1 1,0 1 0,0-1-1,0 1 1,1-1 0,-1 1-1,0 0 1,0-1 0,0 1 0,0-1-1,0 1 1,0 0 0,7 28-45,-6-25 57,-1-3-21,0-1 1,0 1-1,0-1 0,0 1 1,0-1-1,0 1 0,0-1 1,0 1-1,1-1 1,-1 1-1,0-1 0,0 1 1,0-1-1,1 1 0,-1-1 1,0 0-1,1 1 0,-1-1 1,0 1-1,1-1 0,-1 0 1,0 1-1,1-1 1,-1 0-1,1 1 0,-1-1 1,0 0-1,1 0 0,-1 1 1,1-1-1,-1 0 0,1 0 1,-1 0-1,1 0 0,-1 0 1,1 0-1,-1 0 1,1 0-1,-1 0 0,1 0 1,-1 0-1,1 0 0,-1 0 1,1 0-1,-1 0 0,1 0 1,-1 0-1,1-1 0,-1 1 1,1 0-1,-1 0 1,1-1-1,-1 1 0,0 0 1,1-1-1,-1 1 0,1 0 1,-1-1-1,21-25 11,-13 10-11,-1 0 0,0 0 0,-2-1 0,1 1 0,-2-1 0,4-34 0,-4 10 0,-5-75 0,0 105 0,0 0 0,0 0 0,-1 0 0,-1 0 0,0 1 0,-6-15 0,9 25 0,0 0 0,0 0 0,-1 0 0,1-1 0,0 1 0,0 0 0,0 0 0,-1 0 0,1 0 0,0 0 0,0-1 0,-1 1 0,1 0 0,0 0 0,0 0 0,-1 0 0,1 0 0,0 0 0,0 0 0,-1 0 0,1 0 0,0 0 0,0 0 0,-1 0 0,1 0 0,0 0 0,0 0 0,-1 0 0,1 0 0,0 0 0,0 1 0,-1-1 0,1 0 0,0 0 0,0 0 0,0 0 0,-1 0 0,1 1 0,0-1 0,0 0 0,0 0 0,-1 0 0,1 1 0,0-1 0,0 0 0,0 0 0,0 0 0,0 1 0,0-1 0,-1 0 0,1 0 0,0 1 0,0-1 0,0 0 0,0 0 0,0 1 0,0-1 0,0 0 0,0 1 0,0-1 0,0 0 0,0 1 0,-6 28 0,1 1 0,2 0 0,0 0 0,4 58 0,-1-39 0,0-39 0,1-1 0,0 0 0,0 1 0,1-1 0,0 0 0,0 0 0,1 0 0,5 10 0,-6-15 0,-1-1 0,1 1 0,1-1 0,-1 0 0,0 0 0,1 1 0,-1-2 0,1 1 0,0 0 0,0 0 0,0-1 0,1 0 0,-1 0 0,0 0 0,1 0 0,-1 0 0,1 0 0,0-1 0,0 0 0,-1 0 0,1 0 0,5 0 0,-1 1 3,1-2-1,-1 1 1,1-1-1,0-1 1,-1 1-1,1-1 1,-1-1 0,12-3-1,-17 4-1,0 0-1,0-1 0,0 1 1,-1-1-1,1 0 0,0 0 1,-1 0-1,1 0 0,-1 0 1,0 0-1,0-1 0,0 1 1,0-1-1,0 0 0,-1 1 1,1-1-1,-1 0 0,1 0 1,-1 0-1,0 0 0,0 0 1,-1 0-1,1 0 0,-1-1 1,1-4-1,-1 2 0,2-37 0,-2 41 0,0-1 0,-1 1 0,1 0 0,-1-1 0,1 1 0,-1 0 0,0 0 0,0-1 0,0 1 0,0 0 0,0 0 0,0 0 0,0 0 0,-1 0 0,-1-2 0,3 4 0,0 0 0,0 0 0,-1 0 0,1-1 0,0 1 0,0 0 0,0 0 0,0-1 0,0 1 0,0 0 0,0 0 0,0-1 0,0 1 0,0 0 0,0 0 0,0-1 0,0 1 0,0 0 0,0-1 0,0 1 0,0 0 0,0 0 0,0 0 0,0-1 0,0 1 0,0 0 0,1 0 0,-1-1 0,0 1 0,0 0 0,0 0 0,0 0 0,1-1 0,-1 1 0,0 0 0,0 0 0,0 0 0,1 0 0,-1-1 0,0 1 0,0 0 0,1 0 0,-1 0 0,0 0 0,0 0 0,1 0 0,-1 0 0,0 0 0,0 0 0,1 0 0,-1 0 0,0 0 0,0 0 0,1 0 0,13-4 0,-14 4 0,3 0-13,28-6 42,-31 6-34,1 0 0,0 0-1,-1 0 1,1-1 0,0 1 0,-1 0-1,1 0 1,-1 0 0,1 0 0,0 0-1,-1 0 1,1 0 0,0 1-1,-1-1 1,1 0 0,-1 0 0,1 0-1,0 1 1,-1-1 0,1 0 0,-1 0-1,1 1 1,-1-1 0,1 1-1,-1-1 1,1 0 0,-1 1 0,1-1-1,-1 1 1,0-1 0,1 1 0,-1-1-1,0 1 1,1 0 0,-1-1 0,0 1-1,0 13-471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09:37.19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187 352 31486,'0'-8'262,"1"2"-157,-1 0 0,0 0-1,-1 0 1,1 0 0,-1 0 0,0 1 0,-3-9-1,3 12-101,0 1-1,0-1 1,0 0-1,-1 1 1,1-1-1,0 1 0,-1 0 1,1-1-1,-1 1 1,1 0-1,-1 0 1,0 0-1,1 0 0,-1 0 1,0 0-1,0 0 1,0 1-1,0-1 1,0 1-1,0-1 1,1 1-1,-1 0 0,0 0 1,0 0-1,0 0 1,-3 0-1,5 0-2,-9 0 1,0 0-1,0 0 1,0 1-1,0 0 0,0 0 1,-9 4-1,15-4 0,0 1 0,0-1 0,0 1 0,0 0 0,0 0 0,0 0 0,0 1 0,1-1 0,0 1 0,-1-1 0,1 1 0,0 0 0,0 0 0,0 0 0,1 0 0,-1 0 0,1 1 0,-2 4 0,-1 5 0,0 1 0,1 0 0,1 0 0,0 0 0,1 0 0,1 20 0,0-33 0,0 1 0,0-1 0,1 0 0,-1 1 0,0-1 0,0 1 0,1-1 0,-1 0 0,1 1 0,0-1 0,-1 0-1,1 1 1,0-1 0,-1 0 0,1 0 0,0 0 0,0 1 0,0-1 0,0 0 0,0 0 0,1-1 0,1 3 0,0-2 2,0 1 0,0-1 0,0 0 0,0 0-1,1 0 1,-1 0 0,0-1 0,1 1 0,5-1 0,-3 0 0,-1 0 1,1 0-1,0-1 0,-1 0 0,1 0 1,-1 0-1,0-1 0,1 1 1,-1-1-1,0-1 0,0 1 1,7-5-1,-5 0-2,-1 0 0,1 0 0,-1-1 0,0 0 0,-1-1 0,0 1 0,0-1 0,-1 0 0,0 0 0,-1 0 0,0 0 0,0-1 0,2-16 0,0-12 0,-2 1 0,-2-48 0,-1 58 0,-12-111 16,13 202-16,15 100 0,-10-126 0,2 0 0,2 0 0,28 69 0,-33-87-368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09:38.11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48 47 29774,'-47'0'2515,"46"0"-2229,14-4-217,203-31 7,-174 29-64,-12 5-9,-29 2-3,0 1 0,-1-1 0,1 1 0,-1 0 0,1-1 0,-1 1 0,0 0 0,1-1 0,-1 1 0,0 0 0,0-1 0,0 1 0,-1 0 0,1 1 0,0 0 0,-9 596 32,9-439-32,1 177 0,9-265 0,-7-54 0,0 0 0,1 24 0,-4-42 0,-1 1 0,1 0 0,-1-1 0,1 1 0,-1-1 0,0 1 0,1 0 0,-1-1 0,0 0 0,1 1 0,-1-1 0,0 1 0,1-1 0,-1 0 0,0 1 0,0-1 0,1 0 0,-1 0 0,0 0 0,0 0 0,0 1 0,1-1 0,-1 0 0,0 0 0,0-1 0,-1 1 0,-31 0 0,24-1 0,1 1 0,0-1 0,1 0 0,-1 0 0,0-1-1,0 0 1,-12-5 0,2 0-4,7 6-373,9 1-986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09:39.18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52 1 32079,'-2'0'10,"1"0"0,0 0 0,-1 0-1,1 0 1,0 0 0,-1 0 0,1 1 0,0-1 0,-1 0 0,1 1 0,0-1 0,-1 1 0,1-1 0,0 1 0,0 0 0,0-1 0,-1 1 0,1 0 0,0 0 0,0 0 0,0 0 0,0 0 0,1 0-1,-1 0 1,0 0 0,0 0 0,1 1 0,-2 1 0,1 2 6,0 0-1,0 0 1,0 0-1,1 0 1,0 1-1,0 6 1,1 2 6,-1-14-19,0 1 0,0 0 0,0-1 1,0 1-1,0 0 0,0-1 1,1 1-1,-1 0 0,0-1 0,0 1 1,1 0-1,-1-1 0,0 1 1,1-1-1,-1 1 0,1-1 1,-1 1-1,1-1 0,-1 1 0,1-1 1,-1 1-1,1-1 0,-1 0 1,1 1-1,0-1 0,-1 0 1,1 1-1,-1-1 0,1 0 0,0 0 1,-1 0-1,1 1 0,0-1 1,0 0-1,-1 0 0,1 0 0,0 0 1,-1 0-1,2-1 0,-1 1 0,0 0 0,0 0 0,0 0 0,0 0 0,0 0 0,0-1 0,0 1 0,0 0 0,0-1 0,-1 1 0,1-1 0,0 1-1,0-1 1,0 1 0,0-1 0,-1 0 0,1 1 0,0-1 0,0 0 0,-1 0 0,1 1 0,-1-1 0,1 0 0,-1 0 0,2-1 0,-1-5-1,0-1 0,-1 1 0,1 0 1,-1 0-1,-1-8 0,-1 14-3,0 0-1,0 1 1,0-1 0,0 0-1,0 1 1,0-1 0,0 1-1,0 0 1,0-1 0,-1 1-1,1 0 1,0 0 0,0 0-1,0 1 1,0-1 0,0 1-1,-4 0 1,5 0-54,0 1 0,0-1 1,-1 0-1,1 1 0,0-1 0,1 1 1,-1-1-1,0 1 0,0-1 0,1 1 1,-1 0-1,1-1 0,-1 3 0,0-3-42,-3 12-2665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4:25.5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31182,'0'-7'561,"0"5"-225,24-2-176,13 0-112,13 4 64,5-3-16,1 3-16,-7 0-48,-6 0-16,-10 0-16,-6 0-16,-6 0-48,-9 0-208,-8 0-769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09:40.43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231 1 32079,'0'0'208,"-3"0"-83,-180 5 182,177 17-291,1 14-10,1 1 0,2 0 1,4 56-1,-1-22 1,1 58-7,-7 162 0,-6-200 0,-4 68 0,13 82 0,22-239 0,-19-2 0,21-1 0,-1-1 0,1-1 0,-1-1 0,0-1 0,0-1 0,29-12 0,-50 18-9,0 0 0,0 0 1,0 0-1,0-1 0,1 1 0,-1 0 1,0 0-1,0 0 0,0 0 0,0 0 1,0-1-1,0 1 0,0 0 0,0 0 1,0 0-1,0-1 0,1 1 0,-1 0 0,0 0 1,0 0-1,0 0 0,0-1 0,0 1 1,0 0-1,0 0 0,0 0 0,-1-1 1,1 1-1,0 0 0,0 0 0,0 0 1,0 0-1,0-1 0,0 1 0,0 0 0,0 0 1,0 0-1,0 0 0,-1 0 0,1-1 1,0 1-1,0 0 0,0 0 0,0 0 1,0 0-1,-1 0 0,1 0 0,0 0 1,0-1-1,0 1 0,0 0 0,-1 0 0,1 0 1,0 0-1,0 0 0,0 0 0,-1 0 1,1 0-1,0 0 0,0 0 0,0 0 1,-1 0-1,-15-5-1952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09:41.21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123 62 28621,'1'-3'304,"-1"0"1,0-1-1,0 1 1,-1 0-1,1 0 0,-1-1 1,1 1-1,-1 0 1,0 0-1,0 0 0,-1 0 1,-1-5-1,1 7-302,0-1 0,1 1 0,-1 0 0,0-1 0,0 1 0,0 0 0,0 0 0,0 0 0,0 0 0,0 0 0,0 1 0,0-1 0,0 1 0,-1-1 0,1 1 0,0 0 0,0 0 0,-1 0 0,-2 0 0,3 1-1,0-1 0,0 1 1,0-1-1,0 1 0,0 0 0,0 0 1,0 0-1,0 0 0,1 0 1,-1 0-1,0 0 0,1 1 0,-1-1 1,1 1-1,-1-1 0,1 1 1,0-1-1,0 1 0,-1 0 1,1 0-1,0-1 0,-1 4 0,-17 47 20,15-29-17,0 0 0,1 0-1,1 0 1,2 43 0,0-63-4,0 0 0,1 0 0,-1 0 0,0 0 0,1 0 0,0 0 0,0 0 0,0 0 0,0 0 0,0 0 0,0-1 0,1 1 0,-1 0-1,1-1 1,0 1 0,0-1 0,0 0 0,0 0 0,3 3 0,-2-3 1,1 0-1,-1 0 0,1 0 0,0-1 0,0 1 1,-1-1-1,1 0 0,0 0 0,0-1 1,0 1-1,0-1 0,0 0 0,7 0 1,-8-1-1,-1 0 1,1 1 0,-1-1-1,0 0 1,1 0-1,-1-1 1,0 1 0,0 0-1,0-1 1,0 1 0,0-1-1,0 0 1,0 0 0,0 0-1,-1 0 1,1 0 0,-1 0-1,0 0 1,1 0-1,-1-1 1,0 1 0,0 0-1,0-1 1,-1 1 0,2-5-1,2-8 5,-1 0-1,3-29 0,-2 16-3,-2-1-1,-2 1 1,0-1-1,-5-28 1,5 56-1,0 1 0,0-1 1,0 1-1,0 0 1,0-1-1,0 1 1,0 0-1,0-1 0,0 1 1,0 0-1,0-1 1,0 1-1,0 0 0,0-1 1,-1 1-1,1 0 1,0-1-1,0 1 0,0 0 1,0 0-1,-1-1 1,1 1-1,0 0 1,0-1-1,-1 1 0,1 0 1,0 0-1,-1 0 1,1-1-1,0 1 0,-1 0 1,1 0-1,0 0 1,-1 0-1,-4 3-1,2 6 1,1 0 0,-1 0 0,1 0 0,1 1 0,0-1 0,0 0 0,1 1 0,0-1 0,2 18 0,-1 7 0,0-21 18,1-1 0,0 0-1,0 1 1,1-1 0,5 13 0,-3-11-425,-1 0 1,4 29-1,-8-35-4163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09:41.80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196 19 31118,'0'-1'51,"0"1"0,0-1 0,0 0 0,0 0-1,0 1 1,0-1 0,0 0 0,-1 1 0,1-1 0,0 0-1,-1 1 1,1-1 0,0 1 0,-1-1 0,1 0 0,-1 1-1,1-1 1,-1 1 0,1-1 0,-1 1 0,1-1-1,-1 1 1,1 0 0,-1-1 0,0 1 0,1 0 0,-1-1-1,0 1 1,-26-2 206,20 3-274,1 0 1,0 0 0,0 1 0,0 0-1,0 0 1,-9 5 0,7-2 18,1 1 0,-1 0-1,1 0 1,1 1 0,-1-1 0,1 1 0,0 1 0,1-1-1,0 1 1,0 0 0,0 1 0,-3 9 0,3-4-1,1 0 0,0 1 0,1-1 0,0 1 1,2 0-1,-1 27 0,2-39-1,0-1 0,0 1 0,1-1 0,-1 0 0,1 1 0,-1-1 0,1 1 0,0-1 0,0 0 0,0 0 0,0 0 0,1 1 0,-1-1 0,0 0 0,1-1 0,0 1 0,-1 0 0,1 0 0,0-1 0,0 1 0,0-1 0,0 1 0,0-1 0,0 0 0,0 0 0,0 0 0,1 0 0,-1 0 0,0 0 0,5 0 0,7 2 0,0-1 0,0-1 0,1 0 0,16-1 0,-15 0 0,-9-1 0,1 0 1,0 0-1,-1 0 1,1-1-1,-1 0 0,0 0 1,8-5-1,-12 7-2,-1-1 1,1 0-1,-1-1 1,0 1-1,1 0 1,-1-1-1,0 1 0,0-1 1,0 0-1,0 0 1,0 1-1,0-1 1,-1 0-1,1-1 0,-1 1 1,1 0-1,-1 0 1,0-1-1,0 1 1,0-1-1,0 1 0,0-1 1,0-4-1,-2 6-147,-6 1-419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09:42.65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81 30 31134,'-1'0'24,"1"0"1,0 0-1,0 0 0,0 0 0,-1 0 1,1 0-1,0 0 0,0-1 0,0 1 0,0 0 1,-1 0-1,1 0 0,0 0 0,0 0 1,0 0-1,0-1 0,0 1 0,0 0 0,-1 0 1,1 0-1,0-1 0,0 1 0,0 0 1,0 0-1,0 0 0,0 0 0,0-1 0,0 1 1,0 0-1,0 0 0,0 0 0,0-1 1,0 1-1,0 0 0,0 0 0,0-1 0,0 1 1,0 0-1,0 0 0,0 0 0,0 0 1,0-1-1,0 1 0,0 0 0,1 0 0,-1 0 1,0-1-1,0 1 0,0 0 0,0 0 1,0 0-1,1 0 0,-1 0 0,0 0 0,0-1 1,0 1-1,0 0 0,1 0 0,-1 0 1,0 0-1,0 0 0,0 0 0,1 0 0,-1 0 1,0 0-1,0 0 0,0 0 0,1 0 1,-1 0-1,16-6-135,7 1 119,0 1 0,0 1 0,0 1 0,0 1 0,37 4 0,-59-3-8,0 1 0,0-1 0,-1 1 0,1-1 0,-1 1 0,1 0 0,0-1 0,-1 1 0,1 0 0,-1-1 0,1 1 0,-1 0 0,1 0 0,-1 0 0,0-1 0,0 1 0,1 0 0,-1 0 0,0 0 0,0 0 0,0 0 0,0-1 0,0 1 0,0 0 0,0 2 0,0 32 0,-1-24 0,-1 36 0,-15 83 0,8-80 0,-2 66 0,9-6 0,20 198 0,-12-256 0,-2 0 0,-3 60 0,-2-105 0,0 0 0,0 0 0,0 0 0,-1 0 0,0-1 0,0 1 0,0-1 0,-1 0 0,0 1 0,-5 6 0,6-10 0,0 0 0,0 0 0,-1 0 0,1 0 0,0-1 0,-1 1 0,0-1 0,0 0 0,0 1 0,0-1 0,0-1 0,0 1 0,0 0 0,-1-1 0,1 1 0,-1-1 0,1 0 0,-1 0 0,1-1 0,-1 1 0,-3-1 0,-37 1-1,18 0-2,0-1 0,-42-5-1,61 2-233,3 0-748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09:43.58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36 27 31214,'-2'0'57,"1"0"-1,0 0 0,-1 0 1,1 0-1,0 0 0,0 0 1,-1 0-1,1 0 0,0 1 1,-1-1-1,1 0 0,0 1 1,0-1-1,-1 1 1,1 0-1,0-1 0,0 1 1,0 0-1,0 0 0,0-1 1,0 1-1,0 0 0,0 0 1,-1 2-1,1 0-63,0 0 0,0 1-1,1-1 1,-1 1 0,1-1 0,-1 1 0,1-1-1,1 5 1,-1-2 69,0-5-61,0 0 0,0 0 0,0 0 1,1 0-1,-1-1 0,0 1 0,1 0 0,-1 0 0,1 0 0,-1 0 0,1 0 0,-1 0 0,1 0 0,-1-1 0,1 1 0,0 0 0,0 0 0,-1-1 1,1 1-1,0-1 0,0 1 0,0-1 0,0 1 0,-1-1 0,1 1 0,0-1 0,0 0 0,0 1 0,0-1 0,0 0 0,0 0 0,2 0 0,39 2 50,-30-3-38,-11 1-12,-1 0 0,1 0 1,0 0-1,-1 0 0,1 0 0,-1-1 0,1 1 0,0 0 1,-1 0-1,1 0 0,-1-1 0,1 1 0,0 0 0,-1-1 1,1 1-1,-1-1 0,1 1 0,-1-1 0,1 1 0,-1-1 1,0 1-1,1-1 0,-1 1 0,0-1 0,1 1 0,-1-1 1,0 1-1,1-2 0,0-23 12,-1 21-13,-1 0 0,1 0 0,-1 1 0,0-1 1,0 0-1,-1 0 0,1 1 0,-1-1 0,0 1 0,-2-4 0,1 4 0,1 1 0,-1 0 0,1 0 0,-1 0 0,0 1 0,0-1 0,0 1 0,0-1 0,0 1 0,0 0 0,0 0 0,0 1 0,0-1 0,-1 0 0,1 1 0,0 0 0,0 0 0,-1 0 0,-3 1 0,7-1-4,-1 1 1,0 0-1,1 0 0,0-1 0,-1 1 1,1 0-1,-1 0 0,1 0 0,0 0 1,-1 0-1,1 0 0,0 0 0,0 0 1,0 0-1,0 0 0,0-1 0,0 1 1,0 0-1,0 0 0,0 0 0,1 1 0,-1 3-70,0 4-345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09:44.56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126 27 31823,'12'-11'467,"-2"1"-83,-10 9-382,0 1 0,-1 0-1,1-1 1,0 1 0,0 0 0,-1-1 0,1 1-1,0 0 1,-1-1 0,1 1 0,0 0 0,-1 0-1,1 0 1,-1-1 0,1 1 0,0 0-1,-1 0 1,1 0 0,-1 0 0,1 0 0,0 0-1,-1-1 1,1 1 0,-1 0 0,1 0 0,-1 0-1,1 1 1,0-1 0,-1 0 0,1 0 0,-1 0-1,1 0 1,-1 1 0,-13-1-2,0 0 0,0 2 0,1 0 0,-1 0 0,0 1 0,1 1 0,-21 8 0,33-11 0,1 0 0,-1 0 0,1 0 0,0 0 0,-1 0 0,1 0 0,0 0 0,-1 0 0,1 0 0,0 0 0,0 0 0,0 0 0,0 0 0,0 0 0,0 0 0,0 0 0,0-1 0,1 3 0,-1-1 0,13 230 35,1 3-38,-26 138 3,7-302 0,6 116 0,1-170 0,1 0 0,9 29 0,1 4 0,-7 5 0,14-53 0,-18-2 0,13-1 0,0-1 0,0 0 0,-1-2 0,1 1 0,-1-2 0,0 0 0,0 0 0,13-9 0,-24 13 0,-3 1 0,0 0-1,0 0 1,0 0-1,-1 0 1,1 0 0,0 0-1,0 0 1,0 0-1,0-1 1,0 1 0,0 0-1,0 0 1,0 0-1,0 0 1,0 0 0,0 0-1,0 0 1,0 0-1,0 0 1,0-1 0,0 1-1,0 0 1,0 0-1,0 0 1,0 0 0,0 0-1,0 0 1,0 0-1,0 0 1,0 0 0,1 0-1,-1-1 1,0 1-1,0 0 1,0 0 0,0 0-1,0 0 1,0 0-1,0 0 1,0 0 0,-14 0-162,7 1-239,-8-1-1693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09:45.44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6 351 31502,'-1'4'108,"0"0"0,0 0-1,0 1 1,0-1-1,1 0 1,0 0-1,0 1 1,0-1-1,1 6 1,-1-3-4,0-5-103,0 0 0,0 0 0,0 0 0,0 0-1,0 0 1,1 0 0,-1 0 0,1 0 0,-1 0 0,1 0 0,-1-1 0,1 1 0,0 0 0,0 0 0,0-1 0,0 1 0,0-1 0,1 1 0,-1-1 0,3 3 0,-2-3-1,0 0 0,0 0 0,1 0 0,-1-1 0,0 1 0,1-1 0,-1 1 0,0-1 1,1 0-1,-1 0 0,0 0 0,1 0 0,-1-1 0,1 1 0,-1 0 0,0-1 0,0 0 0,3-1 0,-2 1 0,0 0 1,-1-1-1,1 0 1,-1 0-1,0 0 1,1 0-1,-1 0 1,0 0-1,0 0 0,0-1 1,0 1-1,-1-1 1,1 1-1,-1-1 1,1 0-1,-1 0 1,1-4-1,15-54 8,-12 23-8,-1-1 0,-3 1 0,-4-65 0,2 93 0,0-1 0,0 0 0,-1 0 0,0 0 0,-1 1 0,0-1 0,-1 1 0,0 0 0,-9-15 0,13 25 0,0 0 0,0 0 0,0 0 0,0 0 0,0 0 0,0-1 0,0 1 0,0 0 0,0 0 0,0 0 0,0 0 0,0 0 0,0-1 0,0 1 0,0 0 0,0 0 0,0 0 0,-1 0 0,1 0 0,0 0 0,0-1 0,0 1 0,0 0 0,0 0 0,0 0 0,-1 0 0,1 0 0,0 0 0,0 0 0,0 0 0,0 0 0,0 0 0,-1 0 0,1 0 0,0 0 0,0 0 0,0 0 0,0 0 0,0 0 0,-1 0 0,1 0 0,0 0 0,0 0 0,0 0 0,0 0 0,0 0 0,-1 0 0,1 0 0,0 0 0,0 0 0,0 0 0,0 0 0,0 0 0,-1 1 0,1-1 0,0 0 0,0 0 0,0 0 0,0 0 0,0 0 0,0 0 0,0 1 0,-3 8 0,0 31 2,1 0-1,3 42 1,1-59-1,1 0 1,0-1-1,2 1 0,1-1 1,9 25-1,-11-38 0,0 0-1,0-1 0,1 1 1,0-1-1,1 0 0,0 0 0,13 13 1,-16-18-1,0 0 0,-1-1 0,1 0 1,1 0-1,-1 0 0,0 0 0,0 0 1,1-1-1,-1 1 0,1-1 0,-1 0 0,1 0 1,0 0-1,-1 0 0,1-1 0,0 0 1,0 1-1,-1-2 0,1 1 0,0 0 0,0-1 1,-1 1-1,1-1 0,3-1 0,-4 0 2,0 1-1,0-1 0,0 0 1,0 0-1,0 0 0,-1-1 1,1 1-1,-1 0 0,0-1 1,0 0-1,0 0 0,0 1 1,0-1-1,0 0 0,-1 0 1,1-1-1,-1 1 0,0 0 1,0 0-1,0-1 0,0-5 0,2-8-2,-1-1 0,0-32 0,-2 43 2,-1 5-1,1 0 0,0 1 0,-1-1 0,1 0 0,-1 0 0,1 1 0,-1-1 0,0 0 0,0 1 0,0-1 0,0 1 0,0-1 0,0 1 0,0-1 0,-1 1 0,1 0 0,0 0 0,-1-1 0,1 1 0,-1 0 0,1 0 0,-1 1 0,0-1 0,1 0 0,-1 0 0,0 1 0,1-1 0,-1 1 0,0 0 0,0-1 0,0 1 0,-3 0 0,48 9 8,-36-7-79,1 0 0,-1 0 0,1-1 0,-1 0-1,1 0 1,-1-1 0,1 0 0,13-2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09:46.18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186 334 31198,'2'-11'687,"1"-2"-518,-1 1 1,-1-1-1,0 0 1,0-19-1,-2 31-168,1 0 1,-1 0-1,1 0 0,-1 0 0,1-1 0,-1 1 0,1 0 0,-1 0 0,0 0 1,0 1-1,1-1 0,-1 0 0,0 0 0,0 0 0,0 0 0,0 1 0,0-1 1,0 1-1,0-1 0,0 0 0,-1 1 0,1 0 0,0-1 0,0 1 0,0 0 1,-1-1-1,1 1 0,0 0 0,-2 0 0,-43 0-1,36 1 1,6-1-1,-1 1 0,1 0 0,0 0 0,-1 1 0,1-1 0,0 1 0,0 0 0,0 0 0,0 1 0,0-1 0,0 1 0,1-1 0,-1 1 0,1 1 0,0-1 0,0 0 0,0 1 0,0-1 0,1 1 0,-1 0 0,1 0 0,0 0 0,0 0 0,-2 8 0,-1 2 0,0 0 0,2 0 0,-1 1 0,2-1 0,0 1 0,0 21 0,1-33 0,1-1 0,0 1 0,0-1 0,1 1 0,-1-1 0,0 1 0,1-1 0,-1 1 0,1-1 0,0 0 0,0 1 0,0-1 0,0 0 0,1 0 0,-1 0 0,0 0 0,4 4 0,-3-4 0,1-1 0,0 1 0,-1-1 0,1 1 0,0-1 0,0 0 0,0 0 0,0-1 0,0 1 0,0-1 0,0 1 0,0-1 0,0 0 0,4 0 0,1-1 0,-1 1 0,0-1 0,0 0 0,0-1 0,0 1 0,0-2 0,0 1 0,-1-1 0,1 0 0,-1 0 0,1 0 0,-1-1 0,0 0 0,0-1 0,-1 1 0,0-1 0,1 0 0,-1 0 0,-1-1 0,1 1 0,3-8 0,-1 2 0,-1 0 0,0-1 0,0 0 0,-1-1 0,-1 1 0,0-1 0,-1 0 0,0 0 0,-1 0 0,1-25 0,-2 18 0,0 0 0,-2 1 0,0-1 0,-1 1 0,-1-1 0,-1 1 0,0 0 0,-2 0 0,0 0 0,-11-21 0,18 46 0,0 0 0,-1-1 0,1 1 0,-1 0 0,-1 0 0,0 8 0,-1 9 0,2 7 0,3 129 0,-1-128 0,2 0 0,14 61 0,-10-73 16,-8-18-20,0-1 0,0 0-1,0 1 1,0-1 0,1 0-1,-1 1 1,0-1 0,0 0-1,0 1 1,0-1 0,0 0-1,0 0 1,1 1 0,-1-1-1,0 0 1,0 0 0,1 1-1,-1-1 1,0 0 0,0 0-1,0 0 1,1 1 0,-1-1-1,0 0 1,1 0 0,-1 0-1,0 0 1,1 0 0,-1 0-1,0 1 1,0-1 0,1 0-1,-1 0 1,0 0 0,1 0-1,-1 0 1,0 0 0,1 0-1,-1 0 1,0 0 0,1-1-1,-1 1 1,0 0 0,0 0-1,1 0 1,-1 0 0,0 0-1,1 0 1,-1-1 0,0 1-1,0 0 1,1 0 0,-1-1-1,0 1 1,0 0 0,0 0-1,1-1 1,-1 1 0,0 0-1,0-1 1,5-14-820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09:47.07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14 31102,'88'-6'1791,"35"-1"-1917,-122 8 126,0 0 0,-1 1 0,1-1 0,0 1 0,-1-1 0,1 1 0,-1-1 0,0 1 0,1-1 0,-1 1 0,0-1 0,0 1 0,0 0 0,0-1 0,0 1 0,0-1 0,-1 2 0,1 0 0,-1 270 0,9 482 0,-1-655 0,2 48 0,-9-146 0,-1 0 0,1 0 0,-1 0 0,1-1 0,-1 1 0,0 0 0,0 0 0,1 0 0,-1-1 0,0 1 0,-1 0 0,1-1 0,0 1 0,0-1 0,-1 1 0,1-1 0,-1 0 0,1 1 0,-1-1 0,0 0 0,1 0 0,-1 0 0,0 0 0,0-1 0,0 1 0,1 0 0,-1-1 0,0 1 0,0-1 0,0 0 0,-3 1 0,-2 0 0,-1 0 0,0-1 0,0 1 0,1-2 0,-1 1 0,0-1 0,-8-2 0,14 3-8,1-1 0,-1 0 0,0 1 0,1-1 0,-1 0 0,1 0 0,0 0 0,-1 0 0,1 0 0,0-1 0,-1 1 0,1 0 0,0 0 0,0-1 0,0 1 0,0-1 0,0 1 0,1-1 0,-1 1 0,0-1 0,1 0 0,-1 1 0,1-1 0,-1 0 0,1 0 0,0 1 0,0-1 0,0 0 0,0 0 0,0 1 0,0-1 0,1-3 0,-1-9-1057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09:48.22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1 32383,'0'0'11,"0"1"0,0 0 0,0 0 0,1-1 0,-1 1 0,0 0 1,1 0-1,-1-1 0,1 1 0,-1 0 0,1-1 0,-1 1 0,1-1 0,-1 1 0,1-1 0,0 1 1,-1-1-1,1 1 0,0-1 0,-1 1 0,1-1 0,0 0 0,0 1 0,-1-1 0,1 0 0,0 0 1,0 0-1,0 0 0,-1 1 0,1-1 0,0 0 0,1-1 0,35 2-50,-25-2 64,10 1-20,31 1 8,77-10 1,-119 6-82,-14 3 85,-22 0-859,16 0-541,-15 0-6121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4:25.8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78 31695,'0'-15'287,"1"10"-206,-1 1 0,0-1-1,0 0 1,-1 0 0,1 1-1,-3-10 1,2 13-76,1-1-1,-1 1 1,0 0-1,0 0 1,0-1-1,0 1 1,0 0-1,0 0 1,0 0-1,0 0 1,0 0-1,0 0 0,-1 1 1,1-1-1,0 0 1,-1 1-1,1-1 1,0 0-1,-1 1 1,1 0-1,-1-1 1,1 1-1,-1 0 1,1 0-1,0 0 1,-4 0-1,-1-1-4,0 1 1,0 1-1,0-1 0,0 1 0,0 0 0,0 0 1,0 1-1,0-1 0,0 1 0,0 1 0,1-1 1,-1 1-1,1 0 0,-7 5 0,3-1 0,1 1 0,0 0 0,1 0 0,0 1 0,0 0 0,-11 19 0,9-10 0,1 0 0,1 0 1,1 0-1,0 1 0,2 0 0,0 0 1,1 0-1,0 1 0,2-1 0,1 31 1,0-44 0,1 1 1,-1-1-1,1 1 1,0-1-1,1 1 0,-1-1 1,2 0-1,-1 1 1,0-1-1,1 0 1,0-1-1,1 1 1,-1 0-1,1-1 1,0 0-1,0 0 1,1 0-1,-1 0 1,1-1-1,0 0 1,1 0-1,-1 0 1,1 0-1,-1-1 0,1 0 1,0 0-1,0-1 1,7 2-1,1 1 2,1 0-1,0-2 1,0 0-1,0-1 1,0 0-1,28-1 1,-38-1-4,0 0 1,1 0 0,-1 0 0,0-1 0,0 0 0,0 0-1,0-1 1,-1 1 0,1-1 0,0 0 0,0 0 0,-1-1-1,1 1 1,-1-1 0,0 0 0,0 0 0,0-1 0,0 1-1,-1-1 1,1 0 0,-1 0 0,0 0 0,4-7 0,-6 8-54,1-1 0,-1 1 0,0-1 0,-1 1 0,1-1 0,0 0 0,-1 1 0,0-6 0,0-8-1408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09:48.58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0 32079,'16'0'336,"9"0"-160,6 0-80,2 0-80,-1 0 0,-3 0-16,-4 0 0,-9 0 0,-5 0 0,-5 0-16,-8 0-1521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09:49.17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0 32271,'0'0'256,"0"2"-80,2-2-160,22 0 0,9 0-16,8 0 32,7 0-32,-3 0 0,-6 0 0,-6 2 0,-10-2 0,-11 0-32,-4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09:49.50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39 31951,'0'0'320,"4"0"-80,16 0-96,7 0-96,0-3-32,0-5 0,1 1 16,-3 1-32,-4 2 0,-3 1 0,-4-1 0,-3 4 0,-3-2-48,-4 2-112,-4-2-865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09:50.28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15 56 31134,'-14'0'951,"17"1"-396,23-1-428,1-2-127,-1-2 0,0-1 0,36-12 0,-28 8 0,37-6 0,-37 11 0,-62 20-448,-1-5-977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09:50.63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37 31951,'0'0'608,"18"0"-464,11 0-112,10 0-32,6 0 32,5-3-32,-3-8 0,-6 3 0,-6 3 0,-8-1 0,-13 2 0,-8 4-48,-14 0-1313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09:51.28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 36 31711,'-2'-4'992,"2"0"-976,20-1 0,9-1-16,6-1 32,2 1-32,0 4 0,-4 1 0,0 1 0,-4 0 0,-5 0-32,-5 0-64,-15 0-576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09:51.61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8 31887,'20'0'496,"9"0"-256,8 0-160,2 0-48,4 0 0,-2 0-32,-6 0 0,-6 0 0,-8 0 0,-5 0-32,-8-3-16,-8-1-288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09:56.0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14 30750,'118'2'1913,"-40"1"-1878,0-3-1,103-14 1,-171 11-108,-18 2 53,-23 1-629,24 0 105,-25 0-3725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09:56.6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95 41 29886,'-4'0'244,"-17"5"1037,20-4-1237,1-1 0,-1 0 0,0 0 0,1 0 0,-1 1 0,1-1-1,-1 0 1,1 1 0,-1-1 0,1 0 0,-1 1 0,1-1 0,-1 1 0,1-1 0,-1 1-1,1-1 1,0 1 0,-1-1 0,1 1 0,0-1 0,-1 1 0,1 0 0,0-1 0,0 1-1,0-1 1,-1 2 0,5 3 20,-11-2-5,7-3-59,-48 7 8,41-3-2,34-2-4,-3-4-2,0-1 0,0-1 0,45-14 0,-22 5 0,146-26 0,-255 43-744,36-3-1778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09:59.2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243 14 32207,'0'-1'9,"-1"0"1,1 0 0,-1 1 0,1-1-1,-1 0 1,1 1 0,-1-1-1,1 0 1,-1 1 0,0-1 0,1 1-1,-1-1 1,0 1 0,1-1-1,-1 1 1,0 0 0,0-1-1,0 1 1,1 0 0,-1-1 0,0 1-1,0 0 1,0 0 0,1 0-1,-1 0 1,0 0 0,0 0 0,0 0-1,-1 0 1,-36 0-43,28 0 60,-47-1 5,-42 1 38,98 0-67,0 1 1,1-1 0,-1 0 0,0 1 0,0-1 0,0 1 0,0-1-1,0 1 1,1 0 0,-1-1 0,0 1 0,1 0 0,-1-1 0,0 1-1,1 0 1,-1 0 0,1 0 0,-1 0 0,1 0 0,-1-1 0,1 1-1,0 0 1,0 0 0,-1 0 0,1 0 0,0 0 0,0 0-1,0 0 1,0 0 0,0 1 0,0 41-17,1-27 29,14 474 35,-19 303-51,3-791 0,1 0 0,0 0 0,0 0 0,0-1 0,0 1 0,0 0 0,0 0 0,1-1 0,-1 1 0,1 0 0,-1-1 0,1 1 0,0 0 0,-1-1 0,1 1 0,0-1 0,0 1 0,0-1 0,0 1 0,0-1 0,1 0 0,-1 1 0,0-1 0,3 2 0,0-2 0,-1 0 0,1-1 0,-1 1 0,1-1 0,0 1 0,-1-1 0,1 0 0,0 0 0,0-1 0,-1 1 0,6-2 0,21-5 0,37-13 0,-41 11 0,1 2 0,34-6 0,-61 13-2,1 0 0,-1-1 0,1 1 0,-1 0 0,1 0 0,-1-1 0,0 1 0,1 0 0,-1 0 0,0-1 0,1 1 0,-1 0 0,0-1 0,1 1 1,-1-1-1,0 1 0,1 0 0,-1-1 0,0 1 0,0-1 0,0 1 0,0-1 0,1 1 0,-1-1 0,0 1 0,0-1 0,0 1 0,0-1 0,0 1 0,0-1 0,0 1 0,0 0 0,0-1 0,0 1 0,0-1 0,-1 1 0,1-1 0,0 0 0,-1-2-62,1-17-387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4:26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21 31374,'352'-20'1308,"-346"20"-1695,-12 1-1151,-5 1-3613,1 1-3214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0:00.0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20 176 28989,'8'-8'863,"-1"0"0,1 0 0,8-14 0,-2-1-797,-2 0 0,0 0 0,13-38 1,-23 187-41,-2 184-23,0-309-3,0 1 0,-1-1 0,0 0 0,1 1 0,-1-1 0,0 0 0,1 0 0,-1 0 0,0 0 0,0 1 0,0-1 0,0 0 0,0 0 0,0-1 0,-1 1 0,1 0 0,0 0 0,0-1 0,-1 1 0,1 0 0,0-1 0,-1 1 0,1-1 0,0 0 0,-1 1 0,1-1 0,-4 0 0,-40 5 0,9-5 0,25 0 0,26 0 0,13-1-1,0-1 0,0-1 0,-1-1 0,0-1 1,37-12-1,-64 17-7,0 0 1,0 0 0,1 0-1,-1 0 1,0 0-1,0 0 1,0 0 0,1-1-1,-1 1 1,0 0 0,0 0-1,0 0 1,0 0-1,1 0 1,-1 0 0,0-1-1,0 1 1,0 0 0,0 0-1,1 0 1,-1-1-1,0 1 1,0 0 0,0 0-1,0 0 1,0-1 0,0 1-1,0 0 1,0 0-1,0 0 1,0-1 0,0 1-1,0 0 1,0 0 0,0-1-1,0 1 1,0 0 0,0-9-748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0:00.7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25 30414,'-6'-4'161,"0"1"1,0 0-1,0 1 0,0-1 1,0 1-1,0 0 0,0 1 1,-1-1-1,1 1 0,-13 0 1,15 1-148,1 0-1,-1 0 1,1 0 0,0 1 0,0 0-1,-1 0 1,1-1 0,0 2 0,0-1 0,0 0-1,0 1 1,0-1 0,0 1 0,0 0-1,0 0 1,1 0 0,-1 0 0,1 1-1,0-1 1,-1 1 0,1-1 0,-3 6 0,0 2-5,0 0 1,1 0 0,0 0 0,1 1 0,0 0 0,0-1 0,1 1 0,1 0 0,0 0 0,0 0 0,1 0 0,3 19 0,-3-25-9,1 0 0,0 0 1,0 0-1,1 0 1,-1 0-1,1 0 0,0 0 1,0 0-1,1-1 0,0 1 1,0-1-1,0 0 0,0 0 1,0 0-1,1 0 0,0 0 1,0-1-1,0 0 0,0 0 1,0 0-1,1 0 0,-1 0 1,1-1-1,0 0 0,-1 0 1,1 0-1,0-1 0,7 1 1,0 1 3,-1-2-1,1 1 1,1-2 0,-1 1 0,0-2 0,0 0 0,15-3 0,-24 4-5,1-1 1,-1 0 0,1-1 0,-1 1 0,1 0-1,-1-1 1,0 0 0,0 0 0,0 0-1,0 0 1,0 0 0,0 0 0,-1-1-1,1 1 1,-1-1 0,0 0 0,0 0 0,0 0-1,0 0 1,0 0 0,0 0 0,-1-1-1,0 1 1,1-1 0,-1 1 0,-1-1-1,1 1 1,0-6 0,0 0-1,0 0 0,-1 0 0,0 0 0,-1 0 0,0 0 0,0 0 0,-1 0 0,0 1 0,-1-1 0,0 1 0,0-1 0,-1 1 0,0 0 0,0 0 0,-1 0 0,0 1 0,0 0 0,-1 0 0,0 0 0,0 1 0,-1-1 0,0 1 0,0 1 0,0 0 0,-15-9 0,18 13-15,1-1 1,-1 1-1,1 0 0,-1 0 1,1 0-1,-1 1 0,1-1 1,-1 1-1,0 0 0,1 0 1,-1 0-1,1 0 0,-1 1 1,0-1-1,-6 3 0,1 12-550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0:01.5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127 13 31374,'0'-1'23,"0"1"0,0-1-1,0 1 1,0-1-1,0 1 1,0-1 0,-1 1-1,1-1 1,0 1-1,0-1 1,0 1 0,-1-1-1,1 1 1,0-1-1,0 1 1,-1-1 0,1 1-1,0 0 1,-1-1-1,1 1 1,-1 0 0,1-1-1,0 1 1,-1 0-1,1-1 1,-1 1 0,1 0-1,-1 0 1,1 0 0,-1-1-1,1 1 1,-1 0-1,1 0 1,-1 0 0,1 0-1,-2 0 1,0 0 20,1 0 0,-1 0 1,0 1-1,0-1 0,0 0 1,0 1-1,0-1 0,1 1 0,-1 0 1,-3 1-1,0 2-42,0 0-1,0 0 1,1 1-1,-1-1 1,1 1 0,0 0-1,0 0 1,1 1 0,-1-1-1,1 1 1,0 0-1,-2 8 1,-2 5 2,0 1-1,-6 32 1,10-34-1,0 0-1,1-1 1,1 1-1,0 0 1,2 0-1,3 31 1,-3-45-2,0 1 1,0-1-1,0 1 0,1-1 0,-1 1 0,1-1 1,0 0-1,0 0 0,1 0 0,-1 0 1,1 0-1,0 0 0,0-1 0,0 0 1,0 1-1,1-1 0,0 0 0,-1 0 1,1-1-1,0 1 0,0-1 0,0 0 1,1 0-1,-1 0 0,0-1 0,1 1 1,-1-1-1,1 0 0,-1-1 0,9 1 1,-8 0 0,-1-1 0,1 0 0,0 0 1,0 0-1,0-1 0,0 1 0,-1-1 1,1 0-1,0-1 0,5-2 0,-7 3-1,0-1 0,0 0 0,-1 0 0,1-1 0,0 1 0,-1-1 0,0 1 0,0-1 0,1 0 0,-2 0 0,1 0 0,0 0 0,0 0 0,-1 0 0,2-6 0,1-5 0,0 0 0,-2 0 0,1 0 0,-2 0 0,0 0 0,0-1 0,-2 1 0,0 0 0,0 0 0,-1-1 0,-1 1 0,0 0 0,-1 1 0,-1-1 0,0 1 0,-1-1 0,0 2 0,-1-1 0,-13-18 0,18 28-3,0-1 1,-1 1-1,0-1 0,0 1 1,0 0-1,0 0 0,0 0 1,-1 1-1,1-1 0,-1 1 1,1 0-1,-1 0 0,0 0 1,0 0-1,0 0 0,0 1 1,-1 0-1,1 0 0,0 0 1,0 1-1,-1-1 0,-7 1 1,2 3-369,5 13-798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0:02.1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44 179 31951,'1'-9'75,"0"0"1,1 0 0,-1 1-1,2-1 1,-1 1 0,1 0-1,1-1 1,-1 1 0,7-10-1,1 1-61,0 1 0,0 0-1,16-16 1,-27 32-14,0 0 0,0-1 0,0 1 0,0 0 0,0 0 0,1 0 0,-1 0 0,0 0 0,0 0 1,0 0-1,0 0 0,0 0 0,0 0 0,0 0 0,0-1 0,0 1 0,0 0 0,0 0 0,0 0 0,0 0 1,0 0-1,1 0 0,-1 0 0,0 0 0,0 0 0,0 0 0,0 0 0,0 0 0,0 0 0,0 0 0,0 0 0,0 0 1,0 0-1,1 0 0,-1 0 0,0 0 0,0 0 0,0 0 0,0 0 0,0 0 0,0 0 0,0 0 0,0 0 1,0 0-1,1 0 0,-1 0 0,0 0 0,0 0 0,0 0 0,0 0 0,0 1 0,0-1 0,0 0 0,0 0 0,0 0 1,0 0-1,0 0 0,0 0 0,0 0 0,0 0 0,0 0 0,0 0 0,0 1 0,0-1 0,1 0 0,-1 0 1,0 8-2,0-5 1,10 366 0,-9-340 0,1 35 0,-2-60 0,0 0 0,0 0 0,-1 0 0,0 0 0,0 0 0,0 0 0,0 0 0,-1 0 0,1 0 0,-1 0 0,-4 5 0,4-7 0,-1 1 0,1-2 0,-1 1 1,0 0-1,0 0 0,0-1 0,0 0 0,0 1 0,0-1 0,0 0 0,-1-1 1,1 1-1,0-1 0,0 1 0,-1-1 0,1 0 0,0 0 0,-1 0 1,-3-1-1,-3 0-6,0-1 0,1 0 0,-1 0 1,0-1-1,-10-4 0,20 6 6,-1 1 0,1 0 0,0 0 0,0 0 0,0 0 0,0 0 0,0 0 0,0 0 0,0 0 0,0-1 0,0 1 0,0 0 0,0 0 0,0 0 0,0 0 0,0 0 0,0 0 0,0-1 0,0 1 0,0 0 0,0 0 0,0 0 0,0 0 0,0 0 0,0-1 0,0 1 0,0 0 0,0 0 0,0 0 0,0 0 0,0 0 0,0 0 0,0 0 0,0-1 0,0 1 0,0 0 0,0 0 0,0 0 0,1 0 0,-1 0 0,0 0 0,0 0 0,0 0 0,0 0 0,0 0 0,0-1 0,0 1 0,1 0 0,-1 0 0,0 0 0,0 0 0,0 0 0,0 0 0,0 0 0,0 0 0,1 0 0,-1 0 0,0 0 0,0 0 0,0 0 0,0 0 0,0 0 0,1 0 0,-1 0 0,0 0 0,0 0 0,0 1 0,0-1 0,0 0 0,12-3 0,179-11-8,-186 14-43,-1-1 0,1 0 0,0 0 0,0 0 0,0 0 0,7-4-1,1-3-831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0:03.0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60 31054,'2'-2'42,"0"0"-1,0 1 0,1-1 1,-1 1-1,0 0 0,1-1 1,-1 1-1,1 0 1,0 1-1,-1-1 0,1 0 1,0 1-1,-1-1 0,1 1 1,5 0-1,3-1 71,62-12 331,-12 2-298,0 2 0,70-1 0,-131 18-132,-2 265-2,6 317 26,0-207-37,-6-221 0,11-23 0,-35-137 0,25-2 0,-88 0-1817,71 0-6339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0:07.7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10 151 31022,'7'-1'55,"-1"0"-1,1 0 1,0-1-1,-1 1 1,1-2-1,-1 1 1,1-1-1,-1 1 1,0-2-1,0 1 1,0-1 0,-1 0-1,1 0 1,-1 0-1,0-1 1,0 0-1,-1 0 1,1 0-1,-1 0 1,0-1-1,-1 0 1,1 0-1,-1 0 1,0 0-1,-1 0 1,1-1-1,-1 1 1,-1-1-1,1 0 1,-1 1-1,1-11 1,-19 190-55,18-90 0,12 101 0,-12-181 0,0 2 0,0 0 0,-1 1 0,0-1 0,0 0 0,-1 12 0,1-16 0,-1 0 0,1 0 0,0 0 0,-1 1 0,0-1 0,1 0 0,-1 0 0,0 0 0,1 0 0,-1 0 0,0 0 0,0 0 0,0 0 0,0 0 0,0-1 0,0 1 0,0 0 0,0 0 0,0-1 0,0 1 0,-1-1 0,1 1 0,0-1 0,0 0 0,0 1 0,-1-1 0,1 0 0,-3 0 0,-27 3-1,-35-3 0,37-1-29,81 3 30,-27-1 0,0 0 0,0-2 0,0 0 0,0-2 0,27-7 0,-50 9-299,-16 1-587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0:14.7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145 47 32127,'0'-45'592,"-1"45"-591,1 0-1,-1 0 1,1-1 0,-1 1-1,1 0 1,-1 0 0,1 0-1,-1 0 1,1 0 0,-1 0-1,1 0 1,-1 0 0,1 0-1,-1 0 1,1 0 0,-1 0-1,1 0 1,-1 0 0,1 0-1,-1 0 1,1 0 0,0 1-1,-1-1 1,-5 3-1,1 0 0,0 0 0,1 0 0,-1 0 0,1 1 0,-1 0 0,1 0 0,0 0 0,1 0 0,-1 1 0,1 0 0,-5 7 0,-4 10 0,-15 33 0,20-39 0,1 1 0,1 0 0,1 0 0,0 0 0,1 1 0,1-1 0,0 1 0,2-1 0,1 21 0,-1-35 0,0 0 0,1 1 0,0-1 0,0 0 0,0 0 0,0 0 0,0 0 0,1 0 0,-1 0 0,1 0 0,0 0 0,0-1 0,0 1 0,0-1 0,0 1 0,1-1 0,-1 0 0,1 0 0,-1 0 0,1 0 0,0 0 0,0-1 0,0 1 0,0-1 0,0 0 0,0 0 0,4 1 0,8 2 1,-1-2 0,0 0 0,1 0 0,25-1 0,-33-1 0,-1-1 0,1 1 0,0-1 0,-1-1 1,1 1-1,-1-1 0,1 0 0,-1-1 0,0 1 0,0-1 0,0 0 0,0-1 0,0 0 0,-1 0 0,0 0 0,1 0 0,-2-1 0,1 0 0,0 0 0,-1 0 0,0 0 0,0-1 0,-1 0 0,1 0 0,-1 0 0,-1 0 0,4-10 0,-3 8-1,-1-1 0,0 0 0,0 1 0,-1-1 0,0 0 0,-1 0 0,1 0-1,-2 1 1,1-1 0,-2 0 0,1 0 0,-1 1 0,0-1 0,-1 1 0,0-1 0,0 1-1,-1 0 1,0 0 0,0 0 0,-10-12 0,8 12 1,-2 0-1,1 1 1,-1 0 0,-1 0-1,1 0 1,-13-6 0,19 11-3,-1 1 0,1-1 0,-1 1 0,1 0 0,-1 0 0,0 0 0,0 0 0,1 0 0,-1 0 0,0 1 0,0-1 0,0 1 0,0 0 0,0 0 0,0 0 0,1 0 0,-1 1 0,0-1 0,0 1 0,0 0 0,0-1 0,1 1 0,-1 1 0,0-1 0,1 0 0,-1 1 0,1-1 0,-4 3 0,-13 20-324,-1 1-768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0:16.4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128 52 32271,'-1'-1'6,"1"1"0,0 0 1,0-1-1,0 1 0,-1-1 1,1 1-1,0 0 0,0-1 0,-1 1 1,1 0-1,0-1 0,-1 1 1,1 0-1,0-1 0,-1 1 0,1 0 1,-1 0-1,1-1 0,0 1 1,-1 0-1,1 0 0,-1 0 0,1 0 1,-1 0-1,1 0 0,0-1 1,-1 1-1,1 0 0,-1 0 0,1 0 1,-1 0-1,1 1 0,-1-1 1,1 0-1,-1 0 0,1 0 1,0 0-1,-1 0 0,1 1 0,-1-1 1,-21 11-9,17-4 9,0-1 1,0 2-1,1-1 0,0 0 1,0 1-1,1 0 0,0 0 0,0 0 1,-3 16-1,3-6 3,1 1 0,1 0-1,1 27 1,0-43-10,0 0 1,1 0-1,0 0 0,-1 0 0,1 0 1,0 0-1,1-1 0,-1 1 1,0 0-1,1-1 0,0 1 1,-1 0-1,1-1 0,0 0 1,0 1-1,1-1 0,-1 0 0,0 0 1,1 0-1,-1-1 0,1 1 1,0-1-1,-1 1 0,1-1 1,0 0-1,0 0 0,0 0 0,0 0 1,0-1-1,6 2 0,5 0 9,0-1-1,0 0 0,0-1 0,1 0 0,19-4 1,-29 3-8,-1 0 0,1 0 0,-1 0 1,1-1-1,-1 1 0,1-1 1,-1 0-1,0 0 0,0-1 0,0 1 1,-1-1-1,1 0 0,0 0 1,-1 0-1,0-1 0,0 1 0,0-1 1,0 0-1,0 0 0,-1 0 1,0 0-1,0 0 0,3-9 0,-1 2 0,-1-1 0,-1 1 0,0-1-1,0 0 1,-1 1 0,-1-1 0,0 0-1,-2-16 1,2 23 0,-1 0 0,0 0-1,0 0 1,-1 0 0,1 0 0,-1 1 0,0-1 0,-1 0-1,1 1 1,-1-1 0,0 1 0,0 0 0,0 0-1,0 0 1,-1 0 0,0 1 0,1-1 0,-1 1 0,-1 0-1,1 0 1,-5-2 0,-1 0-3,0 1 0,1 1 1,-2-1-1,1 2 0,0-1 0,0 1 0,-1 1 1,0 0-1,-13 0 0,21 1 2,-1 0 1,0 1-1,0-1 1,0 1-1,0 0 1,0 0-1,1 1 1,-1-1-1,1 1 1,-1-1-1,1 1 1,-1 0-1,1 0 1,0 1-1,0-1 1,-5 6-1,-1 2-168,0 1 0,1 0-1,-10 19 1,16-26 57,-21 34-2346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0:17.6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1 265 30366,'3'-6'327,"0"1"-1,0-1 1,1 1 0,-1 0 0,1 0 0,9-9-1,2-3-217,-2 1-109,-2-1 1,1-1-1,-2 0 1,0 0 0,-1-1-1,-1 0 1,-1-1-1,8-37 1,-17 85-1,1-1 0,3 38 0,0-7 0,12 245 0,-14-299 0,0-1 0,0 1 0,-1-1 0,1 1 0,-1-1 0,0 1 0,0-1 0,0 0 0,0 1 0,-1-1 0,1 0 0,-1 0 0,0 0 0,0 0 0,0 0 0,0 0 0,-1-1 0,1 1 0,-1-1 0,1 0 0,-1 1 0,0-1 0,0 0 0,0-1 0,0 1 0,0-1 0,-6 3 0,-1-1 0,0 0 0,0-1 0,0 0 0,-1 0 0,1-1 0,-14-1 0,50-1 0,-1-1 0,1-2 0,-1-1 0,26-7 0,8-2-8,-70 13-1438,-18 1-4431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0:21.6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32 31855,'1'0'122,"147"-6"668,-85-3-790,65-7 0,-128 16 0,0 0 0,1 0 0,-1 0 0,0 0 0,1 0 0,-1 0 0,0 0 0,1 1 0,-1-1 0,0 0 0,1 0 0,-1 0 0,0 0 0,0 1 0,1-1 0,-1 0 0,0 0 0,0 1 0,0-1 0,1 0 0,-1 1 0,0-1 0,0 0 0,0 1 0,0-1 0,1 0 0,-1 1 0,0-1 0,0 0 0,0 1 0,0-1 0,0 0 0,0 1 0,0-1 0,0 0 0,0 1 0,0-1 0,0 0 0,0 1 0,-1-1 0,1 0 0,0 1 0,0-1 0,0 0 0,0 0 0,0 1 0,-1-1 0,1 0 0,0 1 0,0-1 0,0 0 0,-1 0 0,1 1 0,0-1 0,-1 0 0,1 0 0,0 0 0,-1 1 0,0 0 0,-11 16 0,-1-1 0,-1 0 0,0 0 0,-2-1 0,-23 18 0,-17 16 0,31-25 0,13-14 0,0 0 0,1 2 0,1-1 0,0 1 0,0 1 0,-7 13 0,17-26 0,0 0 0,-1 1 0,1-1 0,0 0 0,0 1 0,0-1 0,0 0 0,0 1 0,0-1 0,0 0 0,0 1 0,0-1 0,0 0 0,0 1 0,0-1 0,0 0 0,0 1 0,0-1 0,0 0 0,0 0 0,0 1 0,0-1 0,0 0 0,0 1 0,0-1 0,1 0 0,-1 1 0,0-1 0,0 0 0,0 0 0,1 1 0,-1-1 0,0 0 0,0 0 0,1 0 0,-1 1 0,0-1 0,1 0 0,-1 0 0,0 0 0,0 0 0,1 1 0,-1-1 0,0 0 0,1 0 0,-1 0 0,1 0 0,19 1 0,-14-1 0,15 1 0,-1 1 0,1 1 0,-1 0 0,0 2 0,26 9 0,-41-13 0,-1 1 0,1 0 0,-1 1 0,1-1 0,-1 1 0,0 0 0,0 0 0,0 0 0,0 1 0,-1-1 0,1 1 0,-1 0 0,0 0 0,0 0 0,0 0 0,-1 0 0,1 1 0,-1 0 0,0-1 0,0 1 0,-1 0 0,0 0 0,1 0 0,-2 0 0,1 0 0,0 0 0,-1 6 0,0-5 0,0 0 0,-1 0 0,1 0 0,-1 0 0,0 0 0,-1-1 0,1 1 0,-1 0 0,-1 0 0,1-1 0,-1 0 0,0 1 0,0-1 0,0 0 0,-1 0 0,1-1 0,-1 1 0,0-1 0,-1 0 0,1 0 0,-1 0 0,0 0 0,-6 3 0,1-1 0,-1 0 0,1-1 0,-1 0 0,0 0 0,-22 5 0,29-9 0,1 0 0,-1 0 0,0-1 0,1 1 0,-1-1 0,0 0 0,1 0 0,-1 0 0,0 0 0,1-1 0,-1 1 0,0-1 0,1 0 0,-1 0 0,1-1 0,-1 1 0,1-1 0,0 1 0,-1-1 0,1 0 0,0 0 0,-4-4 0,-1-3 0,0 0 0,1 0 0,0-1 0,0 0 0,-9-19 0,16 29-20,0-1 0,0 1-1,0-1 1,-1 1 0,1-1 0,0 0 0,0 1 0,0-1-1,0 1 1,0-1 0,0 1 0,0-1 0,0 1-1,0-1 1,1 1 0,-1-1 0,0 0 0,0 1 0,0-1-1,0 1 1,1-1 0,-1 0 0,9-5-1757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4:26.5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25388,'0'14'4706,"0"-1"-3442,3 0-607,25-2-289,9-5-256,13-4-48,3-2-16,1 0-32,-7 0 16,-10-8-16,-8 3-16,-9-1-16,-9 6-48,-9 0-224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0:22.2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211 121 32031,'2'-6'62,"0"0"-1,0 1 1,-1-1 0,1 0 0,-1 0 0,0 0 0,-1 0 0,0 0 0,0 0-1,-1-8 1,1 11-60,-1 1 0,1 0-1,-1 0 1,0 0 0,1 0-1,-1 0 1,0 0 0,-1 0-1,1 0 1,0 0 0,0 0-1,-1 0 1,1 1 0,-1-1-1,0 0 1,1 1 0,-1-1 0,0 1-1,0 0 1,0 0 0,0 0-1,0 0 1,0 0 0,0 0-1,0 0 1,0 1 0,-1-1-1,1 1 1,-3-1 0,-1 0-2,0 1 0,0-1 1,0 1-1,0 0 0,0 0 1,0 1-1,0-1 0,1 1 1,-1 1-1,0-1 0,0 1 1,1 0-1,-1 0 0,1 1 1,0 0-1,0 0 0,-5 3 0,4-1 0,1 1 0,0-1 0,0 1 0,0 0 0,1 1 0,0-1 0,0 1 0,1-1 0,0 1 0,0 0 0,0 0 0,1 0 0,-2 9 0,0 5 0,1 1 0,1 0 0,1 0 0,3 33 0,-2-51 0,1 1 0,-1-1 0,1 1 0,1-1 0,-1 0 0,1 0 0,-1 0 0,1 0 0,0 0 0,1 0 0,-1 0 0,1 0 0,-1-1 0,1 1 0,0-1 0,1 0 0,-1 0 0,0 0 0,1-1 0,0 1 0,-1-1 0,1 0 0,0 0 0,6 3 0,-2-3 0,-1 1 0,1-1 0,-1 0 0,1 0 0,0-1 0,0 0 0,0 0 0,0-1 0,0 0 0,0-1 0,0 1 0,0-2 0,8-1 0,-12 1 0,0 1 0,-1-1 0,1 0 0,-1 0 0,0 0 0,0 0 0,0-1 0,0 0 0,0 1 0,0-1 0,0 0 0,-1 0 0,0 0 0,0-1 0,1 1 0,-2-1 0,1 1 0,0-1 0,-1 1 0,0-1 0,0 0 0,0 0 0,1-4 0,1-11 0,0 0 0,-2 0 0,0-26 0,-1 37 0,0-5 0,1-1 0,-1 0 0,-1 0 0,0 0 0,0 0 0,-2 0 0,0 0 0,0 0 0,-6-13 0,6 53 0,1 49 0,3-62 0,0 1 0,2 0 0,-1 0 0,2-1 0,-1 1 0,2-1 0,0 0 0,0 0 0,2-1 0,-1 0 0,1 0 0,1 0 0,13 15 0,-19-25 0,0 0 1,0 0-1,0-1 1,0 1-1,1-1 1,-1 1-1,0-1 1,1 0-1,-1 0 0,1 0 1,-1 0-1,1 0 1,-1 0-1,1-1 1,0 0-1,-1 1 1,1-1-1,0 0 1,0 0-1,-1 0 0,1-1 1,4 0-1,-5 0-256,0 1-1,-1-1 1,1 0-1,0 0 1,0 0-1,-1 0 1,1 0-1,-1 0 1,1 0-1,-1-1 1,1 1-1,1-3 1,14-25-15309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0:22.6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21370,'0'-21'10450,"0"18"-8794,0 6-1489,0 35-1043,4 337-156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0:23.0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39 31406,'-4'-2'1265,"19"2"-1233,17-2-16,14 1-16,1-1 0,-2-2 0,0-1 0,-8 1-64,-4-5-368,-8-1-3522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0:23.4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11 147 32143,'0'0'531,"0"11"-470,-5 31-61,3-19 0,0 0 0,1 0 0,2 23 0,-1-41 0,1 1 0,0 0 0,0-1 0,0 0 0,1 1 0,-1-1 0,1 0 0,1 0 0,-1 0 0,1 0 0,0 0 0,0-1 0,0 1 0,1-1 0,-1 0 0,1 0 0,7 6 0,-8-8 0,-1 0 0,1-1 0,0 1 0,-1-1 0,1 0 0,0 1 0,0-1 0,0-1 0,0 1 0,0 0 0,0-1 0,0 1 0,0-1 0,0 0 0,0 0 0,0 0 0,1-1 0,-1 1 0,0-1 0,0 1 0,0-1 0,0 0 0,-1 0 0,1 0 0,0-1 0,0 1 0,-1-1 0,1 0 0,0 1 0,-1-1 0,0 0 0,1 0 0,-1-1 0,0 1 0,0 0 0,0-1 0,-1 1 0,1-1 0,2-5 0,5-17 0,0 0 0,-2-1 0,-1-1 0,0 1 0,-3-1 0,2-28 0,7-45 0,-11 95 0,0 0 0,0 0 0,0 0 0,1 1 0,0-1 0,0 0 0,1 1 0,-1-1 0,1 1 0,4-5 0,-6 8 0,0-1 0,0 1 0,0 0 0,1 0 0,-1 0 0,0 0 0,1 0 0,-1 1 0,1-1 0,-1 0 0,1 1 0,-1-1 0,1 1 0,0-1 0,-1 1 0,1 0 0,0 0 0,-1 0 0,1 0 0,0 0 0,-1 0 0,1 0 0,0 0 0,-1 1 0,1-1 0,-1 0 0,1 1 0,-1 0 0,1-1 0,-1 1 0,1 0 0,-1 0 0,1 0 0,-1 0 0,0 0 0,2 1 0,2 3 0,0 0 0,0 1 0,0-1 0,-1 1 0,0 0 0,0 0 0,-1 0 0,6 13 0,17 27 0,-29-82 0,2 34 0,0 1 0,0-1 0,-1 1 0,1-1 0,0 1 0,-1-1 0,1 1 0,-1 0 0,1 0 0,-1 0 0,1 0 0,-1 0 0,0 0 0,0 0 0,1 0 0,-1 1 0,0-1 0,0 1 0,0-1 0,0 1 0,0 0 0,-3 0 0,2-1 0,0 1 0,1 0 0,-1 1 0,0-1 0,1 0 0,-1 1 0,1-1 0,-1 1 0,1 0 0,-1 0 0,1 0 0,-1 0 0,1 0 0,0 1 0,0-1 0,-1 1 0,-1 2 0,0 1 0,0 1 0,0 0 0,0 1 0,1-1 0,0 0 0,1 1 0,-1 0 0,1 0 0,1-1 0,-1 1 0,1 1 0,0 7 0,-1 14 0,3 46 0,-1-70 1,0-1 0,1 1 0,0 0 0,0-1-1,0 0 1,0 1 0,0-1 0,1 0 0,0 1 0,0-1 0,0 0 0,0 0 0,1-1-1,0 1 1,-1 0 0,1-1 0,1 1 0,-1-1 0,0 0 0,1 0 0,0-1 0,-1 1 0,1-1-1,0 0 1,0 1 0,1-2 0,6 3 0,4 0 0,1 0 0,0-2 0,0 0 0,0 0 0,0-2 0,26-2 0,-39 2-3,1 0 1,-1-1-1,0 0 0,1 1 1,-1-1-1,0-1 0,0 1 0,1 0 1,-1-1-1,0 1 0,0-1 1,0 0-1,-1 0 0,1 0 1,0-1-1,-1 1 0,0-1 1,1 1-1,-1-1 0,0 0 0,0 0 1,0 0-1,-1 0 0,1 0 1,-1 0-1,0 0 0,0 0 1,0-1-1,0 1 0,0 0 1,-1-1-1,1 1 0,-1-1 0,0 1 1,0-1-1,0 1 0,-1-1 1,1 1-1,-1 0 0,-1-5 1,-2 1-1250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0:23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0 31406,'-4'0'1281,"29"0"-1249,9 0-16,6 0-16,1 0 0,-6 0 0,-5 0 0,-9 0 0,-9 0-80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0:24.1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32319,'0'10'160,"10"-3"32,19-1-128,10-3-64,4-3 32,-1 0-32,-5 0 0,-7 0 0,-9 0 0,-11 0 0,-8-3-64,-2-3-512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0:25.0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97 234 31807,'0'0'424,"0"-23"77,1 16-494,1-1 0,0 1 0,0 0 0,6-12 0,7-23-7,14-79 0,-31 132 0,1 0 0,1 0 0,0 19 0,1 17 0,-13 244 0,11-281 0,1 0 0,-1-1 0,0 1 0,-1-1 0,-3 13 0,4-20 0,0 1 0,0-1 0,-1 1 0,1-1 0,-1 0 0,1 1 0,-1-1 0,1 0 0,-1 0 0,0 0 0,0 0 0,0-1 0,0 1 0,0 0 0,-1-1 0,1 0 0,0 1 0,-1-1 0,1 0 0,-1 0 0,1 0 0,-1-1 0,-3 2 0,-76 0 0,85-2 0,41 1 0,1-3 0,0-1 0,48-10 0,-91 12-5,-24 0-388,-5 1-666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0:28.0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23 31150,'0'0'1550,"14"0"-1528,33-2 2,68-13 1,-87 11-29,3 2 4,-31 2 0,1 1 0,-1-1 0,0 0 0,0 1 0,0-1 0,0 1 0,0-1 0,0 0 0,0 1 0,0-1 0,0 1 0,0-1 0,0 0 0,0 1 0,0-1 0,0 0 0,0 1 0,0-1 0,0 0 0,-1 1 0,1-1 0,0 0 0,0 1 0,0-1 0,-1 0 0,1 1 0,0-1 0,0 0 0,-1 1 0,1-1 0,0 0 0,-1 0 0,1 1 0,-17 19 0,-32 32 0,36-40 0,0 0 0,1 1 0,1 0 0,0 1 0,1 0 0,0 1 0,-9 19 0,18-33 0,1 0 0,-1 0 0,1 0 0,-1 1 0,1-1 0,-1 0 0,1 0 0,0 1 0,0-1 0,0 0 0,0 0 0,0 1 0,0-1 0,0 0 0,0 1 0,0-1 0,0 0 0,1 0 0,-1 1 0,0-1 0,1 0 0,-1 0 0,1 0 0,0 1 0,-1-1 0,1 0 0,1 1 0,1 0 0,0 1 0,0-1 0,1 0 0,-1-1 0,1 1 0,-1-1 0,7 2 0,3 2 0,-2-1 0,7 3 0,0 1 0,0 0 0,0 1 0,21 16 0,-35-23 0,0 1 0,0 0 0,-1 0 0,0 1 0,1-1 0,-1 1 0,-1-1 0,1 1 0,0 0 0,-1 0 0,0 0 0,0 1 0,0-1 0,0 0 0,-1 1 0,0-1 0,0 1 0,0 0 0,0-1 0,-1 1 0,0 0 0,0-1 0,0 1 0,-1 5 0,0-7 0,-1 1 0,1 0 0,-1-1 0,0 1 0,0-1 0,0 0 0,-1 0 0,1 0 0,-1 0 0,1 0 0,-1 0 0,0-1 0,0 1 0,0-1 0,-1 0 0,1 0 0,0 0 0,-6 2 0,-6 3 0,-1 0 0,-31 9 0,37-13 0,-1-1 0,0 1 0,0-2 0,0 1 0,0-2 0,0 1 0,0-1 0,-16-3 0,26 3 0,0-1 0,1 1 0,-1-1 0,0 1 0,1-1 0,-1 0 0,0 1 0,1-1 0,-1 0 0,1 1 0,-1-1 0,1 0 0,-1 0 0,1 1 0,-1-1 0,1 0 0,0 0 0,0 0 0,-1 0 0,1 0 0,0 0 0,0 1 0,0-1 0,0-1 0,0-27 0,0 21 0,0 4-10,3-35 18,-2 37-29,-1 1 0,1-1 0,0 0 0,0 0 0,0 0 0,0 0 0,0 1 1,0-1-1,0 0 0,1 1 0,-1-1 0,0 1 0,1 0 0,0-1 0,-1 1 0,4-2 1,20-9-1160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0:36.2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1 490 31518,'0'-35'1114,"0"32"-1007,0 5-54,0 18-78,0-5 25,0-7 0,0 0 0,0 0 0,0 1 0,1-1 0,1 0 0,2 9 0,-4-15 0,1 0 0,0 0 0,1 0 0,-1 0 0,0 0 0,1 0 0,-1 0 0,1 0 0,-1 0 0,1-1 0,0 1 0,0 0 0,0-1 0,0 0 0,0 0 0,0 1 0,0-1 0,0 0 0,0 0 0,1-1 0,-1 1 0,0 0 0,1-1 0,-1 0 0,0 1 0,3-1 0,-1 0 0,1 1 0,-1-1 0,0 0 0,0 0 0,0 0 0,0-1 0,0 1 0,0-1 0,0 0 0,0-1 0,0 1 0,0 0 0,0-1 0,-1 0 0,1 0 0,0 0 0,3-4 0,-3 2 0,0-1 0,0 1 0,-1-1 0,1 0 0,-1 0 0,-1 0 0,1 0 0,-1 0 0,0-1 0,0 1 0,0-1 0,0-6 0,4-26 0,-2-1 0,-1 1 0,-6-77 0,1 86 0,-1-11 0,-16-70 0,2 21 0,10 240 0,7-142 0,1 263 0,-1-264 0,1 1 0,0 0 0,0-1 0,1 1 0,0-1 0,0 1 0,1-1 0,1 0 0,-1 0 0,1 0 0,0-1 0,11 14 0,-11-15 0,1-2 0,-1 1 0,1 0 0,1-1 0,-1 0 0,1 0 0,-1-1 0,1 0 0,0 0 0,0 0 0,1 0 0,-1-1 0,1 0 0,-1-1 0,1 1 0,-1-1 0,8 0 0,-7 0 0,-1-1 0,1 0 0,0 0 0,0-1 0,-1 1 0,1-1 0,-1-1 0,1 1 0,-1-1 0,1-1 0,9-3 0,-13 3 0,0 1 0,0 0 0,1-1 0,-2 0 0,1 0 0,0 0 0,0 0 0,-1 0 0,0 0 0,0-1 0,0 1 0,0-1 0,0 1 0,0-1 0,-1 0 0,0 0 0,0 0 0,0 1 0,0-1 0,0-7 0,0 0 0,0 0 0,-1-1 0,0 1 0,-1 0 0,0-1 0,-4-15 0,3 23 0,1-1 0,-1 0 0,0 1 0,0 0 0,0-1 0,0 1 0,-1 0 0,0 0 0,0 0 0,0 0 0,0 1 0,-1-1 0,1 1 0,-1 0 0,0 0 0,0 0 0,-6-3 0,-8-1 0,-3-2 0,19 7 0,10 2 0,37 5 0,85 4-5,-125-9-131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0:36.5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0 32479,'-5'48'306,"-10"105"-324,15 65 18,2-195 92,-2-23-138,0 1 0,0 0 0,0-1-1,1 1 1,-1 0 0,0 0 0,0-1-1,0 1 1,1 0 0,-1-1-1,0 1 1,1-1 0,-1 1 0,0 0-1,1-1 1,-1 1 0,1-1 0,-1 1-1,1-1 1,-1 1 0,1-1-1,0 1 1,-1-1 0,1 0 0,-1 1-1,1-1 1,0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4:28.4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46 279 31614,'-2'-18'196,"0"0"-1,2 0 0,0 0 0,0 0 1,7-32-1,-5 42-196,0 1-1,0 0 1,1-1 0,0 1 0,1 0 0,0 0 0,0 1-1,0-1 1,0 1 0,1 0 0,0 0 0,1 0 0,-1 1-1,1 0 1,13-9 0,-16 11 1,2 0 0,-1 0 0,0 1 0,0-1 0,1 1 0,-1 0 0,1 0 0,0 1 0,0-1 0,-1 1 0,1 0 0,0 0 0,0 1 0,0 0 0,6 0 0,-9 0 0,-1 1 0,0-1 0,1 1 0,-1 0 0,0-1 0,1 1 0,-1 0 0,0 0 0,0 0 0,0 0 0,0 0 0,0 0 0,0 1 0,0-1 0,0 0 0,0 0 0,-1 1 0,1-1 0,0 0 0,-1 1 0,1-1 0,-1 1 0,1-1 0,-1 1 0,0 1 0,6 45 0,-6-42 0,1 23 0,-1 1 0,-1-1 0,-2 1 0,-1-1 0,-1 0 0,-12 35 0,5-27 0,-3 0 0,-1-1 0,-1-1 0,-26 39 0,29-54 0,0 0 0,-1-1 0,-1 0 0,-19 17 0,35-36 0,-1 0 0,1 0 0,0 0 0,0 0 0,0 0 0,0 1 0,-1-1 0,1 0 0,0 0 0,0 0 0,0 0 0,0 0 0,-1 0 0,1 0 0,0 0 0,0 0 0,-1 1 0,1-1 0,0 0 0,0 0 0,0 0 0,-1 0 0,1 0 0,0 0 0,0-1 0,0 1 0,-1 0 0,1 0 0,0 0 0,0 0 0,0 0 0,-1 0 0,1 0 0,0 0 0,0 0 0,0-1 0,-1 1 0,1 0 0,0 0 0,0 0 0,0 0 0,0 0 0,0-1 0,-1 1 0,1 0 0,0 0 0,0 0 0,0-1 0,0 1 0,0 0 0,0 0 0,0 0 0,0-1 0,0 1 0,0 0 0,0 0 0,0-1 0,0 1 0,0 0 0,0 0 0,0 0 0,0-1 0,0 1 0,0-18 0,0 16 0,0-3 0,-1 0 0,2 1 0,-1-1 0,0 0 0,1 0 0,0 0 0,0 1 0,1-1 0,2-6 0,-2 8 0,0 1 0,0-1 0,0 1 0,0 0 0,1-1 0,-1 1 0,0 0 0,1 1 0,0-1 0,-1 0 0,1 1 0,0-1 0,0 1 0,0 0 0,4-1 0,-2 0 0,0 1 0,1-1 0,-1 1 0,0 0 0,1 1 0,-1-1 0,0 1 0,1 0 0,-1 0 0,0 1 0,1 0 0,-1 0 0,0 0 0,1 0 0,-1 1 0,5 2 0,3 3-1,-1 1 0,1 0 0,-1 0 0,16 16 0,-23-19-21,0-1-1,1 0 1,-1 0 0,1 0 0,0-1 0,0 0 0,0 0 0,1-1 0,-1 1-1,1-2 1,-1 1 0,1-1 0,0 1 0,-1-2 0,1 1 0,11-1-1,4-4-766,2-15-1354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0:36.8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32079,'2'0'256,"23"0"-96,14 0-64,4 0-64,7 0-16,-1 0-16,-4 2 0,-4-2-80,-4 0-1121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0:37.2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220 425 32063,'0'-5'65,"0"-1"0,0 1 0,0-1 0,-1 1 0,0-1 0,0 1 1,0-1-1,-1 1 0,-2-5 0,3 7-64,-1 1 1,0 0-1,0-1 0,0 1 0,0 0 1,0 1-1,-1-1 0,1 0 1,0 0-1,-1 1 0,1 0 1,-1-1-1,0 1 0,1 0 1,-1 0-1,0 1 0,0-1 1,0 0-1,-3 1 0,-1-2 3,0 1-1,-1 1 1,1-1-1,0 1 0,0 0 1,-1 1-1,-8 1 1,13-1-4,-1 0 0,1 0 0,-1 0 0,1 1-1,0-1 1,0 1 0,0 0 0,0 0 0,0 0 0,0 0 0,0 0 0,0 1 0,1-1 0,-1 1 0,1 0 0,-2 3 0,-3 7 0,1-1 0,1 1 0,0 0 0,1 1 0,0-1 0,1 1 0,1 0 0,0 0 0,1 0 0,0 0 0,3 19 0,-3-29 0,2 1 0,-1-1 0,1 1 0,-1-1 0,1 1 0,0-1 0,1 1 0,-1-1 0,1 0 0,0 0 0,0 0 0,0 0 0,1 0 0,-1 0 0,1 0 0,0-1 0,0 1 0,0-1 0,0 0 0,1 0 0,0 0 0,-1-1 0,1 1 0,8 3 0,-4-2 0,1-1 0,0 0 0,0-1 0,0 0 0,0 0 0,0-1 0,0 0 0,1 0 0,-1-1 0,0 0 0,14-3 0,-19 2 0,0 0 0,0 0 0,-1-1 0,1 1 0,-1-1 0,1 0 0,-1 0 0,1 0 0,-1-1 0,0 1 0,0-1 0,0 1 0,-1-1 0,1 0 0,-1 0 0,1-1 0,-1 1 0,0 0 0,0-1 0,0 1 0,-1-1 0,1 0 0,1-6 0,2-7 0,-1-1 0,-1 0 0,3-32 0,-1-297 0,-7 201 0,0 145 0,-1 6 0,-4 10 0,2 20 0,1 1 0,1 0 0,5 63 0,-1-27 0,-1-36 0,1-1 0,1 0 0,2 0 0,2-1 0,1 1 0,13 36 0,-19-69-10,-1 0 2,0-1 1,0 0-1,1 0 1,-1 0-1,0 0 0,1 1 1,-1-1-1,1 0 0,0 0 1,-1 0-1,1 0 0,0 0 1,0 0-1,-1-1 0,1 1 1,0 0-1,0 0 0,0 0 1,0-1-1,0 1 0,0 0 1,0-1-1,0 1 0,0-1 1,1 0-1,-1 1 0,0-1 1,2 1-1,9-1-672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0:37.5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32303,'0'0'368,"9"0"-320,21 0-32,10 0-16,5 0 32,-8 0-32,-4 0-32,-9 0 16,-9 0-128,-13 0-608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0:37.8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 31662,'0'9'561,"11"-3"-289,15-1-112,5 1-112,4-6-16,0 0-32,-2 0 0,-6 0 0,-7 0 0,-7-6-48,-9-5-304,-4-2-5971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0:38.2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139 109 32031,'0'-2'45,"0"-1"0,0 0 0,0 1 0,0-1 0,-1 0 0,1 1 0,-1-1 0,0 0 0,1 1 0,-1-1 1,0 1-1,-1-1 0,1 1 0,-3-5 0,2 6-42,0-1 1,0 1-1,0-1 0,0 1 1,0 0-1,-1 0 0,1 0 1,0 0-1,-1 0 0,1 0 1,0 1-1,-1-1 0,1 1 1,-1 0-1,1 0 0,0 0 1,-4 0-1,4 0-3,-1 1 0,1-1 0,-1 1 0,1 0 0,0-1 0,-1 1 0,1 0 0,0 0 0,0 1 0,0-1 0,0 0 0,0 1 0,0-1 0,0 1 0,0 0 0,0-1 0,1 1 0,-1 0 0,1 0 0,-1 0 0,1 0 0,0 0 0,0 1 0,0-1 0,-1 3 0,-3 8 0,1 0 0,0 1 0,-2 15 0,5-28 0,-4 30 0,1 0 0,1 0 0,2 1 0,0-1 0,6 38 0,-4-64 0,0-1 0,0 1 0,0-1 0,0 1 0,1-1 0,0 0 0,0 0 0,0 0 0,0 0 0,1 0 0,-1 0 0,1 0 0,0-1 0,0 1 0,1-1 0,-1 0 0,1 0 0,-1 0 0,1-1 0,8 5 0,-5-4 0,0 0 0,0-1 0,1 0 0,-1 0 0,1 0 0,-1-1 0,1-1 0,-1 1 0,1-1 0,0 0 0,13-2 0,-17 1 0,0-1 0,0 1 0,0-1 0,0 1 0,0-1 0,0 0 0,0 0 0,-1-1 0,1 1 0,-1-1 0,0 0 0,0 0 0,0 0 0,0 0 0,0 0 0,-1-1 0,1 1 0,-1-1 0,0 0 0,0 0 0,0 0 0,-1 0 0,2-6 0,2-6 0,-1 0 0,-1 0 0,0 0 0,0-30 0,-2 31 0,0-23 0,-5-63 0,3 91 0,0 1 0,-1-1 0,0 1 0,-1-1 0,0 1 0,0 0 0,-1 0 0,0 0 0,-1 1 0,0-1 0,-11-14 0,14 21 0,-1 0 0,1 0 0,0 0 0,-1 0 1,0 0-1,1 1 0,-1-1 0,0 1 0,0 0 0,0 0 0,0 0 0,0 0 1,0 0-1,0 1 0,-1-1 0,1 1 0,0 0 0,-5 0 0,2 1-7,1-1 0,0 1 0,0 0-1,0 1 1,0-1 0,0 1 0,0 0-1,0 0 1,1 1 0,-8 4 0,-25 24-188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0:41.1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217 165 31374,'1'-27'911,"0"20"-838,-1 0 0,0 0 0,0 0 0,0 0 0,-1 0 0,-3-12 0,3 16-74,0 1-1,0 0 1,-1-1 0,1 1 0,-1 0-1,1 0 1,-1 0 0,0 0 0,0 0-1,0 0 1,0 1 0,0-1 0,0 1-1,0-1 1,-1 1 0,1 0 0,0 0-1,-1 0 1,1 0 0,-1 0 0,1 0-1,-5 0 1,0-1 1,-1 1 0,1 0 0,-1 0 0,0 1 0,-14 0 0,19 1 0,0-1 0,0 0 0,0 1 0,0 0 0,0 0 0,0 0 0,1 0 0,-1 0 0,0 1 0,1-1 0,-1 1 0,1 0 0,-1 0 0,1 0 0,0 0 0,-1 0 0,-1 3 0,-4 9 0,1-1 0,0 2 0,1-1 0,0 1 0,1 0 0,1 0 0,0 0 0,1 1 0,1-1 0,0 1 0,2 0 0,-1 0 0,2-1 0,3 24 0,-3-36 0,0 1 0,0 0 0,0 0 0,0-1 0,1 1 0,0-1 0,0 1 0,0-1 0,0 0 0,0 0 0,0 0 0,1 0 0,0 0 0,-1-1 0,1 1 0,0-1 0,1 1 0,-1-1 0,0 0 0,0 0 0,1-1 0,-1 1 0,1-1 0,0 1 0,-1-1 0,1-1 0,0 1 0,0 0 0,6 0 0,-3-1 0,0 1 0,0-1 0,0-1 0,0 1 0,0-1 0,0 0 0,0-1 0,0 0 0,0 0 0,-1 0 0,1-1 0,-1 0 0,0 0 0,1 0 0,8-8 0,-5 2 0,-1-1 0,0 0 0,-1-1 0,-1 0 0,1 0 0,-2 0 0,1-1 0,-2 0 0,1-1 0,-2 1 0,0-1 0,0 0 0,-1 0 0,-1 0 0,0 0 0,-1 0 0,0-1 0,-1 1 0,0-1 0,-4-19 0,3 26 0,-1 0 0,0 0 0,0 0 0,-4-10 0,5 15 0,0 0 0,0 0 0,0 0 0,0 1 0,0-1 0,0 0 0,0 0 0,-1 1 0,1-1 0,-1 0 0,1 1 0,-1 0 0,1-1 0,-1 1 0,0 0 0,0 0 0,0 0 0,-3-2 0,4 3 0,1 0 0,0 1 0,-1-1 0,1 0 0,0 0 0,0 0 0,-1 0 0,1 0 0,0 1 0,0-1 0,0 0 0,-1 0 0,1 0 0,0 1 0,0-1 0,0 0 0,-1 0 0,1 0 0,0 1 0,0-1 0,0 0 0,0 0 0,0 1 0,0-1 0,0 0 0,0 1 0,0-1 0,0 0 0,-1 0 0,1 1 0,0-1 0,1 0 0,-1 1 0,0-1 0,0 0 0,0 0 0,0 1 0,0-1 0,0 0 0,0 0 0,0 1 0,0-1 0,1 0 0,-1 1 0,0 0 0,4 12 0,0 0 0,1-1 0,0 1 0,12 19 0,8 20 0,-11-19-7,-3 2-1,0 0 1,-3 0 0,0 0-1,-3 1 1,-1 0 0,0 37-1,-4-72-835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0:41.9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45 29854,'0'-2'185,"1"1"0,-1 0 0,0-1 0,1 1 0,-1 0 0,1-1 0,0 1-1,-1 0 1,1 0 0,0 0 0,0 0 0,-1-1 0,1 1 0,2-1 0,-2 1-176,0 0 0,0 0 0,0-1 0,0 1 0,0 0 0,0-1 0,0 1-1,-1-1 1,1 1 0,0-1 0,-1 1 0,1-1 0,-1 0 0,1-3 0,-1 345-191,0-363-271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0:42.3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 30398,'31'0'1457,"12"0"-1089,11 0-96,-1 0-208,3 0-32,-5 0-32,-5 0 0,-7 0-176,-6-4-1217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0:42.6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63 58 32415,'13'-8'24,"-1"1"1,1 0 0,1 1-1,-1 0 1,1 1 0,0 0-1,1 1 1,-1 1-1,0 1 1,1 0 0,0 0-1,25 2 1,-38 0-25,0 0 0,-1 0 0,1 0 0,0 1 0,-1-1 0,1 0 0,-1 1 0,1-1 0,-1 1 0,1 0 0,-1-1 0,1 1 0,-1 0 0,0 0 0,1 0 0,-1 0 0,0 0 0,0 0 0,0 1 0,0-1 0,0 0 0,1 2 0,0 1 0,0 0 0,0-1 0,-1 1 0,1 1 0,-1-1 0,0 0 0,0 0 0,0 7 0,0-1 0,-1 0 0,0 0 0,-1 0 0,0 0 0,0 0 0,-1-1 0,-4 12 0,2-11 0,-2 0 0,1 0 0,-2 0 0,1-1 0,-1 0 0,0-1 0,-1 1 0,0-1 0,-1-1 0,1 0 0,-11 7 0,-14 8 0,-62 31 0,89-50 0,-1 1 0,0-1 0,1 1 0,-1-2 0,0 1 0,0-1 0,-1 0 0,1 0 0,-8 0 0,14-2 0,1 0 1,0 0-1,0 0 1,-1 0-1,1 0 0,0 0 1,0 0-1,0 0 0,-1-1 1,1 1-1,0 0 1,0 0-1,0 0 0,-1 0 1,1 0-1,0-1 0,0 1 1,0 0-1,0 0 1,0 0-1,-1-1 0,1 1 1,0 0-1,0 0 1,0-1-1,0 1 0,0 0 1,0 0-1,0-1 0,0 1 1,0 0-1,0 0 1,0-1-1,0 1 0,0 0 1,0 0-1,0 0 1,0-1-1,0 1 0,0 0 1,0 0-1,1-1 0,2-9 11,1 2-11,1 1 1,0-1-1,0 1 0,1 0 1,-1 0-1,2 0 1,-1 1-1,1 0 1,0 1-1,0-1 1,1 1-1,13-7 0,-10 7 0,1 0 0,-1 0 0,1 1 0,0 1 0,0 0 0,0 1 0,1 0 0,21 0 0,-31 2 0,1 0 0,-1 1 0,0 0 0,0 0 0,0-1 0,0 2 0,-1-1 0,1 0 0,0 1 0,0-1 0,4 4 0,32 29 0,-2-3-29,-33-28-20,1-1 1,0 1-1,0-1 1,0-1-1,0 1 1,0-1-1,0 1 1,0-1-1,0-1 1,0 1 0,10-1-1,6 0-1629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0:43.0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233 58 32143,'0'-8'75,"1"5"-35,-1 0 1,0 0 0,0 0-1,0 0 1,-1 0 0,1 0-1,-1-1 1,0 1-1,-1-3 1,1 4-36,0 1 0,0 0 0,-1 0-1,1 0 1,0 0 0,0 0 0,-1 0-1,1 0 1,-1 0 0,1 1 0,-1-1 0,1 0-1,-1 1 1,1-1 0,-1 1 0,1 0 0,-1 0-1,0-1 1,1 1 0,-1 0 0,-1 0 0,-4 0-4,1 0 0,0 0 0,0 0 1,0 1-1,-1 0 0,1 0 0,0 1 0,0 0 1,0 0-1,0 0 0,1 1 0,-1-1 1,1 1-1,-1 1 0,1-1 0,0 1 0,-7 6 1,4-2-1,1 1 1,-1 0 0,1 0 0,1 1-1,0 0 1,0 0 0,1 0-1,-7 20 1,7-14-2,1 1 0,1 0 0,0 1 0,1-1 0,1 30 0,1-43 0,0 0 0,0-1 0,1 1 0,-1-1 0,1 1 0,0-1 0,0 1 0,0-1 0,0 1 0,1-1 0,-1 0 0,1 0 0,0 0 0,0 0 0,0 0 0,0 0 0,3 2 0,0-1 0,-1-1 0,0 1 0,1-1 0,0-1 0,0 1 0,0-1 0,0 0 0,0 0 0,0 0 0,7 1 0,6 0 0,0-1 0,0 0 0,0-2 0,1 0 0,29-4 0,-42 3-36,1-1 1,-1 1-1,1-1 0,-1 0 1,0-1-1,0 1 0,0-1 1,0-1-1,-1 1 0,1-1 1,-1 0-1,0 0 1,0 0-1,0-1 0,-1 0 1,1 0-1,-1 0 0,0 0 1,-1-1-1,1 0 0,4-11 1,4-16-2607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3:59:54.25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0 567 32495,'1'1'2,"-1"-1"-1,1 0 1,0 0 0,-1 1 0,1-1 0,-1 1-1,1-1 1,-1 0 0,1 1 0,-1-1-1,1 1 1,-1 0 0,1-1 0,-1 1 0,0-1-1,1 1 1,-1-1 0,0 1 0,0 0-1,1-1 1,-1 1 0,0 0 0,0-1 0,0 1-1,0 0 1,0 1 0,8 33-2,5 66 0,-11-76 0,0 0 0,2-1 0,0 1 0,2-1 0,0 0 0,20 44 0,-24-65 0,-1 0 0,1 0 0,0 0 0,0 0 0,1-1 0,-1 1 0,0-1 0,1 0 0,0 1 1,-1-1-1,1 0 0,0-1 0,0 1 0,5 2 0,-6-4 2,0 1-1,0-1 1,0 1 0,0-1-1,0 0 1,0 0 0,0 0-1,0 0 1,0 0 0,0 0-1,0-1 1,0 1 0,0-1-1,-1 1 1,1-1 0,0 0-1,0 0 1,0 0 0,0 0-1,-1 0 1,1 0 0,0 0 0,-1 0-1,1-1 1,-1 1 0,0-1-1,2-1 1,7-10 7,-1 1 0,-1-2-1,0 1 1,0-1 0,8-25 0,24-85 12,-33 99-15,46-185 11,-2 3-19,-36 157 7,2 1 0,24-48-1,-37 90-2,-2 0-1,1 1 0,0 0 1,0 0-1,0 0 0,1 1 1,0-1-1,0 1 0,0 0 1,1 0-1,-1 0 0,1 0 1,10-6-1,-14 10-1,0 1 0,-1 0 0,0 0 0,0 0 0,0 0 0,1-1 0,-1 1 0,0 0 0,0 0 0,1 0 0,-1 0 0,0 0 0,0 0 0,1 0 0,-1 0 0,0 0 0,1 0 0,-1 0 0,0 0 0,0 0 0,1 0 0,-1 0 0,0 0 0,0 0 0,1 0 0,-1 0 0,0 0 0,0 0 0,1 0 0,-1 0 0,0 1 0,0-1 0,1 0 0,-1 0 0,0 0 0,0 0 0,0 1 0,1-1 0,-1 0 0,0 0 0,0 1 0,0-1 0,0 0 0,0 0 0,1 1 0,-1-1 0,0 0 0,0 0 0,0 1 0,0-1 0,0 0 0,0 0 0,0 1 0,0-1 0,0 0 0,0 0 0,0 1 0,0-1 0,0 1 0,5 52 0,-1 103 0,-5-75 3,5 83 3,33 211 1,-35-398-7,-5-26 0,-1 34 0,-1 0 0,0 1 0,-1 0 0,0 0 0,-1 1 0,0 0 0,-2 0 0,1 0 0,-1 1 0,-1 0 0,0 1 0,-1 0 0,0 1 0,-1 0 0,0 1 0,0 0 0,-22-11 0,21 16 0,0 1 0,-1 0 0,1 0 0,-1 2 0,0 0 0,1 0 0,-1 1 0,-19 3 0,33-3 0,-3 0 0,-1 0 0,1 1 0,0-1 0,0 1 0,-1 0 0,1 0 0,0 0 0,0 0 0,0 1 0,0-1 0,0 1 0,0 0 0,0 0 0,1 0 0,-1 0 0,1 0 0,-1 1 0,1-1 0,0 1 0,0-1 0,0 1 0,0 0 0,1 0 0,-1 0 0,1 0 0,-1 0 0,1 0 0,0 0 0,0 5 0,-2 7 0,1-1 0,0 1 0,1 0 0,1 0 0,2 21 0,-1-28 0,1-1 0,-1 0 0,1 0 0,1 0 0,-1 0 0,1-1 0,0 1 0,1-1 0,-1 1 0,1-1 0,1 0 0,-1-1 0,1 1 0,0-1 0,0 0 0,1 0 0,-1 0 0,1-1 0,0 0 0,0 0 0,1 0 0,10 3 0,1 1 0,1 0 0,0-2 0,0 0 0,0-2 0,1 0 0,0-1 0,25 1 0,-27-3 0,2 0 0,-1-1 0,1 0 0,37-6 0,-51 5 0,-1-1 0,1 0 0,-1 1 0,1-2 0,-1 1 0,0-1 0,0 1 0,0-1 0,0-1 0,-1 1 0,1-1 0,-1 0 0,0 0 0,0 0 0,0 0 0,-1-1 0,1 1 0,2-6 0,1-7 0,0 0 0,-1 0 0,-1 0 1,0 0-1,-2-1 0,0 0 0,0 0 0,-2-33 0,0 26-3,1 1-1,1-1 0,10-38 1,-12 59 2,0 0 0,1 1 1,0-1-1,0 0 0,0 0 1,0 1-1,1 0 0,-1-1 1,1 1-1,0 0 1,0 0-1,0 0 0,5-3 1,-6 5-1,0 0 1,0 0 0,-1 0-1,1 0 1,0 0 0,0 1-1,0-1 1,0 1 0,0-1-1,0 1 1,0 0 0,0 0 0,0 0-1,0 0 1,0 0 0,1 0-1,-1 1 1,0-1 0,0 1-1,-1-1 1,1 1 0,0 0-1,0 0 1,0 0 0,0 0-1,-1 0 1,1 0 0,0 0 0,-1 0-1,3 3 1,0 0 0,1 1 0,-1 1 0,0-1 0,0 1 0,-1-1 0,1 1 1,-1 0-1,-1 0 0,1 1 0,3 12 0,-3-3-2,0 0-1,0 0 1,-2 1 0,0 16-1,-7-41 17,0-3-12,0 1 1,-1 0-1,-1 0 0,1 1 1,-11-10-1,16 17-2,0 0 0,1 0 0,-1 1 0,-1-1 0,1 0 0,0 1-1,0-1 1,-1 1 0,1 0 0,0 0 0,-1 0 0,0 0 0,1 0 0,-1 0-1,1 1 1,-1-1 0,0 1 0,1 0 0,-1-1 0,0 2 0,0-1 0,1 0-1,-1 0 1,0 1 0,1-1 0,-1 1 0,1 0 0,-1 0 0,0 0 0,1 0-1,-4 3 1,1 0-1,1 0 1,-1 1-1,1 0 0,0 0 0,1 0 0,-1 0 0,1 0 0,0 1 0,0 0 0,1-1 0,-1 1 1,1 0-1,1 0 0,-1 1 0,-1 11 0,0 10 1,2-1 1,1 36-1,0-59-1,0 1 1,0 0-1,1-1 1,0 1-1,-1-1 1,2 1-1,-1-1 0,0 0 1,1 1-1,0-1 1,0 0-1,0 0 1,1 0-1,-1 0 1,1-1-1,0 1 0,0-1 1,0 1-1,1-1 1,-1 0-1,1 0 1,5 3-1,-1-2 2,1 0 0,0-1 1,-1 0-1,1 0 0,0-1 0,1 0 0,-1-1 0,0 0 1,0 0-1,10-1 0,-13-1-1,-1 1 0,1-1 0,-1 0 0,1 0 0,-1-1 0,0 0 0,1 1 0,-1-2 0,0 1 0,0-1 0,-1 0 0,1 0 0,-1 0 0,1 0 0,-1-1 0,0 0 0,0 0 0,0 0 0,-1 0 0,0-1 0,0 1 0,0-1 0,0 0 0,3-7 0,2-6 0,-2 1 1,0-1-1,0 0 0,-2-1 1,0 1-1,1-20 1,1-258 12,-7 239-10,-13-165 10,8 304-13,7 414 0,-1-483 0,1-1 0,0 1 0,1-1 0,0 1 0,1-1 0,0 0 0,1 0 0,1-1 0,0 1 0,7 13 0,-8-20 0,0 1 0,0-1 0,0 0 0,0 0 0,1 0 0,0-1 0,0 0 0,0 0 0,0 0 0,1 0 0,0-1 0,-1 0 0,1 0 0,0-1 0,1 1 0,-1-1 0,0-1 0,1 1 0,-1-1 0,13 1 0,-12-2 0,0 1 0,1-2 0,-1 1 0,0-1 0,1 0 0,-1 0 0,0-1 0,0 0 0,0 0 0,7-3 0,-9 2 0,0 0 0,0-1 0,0 1 0,-1-1 0,0 0 0,1 0 0,-1 0 0,-1-1 0,1 1 0,-1-1 0,0 0 0,0 0 0,4-8 0,-1-2 0,0 0 0,-1 0 0,-1-1 0,0 0 0,-1 0 0,1-18 0,-2-100 0,-2 88 0,0 44 0,0-4 0,1 0 0,-1 0 0,-1 0 0,1 0 0,-1-1 0,-1 1 0,1 0 0,-1 0 0,0 1 0,-2-7 0,4 12 0,0 0 0,0 1 0,0-1 0,0 0 0,0 0 0,-1 0 0,1 0 0,0 1 0,0-1 0,0 0 0,0 0 0,0 0 0,0 0 0,0 1 0,0-1 0,0 0 0,-1 0 0,1 0 0,0 0 0,0 0 0,0 0 0,0 0 0,0 0 0,-1 1 0,1-1 0,0 0 0,0 0 0,0 0 0,0 0 0,-1 0 0,1 0 0,0 0 0,0 0 0,0 0 0,0 0 0,-1 0 0,1 0 0,0 0 0,0 0 0,0 0 0,0 0 0,-1 0 0,1 0 0,0 0 0,0-1 0,0 1 0,0 0 0,-1 0 0,1 0 0,0 0 0,0 0 0,0 0 0,0 0 0,0 0 0,0-1 0,-1 1 0,1 0 0,0 0 0,-3 45 0,2 1 0,1 0 0,3 0 0,2 0 0,19 79 0,-22-117 0,0 0 0,1-1 0,0 0 0,0 1 0,0-1 0,1 0 0,0-1 0,1 1 0,0-1 0,0 0 0,11 11 0,-11-14 0,0 1 0,0-1 0,1 0 0,-1 0 0,1 0 0,0-1 0,-1 0 0,1 0 0,0-1 0,0 1 0,1-1 0,-1-1 0,0 1 0,0-1 0,8-1 0,-12 1 0,1 0 0,0 0 0,-1-1 0,1 1 0,-1-1 0,1 0 0,-1 0 0,1 0 0,-1 0 0,1 0 0,-1 0 0,0-1 0,0 1 0,0-1 0,0 0 0,0 1 0,3-5 0,-1 2 0,-1-1 0,0 1 0,-1-1 0,1 0 0,-1 0 0,0 0 0,0 0 0,1-7 0,1-10 0,-1 1 0,-1 0 0,-1-31 0,-1 49 0,0-32 3,-3-84-9,1 106 10,0 0 1,-1 0-1,0 0 0,-1 0 1,0 1-1,-1 0 1,-6-13-1,10 36-31,2 21 27,1-1-1,2 0 0,2 0 1,0 0-1,2 0 0,1-1 1,26 56-1,-31-80 1,-1 1 0,1-1 0,0 0-1,1-1 1,-1 1 0,1-1 0,0 0 0,1 0 0,-1 0 0,1-1 0,0 1-1,0-2 1,0 1 0,1-1 0,10 5 0,-7-5 3,0 0 0,1 0 0,-1-1-1,1-1 1,-1 0 0,1 0 0,-1-1 0,1 0 0,20-4 0,-25 3-3,0-1 0,0 0 0,-1 0 1,1-1-1,-1 1 0,1-1 1,-1 0-1,0-1 0,0 1 0,0-1 1,-1 0-1,1 0 0,-1-1 1,0 1-1,0-1 0,-1 0 0,1 0 1,-1 0-1,0-1 0,2-6 0,2-2 0,-2-1 0,0 1 0,0-1 0,-2-1 0,0 1 0,2-28 0,-4-132 0,-1 171 0,0 1 0,0-1 0,0 1 0,-1-1 0,1 1 0,-1 0 0,0-1 0,0 1 0,0 0 0,0 0 0,-3-4 0,3 6 0,0 0 0,0 0 0,-1 0 0,1 0 0,0 0 0,-1 0 0,1 0 0,-1 0 0,1 1 0,-1-1 0,1 0 0,-1 1 0,1 0 0,-1-1 0,0 1 0,1 0 0,-1 0 0,0 0 0,1 0 0,-1 0 0,0 0 0,1 0 0,-3 1 0,2 0 0,-1-1 0,1 1-1,0 0 1,-1 0 0,1 0 0,0 0 0,0 0-1,0 1 1,0-1 0,0 1 0,0-1 0,0 1-1,1 0 1,-1-1 0,1 1 0,-1 0 0,1 0-1,0 0 1,-1 1 0,0 2 0,-18 48-23,15-25 22,0 0 1,2 0-1,1 0 0,1 0 0,4 39 0,-2-61 1,-1 1 0,1-1 0,1 0 0,-1 1 0,1-1 0,1 0 0,-1 0 0,1 0 0,0-1 0,0 1 0,0-1 0,1 0 0,0 1 0,0-2 0,0 1 0,1 0 0,-1-1 0,1 0 0,0 0 0,1 0 0,-1-1 0,0 1 0,1-1 0,8 2 0,-3 0 0,1-1 0,0 0 1,0-1-1,0-1 1,1 0-1,-1 0 1,0-1-1,1-1 1,-1 0-1,1-1 1,20-4-1,-29 4 1,-1 0 1,0 0-1,0 0 0,0 0 0,0-1 0,0 0 0,0 0 0,0 1 0,-1-1 1,1-1-1,-1 1 0,1 0 0,-1-1 0,0 1 0,0-1 0,0 0 0,0 0 0,0 0 1,-1 0-1,1 0 0,-1 0 0,0 0 0,0 0 0,0 0 0,0-4 0,2-10-2,0 1 0,-2-1 0,0-30 0,-1 32 3,-2-15-2,-1 1 0,-2-1 0,0 1 0,-11-29 0,-6-36 0,21 85-5,1 9-15,0 1 20,0-1 0,0 1 0,1 0 0,-1-1 0,0 1 0,0 0 0,0-1 0,0 1 0,1 0 0,-1-1 0,0 1-1,1-1 1,-1 1 0,0-1 0,1 1 0,-1-1 0,1 1 0,-1-1 0,1 1 0,-1-1 0,1 1 0,-1-1 0,1 0-1,0 1 1,0-1 0,-1 3 3,1-1 0,-1 0 0,1 0 0,-1 0 0,1 1 0,0-1 0,0 0 0,2 4 0,0-3-3,1 1 0,-1-1 0,0 0 0,1 0 0,-1 0 0,1-1 0,0 1 0,0-1 0,0 0 0,0 0 0,1 0 0,-1 0 0,0-1 0,1 0 0,-1 0 0,10 1 0,7 0 0,1-1 0,31-3 0,-12 0 0,26 2-5,-72 10-22,4-10 27,-71 102 0,63-87 0,1 0 0,1 0 0,1 1 0,0-1 0,-6 29 0,6-10 0,2 0 0,0 64 0,4-95 0,0 0 0,1 0 0,-1 0 0,1 0 0,-1 0 0,1 0 0,0 0 0,0 0 0,0 0 0,1-1 0,-1 1 0,1 0 0,-1-1 0,1 1 0,0-1 0,0 0 0,0 0 0,0 0 0,0 1 0,1-2 0,-1 1 0,1 0 0,-1 0 0,1-1 0,0 0 0,-1 1 0,1-1 0,0 0 0,0 0 0,4 0 0,2 1 0,1 0 0,0-1 0,-1 0 0,1-1 0,-1 0 0,1 0 0,0-1 0,15-3 0,-20 2 0,1 0 0,-1-1 0,1 1 0,-1-1 0,0 0 0,0 0 0,0-1 0,-1 0 0,1 0 0,-1 0 0,0 0 0,0 0 0,0-1 0,5-8 0,-1 0 0,0 0 0,-1 0 0,-1 0 0,8-26 0,-2-7 0,7-51 0,-15 64 0,3 0 0,0 0 0,2 1 0,14-34 0,-20 61 0,0 1 0,0-1 0,0 1 0,1-1 0,-1 1 0,1 0 0,0 1 0,0-1 0,1 0 0,-1 1 0,1 0 0,-1 0 0,1 1 0,0-1 0,0 1 0,0 0 0,1 0 0,-1 1 0,0 0 0,1 0 0,-1 0 0,1 0 0,-1 1 0,1 0 0,-1 0 0,1 0 0,-1 1 0,0 0 0,1 0 0,-1 0 0,0 1 0,1-1 0,-1 1 0,0 1 0,0-1 0,9 7 0,-7-2 0,1 1 0,-1 0 0,-1 1 0,1-1 0,-1 1 0,-1 1 0,0-1 0,0 1 0,-1 0 0,0 0 0,0 0 0,-1 0 0,1 12 0,1 4 0,-2-1 0,0 1 0,-2-1 0,-3 38 0,1-53 1,-1-1 0,-1 1 0,0 0 0,0-1-1,0 1 1,-2-1 0,1 0 0,-1-1 0,0 1 0,-1-1 0,0 0 0,0 0 0,-1 0 0,0-1-1,0 0 1,-12 9 0,3-4 1,0-1 0,0 0 1,-1-2-1,0 1 0,-1-2 0,0 0 0,-29 7 0,40-13-2,0 0 0,-1-1 0,1 0 0,-1 0 0,-9 0 0,15-1 0,1 0 0,-1 0 0,1-1 0,-1 1 0,1 0 0,-1-1 0,1 1 0,-1-1 0,1 1 0,-1-1 0,1 0 0,0 0 0,-1 1 0,1-1 0,0 0 0,0 0 0,0 0 0,0-1 0,0 1 0,0 0 0,0 0 0,0 0 0,0-1 0,0 1 0,0 0 0,1-1 0,-1 1 0,1-1 0,-1 1 0,1-3 0,-6-34-1,2-2 0,2 1 1,4-56-1,-1 22-23,-2 52 20,0 16 4,0 1 0,1-1 0,0 0-1,0 0 1,0 0 0,0 0 0,1 0 0,0 1 0,0-1 0,2-5 0,-3 9 0,0 1 0,0 0 0,1 0 0,-1-1 0,0 1 0,0 0 0,0 0 0,1-1 0,-1 1 0,0 0 0,0 0 0,1 0 0,-1-1 0,0 1 0,1 0 0,-1 0 0,0 0 0,0 0 0,1 0 0,-1 0 0,0-1 0,1 1 0,-1 0 0,0 0 0,1 0 0,-1 0 0,0 0 0,1 0 0,-1 0 0,0 1 0,1-1 0,-1 0 0,0 0 0,1 0 0,10 11 0,6 19 0,-16-27 0,10 20 0,8 17 0,1 0 0,2-2 0,45 60 0,-59-89 0,0 1 0,1-1 0,0-1 0,1 1 0,-1-2 0,1 1 0,1-1 0,-1-1 0,1 0 0,1 0 0,-1-1 0,1-1 0,-1 0 0,1 0 0,1-2 0,-1 1 0,0-1 0,14 0 0,-14-1 2,1-1 0,-1-1-1,0 0 1,18-4 0,-24 4 0,-1-1-1,0 0 1,0 0 0,0-1 0,0 1 0,-1-1-1,1 0 1,-1-1 0,1 1 0,-1-1-1,0 0 1,5-6 0,-2 0-2,1 0 0,-1-1 0,-1 0 0,0-1 0,-1 1 0,0-1 0,0 0 0,-2-1 0,5-20 0,-1-13 0,2-62 0,-6 52 0,0-64 0,-4 118 0,1 1 0,-1-1 0,1 1 0,-1-1 0,0 1 0,0 0 0,1-1 0,-1 1 0,0 0 0,0 0 0,0 0 0,-1-1 0,1 1 0,0 0 0,0 1 0,0-1 0,-1 0 0,1 0 0,-1 0 0,-1 0 0,0-1 0,0 1 0,-1-1 0,0 1 0,1 0 0,-1 0 0,1 0 0,-7-1 0,8 2 0,-1 1 0,1-1 0,0 0 0,-1 1 0,1-1 0,-1 1 0,1 0 0,0 0 0,-1 0 0,1 0 0,0 0 0,0 1 0,0-1 0,0 1 0,0-1 0,0 1 0,0 0 0,-1 2 0,-1 1 0,0 0 0,0 1 0,1-1 0,0 1 0,0 0 0,-3 12 0,0 2 0,1 0 0,2 1 0,-3 33 0,4-24-2,1 0 0,1-1 0,2 1-1,10 53 1,-10-74 3,0 0-1,1-1 1,0 1-1,1-1 1,-1 1-1,2-1 1,-1-1-1,1 1 1,0 0-1,1-1 1,-1 0-1,1-1 1,1 1-1,-1-1 1,1 0-1,1-1 1,-1 1-1,1-1 1,-1-1-1,10 4 1,-9-5-1,0 0 0,0-1 0,1 0 0,-1-1 0,0 1 0,1-2 0,15 0 0,-20 1 0,0-2 0,0 1 0,0 0 0,0-1 0,1 0 0,-1 0 0,0 0 0,0-1 0,-1 1 0,1-1 0,0 0 0,0 0 0,-1 0 0,1-1 0,-1 1 0,0-1 0,3-3 0,0-2 0,0-1 0,-1 0 0,0 0 0,-1-1 0,0 1 0,-1-1 0,1 0 0,-2 0 0,3-20 0,-1-8 0,-2-53 0,0 13 0,-1 61-2,6-55 6,-6 67-6,0 0-1,0 0 1,1 0 0,-1 0-1,1 0 1,0 1-1,0-1 1,1 1 0,-1 0-1,1-1 1,5-4-1,-5 6 3,0 1 0,0 0-1,0 1 1,0-1 0,1 0-1,-1 1 1,1 0-1,-1 0 1,1 0 0,-1 0-1,1 1 1,-1-1 0,1 1-1,0 0 1,5 0 0,-4 0 0,0 0 0,0 1 0,-1 0 0,1 0 0,0 0 0,0 0 0,-1 1 0,1 0 0,-1-1 0,0 2 0,6 2 0,-4 1 0,0 0 0,0 1 0,0 0 0,-1 0 0,0 0 0,0 0 0,-1 1 0,0 0 0,0 0 0,-1 0 0,0 0 0,0 0 0,-1 1 0,0 0 0,-1-1 0,0 1 0,0 0 0,-1 12 0,0 0 0,-1-1 0,-1 0 0,-1 0 0,-1 0 0,-1 0 0,0 0 0,-9 18 0,8-23 0,0-1 0,1 1 0,1 0 0,0 0 0,2 1 0,-1-1 0,2 1 0,0-1 0,1 27 0,1-39 0,0-1 0,-1 1 0,1 0 0,0-1 0,1 1 0,-1-1 0,0 1 0,1-1 0,-1 0 0,1 1 0,0-1 0,0 0 0,-1 0 0,2 0 0,-1 0 0,0-1 0,0 1 0,0-1 0,1 1 0,-1-1 0,1 0 0,-1 1 0,1-1 0,0-1 0,-1 1 0,1 0 0,3 0 0,9 2 0,1-1 0,0-1 0,25-1 0,-28 0 0,-6 0 0,0 0 0,0-1 0,0 1 0,0-2 0,0 1 0,0-1 0,0 0 0,-1 0 0,1-1 0,-1 0 0,1 0 0,-1-1 0,0 1 0,0-1 0,-1-1 0,1 1 0,-1-1 0,0 0 0,0 0 0,0 0 0,-1-1 0,7-12 0,-2 5 0,-1-2 0,-1 1 0,-1-1 0,0 0 0,-1 0 0,6-30 0,5-99 1,-6 36 30,-9 131-31,-5 37 0,-4-2 0,1 118 0,7-171 0,1 1 0,-1-1 0,1 1 0,0-1 0,1 1 0,-1-1 0,1 0 0,0 0 0,0 0 0,1 0 0,-1 0 0,1 0 0,0 0 0,1-1 0,-1 0 0,1 1 0,0-1 0,0-1 0,0 1 0,0-1 0,1 1 0,6 3 0,-3-3 0,1 1 0,-1-2 0,1 1 0,-1-1 0,1-1 0,0 0 0,0 0 0,0 0 0,0-1 0,1-1 0,-1 0 0,17-1 0,-23 0 0,-1 1 0,0-1 0,0 1 0,0-1 0,1 0 0,-1 0 0,0 0 0,0 0 0,0 0 0,0 0 0,-1-1 0,1 1 0,0 0 0,-1-1 0,1 0 0,0 1 0,1-3 0,-1 0 0,1-1 0,-1 1 0,1-1 0,-1 0 0,-1 1 0,1-1 0,1-7 0,0-8 0,-1 0 0,0 0 0,-2-20 0,0 30 0,0-32 0,-1-2 0,1 0 0,3 0 0,15-84 0,-17 125 0,0-1-1,0 1 1,0 0 0,1 0-1,-1 0 1,1 0 0,0 0-1,0 0 1,0 1 0,0-1 0,0 0-1,0 1 1,5-4 0,-6 5-1,1 1 0,-1-1 0,1 0 0,-1 1 0,1-1 0,-1 0 0,1 1 0,-1 0 1,1-1-1,0 1 0,-1 0 0,1 0 0,0 0 0,-1 0 0,1 0 0,0 0 0,-1 1 1,1-1-1,-1 0 0,1 1 0,0-1 0,-1 1 0,1 0 0,-1 0 0,0-1 0,1 1 1,-1 0-1,1 0 0,-1 0 0,2 2 0,8 9 1,-1 0 0,-1 0 0,0 1 0,12 23 0,-6-11 0,-12-21 0,7 14 0,-6-13 0,-3-8 0,-3 0 0,0-1 0,0 0 0,0 0 0,-1 1 0,0-1 0,1 1 0,-1-1 0,0 1 0,0 0 0,-1 0 0,1 1 0,-1-1 0,1 1 0,-1 0 0,0 0 0,-7-4 0,8 5 0,0 0 0,1 0 0,-1 0 0,1 0 0,-1 1 0,0-1 0,0 1 0,1 0 0,-1-1 0,0 1 0,0 0 0,0 1 0,1-1 0,-1 0 0,0 1 0,0 0 0,1-1 0,-1 1 0,1 0 0,-1 0 0,1 1 0,-1-1 0,1 0 0,-1 1 0,1 0 0,0-1 0,0 1 0,-3 3 0,-1 4 0,1-1 0,0 1 0,0 0 0,1 0 0,0 0 0,1 0 0,0 1 0,0 0 0,-2 18 0,2 8 0,0 51 0,3-78 0,1-1 0,0 1 0,0 0 0,0 0 0,1 0 0,1-1 0,0 1 0,0-1 0,0 0 0,1 0 0,8 12 0,-9-15 0,0-1 0,1 1 0,0-1 1,0 0-1,0 0 0,1 0 1,-1-1-1,1 1 0,0-1 0,-1 0 1,2-1-1,-1 1 0,0-1 1,0 0-1,1 0 0,-1-1 0,1 1 1,0-1-1,6 0 0,-6 0 3,-1-1 0,1 0-1,-1 0 1,1 0 0,-1-1-1,1 0 1,-1 0 0,1 0 0,5-2-1,-8 1-2,-1 1 0,1-1 0,0 0 0,-1 0 0,0 0 0,1 0 0,-1 0 0,0-1 0,0 1 0,0-1 0,0 1 0,-1-1 0,1 0 0,-1 0 0,1 0 0,-1 1 0,1-7 0,6-16 0,-2 0 0,-1 0 0,-1-1 0,0-27 0,-3-106 0,-2 81 0,1 71 0,0-2 0,-3 18 0,2 0 0,-9 65 0,4 0 0,3 76 0,3-139 0,0 1 0,1-1 0,0 0 0,1 0 0,0 0 0,1 0 0,0-1 0,1 1 0,9 19 0,-10-26 0,0 1 0,0-1 0,1 0 0,-1 1 0,1-2 0,0 1 0,0 0 0,0-1 0,0 0 0,1 0 0,-1 0 0,1 0 0,0-1 0,0 0 0,0 0 0,0 0 0,0 0 0,0-1 0,0 0 0,1 0 0,-1 0 0,8-1 0,-8 1 0,-1-1 0,1 0 0,0 0 0,-1 0 0,1 0 0,-1-1 0,1 0 0,0 0 0,-1 0 0,0 0 0,1-1 0,-1 0 0,0 0 0,0 0 0,0 0 0,0-1 0,0 1 0,0-1 0,-1 0 0,1 0 0,-1-1 0,0 1 0,0-1 0,0 1 0,3-8 0,3-4 0,-1-1 0,0 0 0,-1 0 0,-1-1 0,-1 0 0,0 0 0,-1 0 0,2-27 0,-2-18 0,-3-68 0,-2 64 0,2-9 0,-3 0 0,-4 0 0,-30-144 0,22 186 0,14 33 0,0-1 0,0 1 0,-1-1 0,1 1 0,0-1 0,-1 1 0,1-1 0,0 1 0,-1-1 0,1 1 0,0 0 0,-1-1 0,1 1 0,-1 0 0,1-1 0,-1 1 0,1 0 0,-1 0 0,1-1 0,-1 1 0,1 0 0,-1 0 0,1 0 0,-1 0 0,0-1 0,1 1 0,-1 0 0,1 0 0,-1 0 0,1 0 0,-1 1 0,1-1 0,-1 0 0,0 0 0,1 0 0,-1 0 0,1 0 0,-1 1 0,1-1 0,-1 0 0,1 1 0,-1-1 0,1 0 0,0 1 0,-1-1 0,1 0 0,-1 1 0,1-1 0,0 1 0,-1-1 0,1 1 0,0-1 0,0 1 0,-1-1 0,1 1 0,0-1 0,-1 2 0,-3 6 0,1 0 0,0 1 0,0-1 0,0 1 0,1 0 0,1 0 0,-2 10 0,-1 73 0,3-65 0,2 478 0,0-474 0,1 0 0,2-1 0,0 1 0,3-1 0,0 0 0,22 52 0,-27-80-26,0-10 2,-3-12-62,0 10-547,-2 0 0,1 0 0,-6-15 0,-26-45-10641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4:28.9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251 133 31086,'2'-18'408,"-1"9"-215,0 0 1,-1 0-1,0 0 0,-2-17 0,2 24-187,0 0 0,-1 0 0,1 1 0,-1-1 0,1 0 0,-1 0-1,0 1 1,0-1 0,0 1 0,0-1 0,0 1 0,0-1 0,0 1-1,-1-1 1,1 1 0,0 0 0,-1 0 0,1 0 0,-1 0 0,1 0 0,-1 0-1,0 0 1,1 0 0,-1 1 0,0-1 0,1 1 0,-1-1 0,0 1-1,-2-1 1,-5 0-6,0 0 1,0 1-1,-1-1 0,1 2 0,0-1 1,0 1-1,0 1 0,0 0 0,0 0 1,0 1-1,-10 4 0,14-4 0,-1 0 0,1 1 0,-1-1 0,1 1 0,0 1 0,1-1 0,-1 1 0,1-1 0,0 1 0,0 0 0,0 1 0,0-1 0,1 1 0,0 0 0,1 0 0,-5 10 0,4-5 2,0 0 0,0 0 0,1 0 0,1 0 0,0 0 0,0 0 0,1 0 0,0 0 0,1 1 0,1-1 0,-1 0 0,2 0 0,4 15 0,-1-12 3,0 1 0,1-2 0,1 1 0,0-1 0,1 0 0,0 0 0,1-1-1,0-1 1,13 12 0,10 5 4,65 42-1,-22-18-6,-71-48-2,-1 0 0,1 0 0,-1 1 0,1-1 0,-1 1 0,-1 0 0,6 7 0,-8-10 0,0 0 0,0 0 0,0-1 0,-1 1 0,1 0 0,0 0 0,-1 0 0,1 0 0,-1 0 0,0 0 0,0 0 0,1 0 0,-2 1 0,1-1 0,0 0 0,0 0 0,0 0 0,-1 0 0,1 0 0,-1 0 0,0 0 0,0 0 0,1-1 0,-1 1 0,0 0 0,-2 1 0,-1 2 0,-1-1 0,1 0 0,-1 0 0,0-1 0,0 1 0,-1-1 0,1 0 0,-1 0 0,-11 3 0,-59 16 0,54-17-3,-1-1 1,1 0-1,-1-2 0,1 0 1,-1-2-1,-40-3 0,61 2 3,1 1-1,0 0 1,0 0-1,0-1 1,0 1-1,0-1 1,0 1 0,0-1-1,0 1 1,0-1-1,0 0 1,0 1-1,0-1 1,0 0-1,0 0 1,1 1-1,-1-1 1,0 0-1,0 0 1,1 0-1,-1 0 1,1 0-1,-1-2 1,0 1 0,1 0-1,-1-1 1,1 1-1,0 0 1,0-1-1,0 1 1,0 0-1,1 0 1,-1-1-1,1 1 1,0-3-1,2-3-3,0 0-1,0 1 0,1-1 0,0 1 1,10-12-1,64-76-39,-23 30 42,-2-2 0,42-73-1,-88 128 6,-2 1 0,1-1 0,-2 0 0,1 0 0,-2-1 0,5-21-1,-7 28 0,-1 1 0,1 0 0,-1-1-1,0 1 1,0-1 0,-1 1 0,0 0-1,0-1 1,0 1 0,0 0 0,-1 0-1,0 0 1,0 0 0,0 0 0,-1 0-1,0 0 1,1 1 0,-6-6 0,-1 0 1,-1 0 1,0 1-1,-21-14 1,28 20-4,-1 1-1,1-1 1,-1 1 0,0 0 0,0 1 0,0-1-1,-1 1 1,1 0 0,0 0 0,0 0-1,-1 0 1,1 1 0,0-1 0,-1 1 0,1 1-1,-5-1 1,7 1-17,0 0 0,1-1-1,-1 1 1,1 0 0,-1 0-1,1 0 1,-1 0 0,1 0-1,0 0 1,-1 0 0,1 1-1,0-1 1,0 0 0,0 1-1,0-1 1,0 1-1,0-1 1,0 1 0,1-1-1,-1 1 1,0 3 0,-10 22-1056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0:43.3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 32479,'0'0'112,"12"0"-48,15 0-32,8 0-32,2 0 16,0 0-16,-4 0-16,-5-2-256,-13 0-1633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0:43.6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32463,'0'1'160,"21"1"-80,12-2-48,12 0-32,2 0 32,0 0-32,-3-9 0,-9 2-32,-11-1-160,-7 3-6115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0:44.0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165 75 32527,'0'-1'8,"0"0"1,0 0-1,0 0 1,0 0-1,0 0 0,0 0 1,-1 0-1,1 0 1,0-1-1,0 1 1,-1 0-1,1 0 1,-1 0-1,1 0 0,-1 0 1,1 0-1,-1 1 1,0-1-1,1 0 1,-1 0-1,0 0 0,0 0 1,0 1-1,0-1 1,1 0-1,-1 1 1,0-1-1,-2 0 0,1 1-8,-1-1 0,0 1-1,0-1 1,1 1 0,-1 0-1,0 0 1,1 1-1,-1-1 1,0 0 0,0 1-1,-3 1 1,1 0 0,1 0 0,-1 0 0,1 1 0,0-1 0,0 1 0,0 0 0,0 1 0,0-1 0,1 1 0,-1-1 0,1 1 0,0 0 0,0 0 0,0 0 0,1 1 0,0-1 0,-1 1 0,2-1 0,-3 6 0,-1 5 0,0 0 0,1 1 0,1-1 0,-2 31 0,4-32 0,-1 1 0,1 1 0,1-1 0,1 0 0,0 1 0,3 16 0,-3-28 0,0-1 0,1 1 0,-1 0 0,0-1 0,1 1 0,0-1 0,0 0 0,0 0 0,0 1 0,1-1 0,-1-1 0,1 1 0,-1 0 0,1-1 0,0 1 0,0-1 0,0 0 0,1 0 0,-1 0 0,0 0 0,1-1 0,0 1 0,-1-1 0,1 0 0,6 1 0,-2 0 0,0 0 0,0-1 0,0 0 0,0-1 0,0 0 0,0 0 0,0-1 0,0 0 0,0 0 0,14-4 0,-18 3 0,-1 0 0,1 0 0,0 0 0,0-1 0,-1 1 0,1-1 0,-1 1 0,0-1 0,0 0 0,0-1 0,0 1 0,-1 0 0,1-1 0,-1 0 0,0 1 0,0-1 0,0 0 0,-1 0 0,1 0 0,-1 0 0,2-7 0,0-7 0,0 0 0,-1 0 0,-1 1 0,-1-1 0,0 0 0,-1 0 0,-1 0 0,-1 0 0,-1 0 0,0 1 0,-1 0 0,-1 0 0,-9-19 0,13 31-7,-1 0 0,0 0 1,0 0-1,0 0 0,-1 0 0,0 1 1,0 0-1,0 0 0,0 0 0,-1 0 0,0 1 1,1-1-1,-1 1 0,0 0 0,-1 1 0,1-1 1,0 1-1,-1 0 0,1 0 0,-1 1 1,0 0-1,0 0 0,1 0 0,-1 1 0,0-1 1,0 1-1,0 1 0,0-1 0,1 1 0,-1 0 1,0 1-1,1-1 0,-1 1 0,-8 4 1,-35 18-765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0:51.1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31 328 31598,'-1'1'23,"0"-1"-1,-1 0 1,1 1-1,0-1 0,0 1 1,0 0-1,0-1 1,0 1-1,0 0 0,0 0 1,0 0-1,0 0 1,0-1-1,0 1 0,1 0 1,-1 0-1,0 1 1,1-1-1,-1 0 0,1 0 1,-1 0-1,1 0 1,-1 0-1,1 1 1,0-1-1,-1 2 0,-5 35 112,4-19-85,1 0 0,1 0-1,1 0 1,4 21-1,-5-35-45,1 0 0,1 0-1,-1-1 1,1 1 0,0 0-1,0 0 1,0-1 0,0 1-1,1-1 1,0 0 0,0 0-1,0 0 1,0 0 0,1 0-1,-1-1 1,1 0 0,0 1-1,0-1 1,0-1 0,8 5-1,-9-5-1,1-1 0,-1 0 0,1 1 0,-1-1 0,1-1-1,-1 1 1,1 0 0,0-1 0,-1 0 0,1 0 0,0 0-1,-1 0 1,1 0 0,0-1 0,-1 0 0,1 1 0,6-4-1,-5 2 2,0-1 0,-1 0 0,0 0-1,1 0 1,-1-1 0,0 1-1,-1-1 1,1 0 0,-1 0-1,1-1 1,2-4 0,4-9 1,-2 0 0,1 0 0,-2-1 0,-1 0 0,7-28 0,-2-21 0,-2 0 0,-4-1 0,-3-87 0,-2 131-2,0 24-1,0-1 1,-1 1-1,1 0 1,0-1-1,0 1 0,-1 0 1,1-1-1,-1 1 1,1 0-1,-1-1 0,1 1 1,-1 0-1,0 0 1,0 0-1,0 0 0,1-1 1,-1 1-1,0 0 1,-2-1-1,2 2 0,1 0 0,-1 0 1,0-1-1,1 1 0,-1 0 0,0 0 0,0 0 1,1 0-1,-1 0 0,0 0 0,0 0 0,1 0 1,-1 0-1,0 0 0,0 0 0,1 0 0,-1 0 0,0 1 1,1-1-1,-1 0 0,0 1 0,1-1 0,-1 0 1,0 1-1,1-1 0,-1 1 0,1-1 0,-1 1 1,1-1-1,-1 1 0,1 0 0,-1-1 0,1 1 1,-1-1-1,1 1 0,0 0 0,-1-1 0,1 1 1,0 0-1,0 1 0,-5 8 0,1 0 0,1 1 0,0 0 0,1 0 0,0 0 0,0 0 0,1 18 0,3 84 0,-2-110 0,2 17 1,1 0 0,0 0 0,2 0 0,0-1 0,1 1 0,1-1 0,10 19 0,-10-23 0,1-1 0,0-1-1,2 1 1,-1-2 0,1 1 0,1-1 0,0-1-1,1 1 1,17 11 0,-23-19 0,1 0 0,-1-1 0,1 0 0,-1 0 0,1-1 0,0 1 1,0-1-1,0-1 0,0 0 0,0 0 0,14 0 0,-18-1 0,0 0-1,0 0 1,0 0-1,0 0 1,-1-1-1,1 0 1,0 1 0,-1-1-1,1 0 1,0 0-1,-1 0 1,1-1-1,-1 1 1,0-1 0,1 1-1,-1-1 1,0 0-1,0 0 1,0 0 0,0 0-1,0 0 1,0 0-1,-1 0 1,1-1-1,-1 1 1,0-1 0,1 1-1,-1-1 1,0 0-1,-1 1 1,1-1-1,0-3 1,1-6-1,-1 0 0,0 0 0,-1 0 0,0 0 0,-1 0 0,-5-23 0,5 31 0,1 0 0,-1 0 0,-1 1 0,1-1 0,0 1 0,-1-1 0,0 1 0,0 0 0,0-1 0,0 1 0,0 0 0,-1 0 0,1 1 0,-1-1 0,0 0 0,0 1 0,0 0 0,0-1 0,0 1 0,0 1 0,-1-1 0,1 0 0,-1 1 0,1-1 0,-1 1 0,-4-1 0,43 5-16,41-2 1,-45-1-178,-22 0-447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0:51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23 32479,'0'-23'219,"0"26"-148,0 40-73,-1 36 2,0 16 0,12 105 0,-6-147-902,-5-60-1365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0:51.8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19 31711,'0'-3'656,"2"3"-480,25 0-96,12 0-48,10 0 0,5 0-32,-3 0 0,-1 0-32,-7-4-544,-8-7-15784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0:52.1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1 193 31262,'0'-8'87,"1"0"-1,0 0 0,1 0 0,0 0 1,0 0-1,0 0 0,1 1 0,1-1 1,-1 1-1,1 0 0,0 0 0,0 0 1,1 1-1,0-1 0,0 1 0,1 0 1,7-5-1,-6 4-89,0 1-1,1 1 1,0-1 0,0 1 0,0 1 0,1 0 0,-1 0-1,1 0 1,0 1 0,0 1 0,1-1 0,-1 1-1,0 1 1,14-1 0,-20 2 3,0 1 0,1-1 0,-1 0 0,0 1 0,0 0 0,0 0 0,0 0 0,0 0 0,0 0 0,0 1 0,0 0 0,0-1 0,-1 1 0,1 0 0,-1 0 0,1 0 0,-1 1 0,0-1 0,0 0 0,0 1 0,0 0 0,0-1 0,0 1 0,-1 0 0,1 0 0,-1 0 0,0 0 0,0 0 0,1 5 0,1 6 0,0 1 0,-1-1 0,0 0 0,-1 1 0,-2 19 0,0-22 0,-1 0 0,0-1 0,0 1 0,-1-1 0,-1 0 0,0 0 0,-1 0 0,0 0 0,0-1 0,-1 0 0,-1 0 0,0 0 0,-11 12 0,-13 11 0,-1-2 0,-45 33 0,28-23 0,34-28 0,15-13 0,1 0 0,-1 0 0,0 0 0,0 0 0,0 0 0,0 0 0,1 0 0,-1 0 0,0 0 0,0-1 0,0 1 0,1 0 0,-1 0 0,0 0 0,0 0 0,0 0 0,0 0 0,1 0 0,-1 0 0,0 0 0,0 0 0,0 1 0,1-1 0,-1 0 0,0 0 0,0 0 0,0 0 0,0 0 0,1 0 0,-1 0 0,0 0 0,0 0 0,0 1 0,0-1 0,0 0 0,1 0 0,-1 0 0,0 0 0,0 0 0,0 1 0,0-1 0,0 0 0,0 0 0,0 0 0,0 1 0,0-1 0,0 0 0,1 0 0,-1 0 0,0 0 0,0 1 0,0-1 0,0 0 0,0 0 0,0 0 0,-1 1 0,1-1 0,0 0 0,0 0 0,0 1 0,0-1 0,17-6 0,-1 0 0,19-11 0,-23 11 0,-1 0 0,1 1 0,0 0 0,0 1 0,0 0 0,1 1 0,13-2 0,-21 5-2,1-1-1,0 1 1,0 0 0,0 0-1,0 0 1,-1 1 0,1 0-1,0 0 1,0 1-1,-1-1 1,1 1 0,-1 1-1,0-1 1,1 1 0,-1 0-1,8 6 1,22 9-1076,-16-15-2030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0:52.5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200 479 29582,'4'-8'182,"-1"1"1,1-1-1,-2 0 1,1-1-1,-1 1 1,0 0-1,-1-1 1,0 1-1,0-1 1,-1 1-1,0-1 1,-1 1-1,0-1 1,0 1-1,0-1 1,-1 1-1,-4-10 1,4 13-188,-1 0 0,1 0 1,-1 0-1,0 1 0,0-1 1,0 1-1,-1 0 0,1 0 0,-1 0 1,0 0-1,0 1 0,-1-1 1,1 1-1,-1 0 0,1 1 1,-1-1-1,0 1 0,0 0 0,0 0 1,-1 0-1,1 1 0,0 0 1,-1 0-1,1 0 0,0 0 0,-1 1 1,-8 1-1,12-1 5,-1 0 0,1 0 0,-1 1 0,1-1 0,0 1 0,-1 0 0,1 0 0,0 0 0,0 0 0,0 0 0,0 0 0,0 1 0,0-1 0,0 1 0,0-1 0,0 1 0,-2 3 0,0-1 0,1 1 0,0 0 0,0 0 0,0 1 0,0-1 0,1 1 0,-2 5 0,0 8 0,0 0 0,0-1 0,0 32 0,4-43 0,0 0 0,0 0 0,0 0 0,1 0 0,0-1 0,0 1 0,1 0 0,-1 0 0,2-1 0,-1 0 0,1 1 0,0-1 0,0 0 0,7 10 0,-6-12 0,0 0 0,0 0 0,1 0 0,-1-1 0,1 1 0,0-1 0,0 0 0,0-1 0,0 1 0,0-1 0,1 0 0,-1 0 0,1-1 0,0 1 0,-1-1 0,1-1 0,10 1 0,-9 0 0,-1-1 0,1 0 0,0 0 0,0-1 0,-1 1 0,1-2 0,0 1 0,-1-1 0,13-5 0,-15 5 0,-1 0 0,1-1 0,-1 1 0,0-1 0,0 0 0,0 0 0,0 0 0,0 0 0,0-1 0,-1 1 0,0-1 0,0 0 0,0 0 0,0 1 0,0-1 0,-1 0 0,1-5 0,4-15 0,-2-1 0,-1 0 0,-1 0 0,-2 0 0,-2-36 0,1 14 0,-1 12 0,-9-47 0,5 44 0,-2-69 0,8 188-5,-2 8 23,21 173 1,-15-234-19,-3-16-1,1 1 0,0-1 1,0 1-1,2-1 1,-1 0-1,2 0 1,-1 0-1,12 19 1,-15-30-17,-1 0-1,1-1 1,-1 1 0,1 0 0,0-1 0,-1 1 0,1 0 0,0-1 0,0 1-1,-1-1 1,1 1 0,0-1 0,0 1 0,0-1 0,0 0 0,0 1 0,0-1 0,0 0-1,-1 0 1,1 0 0,0 0 0,0 1 0,1-2 0,9 1-1264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0:52.8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23 32415,'17'0'96,"13"0"-16,9 0-32,3 0-16,1 0-16,-6-6-16,-4 1-64,-11-1-256,-9 1-1393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0:53.2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31342,'0'7'753,"0"1"-401,19 3-192,16-7-80,8-3-64,4-1 0,1 0-16,-9 0 0,-6-3-16,-11-8-208,-5-2-1553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4:31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227 18 31550,'0'-1'35,"0"0"0,-1 0 0,1 0 0,0 0 0,0 1 0,-1-1 0,1 0 0,-1 0 0,1 1-1,0-1 1,-1 0 0,1 1 0,-1-1 0,0 0 0,1 1 0,-1-1 0,1 1 0,-1-1 0,0 1-1,1-1 1,-1 1 0,0-1 0,0 1 0,0 0 0,1-1 0,-1 1 0,0 0 0,0 0 0,0 0-1,1 0 1,-1 0 0,-2 0 0,-34-1-179,24 2 225,-136-1-46,149 0-6,3 209-19,-3 142-4,-9-146-6,9-203 0,0-1 0,1 0 1,-1 0-1,1 1 0,-1-1 1,1 0-1,0 0 0,-1 0 0,1 1 1,0-1-1,0 0 0,0 0 0,0 0 1,0 0-1,0-1 0,0 1 0,0 0 1,0 0-1,0 0 0,0-1 0,1 1 1,-1-1-1,0 1 0,1-1 0,-1 0 1,0 1-1,1-1 0,1 0 1,42 5 7,-43-5-8,200 7 0,-191-5-11,-10 0-153,-7-1-269,-11-1-1376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0:53.6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55 145 22314,'15'-36'9070,"34"-72"-7687,-50 134-1383,2-13 0,-1 495 0,-2-507 0,0 0 0,0 0 0,0-1 0,0 1 0,-1 0 0,1-1 0,0 1 0,0-1 0,-1 0 0,1 0 0,0 0 0,0 0 0,-1 0 0,-2-1 0,0 1 0,-73-4 0,156-5 0,-52 7 0,-9 2-1,0 0 0,0-2 0,0 0 0,0-1 0,21-7 1,-38 10-7,1-1 0,-1 1 0,0 0 1,1 0-1,-1 0 0,0 0 0,0-1 0,1 1 1,-1 0-1,0 0 0,0 0 0,1-1 0,-1 1 1,0 0-1,0-1 0,0 1 0,1 0 0,-1 0 1,0-1-1,0 1 0,0 0 0,0-1 0,0 1 1,0 0-1,0-1 0,0 1 0,0 0 1,0-1-1,0 1 0,0 0 0,0-1 0,0 0 1,0-6-661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1:08.7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60 32351,'146'-4'192,"224"-33"0,-336 28-181,-27 7-52,-1 0 0,1 0 0,-1 1 0,1 0 0,6-1 0,-21 2-732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1:09.2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1 474 31214,'0'0'843,"0"0"-836,0 0 1,0 0-1,0 1 0,0-1 0,0 0 0,0 0 0,0 0 0,0 0 0,0 0 0,0 1 0,0-1 0,0 0 0,0 0 0,0 0 1,0 0-1,0 0 0,0 1 0,0-1 0,0 0 0,0 0 0,0 0 0,0 0 0,0 1 0,0-1 0,0 0 0,0 0 1,0 0-1,0 0 0,0 0 0,0 0 0,1 1 0,-1-1 0,0 0 0,0 0 0,0 0 0,0 0 0,0 0 0,0 0 0,1 0 1,-1 0-1,0 1 0,0-1 0,0 0 0,0 0 0,0 0 0,1 0 0,-1 0 0,0 0 0,0 0 0,0 0 0,1 0 1,6 3 19,1 0 1,0-1 0,0 0 0,0 0 0,0 0 0,16 0 0,57-3-9,-39 0-7,-27 1-12,11 1 5,1-2-1,27-5 0,-46 5-3,-1 0 0,1-1-1,-1 0 1,0-1 0,0 0-1,0 0 1,0 0 0,0-1 0,0 0-1,-1 0 1,11-10 0,-15 12 0,0 0 0,0-1 1,-1 1-1,1-1 0,-1 0 0,1 1 1,-1-1-1,0 0 0,0 0 1,0 0-1,0 0 0,-1 0 1,1-5-1,-1-43 22,-1 28-19,0 9-4,0 0 0,-1-1 0,-1 1 0,0 0 0,-1 1 0,-1-1 0,-11-24 0,-56-88 0,59 105 0,10 16 0,2 2 0,-1 0 0,1 1 0,0-1 0,-1 1 0,0-1 0,1 1 0,-1 0 0,0 0 0,0 0 0,0 0 0,0 0 0,-1 0 0,1 0 0,0 1 0,-1-1 0,1 1 0,-5-2 0,6 4 0,1-1 0,0 1 0,-1-1 0,1 1 0,0 0 0,-1-1 0,1 1 0,0-1 0,0 1 0,-1 0 0,1-1 0,0 1 0,0 0 0,0-1 0,0 1 0,0 0 0,0 0 0,0-1 0,0 2 0,0 0 0,0 7 0,0 0 1,1-1 0,-1 1-1,2 0 1,-1-1-1,1 1 1,1-1-1,4 11 1,3 4 3,24 36 0,40 48-1,-45-67-3,46 84 0,-69-111 0,0 0 0,-1 1 0,-1-1 0,-1 1 0,0 0 0,3 27 0,-6-33 0,0 1 0,0 0 0,0-1 0,-1 1 0,-1 0 0,1-1 0,-1 1 0,-1-1 0,0 0 0,0 0 0,0 0 0,-7 11 0,-2-3-26,0 1 0,0-2 0,-25 24 0,-4-5-366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1:10.3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20 154 32031,'-16'-40'707,"14"88"-678,2-29-29,-1 4 0,1 0 0,2 0 0,0 0 0,7 29 0,-8-46 0,1-1 0,0 1 0,0 0 0,1 0 0,0-1 0,0 0 0,0 1 0,0-1 0,1 0 0,0 0 0,0-1 0,0 1 0,0-1 0,1 0 0,0 0 0,0-1 0,0 1 0,0-1 0,1 0 0,-1-1 0,9 4 0,-11-5 0,-1 0 0,1 0 0,-1 0 0,1 0 0,-1 0 0,1-1 0,0 0 0,0 1 0,-1-1 0,1 0 0,0 0 0,-1 0 0,1-1 0,0 1 0,-1-1 0,1 1 0,0-1 0,-1 0 0,1 0 0,-1 0 0,1 0 0,-1-1 0,0 1 0,1-1 0,-1 1 0,2-3 0,0-1 0,-1 1 0,0-1 0,0-1 0,-1 1 0,1 0 0,-1 0 0,0-1 0,-1 1 0,1-1 0,-1 0 0,0-9 0,6-109 0,-6 87 0,0 1 0,8-40 0,-8 73 0,0-1 0,-1 0 0,1 1 0,1-1 0,-1 1 0,0-1 0,1 1 0,0 0 0,0-1 0,0 1 0,0 0 0,0 0 0,1 1 0,-1-1 0,1 0 0,0 1 0,-1-1 0,1 1 0,0 0 0,1 0 0,3-2 0,-4 3 0,0 0 0,1 1 0,-1-1 0,0 1 0,1-1 0,-1 1 0,1 0 0,-1 0 0,0 1 0,1-1 0,-1 1 0,1-1 0,-1 1 0,0 0 0,0 0 0,0 1 0,1-1 0,-1 1 0,0-1 0,-1 1 0,1 0 0,3 3 0,44 45 0,-49-50 0,-1 0 0,0 0 0,0 0 0,0 0 0,0 0 0,1 0 0,-1 0 0,0 0 0,0 0 0,0 0 0,0 0 0,0 0 0,1 0 0,-1 0 0,0 0 0,0 0 0,0 0 0,0-1 0,0 1 0,1 0 0,-1 0 0,0 0 0,0 0 0,0 0 0,0 0 0,0 0 0,0-1 0,0 1 0,0 0 0,1 0 0,-1 0 0,0 0 0,0 0 0,0 0 0,0-1 0,0 1 0,0 0 0,0 0 0,0 0 0,0 0 0,0-1 0,0 1 0,0 0 0,0 0 0,0 0 0,0 0 0,0 0 0,0-1 0,0 1 0,0 0 0,0 0 0,0 0 0,-1 0 0,1 0 0,0-1 0,0 1 0,0 0 0,0 0 0,0 0 0,0 0 0,0 0 0,0 0 0,-1-1 0,0-1 0,0-1 0,0 0 0,-1 0 0,1 1 0,-1-1 0,0 1 0,0-1 0,0 1 0,0 0 0,0 0 0,0 0 0,-1 0 0,1 0 0,-1 0 0,1 1 0,-1-1 0,1 1 0,-1 0 0,0 0 0,0 0 0,0 0 0,0 0 0,0 0 0,0 1 0,0 0 0,-5-1 0,4 1 0,0 0 0,0 1 0,0-1 0,0 1 0,1-1 0,-1 1 0,0 0 0,0 1 0,1-1 0,-1 1 0,1-1 0,-1 1 0,1 0 0,0 1 0,0-1 0,-1 0 0,2 1 0,-1 0 0,0-1 0,-3 6 0,-1 4 0,1-1 0,0 1 0,1 0 0,0 0 0,1 0 0,1 0 0,0 1 0,-2 14 0,2 3 0,1 0 0,3 41 0,-1-66 0,0 0 0,1 0 0,-1 1 0,1-1 0,1 0 0,-1 0 0,1 0 0,-1 0 0,1 0 0,1-1 0,-1 1 0,1 0 0,0-1 0,0 0 0,0 0 0,0 0 0,1 0 0,-1 0 0,1-1 0,0 1 0,8 4 0,-4-4 0,0 0 0,1-1 0,0 0 0,0 0 0,0 0 0,0-1 0,1-1 0,-1 0 0,0 0 0,1-1 0,9 0 0,-16 0 0,-1-1 0,0 1 0,1 0 0,-1-1 0,0 1 0,0-1 0,0 0 0,1 0 0,-1 0 0,0 0 0,0 0 0,0 0 0,0 0 0,-1-1 0,1 1 0,0-1 0,2-2 0,-1 0 0,-1 1 0,1-1 0,-1 0 0,0-1 0,0 1 0,0 0 0,0 0 0,1-7 0,0-7 0,0 0 0,-1 0 0,0-27 0,-2 39 0,1-32 0,1 14 0,-2 0 0,0 0 0,-1 0 0,-2 0 0,0 0 0,-11-37 0,14 61 0,0 0 0,0 0 0,0 0 0,0 0 0,0 0 0,-1 0 0,1 0 0,0 0 0,0 1 0,0-1 0,0 0 0,0 0 0,0 0 0,0 0 0,0 0 0,0 0 0,0 0 0,0 0 0,0 0 0,-1 0 0,1 0 0,0 0 0,0 0 0,0 0 0,0 0 0,0 0 0,0 0 0,0 0 0,0 0 0,0 0 0,0 0 0,-1 0 0,1-1 0,0 1 0,0 0 0,0 0 0,0 0 0,0 0 0,0 0 0,0 0 0,0 0 0,0 0 0,0 0 0,0 0 0,0 0 0,0 0 0,0 0 0,0 0 0,0-1 0,0 1 0,0 0 0,0 0 0,0 0 0,0 0 0,0 0 0,0 0 0,0 0 0,-2 12 0,0 18 0,3-8 0,1 0 0,1 0 0,1-1 0,1 0 0,0 0 0,2 0 0,0 0 0,13 22 0,-13-25-1,0-1 1,2 0-1,0-1 0,1 0 1,0-1-1,1 0 0,18 19 1,-12-25-75,-3-7-197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1:10.7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13 32415,'11'0'176,"5"0"-80,9 0-64,3 0-16,3 0-16,-2-7 0,-2 5 0,-7-2 0,-5 4-64,-11 0-320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1:11.0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31182,'0'6'913,"0"-2"-481,10-1-272,15-3-112,10 0-16,2 0-32,0 0 0,-4 0 0,-7 0 0,-7 0 0,-11 0-32,-8-2-96,0-3-1137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1:14.0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124 212 9604,'0'-16'12651,"-1"0"-5778,-3-9-1933,0 0-4453,-3-24-3922,5 16 5082,2 31-1647,0 1 0,0-1 0,1 0 0,-1 0 0,0 0 0,1 0 0,-1 1 0,1-1 0,0 0 0,0 1 0,-1-1 0,1 0 0,0 1 0,1-1 0,-1 1 0,0-1 0,0 1 0,1 0 0,-1-1 0,0 1 0,1 0 0,-1 0 0,1 0 0,0 0 0,-1 0 0,4-1 0,0 1 0,-1-1 0,0 1 0,1 0 0,-1 1 0,1-1 0,-1 1 0,1 0 0,-1 0 0,1 0 0,7 2 0,-9-1 0,0 0 0,-1 0 0,1 1 0,0-1 0,-1 1 0,1 0 0,-1 0 0,1-1 0,-1 2 0,0-1 0,0 0 0,0 0 0,0 1 0,0-1 0,-1 1 0,1-1 0,-1 1 0,0 0 0,1-1 0,-1 1 0,0 0 0,-1 0 0,2 5 0,1 8 0,0-1 0,-1 1 0,0 18 0,-1-20 0,0-1 0,-2 1 0,1 0 0,-2-1 0,0 1 0,0-1 0,-1 0 0,-1 0 0,0 0 0,-1 0 0,-9 18 0,-11 5 0,0 0 0,-3-2 0,0-1 0,-2-2 0,-48 39 0,80-81 0,5 3 0,0 0 0,1 1 0,0-1 0,0 1 0,1 1 0,0 0 0,0 0 0,0 1 0,1 0 0,0 0 0,0 1 0,0 0 0,0 1 0,1 1 0,-1-1 0,1 1 0,0 1 0,12 0 0,-22 1 0,1 0 0,0 1 0,-1-1 0,1 0 0,0 1 0,-1 0 0,1-1 0,-1 1 0,1 0 0,-1 0 0,1 0 0,-1 0 0,1 0 0,-1 0 0,0 0 0,0 1 0,0-1 0,2 2 0,20 35 1,0-4-13,-21-32-51,1 0 0,0 0-1,0 0 1,0-1-1,0 1 1,0-1 0,0 0-1,0 0 1,0 0-1,1 0 1,-1-1 0,0 1-1,0-1 1,1 0-1,-1 0 1,6-1 0,19 1-1986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1:14.3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163 30 32431,'0'-29'277,"-3"61"-263,-1 0 0,-2 0 0,-16 55 0,4-19-11,11-41-3,-63 294 0,56-242-1,5 1-1,-1 86 0,10-165-1,0-1 1,1 1-1,-1-1 1,0 1 0,0-1-1,0 1 1,0-1-1,0 0 1,1 1-1,-1-1 1,0 1 0,0-1-1,1 0 1,-1 1-1,0-1 1,0 1 0,1-1-1,-1 0 1,1 0-1,-1 1 1,0-1-1,1 0 1,-1 1 0,1-1-1,-1 0 1,0 0-1,1 0 1,-1 0-1,1 0 1,-1 1 0,1-1-1,-1 0 1,1 0-1,-1 0 1,1 0-1,-1 0 1,0 0 0,1 0-1,20-7-471,3-21-1097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1:14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309 13 32207,'5'-13'421,"-18"23"-300,-3 2-135,-11 3 14,0-1 0,-2-2 0,1-1 0,-1-1 0,-1-1 0,-52 8 0,81-15 2,0 0 0,1 0 0,-1 0 0,0 0 0,1 0 1,0 0-1,0 0 0,-1-1 0,1 1 0,0 0 0,0 0 0,1 0 0,-1 3 0,1-2 1,-1 200-3,0-202 0,0-1 0,1 0 0,-1 1 0,0-1 0,1 0 0,-1 0 0,1 1 0,-1-1 0,0 0 0,1 0 0,-1 0 0,1 0 0,-1 1 0,1-1 0,-1 0 0,1 0 0,-1 0 0,0 0 0,1 0 0,-1 0 0,1 0 0,-1 0 0,1-1 0,-1 1 0,1 0 0,-1 0 0,1 0 0,-1 0 0,1-1 0,-1 1 0,48-21 0,-41 18 0,0-1 0,0 0 0,0 1 0,1 1 0,-1-1 0,1 1 0,0 1 0,11-2 0,-13 2 0,0 1 0,0 0 0,-1 0 0,1 1 0,0 0 0,-1 0 0,1 0 0,0 1 0,-1-1 0,9 5 0,-10-3 0,0-1 0,-1 1 0,1 0 0,-1 0 0,0 1 0,0-1 0,0 1 0,0-1 0,-1 1 0,1 0 0,-1 0 0,0 0 0,3 9 0,-2-5 0,0 0 0,-1 0 0,0 1 0,0-1 0,0 1 0,-1-1 0,-1 1 0,1 0 0,-2 0 0,1-1 0,-1 1 0,-4 16 0,4-20 0,-1 0 0,0 0 0,0 0 0,0-1 0,-1 1 0,1-1 0,-1 0 0,0 1 0,-1-1 0,1-1 0,-1 1 0,0 0 0,1-1 0,-1 0 0,-1 0 0,1 0 0,0 0 0,-1-1 0,0 0 0,1 0 0,-1 0 0,-10 2 0,6-1-25,-1-1 0,1-1 0,-1 1 0,1-2 0,-1 1 1,1-1-1,-1-1 0,0 0 0,1 0 0,-1-1 0,1 0 0,0-1 0,0 0 0,0 0 1,0-1-1,0 0 0,-12-8 0,-2-5-1544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1:15.8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27 389 31919,'-1'1'36,"-1"-1"1,1 1 0,0 0 0,0 0 0,0 0 0,0 0 0,0 0 0,0 0-1,0 1 1,1-1 0,-1 0 0,0 0 0,1 1 0,-1-1 0,1 0 0,-1 1-1,1-1 1,-1 1 0,1-1 0,0 0 0,0 3 0,-7 33-83,7-33 46,-2 7 2,1-1-1,1 1 1,-1 0-1,2 0 1,2 20-1,-2-28 0,-1-1-1,1 1 0,0 0 1,0-1-1,1 0 1,-1 1-1,0-1 1,1 0-1,0 1 0,-1-1 1,1 0-1,0 0 1,0 0-1,0-1 1,0 1-1,1 0 1,-1-1-1,0 0 0,1 1 1,-1-1-1,1 0 1,-1 0-1,1 0 1,-1 0-1,1-1 0,0 1 1,-1-1-1,5 0 1,-3 1 0,0-1 1,0 0-1,-1 0 0,1 0 1,0-1-1,0 1 1,0-1-1,-1 0 1,1 0-1,0 0 1,-1-1-1,1 1 0,-1-1 1,1 0-1,4-4 1,-2 2-1,-1-1-1,0 0 1,0 0 0,0-1 0,-1 1-1,0-1 1,0 0 0,3-7-1,2-5 0,-2 0 0,0-1 0,-1 1 0,-1-1 0,5-30 0,-4-11 2,-2 0 0,-8-113-1,4 164 3,-1 1-1,0-1 0,0 0 1,-1 0-1,0 1 0,-1-1 1,-4-10-1,7 19-3,0 0 0,0-1 0,0 1 0,0 0 0,0 0 0,0 0 0,-1-1 0,1 1 0,0 0 0,0 0 0,0 0 0,0 0 0,0-1 0,0 1 0,-1 0 0,1 0 0,0 0 0,0 0 0,0 0 0,-1-1 0,1 1 0,0 0 0,0 0 0,0 0 0,-1 0 0,1 0 0,0 0 0,0 0 0,0 0 0,-1 0 0,1 0 0,0 0 0,0 0 0,0 0 0,-1 0 0,1 0 0,0 0 0,0 0 0,-1 0 0,1 0 0,0 0 0,0 0 0,0 1 0,-1-1 0,1 0 0,0 0 0,0 0 0,0 0 0,0 0 0,-1 0 0,1 1 0,0-1 0,0 0 0,0 0 0,0 0 0,0 1 0,0-1 0,0 0 0,-1 0 0,1 0 0,0 1 0,0-1 0,0 0 0,0 0 0,0 0 0,0 1 0,0-1 0,0 0 0,-4 18 0,0 20 0,1 0 0,3 0 0,1 0 0,1 1 0,3-1 0,15 63 0,-16-87 0,0 0 0,2-1 0,-1 0 0,2 0 0,0-1 0,9 13 0,-13-20 0,0-1 0,1 0 0,0 0 0,0-1 0,0 1 0,0-1 0,0 1 0,1-2 0,-1 1 0,1 0 0,0-1 0,0 0 0,0 0 0,0 0 0,0 0 0,1-1 0,-1 0 0,11 1 0,-12-2 0,0 0 0,0 0 0,1 0 0,-1 0 0,0-1 0,0 0 0,0 0 0,0 0 0,8-3 0,-10 3 0,0 0 0,0-1 0,-1 1 0,1-1 0,0 0 0,-1 1 0,1-1 0,-1 0 0,1 0 0,-1 0 0,0 0 0,0 0 0,0-1 0,0 1 0,0 0 0,0 0 0,-1-1 0,1 1 0,0-3 0,0-4 0,0 0 0,0 0 0,0 0 0,-1 0 0,-1 0 0,1 1 0,-2-1 0,1 0 0,-5-15 0,5 21 0,0-1 0,-1 1 0,1 0 0,0 0 0,-1 0 0,0 1 0,0-1 0,0 0 0,0 1 0,0-1 0,0 1 0,0 0 0,-1-1 0,0 1 0,1 0 0,-1 1 0,0-1 0,0 0 0,0 1 0,0-1 0,0 1 0,0 0 0,0 0 0,0 1 0,-1-1 0,1 0 0,-7 1 0,132 8 3,-41-2-43,-68-5-139,-6-1-485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4:32.0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19 120 31919,'3'-9'41,"1"1"1,0 0-1,1 0 1,0 1-1,0 0 0,1-1 1,0 2-1,0-1 1,1 1-1,10-9 1,-12 11-22,0 1 0,1 0 1,-1-1-1,1 2 0,-1-1 0,1 1 1,0 0-1,0 0 0,0 1 0,0-1 1,0 1-1,0 1 0,0-1 0,0 1 1,0 0-1,8 1 0,-12 0-20,0-1 0,0 1 0,0 0 0,0 0 0,0 0 0,-1 0 0,1 0 0,0 1 0,-1-1 0,1 0 0,-1 1 0,1-1 0,-1 1 0,0 0 0,1-1 0,-1 1 0,0 0 0,0 0 0,0-1 0,-1 1 0,1 0 0,0 0 0,-1 0 0,1 0 0,-1 0 0,1 3 0,1 7 0,-1 0 0,1 26 0,-2-37 0,-1 11 0,1 0 0,-2 0 0,0-1 0,0 1 0,-1 0 0,0-1 0,-1 1 0,-10 21 0,3-14 0,0-1 0,-1-1 0,-1 0 0,-18 19 0,16-18 0,-1-2 0,0 1 0,-2-2 0,0 0 0,-20 12 0,35-26 3,5-30 10,-1 27-13,1 1 0,0-1 0,-1 0 0,1 1 0,0 0 0,0-1 0,0 1 0,0 0 0,0 0 0,0 0 0,0 0 0,0 0 0,1 0 0,-1 1 0,0-1 0,1 1 0,-1 0 0,0-1 0,0 1 0,1 0 0,-1 1 0,3-1 0,-2 0 0,1 0 0,0 1 0,-1 0 0,1-1 0,-1 1 0,0 0 0,1 0 0,-1 1 0,0-1 0,0 1 0,1 0 0,-1 0 0,4 3 0,35 45-1,14 16 4,-50-60-6,0-1 0,0 0 0,0 0 0,1-1 0,-1 0 1,1 0-1,0 0 0,13 4 0,17-5-779,-21-3-1822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1:16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32 31038,'2'0'1601,"15"0"-1537,8-8-32,7-3-32,3 6 0,-2-1 0,-8 4 0,-9 2-32,-9 0-192</inkml:trace>
  <inkml:trace contextRef="#ctx0" brushRef="#br0" timeOffset="1">0 243 31438,'6'4'801,"21"-3"-433,8-1-256,6 0-96,4 0 16,-4-1-32,-4-5 0,-8-1 0,-8-1-48,-15 1-320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1:18.1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21 31502,'0'2'1233,"7"-2"-1233,13 0 32,9-4-32,2-5 0,-6 5 0,-3 1 0,-10 1 0,-3 2 0,-5 0 0,-2 0 0,0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1:18.7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1 216 31566,'2'-7'115,"0"0"0,1 0-1,0 0 1,0 1-1,1-1 1,0 1 0,0 0-1,7-8 1,12-22-42,-18 27-64,-1 1-1,0-1 1,-1-1 0,0 1 0,-1 0-1,0-1 1,0 1 0,-1-1 0,0 1-1,-1-12 1,0 482-9,0-460 0,-1 0 0,1-1 0,-1 0 0,0 1 0,1-1 0,-1 1 0,1-1 0,-1 0 0,0 1 0,0-1 0,1 0 0,-1 0 0,0 1 0,1-1 0,-1 0 0,0 0 0,0 0 0,1 0 0,-1 0 0,0 0 0,1 0 0,-1 0 0,0 0 0,0-1 0,0 1 0,0 0 0,-63 0 0,302 0-317,-237 0-663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1:19.0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165 15 32527,'4'-12'131,"-3"9"-43,-2 12-57,0-2-41,-51 224 10,31-147 0,-11 32 0,16-64 0,2 0 0,3 1 0,2 0 0,-3 71 0,12-123-1,0-1 0,-1 0 0,1 1 0,1-1 0,-1 1 0,0-1 0,0 1 0,0-1 0,0 1 0,0-1 0,0 0-1,0 1 1,1-1 0,-1 1 0,0-1 0,0 0 0,1 1 0,-1-1 0,0 0 0,0 1 0,1-1 0,-1 0 0,0 1 0,1-1 0,-1 0 0,1 1 0,-1-1 0,0 0 0,1 0 0,-1 0 0,1 0 0,-1 1 0,1-1 0,-1 0 0,1 0-1,17-6-344,4-18-903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1:19.7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192 30 32447,'5'-5'48,"1"1"1,0 0-1,1-1 1,-1 2-1,10-5 1,-83 32-19,20-8-31,-69 34 1,114-48 0,1 0 0,0 0 0,1 0 0,-1 0 0,0 1 0,1-1 0,-1 0 0,1 0 0,-1 1 0,1-1 0,0 0 0,0 1 0,0-1 0,1 0 0,-1 0 0,1 3 0,-1 4 0,0 155 0,1-164 0,0 1 0,0-1 0,0 0 0,0 0 0,0 1 0,0-1 0,0 0 0,0 0 0,0 0 0,0 0 0,0 0 0,0 0 0,0-1 0,0 1 0,0 0 0,0 0 0,0-1 0,0 1 0,0-1 0,1 0 0,25-16 0,-21 12 0,0 1 0,0 1 0,0-1 0,0 1 0,0 0 0,0 0 0,1 1 0,0-1 0,-1 2 0,1-1 0,0 1 0,12-1 0,-13 1 0,-1 1 0,0 1 0,0-1 0,1 1 0,-1 0 0,0 0 0,0 0 0,0 1 0,9 3 0,-11-3 0,0 0 0,0 0 0,-1 1 0,1-1 0,-1 1 0,0 0 0,1-1 0,-1 1 0,0 0 0,-1 0 0,1 0 0,0 0 0,-1 1 0,0-1 0,2 6 0,0 1 0,-1 1 0,0-1 0,0 0 0,-1 1 0,0-1 0,-1 1 0,0-1 0,-1 1 0,-2 14 0,1-18 0,1 0 0,-1-1 0,-1 1 0,1 0 0,-1-1 0,0 1 0,-1-1 0,0 0 0,0 0 0,0 0 0,0-1 0,-1 1 0,0-1 0,-8 7 0,6-8-3,1 0 0,-1 0 0,0 0 0,0 0 0,-1-1 0,1-1 0,-1 1 0,1-1 0,-1 0 0,0-1-1,0 0 1,0 0 0,0-1 0,0 0 0,0 0 0,1-1 0,-1 0 0,0 0 0,0-1 0,-8-2 0,8 0-189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1:21.0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6 217 32159,'-2'28'544,"0"3"-543,1-12 2,0 1 0,4 24 0,-3-40-2,0-1-1,1 1 0,-1-1 0,1 0 1,0 1-1,0-1 0,0 0 1,1 1-1,-1-1 0,1 0 0,0 0 1,-1 0-1,2-1 0,-1 1 1,0 0-1,0-1 0,1 1 0,-1-1 1,4 3-1,-4-5 0,-1 1 1,0 0-1,1 0 1,0-1-1,-1 1 1,1-1-1,-1 1 1,1-1-1,-1 0 1,1 0-1,0 0 1,-1 0-1,1 0 1,0 0-1,-1 0 1,1 0-1,-1-1 1,1 1-1,0 0 1,-1-1-1,1 1 1,-1-1-1,1 0 1,-1 0-1,0 0 1,1 1-1,-1-1 1,0 0-1,1 0 1,-1-1-1,0 1 1,0 0-1,0 0 1,0-1-1,0 1 1,0 0-1,-1-1 1,1 1-1,0-1 1,0-2-1,5-8 7,-2-1-1,1 1 1,4-26 0,-6 25-6,15-81-1,-15 66 0,2 0 0,2 0 0,0 1 0,19-44 0,-25 69 0,0-1 0,0 1 0,1 0 0,-1 0 0,1-1 0,0 1 0,0 0 0,0 0 0,0 1 0,0-1 0,0 0 0,0 1 0,1-1 0,-1 1 0,0 0 0,1-1 0,-1 1 0,5-1 0,-6 2 0,1 0 0,0 0 0,0 0 0,0 0-1,0 0 1,-1 0 0,1 0 0,0 0 0,0 1-1,0-1 1,-1 1 0,1-1 0,0 1 0,-1 0-1,1 0 1,0 0 0,-1 0 0,1 0 0,-1 0-1,0 0 1,1 0 0,-1 0 0,0 1-1,0-1 1,1 1 0,-1-1 0,1 2 0,19 34 5,-22-37-5,1-1 0,-1 1 0,0-1 0,1 1 0,-1-1 0,1 1 0,-1-1 0,0 1 0,1 0 0,-1-1 0,0 1 0,1 0 0,-1 0 0,0-1 0,0 1 0,1 0 0,-1 0 0,0 0 0,0 0 0,1 0 0,-1 0 0,0 0 0,0 0 0,1 0 0,-1 0 0,-1 1 0,-25 3 0,22-1 0,-1 0 0,1 0 0,-1 1 0,1 0 0,0 0 0,1 0 0,-1 1 0,1-1 0,-1 1 0,2 0 0,-1 0 0,0 1 0,1-1 0,-3 7 0,-2 4-6,2-1 1,-1 1 0,2 1 0,-5 20-1,7-22 5,0 0 1,1 0-1,1 1 0,1-1 0,0 1 0,0-1 0,2 0 0,3 18 0,-4-27 2,1-1 0,-1 0 1,1 0-1,1 1 0,-1-1 0,1 0 0,-1-1 0,1 1 0,1-1 1,-1 1-1,1-1 0,0 0 0,0 0 0,0 0 0,0-1 0,1 1 0,-1-1 1,1 0-1,0-1 0,0 1 0,0-1 0,0 0 0,0 0 0,1 0 1,9 1-1,1 0 1,0-1 0,0 0 0,0-2 0,0 0 0,21-2 0,-31 1-7,1 0 0,-1 0 0,1-1-1,-1 0 1,0 0 0,1 0 0,-1-1 0,0 0 0,-1 0 0,1 0 0,0-1 0,-1 0 0,0 0 0,0 0-1,7-8 1,6-17-240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1:21.3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45 30590,'0'-11'2081,"0"3"-2017,11-3-32,20 4-32,6-1 0,6 8 0,-4 0-32,-8 0-48,-11 0-784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1:21.6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31102,'0'1'1217,"2"1"-993,23 0-80,10-2-96,6 0-16,0 0-32,-2 0 0,-6 0 0,-8 0-48,-13 0-336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1:35.5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 29053,'0'0'2156,"19"0"-937,262-11-981,-286 12-519,-6 2-522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1:36.2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28 231 31775,'1'-70'478,"12"-85"1,-11 149-476,0 7-3,1 8 0,27 288 32,-18-135-32,-10-145-1,0 1-1,-2 0 1,-2 23 0,2-40 0,0 0-1,-1-1 1,1 1 0,-1 0 0,1-1 0,-1 1 0,0-1-1,1 1 1,-1-1 0,1 1 0,-1-1 0,0 1 0,1-1-1,-1 0 1,0 1 0,0-1 0,1 0 0,-1 0 0,0 0-1,0 1 1,1-1 0,-1 0 0,0 0 0,-1 0 0,-22 1 5,20-1-6,-34 0 2,29 0 0,27 0 0,15 0 1,0-1-1,0-2 1,49-9 0,-77 11-1976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4:33.1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149 59 30926,'33'-58'1774,"-33"68"-1755,-11 27-16,-1 0 0,-3-1 0,-21 39 0,-5 14 1,30-63-4,-3 5 0,1 1 0,-14 57 0,26-88 0,1 0 0,0 1 0,0-1 0,0 0 0,0 0 0,0 1 0,0-1 0,0 0 0,0 0 0,0 1 0,0-1 0,1 0 0,-1 0 0,0 0 0,1 0 0,-1 1 0,1-1 0,-1 0 0,1 0 0,0 0 0,-1 0 0,1 0 0,0 0 0,0 0 0,0 0 0,0-1 0,0 1 0,0 0 0,0 0 0,0-1 0,0 1 0,0-1 0,0 1 0,0-1 0,1 1 0,-1-1 0,0 0 0,0 1 0,2-1 0,6 1 0,1 0 0,-1 0 0,1-1 0,13-2 0,0 1 0,215 1-3,-237 0-10,-7 5-246,-9-3-274,-3-2-788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1:36.6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134 34 32223,'7'-34'493,"-8"68"-469,-12 28-10,-24 65 0,3-11-15,18-52-10,2 1-1,3 0 1,-3 120 0,14-184-256,4-1-686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1:37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284 8 32367,'0'0'6,"1"0"1,-1-1-1,0 1 0,0 0 1,0 0-1,0 0 1,0 0-1,0 0 0,0 0 1,0-1-1,0 1 1,0 0-1,0 0 0,0 0 1,0 0-1,0-1 1,0 1-1,0 0 0,0 0 1,0 0-1,0 0 0,0 0 1,0-1-1,0 1 1,0 0-1,0 0 0,0 0 1,0 0-1,0 0 1,0 0-1,0-1 0,-1 1 1,1 0-1,0 0 1,0 0-1,0 0 0,0 0 1,0 0-1,0 0 1,0 0-1,-1-1 0,1 1 1,0 0-1,0 0 1,0 0-1,0 0 0,0 0 1,-1 0-1,1 0 1,0 0-1,0 0 0,0 0 1,0 0-1,-15-1 49,-18 4-87,-181 48 32,214-50 1,-1-1 1,0 1-1,1-1 0,-1 1 1,1-1-1,-1 1 0,1-1 1,-1 1-1,1-1 0,-1 1 1,1 0-1,0-1 1,-1 1-1,1 0 0,0-1 1,-1 1-1,1 0 0,0 0 1,0-1-1,0 1 0,0 0 1,0 0-1,0-1 0,0 1 1,0 1-1,0 24-7,1-19 9,-13 209-3,12-215 0,0-1 0,0 0 0,0 0 0,0 1 0,0-1 0,0 0 0,1 0 0,-1 0 0,0 0 0,0 1 0,0-1 0,1 0 0,-1 0 0,0 0 0,0 0 0,1 0 0,-1 0 0,0 1 0,0-1 0,1 0 0,-1 0 0,0 0 0,0 0 0,1 0 0,-1 0 0,0 0 0,0 0 0,1 0 0,-1 0 0,0 0 0,0 0 0,1 0 0,-1 0 0,0-1 0,0 1 0,1 0 0,-1 0 0,0 0 0,0 0 0,0 0 0,1 0 0,-1-1 0,0 1 0,0 0 0,1-1 0,10-5 0,14-12 0,-18 12 0,1 0 0,0 0 0,0 0 0,0 1 0,1 1 0,0-1 0,0 1 0,0 1 0,0 0 0,1 0 0,0 1 0,16-3 0,-21 5 0,0 0 0,-1 0 0,1 0 0,-1 0 0,1 1 0,-1 0 0,1-1 0,-1 2 0,1-1 0,-1 1 0,5 1 0,-6 0 0,0-1 0,0 1 0,0-1 0,0 1 0,-1 0 0,1 0 0,-1 0 0,0 0 0,0 1 0,0-1 0,0 0 0,0 1 0,1 5 0,0-2 0,-1-1 0,0 1 0,0-1 0,0 1 0,-1 0 0,0 0 0,0 0 0,-1 0 0,1-1 0,-2 1 0,1 0 0,-1 0 0,0 0 0,0 0 0,-1 0 0,0-1 0,0 1 0,-1-1 0,0 1 0,0-1 0,0 0 0,-1 0 0,0-1 0,0 1 0,0-1 0,-1 1 0,1-1 0,-2-1 0,1 1 0,0-1 0,-12 7 0,9-6-3,1-1 0,-1 0-1,0-1 1,0 0 0,0 0 0,-1-1 0,1 0 0,-1-1-1,1 0 1,-1 0 0,1 0 0,-1-1 0,0-1 0,1 1-1,-1-2 1,1 1 0,-1-1 0,1 0 0,-1-1-1,-10-4 1,0-4-202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1:38.7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329 564 32047,'0'-22'142,"-1"0"1,-5-28 0,4 40-113,0 1 1,-1 0-1,0 0 1,0 0-1,-1 0 1,-1 1-1,-8-14 1,9 16-30,1 0-1,-1 0 1,-1 1 0,1 0-1,-1 0 1,0 0 0,0 0-1,0 1 1,0 0 0,-1 0-1,0 0 1,0 1 0,0 0-1,0 0 1,-1 0 0,1 1-1,-1 0 1,1 0 0,-1 1-1,0 0 1,1 0 0,-1 1-1,-9-1 1,11 2-1,0-1 0,0 1 0,-1 0 0,1 1 0,0-1 0,0 1 0,1 0 0,-1 0 0,0 1 0,1-1 0,-1 1 0,1 0 0,0 0 0,0 0 0,0 1 0,0-1 0,1 1 0,-1 0 0,1 0 0,0 1 0,0-1 0,-4 10 0,0-2 0,2 1 0,-1 0 0,2 1 0,-1-1 0,2 1 0,0-1 0,-2 22 0,3-16 0,1 1 0,1-1 0,1 0 0,1 1 0,0-1 0,7 27 0,-7-41 0,-1 0 0,1 0 0,0 1 0,1-1 0,-1-1 0,1 1 0,0 0 0,0-1 0,0 1 0,1-1 0,0 0 0,0 0 0,0 0 0,0-1 0,0 1 0,1-1 0,0 0 0,-1 0 0,1-1 0,0 1 0,0-1 0,1 0 0,-1-1 0,0 1 0,1-1 0,8 1 0,-7-1 0,0-1 0,0 1 0,0-1 0,0-1 0,-1 1 0,1-1 0,0-1 0,0 1 0,0-1 0,-1 0 0,1 0 0,-1-1 0,0 0 0,0 0 0,10-7 0,-8 3 0,-1 1 0,0-1 0,0-1 0,-1 1 0,0-1 0,0 0 0,-1-1 0,0 1 0,0-1 0,5-13 0,-4 3 0,0 0 0,-1 0 0,0 0 0,-2-1 0,2-30 0,-6-100-3,-4 107-6,-1 0-1,-15-53 0,-9-58 39,54 351-21,-12-115 14,18 94-15,-25-154-9,2 1 0,0-1 1,1-1-1,1 0 1,17 30-1,-24-48-68,-1-2 32,-1 0 1,1 0 0,-1-1-1,1 1 1,-1 0 0,1 0-1,-1 0 1,1-1 0,0 1 0,-1 0-1,1 0 1,0-1 0,0 1-1,-1-1 1,1 1 0,0-1-1,0 1 1,0-1 0,0 1-1,0-1 1,0 0 0,-1 0 0,3 1-1,4-1-3566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1:39.0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32431,'13'0'192,"7"0"-160,9 0 0,6 0-32,2 0 0,-2 0 0,-8 0-96,-7 0-913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1:39.3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30 32255,'27'0'272,"8"0"-144,8 0-80,2-7-32,-3-1-16,-12 1 0,-7 3-48,-15 0-512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1:41.9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 28 32063,'0'0'26,"-1"-1"0,1 0 0,0 1 0,-1-1 1,1 0-1,0 1 0,-1-1 0,1 0 0,0 0 1,0 1-1,-1-1 0,1 0 0,0 0 0,0 1 1,0-1-1,0 0 0,0 0 0,0 0 0,1 1 1,-1-1-1,0 0 0,0 0 0,20-4 92,-19 5-134,182-6 16,-135 7 0,-48-1 0,0 0 0,1 0 0,-1 0 0,0 0 0,0 0 0,0 0 0,1 0 0,-1 0 0,0 1 0,0-1 0,0 0 0,1 0 0,-1 0 0,0 0 0,0 1 0,0-1 0,0 0 0,1 0 0,-1 0 0,0 1 0,0-1 0,0 0 0,0 0 0,0 1 0,0-1 0,0 0 0,0 0 0,0 1 0,0-1 0,0 0 0,0 0 0,0 1 0,0-1 0,0 0 0,0 0 0,0 1 0,0-1 0,0 0 0,0 0 0,0 1 0,0-1 0,0 0 0,0 0 0,0 1 0,-1-1 0,1 0 0,0 0 0,-6 12 0,-7 3 0,0-2 0,-1 0 0,-1 0 0,-28 18 0,-22 19 0,48-36 0,11-10 0,1 1 0,-1-1 0,1 1 0,-1 0 0,2 1 0,-1-1 0,0 1 0,1 0 0,0 0 0,1 0 0,-5 11 0,8-16 0,0-1 0,0 1 0,0 0 0,0-1 0,1 1 0,-1 0 0,0 0 0,0-1 0,1 1 0,-1 0 0,0-1 0,1 1 0,-1-1 0,1 1 0,-1 0 0,1-1 0,-1 1 0,1-1 0,0 1 0,-1-1 0,1 0 0,-1 1 0,1-1 0,0 1 0,1-1 0,22 11 0,-17-8 0,2 1 0,10 4 0,0 2 0,-1 0 0,33 23 0,-46-29 0,-1 0 0,0 0 0,0 0 0,0 0 0,0 1 0,-1-1 0,0 1 0,0 0 0,0 0 0,0 0 0,-1 0 0,0 1 0,0-1 0,0 1 0,-1-1 0,0 1 0,0 0 0,0 0 0,-1 5 0,0-8 0,-1-1 0,0 1 0,1-1 0,-1 1 0,0-1 0,0 1 0,-1-1 0,1 0 0,0 0 0,-1 1 0,0-1 0,1 0 0,-1-1 0,0 1 0,0 0 0,0 0 0,0-1 0,0 1 0,0-1 0,-1 0 0,1 1 0,0-1 0,-1 0 0,1 0 0,-5 0 0,-5 3 0,0-1 0,1 0 0,-1-1 0,-17 2 0,11-3 0,-4 0 0,-46-2 0,67 1-5,0 0 0,0-1 1,1 1-1,-1 0 0,0-1 0,1 1 0,-1-1 1,1 1-1,-1-1 0,1 1 0,-1-1 1,1 1-1,-1-1 0,1 0 0,-1 1 0,1-1 1,-1 1-1,1-1 0,0 0 0,0 1 0,-1-1 1,1 0-1,0 0 0,0 1 0,0-1 0,0 0 1,0 0-1,0 1 0,0-1 0,0 0 1,0 0-1,0 1 0,0-1 0,1-1 0,-1 0-67,0-9-568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1:42.2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21 31102,'-1'-20'1614,"-76"195"-1611,23-27-3,-48 204 0,97-326-1,2 1-1,0-1 1,1 28 0,2-51-13,0-3 6,0 0 0,0 0 1,0 0-1,0 1 0,0-1 1,0 0-1,0 0 0,0 0 0,0 0 1,0 1-1,0-1 0,0 0 1,0 0-1,0 0 0,0 1 1,0-1-1,0 0 0,0 0 0,0 0 1,0 0-1,0 1 0,0-1 1,1 0-1,-1 0 0,0 0 0,0 0 1,0 0-1,0 1 0,0-1 1,0 0-1,1 0 0,-1 0 0,0 0 1,0 0-1,0 0 0,0 0 1,1 0-1,-1 0 0,0 1 0,0-1 1,0 0-1,0 0 0,1 0 1,-1 0-1,0 0 0,0 0 1,0 0-1,1 0 0,-1 0 0,0 0 1,0 0-1,0-1 0,0 1 1,1 0-1,-1 0 0,13 0-1126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1:42.9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320 15 31839,'0'0'17,"0"0"1,1-1-1,-1 1 1,0 0-1,0 0 1,0-1-1,1 1 1,-1 0-1,0 0 1,0-1 0,0 1-1,0 0 1,0-1-1,1 1 1,-1 0-1,0-1 1,0 1-1,0 0 1,0-1-1,0 1 1,0 0-1,0-1 1,0 1 0,0 0-1,0 0 1,0-1-1,-1 1 1,1 0-1,0-1 1,0 1-1,0 0 1,0-1-1,0 1 1,0 0-1,-1 0 1,1-1 0,0 1-1,0 0 1,-1 0-1,1-1 1,0 1-1,0 0 1,-1 0-1,1 0 1,0 0-1,0-1 1,-1 1-1,-22-1 119,-26 10-190,-8 11 64,35-11-15,-1-1-1,1-1 1,-1-1 0,0-1 0,-1-1-1,-24 1 1,45-5 5,3 2 2,0 0 0,0-1 0,-1 1 1,1-1-1,0 1 0,1 0 0,-1-1 0,0 1 0,0-1 0,1 1 1,-1 0-1,1-1 0,-1 1 0,2 1 0,-1 0-2,3 19 0,0 0 0,-2 0 0,1 40 0,-3-35 0,7 46 0,-7-71-1,0-1 1,0 0-1,1 1 0,-1-1 0,0 0 1,1 1-1,-1-1 0,1 0 0,-1 0 1,1 0-1,0 1 0,-1-1 0,1 0 1,0 0-1,0 0 0,0 0 0,0 0 1,2 1-1,-2-2 0,-1 1 1,1-1-1,0 0 1,0 0 0,0 0-1,0 0 1,0 0-1,0 0 1,0 0-1,-1 0 1,1 0-1,0 0 1,0-1-1,0 1 1,0 0-1,0-1 1,-1 1-1,1 0 1,0-1-1,0 1 1,0-2-1,7-4-1,-1 0 0,0-1 0,0 0 0,8-10 0,0-1 2,-6 12-1,0-1 1,0 2-1,1-1 0,-1 1 0,1 1 0,1 0 0,-1 0 1,0 1-1,1 0 0,0 1 0,0 0 0,-1 1 0,1 0 1,0 0-1,19 3 0,-27-2 1,0 0 0,0 1 0,0 0 0,0 0 0,0 0 0,0 0 0,0 0 0,0 1 0,0-1 0,-1 1 0,1-1 0,-1 1 0,1 0 0,-1 0 0,1 1 0,-1-1 0,0 0 0,0 1 0,0-1 0,0 1 0,-1 0 0,1-1 0,-1 1 0,0 0 0,1 0 0,-1 0 0,1 6 0,1 4 0,-1 1 0,0-1 0,0 1 0,-2 0 0,0 15 0,0-25 0,-1 0 0,1-1 0,-1 1 1,0 0-1,0-1 0,0 1 0,-1-1 0,1 0 0,-1 1 0,0-1 0,1 0 1,-2 0-1,-3 6 0,0-4 1,1 1-1,-1-1 1,0 0 0,-1-1-1,1 0 1,-10 5 0,1-1 1,-1-2 1,0 0-1,0 0 0,0-2 1,-28 5-1,10-6-8,-43-3-1,38 0-700,33 0-1315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2:00.4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589 23 32207,'0'-1'13,"0"0"0,1 1 1,-1-1-1,0 0 0,0 0 1,0 1-1,-1-1 0,1 0 0,0 1 1,0-1-1,0 0 0,0 1 1,-1-1-1,1 1 0,0-1 1,-1 0-1,1 1 0,0-1 1,-1 1-1,1-1 0,-1 1 0,1-1 1,-1 1-1,1-1 0,-1 1 1,1-1-1,-1 1 0,1 0 1,-1-1-1,0 1 0,1 0 0,-1 0 1,0-1-1,1 1 0,-1 0 1,0 0-1,1 0 0,-1 0 1,0 0-1,1 0 0,-2 0 1,-36-3-98,33 3 124,-298-1-27,303 1-12,-1 0 0,1 0 0,-1 1 0,1-1 0,-1 0 0,1 0 0,-1 0 0,1 0 0,-1 0 0,1 1 0,-1-1 0,1 0 0,-1 0 0,1 1 0,-1-1 1,1 0-1,0 1 0,-1-1 0,1 1 0,0-1 0,-1 0 0,1 1 0,0-1 0,-1 1 0,1-1 0,0 1 0,0-1 0,0 1 0,-1-1 0,1 1 0,0-1 0,0 1 0,0 0 0,1 19-7,-1-16 9,-5 115-3,-25 136 0,18-163 0,-1-23 0,-31 103 0,24-108 0,-19 124 0,17-43 0,-2 17 0,20 68 0,5-132 0,-2-87 0,1-10 0,0-1 0,0 1 0,-1-1 0,1 1 0,0 0 0,0-1 0,0 1 0,0-1 0,0 1 0,0 0 0,0-1 0,0 1 0,0-1 0,0 1 0,0 0 0,0-1 0,0 1 0,0-1 0,1 1 0,-1 0 0,0-1 0,0 1 0,1-1 0,-1 1 0,0-1 0,1 1 0,-1-1 0,0 1 0,1-1 0,-1 1 0,1-1 0,-1 0 0,1 1 0,-1-1 0,1 0 0,-1 1 0,1-1 0,-1 0 0,1 0 0,0 0 0,-1 1 0,1-1 0,-1 0 0,2 0 0,32 1 0,0-2 0,-1-1 0,50-9 0,46-3 0,-73 14 0,-52-1 0,-33-1-44,18 1-80,-16-3-460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2:01.5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21 31711,'12'-10'611,"-12"4"-304,-21 5-206,7 1-109,-29-1 20,29 0-12,0 0 0,1 0 0,-1 2 0,1 0 1,-1 0-1,1 1 0,0 1 0,-16 5 0,28 25 0,-2-5 12,-2 0-1,-9 33 1,8-37-13,1 0 0,1 0 1,-2 38-1,6-62 1,0 0 0,0 0 0,0 1 0,0-1 0,0 0 0,1 0 0,-1 0 0,0 0 0,0 1 0,0-1 0,0 0 0,1 0 0,-1 0 0,0 0 0,0 0 0,0 0 0,0 0 0,1 0 0,-1 0 0,0 1 0,0-1 0,0 0 0,1 0 0,-1 0 0,0 0 0,0 0 0,0 0 0,1 0 0,-1 0 0,0 0 0,0-1 0,0 1 0,1 0 0,-1 0 0,0 0 0,0 0 0,0 0 0,1 0 0,-1 0 0,0 0 0,0 0 0,0-1 0,0 1 0,1 0 0,13-6 0,1 0 0,0 1 0,0 0 0,0 1 0,1 0 0,-1 1 0,30-1 0,-38 3 0,-1 1 0,1 0 0,0 1 0,-1 0 0,1 0 0,0 0 0,9 4 0,-14-4 0,0 0 0,0 1 0,0-1 0,0 0 0,-1 1 0,1-1 0,-1 1 0,1 0 0,-1-1 0,1 1 0,-1 0 0,0 0 0,0 0 0,0 0 0,0 0 0,0 0 0,0 0 0,-1 1 0,1-1 0,-1 0 0,1 0 0,-1 0 0,0 1 0,0-1 0,0 0 0,0 3 0,0 5 0,0 0 0,-1 0 0,0-1 0,-1 1 0,0 0 0,0-1 0,-7 16 0,8-22 0,-1 1 0,0-1 0,0 1 0,0-1 0,-1 0 0,1 0 0,-1 0 0,1 0 0,-1-1 0,0 1 0,0-1 0,-1 1 0,1-1 0,0 0 0,-1 0 0,1-1 0,-1 1 0,1-1 0,-1 1 0,0-1 0,0 0 0,-6 0 0,5 0-12,-1 0-1,0 0 1,1-1 0,-1 0 0,1 0-1,-1 0 1,0-1 0,1 0 0,-1 0-1,1 0 1,-1-1 0,1 0-1,0 0 1,-6-3 0,3-1-428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4:33.4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39 31134,'9'-28'909,"-3"17"-430,-6 11-475,0 0 0,0 1-1,0-1 1,0 0 0,0 0 0,0 0-1,0 0 1,0 0 0,0 0 0,0 0 0,0 0-1,0 0 1,0 0 0,0 0 0,0 0-1,0 0 1,0 0 0,0 0 0,0 0-1,1 0 1,-1 0 0,0 0 0,0 0 0,0 0-1,0 0 1,0 0 0,0 0 0,0 0-1,0 0 1,0 0 0,0 0 0,0 0-1,0 0 1,0 0 0,0 0 0,0 0 0,0 0-1,0 0 1,0-1 0,1 1 0,-1 0-1,0 0 1,0 0 0,0 0 0,0 0-1,0 0 1,0 0 0,-2 166 16,8 243-8,-6-403-40,3 20 77,-3-25-64,0-1 1,0 1 0,0 0-1,0-1 1,0 1-1,0 0 1,0-1-1,0 1 1,1-1-1,-1 1 1,0 0-1,1-1 1,-1 1-1,0-1 1,1 1-1,-1-1 1,0 1 0,1-1-1,-1 1 1,1-1-1,-1 1 1,1-1-1,0 1 1,-1-1-1,1 0 1,-1 1-1,2-1 1,5 0-883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2:04.3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91 26572,'0'0'126,"0"1"0,0-1 0,0 0-1,0 1 1,0-1 0,0 0 0,0 1 0,0-1-1,0 0 1,0 1 0,0-1 0,0 0 0,0 1-1,1-1 1,-1 0 0,0 1 0,0-1 0,0 0-1,1 1 1,-1-1 0,0 0 0,0 0-1,0 1 1,1-1 0,-1 0 0,0 0 0,1 0-1,-1 1 1,0-1 0,0 0 0,1 0 0,-1 0-1,0 0 1,1 0 0,-1 0 0,0 0 0,1 0-1,-1 1 1,17-7 940,12-14-1166,-23 14 134,6-7 42,-1-1 0,20-28 0,-32 47-72,0-1 0,1 1 0,0-1 0,0 1 1,0-1-1,1 7 0,0 11-4,-26 236 0,11-146 0,14-111 0,0 1 0,0-1 0,0 0 0,0 1 0,-1-1 0,1 1 0,0-1 0,-1 0 0,1 0 0,-1 1 0,0-1 0,1 0 0,-1 0 0,0 1 0,0-1 0,0 0 0,1 0 0,-1 0 0,0 0 0,-1 0 0,1 0 0,-2 1 0,1-2 0,1 1 0,-1-1 0,0 0 0,0 0 0,0 0 0,1 0 0,-1 0 0,0 0 0,0 0 0,1-1 0,-1 1 0,0-1 0,1 1 0,-1-1 0,0 0 0,1 1 0,-4-3 0,-3-2 0,2 2 0,1 0 0,-1 0 0,1 0 0,-1 1 0,0 0 0,0 0 0,0 0 0,0 1 0,0 0 0,-7-1 0,66 3 0,73-2 0,-125 1-28,0 0-31,0 0 0,0 0 1,0 0-1,0 0 1,0 0-1,0 0 0,0 0 1,0-1-1,0 1 0,0 0 1,0-1-1,0 1 1,0 0-1,0-1 0,0 1 1,0-1-1,0 0 0,0 1 1,-1-1-1,1 0 1,0 1-1,1-3 0,-2-3-4599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2:07.1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78 220 29790,'0'-10'580,"-1"-8"-155,1-1-1,1 1 1,1 0-1,0-1 0,8-24 1,-9 39-432,1-1 1,-1 1 0,1 0 0,0 0-1,0 1 1,1-1 0,-1 0 0,1 1-1,0-1 1,0 1 0,0 0 0,0 0-1,1 0 1,-1 0 0,1 1-1,0-1 1,0 1 0,0 0 0,0 0-1,0 1 1,0-1 0,0 1 0,0 0-1,1 0 1,-1 0 0,1 0 0,-1 1-1,6 0 1,-4-1 6,0 1 0,1 0 0,-1 0 0,0 1 0,0-1 0,0 1 0,11 4 0,-15-4 0,0 0 0,0 1 0,0-1 0,0 1 0,0-1 0,0 1 0,0 0 0,-1-1 0,1 1 0,-1 0 0,1 0 0,-1 0 0,0 1 0,1-1 0,-1 0 0,0 0 0,-1 1 0,1-1 0,0 0 0,-1 1 0,1-1 0,-1 4 0,2 2 0,-2 0 0,1 0 0,-1 0 0,0 0 0,0 0 0,-1 0 0,0 0 0,-1 0 0,1 0 0,-2 0 0,1-1 0,-1 1 0,0-1 0,-1 1 0,-7 12 0,-2-4 0,0 0 0,0-1 0,-2-1 0,1 0 0,-20 14 0,-21 11 0,38-28 0,0 1 0,0 1 0,-26 27 0,42-40 0,1 0 0,0 0 0,0 1 0,-1-1 0,1 0 0,0 0 0,0 0 0,-1 0 0,1 1 0,0-1 0,0 0 0,0 0 0,0 0 0,-1 1 0,1-1 0,0 0 0,0 0 0,0 1 0,0-1 0,0 0 0,0 0 0,0 1 0,0-1 0,-1 0 0,1 1 0,0-1 0,0 0 0,0 0 0,0 1 0,1-1 0,-1 0 0,0 0 0,0 1 0,0-1 0,0 0 0,0 1 0,0-1 0,0 0 0,0 0 0,1 0 0,-1 1 0,0-1 0,0 0 0,0 0 0,0 1 0,1-1 0,-1 0 0,0 0 0,0 0 0,0 0 0,1 1 0,-1-1 0,0 0 0,0 0 0,1 0 0,13 1 0,-13-1 0,173 3 34,-101-4-276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2:09.6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61 132 31198,'0'-5'59,"0"-1"0,1 1 0,-1 0 0,1 0 0,1 0 0,-1 0 0,1 0 0,-1 0 0,1 1 0,1-1 0,-1 0 0,1 1 0,0 0 0,0-1 0,0 1 0,0 0 0,1 1 0,-1-1 0,1 1 0,0-1 0,0 1 0,1 0 0,-1 1 0,1-1 0,4-2 0,-1 2-58,0-1-1,-1 1 0,1 1 0,0-1 1,0 2-1,0-1 0,1 1 0,-1 0 1,14 0-1,-21 2 0,0-1 0,0 0 0,0 1 0,0-1 0,0 0 0,0 1 0,0-1 0,0 1 0,0 0 0,0-1 0,0 1 0,0 0 0,0 0 0,0-1 0,-1 1 0,1 0 0,0 0 0,0 0 0,-1 0 0,1 0 0,-1 0 0,1 0 0,-1 0 0,0 0 0,1 1 0,-1-1 0,0 0 0,0 0 0,1 0 0,-1 0 0,0 0 0,-1 3 0,1 46 0,-1-41 0,0 1 0,-1 0 0,0 1 0,-1-1 0,0 0 0,-1-1 0,0 1 0,0 0 0,-1-1 0,0 0 0,0 0 0,-11 11 0,-9 10 0,-52 48 0,-8 8 0,79-72-1,15-8 3,26-7 12,-22 0-2,248-1-1149,-255 2-2699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2:10.5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 30862,'40'-1'1513,"188"1"-1230,-227 19-267,-19 641 77,7-81-93,12-468 0,-1-107 0,-1 1 0,1-1 0,0 0 0,-1 1 0,0-1 0,0 0 0,0 0 0,-1 0 0,1 0 0,-4 6 0,4-8 0,-1 0 0,1 0 0,0-1 0,-1 1 0,1 0 0,-1-1 0,0 0 0,1 1 0,-1-1 0,0 0 0,0 0 0,0 0 0,0 0 0,0 0 0,0 0 0,0-1 0,0 1 0,0-1 0,-1 1 0,1-1 0,0 0 0,-3 0 0,-166 0-309,159 0-278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2:12.3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323 19 31855,'0'-1'15,"0"0"0,0 0 0,0 0 0,0 1 1,-1-1-1,1 0 0,0 0 0,0 1 0,-1-1 1,1 0-1,0 1 0,-1-1 0,1 0 1,-1 1-1,1-1 0,-1 0 0,1 1 0,-1-1 1,1 1-1,-1-1 0,0 1 0,1-1 0,-1 1 1,0-1-1,1 1 0,-1 0 0,0-1 0,0 1 1,1 0-1,-1 0 0,0 0 0,0 0 1,1-1-1,-1 1 0,0 0 0,0 0 0,0 0 1,1 0-1,-2 1 0,-47-1-106,32 1 139,-8-2-25,-27 0 48,49 1-63,0 1 1,0-1-1,0 1 0,0-1 0,0 1 0,0 0 0,0 0 1,0 0-1,0 1 0,0-1 0,1 0 0,-5 4 0,6-2 0,1-1 0,-1 1 0,1 0-1,0 0 1,0 0 0,0-1 0,0 1-1,1 5 1,-1-1 2,1 51 11,0-9-17,-2 0 1,-11 77 0,-4-14 12,-2 117 0,-7 62-19,16-230 2,-7 37 0,-4 153 0,20-248 0,0 0 0,0 0 0,1 0 0,-1 0 0,1 0 0,0 0 0,0 0 0,0 0 0,0 0 0,0 0 0,0 0 0,1-1 0,0 1 0,-1-1 0,1 1 0,0-1 0,0 0 0,0 1 0,0-1 0,1 0 0,-1 0 0,1-1 0,-1 1 0,1 0 0,0-1 0,-1 0 0,1 1 0,0-1 0,0 0 0,0 0 0,0-1 0,5 1 0,10 2 0,-1-2 0,0 0 0,1-1 0,26-4 0,-35 4 0,40-12 0,-20 4-5,-28 8 3,-1 0 0,0 0 0,0 0 0,1 0 0,-1 0-1,0 0 1,0 0 0,0 0 0,1 0 0,-1-1 0,0 1 0,0 0 0,0 0 0,1 0 0,-1 0 0,0 0 0,0-1 0,0 1 0,0 0 0,0 0 0,1 0 0,-1-1 0,0 1 0,0 0 0,0 0 0,0 0 0,0-1 0,0 1 0,0 0 0,0 0 0,0-1 0,0 1 0,0 0 0,0 0 0,0 0 0,0-1 0,0 1 0,0 0 0,0 0 0,0-1-1,0 1 1,0 0 0,0-4-60,0-9-279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2:13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1 229 32175,'2'56'496,"-3"-24"-495,0-15 2,0 1 0,3 27 0,-1-42-2,-1 0-1,0 0 0,1 1 0,0-1 1,0 0-1,0 0 0,0 0 1,0 0-1,1 0 0,-1 0 0,1-1 1,0 1-1,0 0 0,0-1 1,0 1-1,0-1 0,1 0 0,-1 0 1,5 4-1,-5-6 0,-1 1 1,1 0-1,0-1 0,-1 1 1,1-1-1,0 1 1,-1-1-1,1 0 0,0 0 1,0 0-1,-1 0 0,1 0 1,0 0-1,-1 0 0,1-1 1,0 1-1,0 0 1,-1-1-1,1 0 0,-1 1 1,1-1-1,-1 0 0,1 0 1,-1 0-1,1 0 1,-1 0-1,0 0 0,1 0 1,-1 0-1,0-1 0,0 1 1,0 0-1,0-1 1,0 1-1,0-1 0,1-1 1,4-9 3,0 1 0,-1-1 1,7-22-1,-8 22-3,34-129 2,-27 91-3,20-54 0,-29 99 0,0 1-1,0 0 1,1-1 0,-1 1 0,1 0 0,0 1 0,0-1 0,0 0-1,0 1 1,1 0 0,-1-1 0,6-2 0,-8 5-1,0 1 1,1-1 0,-1 0-1,1 1 1,-1-1 0,1 0-1,-1 1 1,1 0 0,-1-1-1,1 1 1,-1 0-1,1 0 1,0 0 0,-1 0-1,1 0 1,-1 0 0,1 0-1,0 1 1,-1-1 0,1 0-1,-1 1 1,1 0-1,-1-1 1,1 1 0,-1 0-1,0 0 1,1-1 0,-1 1-1,0 0 1,0 0 0,1 0-1,-1 1 1,0-1-1,0 0 1,0 0 0,-1 1-1,1-1 1,1 3 0,2 3-1,0 1 0,0 0 0,3 14 1,13 28 3,-23-73 3,3 22-6,0 1 0,0-1 0,1 0 0,-1 0 1,0 0-1,0 0 0,0 0 0,0 0 0,0 0 0,0 0 1,-1 1-1,1-1 0,0 0 0,0 0 0,-1 0 0,1 0 1,0 1-1,-1-1 0,1 0 0,-1 0 0,1 0 0,-1 1 0,0-1 1,1 0-1,-1 1 0,0-1 0,1 1 0,-1-1 0,0 1 1,0-1-1,1 1 0,-1-1 0,0 1 0,0 0 0,0-1 1,0 1-1,1 0 0,-1 0 0,0-1 0,0 1 0,0 0 1,0 0-1,0 0 0,-1 1 0,-1-2 0,0 1 0,0 1 0,0-1-1,0 0 1,0 1 0,0 0 0,0-1 0,0 1 0,0 0 0,1 1-1,-1-1 1,0 0 0,1 1 0,-1-1 0,1 1 0,0 0 0,-4 3-1,1 0 1,1 0-1,0 1 0,0-1 1,0 1-1,0 0 0,1 0 1,-4 9-1,1 3-1,0 1 1,1-1-1,1 1 1,-3 35-1,6-47 2,0 5 0,0 0 0,1 0 0,1-1 0,1 15 0,-1-23 0,-1-1 0,0 0 0,1 0 0,0 1 0,-1-1 0,1 0 0,0 0 0,0 0 0,0 0 0,1 0 0,-1 0 0,0 0 0,1-1 0,-1 1 0,1 0 0,0-1 0,-1 1 0,1-1 0,0 1 0,0-1 0,0 0 0,0 0 0,0 0 0,0 0 0,0 0 0,0 0 0,1-1 0,1 1 0,1 0 0,0 0 1,-1-1-1,1 1 1,0-1-1,0 0 1,-1 0-1,1-1 1,0 0-1,-1 0 0,1 0 1,0 0-1,-1-1 1,1 1-1,-1-1 1,0 0-1,0-1 1,7-4-1,-5 2 1,-1 0-1,-1 0 1,1-1 0,-1 0-1,0 1 1,0-2 0,-1 1-1,1 0 1,-1-1 0,-1 1-1,3-11 1,1-11-1,-1-1 0,-1 0 0,-2 0 0,-1 0 0,-1 0 0,-5-32 0,2 40 2,0 32 4,0 34 2,3-20-8,1 0 0,6 40 0,-4-55 0,-1 1 0,1-1 0,1 0 0,0 0 0,0-1 0,1 1 0,0-1 0,12 16 0,-16-23-5,0-1 1,0 0-1,1 0 0,-1 1 1,0-1-1,0 0 0,1 0 1,-1 0-1,0-1 1,1 1-1,-1 0 0,1 0 1,-1-1-1,1 1 0,3 0 1,8 0-4129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2:14.4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191 15 31775,'0'-1'29,"0"1"1,0-1-1,0 1 1,0-1-1,0 1 1,-1-1-1,1 0 1,0 1 0,0-1-1,0 1 1,-1 0-1,1-1 1,0 1-1,-1-1 1,1 1-1,0-1 1,-1 1 0,1 0-1,-1-1 1,1 1-1,-1 0 1,1-1-1,-1 1 1,1 0-1,-1 0 1,1-1 0,-1 1-1,0 0 1,-22-3 112,15 4-154,1 0 0,0 0 0,1 0 0,-1 1 1,-7 2-1,7-1 13,1 1-1,-1-1 1,1 1 0,0 1 0,0-1 0,1 1-1,-1 0 1,1 0 0,0 1 0,0 0-1,1 0 1,0 0 0,0 0 0,0 0-1,1 1 1,-6 13 0,5-8 1,1-1 0,0 1 0,1 0 0,0 1-1,1-1 1,0 0 0,1 0 0,0 1 0,3 18 0,-2-27-2,0 0 0,0 0 0,0 0 0,0 0 0,1 0 0,-1-1 0,1 1 0,0-1 0,0 1 0,1-1 0,-1 1 0,1-1 0,-1 0 0,6 4 0,-2-3 0,-1 0 0,1 0 0,0-1 0,0 0 0,0 0 0,0 0 0,1-1 0,7 2 0,10 1 0,0-2 0,0 0 0,44-1 0,-63-2 0,5 0 0,-1-1 0,0 0 0,0 0 0,0-1 0,0 0 1,11-4-1,-17 5-1,1-1 1,-1 1-1,1-1 1,-1 0-1,0 0 1,0 0-1,0 0 1,0-1-1,0 1 1,0-1-1,-1 0 1,1 1-1,-1-1 1,0 0-1,0-1 1,0 1-1,3-6 1,-4 1-112,-1 4-296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2:13.8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90 31166,'0'-90'1596,"-2"574"-1591,2-476-5,0 1 0,0-1 0,1 0 0,0 1 0,1-1 0,4 14 0,-5-20 0,0 1 0,0-1 0,1 0 0,-1 1 0,1-1 0,-1 0 0,1 0 0,0 0 0,0 0 0,0 0 0,0 0 0,0-1 0,0 1 0,0-1 0,1 1 0,-1-1 0,1 0 0,-1 0 0,1 0 0,-1 0 0,1 0 0,-1 0 0,1-1 0,3 1 0,-2-1 0,1 1 0,-1-1 0,1 0 0,-1 0 0,0-1 0,1 1 0,-1-1 0,0 0 0,1 0 0,-1 0 0,0-1 0,0 0 0,0 1 0,0-1 0,0-1 0,0 1 0,-1-1 0,1 1 0,5-6 0,-5 3 0,0 0 0,0-1 0,-1 1 0,1-1 0,-1 1 0,0-1 0,-1 0 0,1 0 0,-1 0 0,-1 0 0,1-1 0,-1 1 0,1-7 0,-1 6 0,-1 1 0,1-1 0,-1 1 0,0-1 0,0 1 0,-1-1 0,0 1 0,0-1 0,-5-11 0,5 15 0,-1 0 0,0 0 0,0 1 0,1-1 0,-2 1 0,1-1 0,0 1 0,0 0 0,-1 0 0,1 0 0,-1 0 0,0 0 0,0 1 0,0-1 0,1 1 0,-1 0 0,0 0 0,-1 0 0,1 0 0,0 0 0,-5 0 0,2-1-16,-1 1-1,0 0 1,1 0 0,-1 1-1,0 0 1,1 0-1,-1 0 1,0 1 0,0 0-1,1 1 1,-1-1 0,1 1-1,0 0 1,-12 6 0,-5 10-667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2:15.1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230 440 32319,'0'-4'12,"0"1"0,0 0 1,-1 0-1,0-1 0,1 1 1,-1 0-1,-1 0 0,1 0 1,0 0-1,-1 0 0,1 0 1,-1 0-1,0 1 0,0-1 1,0 1-1,0-1 0,0 1 1,-1 0-1,1-1 0,-1 1 1,0 1-1,1-1 0,-1 0 1,0 1-1,0-1 0,0 1 1,0 0-1,0 0 0,0 0 1,-5-1-1,3 1-12,0 0 1,-1 0-1,1 1 0,-1 0 0,1 0 1,-1 0-1,1 0 0,-1 1 0,1 0 1,0 0-1,-1 0 0,1 1 0,0 0 1,0 0-1,0 0 0,0 0 0,-8 7 1,7-3-1,0 0 1,1 0 0,-1 1-1,1 0 1,1 0-1,-1 0 1,1 1 0,0-1-1,1 1 1,0 0 0,0 0-1,1 0 1,0 1 0,0-1-1,1 1 1,0-1-1,1 0 1,0 1 0,0 0-1,2 12 1,-1-18-1,-1 0 0,1 1 0,0-1 0,0 0 0,0 0 0,1 0 0,-1 0 0,1 0 0,0 0 0,0 0 0,0 0 0,0 0 0,0-1 0,1 1 0,-1-1 0,1 0 0,-1 0 0,1 0 0,0 0 0,0 0 0,0-1 0,0 1 0,0-1 0,0 1 0,0-1 0,1 0 0,4 0 0,4 2 0,1-1 0,-1-1 0,0 0 0,1 0 0,-1-2 0,19-1 0,-26 1 0,-1 0 0,1 0 0,-1 0 0,0-1 0,1 0 0,-1 1 0,0-1 0,0-1 0,-1 1 0,1-1 0,0 1 0,-1-1 0,6-6 0,-3 3 0,-1 0 0,0-1 0,-1 0 0,0 0 0,0 0 0,0-1 0,2-7 0,1-5 0,-1-1 0,-2 0 0,0 1 0,-1-1 0,0-23 0,-2 39 0,3-183 8,-5 147-5,-2 1-1,-12-63 1,10 92 7,2 16 5,0 20-8,1 341-7,27-139-40,-22-213-155,1-11-498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2:15.9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31118,'204'18'1555,"-50"-1"-1573,-153-17 21,0 0 0,0 0-1,0 1 1,-1-1 0,1 0 0,0 0 0,0 1 0,-1-1-1,1 0 1,0 1 0,-1-1 0,1 1 0,0-1-1,-1 1 1,1-1 0,-1 1 0,1-1 0,-1 1 0,1 0-1,-1-1 1,1 1 0,-1 0 0,0-1 0,1 1 0,-1 1-1,5 26 13,-10 33-2,4-59-7,-49 300-1,46-269-5,-37 399 0,25 65 0,16-473 0,0-10 0,0 0 0,-1 0 0,-1-1 0,-4 22 0,5-32 0,1-1 0,-1 1 0,0 0 0,0-1 0,-1 1 0,1-1 0,0 1 0,-1-1 0,1 0 0,-1 0 0,0 1 0,0-1 0,0 0 0,0-1 0,0 1 0,0 0 0,-1-1 0,1 1 0,-1-1 0,1 0 0,-1 1 0,1-1 0,-1 0 0,0-1 0,1 1 0,-1 0 0,0-1 0,-3 1 0,-145 0-56,150-1-96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4:34.2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105 220 28189,'-1'-1'178,"1"1"0,-1 0 0,0 0 0,0-1 0,1 1 0,-1-1 0,0 1 0,0-1 0,1 1 0,-1-1 0,1 1 0,-1-1 0,0 1 0,1-1 0,-1 0 0,1 1 0,-1-1 0,1 0 0,0 0 0,-1 1 0,1-1 0,-1-1 0,3-20 555,-1 17-770,0 1 0,1 0 0,0 0 0,0 0-1,0 0 1,1 0 0,4-6 0,14-11 49,-2-1 0,-1-1 0,27-42 0,-45 64-12,0 0 0,1 0 0,-1 1 0,0-1 0,1 0 0,-1 0 0,1 1 0,-1-1 0,1 0 0,-1 1 0,1-1 0,-1 1 0,1-1 0,0 0 0,-1 1 0,1-1 0,0 1 0,-1 0 0,1-1 0,1 0 0,1 20 0,-26 242 0,7-129 0,11-4 0,5-127 0,0 0 0,0 0 0,-1 0 0,1 0 0,0 0 0,0 0 0,-1-1 0,1 1 0,-1 0 0,1 0 0,-1 0 0,1-1 0,-1 1 0,1 0 0,-1-1 0,0 1 0,1 0 0,-1-1 0,0 1 0,0-1 0,1 1 0,-1-1 0,0 0 0,0 1 0,0-1 0,1 0 0,-1 1 0,0-1 0,0 0 0,-2 0 0,-31 0-10,20-1-7,-104-8-4,361 9 16,-241 0-48,-1 0 30,-1 0 0,1 0 0,-1 1 0,1-1 0,-1 0 0,1 0 0,-1 0 0,1 0 0,-1 0 0,1 0 0,-1 0 0,1-1 0,-1 1 0,1 0 0,-1 0 0,1 0 0,-1 0 0,1-1 0,-1 1 0,1 0 0,-1-1 0,1 1 0,-1 0 0,0 0 0,1-1 0,-1 1-1,0-1 1,1 1 0,-1 0 0,0-1 0,1 1 0,-1-1 0,0 1 0,0-1 0,0 1 0,1-1 0,0-8-2333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2:22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52 32415,'0'-1'9,"1"0"1,-1 0 0,1 0-1,0 0 1,-1 0-1,1 0 1,0 0 0,0 0-1,0 0 1,0 0-1,-1 1 1,1-1 0,0 0-1,1 0 1,-1 1-1,0-1 1,0 1 0,0-1-1,0 1 1,0 0-1,1-1 1,-1 1-1,0 0 1,0 0 0,0 0-1,1 0 1,-1 0-1,3 0 1,5-2 16,44-9-25,0 2 0,100-4 0,-152 13-97,-4 2-793,-14 8-447,-8 4-1420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2:22.4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27789,'0'5'2193,"0"1"-977,0 1-543,9-3-209,11 3-256,9-1-144,6-2-32,2-3-16,-4-1 0,-4 0-16,-9 0-16,-3 0-32,-5 0-32,-6 0-224,-6-3-785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2:23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352 31 32207,'1'-1'15,"-1"0"0,0 0-1,1 0 1,-1 1 0,0-1 0,1 0 0,-1 0 0,0 0 0,0 0 0,0 0-1,0 0 1,0 0 0,0 0 0,0 0 0,0 0 0,0 0 0,0 0 0,-1 0 0,1 0-1,0 0 1,-1 0 0,1 1 0,-1-2 0,-1 1-3,0 0 0,1 1 1,-1-1-1,0 1 0,1 0 0,-1 0 1,0-1-1,0 1 0,1 0 0,-1 0 0,-2 1 1,-7-1-53,-34-2 42,31 1 0,0 0-1,0 0 1,-1 2-1,1 0 1,0 0-1,-1 1 1,1 1-1,-18 6 1,29-8-2,0 1 1,0 0-1,1 0 1,-1 0-1,1 0 0,-1 0 1,1 1-1,0-1 0,0 1 1,0-1-1,0 1 1,0 0-1,0 0 0,1 0 1,0 0-1,-1 0 1,1 0-1,0 0 0,1 0 1,-2 4-1,0 8 4,1 1 0,0-1-1,2 19 1,-1 10 2,-34 240 18,-4 85 3,37-179-27,-6 121 0,5-147 0,2-163 0,1 0 0,-1 0 0,0 0 0,1 0 0,-1 0 0,1 0 0,0 0 0,-1 0 0,1 0 0,0-1 0,0 1 0,-1 0 0,1 0 0,0-1 0,0 1 0,0 0 0,0-1 0,0 1 0,0-1 0,0 1 0,0-1 0,0 0 0,0 1 0,0-1 0,0 0 0,0 0 0,0 0 0,0 0 0,3 0 0,40 0 0,-31 0 0,21 1 0,1-2 0,0-1 0,-1-2 0,0-1 0,0-1 0,40-14 0,-73 20-16,-1 0 1,1 0-1,-1-1 1,1 1-1,-1 0 1,0 0-1,1 0 0,-1-1 1,1 1-1,-1 0 1,1 0-1,-1-1 0,0 1 1,1 0-1,-1-1 1,0 1-1,1 0 1,-1-1-1,0 1 0,0-1 1,1 1-1,-1 0 1,0-1-1,0 1 1,0-1-1,1 1 0,-1-1 1,0 1-1,0-1 1,0 1-1,0-1 1,0 1-1,0-1 0,0 1 1,0 0-1,0-1 1,0 1-1,0-1 0,0 1 1,-1-1-1,1 1 1,0-1-1,0 1 1,0-1-1,-1 1 0,1 0 1,0-1-1,0 1 1,-1-1-1,1 1 1,0 0-1,-1-1 0,1 1 1,-1 0-1,0-1 1,-18-6-3147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2:25.0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1 193 32095,'55'-184'640,"-55"183"-638,0 0-1,0 1-1,0 0 1,0-1 0,0 1 0,0 0 0,0 0-1,1-1 1,-1 1 0,0 0 0,0-1 0,0 1-1,0 0 1,0 0 0,1-1 0,-1 1 0,0 0-1,0 0 1,0 0 0,1-1 0,-1 1 0,0 0-1,0 0 1,1 0 0,-1 0 0,0-1 0,0 1-1,1 0 1,-1 0 0,0 0 0,1 0 0,2 3 4,-3 0-5,8 52 0,2 15 0,-2 1 0,-3 0 0,-6 78 0,1-148 0,-1 0-1,1 1 1,-1-1 0,1 0-1,-1 0 1,1 0 0,-1 0-1,0 0 1,1 0 0,-1 0-1,0 0 1,0-1 0,0 1-1,0 0 1,0 0 0,0-1-1,0 1 1,0 0 0,0-1-1,0 1 1,0-1 0,0 1-1,-3-1 1,-32 7-16,18-7 3,55-2 18,101 2-32,-138 0-87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2:26.7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5 30590,'3'-4'1258,"-2"5"-546,-3 15-399,-8 23-486,3-15 176,2 2 0,0-1-1,1 1 1,2-1 0,0 1-1,3 26 1,0-45-3,0-1 0,0 0 0,0 1 0,1-1 0,0 0 0,0 1 0,1-1 1,0-1-1,0 1 0,0 0 0,1-1 0,0 1 0,0-1 0,0 0 0,0-1 0,1 1 0,0-1 0,0 1 0,0-1 0,1-1 0,-1 1 0,1-1 1,0 0-1,0 0 0,0-1 0,0 0 0,0 0 0,1 0 0,-1-1 0,0 0 0,1 0 0,0-1 0,-1 0 0,1 0 0,-1 0 0,1-1 0,-1 0 1,1 0-1,6-2 0,-9 1 0,-1 0 1,1 0-1,-1 0 1,0 0 0,0 0-1,1-1 1,-1 0-1,-1 1 1,1-1-1,0 0 1,-1 0 0,0-1-1,1 1 1,-1-1-1,0 1 1,-1-1-1,1 1 1,-1-1 0,0 0-1,0 0 1,0 0-1,0 1 1,0-1 0,-1-5-1,2-8 0,0-1 0,-2 0-1,0 1 1,-3-19 0,1 26 2,0 0 1,0-1-1,-1 2 1,-1-1-1,0 0 1,0 1-1,-1 0 0,0 0 1,-1 0-1,0 0 1,0 1-1,0 0 1,-12-10-1,14 13-20,-1 1 0,0 0 0,0 0 1,0 0-1,-1 1 0,1-1 0,-1 1 0,0 1 0,1-1 0,-1 1 0,-1 0 1,1 0-1,0 1 0,0 0 0,-1 0 0,1 0 0,0 1 0,-1 0 0,1 0 1,-1 0-1,1 1 0,0 0 0,-9 3 0,-3 6-852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2:26.1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12 158 29325,'16'-23'2226,"-8"13"-2107,0-1-1,0 0 0,-1-1 1,0 0-1,-1 0 1,-1 0-1,0-1 0,0 0 1,2-14-1,-6 26-99,1 9-8,1 28-6,1 50-8,-4 268 3,0-353-1,0 0 0,0 0 1,0 0-1,-1 0 0,1 0 0,0 0 1,0 0-1,-1 0 0,1 0 0,-1 0 0,1 0 1,-1-1-1,1 1 0,-1 0 0,0 0 1,1-1-1,-1 1 0,0 0 0,0-1 0,1 1 1,-1 0-1,-1 0 0,-27 9-10,-32-6 8,60-4 3,38 0 0,0-1 0,67-12 0,-93 11-19,12-2 57,-22 4-46,-1 0 0,1 0 0,-1 0 0,0-1 0,1 1 0,-1 0 1,1 0-1,-1 0 0,0-1 0,1 1 0,-1 0 0,0 0 0,1-1 0,-1 1 0,0 0 0,0 0 0,1-1 0,-1 1 0,0 0 0,0-1 0,0 1 0,1-1 0,-1 1 0,0 0 0,0-1 0,0 1 1,0 0-1,0-1 0,0 1 0,0-1 0,0 1 0,0 0 0,0-1 0,0 1 0,0-1 0,0 1 0,0 0 0,0-1 0,0 1 0,-1-1 0,-4-7-758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2:27.3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185 8 31502,'-4'-2'23,"0"1"0,0 0 0,-1 0-1,1 0 1,0 0 0,-1 1-1,1 0 1,0 0 0,-1 0 0,1 0-1,0 1 1,0 0 0,-1-1 0,1 2-1,0-1 1,0 0 0,0 1-1,0 0 1,0 0 0,0 0 0,1 0-1,-1 1 1,1-1 0,-1 1-1,1 0 1,0 0 0,0 0 0,0 0-1,1 1 1,-5 6 0,-1 2 37,0 2 0,1-1 0,1 1 0,0 0 0,1 0 0,0 1 0,-4 23 0,6-25-60,1 1 0,1-1 0,0 1 0,1-1 0,0 1 0,1-1-1,0 1 1,6 21 0,-6-31 0,0 1 1,1-1-1,0 0 0,0 0 0,0 0 0,0 0 0,1 0 0,0 0 0,0 0 0,0-1 1,0 0-1,0 1 0,0-1 0,1 0 0,0-1 0,-1 1 0,1-1 0,0 1 0,1-1 1,-1 0-1,0-1 0,0 1 0,1-1 0,-1 0 0,1 0 0,-1 0 0,1-1 1,6 1-1,-2-1 3,-1 1 0,0-1 0,1-1 0,-1 0 0,1 0 0,-1 0 0,0-1 0,0 0 0,9-5 0,-12 5-2,0-1 0,-1 0 0,1 0 0,-1 0 0,1-1 0,-1 0 0,0 1 0,-1-2 0,1 1-1,-1 0 1,1-1 0,-1 1 0,-1-1 0,1 0 0,2-7 0,0-2-1,-1-2 0,0 1 0,-1 0 0,-1-1 0,0 0 0,-1 1 0,0-1 0,-2 0 0,0 0 0,-5-24 0,5 35 2,-1-1 1,0 1-1,0 0 1,-1 0-1,1 0 0,-1 0 1,0 0-1,-1 0 0,1 1 1,-1-1-1,0 1 1,0 0-1,0 0 0,-1 1 1,1-1-1,-8-3 0,10 5-20,-1 1-1,0-1 0,0 1 1,0 0-1,0 0 0,0 0 1,0 0-1,0 1 0,0-1 1,-1 1-1,1 0 0,0 0 0,0 0 1,0 0-1,0 0 0,-1 1 1,1-1-1,0 1 0,0 0 1,0 0-1,0 0 0,0 0 1,1 1-1,-1-1 0,0 1 1,0 0-1,1 0 0,-1 0 0,1 0 1,0 0-1,-3 3 0,-17 23-1408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2:28.0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28 31038,'0'0'23,"0"0"0,-1 0 0,1-1 0,0 1 0,0 0 0,-1 0 1,1-1-1,0 1 0,0 0 0,0 0 0,-1-1 0,1 1 0,0 0 0,0-1 0,0 1 0,0 0 0,-1 0 0,1-1 0,0 1 0,0 0 0,0-1 0,0 1 0,0 0 0,0-1 0,0 1 0,0 0 0,0-1 0,0 1 0,0 0 0,0-1 1,0 1-1,0 0 0,1-1 0,-1 1 0,0 0 0,0-1 0,0 1 0,0 0 0,1-1 0,-1 1 0,0 0 0,0 0 0,0-1 0,1 1 0,-1 0 0,0 0 0,1 0 0,-1-1 0,0 1 0,0 0 0,1 0 0,-1 0 0,0 0 0,1 0 1,-1-1-1,0 1 0,1 0 0,-1 0 0,0 0 0,1 0 0,-1 0 0,0 0 0,1 0 0,-1 0 0,1 0 0,31-3-199,-25 3 299,248-10 90,-261 31-192,-2 17-16,2 1 0,2 0 0,1 0 0,5 71 0,-1-34-3,8 332-2,0 1 0,-9-383 0,2 33 0,-4 0 0,-2 0 0,-14 72 0,16-124 0,-10 29 0,12-35 0,-1 1 0,0-1 0,1 0 0,-1 0 0,0 0 0,0 0 0,0 0 0,0 0 0,0 0 0,0-1 0,0 1 0,0 0 0,0 0 0,-1-1 0,1 1 0,0-1 0,0 1 0,-1-1 0,1 1 0,0-1 0,0 0 0,-1 0 0,1 0 0,-2 0 0,-28 0-5,11-1-6,0 1 1,0 1-1,1 1 0,-34 7 0,34-5-154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4:21.36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215 3 31823,'0'0'893,"-10"0"-847,-30-1-41,22 0-5,0 0 0,0 1 0,0 1 0,0 1 0,-31 7 0,48-8 0,1-1 0,-1 1 0,0-1 0,1 1 0,-1-1 0,1 1 0,-1 0 0,1-1 0,-1 1 0,1 0 0,0-1 0,-1 1 0,1 0 0,0 0 0,-1-1 0,1 1 0,0 0 0,0 0 0,0 0 0,-1-1 0,1 1 0,0 0 0,0 0 0,0 0 0,1-1 0,-1 1 0,0 0 0,0 0 0,0 0 0,1 1 0,-1-1 0,0 56 0,-2-1 0,-10 62 0,8-74 0,4-43 0,0-1 0,0 0 0,1 1 0,-1-1 0,0 0 0,1 0 0,-1 0 0,0 1 0,0-1 0,1 0 0,-1 0 0,0 0 0,1 0 0,-1 0 0,0 0 0,1 0 0,-1 1 0,1-1 0,-1 0 0,0 0 0,1 0 0,-1 0 0,0-1 0,1 1 0,-1 0 0,0 0 0,1 0 0,-1 0 0,0 0 0,1 0 0,-1 0 0,0-1 0,1 1 0,-1 0 0,1-1 0,-1 1 0,11-6 0,1 0 0,-1-1 0,17-13 0,-18 12 0,0 0 0,1 1 0,0 0 0,0 1 0,15-6 0,-14 9 0,1 0 0,0 1 0,0 1 0,1 0 0,19 1 0,-24 0 0,-7 0 0,0 0 0,-1 0 0,1 0 0,-1 0 0,1 1 0,0-1 0,-1 0 0,1 1 0,-1 0 0,1-1 0,-1 1 0,1 0 0,-1 0 0,1 0 0,-1 0 0,0 0 0,1 0 0,-1 0 0,0 0 0,0 1 0,0-1 0,1 2 0,0 0 0,-1 0 0,1 1 0,-1-1 0,0 1 0,1-1 0,-2 1 0,1 0 0,0-1 0,-1 8 0,1-4 0,-1-1 0,-1 1 0,1-1 0,-1 1 0,0 0 0,-1-1 0,0 0 0,0 1 0,0-1 0,-1 0 0,-4 9 0,2-9-1,1 1 0,-1-1 0,0 0 0,-1-1 0,1 1 0,-1-1 0,0 0 0,-1 0 0,1-1 0,-1 0 0,0 0 0,0-1 0,0 1 0,0-2 0,-1 1 0,1-1 0,-1 0 0,0 0 0,1-1 0,-10 0 0,17-2-637,0-7-2145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4:24.15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133 178 31406,'4'-7'161,"0"0"0,0 0 0,-1-1 0,0 1 0,0-1 0,-1 0 0,0 0-1,2-9 1,-4 14-164,1 0 0,-1 0-1,0 0 1,0 0-1,0 0 1,0 0 0,0 0-1,-1 1 1,1-1 0,-1 0-1,0 0 1,0 0 0,0 0-1,0 1 1,0-1 0,-1 0-1,1 1 1,-1-1 0,1 1-1,-1 0 1,0 0-1,0-1 1,0 1 0,-1 0-1,-3-3 1,3 4 3,0-1 0,-1 1 0,1 0 0,0-1 0,-1 2 0,1-1 0,0 0 0,-1 1 0,1-1 0,-1 1 0,1 0 0,-1 0 0,1 0 0,-1 1 0,1-1 0,-1 1 0,1 0 0,0 0 0,-1 0 0,1 0 0,0 1 0,0-1 0,0 1 0,0 0 0,0 0 0,0 0 0,1 0 0,-1 0 0,0 1 0,1-1 0,0 1 0,0 0 0,0-1 0,-3 6 0,-1 9 0,2-1 0,0 1 0,0 0 0,2 0 0,0 1 0,1-1 0,2 29 0,-1-22 0,0-20 0,0 1 0,1-1 0,-1 1 0,1-1 0,0 0 0,0 1 0,0-1 0,0 0 0,1 0 0,0 0 0,0 0 0,0 0 0,0 0 0,1 0 0,-1-1 0,6 6 0,-5-7 0,-1 0 0,1 0 0,0 0 0,0 0 0,0 0 0,1-1 0,-1 1 0,0-1 0,0 0 0,1 0 0,-1 0 0,1-1 0,-1 1 0,1-1 0,-1 0 0,1 0 0,-1 0 0,1 0 0,-1-1 0,1 1 0,6-3 0,-7 2 0,0 0 0,1-1 0,-1 0 0,0 1 0,0-1 0,0 0 0,0-1 0,-1 1 0,1 0 0,-1-1 0,1 0 0,-1 1 0,0-1 0,0 0 0,0 0 0,0 0 0,0-1 0,-1 1 0,0 0 0,1 0 0,-1-1 0,1-6 0,1-6 0,0 1 0,-1-1 0,-1-28 0,-1 10 0,1 11 0,-1 0 0,-1 0 0,-1 0 0,-8-36 0,8 140 0,2-54 0,1 1 0,2 0 0,1 0 0,0-1 0,13 37 0,-17-62 1,1-1-1,0 1 1,-1 0-1,1 0 1,0 0-1,0-1 1,0 1-1,0 0 1,0-1-1,1 1 1,-1-1-1,0 1 1,1-1-1,-1 0 1,1 1-1,-1-1 1,1 0-1,0 0 1,-1 0-1,1 0 1,0-1-1,0 1 1,0 0-1,0-1 1,0 1-1,0-1 1,-1 0-1,1 0 1,0 1-1,3-2 1,-1 1-13,-1-1 1,0 1-1,0-1 1,0-1-1,1 1 0,-1 0 1,0-1-1,0 1 1,-1-1-1,1 0 1,0 0-1,-1 0 1,1 0-1,-1 0 1,1-1-1,-1 1 0,2-4 1,11-16-693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4:35.0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38 26540,'0'-1'268,"0"0"0,0 1 0,0-1 0,0 0-1,0 1 1,0-1 0,0 1 0,1-1 0,-1 0 0,0 1 0,0-1 0,1 1-1,-1-1 1,0 1 0,1-1 0,-1 0 0,1 1 0,-1 0 0,1-1-1,-1 1 1,1-1 0,0 0 0,25-6-969,-17 6 1188,43-7-416,0 3-1,93 2 1,-95 4-64,-50 8 9,-8 544 29,8-152-45,0-400 0,-1 1 0,1-1 0,0 0 0,0 0 0,-1 1 0,1-1 0,-1 0 0,1 0 0,-1 0 0,1 0 0,-1 0 0,0 1 0,1-1 0,-1 0 0,0 0 0,0-1 0,0 1 0,0 0 0,0 0 0,0 0 0,0-1 0,0 1 0,0 0 0,0-1 0,0 1 0,-1-1 0,1 1 0,0-1 0,0 0 0,-1 0 0,1 1 0,0-1 0,-2 0 0,-7 1 0,-1-1 0,1 1 0,-14-3 0,4 1 0,9 1-2,-19 0-10,1 0 0,-44 8 1,52-5-149,6-3-411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4:24.48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 44 31406,'15'-44'1308,"-13"61"-1255,-12 163-53,-1 6 0,11-147-864,0-42-1153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4:24.85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31534,'0'0'961,"4"0"-865,21 0-32,5 0-32,5 0-16,0 0 0,-4 0-16,-6 0 0,-5 0 0,-3 0 0,-7 0-32,-4 0-128,-4 0-1121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4:32.22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44 178 30270,'-1'-11'330,"2"0"0,-1 1 0,1-1 0,1 0 0,0 1 0,0-1 0,6-12 0,-6 18-339,0 1 1,1-1-1,0 1 1,0 0 0,0-1-1,0 1 1,1 0-1,0 1 1,0-1 0,0 1-1,0 0 1,0 0 0,1 0-1,-1 0 1,1 1-1,9-4 1,-7 3 8,0 1 0,0-1 0,0 1 0,0 1 0,0-1 0,0 1 0,0 1 0,1-1 0,12 2 0,-19-1 0,0 1 0,1-1 0,-1 1 0,0 0 0,0-1 0,0 1 0,0 0 0,0-1 0,0 1 0,0 0 0,-1 0 0,1 0 0,0 0 0,0 0 0,0 0 0,-1 0 0,1 0 0,-1 0 0,1 0 0,-1 0 0,1 1 0,-1-1 0,0 0 0,1 0 0,-1 3 0,3 37 0,-3-32 0,0 5 0,-1-1 0,0 1 0,-1-1 0,0 0 0,-1 1 0,0-1 0,-1-1 0,-7 15 0,1-6 0,-1 0 0,-1-1 0,-27 34 0,21-31 0,-1-1 0,-1-1 0,-1-1 0,-34 26 0,54-47 0,1 1 0,0-1 0,-1 0 0,1 1 0,-1-1 0,1 0 0,0 1 0,-1-1 0,1 0 0,0 0 0,0 1 0,-1-1 0,1 0 0,0 0 0,0 1 0,0-1 0,0 0 0,0 0 0,1-1 0,-1 0 0,0 0 0,0 0 0,0 0 0,1 1 0,-1-1 0,1 0 0,-1 0 0,1 0 0,0 0 0,0 1 0,0-1 0,0 0 0,0 1 0,0-1 0,0 1 0,1-1 0,-1 1 0,0-1 0,3 0 0,-1-1 0,1 1 0,0-1 0,0 1 0,0 0 0,1 1 0,-1-1 0,0 1 0,7-2 0,-5 2 0,-1 0 0,1 0 0,0 0 0,0 1 0,0 0 0,0 0 0,0 1 0,0 0 0,0 0 0,0 0 0,-1 0 0,1 1 0,8 4 0,19 19-13,-30-22-27,1 1 0,0-1 0,0 0 0,0 0 0,0 0 1,1 0-1,-1-1 0,1 1 0,0-1 0,0 0 0,-1-1 0,1 1 1,0-1-1,0 0 0,8 0 0,3-1-1662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4:32.56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256 55 31903,'0'-2'24,"-1"0"0,1 0 0,0 0 0,-1-1 0,1 1 0,-1 0 0,1 0 0,-1 0 0,0 0 0,0 0 0,0 0 0,0 0 0,0 0 0,-1 1 0,1-1 0,-1 0 0,1 1 0,-1-1 0,1 1 0,-1-1 0,0 1 0,0 0-1,1 0 1,-1 0 0,0 0 0,0 0 0,0 0 0,0 0 0,-1 0 0,1 1 0,0 0 0,-2-1 0,-9-1-23,1 1-1,-1 0 0,0 1 0,-15 1 0,25-1 11,-2 1-10,0 0 0,0 0 0,0 1 0,0-1 0,0 1 1,0 0-1,1 1 0,-1-1 0,1 1 0,-1 0 1,1 0-1,0 0 0,0 0 0,1 1 0,-1 0 0,1-1 1,-1 1-1,1 1 0,0-1 0,1 0 0,-5 10 0,1-2 1,1 0-1,0 1 0,1-1 0,0 1 0,1 0 0,1 0 0,-2 21 0,3-24 3,1 0-1,0 0 1,1 0-1,0 0 1,0-1-1,1 1 1,5 18-1,-5-24-3,1 0 0,-1 1 0,1-1 0,-1 0 0,1 0 0,0-1 0,1 1 0,-1-1 0,0 1 0,1-1-1,0 0 1,0 0 0,0-1 0,0 1 0,0-1 0,1 0 0,-1 0 0,7 1 0,3 2 0,1-1 0,0-1 0,0 0 0,0-2 0,0 1 0,0-2 0,1 0 0,-1-1 0,0 0 0,27-7 0,-38 7-73,-1 0 0,1 0 0,-1-1 0,1 0-1,-1 1 1,0-1 0,0 0 0,0 0 0,0-1 0,-1 1 0,1-1 0,0 1-1,-1-1 1,0 0 0,0 0 0,0 0 0,0 0 0,0 0 0,0-1 0,-1 1-1,2-6 1,-2-4-5970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4:32.91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12 32351,'0'2'176,"0"-1"-64,8-1-64,21 0-32,8 0 0,2 0-16,0 0 0,-8-5 0,-6 1 0,-7 2-16,-9-1-80,-7 3-304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4:33.25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30510,'0'2'1281,"16"0"-913,15-2-48,4 0-208,2 0-48,-4 0-32,-2 0-32,-6 0 0,-9 0-16,-4 0-96,-3 0-544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4:33.91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73 183 31038,'1'-10'260,"0"-1"0,0 0-1,1 1 1,1-1 0,0 1-1,8-20 1,33-57-383,-42 84 157,-3 8-34,0 0 0,0 0 0,1 0 0,0-1 0,0 1 0,0 0 0,2 7 0,-1 9 0,-16 320 0,15-266 0,0-74 0,0-1 0,-1 1 0,1 0 0,0-1 0,-1 1 0,1-1 0,-1 1 0,1-1 0,-1 1 0,1 0 0,-1-1 0,0 0 0,1 1 0,-1-1 0,0 1 0,1-1 0,-1 0 0,0 1 0,1-1 0,-1 0 0,0 0 0,0 0 0,1 0 0,-1 0 0,0 1 0,0-1 0,0-1 0,1 1 0,-2 0 0,-33 0 0,25-1 0,-51 1 0,95 0 0,1-1 0,-1-2 0,1-2 0,38-9 0,-68 13 8,0 0-79,-10 0-240,-11 1-628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4:38.30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174 145 30206,'3'-4'128,"0"0"0,0 0 0,-1 0 0,0 0 0,0 0 0,0 0 0,0-1 0,-1 1 0,1-1 0,-1 1 0,0-1 1,-1 0-1,1 0 0,-1 1 0,0-1 0,0 0 0,0 1 0,-1-1 0,-1-7 0,1 11-128,0 0 0,1 0 0,-1 0 0,0 0 0,0 0 0,0 0 0,0 0 0,0 0 0,0 0 0,0 1 0,0-1 0,0 0 0,-1 1 0,1-1 0,0 1 0,0-1 0,-1 1 0,1 0 0,0-1 0,0 1 0,-1 0 0,-1 0 0,-36-1 0,27 2 0,8-1 0,1 0 0,-1 1 0,0-1 0,0 1 0,1 0 0,-1 0 0,0 0 0,1 0 0,-1 1 0,1 0 0,-1-1 0,1 1 0,0 1 0,0-1 0,0 0 0,-4 4 0,2 0 0,0-1 0,1 1 0,0 0 0,0 0 0,0 1 0,1-1 0,0 1 0,-3 9 0,2-3 0,0 1 0,1-1 0,1 1 0,0 0 0,1 0 0,0 0 0,1 0 0,4 24 0,-4-34 0,1 0 0,0 0 0,0 0 0,1 0 0,-1-1 0,1 1 0,0 0 0,0-1 0,0 1 0,1-1 0,-1 0 0,1 0 0,0 0 0,-1 0 0,1 0 0,1 0 0,-1-1 0,0 0 0,1 1 0,-1-1 0,7 2 0,-2-1 0,0 0 0,0-1 0,0 0 0,0-1 0,0 0 0,1 0 0,-1-1 0,0 0 0,13-1 0,-18 0 0,0 1 0,0-1 0,1 0 0,-1 0 0,0-1 0,-1 1 0,1 0 0,0-1 0,0 0 0,-1 0 0,1 0 0,0 0 0,-1 0 0,0 0 0,0 0 0,0-1 0,0 1 0,0-1 0,0 0 0,0 0 0,-1 1 0,0-1 0,1 0 0,-1 0 0,0-1 0,0 1 0,0-5 0,2-10 0,0 0 0,-1 1 0,-1-32 0,-1 39 0,-2-170 0,1 227 0,0-2 0,1 0 0,2 0 0,3 0 0,18 84 0,-12-103 14,-10-25-20,0-1-1,-1 1 1,1 0 0,-1 0 0,1-1-1,0 1 1,-1-1 0,1 1-1,0 0 1,0-1 0,0 1-1,0-1 1,-1 0 0,1 1-1,0-1 1,0 0 0,0 1-1,0-1 1,0 0 0,0 0-1,0 0 1,0 0 0,0 0 0,0 0-1,-1 0 1,1 0 0,1-1-1,7-2-486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4:38.63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30 31486,'5'-21'1079,"-2"13"-931,-2 12-94,-1 317-54,0-318-13,1 24 43,-1-27-38,0 1 0,0 0 0,0 0-1,0-1 1,0 1 0,0 0 0,0-1-1,0 1 1,0 0 0,0-1 0,1 1-1,-1 0 1,0-1 0,1 1 0,-1 0-1,0-1 1,1 1 0,-1-1 0,1 1-1,-1 0 1,1-1 0,-1 1 0,1-1-1,-1 0 1,1 1 0,0 0 0,0-3-585,-1-4-818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4:38.99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 2 28237,'-4'-2'3954,"20"2"-3810,11 0 0,10 4-96,4 0-32,-2-4-16,-4 0-16,-2 0-897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4:40.7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82 31807,'11'-18'364,"-9"15"-321,1 0 0,-1 0 0,0-1 0,-1 1 0,1 0 0,-1-1 0,1 1 0,-1-1 0,0 1 0,0-1 0,-1 0 0,1-5 0,-2 9-43,0-1 0,0 1 1,0 0-1,0-1 0,0 1 1,0 0-1,0 0 0,-1 0 0,1 0 1,0 0-1,0 0 0,0 0 1,0 0-1,0 1 0,0-1 1,-2 1-1,0 1 0,0-1 0,0 1 0,1 0 0,-1 0 0,1 0 0,0 0 0,0 1 0,-1-1 0,1 1 0,1-1 0,-1 1 0,0 0 0,1-1 0,-1 1 0,1 0 0,0 0 0,-1 6 0,0-4 0,1 0 0,0 0 0,0 0 0,1 0 0,0 0 0,-1 0 0,2 0 0,-1 0 0,1 0 0,-1 0 0,3 5 0,-2-8 0,1-1 0,-1 1 0,0-1 0,1 1 0,0-1 0,-1 0 0,1 0 0,0 0 0,0 0 0,0 0 0,-1 0 0,1-1 0,0 1 0,0-1 0,0 1 0,0-1 0,0 0 0,0 1 0,0-1 0,3 0 0,-3 0 0,1 0 0,0 0 0,-1 0 0,1 0 0,0 0 0,-1 0 0,1 0 0,-1-1 0,1 0 0,0 1 0,-1-1 0,1 0 0,-1 0 0,0 0 0,5-3 0,-5 0 0,1 0 0,-1 0 0,0 0 0,-1 0 0,1 0 0,-1-1 0,0 1 0,0 0 0,0-1 0,0 1 0,-1-1 0,0 1 0,0-1 0,0 1 0,0-1 0,-2-8 0,1 11 0,1-1 0,0 1 0,-1 0 0,0-1 0,1 1 0,-1-1 0,0 1 0,0 0 0,0-1 0,-1 1 0,1 0 0,0 0 0,-1 0 0,0 0 0,1 0 0,-1 1 0,0-1 0,0 0 0,0 1 0,0-1 0,0 1 0,0 0 0,-1-1 0,1 1 0,0 0 0,-1 1 0,1-1 0,0 0 0,-1 1 0,-4-1 0,5 1 0,0 0-1,0 0 1,0 1 0,0-1 0,0 1-1,0 0 1,1-1 0,-1 1 0,0 0-1,0 0 1,0 0 0,1 0 0,-1 1-1,1-1 1,-1 0 0,1 1 0,-1-1-1,1 1 1,0-1 0,0 1 0,0 0-1,0-1 1,0 1 0,0 0 0,0 0-1,0 0 1,1 0 0,-1 0 0,1 0-1,-1 0 1,1 3 0,-2 5-1,1 0-1,1 0 1,-1 0 0,2 0-1,1 12 1,-2-21 1,0 1 0,1 0 0,0-1 0,-1 1 0,1 0 0,0-1 0,0 1 0,0-1 0,0 1 0,0-1 0,0 0 0,0 1 0,0-1 0,1 0 0,-1 0 0,0 0 0,1 0 0,-1 0 0,1 0 0,-1 0 0,1 0 0,0-1 0,2 2 0,-1-1 0,-1 0 0,1-1 0,0 1 0,0-1 0,-1 1 0,1-1 0,0 0 0,0 0 0,0 0 0,-1-1 0,1 1 0,0-1 0,0 1 0,4-2 0,-6 1 0,1 0 0,-1-1 0,0 1 0,0 0 0,0 0 0,0-1 0,0 1 0,0 0 0,0-1 0,0 1 0,0-1 0,-1 1 0,1-1 0,0 1 0,-1-1 0,1 0 0,-1 1 0,0-1 0,0 0 0,0-2 0,1-41 0,-2 33 0,1 11 1,0 1 0,0-1 0,0 1 0,0 0-1,0-1 1,-1 1 0,1-1 0,0 1 0,0 0 0,-1-1 0,1 1 0,0 0 0,-1-1 0,1 1-1,0 0 1,-1 0 0,1-1 0,0 1 0,-1 0 0,1 0 0,0-1 0,-1 1 0,1 0-1,-1 0 1,1 0 0,-1 0 0,1 0 0,0 0 0,-1 0 0,1 0 0,-1 0 0,1 0 0,-1 0-1,0 0 1,-17 2-1710,3 2-3720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4:39.32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75 78 32143,'3'-5'26,"-1"0"0,2 0 0,-1 0 0,1 0 0,-1 0 0,1 1 0,0 0 0,1-1 0,-1 2 0,1-1 0,0 0 0,0 1 0,0 0 0,0 0 0,0 1 0,1-1 0,-1 1 0,1 0 0,0 1 0,0-1 0,-1 1 0,1 0 0,10 0 0,-15 1-26,1 1 0,-1-1 0,0 0 0,0 0 0,0 1 0,1-1 0,-1 0 0,0 1 0,0-1 0,0 1 0,0 0 0,0-1 0,0 1 0,0 0 0,0-1 0,0 1 0,0 0 0,-1 0 0,1 0 0,0 0 0,0 0 0,-1 0 0,1 0 0,-1 0 0,1 0 0,-1 0 0,1 1 0,-1-1 0,0 0 0,1 0 0,-1 0 0,0 3 0,1 44 0,-2-39 0,0 3 0,-1-1 0,0 0 0,-1 0 0,-1 0 0,0 0 0,0 0 0,-1-1 0,0 0 0,-1 0 0,-10 15 0,-11 10 0,-41 42 0,67-75 0,-75 69 0,104-120 0,-21 39 0,1 0 0,0 0 0,0 1 0,14-12 0,-21 20 0,0-1 0,1 1 0,-1 0 0,0 0 0,1 0 0,0 0 0,-1 0 0,1 0 0,-1 0 0,1 0 0,0 1 0,0-1 0,-1 1 0,1-1 0,0 1 0,0 0 0,0 0 0,-1 0 0,1 0 0,0 0 0,0 0 0,0 0 0,-1 0 0,1 1 0,0-1 0,0 1 0,0-1 0,-1 1 0,1 0 0,0 0 0,-1-1 0,1 1 0,-1 0 0,1 1 0,-1-1 0,0 0 0,1 0 0,-1 1 0,2 2 0,18 29-34,-14-21 59,0 0-1,16 18 0,-21-28-68,0 1 1,0-1-1,1 0 1,-1 0 0,1 0-1,-1 0 1,1 0 0,0 0-1,0-1 1,0 1-1,0-1 1,0 0 0,0 0-1,0 0 1,1 0-1,4 0 1,11-1-2171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4:39.65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161 42 32463,'0'-2'16,"1"0"0,-1 0-1,0 0 1,0 1 0,0-1 0,0 0 0,-1 0 0,1 0 0,0 0 0,-1 1-1,1-1 1,-1 0 0,0 0 0,1 1 0,-1-1 0,0 0 0,0 1 0,-2-3-1,0 3-14,0 0-1,0 0 0,0 0 0,0 1 0,0-1 1,0 1-1,0-1 0,-1 1 0,1 0 0,-5 1 0,8-1 1,-4 0-1,1 0 0,-1 1 0,1-1 0,-1 1 0,1-1 0,-1 1 0,1 1 0,0-1 0,-1 0 0,1 1 0,0-1 0,0 1 0,0 0 0,0 0 0,0 0 0,-2 3 0,1 0 0,0-1 0,0 1 0,0 1 0,0-1 0,1 0 0,0 1 0,0 0 0,-2 8 0,0 2 0,0 1 0,2 1 0,0-1 0,1 1 0,-1 27 0,3-39 0,0 0 0,1-1 0,-1 1 0,1 0 0,0 0 0,0-1 0,1 1 0,0-1 0,0 1 0,0-1 0,0 0 0,6 9 0,-5-11 0,0 1 0,1-1 0,-1 0 0,1 0 0,0 0 0,-1 0 0,1-1 0,0 1 0,1-1 0,-1 0 0,0-1 0,1 1 0,-1-1 0,1 1 0,-1-1 0,6 0 0,7 2-1,-1-2-1,1 0 1,-1 0 0,0-2-1,20-2 1,-35 3-18,0-1-1,0 1 1,0 0-1,1-1 1,-1 1 0,0-1-1,0 0 1,0 1-1,0-1 1,-1 0-1,1 1 1,0-1 0,0 0-1,0 0 1,0 0-1,-1 0 1,1 0 0,0 0-1,-1 0 1,1 0-1,-1 0 1,1 0 0,-1 0-1,0 0 1,1 0-1,-1 0 1,0-1-1,0 0 1,3-18-2019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4:40.00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9 6 32463,'0'0'144,"16"0"-64,13-4-48,8 2-16,-4 2-16,-2 0 0,-6 0 0,-7 0 0,-8 0-96,-6 0-961</inkml:trace>
  <inkml:trace contextRef="#ctx0" brushRef="#br0" timeOffset="1">1 148 32319,'0'0'224,"24"0"-112,11 0-64,2 0-32,-2 0 0,-6-2-16,-6 0 0,-7 2 0,-6 0-16,-6-1-80,-4-1-961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4:41.55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111 106 25884,'0'-23'6132,"0"-29"-5381,0 51-751,0 1 0,0-1 0,0 1 0,-1 0 0,1-1 0,0 1 0,0 0 0,-1-1 0,1 1 0,0 0 0,-1-1 0,1 1 0,0 0 0,-1-1 0,1 1 0,-1 0 0,1 0 0,0 0 0,-1-1 0,1 1 0,-1 0 0,1 0 0,-1 0 0,1 0 0,0 0 0,-1 0 0,1 0 0,-1 0 0,1 0 0,-1 0 0,0 0 0,-16 1 0,14 0 0,-1 0 0,1 1 0,0-1 0,0 1 0,0-1 0,0 1 0,1 0 0,-1 0 0,0 1 0,1-1 0,-1 0 0,1 1 0,0-1 0,0 1 0,0 0 0,0 0 0,0 0 0,1 0 0,-1 0 0,1 0 0,-2 6 0,-2 5 0,1 1 0,0-1 0,-4 26 0,5-18 0,1-1 0,1 1 0,1 0 0,3 37 0,-2-53 0,0-1 0,1 0 0,-1 0 0,1 1 0,0-1 0,0 0 0,1-1 0,0 1 0,-1 0 0,7 6 0,-6-8 0,-1 0 0,1-1 0,0 0 0,0 1 0,1-1 0,-1 0 0,0-1 0,1 1 0,-1 0 0,1-1 0,-1 0 0,1 0 0,0 0 0,-1 0 0,1-1 0,0 0 0,4 1 0,-4-1 0,0 1 0,0-1 0,0 0 0,0 0 0,-1-1 0,1 1 0,0-1 0,0 0 0,0 0 0,0 0 0,0-1 0,-1 1 0,1-1 0,0 0 0,-1 0 0,0 0 0,1 0 0,-1 0 0,0-1 0,0 0 0,0 0 0,-1 0 0,1 0 0,-1 0 0,1 0 0,-1 0 0,0-1 0,0 1 0,2-8 0,1-2 0,0 0 0,-1 0 0,0 0 0,-1-1 0,-1 0 0,0 1 0,0-16 0,-1 4 0,-2-1 0,-7-49 0,7 68 0,-1 0 0,0 1 0,-1-1 0,1 1 1,-1-1-1,0 1 0,-1 0 0,0 0 0,-6-8 0,9 12 0,0 1-1,-1 0 1,1-1 0,0 1-1,0 0 1,-1 0 0,1 0-1,-1 0 1,1 0 0,-1 0-1,0 0 1,1 0 0,-1 1-1,0-1 1,1 0 0,-1 1-1,0 0 1,1-1 0,-1 1-1,0 0 1,0 0 0,0 0-1,1 0 1,-1 0 0,0 1-1,0-1 1,0 0 0,1 1-1,-1-1 1,0 1 0,1 0-1,-1-1 1,1 1 0,-1 0-1,0 0 1,1 0 0,0 0-1,-1 1 1,1-1 0,0 0-1,-1 0 1,0 3 0,-20 29-465,0 10-1602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4:43.37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63 214 30478,'-62'0'2126,"62"0"-2027,8 0-83,852-6 0,-799 6-16,452-14 0,-343-7 0,85-5 0,472-28 0,-345 12 0,-51 15 0,-179 17 0,191-3 32,-303 13-152,-61 0-128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4:44.84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 39 31470,'-4'-1'757,"11"-1"-325,28-4-232,48-5-292,-32 5 91,116-7-6,-167 13-54,0 2-193,0 5-415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4:46.26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180 6 31807,'0'-5'766,"-5"14"-620,-13 26-210,-27 20 75,27-35-7,1 0 0,1 2 1,0-1-1,-21 44 0,36-61-4,-1 0 1,1 0-1,0 0 0,0 0 0,0 0 1,1 0-1,0 0 0,0 8 1,0-12-1,1 1 1,-1-1 0,1 1 0,0 0-1,-1-1 1,1 0 0,0 1 0,-1-1-1,1 1 1,0-1 0,0 0-1,-1 1 1,1-1 0,0 0 0,0 0-1,0 0 1,-1 0 0,1 0 0,0 1-1,0-2 1,0 1 0,1 0 0,27 0 6,-24 0-2,226 0 38,-231 0-75,-1 0-441,-6 0-634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4:46.64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 22 31358,'0'-22'1409,"-1"101"-1409,0 7 0,13 123 0,-11-202 8,0 0-1,1 0 1,0 0 0,3 9-1,-4-15-21,-1 0 0,0 0-1,1 0 1,-1 0 0,1 0 0,-1-1-1,1 1 1,-1 0 0,1 0-1,-1 0 1,1 0 0,0-1 0,0 1-1,-1 0 1,1-1 0,0 1 0,0-1-1,0 1 1,0-1 0,-1 1-1,1-1 1,0 1 0,0-1 0,0 0-1,0 0 1,0 1 0,0-1 0,0 0-1,0 0 1,0 0 0,0 0 0,0 0-1,0 0 1,0-1 0,0 1-1,0 0 1,0 0 0,0-1 0,0 1-1,1-1 1,9-8-1504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4:47.11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203 53 32223,'0'-2'26,"0"-1"1,0 1-1,0 0 1,0-1-1,0 1 1,-1 0-1,1 0 1,-1-1-1,1 1 1,-1 0-1,0 0 0,0 0 1,0 0-1,0 0 1,0 0-1,0 0 1,-2-3-1,0 4-23,1-1-1,-1 1 0,1 0 1,-1 0-1,0 0 1,1 0-1,-1 0 0,0 1 1,0-1-1,0 1 0,1 0 1,-1 0-1,0 0 1,-4 0-1,3 0-2,-1-1 0,0 1 0,0 1 0,1-1 0,-1 1 0,0-1 0,0 2 0,1-1 0,-1 0 0,1 1 0,-1 0 0,1 0 0,0 0 0,0 0 0,0 1 0,0 0 0,0 0 0,0 0 0,1 0 0,-1 0 0,1 1 0,0 0 0,0-1 0,-4 8 0,1 0 0,1 0 0,0 0 0,0 0 0,1 1 0,0 0 0,1-1 0,1 2 0,0-1 0,1 0 0,0 0 0,0 0 0,1 1 0,1-1 0,3 18 0,-3-26 0,1 0 0,-1 0 0,1-1 0,0 1 0,0-1 0,0 0 0,0 1 0,1-1 0,-1 0 0,1 0 0,0-1 0,0 1 0,0 0 0,0-1 0,0 0 0,0 0 0,1 0 0,-1 0 0,1 0 0,-1-1 0,1 1 0,0-1 0,0 0 0,0 0 0,-1-1 0,1 1 0,6-1 0,-5 1 0,0-1 0,-1 1 0,1-1 0,0 0 0,-1-1 0,1 1 0,0-1 0,-1 0 0,1 0 0,-1-1 0,1 1 0,-1-1 0,0 0 0,1 0 0,-1 0 0,0-1 0,0 1 0,-1-1 0,1 0 0,0 0 0,-1-1 0,5-5 0,-3 1 3,-2 0 0,1 0 1,-1-1-1,-1 1 0,1-1 0,-1 1 0,-1-1 1,1-11-1,-2-73 0,-1 46-3,1 11 0,0 34 0,0 21 0,-1 31 0,4 80 0,-2-116 0,1 0 0,1-1 0,0 1 0,1-1 0,0 0 0,1 0 0,8 16 0,-12-28-12,0 1 0,-1-1 0,1 0 0,0 0 1,0 1-1,0-1 0,-1 0 0,1 0 0,0 0 0,1 0 0,-1 0 0,0 0 0,0 0 0,0 0 1,1-1-1,-1 1 0,0 0 0,1-1 0,-1 1 0,0-1 0,1 1 0,-1-1 0,3 1 1,6-1-937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4:47.47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30 31182,'0'-4'1409,"0"2"-1313,0 0-48,19-3-48,12 1 32,0 2-32,2-3 0,-7 3 0,-7 0-32,-7 0-64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4:42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239 9 26700,'-86'0'3507,"60"1"-2926,-49-4 0,60-3 74,9 5-85,5 16-458,-5 721-51,6-681-61,-9 351 0,3-102 0,-2-87 0,10-176 0,12 75 0,-4-28 0,-4 0 0,-6 92 0,-1-81 0,2-75 0,6 38 0,-7-61 0,0 1 0,1-1 0,-1 0 0,1 0 0,0 0 0,-1 0 0,1 0 0,0 0 0,0 0 0,0 0 0,-1 0 0,1 0 0,0-1 0,0 1 0,0 0 0,0 0 0,0-1 0,1 1 0,-1-1 0,0 1 0,0-1 0,0 1 0,0-1 0,1 0 0,-1 0 0,0 1 0,0-1 0,2 0 0,46 0 0,-31-1 0,222 2 0,-281 7-1267,23-8-3837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4:47.80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10 31983,'5'0'256,"21"0"32,11 0-192,2-4-64,0 0 0,-4 2-16,-8 2-16,-6 0 0,-7 0-128,-10 0-833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4:48.13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47 185 27789,'9'-47'4532,"16"-21"-3984,0-2-650,-25 108 102,1-18 0,-1 33 0,1 9 0,-2 0 0,-3 0 0,-15 76 0,19-136 0,0 0 0,-1 0 0,1 0 0,-1-1 0,1 1 0,-1 0 0,0 0 0,0-1 0,0 1 0,0 0 0,0-1 0,0 1 0,0-1 0,-1 1 0,1-1 0,0 0 0,-1 1 0,1-1 0,-1 0 0,0 0 0,-2 1 0,0-1 0,0 0 0,-1 0 0,1 0 0,-1-1 0,1 0 0,-1 0 0,-5 0 0,-7-1 0,178-6-43,-161 7-183,0-2-577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4:48.47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8 32607,'13'-6'96,"3"4"-32,7 2-64,1 0 0,-3 2 0,-3 20 0,-9 4 0,-9 2 0,0 5 0,-6 1 0,-17-5 0,-4 1 0,-4-8-80,5-9-400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4:49.12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204 93 32303,'0'-2'30,"0"-4"29,0-1 1,0 0 0,-1 1 0,1-1 0,-1 1 0,-3-9 0,3 13-60,0 0 1,0 0 0,0 0-1,0 0 1,-1 1 0,1-1-1,-1 0 1,1 1 0,-1-1-1,0 1 1,1-1 0,-1 1-1,0 0 1,0-1 0,0 1-1,0 0 1,0 0 0,0 1-1,0-1 1,0 0 0,0 1-1,-4-1 1,2 0-1,0 0 0,-1 0 0,1 0 0,0 0 0,-1 1 0,1 0 0,0 0 0,-1 0 0,1 1 0,0-1 0,-1 1 0,1 0 0,0 0 0,0 0 0,0 1 0,0 0 0,0-1 0,0 1 0,0 1 0,1-1 0,-1 1 0,1-1 0,-1 1 0,-3 5 0,1 1 0,0 0 0,1 0 0,0 1 0,0 0 0,1 0 0,1 0 0,0 0 0,-3 15 0,2 1 0,2 1 0,0 32 0,2-54 0,0 0 0,1-1 0,-1 1 0,1 0 0,0 0 0,0-1 0,0 1 0,1 0 0,-1-1 0,5 9 0,-4-11 0,0 0 0,0 0 0,0 0 0,0 0 0,0 0 0,0 0 0,0 0 0,0 0 0,1-1 0,-1 1 0,1-1 0,-1 0 0,1 0 0,0 0 0,-1 0 0,1 0 0,0-1 0,0 1 0,4 0 0,0-1 0,-1 1 0,1-1 0,-1 0 0,0 0 0,1-1 0,-1 1 0,0-1 0,1-1 0,-1 1 0,0-1 0,0-1 0,10-4 0,-12 4 0,1 0 0,-1-1 0,0 1 0,-1-1 0,1 0 0,-1 0 0,1 0 0,-1-1 0,-1 1 0,1-1 0,0 0 0,-1 0 0,0 0 0,0 0 0,1-9 0,3-15 0,-1-1 0,-2 1 0,-1-1 0,-2-36 0,-1 38 0,3 19 0,1 10 0,1 8 0,3 19 0,-1 0 0,-1 1 0,1 38 0,-4-35 0,1 1 0,11 42 0,-14-74-15,1 0-1,-1 0 1,0 0 0,0 0 0,1 0-1,-1 0 1,1 0 0,-1 0-1,1 0 1,-1 0 0,1 0 0,-1 0-1,1 0 1,0-1 0,0 1 0,-1 0-1,1 0 1,0-1 0,0 1-1,0 0 1,0-1 0,0 1 0,0-1-1,0 1 1,0-1 0,0 1-1,0-1 1,0 0 0,0 0 0,0 0-1,0 1 1,0-1 0,1 0 0,-1 0-1,0 0 1,0-1 0,0 1-1,0 0 1,0 0 0,0-1 0,0 1-1,0 0 1,2-1 0,14-10-2418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4:49.46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8 31935,'0'0'800,"18"0"-800,11 0 32,4 0-32,-2 0 0,-2-3 0,-7-1 0,-5 4-32,-11 0-16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4:49.84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27 31502,'0'0'1105,"15"0"-1025,18 0-32,4 0-16,4-8-32,-6 3 0,-2-1 0,-4 4 0,-11 0 0,-6 2-32,-5 0-144,-7-3-4098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4:51.26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15 152 29598,'0'0'1560,"-7"-10"17,8 3-1574,0 0 0,0 0 0,1 0 0,-1 1 0,1-1 0,1 0 0,-1 1 0,1 0 0,0 0 0,9-12 0,-7 9-3,0 0 0,0 0 0,-1 0-1,4-13 1,-6 123 0,0-14 0,0-33 0,-6 67 0,3-120 0,1-1 0,0 1 0,0-1 0,-1 1 0,1-1 0,-1 1 0,1-1 0,0 1 0,-1-1 0,1 1 0,-1-1 0,1 1 0,-1-1 0,1 0 0,-1 1 0,0-1 0,1 0 0,-1 0 0,1 1 0,-1-1 0,0 0 0,1 0 0,-1 0 0,1 0 0,-1 0 0,0 0 0,0 0 0,-28 1 0,6 0 0,66 2 0,50-3-35,-92 0-55,-1-1-847,0-5-2691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4:51.62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176 27 32223,'5'-18'360,"-3"10"-235,-2 10-66,-53 210-59,43-178 0,-41 117 0,27-85 0,-19 85 0,43-150-1,0-1 0,-1 0 1,1 1-1,0-1 0,0 1 0,0-1 1,0 0-1,0 1 0,0-1 0,-1 1 0,1-1 1,0 1-1,0-1 0,0 0 0,0 1 1,1-1-1,-1 1 0,0-1 0,0 1 0,0-1 1,0 0-1,0 1 0,0-1 0,1 1 1,-1-1-1,0 0 0,0 1 0,1-1 0,-1 0 1,0 1-1,0-1 0,1 0 0,-1 1 1,0-1-1,1 0 0,-1 0 0,1 0 0,-1 1 1,1-1-1,0 0-6,0 0-1,0 0 1,0 0 0,0-1 0,0 1-1,-1 0 1,1 0 0,0-1 0,0 1 0,0-1-1,0 1 1,-1-1 0,1 1 0,0-1-1,1-1 1,16-21-374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4:52.00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197 34 27901,'38'-31'4786,"-38"31"-4785,0 0 1,0-1-1,-1 1 1,1 0-1,0 0 0,-1 0 1,1 0-1,0-1 1,-1 1-1,1 0 0,0 0 1,-1 0-1,1 0 1,0 0-1,-1 0 1,1 0-1,0 0 0,-1 0 1,1 0-1,-1 0 1,1 0-1,0 0 0,-1 0 1,1 0-1,0 0 1,-1 1-1,1-1 1,0 0-1,-1 0 0,1 0 1,0 0-1,0 1 1,-1-1-1,-8 5-1,0 0 0,0 1 0,1 0 0,0 0 0,-13 14 0,-38 45 0,43-46 0,-3 2 0,9-10 0,0-1 0,1 1 0,0 1 0,1 0 0,-9 16 0,17-27 0,-1-1 0,1 1 0,0-1 0,0 1 0,-1 0 0,1-1 0,0 1 0,0 0 0,-1-1 0,1 1 0,0 0 0,0-1 0,0 1 1,0 0-1,0 0 0,0-1 0,0 1 0,0 0 0,1-1 0,-1 1 0,0 0 0,0-1 0,1 1 0,-1 0 0,0-1 0,0 1 0,1-1 0,-1 1 0,1 0 0,-1-1 0,1 1 0,-1-1 0,1 1 0,-1-1 0,1 1 0,-1-1 0,1 0 0,-1 1 0,1-1 0,0 0 1,-1 1-1,1-1 0,0 0 0,-1 0 0,1 0 0,1 1 0,38-1 15,-27-1-5,189 1-10,-201 0-27,-12 0-296,-6-2-427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4:52.34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8 1 30270,'0'9'2201,"-3"141"-1905,-1 46-228,3-92-1243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4:44.5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234 107 31983,'0'-13'273,"1"9"-220,-1-1 0,0 1 0,-1-1 0,1 0 0,-1 1 0,1 0 0,-3-8 0,2 11-52,0-1 1,0 1-1,0 0 0,0-1 1,0 1-1,0 0 1,0 0-1,-1 0 0,1 0 1,0 0-1,-1 0 1,1 0-1,-1 0 0,1 0 1,-1 1-1,1-1 1,-1 1-1,1-1 0,-1 1 1,0-1-1,1 1 1,-1 0-1,0 0 1,1 0-1,-3 0 0,0 0-1,-1 0 1,0 0-1,1 0 0,-1 0 0,1 1 0,-1 0 0,1 0 0,-1 0 0,1 1 0,-1 0 0,1-1 1,0 1-1,0 1 0,0-1 0,0 1 0,0-1 0,1 1 0,-1 0 0,1 1 0,0-1 0,0 0 1,0 1-1,0 0 0,1 0 0,-4 5 0,-6 10 0,0 1 0,2 0 0,0 1 0,1 1 0,1-1 0,1 1 0,1 1 0,1-1 0,1 1 0,1 0 0,1 0 0,2 42 0,0-62 0,1 1 1,-1 0-1,1-1 0,0 1 0,0-1 1,0 0-1,0 1 0,1-1 1,-1 0-1,1 1 0,0-1 0,0 0 1,0-1-1,0 1 0,1 0 1,-1 0-1,1-1 0,0 0 0,-1 1 1,1-1-1,0 0 0,0 0 1,0 0-1,1-1 0,-1 1 0,0-1 1,5 1-1,5 2 1,-1-2 0,1 1 0,0-2 1,-1 1-1,1-2 0,19-1 0,-27 1-1,0-1 0,0 0 0,0 0 0,-1-1 0,1 1 0,0-1 0,-1 0 0,1 0 0,-1-1 0,0 1 0,1-1 0,-1 0 0,-1 0 0,1-1 0,0 1 0,-1-1 0,1 1 0,-1-1 0,0 0 0,-1-1 0,1 1 0,-1 0 0,1-1 0,-1 1 0,-1-1 0,3-8 0,2-8 0,-1 0 0,-1 0 0,-1 0 0,1-41 0,-2 20 0,0 11 0,-1-1 0,-2 1 0,-1 0 0,-7-40 0,-4 43 32,14 273-32,0-227 0,0 0 0,2 0 0,7 28 0,-9-40 0,1 0 0,0-1 0,0 1 0,0-1 0,1 1 0,0-1 0,0 0 0,1 0 0,-1 0 0,1 0 0,0-1 0,0 1 0,0-1 0,9 6 0,-10-8-7,-1-1 0,0 0 0,1 0 0,-1 0 0,1 0 1,-1 0-1,1 0 0,-1-1 0,1 1 0,0-1 0,-1 0 0,1 0 0,0 0 0,-1 0 0,1 0 0,0 0 1,-1-1-1,1 0 0,0 1 0,-1-1 0,1 0 0,-1 0 0,1 0 0,-1 0 0,0-1 0,0 1 0,1-1 1,-1 1-1,0-1 0,0 0 0,0 0 0,-1 0 0,1 0 0,0 0 0,-1 0 0,1-1 0,-1 1 0,2-4 1,-1-14-862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4:56.17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10 150 30718,'-1'-6'89,"0"-1"0,0 1 0,1 0-1,0 0 1,0-1 0,1 1 0,-1 0 0,1-1 0,1 1 0,-1 0-1,1 0 1,0 0 0,1 0 0,-1 1 0,1-1 0,0 1 0,0-1-1,1 1 1,0 0 0,0 0 0,0 0 0,8-6 0,-10 10-89,0 0 0,0-1 1,1 1-1,-1 0 0,0 0 0,1 1 1,-1-1-1,1 0 0,-1 1 1,1-1-1,0 1 0,-1 0 1,1 0-1,-1 0 0,1 0 1,-1 1-1,1-1 0,4 2 0,-4-1 0,1-1 0,-1 2 0,1-1 0,-1 0 0,0 1 0,1 0 0,-1-1 0,0 1 0,0 1 0,0-1 0,-1 0 0,4 3 0,-2 1 0,1 0 0,-1 1 0,-1-1 0,1 1 0,-1 0 0,0 0 0,-1 0 0,1 0 0,-2 0 0,1 0 0,-1 1 0,0-1 0,0 1 0,-1-1 0,0 1 0,0-1 0,-1 0 0,0 1 0,0-1 0,-1 0 0,-3 11 0,-3 2 0,0 0 0,-2 0 0,0 0 0,-1-2 0,-1 1 0,-14 16 0,14-19 0,6-7 0,0 0 0,-1 0 0,0-1 0,-1 0 0,0 0 0,0-1 0,0 0 0,-15 9 0,21-42 0,3 24 0,0 1 0,-1 0 0,1 0 0,0 0 0,0-1 0,0 1 0,0 0 0,0 0 0,0 0 0,0 0 0,0 1 0,0-1 0,0 0 0,0 0 0,1 1 0,-1-1 0,0 0 0,1 1 0,-1 0 0,0-1 0,1 1 0,-1 0 0,0-1 0,1 1 0,-1 0 0,1 0 0,1 1 0,41 1 0,-28 3 12,0 0 0,0 0-1,28 15 1,-33-14-119,0 0 0,0-1-1,1-1 1,0 0 0,0 0 0,0-1 0,0-1-1,20 2 1,-13-4-2609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4:56.63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211 56 31807,'0'-2'66,"0"-1"1,0 0 0,0 0 0,0 0 0,-1 1-1,1-1 1,-1 0 0,0 1 0,0-1 0,0 0-1,0 1 1,-2-4 0,2 4-66,-1 1 0,0-1-1,1 1 1,-1 0 0,1-1 0,-1 1-1,0 0 1,0 0 0,0 0 0,0 1-1,0-1 1,0 0 0,0 1 0,0-1 0,0 1-1,0 0 1,0 0 0,-3 0 0,-2-1 0,0 0 1,0 1 0,0 0 0,-1 1 0,1 0-1,0 0 1,0 0 0,0 1 0,0 0 0,1 0-1,-11 6 1,12-5-1,1 0-1,-1 0 1,1 1 0,0 0-1,0-1 1,0 2 0,1-1-1,0 0 1,-1 1-1,1-1 1,1 1 0,-1 0-1,1 0 1,0 0-1,0 0 1,-1 6 0,-1 1 1,2 0 1,-1 0 0,2-1 0,-1 2-1,2-1 1,-1 0 0,2 0-1,-1 0 1,2 0 0,4 19 0,-4-25-3,0 0 1,0 1 0,0-1-1,1-1 1,0 1 0,0 0-1,1-1 1,0 1 0,0-1 0,0 0-1,0 0 1,1-1 0,0 1-1,0-1 1,0 0 0,0 0-1,1-1 1,-1 0 0,1 0 0,0 0-1,7 2 1,4-1-1,1 0 0,0-2 0,0 0 0,0-1 0,1 0 0,-1-2 0,23-3 0,-39 4-56,1 0 1,0 0-1,0 0 0,0-1 1,0 1-1,-1-1 1,1 0-1,0 0 0,-1 0 1,1 0-1,-1-1 0,1 1 1,-1 0-1,1-1 1,-1 0-1,0 0 0,0 0 1,0 0-1,0 0 0,0 0 1,0 0-1,-1 0 0,1-1 1,-1 1-1,1-1 1,-1 1-1,0-1 0,0 0 1,0 1-1,0-1 0,-1 0 1,1 0-1,-1-4 0,0-3-8121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4:56.99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31262,'0'0'1377,"6"0"-1313,19 0-48,12 0 0,4 0-16,-2 0 0,-4 0 0,-6 0 0,-9 0 0,-3 0-16,-11 0-80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4:57.31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22 31807,'0'0'368,"4"0"-80,14 0-128,9 0-96,0 0-32,3 0-16,1 0 16,0 0-32,0 0 0,-2-3 0,-5-3 0,1 4 0,-8 1 0,-7-3 0,-6 4-32,-4-2-32,0-2-336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5:01.75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32 31182,'0'0'320,"8"0"201,21-2-385,-1-1 0,1-1 0,-1-1 0,39-13 0,-63 18-696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5:02.38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81 176 31470,'4'-175'1297,"-5"281"-1297,4 160 0,0-246 0,0 0 0,9 31 0,-12-51 0,0 0 0,0 0 0,0 0 0,0 0 0,0 0 0,0 1 0,0-1 0,0 0 0,1 0 0,-1 0 0,0 0 0,0 0 0,0 1 0,0-1 0,0 0 0,0 0 0,0 0 0,0 0 0,-1 1 0,1-1 0,0 0 0,0 0 0,0 0 0,0 0 0,0 0 0,0 1 0,0-1 0,0 0 0,0 0 0,0 0 0,0 0 0,-1 0 0,1 0 0,0 1 0,0-1 0,0 0 0,0 0 0,0 0 0,0 0 0,-1 0 0,1 0 0,0 0 0,0 0 0,0 0 0,0 0 0,0 0 0,-1 0 0,1 0 0,0 0 0,0 0 0,0 0 0,0 0 0,-1 0 0,1 0 0,0 0 0,0 0 0,0 0 0,0 0 0,0 0 0,-1 0 0,1 0 0,-2 0 0,-95 0 0,306 0-149,-203-2-449,-3-4-1360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5:02.76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143 44 31390,'7'-32'1033,"-4"21"-763,-3 18-196,-7 38-74,-16 51 0,4-20 0,-85 383 0,104-459-2,0 0-1,0 0 1,0 0 0,0 0-1,0 0 1,0 0 0,1 0-1,-1 0 1,0 0 0,0 0 0,0 0-1,0 0 1,0 0 0,0 0-1,0 0 1,0 0 0,0 0-1,0 0 1,0 0 0,0 0-1,0 0 1,0 0 0,0 0-1,0 0 1,0 0 0,1 0 0,-1 0-1,0 0 1,0 0 0,0 0-1,0 0 1,0 0 0,0 0-1,0 0 1,0 0 0,0 0-1,0 1 1,0-1 0,0 0-1,0 0 1,0 0 0,0 0-1,0 0 1,0 0 0,0 0 0,0 0-1,0 0 1,0 0 0,0 0-1,0 0 1,0 0 0,6-8-53,8-13-2606,0-8-9166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5:03.18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178 61 31102,'16'-21'871,"13"-19"-109,-42 60-754,-1-1 1,-1 0-1,-30 29 0,-20 25-9,59-64 1,-5 5 0,1 0 0,0 0 0,2 0 0,-1 1 0,-6 20 0,15-35 0,-1 1 0,1-1 0,0 1 0,0 0 0,0-1 0,0 1 0,0-1 0,0 1 0,0-1 0,0 1 0,0 0 0,0-1 0,0 1 0,0-1 0,1 1 0,-1-1 0,0 1 0,0-1 0,0 1 0,1-1 0,-1 1 0,0-1 0,1 1 0,-1-1 0,0 1 0,1-1 0,-1 0 0,1 1 0,0 0 0,22 7 0,33-6 0,-47-2 0,158 0-5,-167 0-25,0 0-466,-2 0-734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5:03.54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17 18 30110,'0'-17'1932,"0"20"-1257,0 31-652,-17 414 4,17-414-323,0-48-577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5:05.73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231 54 32095,'0'-2'21,"0"0"1,-1 0-1,1 0 1,0 0-1,-1 0 1,0 0-1,1 0 1,-1 0 0,0 0-1,0 0 1,0 0-1,0 0 1,0 1-1,-1-1 1,1 0-1,0 1 1,-1-1-1,1 1 1,-1 0 0,0-1-1,1 1 1,-1 0-1,0 0 1,0 0-1,0 0 1,0 0-1,0 0 1,0 1-1,0-1 1,-2 0-1,-8-1-29,1 0 0,-1 1 0,0 0 0,-13 1 0,23 0 21,-3 0-12,1 1 0,0 0 0,-1 0 0,1 0 0,0 1 0,0 0 0,0 0 0,0 0 0,0 0 0,0 0 0,1 1 0,-1 0 0,1-1 0,-1 1 0,1 1 0,0-1 0,0 0 0,1 1 1,-1 0-1,1-1 0,0 1 0,-1 0 0,-1 7 0,-2 1 0,1 1 0,1-1 0,0 1 0,1 0 0,0 0 0,-2 24 0,5-30-1,-1 0 0,1 0 0,1 0 0,-1-1 0,1 1 0,0 0 0,1 0 0,0-1 0,0 1 0,0-1 0,1 1 0,4 8 0,-3-11 0,-1 0 0,1 0 0,-1 0 0,1 0 0,0-1 0,0 0 0,1 0 0,-1 0 0,1 0 0,0-1 0,-1 1 0,1-1 0,0 0 0,0-1 0,0 1 0,10 0 0,2 1 0,-1-1 0,0-1 0,23-1 0,-31 0 0,-1-1 0,1 0 0,0 0 0,-1 0 0,1-1 0,-1-1 0,0 1 0,0-1 0,8-4 0,-2 2-758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3:59:54.78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204 17 32207,'-5'-3'17,"0"0"0,0 1 0,0 0 1,-1 1-1,1-1 0,-1 1 0,0 0 0,1 0 1,-1 0-1,0 1 0,1 0 0,-1 0 1,0 1-1,1 0 0,-1-1 0,0 2 0,1-1 1,-1 1-1,1 0 0,0 0 0,0 0 0,0 1 1,-9 6-1,8-5-13,1 1-1,0-1 1,0 2 0,0-1-1,1 0 1,0 1 0,0 0-1,0 0 1,1 0 0,-1 0-1,2 1 1,-1 0 0,1-1-1,0 1 1,0 0 0,1 0-1,0 0 1,-1 13 0,2-12-1,0 0 0,0-1 0,0 1 0,1 0 0,0-1 0,1 1 0,0-1 0,0 1 0,6 13 0,-5-16-3,1 0 0,-1 0 0,1 0 0,0-1 0,0 1 0,1-1 1,-1 0-1,1 0 0,0-1 0,0 1 0,0-1 0,1 0 0,7 3 1,1-1 0,0 0 1,0-1-1,0 0 1,1-1-1,-1-1 1,1 0 0,0-1-1,0 0 1,0-2-1,0 0 1,17-3-1,-29 4 1,0-1-1,0 0 1,0 0-1,0-1 0,0 1 1,0-1-1,0 1 0,-1-1 1,1 0-1,-1 0 1,1 0-1,-1 0 0,0-1 1,1 1-1,-1 0 1,-1-1-1,4-4 0,-2 2 0,-1-1-1,0 0 1,0 1-1,0-1 1,0 0-1,-1 0 0,0 0 1,0-12-1,-1 8 0,0 0 0,0 0 0,-1 0-1,-1 0 1,0-1 0,0 2 0,-1-1 0,0 0-1,-1 1 1,-8-16 0,8 19 4,0 0 0,-1 1 1,0-1-1,0 1 0,0 0 0,0 1 0,-1-1 1,0 1-1,0 0 0,0 0 0,0 1 0,-1 0 0,0 0 1,1 1-1,-1-1 0,0 2 0,-11-3 0,9 3-77,0 0-1,0 1 1,0 0-1,0 1 0,0-1 1,1 2-1,-1-1 1,0 1-1,1 1 0,-1 0 1,1 0-1,0 0 1,-14 9-1,-19 15-4093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4:45.3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32 31598,'0'-30'883,"0"29"-693,0 6-112,0 50-92,-1 104 14,1 110 0,0-262 0,0 0 0,1 0 0,0 0 0,1 0 0,0 0 0,0 0 0,0 0 0,1-1 0,4 9 0,-6-12 0,1 0 0,1 0 0,-1 0 0,0 0 0,1 0 0,-1-1 0,1 1 0,0-1 0,0 1 0,0-1 0,0 0 0,0 0 0,0-1 0,1 1 0,-1-1 0,0 1 0,1-1 0,-1 0 0,8 1 0,-3-1 1,0 0 1,0-1-1,0 1 0,0-2 1,0 1-1,0-1 0,0 0 0,0-1 1,-1 0-1,1 0 0,0-1 1,7-3-1,-11 3 0,0 1-1,0-1 1,0 0 0,-1 0-1,1-1 1,-1 1 0,0-1-1,0 1 1,0-1 0,0 0 0,-1 0-1,1-1 1,-1 1 0,0 0-1,0-1 1,-1 1 0,0-1-1,1 1 1,-1-1 0,-1 0-1,1-7 1,0 7-1,0 0 0,-1 0 0,1 0 0,-1-1 0,-1 1 0,1 0 0,-1 0 0,1 0 0,-1 0 0,-1 0 0,1 0 0,-1 0 0,0 1 0,0-1 0,0 0 0,-1 1 0,0 0 0,1-1 0,-2 1 0,1 0 0,0 1 0,-1-1 0,0 0 0,1 1 0,-2 0 0,1 0 0,0 0 0,0 1 0,-1-1 0,-9-3 0,3 1-3,-1 1 0,0 0 0,-1 0 0,1 1 0,-1 1 0,1 0 0,-1 0 1,0 2-1,-24 0 0,35 1-85,0-1-1,0 1 1,-1 0 0,2 0 0,-1 0 0,0 0 0,0 0 0,0 0-1,0 0 1,1 0 0,-1 1 0,0-1 0,1 1 0,-1-1 0,1 1-1,0 0 1,-1 0 0,1-1 0,0 1 0,0 0 0,0 0 0,1 0-1,-1 0 1,0 0 0,1 0 0,-1 3 0,-4 16-9845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5:06.06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8 32191,'8'0'384,"21"0"-320,12 0-16,2-6-32,-4 4-16,-8 2 0,-8 0 0,-9 0-80,-12 0-304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5:06.41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31566,'4'0'689,"21"0"-401,10 0-192,2 0-48,0 0-48,-4 0 0,-4 0 0,-7 0-48,-7 0-272,-9 0-4306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5:06.75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31262,'0'4'1393,"6"-4"-1345,15 0-32,4 0 0,1 0-16,-1 0 0,-4 0 0,-5 0 0,-6 0 0,-1 0 0,-7 0 0,-2-4-384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5:07.17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0 135 31919,'3'-12'77,"0"1"0,1-1 0,1 1 0,-1 0 0,2 1 0,-1-1 0,1 1 1,1 0-1,0 0 0,15-15 0,-22 25-77,0 0 0,0 0 0,0 0 0,0 0 0,0 0 0,0-1 0,0 1 0,0 0 0,0 0 0,1 0 0,-1 0 0,0 0 0,0 0 0,0 0 0,0 0 0,0 0 0,1 0 0,-1-1 0,0 1 0,0 0 0,0 0 0,0 0 0,0 0 0,1 0 0,-1 0 0,0 0 0,0 0 0,0 0 0,0 0 0,0 0 0,1 0 0,-1 0 0,0 0 0,0 1 0,0-1 0,0 0 0,1 0 0,-1 0 0,0 0 0,0 0 0,0 0 0,0 0 0,0 0 0,1 1 0,1 9 0,-1 19 0,-2-23 0,1 337 0,0-341 0,0 0 0,-1-1 0,1 1 0,-1 0 0,1-1 0,-1 1 0,0-1 0,0 1 0,1-1 0,-1 0 0,0 1 0,0-1 0,-1 0 0,1 0 0,0 1 0,0-1 0,-1 0 0,1 0 0,0 0 0,-1-1 0,1 1 0,-1 0 0,1 0 0,-3 0 0,-36 10 0,35-10 0,8 0 0,133-14-35,-133 10-823,-3 2 62,0-5-5455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5:07.54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112 1 32303,'0'56'155,"-3"1"-1,-18 105 1,-35 19-153,26-92-33,30-88-100,-1 2 307,3-8-2753,9-14-7028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5:08.07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162 72 32527,'0'-2'9,"1"1"0,-1 0 0,0 0 0,0 0 0,0 0 0,0 0 0,-1 0 0,1-1 0,0 1 0,0 0 0,-1 0 0,1 0 0,-1 0 0,1 0 0,-1 0 0,1 0-1,-1 0 1,1 0 0,-1 0 0,0 0 0,0 1 0,0-1 0,1 0 0,-2-1 0,-1 1-12,0 1 0,0-1-1,0 0 1,1 1 0,-1 0-1,0 0 1,0 0 0,-4 0-1,0 0 18,5 0-13,0-1-1,0 1 1,1 0 0,-1 0 0,0 0-1,0 0 1,0 0 0,1 0 0,-1 1-1,0-1 1,0 1 0,1-1 0,-1 1-1,0-1 1,1 1 0,-1 0 0,0 0-1,1 0 1,0 0 0,-1 0 0,1 0-1,-1 1 1,1-1 0,0 0 0,0 1-1,0-1 1,0 0 0,0 1 0,0 0-1,0-1 1,0 1 0,1-1 0,-1 1-1,0 0 1,1 0 0,0-1 0,-1 1-1,1 0 1,0 0 0,0 0-1,0-1 1,0 3 0,-1 8-1,0-1 0,1 1 0,0-1 0,1 1 0,3 19 0,-2-26 0,0 0 0,0 0 0,0 0 0,0-1 0,1 1 0,-1-1 0,1 1 0,1-1 0,-1 0 0,0 0 0,1-1 0,0 1 0,0-1 0,8 6 0,1 0 0,-6-5 0,0 0 0,-1 1 0,1 0 0,-1 0 0,11 12 0,-17-16 0,1 0 0,0 0 0,0 0 0,-1 1 0,1-1 0,-1 0 0,1 0 0,-1 0 0,0 1 0,1-1 0,-1 0 0,0 0 0,0 1 0,0-1 0,0 0 0,0 1 0,0 1 0,-1-1 0,0 0 0,1 0 0,-1-1 0,0 1 0,0 0 0,0-1 0,-1 1 0,1-1 0,0 1 0,-1-1 0,1 1 0,-1-1 0,1 0 0,-1 0 0,-2 2 0,-7 3-4,0 0-1,0-1 1,-1 0 0,0-1-1,0-1 1,0 1-1,0-2 1,-1 0 0,1 0-1,-20-1 1,31-1 4,0 0 0,1 0 0,-1 0 0,0 0 0,1 0 0,-1 0 0,0-1 0,1 1 0,-1 0 0,0 0 0,1-1 0,-1 1 0,1-1 0,-1 1 0,1 0 0,-1-1 0,1 1 0,-1-1 0,1 1 0,-1-1 0,1 1 0,0-1 0,-1 0 0,1 1 0,0-1 0,-1 1 0,1-1 0,0 0 0,0 1 0,0-1 0,-1 0 0,1 1 0,0-1 0,0 0 0,0 1 0,0-1 0,0 0 0,0 1 0,1-1 0,-1 0 0,0 1 0,0-1 0,1-1 0,10-29 0,-1 17-2,2 0 0,-1 0 1,2 1-1,0 1 0,0 0 0,23-15 1,20-18 0,-52 42 1,6-7 8,1 0 0,-1-1 0,13-18 1,-21 26-8,0 0 1,0 0-1,0-1 1,0 1-1,-1-1 1,0 1-1,1-1 1,-1 0-1,-1 1 1,1-1-1,0 0 1,-1 0-1,0 0 1,0 0-1,0 1 1,0-1-1,-1 0 0,-1-6 1,1 8-2,-1-1 0,1 0 0,-1 1 0,0 0 0,0-1 0,0 1 0,0 0 0,0 0 0,-1 0 0,1 0 0,0 0 0,-1 1 0,0-1 0,1 1 0,-1 0 0,0 0 0,0 0 0,1 0 0,-1 0 0,0 0 0,0 1 0,-5-1 0,-1 0 0,1 0-1,-1 0 0,1 1 0,-1 0 0,0 0 1,-16 4-1,23-3-29,-1 0 0,1 0 1,-1 0-1,1 0 0,0 1 0,-1-1 1,1 1-1,0 0 0,0 0 1,0-1-1,0 1 0,0 0 1,1 1-1,-3 3 0,-7 12-1680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5:11.63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164 56 31743,'2'-3'179,"0"-1"-89,1 0 1,-1 0 0,0 0-1,0-1 1,-1 1 0,1-1-1,-1 1 1,1-6 0,-2 10-91,0 0 1,0 0-1,0 0 1,0 0-1,0-1 1,0 1-1,0 0 1,0 0-1,0 0 1,0 0-1,0-1 1,0 1-1,0 0 1,0 0-1,0 0 1,0 0-1,0-1 1,0 1-1,0 0 1,0 0-1,0 0 1,0 0-1,0-1 1,0 1-1,0 0 1,-1 0-1,1 0 1,0 0-1,0 0 1,0 0-1,0-1 1,0 1-1,0 0 1,-1 0-1,1 0 1,0 0-1,0 0 1,0 0-1,0 0 1,-1 0-1,1 0 1,0 0-1,0 0 1,0 0-1,0 0 1,-1 0-1,1 0 1,0 0-1,0 0 1,0 0-1,0 0 1,-1 0-1,1 0 1,0 0-1,-2 0 2,-47-2-2,27 1 0,0 0 0,1 1 0,-30 5 0,50-5 0,1 0 0,-1 0 0,1 1 0,-1-1 0,1 0 0,-1 1 0,1-1 0,-1 0 0,1 1 0,-1-1 0,1 1 0,-1-1 0,1 0 0,0 1 0,-1-1 0,1 1 0,0 0 0,-1-1 0,1 1 0,0-1 0,0 1 0,0-1 0,-1 1 0,1 0 0,0-1 0,0 1 0,0 1 0,0 20 0,1-13 0,-1 258 0,0-267 0,1 0 0,-1 1 0,0-1 0,1 0 0,-1 0 0,1 0 0,-1 1 0,1-1 0,-1 0 0,1 0 0,-1 0 0,1 0 0,-1 0 0,0 0 0,1 0 0,-1 0 0,1 0 0,-1 0 0,1 0 0,-1 0 0,1 0 0,-1 0 0,1 0 0,-1 0 0,1-1 0,-1 1 0,1 0 0,-1 0 0,0-1 0,1 1 0,-1 0 0,1-1 0,15-6 0,-6 1 0,0 1 0,0 0 0,0 1 0,0 0 0,1 1 0,0 0 0,0 1 0,0 0 0,0 0 0,0 1 0,0 1 0,0 0 0,17 2 0,-25-1 0,0 0 0,-1 0 0,1 0 0,-1 1 0,1-1 0,-1 1 0,0-1 0,1 1 0,-1 0 0,0 0 0,0 0 0,0 0 0,-1 1 0,1-1 0,0 0 0,-1 1 0,1-1 0,-1 1 0,0-1 0,0 1 0,0 0 0,0 0 0,-1-1 0,1 1 0,0 4 0,1 9 0,0 1 0,0 33 0,-2-41 0,-1-2 0,0 0 0,0-1 0,0 1 0,-1 0 0,0-1 0,-1 1 0,1-1 0,-1 1 0,0-1 0,-1 0 0,1 0 0,-1-1 0,0 1 0,-1-1 0,1 0 0,-1 0 0,0 0 0,-1-1 0,1 0 0,-1 0 0,0 0 0,0-1 0,0 1 0,0-1 0,0-1 0,-1 1 0,1-1 0,-1 0 0,0-1 0,1 0 0,-1 0 0,0 0 0,-12-1 0,18 0 1,-1-1-1,1 1 1,0-1 0,0 1-1,0-1 1,0 0 0,0 1-1,0-1 1,0 0 0,0 0-1,0 0 1,0 0 0,1 0 0,-1 0-1,0 0 1,0 0 0,1 0-1,-1 0 1,1 0 0,-1 0-1,1 0 1,-1 0 0,1-1-1,0 0 1,-6-32-215,6 32-293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5:18.73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 52 31502,'2'-6'180,"-1"0"0,1-1 0,-2 1 0,1 0 0,-1-1 0,0-6 0,-8 473-175,8-312-5,4-147 0,0 0 0,0-1 0,0 1 0,0-1 0,0 0 0,0 0 0,4-1 0,-3 1 0,2 0 0,1-1 0,0 0 0,-1 0 0,1-1 0,-1 0 0,1-1 0,-1 1 0,0-1 0,0-1 0,0 1 0,0-1 0,-1 0 0,1-1 0,7-7 0,-10 9 0,-1 0 0,1-1 0,-1 1 0,0-1 0,0 0 0,-1 0 0,1 0 0,-1 0 0,0-1 0,0 1 0,0-1 0,0 1 0,-1-1 0,0 0 0,0 1 0,0-1 0,-1 0 0,1 0 0,-1 0 0,0 0 0,-1 1 0,1-1 0,-1 0 0,-2-8 0,1 9 0,0 0 0,0 0 0,0 0 0,0 0 0,-1 1 0,0-1 0,0 1 0,0 0 0,0 0 0,0 0 0,-1 0 0,1 1 0,-1-1 0,1 1 0,-1 0 0,0 0 0,0 0 0,-6-2 0,4 2 0,-1 0-1,1 0 1,-1 1 0,0-1-1,1 1 1,-1 1-1,0-1 1,0 1-1,0 0 1,1 1-1,-11 1 1,17-1-12,-1-1-1,1 1 1,-1-1 0,1 1 0,-1-1 0,1 1 0,-1-1 0,1 1 0,-1-1 0,1 1 0,0 0 0,-1-1 0,1 1-1,0 0 1,-1-1 0,1 1 0,0 0 0,0-1 0,0 1 0,0 0 0,0-1 0,0 1 0,0 0 0,0 0 0,0-1-1,0 1 1,0 0 0,0-1 0,1 2 0,-1 4-773,0 3-3040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5:19.22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22 31871,'5'-22'706,"-5"22"-701,0 0 0,0 0 0,1 1 0,-1-1 0,0 0 0,0 0 0,0 0 0,0 0 0,0 0 0,0 0 0,0 0 0,0 0 0,0 0 0,0 0 0,0 0 0,0 0 0,0 0 0,0 0 0,0 0 0,0 0 0,0 0 0,1 0 0,-1 0-1,0 0 1,0 0 0,0 0 0,0 0 0,0 0 0,0 0 0,0 0 0,0 0 0,0 0 0,0 0 0,0 0 0,0 0 0,0 0 0,0 0 0,1 0 0,-1 0 0,0 0 0,0 0 0,0 0 0,0 0 0,0 0 0,1 35-86,-1-23 128,-1 70-47,-1-10 0,9 80 0,-7-149 0,0 1-1,1-1 1,-1 0 0,0 0-1,1 1 1,0-1-1,-1 0 1,1 0 0,0 0-1,1 0 1,-1 0 0,1 0-1,-1 0 1,4 3 0,-5-6-8,0 1 0,1-1 0,-1 0 0,0 0 0,0 0 0,0 0 1,1-1-1,-1 1 0,0 0 0,0 0 0,0 0 0,1 0 0,-1 0 0,0 0 1,0 0-1,1 0 0,-1 0 0,0 0 0,0-1 0,0 1 0,0 0 0,1 0 1,-1 0-1,0 0 0,0-1 0,0 1 0,0 0 0,0 0 0,0 0 0,1-1 1,-1 1-1,0 0 0,0 0 0,0 0 0,0-1 0,0 1 0,0 0 0,0 0 1,0 0-1,0-1 0,0 1 0,0 0 0,0 0 0,0-1 0,0 1 0,0 0 1,0 0-1,0 0 0,0-1 0,-1 1 0,1 0 0,0 0 0,0 0 1,0-1-1,0 1 0,0 0 0,-1 0 0,1-4-242,0-24-1807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5:19.55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19 31294,'0'-1'1249,"15"1"-1217,13 0 0,11 0-16,5 0 0,1-2-16,0 0 16,-8 0-16,-6-2-16,-6 1-80,-11-1-640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4:45.9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273 169 31022,'2'-24'404,"0"1"-1,-1 0 1,-3-31-1,2 52-400,-1 0-1,1 0 0,0 0 1,-1 0-1,0 0 1,1 1-1,-1-1 0,0 0 1,0 0-1,0 1 1,0-1-1,0 0 0,0 1 1,-1-1-1,1 1 1,0 0-1,-1-1 0,1 1 1,-1 0-1,1 0 1,-1 0-1,0 0 0,0 0 1,1 0-1,-1 1 1,-3-2-1,-4 0-2,1 1 0,-1 0 1,0 0-1,-15 1 0,12 0 1,7 0-1,0 1 1,0-1-1,0 1 1,0 0-1,0 0 1,0 1-1,1 0 1,-1-1-1,0 2 0,1-1 1,0 0-1,-1 1 1,-3 3-1,1 0 1,0 0 0,1 0 0,0 1 0,0 0 0,0 0 0,-8 15 0,6-8 0,1 1-1,1 0 1,0 0 0,1 0 0,1 1-1,0-1 1,-3 33 0,6-33 1,0 1 0,1-1 1,1 1-1,0-1 0,5 20 1,-5-29-3,1 0 0,1-1 0,-1 1-1,1 0 1,0-1 0,0 1 0,0-1 0,1 0 0,0 0 0,0-1 0,0 1 0,0-1 0,1 0 0,0 0 0,9 6 0,-4-4 0,0-1 0,0 0 0,0-1 0,0 0 0,1-1 0,0 0 0,21 3 0,3-3 0,41-1 0,-63-2 0,27-2 1,-37 1-2,-1 1 0,1-1 0,-1 1-1,0-1 1,0 0 0,1 1 0,-1-1-1,0 0 1,0-1 0,0 1 0,0 0-1,0-1 1,3-2 0,-4-4-215,-3 4-464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5:20.47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26 102 31582,'0'-4'52,"1"0"-1,-1 0 0,1 0 0,0 1 1,0-1-1,0 0 0,0 0 0,0 1 1,1-1-1,0 1 0,0-1 0,0 1 1,0 0-1,0 0 0,1 0 0,-1 0 1,1 0-1,0 0 0,0 1 1,0-1-1,0 1 0,4-2 0,0 0-50,-1 1-1,2-1 1,-1 2-1,0-1 1,0 1-1,1 0 1,-1 0-1,1 1 1,0 0-1,10 0 1,-16 1-1,0 0 0,0 0 0,0 0 0,-1 1 0,1-1 0,0 1 0,0-1 0,-1 1 0,1-1 0,0 1 0,-1 0 0,1 0 0,-1 0 0,1 0 0,-1 0 0,1 0 0,-1 0 0,0 0 0,0 1 0,2 1 0,-1 0 0,0 0 0,0 1 0,0-1 0,-1 1 0,0 0 0,1-1 0,-1 1 0,0 0 0,0 4 0,0 4 0,0 1 0,-1 0 0,0 0 0,-4 23 0,2-27 0,-1 0 0,1 0 0,-1-1 0,-1 1 0,0-1 0,0 0 0,-1 0 0,1-1 0,-2 1 0,1-1 0,-9 9 0,-9 6 0,-49 38 0,12-12 0,67-53 0,0 0 0,0 0 0,0 0 0,1 1 0,-1 0 0,1 1 0,0 0 0,0 0 0,1 0 0,9-1 0,0 1 0,1 1 0,0 1 0,31 1 0,-47 0 2,0 1 0,0 0 0,0 0 1,0 0-1,0 0 0,-1 1 0,1-1 0,0 1 0,-1 0 0,1-1 0,-1 1 1,0 0-1,1 0 0,-1 1 0,2 2 0,-2-3-28,-1 0 1,1 0-1,0 0 0,0 0 1,0-1-1,0 1 1,0 0-1,0-1 0,1 0 1,-1 1-1,1-1 0,-1 0 1,0 0-1,1 0 0,5 0 1,0-1-960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5:20.99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157 346 29902,'3'-6'430,"0"-1"0,-1 1 0,1-1 1,-1 0-1,-1 1 0,2-12 0,-2 17-434,-1-1 0,0 1 0,0-1 0,0 1 0,0-1 1,0 1-1,0 0 0,-1-1 0,1 1 0,0-1 0,-1 1 0,1-1 0,-1 1 0,0 0 0,1-1 0,-1 1 0,0 0 0,0-1 0,0 1 0,0 0 0,0 0 0,0 0 0,0 0 0,0 0 0,0 0 0,0 0 1,-1 1-1,1-1 0,0 0 0,-1 0 0,1 1 0,-1-1 0,1 1 0,0 0 0,-1-1 0,-1 1 0,-2-1 4,1 1 0,-1-1 0,1 1 0,-1 1 0,0-1 0,1 0 0,-1 1 0,1 0 0,0 0 0,-1 1 0,1-1 0,0 1 0,0 0 0,0 0 0,0 0 0,0 0 0,0 1 0,0 0 0,1-1 0,0 1 0,-1 1 0,1-1 0,0 0 0,0 1 0,1 0 0,-5 7 0,2-1 0,0 0 0,0 1 0,1-1 0,1 1 0,0 0 0,0 0 0,1 0 0,1 0 0,-1 21 0,2-30 0,0-1 0,0 0 0,0 1 0,0-1 0,1 0 0,-1 1 0,0-1 0,1 0 0,-1 1 0,1-1 0,0 0 0,-1 0 0,1 0 0,0 0 0,0 0 0,-1 1 0,1-1 0,0-1 0,0 1 0,0 0 0,0 0 0,1 0 0,-1 0 0,0-1 0,0 1 0,0 0 0,1-1 0,-1 0 0,0 1 0,0-1 0,3 1 0,4 0 0,1 0 0,-1 0 0,0-1 0,11 0 0,-4-1 0,-12 1 0,0 0 0,0 0 0,0-1 0,1 1 0,-1-1 0,0 0 0,0 0 0,0 0 0,-1 0 0,1 0 0,0-1 0,0 0 0,-1 1 0,1-1 0,-1 0 0,1 0 0,1-3 0,0 1 0,0-1 0,0 0 0,-1 0 0,0-1 0,0 1 0,0-1 0,-1 1 0,3-8 0,0-6 0,-1 1 0,-1-1 0,0 1 0,-1-35 0,-2 10 0,2 21 0,-1 0 0,-2 0 0,0 0 0,-2 0 0,0 1 0,-1-1 0,-1 1 0,-9-23 0,15 48 0,-1 1 0,1-1 0,-1 1 0,0 0 0,0-1 0,-1 8 0,0 13 0,25 220 0,-17-188 4,0 26-109,-6-74-568,0-7-1722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5:21.31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12 31646,'0'0'993,"2"-2"-913,16 0-64,11-4-16,6 4 32,0 2-32,0 0 0,-2 0 0,-10 0 0,-7 0-32,-12 0-16,-10 0-6371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5:21.64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 32271,'23'0'224,"10"0"-80,-1 0-96,3 0-16,-4 0-32,-6 0 0,-7 0-16,-5 0-32,-7 0-304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5:22.00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161 59 30926,'1'-8'729,"-1"-20"378,-1 27-1107,1 0 0,0 0 0,-1 1 1,1-1-1,-1 0 0,1 1 0,-1-1 0,0 0 0,1 1 1,-1-1-1,0 1 0,1-1 0,-1 1 0,0-1 0,0 1 1,1-1-1,-1 1 0,0 0 0,0-1 0,0 1 0,0 0 1,1 0-1,-1 0 0,0 0 0,0 0 0,0 0 0,0 0 1,0 0-1,-1 0 0,-2 0 0,0 0 0,0 0 0,0 0 0,1 1 0,-1-1 0,0 1 0,0 0 0,0 0 0,0 1 0,1-1 0,-8 5 0,7-3 0,0 1 0,0 0 0,0 0 0,0 0 0,0 1 0,1-1 0,0 1 0,-3 5 0,-2 5 0,1 1 0,0-1 0,1 1 0,1 0 0,0 1 0,1-1 0,1 1 0,1 0 0,0-1 0,1 1 0,1 0 0,4 34 0,-4-49 0,1 1 0,0-1 0,0 1 0,0-1 0,0 0 0,0 1 0,0-1 0,1 0 0,-1 0 0,1 0 0,-1 0 0,1 0 0,0 0 0,0 0 0,-1-1 0,1 1 0,1-1 0,-1 1 0,0-1 0,0 0 0,0 0 0,1 0 0,-1 0 0,1 0 0,-1 0 0,3 0 0,7 1 0,-1-1 0,1 0 0,0 0 0,14-2 0,-26 1 0,4 0 0,0-1 0,0 0 0,0 0 0,0 0 0,0 0 0,-1-1 0,1 1 0,0-1 0,-1 0 0,1 0 0,-1 0 0,0-1 0,0 1 0,0-1 0,0 0 0,0 0 0,0 0 0,-1 0 0,0 0 0,1-1 0,-1 1 0,0-1 0,-1 1 0,1-1 0,1-6 0,2-4 0,-1 0 0,0 0 0,-1 0 0,-1 0 0,1-29 0,-2 22 0,0 0 0,-4-36 0,3 52 0,-1-1 0,0 1 0,0 0 0,-1 0 0,1 0 0,-1 1 0,0-1 0,0 0 0,-1 1 0,1-1 0,-1 1 0,-5-6 0,6 8 0,1 1 1,-1-1-1,0 1 1,1 0-1,-1-1 0,0 1 1,0 0-1,0 0 1,0 0-1,0 1 1,0-1-1,-1 0 0,1 1 1,0-1-1,0 1 1,0 0-1,0 0 0,-1 0 1,1 0-1,0 0 1,0 0-1,0 1 1,-1-1-1,1 1 0,-3 1 1,-3 1-44,1 0 1,0 1 0,0-1 0,0 2-1,-11 8 1,-24 19-916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5:29.23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85 31839,'0'-70'904,"0"55"-895,0 47 6,0 0-15,5 213 0,-1-190 0,2 0 0,19 76 0,-21-116 0,0 0 0,1-1 0,11 24 0,-14-34 0,0-1 0,0 0 0,0 1 0,1-1 0,-1 0 0,1 0 0,-1 0 0,1 0 0,0-1 0,0 1 0,0-1 0,1 0 0,-1 1 0,1-2 0,-1 1 0,1 0 0,-1-1 0,1 1 0,6 0 0,-5-1 0,-1 0 0,1-1 0,-1 0 0,0 0 0,1 0 0,-1-1 0,0 1 0,1-1 0,-1 0 0,0 0 0,0 0 0,1-1 0,-1 0 0,0 1 0,0-1 0,-1-1 0,1 1 0,0-1 0,-1 1 0,0-1 0,5-5 0,-3 2 0,0 0 0,-1-1 0,0 0 0,0 0 0,-1 0 0,0 0 0,0 0 0,0-1 0,-1 1 0,0-1 0,0-10 0,0 10 0,-1-1 0,0 0 0,0 0 0,-1 1 0,-1-1 0,1 0 0,-3-10 0,2 15 0,-1 0 0,1 0 0,-1 0 0,0 0 0,-1 0 0,1 0 0,0 0 0,-1 1 0,0-1 0,0 1 0,0 0 0,0 0 0,-1 0 0,1 0 0,-7-4 0,3 3 0,-1-1-1,1 1 1,-1 1 0,0-1-1,0 1 1,0 0 0,0 1-1,-1 0 1,1 1-1,-1-1 1,1 1 0,-1 1-1,1 0 1,-18 2 0,25-2-7,0 0 0,0 1 1,0-1-1,0 1 0,0-1 0,0 1 1,0-1-1,1 1 0,-1-1 1,0 1-1,0 0 0,0-1 0,1 1 1,-1 0-1,0 0 0,1 0 1,-1 0-1,1-1 0,-1 1 0,1 0 1,-1 0-1,1 0 0,0 0 1,0 0-1,-1 0 0,1 0 0,0 0 1,0 2-1,-1 11-5644,1-7-3084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5:29.59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21 29694,'1'-21'2849,"1"37"-2375,0 34-724,-2 309-636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5:29.95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3 30862,'0'-2'1681,"27"2"-1569,6 0-80,10 0 0,-2 0-32,0 0 0,-4 0-64,-4 0-416,-6 0-9685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5:30.28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63 158 32127,'3'-10'60,"0"0"0,0 0 1,1 0-1,0 0 0,1 1 0,0 0 1,1 0-1,0 0 0,0 1 0,8-9 1,-9 12-63,0 1 1,0-1 0,1 1-1,-1 1 1,1-1 0,0 1-1,0 0 1,0 0 0,0 0-1,1 1 1,-1 0 0,1 0-1,-1 1 1,1 0 0,0 0-1,10 0 1,-15 2 1,0-1 0,0 0 0,-1 0 0,1 1 0,0-1 0,0 1 0,0 0 0,-1 0 0,1-1 0,0 1 0,-1 0 0,1 0 0,-1 0 0,1 1 0,-1-1 0,0 0 0,1 0 0,-1 1 0,0-1 0,0 1 0,0-1 0,0 1 0,0 0 0,0-1 0,0 1 0,-1 0 0,1 0 0,-1-1 0,1 1 0,-1 0 0,1 0 0,-1 2 0,1 8 0,1 0 0,-2 1 0,-1 21 0,-1-23 0,0 0 0,0 0 0,-1 0 0,-1 0 0,0-1 0,0 0 0,-1 1 0,0-1 0,-1-1 0,0 1 0,-14 16 0,-11 9 0,-56 49 0,49-48 0,23-23 0,8-7 0,0 0 0,1 0 0,0 1 0,0-1 0,-5 10 0,11-15 0,0-1 0,0 0 0,-1 0 0,1 0 0,0 0 0,0 1 0,0-1 0,0 0 0,0 0 0,1 0 0,-1 0 0,0 1 0,0-1 0,0 0 0,0 0 0,0 0 0,0 0 0,0 1 0,0-1 0,0 0 0,0 0 0,0 0 0,1 0 0,-1 0 0,0 0 0,0 1 0,0-1 0,0 0 0,0 0 0,0 0 0,1 0 0,-1 0 0,0 0 0,0 0 0,0 0 0,0 0 0,1 0 0,-1 0 0,0 0 0,0 0 0,0 0 0,0 0 0,1 0 0,-1 0 0,0 0 0,0 0 0,0 0 0,0 0 0,1 0 0,-1 0 0,0 0 0,0 0 0,0 0 0,0 0 0,1 0 0,-1 0 0,0 0 0,0 0 0,0-1 0,0 1 0,0 0 0,0 0 0,1 0 0,-1 0 0,0 0 0,0-1 0,0 1 0,0 0 0,0 0 0,33-19 0,-26 14 0,0 1 0,1-1 0,0 1 0,-1 1 0,2-1 0,-1 1 0,0 1 0,1-1 0,-1 2 0,1-1 0,11 0 0,-17 2 0,1 0 0,0 0 0,0 0 0,-1 1 1,1 0-1,0-1 0,-1 1 0,1 0 0,0 1 0,-1-1 0,0 1 0,5 2 0,-3 0-5,0 1 0,0-1 0,0 2 0,-1-1-1,6 7 1,-6-6-5,-1-2-92,0 0 0,1 0 1,-1-1-1,1 1 0,0-1 0,7 5 1,8 3-1628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5:30.72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177 341 32447,'0'-4'27,"0"-1"1,0 0 0,0 1-1,-1-1 1,0 1 0,0-1-1,0 1 1,0-1 0,-3-5-1,2 8-25,1 0 1,-1 0-1,1 0 0,-1 1 0,0-1 0,1 0 0,-1 0 1,0 1-1,0 0 0,0-1 0,-1 1 0,1 0 1,0 0-1,0 0 0,-1 0 0,1 0 0,-1 1 1,1-1-1,-5 0 0,3 0-2,0 1 0,1-1 0,-1 1 0,0 0 0,0 0 0,0 0 0,1 0 0,-1 1 0,0 0 0,0-1 0,1 2 0,-1-1 0,1 0 0,-1 1 0,1-1 0,-1 1 0,1 0 0,0 0 0,0 0 0,0 1 0,-4 3 0,3-1 0,0 0 0,0 1 0,1 0 0,-1-1 0,1 1 0,1 0 0,-1 1 0,1-1 0,0 0 0,1 1 0,-2 10 0,1-7 0,0 1 0,1-1 0,1 0 0,0 0 0,0 0 0,1 0 0,0 0 0,4 16 0,-4-22 0,1-1 0,-1 1 0,1-1 0,0 0 0,0 1 0,0-1 0,1 0 0,-1 0 0,1 0 0,-1-1 0,1 1 0,0-1 0,0 1 0,0-1 0,0 0 0,1 0 0,-1 0 0,0-1 0,1 1 0,-1-1 0,1 0 0,0 0 0,-1 0 0,1 0 0,6 0 0,-1 0 0,-1 0 0,1 0 0,0-1 0,0 0 0,0 0 0,0-1 0,11-3 0,-16 3 0,-1 0 0,1-1 0,0 1 0,-1-1 0,1 0 0,-1 0 0,0 0 0,0-1 0,1 1 0,-2-1 0,1 0 0,0 0 0,0 0 0,-1 0 0,0 0 0,1-1 0,-1 1 0,2-6 0,1-4 0,0-1 0,-1-1 0,0 1 0,-1 0 0,-1-1 0,0 0 0,0-18 0,-8-105 0,6 137 0,-5-42 0,-23-84 0,18 87 0,11 50 0,-1-1 0,0 1 0,-1 15 0,-1 8 0,14 472-275,-12-504-619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4:47.5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 50 30318,'-1'0'48,"1"0"-1,-1 0 1,1-1 0,-1 1 0,1 0 0,-1 0-1,1-1 1,0 1 0,-1 0 0,1-1-1,-1 1 1,1 0 0,0-1 0,-1 1 0,1-1-1,0 1 1,0 0 0,-1-1 0,1 1-1,0-1 1,0 1 0,0-1 0,-1 1 0,1-1-1,0 1 1,0-1 0,0 1 0,0-1-1,0 1 1,0-1 0,0 1 0,0-1 0,0 1-1,0-1 1,0 1 0,1-1 0,-1 1 0,0-1-1,1 0 1,22-5 430,-20 5-570,230-25 177,-232 27-84,-1-1 0,1 1 0,-1 0 0,0-1 0,1 1 0,-1 0 0,1-1 0,-1 1 0,0 0 0,0 0 0,1-1-1,-1 1 1,0 0 0,0 0 0,0 0 0,0-1 0,0 1 0,0 0 0,0 0 0,0-1 0,0 2 0,0 27-4,0-24 7,0 1398 41,-3-1331-45,-13 71 0,-2 40 0,10-69 0,3-67 0,3 1 0,3 62 0,12-44 0,-9-49 0,-1 0 0,0-1 0,0 23 0,-9 163 0,4-185 0,-35-14 0,-115 6 0,138-9 1,1 2 0,-1-1 0,-23 7-1,6-3-56,31-5 5,0-5-944,2-5-2068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5:31.13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31182,'0'0'1089,"0"2"-881,6 0-32,17 3-128,10-1-32,8-2 0,0 0-16,0 0 0,-4-2 32,-10 0-32,-5 0-32,-9 0 16,-11 0-112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5:31.49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32111,'0'2'320,"15"2"-144,11-3-80,11-1-80,0 0 0,-2 0-16,-8 0 0,-6 0 0,-7 0-32,-8 0-144,-4 0-1089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5:32.40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97 174 31759,'2'-10'108,"-1"0"0,2-1 0,-1 1 0,1 0 0,1 0 0,0 1 0,0-1 0,7-9 0,7-20-72,0 3-36,-16 47 0,-6 53 0,-2-1 0,-4-1 0,-19 71 0,23-106 0,1-7 0,2 0 0,1 0 0,-1 28 0,-20-46 0,-42-9 0,53 2 0,45 2 0,184 3-293,-239 0-502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5:34.25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35 30798,'155'5'1889,"-24"-5"-1887,535-11 28,-58 5-30,-346 8 0,215-10 0,-440 7 0,121-4 0,203-3 0,-104 6 5,212 3 6,-120 17-11,40-14 0,-389-4 0,2-1 0,-1 1 0,1 0-1,0 0 1,-1 1 0,1-1 0,-1 0 0,1 0 0,-1 1 0,1-1-1,-1 1 1,1-1 0,-1 1 0,0 0 0,1 0 0,-1-1 0,0 1-1,2 1 1,-3-1-2,0-1 0,0 0 0,1 0 0,-1 0 0,0 1 0,0-1 0,0 0 0,0 0 0,0 1 0,0-1 0,0 0 0,0 0 0,0 1 0,0-1 0,0 0 0,0 0 0,0 0 0,0 1 0,0-1 0,0 0 0,0 0 0,0 1 0,0-1 0,-1 0 0,1 0 0,0 0 0,0 1 0,0-1 0,0 0 0,0 0 0,0 0 0,-1 0 0,1 1 0,0-1 0,0 0 0,0 0 0,-1 0 0,1 0 0,0 0 0,0 0 0,0 1 0,-1-1 0,1 0 0,0 0 0,0 0 0,-1 0 0,1 0 0,0 0 0,-1 0 0,-13 2-67,13-1 41,-23 1-316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5:37.58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31534,'0'0'20,"1"0"-1,-1 0 1,0 0-1,0 0 1,0 0-1,0 0 1,0 0-1,0 0 0,0 0 1,0 0-1,0 0 1,0 0-1,0 0 1,0 0-1,0 0 1,0 0-1,0 0 0,0 1 1,0-1-1,0 0 1,0 0-1,0 0 1,0 0-1,0 0 1,0 0-1,0 0 0,0 0 1,0 0-1,0 0 1,0 0-1,0 0 1,0 0-1,0 0 1,0 1-1,0-1 1,0 0-1,0 0 0,0 0 1,0 0-1,0 0 1,0 0-1,0 0 1,0 0-1,0 0 1,0 0-1,0 0 0,0 0 1,0 0-1,0 0 1,0 0-1,0 0 1,0 0-1,-1 0 1,1 0-1,0 0 0,0 0 1,0 0-1,0 0 1,0 0-1,0 0 1,0 0-1,0 0 1,0 0-1,8 3-63,82-1 77,-39 1-33,97-10-1,-145 6-51,-14 1 37,-19 0-294,0 5-676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5:39.75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203 20 31550,'2'-19'1205,"-13"36"-1266,1 1 102,-48 72-11,30-49-30,1 2 1,-39 86 0,65-127-1,1 0 0,-1 0 0,0 0 0,1 1 0,-1-1 0,1 0 0,0 0 0,0 0 0,0 0 0,0 3 0,0-4 0,0 0 0,0-1 0,1 1 0,-1 0 0,0 0 0,1-1 0,-1 1 0,0 0 0,1-1 0,-1 1 0,1 0 0,-1-1 0,1 1 0,-1-1 0,1 1 0,-1 0 0,1-1 0,0 0 0,0 1 0,4 1 0,-1-1 0,0 0 0,0 0 0,0 0 0,1-1 0,-1 0 0,0 1 0,6-2 0,3 1 0,21 1 0,19 1 0,104-9 0,-149 4-91,-20 3-232,3 0-669,-12-4-3925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5:40.08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19 30750,'5'-18'1536,"0"24"-1052,2 34-650,-5-32 268,14 229-54,-13-156-42,13 83 1,-16-162-18,8 28 42,-8-29-43,0 0-1,1 0 1,-1 0-1,1 0 0,-1-1 1,1 1-1,0 0 1,-1-1-1,1 1 1,-1 0-1,1-1 0,0 1 1,0-1-1,-1 1 1,1-1-1,0 1 1,0-1-1,0 1 1,0-1-1,-1 0 0,1 0 1,0 1-1,0-1 1,0 0-1,0 0 1,0 0-1,0 0 0,1 0 1,7-2-893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5:40.51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61 0 31582,'0'0'27,"0"0"-1,0 0 1,0 0-1,0 1 1,0-1-1,0 0 1,0 0-1,0 0 0,0 0 1,0 0-1,0 0 1,0 0-1,0 0 1,0 0-1,0 0 0,0 0 1,0 0-1,0 0 1,0 0-1,1 0 1,-1 0-1,0 0 1,0 0-1,0 1 0,0-1 1,0 0-1,0 0 1,0 0-1,0 0 1,0 0-1,0 0 0,0 0 1,1 0-1,-1 0 1,0 0-1,0 0 1,0-1-1,0 1 0,0 0 1,0 0-1,2 18 144,0 26-271,-3 79 101,2 140 0,-1-260 0,0 0 0,1 1 0,-1-1 0,1 1 1,-1-1-1,1 0 0,0 0 0,0 1 0,1-1 0,-1 0 0,0 0 0,1 0 1,0 0-1,0 0 0,0-1 0,0 1 0,0-1 0,1 1 0,-1-1 0,1 0 1,-1 0-1,1 0 0,0 0 0,0 0 0,0 0 0,5 1 0,2 0 4,1 0 0,0-1 1,-1 0-1,1-1 0,0-1 0,21 0 0,-28-1-4,-1 1 0,1-1 0,-1 0 0,1 0 0,-1 0 0,0 0 0,1 0 0,-1-1 0,0 0 0,0 0 0,0 1 0,0-2 0,0 1 0,-1 0 0,1-1 0,-1 1 0,1-1 0,-1 0 0,0 1 0,0-1 0,0 0 0,0 0 0,-1-1 0,1 1 0,-1 0 0,0-1 0,0 1 0,0 0 0,0-1 0,-1 1 0,1-1 0,-1 0 0,0 1 0,0-1 0,0 1 0,-1-1 0,1 1 0,-1-1 0,0 1 0,0-1 0,0 1 0,0 0 0,0-1 0,-1 1 0,0 0 0,0 0 0,-3-5 0,-1 3 0,-1-1 0,1 1 0,-1 0 0,0 1 0,0 0 0,0 0 0,-1 0 0,0 1 0,1 0 0,-1 1 0,0 0 0,0 0 0,-11-1 0,-16-1-2,-61 1-1,95 2-15,0 1-1,1 0 1,-1 0 0,0-1 0,0 1 0,0 0 0,0 0 0,1 0 0,-1 0-1,0 0 1,0 0 0,0 1 0,0-1 0,1 0 0,-1 0 0,0 0 0,0 1 0,0-1-1,1 1 1,-1-1 0,0 0 0,0 1 0,1-1 0,-1 1 0,1 0 0,-1-1-1,0 1 1,1-1 0,-1 1 0,1 0 0,-1-1 0,1 1 0,-1 0 0,1 0-1,0-1 1,0 1 0,-1 0 0,1 0 0,0 0 0,0 0 0,0-1 0,-1 1 0,1 0-1,0 0 1,0 0 0,1 0 0,-1 1 0,0 14-3333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5:40.95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6 32015,'0'-1'400,"0"-1"-128,22 0-240,7 2-16,8 0-16,-2 0 32,-4 0-32,-2 0 0,-7 0 0,-1 0 0,-5 0-32,-5 0 16,-7 0-160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5:41.28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 31198,'0'1'785,"9"1"-417,11 2-128,9-2-160,2 0-32,4-2-32,0 0 16,-4 0-32,-3 0 0,-5 0 0,-6 0 0,-5 0 0,-6 0-32,-4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4:51.1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0 32047,'0'0'12,"-1"0"0,1 0-1,0 0 1,0 0 0,0 1 0,0-1 0,-1 0 0,1 0 0,0 0 0,0 0 0,0 0 0,-1 0 0,1 0 0,0 0-1,0 0 1,0 0 0,0 0 0,0 0 0,-1 1 0,1-1 0,0 0 0,0 0 0,0 0 0,0 0 0,0 0 0,0 1-1,0-1 1,-1 0 0,1 0 0,0 0 0,0 0 0,0 1 0,0-1 0,0 0 0,0 0 0,0 0 0,0 1 0,0-1-1,0 0 1,0 0 0,0 0 0,0 0 0,0 1 0,0-1 0,0 0 0,0 0 0,0 1 0,1-1-9,-1 0 0,0 1 1,0-1-1,1 1 0,-1-1 0,0 0 1,1 1-1,-1-1 0,1 0 0,-1 1 1,0-1-1,1 0 0,-1 1 0,1-1 1,-1 0-1,1 0 0,-1 0 0,0 1 1,1-1-1,-1 0 0,1 0 1,-1 0-1,1 0 0,0 0 0,328 2 32,-319-3-35,0 0 0,0-1 0,18-5 0,-25 6-3,-21 1-77,8 1-47,0 1-1,1 1 1,-1 0-1,-15 6 1,-12 6-1138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5:44.53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26 32383,'0'-1'12,"0"-1"0,1 1-1,-1 0 1,0 0 0,1 0 0,-1 0 0,1-1 0,-1 1-1,1 0 1,0 0 0,0 0 0,-1 0 0,1 0 0,0 0-1,0 0 1,0 1 0,0-1 0,0 0 0,0 0 0,0 1-1,0-1 1,0 1 0,0-1 0,0 1 0,0-1 0,1 1-1,-1 0 1,0-1 0,0 1 0,1 0 0,-1 0 0,0 0-1,2 0 1,52 0-53,-36 1 64,55-1-28,-74 0-25,-1 0-90,-6 0-301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5:45.11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84 148 32111,'2'-2'46,"7"-11"21,-1 0 1,0-1-1,-1 0 0,-1 0 0,0-1 0,0 1 0,-2-1 1,4-18-1,-14 209-62,5-68-5,2-64 0,-3 0 0,-6 51 0,7-93 0,0-1 0,1 1 0,-1 0 0,0 0 0,0 0 0,0-1 0,0 1 0,0-1 0,0 1 0,-1-1 0,1 1 0,-1-1 0,1 1 0,-1-1 0,1 0 0,-1 0 0,1 0 0,-1 0 0,0 0 0,0 0 0,0-1 0,1 1 0,-1 0 0,0-1 0,0 0 0,0 1 0,0-1 0,0 0 0,-2 0 0,-9 1 0,0-1 0,1-1 0,-18-2 0,25 3 0,-7-3 0,65 2 0,-19 0 0,17-1 0,-25 1 0,0 1 0,30 3 0,-61-2-149,-11-1-278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5:57.63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75 138 31887,'2'-8'68,"0"0"0,0 0-1,1 0 1,0 1 0,0-1 0,1 1 0,0 0 0,0-1 0,9-9 0,-10 12-59,1 1 1,0 0-1,0 0 0,0 0 1,1 0-1,0 1 0,-1-1 1,1 1-1,0 1 0,0-1 0,1 1 1,-1-1-1,1 1 0,7-1 1,-12 2-10,0 1 0,0 0 0,1 0 0,-1 0 1,0 0-1,0 0 0,0 0 0,0 0 0,0 0 0,0 1 1,0-1-1,1 0 0,-1 0 0,0 1 0,0-1 1,0 1-1,0-1 0,0 1 0,0 0 0,0-1 0,-1 1 1,1 0-1,0-1 0,0 1 0,0 0 0,-1 0 1,1 0-1,0 0 0,-1 0 0,1 0 0,-1 0 1,1 0-1,-1 0 0,0 0 0,1 0 0,-1 0 0,0 0 1,0 2-1,2 5 1,-2 1 0,1-1 0,-1 1 0,-2 11 0,1 1 0,0-11 0,0 1-1,0-1 1,-1 0-1,-1 0 1,0 0 0,0 0-1,-1-1 1,0 1-1,-1-1 1,-10 17 0,-8 6 3,-40 45 0,40-50-3,1-3-1,-28 27 0,50-54-1,-1 1 2,1 1 0,0 0 0,0 0 0,0 0 1,0 0-1,0 0 0,0 0 0,0-1 0,0 1 0,0 0 0,0 0 0,1 0 0,-1 0 1,0 0-1,1 0 0,-1 0 0,1 0 0,-1 0 0,1 0 0,0 0 0,-1 0 0,1 0 0,0 0 1,1-1-1,2 0-1,0 0 0,1 1 1,-1-1-1,0 1 1,1 0-1,0 0 0,-1 0 1,1 1-1,-1-1 1,1 1-1,0 0 0,-1 1 1,1-1-1,7 2 0,0 1 0,-1 0 0,0 1 0,0 0 0,16 9 0,-23-11-27,8 5-67,0-1 0,0 0-1,0-1 1,1 0-1,0-1 1,0 0 0,25 3-1,-31-7-2052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5:58.19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191 289 31502,'2'-4'107,"0"-1"-25,1 0 0,-1 0 0,-1 0 0,1 0-1,-1 0 1,0 0 0,0 0 0,0-1 0,-1 1-1,0 0 1,0-6 0,0 10-80,-1 0 0,1 1 0,-1-1-1,1 0 1,-1 1 0,0-1 0,1 0 0,-1 1 0,0-1 0,1 1 0,-1-1-1,0 1 1,0-1 0,1 1 0,-1 0 0,0-1 0,0 1 0,0 0 0,0 0-1,1-1 1,-1 1 0,0 0 0,-1 0 0,-25-1-1,23 1 1,-2 0-1,1 0 1,0 0-1,-1 0 1,1 1-1,0 0 1,0 0-1,0 0 1,-1 1-1,1 0 0,1 0 1,-1 0-1,0 0 1,0 1-1,1 0 1,-1 0-1,1 0 1,0 0-1,0 1 0,0-1 1,1 1-1,-1 0 1,1 1-1,-4 5 1,1 0-1,0 1 1,0 0 0,2 0 0,-1 0 0,1 0 0,1 1-1,0 0 1,1-1 0,0 1 0,0 0 0,1 0 0,1 0-1,0 0 1,1 0 0,3 16 0,-3-24-2,1 0 1,0 0-1,1 0 0,-1 0 1,1 0-1,-1 0 0,1 0 1,0-1-1,0 1 0,1-1 1,-1 0-1,1 0 0,0 0 1,0-1-1,0 1 0,0-1 1,0 0-1,0 0 0,0 0 1,1-1-1,-1 0 0,1 0 1,6 1-1,-5 0 0,1-1 1,-1 0-1,0 0 1,1-1-1,-1 0 1,1 0-1,-1 0 1,1-1-1,-1 0 1,1 0-1,-1-1 1,0 0-1,0 0 1,0 0-1,0-1 1,9-5-1,-10 4 0,-1-1 1,1 0-1,-1 0 1,0 0-1,0-1 1,0 0-1,-1 1 1,0-1-1,0-1 0,0 1 1,-1 0-1,0 0 1,0-1-1,-1 0 1,0 1-1,1-12 1,0-11 1,-2 0 1,-5-43 0,4 64-3,-13-87 0,8 65 0,1-1 0,-1-41 0,6 40 0,0 24 0,0 22 0,0 55 16,6 148 1,-3-193-18,0 0 1,2-1 0,1 0 0,1 0 0,1 0 0,0-1 0,14 23 0,-22-43-27,1-1 1,-1 1-1,1-1 0,0 0 1,-1 0-1,1 1 0,0-1 1,0 0-1,0 0 0,0 0 1,0 0-1,0 0 0,0 0 1,0 0-1,1 0 0,-1-1 0,0 1 1,0 0-1,1-1 0,-1 1 1,1-1-1,-1 1 0,0-1 1,4 1-1,3-1-2171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5:58.55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11 32191,'0'0'352,"6"0"-224,6 0-96,9 0-16,10 0-16,4-5 16,4 1-16,-6 2 0,-5 2-16,-9 0 0,-15 0-160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5:58.92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25 31182,'25'0'1105,"10"0"-913,6 0-48,4-9-96,-4 1-16,-8 5-32,-8 1 0,-9 2 0,-9 0-128,-7-2-1233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6:28.45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 0 28157,'-5'0'2945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6:30.41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24 194 32399,'-1'-1'23,"1"-1"1,-1 1 0,1-1-1,-1 1 1,0-1-1,0 1 1,1 0 0,-1-1-1,0 1 1,0 0-1,-1 0 1,1 0-1,-2-2 1,2 4-22,0-1-1,1 1 1,-1 0 0,1 0 0,-1 0-1,1 0 1,-1 0 0,1 0 0,-1 0-1,1 0 1,0 0 0,-1 0-1,1 0 1,0 0 0,0 0 0,0 0-1,0 0 1,0 0 0,0 0 0,0 0-1,0 1 1,-1 13-2,0 0 0,1 0 0,0 0 0,2 0 0,3 20 0,-4-31 0,-1-1 0,1 0 0,0 0 0,1 0 0,-1 0 0,0 0 0,1 0 0,0 0 0,0-1 0,-1 1 0,2 0 0,-1-1 0,0 0 0,0 1 0,1-1 0,-1 0 0,1 0 0,0-1 0,-1 1 0,1 0 0,0-1 0,0 0 0,0 1 0,0-1 0,1 0 0,-1-1 0,0 1 0,0 0 0,0-1 0,1 0 0,3 0 0,-4 0 0,0-1 0,0 1 0,-1-1 0,1 0 0,0 0 0,0 0 0,-1 0 0,1-1 0,-1 1 0,1-1 0,-1 1 0,1-1 0,-1 0 0,0 0 0,0 0 0,0 0 0,0 0 0,0-1 0,-1 1 0,1 0 0,-1-1 0,1 1 0,-1-1 0,2-5 0,3-7 0,-1-1 0,0 1 0,3-19 0,-7 31 0,4-29 0,1-34 0,-4 40 0,0 1 0,12-46 0,-14 70 0,0 0 0,0 0 0,1 0 0,-1 1 0,0-1 0,0 0 0,1 0 0,-1 0 0,1 1 0,-1-1 0,0 0 0,1 0 0,-1 1 0,1-1 0,0 0 0,-1 1 0,1-1 0,0 1 0,-1-1 0,1 1 0,0-1 0,0 1 0,-1-1 0,1 1 0,0 0 0,1-1 0,-1 1 0,0 0 0,1 1 0,-1-1 0,0 0 0,0 1 0,0-1 0,1 1 0,-1-1 0,0 1 0,0-1 0,0 1 0,0 0 0,0-1 0,0 1 0,2 2 0,4 4-5,0 1 0,-1 0 0,8 12 0,-12-16-2,9 11 2,-7-10 5,0 0 0,0 0 0,-1 0 0,0 0 0,0 1 0,2 5 0,-4-7 5,-1-9-3,0 1 0,0 0 1,-1 0-1,1-1 0,-1 1 0,0 0 0,0 0 0,0 0 0,0 0 0,-1 0 0,0 0 0,0 0 0,-4-6 0,4 8-2,0 0 0,0 0 0,-1 0 0,1 1 0,-1-1 0,1 1 0,-1-1-1,1 1 1,-1 0 0,0 0 0,1 0 0,-1 1 0,0-1 0,0 1 0,0-1 0,0 1 0,1 0-1,-1 0 1,0 0 0,0 0 0,-5 2 0,5-1-1,0 0 0,1 0 0,-1 0-1,0 0 1,1 0 0,-1 1 0,1 0 0,-1-1 0,1 1-1,0 0 1,-1 0 0,1 0 0,0 0 0,1 1 0,-1-1 0,0 1-1,1-1 1,-1 1 0,1-1 0,0 1 0,-1 0 0,1-1 0,1 1-1,-1 0 1,-1 6 0,-1 6 1,1 0-1,0 0 1,1 25-1,1-33 1,0-1 0,0 1 0,1-1 0,0 1 0,0-1 0,1 1 0,0-1 0,0 0 0,0 1 0,1-1 0,3 5 0,-4-7 0,1-1 0,-1 0 0,1 0 1,0-1-1,0 1 0,0 0 1,0-1-1,0 0 0,0 0 0,1 0 1,-1 0-1,1 0 0,-1-1 1,1 1-1,0-1 0,-1 0 0,1 0 1,0 0-1,8 0 0,-8-1 2,0 1 0,-1-1 0,1 0 0,0 0-1,0 0 1,0-1 0,0 1 0,0-1 0,0 0-1,0 0 1,-1-1 0,1 1 0,0-1 0,-1 1-1,6-5 1,-7 4-2,1-1 0,-1 0 0,0 0 0,1 0 0,-2 0-1,1 0 1,0 0 0,-1-1 0,1 1 0,-1-1 0,0 1 0,0-1 0,0 1-1,-1-1 1,1 0 0,-1 1 0,0-5 0,1-11 0,2-66 0,-3 78 0,-1 1 0,0-1 0,0 1 0,0-1 0,-1 1 0,1 0 0,-2-1 0,1 1 0,-1 0 0,-3-6 0,6 12 0,-1 0 0,1 0 0,0 0 0,0 0 0,0 0 0,0 0 0,-1 0 0,1 0 0,0 0 0,0 0 0,0 0 0,0 0 0,0 0 0,-1 0 0,1 0 0,0 0 0,0 0 0,0 0 0,0 0 0,0 1 0,-1-1 0,1 0 0,0 0 0,0 0 0,0 0 0,0 0 0,0 0 0,0 0 0,0 1 0,0-1 0,0 0 0,0 0 0,-1 0 0,1 0 0,0 1 0,0-1 0,0 0 0,0 0 0,0 0 0,0 0 0,0 0 0,0 1 0,0-1 0,0 0 0,0 0 0,0 0 0,0 0 0,1 1 0,-1-1 0,0 0 0,0 0 0,0 0 0,0 0 0,0 0 0,0 1 0,0 12 0,2 7 0,2 0 0,0 0 0,2 0 0,0 0 0,1-1 0,1 0 0,0-1 0,2 0 0,19 27 0,-27-40-60,1-1-1,0 1 1,0-1-1,0 0 1,1 0-1,-1 0 1,1-1-1,0 0 1,0 1-1,1-1 1,-1 0-1,0-1 1,1 1-1,9 3 1,-3-6-3147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6:30.83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35 29870,'4'-27'2304,"-1"19"-1901,-1 20-213,0 51-190,3 1 0,3-1 0,16 63 0,-21-113 0,1 0 0,0 0 0,1-1 0,0 1 0,1-1 0,9 15 0,-13-23 0,1-1 0,-1 0 0,1 0 0,-1 1 0,1-2 0,0 1 0,0 0 0,0 0 0,1-1 0,-1 0 0,1 0 0,-1 0 0,1 0 0,0 0 0,-1-1 0,1 0 0,0 1 0,0-1 0,0-1 0,0 1 0,0-1 0,0 1 0,0-1 0,6-1 0,-8 1 0,-1 0 0,0-1 0,0 1 0,1-1 0,-1 1 0,0-1 0,0 0 0,0 1 0,1-1 0,-1 0 0,0 0 0,0 1 0,0-1 0,0 0 0,-1 0 0,1 0 0,0 0 0,0-1 0,-1 1 0,2-2 0,0 0 0,-1-1 0,1 0 0,-1 0 0,0 0 0,0 0 0,1-8 0,-2 7 0,0 0 0,1 0 0,-1 0 0,-1 0 0,1 0 0,-1 0 0,0 0 0,0 0 0,0 1 0,-1-1 0,0 0 0,-2-5 0,0 7 1,1 0 0,-1 0 0,0 0 0,0 0 0,0 1 0,0 0 1,-1 0-1,1 0 0,0 0 0,-1 1 0,1-1 0,-1 1 0,0 0 0,1 1 0,-1-1 0,-6 1 0,5-1-19,0 1-1,0 0 1,0 0 0,1 1-1,-1 0 1,0 0-1,1 0 1,-1 0-1,0 1 1,1 0-1,0 0 1,-1 1-1,-5 3 1,-6 10-702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6:31.32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148 18 31919,'0'-1'23,"-1"0"0,1 0 0,-1 0 0,1 0 0,-1 0 0,1 0 0,-1 0 0,1 1 1,-1-1-1,0 0 0,0 0 0,1 1 0,-1-1 0,0 0 0,0 1 0,0-1 0,0 0 0,0 1 1,0-1-1,0 1 0,0 0 0,0-1 0,0 1 0,0 0 0,0 0 0,0 0 0,0-1 0,0 1 1,0 0-1,0 0 0,0 1 0,0-1 0,-2 0 0,-2 0-25,1 1 0,-1-1-1,1 1 1,0 0 0,0 0 0,-1 0 0,1 0 0,-7 4-1,6-2 6,0 1-1,0 0 0,0 0 0,0 0 0,1 1 1,0 0-1,0-1 0,0 2 0,1-1 1,0 0-1,0 1 0,0-1 0,0 1 0,-2 8 1,3-5-1,-1 0 0,1 1-1,1-1 1,0 1 0,0 0 0,1-1 0,0 1 0,3 18 0,-2-24-1,0 1 1,1 0-1,-1-1 0,1 0 0,0 1 1,1-1-1,-1 0 0,1 0 0,-1 0 1,1 0-1,0-1 0,1 1 0,-1-1 1,1 0-1,-1 0 0,1 0 1,0 0-1,0-1 0,0 1 0,1-1 1,-1 0-1,1 0 0,-1-1 0,1 1 1,8 0-1,9 3-3,1-1-1,0-2 1,44 0 0,-62-2-25,1 0 1,-1 0-1,1-1 0,-1 1 1,1-1-1,-1 0 0,0-1 1,0 1-1,0-1 0,1 0 1,4-4-1,16-11-990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4:51.4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 28029,'0'3'1921,"0"1"-1201,0 2 176,8-3-255,10 1-337,9-2-208,10-2-48,2 0-16,6 0-16,1-2 0,-9-2-16,-4 1 0,-9-3 0,-5 4 0,-5-1 0,-6 3-32,-8-2-112,0-2-769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6:31.85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172 298 32127,'0'-4'49,"1"-1"0,-1 1 0,-1 0 0,1-1 0,-1 1 0,0 0 0,0 0 0,0 0 0,-3-7 0,3 9-44,-1 1-1,1-1 1,-1 0-1,1 1 0,-1-1 1,0 1-1,1 0 0,-1 0 1,0-1-1,0 1 1,0 1-1,0-1 0,0 0 1,0 0-1,0 1 0,0-1 1,-1 1-1,1-1 1,0 1-1,0 0 0,-3 0 1,0 0-5,0-1 1,0 1-1,0 0 1,-1 1-1,1-1 1,0 1-1,0 0 1,0 0-1,0 1 1,1-1-1,-1 1 1,-9 5-1,11-5 0,0 1 0,-1 0 0,1 0 0,1 0 0,-1 0 0,0 0 0,1 0 0,-1 1 0,1 0 0,0-1-1,0 1 1,1 0 0,-1 0 0,1 0 0,0 0 0,-1 7 0,0-2 0,0 1 0,1-1 0,0 1 0,0-1 0,1 1 0,1-1 0,-1 1 0,3 10 0,-2-17 0,0 1 0,0-1 0,1 1 0,-1-1 0,1 0 0,0 0 0,0 0 0,0 0 0,0 0 0,0 0 0,1 0 0,-1 0 0,1-1 0,0 1 0,0-1 0,0 0 0,0 0 0,0 0 0,0 0 0,0-1 0,1 1 0,-1-1 0,7 2 0,-3-1 1,0-1 0,0 1-1,0-1 1,0 0 0,0-1 0,0 0 0,1 0-1,-1 0 1,12-3 0,-16 2-1,1 0 1,-1 0-1,1-1 1,-1 1-1,0-1 0,1 0 1,-1 0-1,0 0 0,0 0 1,0 0-1,-1-1 1,1 1-1,0-1 0,-1 0 1,0 0-1,0 0 0,0 0 1,0 0-1,0 0 1,2-5-1,1-12 0,0 0 0,-1 0 0,-1-1 0,-1 1 0,-1-1 0,0 1 0,-4-28 0,2-3 0,-2-121 0,2 167 29,-1 17-24,-1 22-7,2 94 2,5 170 0,4-223-139,-8-70-234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6:32.61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220 17 32255,'0'0'15,"0"-1"0,0 0-1,0 1 1,0-1 0,-1 1 0,1-1 0,0 0 0,0 1 0,-1-1 0,1 1 0,0-1-1,-1 0 1,1 1 0,-1-1 0,1 1 0,0 0 0,-1-1 0,1 1 0,-1-1 0,0 1-1,1 0 1,-1-1 0,1 1 0,-1 0 0,0-1 0,1 1 0,-1 0 0,1 0 0,-2 0-1,-28-3 60,-31 12-114,49-6 40,1 0 0,0 0 0,0 0 0,0 1 0,-14 8 0,23-11 0,-1 1 0,1-1 0,0 1 0,-1 0 0,1-1 0,0 1 0,0 0 0,0 0 0,1 1 0,-1-1 0,0 0 0,1 1 0,0-1 0,-1 1 0,1-1 0,0 1 0,0-1 0,0 1 0,1 0 0,-1 0 0,1-1 0,0 1 0,-1 4 0,3 35 9,2 0 0,11 48 1,5 48-6,-14 319-4,-7-267 0,-4 7 0,4 129 0,2-318 0,0 1 0,0-1 0,0 0 0,1 0 0,0 0 0,1 0 0,0 0 0,0-1 0,7 13 0,-7-16 0,0 0 0,0 0 0,0-1 0,0 1 0,1-1 0,0 1 0,-1-1 0,1 0 0,0-1 0,1 1 0,-1-1 0,0 1 0,1-1 0,-1-1 0,1 1 0,-1-1 0,9 2 0,22 1 0,0-1 0,-1-2 0,1-1 0,46-6 0,-15-8 31,-61 12-66,0 1 0,-1-1 0,1 0 0,-1 0 0,1 0 0,-1 0 0,0-1 0,0 0 0,0 0 0,0 0 0,4-4 0,1-9-1305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6:33.38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28 17 30782,'-5'-2'40,"-16"-5"1212,19 3-676,14 2-539,233 1 20,-131 2-34,-100-1-23,-9-1 0,0 1 0,0 0 0,0 0 0,0 1 0,0 0 0,5 1 0,-9-2 0,0 1 0,0-1 0,0 1 0,1-1 0,-1 1 0,0 0 0,-1-1 0,1 1 0,0 0 0,0 0 0,0 0 0,0 0 0,-1 0 0,1 0 0,0 0 0,-1 0 0,1 0 0,-1 0 0,1 0 0,-1 0 0,1 0 0,-1 1 0,0-1 0,0 0 0,1 0 0,-1 0 0,0 1 0,0-1 0,-1 2 0,-1 49 0,-3 0 0,-12 52 0,-4 33 0,4 95 0,15 276 0,11-370 0,1 60 0,-9-175 0,-1 0 0,-1-1 0,-1 1 0,-1-1 0,0 0 0,-2 0 0,-1 0 0,-11 27 0,13-40 0,2-5 0,1 0 0,-1 0 0,0-1 0,-1 1 0,1 0 0,-1-1 0,-3 5 0,4-7 0,0 0 0,0 1 0,0-1 0,0 0 0,0-1 0,0 1 0,0 0 0,-1-1 0,1 1 0,0-1 0,0 0 0,0 1 0,-1-1 0,1 0 0,0 0 0,-4-1 0,3 0-7,1 0 0,-1 0 0,1 0 1,-1 0-1,1 0 0,0-1 0,0 1 0,-1-1 0,1 0 1,0 0-1,0 1 0,0-1 0,1 0 0,-1-1 0,0 1 1,1 0-1,0 0 0,-1-1 0,1 1 0,0-1 0,0 1 0,-1-4 1,-7-25-589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6:33.72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27 32559,'0'0'112,"23"-8"-64,8 1-32,2 0-16,-5 3 0,-7 4-32,-13 0-96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6:34.08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17 28653,'5'2'3522,"21"-2"-3106,9 0-288,6 0-112,5 0 16,-7-5-32,-8 1 0,-13 0-32,-12-1-80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6:36.83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151 19 31711,'-1'-1'36,"1"0"1,-1 0 0,1 0 0,-1 0 0,1 0 0,-1 0 0,0 0 0,0 0 0,1 0 0,-1 1 0,0-1 0,0 0 0,0 1 0,0-1 0,0 0 0,0 1 0,0-1 0,0 1-1,0 0 1,0-1 0,0 1 0,0 0 0,0 0 0,-1-1 0,1 1 0,0 0 0,-2 0 0,-37-2-149,37 2 163,-75 0-13,76 18 2,9 493-35,2-326-5,4 123 0,-9 347 0,-4-653 0,1-1 0,0 0 0,-1 1 0,1-1 0,0 0 0,0 0 0,0 1 0,0-1 0,0 0 0,0 0 0,0 0 0,0 0 0,0 0 0,1-1 0,-1 1 0,0 0 0,1 0 0,-1-1 0,1 1 0,-1-1 0,0 1 0,1-1 0,-1 0 0,1 0 0,-1 1 0,1-1 0,2 0 0,46 3 0,94-3 0,-139-1-55,-6 0-88,0 1 80,-7-5-925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6:38.62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0 119 31198,'1'-8'149,"0"0"0,0 0-1,1 0 1,0 1-1,0-1 1,1 1 0,0-1-1,0 1 1,7-11 0,6-14-67,-12 85-82,-4 206 0,-1-255 0,-8-3 0,49-6 33,-37 5-79,-1-1 0,1 1 0,-1-1 0,0 1 0,1-1 0,-1 0-1,0 0 1,0 0 0,0 0 0,0 0 0,0-1 0,0 1 0,0 0 0,0-1 0,2-2 0,-1-3-1091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6:38.94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99 19 31374,'11'-19'1361,"-14"47"-1352,0-1-1,-2 0 1,-13 41 0,5-20-12,-12 44 3,12-47-17,2 0 0,-7 51 0,18-89-463,0-9-462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6:39.35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80 14 31374,'13'-13'1069,"-13"13"-1065,0 0 1,0 0-1,0 0 1,0 0-1,0 0 0,0 0 1,0 0-1,0 0 1,1 0-1,-1 0 1,0 0-1,0 0 1,0 0-1,0 0 1,0 0-1,0 0 1,0 0-1,0 0 1,0 0-1,1 0 1,-1 0-1,0 0 0,0 0 1,0 0-1,0 0 1,0 0-1,0 0 1,0 0-1,0 0 1,0 0-1,0 0 1,0 0-1,0 1 1,0-1-1,1 0 1,-1 0-1,0 0 0,0 0 1,0 0-1,0 0 1,0 0-1,0 0 1,0 0-1,0 1 1,0-1-1,0 0 1,0 0-1,0 0 1,0 0-1,0 0 1,0 0-1,0 0 1,0 0-1,0 0 0,0 1 1,-1-1-1,1 0 1,0 0-1,0 0 1,0 0-1,0 0 1,0 0-1,0 0 1,0 0-1,0 0 1,-14 31-27,-15 14 25,19-32-3,1 0 0,1 1 0,0 1 0,-7 17 0,15-31 0,0-1 0,-1 1 0,1 0 0,0 0 1,-1-1-1,1 1 0,0 0 0,0 0 0,0 0 0,0 0 0,0-1 0,0 1 1,0 0-1,0 0 0,0 0 0,1-1 0,-1 1 0,0 0 0,0 0 0,1 0 1,-1-1-1,0 1 0,1 0 0,-1-1 0,1 1 0,-1 0 0,1-1 0,-1 1 1,1 0-1,0-1 0,-1 1 0,1-1 0,0 1 0,-1-1 0,1 0 0,0 1 1,0-1-1,-1 0 0,1 1 0,0-1 0,0 0 0,-1 0 0,1 0 0,0 1 1,1-1-1,7 1 2,-1-1 0,0 0 0,18-2 0,-6 1 0,128 1-21,-187 11-672,25-11-488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6:39.68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30446,'3'28'2441,"6"60"-2593,-9 209-427,0-294-1179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4:52.0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42 191 31662,'-2'-8'88,"1"0"-1,-1 0 1,1 0-1,1 0 1,0 0-1,0 0 1,0 0-1,1 0 1,0 1-1,4-13 1,-3 15-84,0 0 1,0 0-1,1 1 1,-1-1-1,1 1 1,1-1-1,-1 1 0,1 0 1,-1 0-1,1 1 1,0-1-1,0 1 1,1 0-1,-1 0 0,1 0 1,7-3-1,-2 2 0,0 0-1,0 1 1,0 0 0,0 0-1,0 1 1,1 1-1,-1 0 1,21 0-1,-29 2-3,0-1 1,-1 1-1,1-1 0,-1 1 0,1-1 0,-1 1 0,0 0 0,1 0 0,-1 0 0,0 0 0,1 0 0,-1 0 1,0 0-1,0 0 0,0 0 0,0 1 0,0-1 0,0 0 0,0 1 0,-1-1 0,1 1 0,0-1 1,-1 1-1,1-1 0,-1 1 0,0-1 0,1 1 0,-1-1 0,0 4 0,2 8 0,-1 0 0,-1 22 0,0-24 0,0 6 0,-1 0 0,0 0 0,-2 0 0,0 0 0,-1 0 0,0-1 0,-1 1 0,-1-1 0,-1-1 0,0 1 0,-1-1 0,-12 16 0,-6 5 0,-3-1 0,0-1 0,-38 32 0,33-33 0,49-47 0,1 1 0,19-13 0,-28 21 0,0 0 0,1 1 0,-1 0 0,1 0 0,0 1 0,0 0 0,0 0 0,0 1 0,0 0 0,15-1 0,-17 3 0,0 1 0,0-1 0,0 1 0,0 1 0,0-1 0,0 1 0,0 0 0,0 1 0,-1-1 0,1 1 0,-1 0 0,0 0 0,6 5 0,17 10 0,-21-15-141,0 0 0,0 0 0,1-1-1,-1 0 1,0 0 0,1-1 0,-1 0 0,1 0 0,-1-1-1,13 0 1,-5 0-2292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6:51.91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19561,'0'0'13177,"6"0"-13148,145 0-34,-150 0-27,-10 0-417,-2 0-602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6:52.55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59 135 29405,'12'-41'3366,"1"-5"-3469,-9 33 121,-4 9-10,1 1 0,0 0 0,0-1 0,0 1 0,0 0 0,1 0 1,-1 0-1,1 0 0,2-3 0,-2 14-8,-10 306 0,8-198 0,-27-113-32,-42 0 32,100-4 0,0 1 0,32 4 0,-27-2 0,-9 2-475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6:52.90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138 33 31999,'4'-23'409,"-3"14"-193,0 13-105,-5 27-111,-2-1 0,-1 1 0,-13 36 0,3-13 0,-7 28-3,-21 82 42,38-132-59,1 0-1,2 1 1,0 36 0,12-70-1261,9-6-2147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6:53.43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137 75 32095,'5'-8'188,"-3"4"-130,0 0-1,0 0 0,0 0 0,-1 0 0,1 0 0,-1 0 0,1-7 0,-3 10-55,0 1-1,0-1 0,1 1 1,-1 0-1,0-1 1,0 1-1,0 0 0,0 0 1,0-1-1,0 1 1,0 0-1,0 0 0,0 0 1,0 0-1,0 0 0,0 0 1,-1 1-1,1-1 1,-4 0-2,0 1 0,0 0 0,0 0 0,1 0 0,-1 1 0,0 0 0,1 0 0,-1 0 0,1 0 0,0 0 0,-1 1 0,1 0 0,1 0 0,-1 0 0,0 1 0,1-1 0,-1 1 0,1 0 0,0 0 0,1 0 0,-1 0 0,-2 5 0,3-6 0,0 1 0,0 0 0,0 0 0,1 0 0,0 0 0,-1 0 0,1 0 0,1 0 0,-1 0 0,0 1 0,1-1 0,0 0 0,0 0 0,1 1 0,-1-1 0,1 0 0,0 0 0,0 0 0,0 0 0,0 0 0,1 0 0,0 0 0,-1 0 0,1 0 0,5 6 0,2-2 0,-1 0 0,1 0 0,1-1 0,-1-1 0,16 9 0,-17-11 0,0 0 0,0 1 0,-1 0 0,1 1 0,-1 0 0,0 0 0,-1 0 0,1 1 0,7 11 0,-13-17 0,0 1 0,0-1 0,0 1 1,0-1-1,-1 1 0,1-1 0,0 1 0,-1 0 0,1-1 0,-1 1 0,0 0 1,0-1-1,1 1 0,-1 0 0,0-1 0,0 1 0,-1 0 0,1 0 0,0-1 1,-1 1-1,1 0 0,-1-1 0,0 3 0,-1-2 0,1 0-1,-1 0 0,0 0 1,0 0-1,0-1 1,0 1-1,0-1 1,0 1-1,0-1 0,0 0 1,-1 0-1,1 0 1,0 0-1,-3 1 1,-9 1-6,1 0 0,-1-1 0,0-1 0,-21 0 0,30-1 4,0 1-1,-1-1 1,0 0-1,1-1 0,-1 1 0,1-1 0,-1 0 0,-9-4 0,13 4 3,1 0 0,-1 0 0,1 0-1,0 0 1,-1-1 0,1 1 0,0 0-1,0-1 1,0 1 0,0-1 0,0 0-1,0 1 1,0-1 0,0 0 0,1 0-1,-1 1 1,1-1 0,-1 0 0,1 0-1,0 0 1,0 1 0,0-1 0,0 0-1,0 0 1,0 0 0,0 0 0,1-3-1,0 2-1,0 0-1,0 0 1,0 0-1,0 0 1,0 0-1,0 0 1,1 0-1,0 0 1,-1 1-1,1-1 1,0 0-1,0 1 1,0 0-1,5-4 1,40-28-7,-27 20 13,-10 7 2,0-1 1,-1 0 0,0-1 0,0 1-1,8-12 1,-14 16-2,0-1 0,0 0 0,0 0 0,0 0-1,-1-1 1,0 1 0,0-1 0,-1 1 0,1-1 0,-1 0 0,0 1 0,0-13 0,-1 13-5,0-1 1,-1 0-1,1 0 1,-1 1 0,0-1-1,-1 1 1,1-1-1,-1 1 1,-5-11-1,5 14 0,1-1 0,-1 1 0,0-1 0,0 1 0,0 0 0,-1 0 0,1 0 0,0 0 0,-1 0 0,1 0 0,-1 1 0,0-1 0,1 1 0,-1-1 0,0 1 0,0 0 0,0 1 0,0-1 0,0 0 0,-5 0 0,6 1-42,0-1 1,-1 1-1,1-1 0,0 1 1,0 0-1,-1 0 0,1 0 1,0 0-1,-1 0 0,1 1 1,0-1-1,0 1 0,0-1 1,-1 1-1,1 0 0,0 0 1,0 0-1,0 0 0,0 0 1,0 0-1,0 1 0,1-1 1,-1 1-1,0-1 0,-2 4 1,-5 12-3198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6:42.04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18 29774,'0'0'2862,"13"0"-2766,43-8-65,-46 5-54,0 1 1,0 1-1,0 0 0,0 0 0,15 2 0,-25-2-362,0 0-722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6:42.64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0 157 30062,'32'-43'2575,"-24"30"-2554,0-1 1,-1 0 0,-1 0 0,0-1-1,7-28 1,-8 114-22,3 184-5,-9-255 4,1 1-1,-1-1 1,1 1 0,-1-1 0,1 1 0,-1-1 0,1 1 0,-1-1 0,0 0-1,1 1 1,-1-1 0,1 0 0,-1 1 0,0-1 0,0 0 0,1 0 0,-1 0-1,0 1 1,1-1 0,-1 0 0,0 0 0,0 0 0,1 0 0,-1 0 0,-1-1-1,-25 1 7,21 0-7,170 0-187,-164-1-457,0-6-1272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6:43.01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148 7 32287,'5'-7'451,"-6"23"-380,-10 30-113,-38 113 42,-36 138 0,82-277-16,1-1 0,0 39 1,2-47-10,10-12-1877,-1-8-4688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6:43.42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170 0 32127,'-60'65'608,"26"-26"-608,21-24 0,1-1 0,0 2 0,-20 32 0,31-47 0,1 0 0,-1 0 0,0 1 1,1-1-1,-1 0 0,1 0 0,-1 0 0,1 0 0,-1 0 0,1 1 1,0-1-1,0 0 0,0 0 0,-1 1 0,1-1 0,0 0 0,0 0 1,1 1-1,-1-1 0,0 0 0,0 0 0,1 0 0,-1 1 0,0-1 1,1 0-1,0 0 0,-1 0 0,1 0 0,-1 0 0,1 0 0,0 0 0,0 0 1,0 0-1,0 0 0,-1 0 0,1 0 0,0-1 0,0 1 0,1 0 1,-1-1-1,0 1 0,0-1 0,0 1 0,2 0 0,6 1 4,-1 0 1,1-1-1,0 0 0,0 0 0,11-1 0,-5 0-3,143 1-1,-153 0-230,-16 0-450,-10-1-1195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6:43.80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36 1 31919,'-8'93'927,"-5"101"-1006,14-148 75,1-28-21,-2-1-1,0 1 1,-1-1 0,-6 34-1,2-41-1548,1-6-5141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6:55.96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209 30 32047,'4'-10'239,"6"-9"213,-12 51-423,-11 13-29,-1 0 0,-3 0 0,-21 41 0,7-17 0,12-24 0,-41 104 1,53-128-2,2 0 0,0 0 0,1 0 0,1 1 0,-1 26 0,4-45-12,0-3 9,0 1-1,0-1 1,0 0-1,0 1 0,0-1 1,0 0-1,0 0 1,0 1-1,0-1 1,0 0-1,0 1 0,0-1 1,0 0-1,0 1 1,0-1-1,0 0 1,0 1-1,1-1 0,-1 0 1,0 0-1,0 1 1,0-1-1,1 0 0,-1 0 1,0 1-1,0-1 1,0 0-1,1 0 1,-1 0-1,0 1 0,0-1 1,1 0-1,-1 0 1,0 0-1,1 0 1,-1 0-1,0 0 0,1 1 1,-1-1-1,0 0 1,1 0-1,-1 0 0,0 0 1,0 0-1,1 0 1,-1 0-1,1 0 1,17 0-703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4:52.5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130 117 30398,'6'-20'817,"-1"8"-520,-2-1 0,1 0 0,-2 0 0,3-26 0,-6 38-296,1 1 0,-1-1-1,1 1 1,-1-1-1,0 1 1,1-1 0,-1 1-1,1-1 1,-1 1-1,0 0 1,0 0 0,1-1-1,-1 1 1,0 0 0,1 0-1,-1 0 1,0 0-1,0-1 1,0 1 0,1 0-1,-1 0 1,-1 1 0,-24-1 3,22 0-4,0 0 0,1 0 0,0 0 0,-1 0 0,1 1 0,0 0 0,0 0 0,0 0 0,0 0 0,0 0 0,0 0 0,0 1 0,0-1 0,0 1 0,0 0 0,1 0 0,-1 0 0,1 0 0,-4 5 0,2-2 0,1 0 0,-1 0 0,2 1 0,-1-1 0,0 1 0,1-1 0,0 1 0,1 0 0,-3 11 0,2-6 0,1 0 0,1 0 0,-1 0 0,2 0 0,-1 0 0,2 0 0,-1 0 0,2 0 0,-1 0 0,1 0 0,6 12 0,4-1 1,2-1 0,0 0 0,1-1 0,2 0 1,20 18-1,40 47 5,-70-75-6,-1 0 1,0 1-1,0 0 1,-1 1-1,-1-1 1,8 22-1,-12-30 0,0 0 0,0 0 0,0 0 0,-1 0 0,1 0 0,-1 1 0,0-1 0,1 0 0,-1 0 0,-1 1 0,1-1 0,0 0 0,-1 0 0,0 0 0,0 0 0,0 1 0,0-1 0,0 0 0,-1-1 0,1 1 0,-1 0 0,0 0 0,1-1 0,-1 1 0,-1-1 0,1 1 0,-3 2 0,-2-1 0,0 1 0,0-2 0,-1 1 0,1-1 0,-1 0 0,0 0 0,0-1 0,0 0 0,-15 1 0,17-2 0,-3 1-1,-1-1-1,0 0 1,0 0-1,0-1 1,-15-2 0,23 1 0,-1 1 1,1-1 0,0 0-1,0 1 1,-1-1 0,1 0 0,0 0-1,0-1 1,0 1 0,0 0 0,0-1-1,0 1 1,1-1 0,-1 0-1,0 1 1,1-1 0,-1 0 0,1 0-1,0 0 1,-1 0 0,1 0 0,0-1-1,0 1 1,1 0 0,-1 0 0,0-1-1,0-4 1,-1-6-1,1 0 0,0 0 0,0 0 1,2 0-1,-1 0 0,2 0 0,0 0 0,0 0 1,1 0-1,7-16 0,5-8-3,1 1-1,24-36 1,18-38 5,-54 101 2,0-2 0,0 1 0,-1 0 0,-1-1 0,0 1 0,0-1 0,-1 0 1,-1 0-1,0 1 0,0-1 0,-2-12 0,1 21-7,1 0-1,-1-1 1,0 1 0,1 0-1,-1 0 1,0 0 0,-1 0 0,1 0-1,0 0 1,-1 0 0,1 0-1,-1 1 1,1-1 0,-1 0-1,0 1 1,0-1 0,1 1-1,-4-2 1,1 1 24,0 1-1,0-1 1,-1 1-1,1-1 1,0 1-1,0 1 1,-1-1-1,1 1 1,-6-1-1,1 1-206,0 1-1,0 0 1,0 0 0,1 1-1,-1 0 1,0 0-1,1 1 1,0 0 0,-11 6-1,-17 13-5783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6:56.45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160 73 32591,'2'-27'124,"-2"27"-122,0-1 0,0 0 1,-1 1-1,1-1 0,0 0 1,0 1-1,-1-1 0,1 0 0,0 1 1,-1-1-1,1 1 0,0-1 1,-1 0-1,1 1 0,-1-1 1,1 1-1,-1 0 0,0-1 1,1 1-1,-2-1 0,-1 0-1,-1 0-1,0 0 0,0 1 1,0 0-1,0 0 0,0 0 1,0 0-1,0 0 1,-6 2-1,6-1 0,0-1 0,0 1 0,0 1 0,0-1 0,0 0 0,0 1 0,0 0 0,0 0 0,1 0 0,-1 0 0,1 1 0,-1-1 0,1 1 0,0 0 0,0 0 0,0 0 0,1 0 0,-1 1 0,1-1 0,-1 1 0,1-1 0,0 1 0,1 0 0,-2 4 0,-1 2 0,2 0 0,-1 0 0,1 0 0,1 0 0,0 0 0,1 0 0,-1 0 0,2 1 0,1 10 0,-1-17 0,0 0 0,0 0 0,0-1 0,0 1 0,1 0 0,0-1 0,0 1 0,0-1 0,0 0 0,0 0 0,1 0 0,-1 0 0,6 5 0,5 3 0,0-1 0,17 10 0,-19-13 0,0 0 0,20 18 0,-30-24 0,0-1 0,0 1 0,0 0 0,0 0 0,0 0 0,0 0 0,0 0 0,-1 0 0,1 0 0,0 0 0,-1 0 0,1 0 0,-1 1 0,1-1 0,-1 0 0,0 0 0,1 0 0,-1 1 0,0-1 0,0 0 0,0 0 0,0 1 0,0-1 0,0 0 0,0 0 0,0 1 0,0-1 0,-1 0 0,1 0 0,0 1 0,-1-1 0,1 0 0,-1 0 0,0 0 0,1 0 0,-1 0 0,0 0 0,1 0 0,-1 0 0,0 0 0,0 0 0,0 0 0,0 0 0,0 0 0,0-1 0,-2 2 0,-2 1 0,0-1 0,-1 1 0,1-1 0,-1 1 0,0-2 0,0 1 0,0-1 0,-6 1 0,4-1 3,1 0-6,0 0 1,0 0-1,1-1 1,-1 0-1,0 0 1,-12-3-1,17 3 2,1-1 1,-1 0-1,1 0 1,-1 0-1,0 0 1,1 0-1,0 0 1,-1 0-1,1 0 0,0 0 1,0-1-1,-1 1 1,1 0-1,0-1 1,0 1-1,0-1 1,1 1-1,-1-1 1,0 0-1,1 1 0,-1-1 1,1 0-1,-1 0 1,1 1-1,0-1 1,0 0-1,0 0 1,0 1-1,0-1 1,0-2-1,0-3-1,1 1 1,-1-1-1,1 1 0,1 0 0,-1 0 1,1-1-1,0 1 0,0 0 0,1 0 1,0 1-1,0-1 0,0 1 0,6-9 1,4 0-2,1-1 1,0 2 0,17-14-1,-8 8 8,-19 15-1,1 0 0,-1-1 0,0 0 0,0 1 0,0-1 0,0-1 0,-1 1 0,0-1 0,0 1 0,-1-1 0,1 0 0,1-6 0,-4 9-3,1 0-1,-1 0 0,1-1 1,-1 1-1,0 0 0,0 0 1,0 0-1,-1 0 0,1-1 1,-1 1-1,1 0 0,-1 0 1,0 0-1,-1 0 0,1 0 1,0 0-1,-1 0 1,1 1-1,-1-1 0,0 0 1,0 1-1,0 0 0,0-1 1,-4-2-1,-4-2-283,1 0-1,-1 1 1,-16-8-1,19 8-3896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6:57.39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52 30974,'0'-2'38,"1"1"-1,-1-1 1,1 0 0,0 1-1,0-1 1,0 1-1,0-1 1,0 1 0,0-1-1,0 1 1,1 0 0,-1-1-1,0 1 1,1 0-1,-1 0 1,1 0 0,-1 0-1,1 0 1,0 1-1,-1-1 1,1 0 0,0 1-1,0-1 1,-1 1-1,1 0 1,0-1 0,3 1-1,56-6 117,-59 6-123,50-2 170,0 1-47,73-11 1,-125 12-155,1 1 1,-1 0 0,1 0-1,-1 0 1,0 0 0,1-1-1,-1 1 1,0 0 0,0 0 0,0 0-1,0 0 1,1 0 0,-1 0-1,0 0 1,-1-1 0,1 1-1,0 2 1,0-2 0,-21 356 31,1 3-32,30 139 0,-10-453 0,0 467 0,-1-507 0,1 0 0,-1 1 0,0-1 0,0 0 0,-1 0 0,0 0 0,0 0 0,-1 0 0,1 0 0,-7 8 0,8-11 0,-2 0 0,1-1 0,0 1 0,0-1 0,-1 1 0,0-1 0,1 0 0,-1 0 0,0 0 0,0 0 0,0-1 0,0 1 0,0-1 0,0 0 0,-1 0 0,1 0 0,0 0 0,-1 0 0,1-1 0,-1 1 0,-3-1 0,-21 0-18,-101 3-180,120-2-562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7:03.037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162 7 31679,'-4'0'26,"-16"-2"76,-1 1 1,0 1 0,-27 3 0,46-3-94,1 0 0,-1 1 0,0-1 0,1 1 0,-1 0-1,1 0 1,-1-1 0,1 1 0,-1 0 0,1 0 0,0 1 0,0-1 0,-1 0 0,1 0 0,0 0 0,0 1-1,0-1 1,0 1 0,0-1 0,0 1 0,1-1 0,-1 1 0,1-1 0,-1 1 0,1 0 0,-1 2 0,-1 6 49,1-1 1,1 1 0,0 16 0,0-11-47,1-9-6,-1 0-1,1-1 1,0 1 0,1 0-1,-1-1 1,1 1-1,0-1 1,0 1-1,6 7 1,34 48 23,-4-5-15,-34-49-14,0 0 0,-1 1 0,0-1 0,0 1 0,-1 0 0,0 0 0,0 0 0,-1 0 0,0 12 0,0-17 0,-1 1 0,-1-1 0,1 0 0,0 1 0,-1-1 0,0 0 0,0 0 0,0 0 0,0 1 0,0-1 0,-1 0 0,1 0 0,-1-1 0,0 1 0,0 0 0,0 0 0,0-1 0,0 0 0,-1 1 0,1-1 0,-1 0 0,1 0 0,-1 0 0,-5 3 0,2-3 0,1 1 0,-1-1 0,0 0 0,1 0 0,-1 0 0,0-1 0,0 0 0,0 0 0,0-1 0,0 0 0,0 0 0,-12-1 0,17-1 0,0 1 0,0-1 0,0 0 0,0 0 0,1 1 0,-1-1 0,0 0 0,1 0 0,-1 0 0,1 0 0,0 1 0,0-1 0,0 0 0,-1 0 0,2 0 0,-1 0 0,0 0 0,1-2 0,-1-1 0,0 0 0,0 1 0,1-1 0,-1 1 0,1-1 0,0 1 0,1-1 0,-1 1 0,1 0 0,-1-1 0,1 1 0,4-5 0,1-1 0,1 0 0,16-16 0,-12 13 0,28-25-3,-24 24 9,-1-1 0,0-1 0,16-22 0,-27 33-5,-1-1-1,0 1 1,0 0 0,0-1-1,-1 0 1,0 0 0,0 0-1,0 0 1,-1 0 0,0 0-1,0 0 1,-1 0 0,0 0 0,0 0-1,-1-13 1,0 15 0,0 1 0,0-1 0,0 0-1,-1 1 1,1-1 0,-1 1 0,0 0 0,0 0 0,0-1 0,0 1-1,-1 0 1,1 1 0,-1-1 0,0 0 0,0 1 0,0-1 0,0 1 0,0 0-1,0 0 1,-6-2 0,2 1-3,-1 0 0,0 0-1,0 1 1,-1 0 0,1 0-1,0 1 1,-1 0 0,-9 0-1,17 2-9,0-1 0,0 1-1,0-1 1,0 1 0,-1-1-1,1 1 1,1 0 0,-1 0-1,0-1 1,0 1 0,0 0-1,0 0 1,0 0 0,1 0-1,-1 0 1,0 0 0,1 0-1,-1 0 1,1 1 0,0-1-1,-1 0 1,1 0 0,0 0-1,-1 1 1,1-1 0,0 2-1,-1 2-243,-6 17-1553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7:04.620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1 45 32431,'0'0'224,"20"0"-176,15 0-32,6-6 0,5-3-16,-5-1 32,-4 5-32,-10 1 0,-7 0 0,-6 1 0,-7-1 0,-24 4-1521,-14 4-2609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7:05.056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0 321 28445,'0'1'50,"1"0"0,-1 0 1,0 0-1,0 0 0,1 0 0,-1 0 0,0 0 0,1 0 1,-1 0-1,1 0 0,0 0 0,-1 0 0,1 0 1,-1 0-1,1-1 0,0 1 0,0 0 0,0 0 0,-1-1 1,1 1-1,2 0 0,29 12 1359,35-5 320,-61-8-1729,2 0-1,0 1-1,0-1 1,-1-1 0,1 1 0,0-1 0,13-4-1,-19 4 2,0 0 0,0 0 0,0 0-1,0 0 1,0-1 0,0 1 0,0-1-1,-1 1 1,1-1 0,-1 0 0,1 0-1,-1 0 1,1 1 0,-1-1-1,0-1 1,0 1 0,0 0 0,0 0-1,0 0 1,-1 0 0,1-1 0,-1 1-1,1 0 1,-1-1 0,0 1-1,0 0 1,0-3 0,1-17 1,-1 1 1,-1-1-1,-1 1 0,0 0 1,-2-1-1,-1 1 0,0 1 1,-1-1-1,-2 1 0,0 0 1,-13-22-1,20 40 1,0 0 1,1 0-1,-1 1 1,-1-1-1,1 0 0,0 1 1,0-1-1,-1 1 1,1-1-1,0 1 0,-1 0 1,0-1-1,1 1 1,-1 0-1,0 0 0,1 0 1,-1 0-1,0 1 1,-3-2-1,5 2-2,-1 0 0,1 0 0,0 0 0,0 0 0,0 0 0,-1 1 0,1-1 0,0 0 0,0 0 0,0 0 0,-1 0 0,1 0 0,0 1 0,0-1 0,0 0 0,0 0 0,0 0 0,0 1 0,-1-1 0,1 0 0,0 0 0,0 0 0,0 1 0,0-1 0,0 0 0,0 0 0,0 1 0,0-1 0,0 0 0,0 0 0,0 1 0,0-1 0,0 0 0,0 0 0,0 0 0,0 1 0,0-1 0,0 0 0,0 0 0,0 1 0,1-1 0,-1 0 0,0 0 0,0 0 0,0 0 0,0 1 0,0-1 0,1 0 0,-1 0 0,0 0 0,0 0 0,0 1 0,1-1 0,-1 0 0,0 0 0,1 0 0,10 14 0,2 0 1,23 19-1,18 20 26,-45-42-26,0 0 1,-1 0 0,-1 1-1,0 0 1,-1 0 0,0 1-1,-1 0 1,5 18-1,-8-24 0,0 0 0,-1 1 0,0-1 0,0 1 0,-1-1 0,0 1 0,0-1 0,-1 1 0,0-1 0,0 0 0,-1 1 0,0-1 0,0 0 0,-1 0 0,0 0 0,-7 13 0,-2-3-18,0-1 1,-1 0-1,-1-1 1,0-1-1,-1 0 1,-30 22-1,15-18-339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7:09.070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62 175 30110,'0'-15'705,"0"-1"1,1 0 0,6-30-1,-6 42-714,1-1-1,-1 0 0,1 0 0,0 1 1,1-1-1,-1 1 0,1 0 1,0 0-1,0 0 0,0 0 0,0 0 1,1 1-1,-1-1 0,1 1 0,0 0 1,7-4-1,-10 6 10,1 0 0,0 0 0,0 0 0,0 0 0,0 0 0,0 0 0,0 1 0,0-1 0,0 1 0,0-1 0,0 1 0,0 0 0,0 0 0,1 0 0,-1 0 0,0 0 0,0 1 0,0-1 0,0 1 0,0-1 0,0 1 0,0-1 0,0 1 0,0 0 0,0 0 0,0 0 0,-1 0 0,1 1 0,0-1 0,-1 0 0,1 1 0,0-1 0,-1 1 0,0 0 0,1-1 0,-1 1 0,1 3 0,2 1 0,0 2 0,0-1 0,-1 0 0,0 1 0,0 0 0,-1 0 0,0-1 0,1 12 0,-2-9 0,0 1 0,-1 0 0,0-1 0,0 1 0,-1-1 0,-1 1 0,1-1 0,-2 0 0,0 0 0,0 0 0,0 0 0,-1 0 0,-1 0 0,0-1 0,0 0 0,-1 0 0,0-1 0,-12 14 0,-6 7 0,-2-2 0,-1 0 0,-44 33 0,59-56 0,12-13 0,12-15 0,-6 18 0,0 0 0,0 0 0,0 0 0,1 1 0,0 0 0,0 0 0,1 1 0,-1 0 0,1 0 0,0 1 0,0 0 0,0 0 0,0 1 0,1 0 0,-1 0 0,1 1 0,-1 0 0,1 0 0,0 1 0,-1 1 0,1-1 0,12 4 0,-11-1 3,0 1-1,0 1 1,14 9 0,-18-10-31,1 1 0,0-2 0,1 1 0,-1-1 0,0 0 0,1 0 0,14 2 0,0-4-719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7:10.821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0 0 31630,'1'1'63,"0"0"0,-1 0-1,1 0 1,0 0-1,0 0 1,0-1 0,0 1-1,0 0 1,0-1-1,0 1 1,0 0 0,0-1-1,1 1 1,-1-1-1,0 0 1,0 1 0,0-1-1,2 0 1,30 8-223,-29-7 240,20 4-83,0-1 0,0-1-1,33-1 1,-57-2-176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7:11.415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0 152 31582,'1'-6'121,"0"-1"-1,0 1 1,1 0-1,0 0 1,0 0-1,0 1 1,0-1-1,5-6 1,-4 5-111,1 0 1,-1 0-1,0-1 1,3-14-1,-6 9 3,0 11-12,0 0 0,0-1 0,0 1 0,0 0-1,1-1 1,-1 1 0,1 0 0,-1 0 0,3-4-1,-3 6 1,0 0-1,1-1 1,-1 1-1,0 0 1,1 0-1,-1 0 1,0 0 0,1-1-1,-1 1 1,1 0-1,-1 0 1,0 0-1,1 0 1,-1 0-1,1 0 1,-1 0-1,0 0 1,1 0-1,-1 0 1,0 0-1,1 1 1,-1-1-1,1 0 1,-1 0-1,0 0 1,1 0-1,-1 1 1,0-1-1,1 0 1,-1 0 0,0 1-1,1-1 1,-1 0-1,0 0 1,0 1-1,1-1 1,-1 0-1,0 1 1,0-1-1,0 0 1,1 1-1,-1-1 1,0 1-1,0-1 1,0 0-1,0 1 1,0-1-1,0 1 1,0-1-1,0 1 1,7 19-1,-2 1 0,0-1 0,-2 1 0,2 22 0,0 94 0,-2-34 0,1-69 0,-2-25 0,-1 0 0,0 0 0,0 0 0,-1 1 0,-1 11 0,-2-19 0,0 1 0,1-1 0,-1-1 0,0 1 0,0 0 0,0-1 0,0 1 0,-1-1 0,1 0 0,0 0 0,0 0 0,-6 0 0,-3 2 0,-25 16-27,60-17 22,155-2 10,-178 0-70,0 0 0,1 0 0,-1 0-1,0 0 1,1 0 0,-1 0-1,1 0 1,-1 0 0,0 0 0,1 0-1,-1 0 1,0 0 0,1-1 0,-1 1-1,0 0 1,1 0 0,-1 0 0,0 0-1,1-1 1,-1 1 0,0 0-1,1 0 1,-1-1 0,0 1 0,0 0-1,0-1 1,1 1 0,-1 0 0,0-1-1,0 1 1,0 0 0,0-1 0,1 1-1,-1 0 1,0-1 0,0 1-1,0 0 1,0-1 0,0 1 0,0-1-1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7:18.003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389 1 32079,'-11'0'317,"-22"2"-303,-1 3 0,2 1 0,-1 1 0,-37 14 0,34-11 4,20-5 17,-1 0 0,1 1-1,0 1 1,-16 9 0,30-11-26,-1-1 0,1 1 0,0 0 1,0 0-1,0-1 0,1 1 0,-2 7 1,0-1-7,-4 21 2,1-1 0,1 1 1,2 1-1,1-1 0,5 58 0,-2-20-4,51 604-1,-39-557 0,-2 43 0,-19 272 0,-2-107 0,11-309 0,1 0 0,1 0 0,0-1 0,1 1 0,1-1 0,0 0 0,1 0 0,1 0 0,12 20 0,-17-34 0,0 0 0,1-1 0,-1 1 0,0 0 0,0-1 0,1 1 0,-1-1 0,0 0 0,0 0 0,3 0 0,4 1 0,38 4-1,0-2 1,69-4-1,-33-1-381,-75 2-515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7:14.011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0 0 26108,'0'0'6235,"5"0"-6064,130 0 18,-129 2-1032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6: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1 569 32447,'0'0'120,"0"14"-80,0 8-32,5 39 0,-4-54-7,0-1 1,0-1-1,1 1 0,0 0 1,0 0-1,0 0 0,1-1 1,0 1-1,0-1 0,0 0 1,8 8-1,-10-12-1,0 0 1,1 0-1,-1 0 0,1 0 1,-1 0-1,1-1 1,-1 1-1,1 0 0,-1-1 1,1 0-1,0 1 0,-1-1 1,1 0-1,0 0 1,-1 1-1,1-1 0,0-1 1,-1 1-1,1 0 0,0 0 1,-1-1-1,1 1 1,-1-1-1,1 1 0,0-1 1,2-1-1,1 0 3,0-1 0,0 0 0,0 0 1,0-1-1,-1 1 0,7-7 0,3-7-1,0-1-1,-1 0 1,-1 0 0,-1-1 0,0-1-1,14-39 1,32-130 2,-44 131-4,-1 0 0,-4 0 0,3-94 0,-11 151 0,0 0 0,0-1 0,0 1 0,0 0 0,0-1 0,0 1 0,-1 0 0,1-1 0,0 1 0,-1 0 0,1 0 0,-1 0 0,1-1 0,-1 1 0,0 0 0,1 0 0,-1 0 0,0 0 0,0 0 0,0 0 0,0 0 0,0 0 0,0 1 0,0-1 0,0 0 0,0 0 0,0 1 0,0-1 0,-1 1 0,1-1 0,0 1 0,0-1 0,-1 1 0,1 0 0,0 0 0,-1 0 0,1 0 0,0 0 0,0 0 0,-2 0 0,-2 0 0,1 1 0,0 0 0,-1-1 0,1 2 0,0-1 0,-1 0 0,1 1 0,0 0 0,0 0 0,0 0 0,-3 3 0,-1 2 0,1 0-1,0 0 1,0 1 0,1 0-1,0 0 1,0 1 0,1-1-1,0 1 1,1 0 0,0 1-1,0-1 1,1 1 0,-4 19-1,5-20 1,0-1-1,1 1 1,0 0-1,1 0 1,0 0-1,0-1 1,1 1-1,0 0 1,0 0-1,1-1 1,0 1-1,1-1 1,0 1-1,0-1 1,1 0-1,6 9 1,11 10 0,1-1 1,34 29 0,-39-39 1,0 0-1,0 1 1,-2 1-1,0 0 1,-1 1-1,22 41 1,-34-55-2,0 1 0,0 0 0,0 0 0,0 0 0,-1 0 0,0 0 0,0 1 0,-1-1 0,0 0 0,0 0 0,0 0 0,-1 1 0,0-1 0,0 0 0,0 0 0,-1 0 0,0 0 0,0 0 0,-1-1 0,1 1 0,-1-1 0,0 1 0,-1-1 0,1 0 0,-1 0 0,0-1 0,-1 1 0,1-1 0,-1 0 0,0 0 0,-6 4 0,-1 1 0,-1-1 0,0-1 0,0 0 0,-1-1 0,0 0 0,0-1 0,-1-1 0,1 0 0,-1-1 0,1 0 0,-30 1 0,41-4 0,-25-3-14,28 3 14,-1 0 0,1 0-1,-1 0 1,1-1 0,-1 1-1,1 0 1,0 0 0,-1 0 0,1-1-1,-1 1 1,1 0 0,0 0 0,-1-1-1,1 1 1,0 0 0,-1-1-1,1 1 1,0 0 0,0-1 0,-1 1-1,1 0 1,0-1 0,0 1-1,0-1 1,-1 1 0,1-1 0,0 1-1,0 0 1,0-1 0,0 1 0,0-1-1,0 1 1,0-1 0,0 1-1,0-1 1,0 1 0,0-1 0,0 1-1,0 0 1,1-1 0,-1 1 0,0-1-1,0 1 1,0 0 0,1-1-1,-1 1 1,0-1 0,0 1 0,1 0-1,-1-1 1,0 1 0,1 0-1,-1-1 1,0 1 0,1 0 0,1-2-1,0 1 1,0-1 0,0 1 0,0 0 0,0 0-1,0 0 1,0 0 0,1 0 0,-1 0 0,0 1-1,0-1 1,1 1 0,3-1 0,38-2 0,-30 3 0,11-1 0,0-2 0,-1 0 0,1-1 0,-1-2 0,42-14 0,-56 16 0,-1-1 0,1 0 0,-1 0 0,0 0 1,0-1-1,-1-1 0,0 0 0,0 0 0,-1 0 0,1-1 1,-2 0-1,1 0 0,-1-1 0,0 0 0,-1 0 0,6-14 1,0-10 3,-1-1 1,-2 0-1,-1 0 1,-2-1-1,-2 0 1,-1-57 0,-3 149-4,1 56-3,1-101 2,0 0 0,1 0-1,1-1 1,0 1 0,0-1 0,1 0-1,8 15 1,-11-23 0,1 0 0,1 0 0,-1 0 0,0 0 0,1 0 0,-1 0 0,1-1 0,0 1 0,0-1 1,0 0-1,0 0 0,0 0 0,0 0 0,1-1 0,-1 1 0,1-1 0,-1 0 0,1 0 0,0 0 0,-1 0 0,1-1 0,0 1 0,-1-1 0,1 0 0,0 0 0,0 0 1,-1-1-1,1 1 0,0-1 0,-1 0 0,1 0 0,-1 0 0,1-1 0,-1 1 0,1-1 0,-1 0 0,0 0 0,0 0 0,0 0 0,0 0 0,0-1 0,0 0 0,-1 1 1,1-1-1,2-4 0,4-8 1,-1-1 0,0 0 1,-2 0-1,1-1 0,-2 0 1,0 0-1,-1 0 0,2-22 1,-1-20 11,-2-65 0,-3 116-9,0 8-4,0 0 0,0 1 0,0-1 0,-1 0 1,1 0-1,0 0 0,0 0 0,0 0 0,0 0 0,0 0 0,0 0 0,0 1 0,-1-1 0,1 0 0,0 0 0,0 0 0,0 0 0,0 0 0,0 0 0,-1 0 0,1 0 0,0 0 0,0 0 0,0 0 0,0 0 0,-1 0 0,1 0 1,0 0-1,0 0 0,0 0 0,0 0 0,0 0 0,-1 0 0,1 0 0,0 0 0,0 0 0,0 0 0,0 0 0,0-1 0,-1 1 0,1 0 0,0 0 0,0 0 0,0 0 0,0 0 0,0 0 0,0 0 0,0-1 0,0 1 0,0 0 1,-1 0-1,1 0 0,0 0 0,0 0 0,0-1 0,0 1 0,0 0 0,0 0 0,0 0 0,0 0 0,0 0 0,0-1 0,0 1 0,0 0 0,0 0 0,0 0 0,0-1 0,-8 11 0,3 2 0,1 0 0,-1 0 0,2 0 0,0 1 0,0 0 0,-1 18 0,-1 85 0,5-105 0,-2 138 16,26 231 0,-12-293-16,1 111 0,-13-194 0,-1 0 0,1 0 0,-1 0 0,0 0 0,0 0 0,0 0 0,-1 0 0,1 0 0,-1 0 0,0 0 0,0-1 0,-1 1 0,1-1 0,-1 1 0,1-1 0,-1 0 0,0 0 0,0 0 0,0-1 0,-1 1 0,1-1 0,-1 1 0,1-1 0,-1 0 0,0-1 0,0 1 0,0-1 0,0 1 0,0-1 0,0 0 0,-7 0 0,4 0 0,0 0 0,0 0 0,0-1-1,0 0 1,0 0 0,0-1-1,0 1 1,0-2 0,0 1-1,0-1 1,1 0 0,-1 0-1,1-1 1,-1 0 0,1 0 0,0 0-1,0-1 1,-9-7 0,10 6-1,1 0 0,0 0 0,0 0 0,0 0 0,1 0 0,0-1 0,0 0 0,0 1 0,1-1 0,0 0 0,0 0-1,0-1 1,1 1 0,0 0 0,0 0 0,1-1 0,-1 1 0,1 0 0,1-1 0,-1 1 0,1-1 0,0 1 0,1 0 0,2-7 0,2-5-1,1 1 0,1 1 0,0 0 0,2 0-1,0 0 1,0 1 0,17-18 0,61-67 3,124-158 8,-188 224-8,-2-1 0,-1-1 0,-2-1-1,-2-1 1,-1 0 0,11-42 0,-23 61-1,0 0 0,-2-1 0,0 1 0,-1-33 0,-1 50 0,-1 0 0,1 0 0,0-1 0,-1 1 0,0 0 0,1 0 0,-1 0 0,0 0 0,0 0 0,0 0 0,0 1 0,-1-1 0,1 0 0,0 0 0,-1 1 0,1-1 0,-1 1 0,0-1 0,1 1 0,-1 0 0,0 0 0,0-1 0,0 1 0,0 0 0,0 1 0,0-1 0,0 0 0,-3 0 0,3 0 0,-1 1 0,1-1 0,0 1 0,0-1 0,-1 1 0,1 0 0,0 0 0,0 0 0,-1 0 0,1 0 0,0 1 0,0-1 0,-1 1 0,1-1 0,0 1 0,0 0 0,0 0 0,0 0 0,0 0 0,0 0 0,0 0 0,0 1 0,1-1 0,-1 1 0,0-1 0,1 1 0,-3 2 0,0 5 0,1-1 0,-1 1 0,1 0 0,1 0 0,0 0 0,0 0 0,1 0 0,0 1 0,0-1 0,2 15 0,-1-10 0,1-1 0,1 1 0,0-1 0,1 0 0,1 0 0,9 24 0,0-14 0,1 0 0,1 0 0,35 38 0,18 26 0,-64-81 0,-1 0 0,0 0 0,0 0 0,0 0 0,-1 1 0,2 7 0,-3-12 0,-1 0 0,0 0 0,1 0 0,-1 1 0,0-1 0,0 0 0,0 0 0,0 0 0,0 1 0,-1-1 0,1 0 0,-1 0 0,1 0 0,-1 0 0,0 0 0,0 0 0,0 0 0,0 0 0,0 0 0,0 0 0,0 0 0,-1-1 0,-1 3 0,-3 0-1,-1 1 0,0-1 1,1-1-1,-2 1 0,1-1 0,0-1 0,0 1 1,-1-1-1,-8 1 0,-1 0-2,-1 0 1,-26-1-1,185-7 3,-119 3 0,0-2 0,0 0 0,-1-2 0,31-10 0,-41 11 0,1 0 0,-1 0 0,0-1 0,-1-1 0,1 1 0,18-17 0,-24 17 0,1 0 0,-1 0 0,-1-1 0,1 1 0,-1-1 0,0 0 0,0 0 0,-1-1 0,0 1 0,0 0 0,-1-1 0,2-9 0,1-19 0,-2 0 0,-1-1 0,-4-43 0,1 15 0,0 27 0,-2 0 0,-1-1 0,-3 1 0,-12-44 0,14 68-2,5 22-3,0 15-1,-6 42 5,-13 272 15,19-325-14,1 0 0,0 0 0,0 0 0,1 0 0,1 0 0,0-1 0,1 1 0,0-1 0,9 17 0,-10-22 0,0 0 0,1-1 0,0 0 0,0 0 0,1 0 0,0 0 0,-1 0 0,2-1 0,-1 0 0,0 0 0,1-1 0,-1 1 0,1-1 0,0 0 0,0-1 0,1 0 0,-1 0 0,13 3 0,-7-3 0,0 0 0,-1-1 0,1 0 0,0-1 0,0-1 0,0 1 0,0-2 0,-1 0 0,1 0 0,17-7 0,-22 6 0,0 0 0,0 0 0,-1-1 0,0 0 0,0-1 0,0 1 0,0-1 0,-1 0 0,0-1 0,0 1 0,0-1 0,0 0 0,-1 0 0,0-1 0,-1 1 0,1-1 0,-1 0 0,2-7 0,1-8-2,-1-1-1,-1 1 1,-2-1-1,0 0 1,-1 0-1,-2-26 1,0 34 0,1 1 0,-1-1 0,0 1 0,-7-26 0,7 35 1,0 1 1,-1-1 0,1 1-1,-1-1 1,-1 1 0,1 0 0,0 0-1,-1 0 1,0 0 0,0 0-1,0 1 1,0-1 0,-1 1 0,1 0-1,-6-4 1,8 6 0,0 0 0,-1 0 0,1 1 0,-1-1 0,1 0 0,0 0 0,-1 1 0,1-1 0,-1 1-1,0-1 1,1 1 0,-1 0 0,1 0 0,-1 0 0,1-1 0,-1 2 0,0-1 0,1 0 0,-1 0 0,1 0 0,-1 1 0,-2 0 0,2 0 0,1 0-1,-1 1 1,1-1 0,0 0 0,-1 1 0,1-1 0,0 1-1,0 0 1,0-1 0,0 1 0,0 0 0,0-1 0,0 1-1,1 0 1,-2 4 0,0 8-2,0 0 1,0 1-1,2 0 1,0 14-1,0-17 1,0 28 2,2-1 1,7 44-1,-7-69 0,2 0 0,-1-1 0,2 1 0,-1-1 0,2 0-1,0 0 1,1 0 0,0-1 0,13 17 0,-16-24-1,0 0 0,0-1 0,0 0 0,1 0 0,0 0 0,-1-1 0,1 0 0,1 0 0,-1 0 0,0 0 0,1-1 0,10 3 0,-2-2 0,1 0 0,-1-1 0,0-1 0,17-1 0,-28 0 0,0 0 0,0 0 0,0 0 0,0-1 1,0 0-1,0 1 0,0-1 0,0 0 0,0 0 0,0-1 0,-1 1 0,1 0 0,-1-1 1,1 0-1,-1 1 0,1-1 0,3-4 0,-3 2 1,0-1-1,0 1 0,0-1 1,0 0-1,-1 1 1,0-1-1,0-1 1,0 1-1,1-7 1,1-11 1,-1-1 0,-1 1 0,-1-41 1,-2 42-3,1-196 0,0 217 0,0-1 0,0 1 0,0-1 0,0 1 0,0-1 0,1 1 0,-1-1 0,0 1 0,1 0 0,-1-1 0,1 1 0,-1-1 0,1 1 0,0 0 0,-1-1 0,1 1 0,0 0 0,0 0 0,0 0 0,0 0 0,0 0 0,0 0 0,0 0 0,1 0 0,-1 0 0,0 0 0,0 1 0,1-1 0,-1 0 0,1 1 0,-1-1 0,0 1 0,1 0 0,-1-1 0,1 1 0,2 0 0,-1 0 1,0 0-1,0 0 1,0 1 0,0-1 0,-1 1-1,1-1 1,0 1 0,0 0-1,0 1 1,-1-1 0,1 0-1,-1 1 1,1-1 0,-1 1 0,1 0-1,-1 0 1,0 0 0,2 2-1,5 8 1,-1 0-1,-1 1 0,0 0 1,0 0-1,-1 1 1,-1-1-1,0 1 0,3 18 1,-2-1-2,-1 1 1,3 57 0,-9-10 9,0-53-4,1-21-4,1-7 0,6-48-1,24-87 0,-18 84 0,-10 42 0,1-10-3,1 1 1,1-1 0,1 1 0,1 1 0,18-34 0,-4 31-2,-22 22 4,1-1 0,-1 1 0,1 0 0,0-1 0,-1 1 0,1 0 0,-1-1 0,1 1 0,0 0 0,-1 0 0,1-1 0,0 1 1,-1 0-1,1 0 0,0 0 0,-1 0 0,1 0 0,0 0 0,-1 0 0,1 0 0,-1 0 0,1 1 0,0-1 0,-1 0 0,1 0 0,0 0 0,-1 1 0,1-1 0,-1 0 0,1 1 0,0-1 0,-1 1 0,1-1 0,-1 1 0,1-1 0,-1 1 0,0-1 0,1 1 0,-1-1 0,0 1 0,1-1 0,-1 1 0,0-1 0,1 1 0,-1 1 0,9 28 0,-2 1 0,-1 0 0,-2 0 0,-1 0 0,-1 51 0,-2 98 0,1-191 0,1-1 0,0 1 0,7-19 0,2-10 0,1-22-3,23-85-20,-30 130 20,1 1 0,1-1 0,0 2 1,1-1-1,1 1 0,14-20 1,-20 31 3,-1 1 0,1-1 1,0 1-1,0-1 0,0 1 1,0 0-1,1 0 0,-1 1 1,1-1-1,0 1 0,-1 0 1,1 0-1,0 0 0,0 0 1,1 1-1,-1-1 0,0 1 1,0 0-1,1 1 0,-1-1 1,9 0-1,-12 2 0,0 0-1,1-1 1,-1 1 0,0 0-1,0-1 1,0 1 0,0 0-1,1 0 1,-1 0 0,0 0-1,0 0 1,-1 0 0,1 0-1,0 0 1,0 1 0,0-1 0,-1 0-1,1 0 1,-1 1 0,1-1-1,-1 0 1,1 1 0,-1-1-1,0 3 1,7 40-2,-6-35 4,5 307 13,-8-186-502,2-129-728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7:14.511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40 119 31374,'1'-5'45,"-1"-1"0,1 1 0,0-1 0,1 1 0,-1 0 0,1 0 0,0 0 0,1 0 0,-1 0 0,1 0 0,0 0-1,0 1 1,0-1 0,1 1 0,-1 0 0,1 0 0,0 0 0,0 1 0,1-1 0,-1 1 0,1 0 0,0 0 0,0 1 0,0-1-1,0 1 1,0 0 0,0 1 0,0-1 0,1 1 0,10-1 0,-15 2-45,0 0 0,0 0 0,0 1 0,0-1 0,0 0 0,0 1 0,0-1 0,0 1 0,0-1 0,0 1 0,0-1 0,0 1 0,0 0 0,0-1 0,0 1 0,-1 0 0,1 0 0,0 0 0,-1 0 0,1 0 0,0-1 0,-1 1 0,1 0 0,-1 0 0,0 0 0,1 1 0,-1-1 0,0 0 0,1 0 0,-1 0 0,0 2 0,2 41 0,-2-35 0,0-2 0,-1 1 0,1 0 0,-1-1 0,-1 1 0,0-1 0,0 0 0,0 1 0,-1-1 0,0 0 0,0 0 0,-1-1 0,0 1 0,-5 6 0,-5 4 0,0-1 0,-1-1 0,-21 16 0,-31 31-27,78-58 22,258 3 8,-268-7-46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7:19.206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6 41 29870,'0'-1'69,"-1"1"1,1 0-1,0 0 1,-1 0-1,1-1 1,0 1-1,-1 0 1,1-1-1,0 1 1,0 0 0,-1-1-1,1 1 1,0 0-1,0-1 1,0 1-1,-1 0 1,1-1-1,0 1 1,0-1-1,0 1 1,0 0-1,0-1 1,0 1-1,0-1 1,0 1 0,0-1-1,0 1 1,0 0-1,0-1 1,0 1-1,0-1 1,0 1-1,0 0 1,1-1-1,-1 1 1,0-1-1,17-8 444,31 1-895,-45 8 528,47-6-130,1 3 0,87 4 0,-137-1-16,-1 0 0,1 1 0,0-1 0,-1 0 0,1 0 0,-1 0 0,1 1 0,-1-1 0,1 0 0,0 1 0,-1-1 0,1 1 0,-1-1 0,1 1 0,-1-1 0,0 1 0,1-1 0,-1 1 0,0-1 0,1 1 0,-1-1 0,0 1 0,1-1 0,-1 1 0,0 0 0,0-1 0,0 1 0,0 0 0,0-1 0,1 2 0,-2 22 0,1-14 0,22 801 0,-6-271 0,-1-16 0,-3-429 0,-7-62 0,3 58 0,-38-89 0,-4-2-3,8-1-4,1 1 0,-1 1 0,1 2 0,-35 7 1,52-9-138,5 0-347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5:46.07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43 24 30078,'-1'-24'2580,"0"33"-2429,-2 24-193,-9 81 42,5-1 0,9 117 0,-2-227 0,1 0 0,0 1 0,0-1 0,0 0 0,0 1 0,0-1 0,1 0 0,-1 0 0,1 0 0,0 0 0,0 0 0,0-1 0,0 1 0,1-1 0,-1 1 0,1-1 0,-1 0 0,1 0 0,0 0 0,0 0 0,0 0 0,0-1 0,0 1 0,0-1 0,1 0 0,-1 0 0,0 0 0,1 0 0,-1-1 0,0 1 0,1-1 0,-1 0 0,1 0 0,-1 0 0,1 0 0,-1-1 0,0 1 0,1-1 0,5-2 0,-7 2 0,0 0 0,0 0 0,0-1 0,-1 1 0,1 0 0,0-1 0,-1 1 0,1-1 0,-1 0 0,1 1 0,-1-1 0,0 0 0,0 0 0,0 0 0,0 1 0,0-1 0,0 0 0,-1-1 0,1 1 0,-1 0 0,1-4 0,3-50 0,-4 48 0,0 3 0,0 1 0,-1-1 0,1 0 0,-1 0 0,0 1 0,0-1 0,-1 0 0,1 1 0,-1-1 0,0 1 0,0 0 0,-1 0 0,1 0 0,-1 0 0,0 0 0,0 0 0,0 1 0,0-1 0,-1 1 0,-4-3 0,3 2 0,0 1 0,-1 0 0,0 0 0,0 0 0,0 1 0,0 0 0,0 0 0,0 1 0,-1-1 0,1 2 0,0-1 0,-1 0 0,1 1 0,-10 1 0,15 0-6,0-1 0,0 0 1,0 1-1,0-1 0,1 1 0,-1-1 0,0 1 1,0-1-1,1 1 0,-1 0 0,0-1 1,1 1-1,-1 0 0,1 0 0,-1-1 0,1 1 1,-1 0-1,1 0 0,0 0 0,-1 0 0,1 0 1,0 0-1,0-1 0,0 1 0,-1 0 1,1 0-1,0 0 0,0 0 0,0 0 0,1 0 1,-1 0-1,0 0 0,0 1 0,0 1-58,0 9-619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5:46.39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6 32383,'0'-2'272,"18"0"-256,13 2 16,4 0-32,0-1 0,-6 1 0,-11 0-16,-7 0-80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5:46.74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31646,'11'0'833,"13"0"-705,11 0-32,2 0-80,2 0 0,-4 0-16,-8 0 0,-8 0-16,-7 0-128,-6 0-2385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5:47.30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29694,'4'2'3166,"10"-2"-3570,-11 0 667,177 0-564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5:47.86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85 157 23835,'16'-35'7781,"1"-19"-6218,7-14-1975,-22 120 412,-14 122 0,2-64 0,10-74 0,1-27 0,-1-1 0,0 1 0,0 0 0,-1 0 0,-4 14 0,5-22 0,-1 0 0,0 0 0,0 0 0,0 0 0,0-1 0,1 1 0,-1 0 0,0 0 0,0-1 0,0 1 0,-1-1 0,1 1 0,0-1 0,0 1 0,0-1 0,0 0 0,0 1 0,-1-1 0,1 0 0,0 0 0,0 0 0,-3 0 0,-35-1 0,26 0 0,-4 1 0,-2 0 0,17 0 0,9 0 0,133-12-341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5:48.21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156 17 32351,'11'-15'260,"-11"14"-258,0 1 1,0 0-1,0 0 0,0 0 0,0 0 0,1 0 0,-1 0 0,0 0 1,0 0-1,0 0 0,0 0 0,0 0 0,0 0 0,0 0 0,0 0 0,1 0 1,-1 0-1,0 0 0,0 0 0,0 0 0,0 0 0,0 0 0,0 0 1,0 0-1,1 0 0,-1 0 0,0 0 0,0 0 0,0 0 0,0 0 1,0 0-1,0 0 0,0 0 0,0 0 0,1 0 0,-1 0 0,0 0 1,0 0-1,0 0 0,0 0 0,0 1 0,0-1 0,0 0 0,0 0 1,0 0-1,0 0 0,0 0 0,0 0 0,0 0 0,0 0 0,0 1 0,0-1 1,1 0-1,-1 0 0,0 0 0,0 0 0,0 0 0,0 0 0,0 0 1,-1 1-1,-1 35 25,2-35-29,-14 85 2,-4-2 0,-4 0 0,-33 81 0,0 3 0,51-148 123,4-20-155,0 0 0,0-1 0,0 1 0,0 0 0,1 0 0,-1 0 0,0 0 0,0 0 0,0 0 0,1 0 0,-1 0 0,0 0 0,0 0 0,0 0 0,0 0 0,1 0 0,-1 0 0,0 0 0,0 0 1,0 0-1,1 0 0,-1 0 0,0 0 0,0 0 0,0 0 0,0 0 0,1 0 0,-1 0 0,0 0 0,0 1 0,0-1 0,0 0 0,1 0 0,-1 0 0,0 0 0,0 0 0,0 0 0,0 1 0,0-1 0,0 0 0,0 0 0,1 0 0,-1 0 0,0 1 1,0-1-1,0 0 0,0 0 0,15-20-4576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5:48.63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130 50 32415,'4'-5'29,"-1"0"1,1 1-1,1-1 0,-1 1 1,0 0-1,1 1 0,0-1 1,0 1-1,0 0 0,0 0 1,7-2-1,-12 5-29,0 0 0,0 0 0,0 0 0,0 0 0,0-1 0,0 1 0,0 0 0,0 0 0,1 0 0,-1 0 0,0 0 0,0 0 0,0 0 0,0 0 0,0 0 0,0 0 0,0 0 0,1 0 0,-1 0 0,0 0 0,0 0 0,0 0 0,0 0 0,0 0 0,1 0 0,-1 0 0,0 0 0,0 0 0,0 0 0,0 0 0,0 0 0,0 0 0,1 0 0,-1 0 0,0 0 0,0 0 0,0 0 0,0 0 0,0 0 0,0 0 0,0 0 0,1 1 0,-1-1 0,0 0 0,0 0 0,0 0 0,0 0 0,0 0 0,0 0 0,0 0 0,0 1 0,0-1 0,0 0 0,0 0 0,0 0 0,0 0 0,0 0 0,0 0 0,0 1 0,0-1 0,0 0 0,0 0 0,0 0 0,0 0 0,0 0 0,0 1 0,0-1 0,0 1 0,-1 7 0,1-1 0,-1 1 0,-1-1 0,0 0 0,0 0 0,0 0 0,0 0 0,-1 0 0,-1 0 0,1-1 0,-8 11 0,-7 7 0,-35 36 0,38-45 0,1 1 0,0 0 0,1 0 0,-13 24 0,24-37 0,1 0 0,0 0 0,0 0 0,0-1 0,0 1 0,0 0 0,0 0 0,0 4 0,1-6 0,1-1 0,-1 1 0,0 0 0,0-1 0,0 1 0,0-1 0,0 1 0,1 0 0,-1-1 0,0 1 0,1-1 0,-1 1 0,0 0 0,1-1 0,-1 1 0,1-1 0,-1 1 0,1-1 0,-1 0 0,1 1 0,-1-1 0,1 1 0,-1-1 0,1 0 0,0 0 0,-1 1 0,1-1 0,-1 0 0,1 0 0,0 0 0,-1 1 0,1-1 0,0 0 0,-1 0 0,1 0 0,0 0 0,1-1 0,4 2 0,57 2 0,97-8 0,-157 5-2,-2 0 1,0 0 1,-1 0-1,1 0 0,0 0 0,0 0 0,0 0 1,0 0-1,0 0 0,0 0 0,0-1 1,-1 1-1,1 0 0,0-1 0,0 1 0,0 0 1,-1-1-1,1 1 0,0-1 0,0 1 1,-1-1-1,1 0 0,0 1 0,-1-1 0,2-1 1,-3 1-326,-2-2-896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5:48.96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32431,'0'0'9,"0"0"0,0 0 1,0 0-1,1 0 0,-1 1 1,0-1-1,0 0 0,0 0 1,0 0-1,0 0 0,0 0 0,0 0 1,0 0-1,0 0 0,0 0 1,0 0-1,0 0 0,0 0 1,1 0-1,-1 0 0,0 0 0,0 0 1,0 0-1,0 0 0,0 0 1,0 0-1,0 0 0,0 0 1,0 0-1,0 0 0,0 0 0,1 0 1,-1 0-1,5 18 40,5 27-78,-3 33 29,-5 132 0,-4-101 0,2-106-5,-2 22 17,2-24-15,0-1 1,0 1-1,0 0 1,0-1-1,0 1 1,0 0-1,-1-1 1,1 1-1,0-1 0,-1 1 1,1 0-1,0-1 1,-1 1-1,1-1 1,0 1-1,-1-1 1,1 1-1,-1-1 1,1 0-1,-1 1 0,1-1 1,-1 1-1,0-1 1,1 0-1,-1 0 1,1 1-1,-1-1 1,0 0-1,1 0 1,-2 1-1,-6-1-229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6:47.3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52 31775,'25'-17'240,"6"3"16,6 4-96,2 3-112,2 3-16,0 4-16,-2 0-16,-8 0 0,-8 0-176,-15 0-993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6:06.51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307 22 32367,'6'-21'277,"-6"21"-275,0 0 0,0 0 0,0 0 0,0 0 0,0 0 0,0 0 0,0 0 0,0 0 0,0 0 0,0 0 0,0 1 0,0-1 0,0 0 0,0 0 0,0 0 0,0 0 0,0 0 0,0 0 0,0 0 0,0 0 0,0 0 0,0 0 0,0 0 0,0 1 0,0-1 0,0 0 0,1 0 0,-1 0 0,0 0 0,0 0 0,0 0 0,0 0 0,0 0 0,0 0 0,0 0 0,0 0 0,0 0 0,0 0 0,0 0 0,0 0 0,1 0 0,-1 0 0,0 0 0,0 0 0,0 0 0,0 0 0,0 0 0,0 0 0,0 0 0,0 0 0,0 0 0,0 0 0,1 0 0,-1 0 0,0 0 0,-6 41 9,-13 13-11,-2-1 0,-52 91 0,41-83 0,-24 40 0,-37 77 0,90-171-1,0 1 1,1 0-1,0 0 0,0 0 1,1 0-1,-1 0 0,1 15 1,23-25-126,6-13-3016,3-14-11417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6:06.89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210 16 31759,'18'-16'870,"-19"24"-680,-23 34-242,-78 93 52,11-15 0,82-100 0,9-19 0,0-1 0,0 1 0,0-1 0,0 1 0,0-1 0,0 0 0,0 1 0,1-1 0,-1 1 0,0-1 0,0 1 0,0-1 0,0 0 0,1 1 0,-1-1 0,0 0 0,1 1 0,-1-1 0,0 0 0,0 1 0,1-1 0,-1 0 0,1 1 0,-1-1 0,0 0 0,1 0 0,3 2 0,-1-2 0,1 1 0,0 0 0,0-1 0,-1 0 0,1 0 0,6 0 0,4-1 0,233-1-8,-256 9-251,-4-1-450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6:07.23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48 0 31951,'-22'439'813,"22"-438"-810,-1 8-12,-2 26 28,3-34-26,0 1-1,-1 0 1,1-1-1,-1 1 1,1-1-1,-1 1 1,0 0 0,1-1-1,-1 1 1,0-1-1,0 0 1,0 1-1,0-1 1,0 0-1,-2 2 1,-5-1-348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5:59.77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34 126 31358,'-1'-9'107,"1"-1"0,1 0 0,0 1-1,0-1 1,1 1 0,0-1-1,1 1 1,0 0 0,0 0 0,1 0-1,5-10 1,-9 19-106,0 0 0,0 0 1,0 0-1,0-1 0,0 1 0,0 0 1,0 0-1,0 0 0,0 0 0,0 0 1,0 0-1,0-1 0,0 1 0,1 0 1,-1 0-1,0 0 0,0 0 0,0 0 0,0 0 1,0 0-1,0-1 0,0 1 0,0 0 1,0 0-1,1 0 0,-1 0 0,0 0 1,0 0-1,0 0 0,0 0 0,0 0 1,0 0-1,0 0 0,1 0 0,-1 0 1,0 0-1,0 0 0,0 0 0,0 0 0,0 0 1,1 0-1,-1 0 0,0 0 0,0 0 1,0 0-1,0 0 0,0 0 0,0 0 1,1 0-1,-1 0 0,0 0 0,0 0 1,0 0-1,0 0 0,0 0 0,0 0 1,0 1-1,1-1 0,-1 0 0,0 0 0,0 0 1,3 15 25,0 36-41,-1-22 20,13 325 26,-15-352-32,0-1 0,0 0 0,0 0 0,0 0 0,0 1 0,0-1 0,0 0 0,-1 0 0,1 0 0,-1 0 0,1 0 0,-1 1 0,1-1 0,-1 0 0,1 0 0,-1 0 0,0 0 0,0-1 0,0 1 0,1 0 0,-1 0 0,0 0 0,0-1 0,0 1 0,0 0 0,0-1 0,0 1 0,0-1 0,-1 1 0,1-1 0,0 1 0,0-1 0,0 0 0,0 0 0,-1 0 0,1 0 0,0 1 0,0-1 0,0-1 0,-1 1 0,1 0 0,0 0 0,0 0 0,0-1 0,-2 0 0,-1 1 0,0-1 0,0-1 0,1 1 0,-1-1 0,0 1 0,0-1 0,1 0 0,0 0 0,-1 0 0,1-1 0,0 1 0,-5-7 0,7 2-5,2 7 3,1-1 0,-1 1 0,1-1 0,-1 1 0,1 0 0,0-1 1,-1 1-1,1 0 0,-1 0 0,1 0 0,0 0 0,1 1 0,-2-1 0,50 2 11,-30-1-13,-1 0 0,0-1 0,1-1 0,28-6 0,-36 3-174,-1-5-385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6:00.66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19 141 27997,'12'-49'4552,"1"-42"-4334,18 366-218,-25-133 0,-8-141 0,0 0 0,0-1 0,-1 1 0,1 0 0,0-1 0,-1 1 0,1-1 0,0 0 0,0 0 0,-1 0 0,1 0 0,0 0 0,-5-1 0,2 1 0,-31-1-7,33 0-9,22 1 12,31 2 30,-29-1-55,0 0 0,44-5 0,-63 1-307,-1-3-761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6:01.02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136 24 29069,'0'-24'3666,"-75"442"-3634,62-363-32,-3 8 0,3 2 0,-5 67 0,18-106-288,0-32-545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6:01.48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198 21 31662,'7'-21'1109,"-23"52"-1145,-19 13 36,-39 39 0,22-27 0,50-53 0,-1 0 1,0 0-1,1 0 0,0 0 1,-1 1-1,1-1 0,1 1 1,-1 0-1,0-1 1,1 1-1,0 0 0,0 0 1,0 0-1,-1 8 0,2-12 1,1 0 0,-1 1 0,0-1 0,0 1 0,1-1 0,-1 1 0,0-1 0,1 0 0,-1 1 0,1-1 0,-1 0 0,0 1 0,1-1 0,-1 0 0,1 0 0,-1 1 0,1-1 0,-1 0 0,1 0 0,-1 0 0,0 0 0,1 1 0,-1-1 0,1 0 0,0 0 0,-1 0 0,1 0 0,0 0 0,19 0-5,-17 0 6,230-3-7,-232 3-25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6:01.81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38 16 31550,'-1'-15'978,"0"21"-709,-3 30-299,-8 96 30,-7 112 0,19-137-299,0-113-747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6:04.09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19 32255,'0'0'208,"12"0"-128,15 0 0,4 0-48,6 0-16,-6-2 0,-2-5 0,-9 3 0,-3 0-16,-9 3 0,-2 1 0,-4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6:04.43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30 31358,'0'0'833,"6"0"-529,15 0-128,8-2-144,6-6 0,2 1-32,0 2 0,-6 1 0,-7 2 0,-9 0 0,-7 2-16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6:48.9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7 469 32047,'-3'63'614,"1"-23"-622,1 0 1,4 44 0,-2-79 7,1 1 0,-1 0 0,1 0 0,0-1 0,0 1 0,1-1 0,0 1 0,0-1 0,0 0 0,0 0 0,8 8 0,-8-11 0,-1 1 0,0-1 0,1 0 0,-1 0 0,1 0 0,0 0 1,-1-1-1,1 1 0,0-1 0,0 1 0,0-1 0,0 0 0,0 0 0,1 0 1,-1-1-1,0 1 0,0-1 0,1 0 0,-1 0 0,0 0 0,0 0 0,1 0 0,4-2 1,-7 1-1,1 0 1,-1 1 0,1-1 0,-1 0-1,1 0 1,-1-1 0,0 1 0,0 0-1,1 0 1,-1-1 0,0 1 0,0-1 0,0 1-1,0-1 1,0 1 0,-1-1 0,1 1-1,0-1 1,-1 0 0,1-1 0,7-40 7,-7 39-6,4-46 0,-3-52 0,-3 70-5,1 1 0,2 0 0,1-1 1,2 1-1,11-44 0,-15 71 2,1 1-1,-1-1 1,1 1 0,0-1-1,0 1 1,0 0 0,0 0-1,0 0 1,1 0 0,-1 0-1,1 0 1,0 1 0,0-1-1,0 1 1,0 0 0,0 0-1,1 0 1,-1 0 0,5-1-1,-2 1 2,1 0-1,0 1 1,0 0-1,0 0 1,0 0-1,0 1 1,0 0-1,0 1 0,10 1 1,-6 3 10,-20-5 25,6-2-35,-1 1 0,1 0 0,0 1 0,-1-1 0,1 0 0,-1 1 0,1 0 0,-1 0 0,1 0 0,-1 0 0,1 0 0,-1 1 0,1 0-1,-1-1 1,1 1 0,0 0 0,0 1 0,-1-1 0,1 1 0,0-1 0,0 1 0,0 0 0,0 0 0,1 0 0,-1 1 0,0-1 0,1 1 0,0-1 0,0 1-1,-1 0 1,2 0 0,-3 3 0,-3 7-1,0 1-1,2-1 0,-1 1 1,2 0-1,0 1 1,-3 18-1,1 13 2,2 1 0,2 58 0,2-91 0,0-5 0,0 1 0,1-1 0,0 0 0,1 0 0,0 1 0,0-1 0,1 0 0,0-1 0,1 1 0,0-1 0,9 17 0,-9-21 0,-1 1 0,1-1 0,0 1 0,1-1 0,-1-1 1,1 1-1,-1 0 0,1-1 0,0 0 0,0 0 0,1-1 0,-1 1 1,0-1-1,1 0 0,0-1 0,-1 1 0,1-1 0,0 0 0,0-1 0,6 1 1,-8-1 0,0 1 0,1-1 1,-1 0-1,0 0 1,1-1-1,-1 0 1,0 1-1,0-1 0,1 0 1,-1-1-1,0 1 1,0-1-1,0 0 0,-1 0 1,1 0-1,0 0 1,-1-1-1,1 0 1,-1 1-1,0-1 0,0 0 1,0-1-1,0 1 1,-1 0-1,1-1 0,-1 0 1,0 1-1,0-1 1,0 0-1,0 0 1,0-5-1,3-6 1,-1 0 1,-1 0-1,0-1 1,-2 1-1,1-1 1,-2-17-1,-1 3-3,-2 1 0,-7-38-1,7 50 1,-2 0-1,1 0 1,-2 0-1,0 0 1,-1 1-1,-1 0 1,-1 1-1,-12-19 1,20 32 1,0 1-1,0-1 1,0 1 0,0 0-1,0-1 1,0 1 0,0 0 0,-1 0-1,1-1 1,0 1 0,-1 0-1,1 0 1,0 1 0,-1-1-1,0 0 1,1 0 0,-1 1 0,1-1-1,-1 1 1,0-1 0,1 1-1,-1 0 1,0 0 0,1 0-1,-1 0 1,0 0 0,0 0 0,1 0-1,-1 0 1,0 1 0,1-1-1,-1 0 1,1 1 0,-3 1-1,1 0 0,1 0-1,-1 0 0,1 0 0,0 0 0,0 1 0,0-1 0,1 1 0,-1 0 0,0-1 0,1 1 0,0 0 0,0 0 0,-1 0 0,2 0 0,-1 0 0,0 0 1,0 5-1,-1 9-2,1 1 0,0-1 0,1 1 0,1-1 0,1 0 0,1 1 0,5 21 1,-6-34 2,-1 1 1,1 0 0,1-1 0,-1 0-1,1 1 1,0-1 0,0 0 0,0 0-1,1-1 1,0 1 0,0-1 0,0 1-1,0-1 1,1-1 0,-1 1 0,1-1-1,0 1 1,0-1 0,1-1 0,-1 1-1,0-1 1,1 0 0,0 0 0,-1 0 0,8 0-1,-6 0 3,0-1-1,0 0 1,-1-1-1,1 0 1,0 0-1,0 0 1,-1-1-1,1 0 1,0 0-1,-1 0 1,1-1-1,-1 0 1,1-1-1,-1 1 1,0-1-1,0 0 1,0-1-1,0 1 1,-1-1 0,1-1-1,-1 1 1,0-1-1,0 1 1,-1-1-1,0-1 1,1 1-1,-2-1 1,1 1-1,5-12 1,-1 0-1,0-1 1,-1 0 0,-1 0 0,-1 0 0,0-1 0,-1 0-1,1-23 1,-2-3 1,-2 1-1,-5-46 0,2 67 3,-2 1-1,0-1 1,-1 1-1,-1 0 1,-1 0-1,-14-28 1,12 40 9,3 19-10,2 24-7,4-29 4,-7 177 15,27 297 0,-4-310-16,6 190 0,-23-349 0,1 0 0,-2 0 0,1 0 0,-1 0 0,-1 0 0,1 0 0,-2 0 0,1-1 0,-1 0 0,0 0 0,-11 15 0,13-20 0,0 0 0,-1 0 0,0 0 0,1 0 0,-1 0 0,0-1 0,-1 1 0,1-1 0,0 0 0,-1 0 0,1 0 0,-1-1 0,1 1 0,-1-1 0,0 1 0,0-1 0,0-1 0,0 1 0,0 0 0,1-1 0,-1 0 0,0 0 0,0 0 0,0 0 0,0-1 0,0 0 0,0 0 0,0 0 0,-6-2 0,6 1 0,1 0 0,-1 0 0,0-1 0,1 1 0,0-1 0,0 0 0,0 0 0,0 0 0,0 0 0,0-1 0,1 1 0,0-1 0,-1 0 0,1 1 0,-2-7 0,-3-8 0,1 1 0,-4-22 0,9 38 0,-4-20 0,1 0 0,1-1 0,1 0 0,0 1 0,2-1 0,2-26 0,0 35 0,0-1 0,1 1 0,0 0 0,1 0 0,1 1 0,0-1 0,0 1 0,1 0 0,1 0 0,0 1 0,10-13 0,10-6-4,2 0 0,2 2 0,0 2 0,2 0 0,0 2 0,2 2 0,58-28 0,-34 28-287,-41 15-555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8:19.54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18 1 30606,'1'43'710,"-3"1"-1,-7 44 1,6-70-710,1 1 0,0-1 0,1 1 0,2 0 0,3 35 0,-3-51 0,0-1 0,0 1 0,0-1 0,0 0 0,1 0 0,-1 1 0,0-1 0,1 0 0,0 0 0,-1 0 0,1-1 0,0 1 0,0 0 0,0-1 0,4 3 0,-4-25-627,-2 9-1435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8:19.89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8 31614,'0'0'670,"6"2"-459,37 2-132,75-3 0,-56-2-77,-37-1 174,-24 2-261,0 0 0,0 0 0,-1 0 0,1-1 0,0 1 0,0 0 0,0 0 0,0 0 0,-1-1 0,1 1 0,0 0 0,0-1 0,-1 1 0,1 0 0,0-1 0,-1 1 1,1-1-1,0 1 0,-1-1 0,1 0 0,-1 1 0,1-1 0,0 0 0,-1 1 0,1-2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8:23.01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157 0 29838,'-61'0'2574,"60"0"-2496,-16 0 151,-60 0-226,77 19 10,0 15-5,1 0 0,2 0 0,11 48 0,-14-80-8,0 0 0,1-1 0,-1 1 0,0-1 0,1 1 0,-1 0 0,1-1 0,0 1 0,-1-1 0,1 0 0,0 1 0,0-1 0,0 0 0,0 1 0,0-1 0,0 0 0,0 0 0,0 0 0,1 0 0,-1 0 0,0 0 0,1 0 0,-1 0 0,1-1 0,-1 1 0,1 0 0,-1-1 0,1 1 0,-1-1 0,1 0 0,-1 1 0,3-1 0,1-1 0,-1 0 0,1 0 0,-1 0 0,1-1 0,-1 0 0,0 0 0,0 0 0,0 0 0,0-1 0,4-2 0,-2 1 0,1 0 0,0 0 0,0 1 0,0 0 0,1 0 0,-1 1 0,1 0 0,-1 0 0,1 1 0,0 0 0,0 0 0,-1 1 0,1 0 0,0 1 0,14 1 0,-20 0 0,0-1 0,0 0 0,0 1 0,0-1 0,0 1 0,0-1 0,0 1 0,-1 0 0,1 0 0,-1 0 0,1 0 0,-1 0 0,0 0 0,0 0 0,1 0 0,-2 1 0,1-1 0,0 0 0,0 1 0,-1-1 0,1 1 0,-1 2 0,2 8 0,-1 2 0,0 21 0,-1-27 0,0-5 0,0-1 0,0 1 0,0 0 0,-1 0 0,1-1 0,-1 1 0,0 0 0,0-1 0,-1 1 0,1 0 0,-1-1 0,1 0 0,-1 1 0,-3 3 0,2-5 0,1 0 0,0 0 0,-1 0 0,1 0 0,-1 0 0,0-1 0,1 1 0,-1-1 0,0 0 0,0 0 0,0 0 0,0 0 0,0 0 0,0-1 0,0 1 0,0-1 0,0 0 0,-4 0 0,1-1-1,0 1 1,1-1-1,-1 0 0,1-1 0,-1 1 1,1-1-1,0 0 0,-7-4 1,-12-5-197,11 6-464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6:21.34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218 444 31390,'0'-7'163,"0"-1"0,0 0-1,-1 0 1,-1 0 0,1 1-1,-1-1 1,0 0 0,-5-11-1,5 17-165,1-1-1,-1 0 1,0 1-1,0-1 1,0 1-1,0 0 1,0 0-1,0 0 1,0 0-1,-1 0 1,1 0-1,-1 0 1,0 1-1,1-1 1,-1 1-1,0 0 1,0 0-1,0 0 1,0 0 0,0 0-1,0 1 1,0-1-1,0 1 1,-6 0-1,-5 0 4,10-1 0,1 1 0,-1 0 0,0-1 0,0 1 0,0 1 0,1-1 0,-1 0 0,0 1 0,0 0 0,1 0 0,-1 0 0,0 0 0,1 1 0,-1-1 0,1 1 0,0 0 0,0 0 0,-1 0 0,1 1 0,-4 4 0,1 0 0,1 1 0,1 0 0,-1 1 0,1-1 0,1 1 0,-1 0 0,2-1 0,-1 1 0,1 1 0,1-1 0,-1 0 0,2 0 0,-1 1 0,1-1 0,0 0 0,4 16 0,-3-21 0,0 1 0,1-1 0,-1 0 0,1 1 0,0-1 0,1 0 0,-1 0 0,1-1 0,0 1 0,0 0 0,0-1 0,0 0 0,0 1 0,1-1 0,0-1 0,-1 1 0,1 0 0,0-1 0,0 0 0,1 0 0,-1 0 0,0-1 0,1 1 0,5 0 0,-6 0 0,0-1 0,0 0 0,1 0 0,-1-1 0,0 1 0,0-1 0,0 0 0,1 0 0,-1 0 0,0-1 0,0 1 0,0-1 0,0 0 0,0 0 0,0-1 0,0 1 0,0-1 0,0 0 0,0 0 0,-1 0 0,1-1 0,-1 1 0,1-1 0,-1 0 0,0 0 0,5-5 0,-4 0 0,0-1 0,0 1 0,-1 0 0,0-1 0,0 0 0,-1 0 0,0 0 0,1-13 0,-1-78 0,-3 66 0,2-27 0,1 23 0,-2 0 0,-2 0 0,-1 0 0,-2 0 0,-10-39 0,10 69 0,3 16 0,0 17 0,2 12 0,-1 28 0,2-1 0,3 1 0,25 125 0,-22-161 0,-4-15 0,0 0 0,1 0 0,0-1 0,1 1 0,1-1 0,11 20 0,-16-33-6,-1 1 1,0 0-1,1-1 1,-1 1-1,1 0 1,-1-1-1,1 1 0,-1-1 1,1 1-1,-1-1 1,1 1-1,0-1 1,-1 1-1,1-1 0,0 0 1,-1 1-1,1-1 1,0 0-1,0 1 1,-1-1-1,1 0 1,1 0-1,2 0-378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6:21.72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32255,'0'0'336,"2"0"-256,20 0-32,9 0-32,8 0-16,-2 0 0,-4 0 0,-6 0 0,-9 0-16,-5 0-80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6:22.04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8 32079,'22'0'448,"15"0"-320,9 0-64,5-4-48,-6 0-16,-8 4 0,-10 0 0,-11 0 0,-5 0-96,-7 0-736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6:24.34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223 27 31919,'8'-19'635,"-6"12"-496,-6 13-65,-27 55-74,2 2 0,-33 112 0,18-47 0,25-79 0,-24 72 0,43-117-5,1-15-195,8-9-347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6:25.00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151 71 32447,'1'-2'8,"0"1"1,-1 0 0,1 0-1,-1-1 1,0 1-1,1 0 1,-1 0-1,0-1 1,0 1-1,0 0 1,0-1 0,0 1-1,0 0 1,0-1-1,-1 1 1,1 0-1,0 0 1,-1-1 0,1 1-1,-1 0 1,1 0-1,-1-1 1,1 1-1,-1 0 1,0 0-1,0 0 1,0 0 0,1 0-1,-1 0 1,0 0-1,0 0 1,0 1-1,0-1 1,-1 0 0,1 1-1,0-1 1,0 0-1,0 1 1,-1-1-1,-1 1 1,-5-2-18,1 1 0,-1 1 0,0 0 1,0 0-1,-13 2 0,11-1 31,8-1-22,-1 1 0,0-1 0,1 1 0,-1 0 0,1 0 0,-1 0 0,1 1 0,-1-1 0,1 0 0,0 1 0,0 0 0,-1-1 0,1 1 0,1 0 0,-1 0 0,0 0 0,0 0 0,1 1 0,-1-1 0,1 0 0,0 1 0,-1-1 0,1 1 0,0-1 0,1 1 0,-1-1 0,0 1 0,0 3 0,-2 10 0,1 0 0,1 0 0,0 26 0,1-32 0,0-6 0,1 1 0,-1-1 0,1 1 0,0-1 0,0 0 0,0 1 0,1-1 0,-1 0 0,1 0 0,0 0 0,0 0 0,1 0 0,-1-1 0,6 7 0,3 1 0,0-1 0,0 0 0,14 9 0,23 20 0,-47-38 0,1 1 0,-1-1 0,1 1 0,-1-1 0,0 1 0,1 0 0,-1 0 0,0 0 0,0 0 0,0-1 0,-1 1 0,1 0 0,0 0 0,-1 1 0,1-1 0,-1 0 0,0 0 0,1 0 0,-1 0 0,0 0 0,0 0 0,-1 0 0,0 4 0,1-4 0,-1 0 0,0 0 0,0-1 0,-1 1 0,1 0 0,0-1 0,-1 1 0,1-1 0,0 1 0,-1-1 0,0 0 0,1 0 0,-1 1 0,0-1 0,0 0 0,1 0 0,-1-1 0,0 1 0,0 0 0,0-1 0,0 1 0,0-1 0,-3 1 0,-76 2 0,68-3 0,13 0 0,-1 0 0,0 0 0,1 0 0,-1 0 0,1 0 0,-1 0 0,0 0 0,1 0 0,-1-1 0,0 1 0,1 0 0,-1 0 0,1-1 0,-1 1 0,1 0 0,-1-1 0,1 1 0,-1-1 0,1 1 0,-1-1 0,1 1 0,-1-1 0,1 1 0,0-1 0,-1 1 0,1-1 0,0 1 0,-1-2 0,1-22 0,1 18 0,0 0-1,1 1 0,0-1 0,0 1 0,0 0 0,6-10 1,37-37-26,-31 38 25,0-2 1,15-22-1,-25 32 2,-1 0-1,0 0 1,0 0-1,0 0 1,-1-1-1,0 1 1,0-1-1,-1 1 1,0-1-1,0 0 1,0-8-1,-1 6 4,0 1 0,-1 0-1,0 0 1,0-1-1,-1 1 1,0 0-1,-7-14 1,8 18-4,-1 1 0,0 0 0,0 0 0,0 0 0,0 0-1,0 0 1,-1 0 0,1 1 0,-1-1 0,0 1 0,0-1 0,0 1 0,0 0 0,0 0 0,0 1 0,0-1-1,-1 1 1,1-1 0,-1 1 0,1 0 0,-5 0 0,7 0-7,1 1-1,-1 0 1,0-1-1,0 1 1,-1 0 0,1 0-1,0 0 1,0-1-1,0 1 1,0 0 0,0 1-1,0-1 1,0 0-1,0 0 1,0 0 0,0 1-1,0-1 1,0 0-1,0 1 1,0-1 0,0 1-1,0-1 1,1 1-1,-1-1 1,0 1-1,0 0 1,0-1 0,1 1-1,-1 0 1,0 0-1,1 0 1,-1-1 0,1 1-1,-1 0 1,1 0-1,-1 0 1,1 0 0,-1 0-1,1 1 1,-8 18-657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8:24.69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200 8 31550,'-4'-1'81,"1"0"0,0 0 0,-1 0 0,1 1 0,-1 0 0,1-1 0,0 1 0,-1 0 0,1 0 0,-5 1 0,2-1 5,-32-1-71,27-1-11,0 2 0,1-1 0,-1 1 0,0 1 0,0 0 1,0 0-1,-20 6 0,30-6-1,1-1 1,-1 1-1,1-1 1,0 0-1,-1 1 0,1-1 1,-1 1-1,1-1 1,0 1-1,-1-1 1,1 1-1,0 0 0,0-1 1,-1 1-1,1-1 1,0 1-1,0 0 1,0-1-1,0 1 0,0-1 1,0 1-1,0 0 1,0-1-1,0 1 1,0-1-1,0 1 0,1 1 1,5 20 14,-4-16-4,2 12-9,-1 0 1,2 32-1,-3-33-1,-1 1-1,2-1 0,4 18 0,-7-35-3,1 1 0,-1 0 1,0 0-1,0-1 0,1 1 0,-1 0 0,0 0 0,1-1 0,-1 1 0,1 0 0,-1-1 0,1 1 0,-1 0 0,1-1 0,-1 1 0,1-1 1,0 1-1,-1-1 0,1 1 0,0-1 0,-1 0 0,1 1 0,0-1 0,0 0 0,-1 1 0,1-1 0,0 0 0,0 0 0,0 0 0,-1 0 1,1 0-1,0 0 0,0 0 0,0 0 0,-1 0 0,1 0 0,0 0 0,0 0 0,0 0 0,0-1 0,31-17 0,-26 13 0,4 0 0,0 1 0,1-1 0,-1 2 0,0 0 0,1 0 0,0 0 0,0 2 0,0-1 0,0 1 0,0 1 0,0 0 0,0 1 0,13 2 0,-22-3 0,0 1 0,0-1 0,0 1 0,0-1-1,0 1 1,0 0 0,-1 0 0,1 0 0,0 0 0,-1 0 0,1 1 0,-1-1 0,1 0 0,-1 1-1,1-1 1,-1 1 0,0 0 0,2 3 0,-1-1-1,0 0 1,0 0-1,-1 1 0,0-1 0,1 1 1,-1-1-1,-1 1 0,1 5 1,0-3 0,-1 0 1,0 0 0,-1 0-1,0 0 1,0 0 0,0 0-1,-1 0 1,0 0 0,0-1 0,-1 1-1,-3 6 1,2-6-1,-1-1 0,0 0 0,-1 0 0,1 0 0,-1-1 0,0 1 0,-1-2 0,1 1 0,-9 4 0,13-8 0,-1 1 0,0-1 0,0 1 0,0-1 0,0 0 0,0 0 0,0-1 0,0 1 0,0-1 0,0 1 0,0-1 0,0 0 0,0 0 0,0 0 0,0-1 0,0 1 0,0-1 0,0 0 0,0 0 0,0 0 0,0 0 0,0 0 0,0 0 0,0-1 0,1 1 0,-4-4 0,-15-10-69,13 8-150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8:26.85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231 2 31743,'0'0'960,"-6"0"-941,-15 0-11,-4-1-7,0 1 0,-1 2 1,-47 9-1,21-1-1,50-8 0,1-1 5,1 201 22,2-202-27,0 1 0,-1-1 0,1 0 0,0 0 0,0 1 0,-1-1 0,1 0 0,0-1 0,-1 1 0,1 0 0,0 0 0,-1-1 0,3 0 0,44-16 0,-34 11 0,1 1 0,-1 1 0,1 0 0,0 0 0,23-1 0,-33 5-1,1-1 1,-1 1 1,1 0-1,-1 0 1,1 1-1,0-1 0,-1 1 1,10 3-1,-13-3-1,-1 0 0,1 0 0,-1 0 0,1 0 0,-1 0 0,1 1 0,-1-1 0,0 1 0,0-1 0,0 1-1,0-1 1,0 1 0,0 0 0,0-1 0,0 1 0,-1 0 0,1 0 0,-1 0 0,1 0 0,-1-1 0,0 1 0,0 0 0,0 0 0,0 0-1,0 0 1,0 3 0,0 0 2,0 1 0,0-1 0,0 1 0,0-1 0,-1 1 0,0-1 0,0 1 0,-1-1 0,0 0 0,0 1 0,0-1-1,0 0 1,-1 0 0,0 0 0,0-1 0,0 1 0,0-1 0,-1 1 0,0-1 0,0 0 0,0-1 0,-5 5 0,2-3-14,1-1 1,-1 1 0,1-1-1,-1 0 1,0-1 0,-1 0 0,1 0-1,-1 0 1,1-1 0,-1 0-1,0-1 1,1 1 0,-1-1 0,0-1-1,0 0 1,0 0 0,0 0-1,0-1 1,0-1 0,1 1-1,-1-1 1,-9-3 0,4 0-805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3:59:57.66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40 376 31711,'-1'-21'467,"0"15"-408,0 0-1,1 0 0,0 0 1,0 0-1,1 1 0,-1-1 1,1 0-1,1 0 0,1-6 1,0 37-54,-37 521-5,22-406 0,71-341 0,13-336 0,-70 513 0,-2 23 0,0 1 0,0 0 0,0 0 0,0 0 0,0-1 0,0 1 0,0 0 0,0 0 0,0-1 0,0 1 0,0 0 0,0 0 0,0-1 0,0 1 0,0 0 0,0 0 0,0-1 0,0 1 0,0 0 0,0 0 0,0-1 0,0 1 0,1 0 0,-1 0 0,0 0 0,0-1 0,0 1 0,0 0 0,1 0 0,-1 0 0,0 0 0,0-1 0,0 1 0,1 0 0,-1 0 0,0 0 0,0 0 0,1 0 0,-1 0 0,0 0 0,0 0 0,1-1 0,-1 1 0,0 0 0,0 0 0,1 0 0,-1 0 0,0 1 0,10 13 0,57 191 0,7 18 0,-62-191 0,33 78 0,-40-100 0,0-1 0,0 1 0,1-1 0,1 0 0,0-1 0,0 0 0,0 0 0,12 10 0,-17-17 0,0 1 0,0-1 0,0 1 0,0-1 0,0 1 0,0-1 0,1 0 0,-1 0 0,0 0 0,0 0 0,1-1 0,-1 1 0,1-1 0,-1 1 0,1-1 0,-1 0 0,1 0 0,-1 0 0,1 0 0,-1 0 0,0-1 0,3 0 0,-2 0 0,-1-1 0,1 1 0,-1-1 0,1 0 0,-1 0 0,0 0 0,0 0 0,0 0 0,0 0 0,-1-1 0,1 1 0,0-1 0,-1 1 0,0-1 0,2-4 0,3-10 0,-1-1 0,-1 0 0,0 1 0,1-30 0,-1-311 0,-6 312 0,-2 0 0,-2 0 0,-2 0 0,-18-57 0,21 95 0,2 13 0,0 19 0,5 290 0,1-277 0,2 1 0,1-1 0,2 0 0,1-1 0,2 0 0,22 47 0,-29-75 0,0 0 0,0 0 0,1-1 0,0 0 0,0 0 0,1 0 0,0-1 0,0 0 0,1 0 0,0 0 0,0-1 0,10 6 0,-7-6 0,1 0 0,0-1 0,0 0 0,0-1 0,0 0 0,0-1 0,1 0 0,20 1 0,-18-2 0,1-1 0,-1 0 0,1-1 0,-1-1 0,0 0 0,28-8 0,-36 8 0,1-1 0,-1-1 0,0 1 0,0-1 0,0 0 0,0 0 0,-1 0 0,0-1 0,0 0 0,0 0 0,0 0 0,-1-1 0,0 0 0,0 1 0,0-1 0,3-9 0,-1 3 0,-2 0 0,0-1 0,0 1 0,-1-1 0,-1 0 0,2-19 0,-3-80 0,-1 87 0,-1 15 0,1 0 0,-2-1 0,1 1 0,-1 0 0,-1 0 0,0 0 0,0 0 0,-8-14 0,10 21 0,-1 1 0,1-1 0,-1 0 0,0 1 0,0-1 0,0 1 0,0 0 0,0-1 0,0 1 0,-1 0 0,1 0 0,-1 1 0,1-1 0,-1 0 0,0 1 0,0 0 0,0-1 0,0 1 0,0 0 0,0 1 0,0-1 0,0 0 0,0 1 0,0 0 0,0 0 0,0 0 0,0 0 0,-1 0 0,1 0 0,0 1 0,-5 1 0,5-1 0,1 1 0,-1-1 0,1 0 0,-1 1 0,1-1 0,0 1 0,-1 0 0,1 0 0,0 0 0,0 0 0,0 0 0,1 1 0,-1-1 0,0 0 0,1 1 0,0-1 0,-1 1 0,1 0 0,0-1 0,0 5 0,-3 5 0,1 1 0,-3 26 0,3-14 0,1 0 0,1 0 0,1 0 0,2 0 0,7 42 0,-7-57 0,1 0 0,0 0 0,1 0 0,0 0 0,0 0 0,1-1 0,1 0 0,0 0 0,0 0 0,0-1 0,1 0 0,0 0 0,1 0 0,0-1 0,17 12 0,-15-14-2,1 0 0,0 0-1,0-1 1,1 0 0,-1-1 0,1 0-1,-1-1 1,1 0 0,0-1 0,0 0 0,22-2-1,-31 1 5,1-1-1,-1 1 1,1 0-1,-1-1 0,1 0 1,-1 0-1,1 0 0,-1 0 1,0 0-1,0-1 1,0 1-1,0-1 0,0 0 1,0 0-1,0 0 1,0 0-1,2-3 0,-1 0 0,0-1-1,0 1 1,0 0-1,-1-1 1,0 0-1,0 0 0,-1 0 1,4-10-1,-1-7 0,0-1-1,-2 1 1,-1-1-1,0-24 1,1-80 0,-3 105 0,-2-1 0,-1 1 0,0 1 0,-7-24 0,7 62 0,2 68 0,5 128 0,-3-200 0,1 1 0,0-1 0,1 0 0,0 0 0,1 0 0,1 0 0,0-1 0,9 16 0,-11-22 0,1 1 0,0-1 0,0 0 0,0-1 0,1 1 0,-1-1 0,1 0 0,0 0 0,1 0 0,-1-1 0,0 0 0,1 0 0,0 0 0,0-1 0,0 1 0,0-2 0,0 1 0,8 1 0,-4-2 0,0 1 0,-1-2 0,1 1 0,-1-1 0,1-1 0,10-1 0,-17 1 0,1 0 0,0 0 0,-1 0 0,1-1 0,0 1 0,-1-1 0,0 0 0,1 0 0,-1 0 0,0-1 0,0 1 0,0-1 0,0 1 0,-1-1 0,1 0 0,-1 0 0,4-6 0,1-5 0,0 0 0,-2 0 0,1-1 0,-2 1 0,0-1 0,-1 0 0,3-30 0,-4-112 0,-4 91 0,3 42 0,0 17 0,-1 0 0,0 0 0,0 0 0,-1 0 0,0 0 0,-3-13 0,4 20 0,0 0 0,0 0 0,0-1 0,0 1 0,0 0 0,0 0 0,0 0 0,0 0 0,0 0 0,0-1 0,0 1 0,0 0 0,0 0 0,0 0 0,-1 0 0,1 0 0,0-1 0,0 1 0,0 0 0,0 0 0,0 0 0,0 0 0,0 0 0,-1 0 0,1 0 0,0 0 0,0 0 0,0 0 0,0-1 0,0 1 0,-1 0 0,1 0 0,0 0 0,0 0 0,0 0 0,0 0 0,0 0 0,-1 0 0,1 0 0,0 0 0,0 0 0,0 0 0,0 0 0,0 0 0,-1 1 0,1-1 0,0 0 0,0 0 0,0 0 0,-1 0 0,-3 12 0,-3 55 0,4 127 0,4-105 0,-1-78 0,1 0 0,0-1 0,0 1 0,1-1 0,0 1 0,1-1 0,0 0 0,1 0 0,0 0 0,0-1 0,7 10 0,-8-14 0,0 0 0,1-1 0,0 1 0,0-1 0,0 0 0,0 0 0,0-1 0,1 1 0,0-1 0,0 0 0,0 0 0,0-1 0,0 1 0,0-1 0,1 0 0,-1-1 0,1 1 0,-1-1 0,1 0 0,-1-1 0,11 1 0,-13-1 0,1 0 0,-1 0 0,1 0 0,-1 0 0,0-1 0,1 1 0,-1-1 0,0 0 0,1 0 0,-1 0 0,0-1 0,0 1 0,0-1 0,0 0 0,0 1 0,4-5 0,-4 2 0,0 0 0,0-1 0,0 1 0,0-1 0,-1 0 0,0 1 0,0-1 0,0 0 0,0-1 0,0-4 0,3-16 0,-2 0 0,0 0 0,-2 0 0,-3-43 0,1 8 0,1-177 0,0 237 0,0 0 0,0 0 0,0 0 0,1 0 0,-1 0 0,0 0 0,1 0 0,-1 0 0,0 0 0,1 0 0,-1 0 0,1 0 0,-1 0 0,1 1 0,0-1 0,-1 0 0,1 0 0,0 1 0,0-1 0,-1 0 0,1 1 0,0-1 0,0 1 0,1-1 0,2-1 0,0 1 0,-1-1 0,1 1 0,0 0 0,0 1 0,7-2 0,-1 2 0,1 0 0,-1 0 0,0 1 0,18 4 0,-21-3-1,0 1 0,0 0-1,0 0 1,-1 1 0,0-1 0,1 2 0,-1-1 0,-1 1-1,1 0 1,-1 0 0,1 0 0,-1 1 0,-1 0-1,1 0 1,-1 0 0,0 0 0,-1 1 0,0-1-1,0 1 1,0 0 0,0 0 0,-1 0 0,-1 1 0,1-1-1,-1 0 1,0 9 0,0-5 2,0 0-1,-1 0 1,-1 0-1,0 0 1,-1 0 0,0 0-1,0 0 1,-8 19-1,2-13 10,1-3-9,0 0 1,1 1-1,0 0 0,1 0 1,1 0-1,0 1 0,1-1 0,-2 30 1,5-43-4,1 0 1,-1 1-1,0-1 1,1 0-1,-1 1 1,1-1-1,0 0 1,0 0 0,-1 1-1,2-1 1,-1 0-1,0 0 1,0 0-1,1 0 1,-1-1-1,4 4 1,-1-1 0,0-1 1,0 0-1,0 0 1,0-1-1,1 1 1,0-1-1,7 3 1,3 0 0,0-2 1,0 1-1,0-2 1,24 2-1,-24-3 0,1-1 0,-1 0 0,1-1 0,22-4 0,-32 4 0,-1-1 0,0 0 0,1 0 0,-1 0 0,0-1 0,0 1 0,0-1 0,0 0 0,-1-1 0,1 1 0,-1-1 0,0 0 0,0 0 0,0 0 0,5-9 0,-2 3 2,-1-1-1,-1 1 1,0-1-1,-1-1 1,0 1 0,0-1-1,-1 1 1,-1-1-1,2-14 1,-1-15 8,-4-57-1,1-10-12,0 104 3,0 0 0,0 0-1,1 0 1,0 0 0,0 0 0,0 0-1,0 0 1,1 0 0,-1 0 0,4-5 0,-4 7-2,1 1 1,0-1-1,-1 1 1,1-1-1,0 1 1,0 0 0,0 0-1,0-1 1,0 1-1,0 1 1,0-1 0,0 0-1,0 0 1,0 1-1,0-1 1,1 1 0,-1 0-1,0 0 1,0 0-1,4 0 1,3 1 1,-1 1-1,0 0 1,0 0 0,0 1 0,0 0-1,-1 0 1,1 1 0,-1 0 0,0 1-1,0-1 1,0 1 0,7 8-1,14 6-24,-35-22 25,1-1 1,-1 0-1,0 1 1,0 1-1,0-1 0,0 1 1,0 0-1,-1 0 1,-11 0-1,15 2 1,-1-1-1,1 1 1,0 0-1,-1 1 1,1-1-1,-1 1 1,1 0-1,-1 0 0,1 1 1,0-1-1,0 1 1,0 0-1,0 0 1,0 0-1,0 0 1,0 1-1,1 0 1,-5 4-1,1 1 1,0 0-1,1 0 1,0 1 0,0 0-1,1 0 1,0 1 0,1 0-1,0 0 1,1 0 0,0 0-1,-3 14 1,2 8 2,1 0-1,1 47 1,2-71-3,0-1 0,1 1 0,0 0 0,0-1 0,1 1 0,0-1 0,1 0 0,-1 1 0,1-1 0,1 0 0,-1-1 0,1 1 0,0-1 0,1 1 0,0-1 0,0 0 0,0-1 0,0 1 0,1-1 0,0 0 0,0-1 0,0 0 0,1 1 0,0-2 0,0 1 0,0-1 0,0 0 0,0-1 0,0 1 0,1-2 0,12 3 0,-14-3 0,0-1 0,0 0 0,1 0 0,-1 0 0,0-1 0,0 0 0,0 0 0,12-4 0,-15 3 0,-1 1 0,1-1 0,0 0 0,0 0 0,-1 0 0,0 0 0,1-1 0,-1 1 0,0-1 0,0 1 0,0-1 0,0 0 0,-1 0 0,1 0 0,-1 0 0,1 0 0,-1 0 0,0 0 0,0-4 0,4-20 2,-1 1 0,-1-2-1,-1 1 1,-3-47 0,0 20 16,1-134-13,-15 268-37,12 84 32,3-158 0,1 0 0,-1 1 0,1-1 0,0 1 0,0-1 0,1 0 0,0 0 0,0 0 0,1 0 0,0 0 0,0 0 0,0-1 0,0 1 0,1-1 0,0 0 0,0 0 0,0 0 0,1 0 0,6 4 0,-3-4 0,-1 0 0,1-1 0,1 0 0,-1 0 0,1-1 0,-1 0 0,1 0 0,0-1 0,0 0 0,0-1 0,1 0 0,16 0 0,-22-1 1,0-1 0,0 1 0,0-1 0,0 0 0,-1 0 1,1 0-1,0-1 0,0 1 0,-1-1 0,1 0 0,-1 0 0,1 0 0,-1-1 0,0 1 0,0-1 0,0 0 1,0 0-1,0 0 0,-1 0 0,0 0 0,1 0 0,-1-1 0,0 1 0,0-1 0,-1 0 0,1 1 1,1-8-1,3-8-1,-1-1 0,-1-1 0,0 1 1,0-23-1,5-371 0,-10 288 0,1 113 0,0 3 0,1 0 0,-2 0 0,0 0 0,0 0 0,-4-14 0,5 22 0,-1 1 0,1-1 0,-1 1 0,0 0 0,1-1 0,-1 1 0,0 0 0,0-1 0,0 1 0,0 0 0,0 0 0,0 0 0,-1 0 0,1 0 0,0 0 0,0 0 0,-2 0 0,1 0 0,0 1 0,0-1 0,0 1 0,0 0 0,0-1 0,0 1 0,0 0 0,0 1 0,0-1 0,0 0 0,0 0 0,0 1 0,0-1 0,0 1 0,0 0 0,-3 1 0,3-1 0,0 1 0,-1-1 0,1 0 0,0 1 0,0 0 0,0-1 0,0 1 0,1 0 0,-1 0 0,0 0 0,1 0 0,-1 1 0,1-1 0,0 0 0,-1 3 0,-13 42 0,6 6 0,3 1 0,2 1 0,3 80 0,2-66 0,-1-34 0,2-1 0,2 0 0,1 1 0,17 61 0,-15-73 0,2-1 0,0 0 0,1-1 0,1 0 0,1-1 0,1 0 0,29 35 0,-41-54-1,0 0-2,0 1-1,0-1 1,0 0 0,0 0-1,0 1 1,1-1 0,-1 0-1,0 0 1,1 0 0,-1 0-1,0-1 1,1 1 0,-1 0 0,1 0-1,0-1 1,-1 1 0,1-1-1,1 1 1,1-1-189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6:52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79 285 31662,'-2'1'25,"-1"-1"-1,1 1 0,-1 0 1,1 0-1,-1-1 0,1 2 1,-1-1-1,1 0 0,0 0 1,-1 1-1,1-1 0,0 1 1,0 0-1,0-1 0,0 1 1,1 0-1,-1 0 0,0 1 0,1-1 1,-1 0-1,1 0 0,0 1 1,0-1-1,0 1 0,0-1 1,0 1-1,1-1 0,-1 4 1,-3 7-13,2 0 0,0 0 0,0 1 0,1 17 0,1-27-12,-1 4 3,1-1 1,1 1 0,-1 0 0,2 0 0,2 14-1,-3-20-1,0 0-1,0 1 1,0-1-1,1 0 0,-1 0 1,1 0-1,-1 0 1,1 0-1,-1 0 0,1-1 1,0 1-1,0 0 1,0-1-1,0 0 1,0 1-1,0-1 0,1 0 1,-1 0-1,0 0 1,1 0-1,-1-1 0,0 1 1,3 0-1,1 0 3,0 0 0,0 0 0,0 0 1,0-1-1,0 0 0,0 0 0,0 0 0,0-1 0,0 0 0,0 0 0,0-1 0,0 1 0,-1-1 1,1-1-1,-1 1 0,1-1 0,-1 0 0,0 0 0,0 0 0,0-1 0,0 0 0,-1 0 0,1 0 1,-1 0-1,0-1 0,-1 0 0,1 1 0,-1-1 0,0-1 0,0 1 0,0 0 0,-1-1 0,0 0 1,0 1-1,0-1 0,-1 0 0,0 0 0,0 0 0,0 0 0,-1-6 0,0 11-3,1-16 5,0 0 0,-1 0 1,-1 0-1,-5-22 1,6 35-7,-1 1 1,0-1-1,0 0 1,0 1-1,-1-1 1,1 1 0,-1 0-1,0 0 1,0-1-1,0 1 1,0 0 0,0 1-1,-1-1 1,1 0-1,-1 1 1,0-1-1,0 1 1,0 0 0,0 0-1,0 0 1,0 0-1,-1 0 1,1 1 0,-1 0-1,1 0 1,-7-2-1,5 2 0,1 0 0,-1 1 0,0-1-1,0 1 1,0 0 0,0 1 0,1-1-1,-1 1 1,0 0 0,0 0 0,0 0-1,1 1 1,-1-1 0,1 1 0,-1 0-1,1 1 1,0-1 0,-5 4 0,4-1-1,-1 1 0,2-1 0,-1 1 1,1-1-1,0 1 0,0 1 1,0-1-1,1 1 0,0-1 0,0 1 1,-2 12-1,-3 12 1,2 1 0,2 0 0,1 1 0,1-1 0,2 1 0,4 40 0,-3-66 0,0-1 0,0 1 0,1 0 0,0-1 0,0 1 0,0-1 0,1 0 0,0 0 0,0 0 0,1 0 0,-1 0 0,1-1 0,1 1 0,-1-1 0,1 0 0,0 0 0,0-1 0,0 0 0,1 1 0,-1-2 0,12 7 0,-7-6 0,-1 0 0,1 0 0,0-1 0,0 0 0,0-1 0,0 0 0,1-1 0,-1 0 0,1 0 0,-1-1 0,0-1 0,1 0 0,17-3 0,-21 1 0,0 1 1,0-1-1,-1 0 0,1-1 1,-1 1-1,0-1 1,0-1-1,0 1 0,-1-1 1,1 0-1,-1 0 1,0 0-1,-1-1 0,1 0 1,-1 0-1,0 0 0,-1 0 1,1-1-1,-1 0 1,3-11-1,4-12 2,-1-1 0,-1-1 0,4-38 0,-12 69-2,4-45-3,4-25-5,-7 65 7,1 0 1,-1 0-1,1 0 1,0 0-1,1 0 1,-1 1-1,1-1 1,5-6-1,-6 10 0,0 0 0,0 1 0,0-1 0,0 0 0,0 1 0,1-1 0,-1 1 0,1 0 0,-1 0 0,1 0 0,-1 0 1,1 1-1,-1-1 0,1 0 0,0 1 0,-1 0 0,1 0 0,0 0 0,0 0 0,3 0 0,-2 1-2,1-1 1,0 1-1,-1 0 1,1 0-1,-1 0 1,1 1-1,-1 0 1,0 0-1,0 0 0,7 4 1,25 21-30,-33-26 35,-38-3 24,31 1-27,0 0 1,0 1-1,-1-1 0,1 1 0,0 0 0,0 0 0,-1 1 0,1-1 0,0 1 0,0 0 0,0 0 0,-1 0 0,1 0 0,0 1 0,1 0 1,-1 0-1,0 0 0,0 0 0,1 1 0,-5 3 0,-1 3 1,0 1-1,0 1 1,1 0 0,0 0 0,1 1-1,0 0 1,1 0 0,0 0 0,1 1-1,1 0 1,0 0 0,0 0 0,2 0-1,-1 1 1,2-1 0,0 1 0,0 16-1,1-28 0,1 1 0,-1-1 0,0 1 0,1 0 0,-1-1 0,1 1 0,0-1 0,0 1 0,0-1 0,0 1 0,0-1 0,0 0 0,1 1 0,-1-1 0,1 0 0,0 0 0,-1 0 0,1 0 0,0-1 0,0 1 0,0 0 0,1-1 0,-1 1 0,0-1 0,0 0 0,1 0 0,-1 0 0,1 0 0,-1 0 0,1 0 0,-1-1 0,1 1 0,0-1 0,-1 0 0,1 0 0,4 0 0,0 0 0,-1 0 0,0 0 0,0-1 1,1 0-1,-1 0 0,0-1 0,0 0 0,0 0 1,-1 0-1,1 0 0,0-1 0,-1 0 0,1 0 1,-1-1-1,5-4 0,-2 0 1,-1-1 0,-1 0 1,1 0-1,-1 0 0,-1-1 1,0 0-1,0 0 0,-1-1 0,0 1 1,-1-1-1,0 0 0,2-13 0,0-15 12,-2 0 0,-2-44-1,-1 66-2,-12 43-7,3 17-4,2 0 1,2 1-1,2 0 0,4 67 1,-1-56 0,0-31-1,-1-3-4,1-1 1,2 1 0,3 24-1,-4-41 5,0 1-1,0 0 0,1-1 1,-1 1-1,1-1 0,0 1 1,0-1-1,1 0 0,-1 0 1,1 0-1,0 0 0,0 0 1,0-1-1,1 1 0,-1-1 1,1 0-1,0 0 0,-1 0 1,6 2-1,-7-4 1,-1 0 0,1 0 0,0 0 0,-1-1 0,1 1 0,0-1 0,0 1 0,0-1 0,0 1 0,0-1 0,0 0 0,0 0 0,0 0 0,-1 0 0,1 0 0,0 0 0,0-1 0,0 1 0,0-1 0,0 1 0,0-1 0,-1 0 0,1 1 0,0-1 0,0 0 0,-1 0 0,1-1 0,-1 1 0,1 0 0,-1 0 0,1-1 0,-1 1 0,0-1 0,0 1 0,0-1 0,0 1 0,1-3 0,4-6 0,-2-1 0,0 1 0,0-1 0,0 0 0,1-12 0,-4 18 0,16-85 9,6-108-1,-5 29 7,-16 152-1,-5 22-11,-4 29-4,0 15 1,2 0 0,3 0 0,3 53 0,0-84 0,-1-12 0,0-1 0,0 1 0,1 0 0,0-1 0,0 1 0,0-1 0,1 1 0,0-1 0,0 0 0,0 1 0,1-1 0,-1 0 0,1-1 0,0 1 0,1 0 0,4 4 0,-4-6 0,-1 0 0,1 0 0,0-1 0,0 0 0,0 1 0,1-2 0,-1 1 0,1 0 0,-1-1 0,1 0 0,-1 0 0,1 0 0,-1 0 0,1-1 0,0 0 0,-1 0 0,1 0 0,0-1 0,-1 1 0,6-2 0,-5 0 0,0 0 0,0 0 0,0 0 0,-1-1 0,1 1 0,0-1 0,-1 0 0,0 0 0,0-1 0,0 1 0,0-1 0,0 0 0,-1 0 0,1 0 0,-1-1 0,0 1 0,-1-1 0,1 0 0,-1 0 0,0 1 0,3-10 0,2-8 0,-1 0 0,0-1 0,3-36 0,-4-95 0,-5 126 0,0 27 0,0 1 0,0 0 0,0-1 0,0 1 0,0 0 0,0-1 0,0 1 0,0 0 0,0-1 0,0 1 0,0 0 0,0-1 0,-1 1 0,1 0 0,0-1 0,0 1 0,0 0 0,-1-1 0,1 1 0,0 0 0,0 0 0,-1-1 0,1 1 0,0 0 0,-1 0 0,1 0 0,0-1 0,0 1 0,-1 0 0,1 0 0,0 0 0,-1 0 0,1 0 0,-1 0 0,1 0 0,0 0 0,-1-1 0,1 1 0,0 0 0,-1 1 0,1-1 0,0 0 0,-1 0 0,1 0 0,0 0 0,-1 0 0,1 0 0,-1 0 0,1 0 0,0 1 0,0-1 0,-1 0 0,1 0 0,0 0 0,-1 1 0,1-1 0,0 0 0,0 1 0,-1-1 0,1 0 0,0 0 0,0 1 0,0-1 0,0 0 0,-1 1 0,-1 4 0,0 0 0,0 0 0,0 1 0,1-1 0,-1 0 0,1 1 0,1-1 0,-1 11 0,2 57 0,1-35 0,-3-21 0,2-1 0,0 1 0,1-1 0,1 1 0,7 24 0,-9-36 0,1 0 0,0 0 0,1 0 0,-1 0 0,1 0 0,0-1 0,0 1 0,0-1 0,1 0 0,-1 0 0,1 0 0,0 0 0,0-1 0,1 0 0,-1 1 0,1-2 0,-1 1 0,1 0 0,0-1 0,9 3 0,-4-2 0,1 0 0,-1-1 0,1-1 0,-1 1 0,1-2 0,-1 0 0,1 0 0,0 0 0,-1-2 0,17-3 0,-20 3 0,0 0 0,0 0 0,-1-1 0,1 0 0,-1 0 0,0-1 0,0 0 0,0 0 0,0-1 0,-1 1 0,0-1 0,0 0 0,0-1 0,0 1 0,-1-1 0,6-9 0,-4 3 0,-1 1 0,0-1 0,-1 0 0,0 0 0,-1 0 0,0-1 0,1-16 0,-2 1 0,-1-1 0,-4-33 0,3 55 0,-1 0 0,-1 0 0,1 0 0,-1 0 0,0 1 0,-1-1 0,1 1 0,-2 0 0,1-1 0,0 1 0,-1 1 0,0-1 0,-7-7 0,8 10 0,0 0 0,0 1 0,0-1 0,0 1 0,0-1 0,-1 1 0,1 0 0,-1 0 0,0 1 0,1-1 0,-1 1 0,0 0 0,0 0 0,0 0 0,0 0 0,0 1 0,0-1 0,0 1 0,0 0 0,0 1 0,0-1 0,0 1 0,0-1 0,-6 3 0,7-2 0,-1 1 0,1 0 0,0-1 0,0 1 0,0 0 0,0 1 0,1-1 0,-1 0 0,1 1 0,-1 0 0,1-1 0,0 1 0,0 0 0,0 0 0,0 0 0,1 1 0,-1-1 0,1 0 0,0 1 0,0-1 0,-2 7 0,0 7 0,1 1 0,0-1 0,1 20 0,0-18 0,2 0 0,0 0 0,1 0 0,1 0 0,1 0 0,6 19 0,-9-33 0,1 0 0,0 0 0,0 0 0,0-1 0,0 1 0,1-1 0,0 0 0,0 1 0,0-1 0,0-1 0,1 1 0,-1 0 0,1-1 0,0 0 0,0 0 0,0 0 0,1 0 0,-1 0 0,1-1 0,-1 0 0,1 0 0,0-1 0,0 1 0,0-1 0,0 0 0,0 0 0,0 0 0,6-1 0,-8 0 0,-1 0 0,1 0 0,0 0 0,0-1 0,-1 1 0,1-1 0,0 0 0,-1 0 0,1 0 0,-1 0 0,1 0 0,-1 0 0,1-1 0,-1 1 0,0-1 0,0 0 0,3-2 0,-2 0 0,0 0 0,0 1 0,-1-1 0,0 0 0,1-1 0,-2 1 0,1 0 0,0 0 0,1-9 0,0-7 0,0-1 0,-2 0 0,-1-38 0,-1 32 0,1 25 0,-3-43 0,2 44 0,1-1 0,0 1 0,0 0 0,0 0 0,-1-1 0,1 1 0,0 0 0,-1 0 0,0 0 0,1 0 0,-1 0 0,1 0 0,-1 0 0,0 0 0,0 0 0,0 0 0,1 0 0,-1 0 0,0 0 0,0 1 0,0-1 0,0 0 0,0 1 0,-1-1 0,1 1 0,0-1 0,0 1 0,0 0 0,0-1 0,-2 1 0,2 0 0,-1 0 0,1 1 0,0-1 0,0 1-1,0-1 1,0 1 0,0 0 0,1-1 0,-1 1 0,0 0 0,0 0 0,0-1-1,1 1 1,-1 0 0,0 0 0,1 0 0,-1 0 0,0 0 0,1 0 0,0 0 0,-1 0-1,1 0 1,-1 0 0,1 0 0,0 1 0,0-1 0,0 1 0,-5 36-10,5-36 10,-2 21-2,1-1 0,1 0 0,1 1 0,1-1 1,7 34-1,-8-51 1,0 0 1,1 0 0,-1 0 0,1-1-1,0 1 1,0 0 0,1-1 0,0 0-1,-1 0 1,1 1 0,1-2 0,-1 1-1,1 0 1,-1-1 0,1 1 0,0-1-1,0 0 1,0 0 0,1-1 0,-1 1-1,1-1 1,-1 0 0,1 0 0,0-1-1,0 1 1,0-1 0,0 0 0,0-1-1,0 1 1,9-1 0,-10 0 0,0 0 0,0 0 0,0 0 0,0-1 0,0 1 0,-1-1 0,1 0 0,0 0 0,0-1 0,-1 1 0,1-1 0,-1 0 0,1 0 0,5-4 0,-5 1 0,0 1 0,0-1 1,0 0-1,-1 0 0,1 0 0,-1 0 1,-1-1-1,1 1 0,2-10 1,7-21 0,-2-1 1,-2 0-1,-1 0 1,3-65 0,-10-157 3,-1 220-5,-2 11 1,-1 14-2,4 14 1,0 0 0,0-1 0,0 1 0,0 0 0,-1 0 0,1 0 0,0 0-1,0-1 1,0 1 0,0 0 0,0 0 0,0 0 0,-1 0 0,1 0 0,0-1 0,0 1 0,0 0 0,0 0 0,-1 0 0,1 0 0,0 0 0,0 0 0,0 0 0,-1 0-1,1 0 1,0 0 0,0 0 0,0 0 0,-1 0 0,1 0 0,0 0 0,0 0 0,0 0 0,0 0 0,-1 0 0,1 0 0,0 0 0,0 0 0,0 0 0,-1 0-1,1 1 1,0-1 0,0 0 0,-2 2 0,1-1-1,0 1 0,0-1 0,0 1 1,0 0-1,0 0 0,0 0 1,1 0-1,-1-1 0,0 1 1,1 0-1,0 0 0,-1 0 0,1 0 1,0 0-1,0 0 0,0 3 1,-1 6-1,-7 83 8,7 142-1,2-116-3,-1-107-3,0 4 0,0 1 0,1-1 0,1 0 0,5 28 0,-6-42 0,1 1 0,-1 0 0,0 0 0,1-1 0,-1 1 0,1-1 0,0 0 0,1 1 0,-1-1 0,0 0 0,1 0 0,0 0 0,-1-1 0,1 1 0,0-1 0,1 1 0,-1-1 0,0 0 0,1 0 0,-1 0 0,1-1 0,-1 1 0,1-1 0,0 0 0,0 0 0,4 0 0,0 1 1,1-1 0,-1 0-1,1-1 1,-1 0 0,1 0 0,0-1 0,-1 0-1,0-1 1,17-5 0,-20 5 0,1-1-1,0 0 1,-1 0-1,0-1 1,0 0-1,0 0 1,0 0-1,-1 0 1,0-1-1,1 1 1,-2-1-1,1 0 1,0-1-1,3-6 1,0-3-2,0 0 0,-1-1 0,-1 1 0,0-1 0,-1 0 0,4-31 0,-2-101-8,-6 132 9,0 10 0,-2-30 9,2 35-9,0 0 1,0-1-1,-1 1 0,1 0 1,0 0-1,-1-1 0,1 1 0,-1 0 1,1 0-1,-1 0 0,1 0 1,-1 0-1,0 0 0,0 0 0,1 0 1,-1 0-1,0 0 0,0 0 1,0 0-1,0 0 0,0 1 0,0-1 1,-2 0-1,3 1 0,-1 0 0,1 0 0,-1 0 0,1 0 0,-1 0 0,1 1 0,-1-1 0,1 0 0,-1 0 0,1 1 0,-1-1 0,1 0 0,0 1 0,-1-1 0,1 0 0,-1 1 0,1-1 0,0 1 0,-1-1 0,1 0 0,0 1 0,0-1 0,-1 1 0,1-1 0,0 1 0,0-1 0,0 1 0,0-1 0,-1 1 0,1-1 0,0 1 0,0 0 0,0-1 0,0 2 0,-2 22-2,1-22 1,1 1 0,-3 46-1,4 61 0,0-96 3,0-1 0,1 1-1,1-1 1,0 0 0,1 1 0,0-1 0,1-1-1,1 1 1,10 18 0,-14-29-1,0 1 0,0-1 0,0 0 0,0 0 0,1 0 0,-1 0 0,1 0 0,-1-1 0,1 1 0,0-1 0,0 1 0,-1-1 0,1 0 0,0 0 0,0 0 0,0-1 0,5 1 0,-6 0 0,0-1 0,0 0 0,1 0 0,-1 0 0,0 0 0,0 0 0,0-1 0,1 1 0,-1-1 0,0 1 0,0-1 0,0 0 0,0 0 0,0 0 0,0 0 0,0 0 0,-1 0 0,1-1 0,0 1 0,-1 0 0,1-1 0,-1 1 0,1-1 0,2-3 0,0-5 0,0 1 0,0-1 0,-1 0 0,0 0 0,-1 0 0,0 0 0,1-11 0,1-76 0,-4 78 0,1-170 0,-3 186 0,-1 8 0,-2 14 0,1 24 0,2 0 0,5 55 0,-1-77 0,1 1 0,1-1 0,0 0 0,2 0 0,1 0 0,13 30 0,-16-45 0,-1 1 0,1 0 1,1-1-1,-1 0 0,1 0 0,0 0 0,0 0 1,0-1-1,1 0 0,0 0 0,0-1 0,0 1 1,1-1-1,0-1 0,-1 1 0,1-1 0,0 0 1,1-1-1,-1 0 0,0 0 0,1 0 0,-1-1 1,1 0-1,0-1 0,-1 1 0,15-3 0,-19 2 2,-1 0-1,1-1 0,0 1 1,-1-1-1,1 0 1,0 0-1,-1 0 0,1 0 1,-1-1-1,1 1 0,-1-1 1,0 1-1,0-1 1,0 0-1,0 0 0,0 0 1,2-3-1,0 1 0,-1-1-1,0 0 1,0-1-1,-1 1 1,0-1-1,0 1 1,3-11-1,-1-6 0,-1-1-1,-1 1 0,-1-29 0,-1 46 2,0-38-1,-9-78 0,6 107 0,1 1 0,-2-1 0,0 1 0,0 0 0,-1 0 0,-1 1 0,0-1 0,-1 1 0,-16-21 0,20 28 0,-1 1 0,0 1-1,0-1 1,0 0 0,0 1 0,-1 0-1,1 0 1,-1 0 0,0 1 0,0 0 0,0 0-1,0 0 1,0 0 0,-1 1 0,1 0 0,0 0-1,-1 0 1,-5 0 0,6 1-1,1 0 0,0 1-1,0-1 1,0 1 0,0 0 0,0 0 0,0 0 0,0 1-1,0-1 1,0 1 0,0 0 0,1 0 0,-1 0 0,1 0-1,0 1 1,-1 0 0,1-1 0,0 1 0,0 0 0,1 1-1,-1-1 1,1 0 0,-4 7 0,2 0 1,-1 0 0,2 0 0,0 1 0,0-1 0,0 1 0,2 0 0,-2 14 0,2 1 0,5 51 0,-3-68 0,0 1 0,1-1 0,1 0 0,0 1 0,0-1 0,1 0 0,0-1 0,0 1 0,1-1 0,0 1 0,0-1 0,12 12 0,-12-15 0,0 1 0,1-2 0,0 1 0,-1 0 0,2-1 0,-1 0 0,0-1 0,1 1 0,-1-1 0,1 0 0,0-1 0,0 0 0,0 0 0,1 0 0,-1-1 0,15 0 0,-18 0 0,0-1 0,0-1 0,0 1 0,0-1 0,0 1 0,0-1 0,0 0 0,0-1 0,0 1 0,0-1 0,0 1 0,-1-1 0,1 0 0,6-5 0,-6 2 0,0 1 0,0-1 0,0 0 0,-1 0 0,1 0 0,-1-1 0,0 1 0,-1-1 0,4-9 0,0-7 0,0-2 0,-1 1 0,-2 0 0,2-48 0,-4 43 0,1 0 0,2 1 0,6-28 0,-9 53 0,-1 0 0,1 0 0,0 1 0,0-1 0,-1 0 0,1 0 0,0 1 0,1-1 0,-1 0 0,0 1 0,0 0 0,1-1 0,-1 1 0,1 0 0,-1-1 0,1 1 0,-1 0 0,1 0 0,0 0 0,0 0 0,-1 1 0,1-1 0,0 0 0,0 1 0,0-1 0,0 1 0,0 0 0,0 0 0,0 0 0,0 0 0,0 0 0,0 0 0,0 0 0,-1 0 0,1 1 0,0-1 0,0 1 0,0-1 0,0 1 0,0 0 0,-1 0 0,1 0 0,0 0 0,-1 0 0,1 0 0,-1 0 0,1 1 0,-1-1 0,1 1 0,-1-1 0,0 1 0,1 1 0,6 8 0,-2 1 0,0-1 0,0 1 0,-1 0 0,0 0 0,-1 1 0,-1 0 0,0-1 0,2 17 0,-1 17 1,-1 59 1,-3-81 0,-1-5 4,-1-1-1,-1 1 0,-1 0 1,-6 20-1,133-426-5,-116 365-1,-5 15-2,0 0 1,0 1-1,1-1 1,0 0-1,0 1 1,0 0-1,1-1 0,0 2 1,0-1-1,1 0 1,7-7-1,-12 13 3,1 0 0,-1 0 0,0 0 0,0 0 0,0 0 0,1 0 0,-1 0 0,0 0 0,0 0 0,1 1 0,-1-1 0,0 0 0,0 0 0,1 0 0,-1 0 0,0 0 0,0 0 0,0 1 0,0-1 0,1 0 0,-1 0 0,0 0 0,0 1 0,0-1 0,0 0 0,0 0 0,0 0 0,1 1 0,-1-1 0,0 0 0,0 0 0,0 1 0,0-1 0,0 0 0,0 0 0,0 1 0,0-1 0,0 0 0,0 0 0,0 1 0,0-1 0,0 0 0,0 0 0,0 1 0,0-1 0,-1 0 0,1 0 0,0 1 0,0 0 0,4 259 0,-6-141 0,2-112 0,1 0 0,0 1 0,0-1 0,0 0 0,1 0 0,0 1 0,1-2 0,-1 1 0,1 0 0,7 11 0,-8-16 0,-1 1 0,1-1 0,0 0 0,0 1 0,-1-1 0,2 0 0,-1 0 0,0-1 0,0 1 0,1 0 0,-1-1 0,1 1 0,-1-1 0,1 0 0,0 0 0,-1 0 0,1 0 0,0 0 0,0-1 0,0 1 0,-1-1 0,1 0 0,0 1 0,0-1 0,0-1 0,0 1 0,0 0 0,-1-1 0,1 0 0,4-1 0,-5 1 0,1 0 0,0 0 0,-1-1 0,0 0 0,1 1 0,-1-1 0,0 0 0,0 0 0,0 0 0,0 0 0,0-1 0,-1 1 0,1 0 0,-1-1 0,2-3 0,17-45 0,-16 40 0,39-149 0,-31 105 0,3 1 0,22-55 0,-34 102 0,1 1 0,0 0 0,-1 0 0,2 0 0,-1 0 0,1 0 0,0 1 0,8-7 0,-12 10 0,1 1 0,-1 0 0,1-1 0,0 1 0,0 0 0,0 0 0,0 0 0,0 0 0,0 0 0,0 0 0,0 1 0,0-1 0,0 1 0,0 0 0,0-1 0,1 1 0,-1 0 0,0 0 0,0 0 0,0 0 0,0 1 0,1-1 0,-1 1 0,0-1 0,0 1 0,0 0 0,0 0 0,0 0 0,0 0 0,0 0 0,-1 0 0,4 3 0,-1 0 0,0 0 0,-1 0 0,0 1 0,0-1 0,0 1 0,0 0 0,-1 0 0,0 0 0,0 0 0,2 8 0,12 58 0,-15-66 0,4 27 4,-2-1 1,0 1-1,-2 0 1,-2-1-1,-4 38 1,3-59-5,-1 1 0,0-1 1,-1 1-1,0-1 1,0-1-1,-1 1 1,0 0-1,-1-1 0,0 0 1,-1-1-1,1 1 1,-2-1-1,-8 8 0,10-11 0,1 0 0,-1-1 0,0 1 0,0-2 0,0 1 0,0 0 0,-1-1 0,0 0 0,0-1 0,1 0 0,-1 0 0,0 0 0,-1-1 0,1 0 0,0 0 0,0 0 0,-1-1 0,1-1 0,0 1 0,-10-3 0,15 3 0,1-1 0,-1 0 0,1 0 0,-1 1 0,1-1 0,-1 0 0,1 0 0,0-1 0,-1 1 0,1 0 0,0 0 0,0-1 0,0 1 0,0 0 0,0-1 0,0 1 0,0-1 0,1 1 0,-1-1 0,0 0 0,1 1 0,-1-4 0,-6-42 0,7 43 0,-2-40-4,3-58 1,1 81-1,1 1 0,0 0-1,2 0 1,0 0 0,10-22 0,-15 41 4,0 0 0,1-1 0,-1 1 0,0 0 0,1 0 0,-1 1 0,1-1 0,-1 0 0,1 0 0,0 0 0,-1 0 0,1 0 0,0 0 0,0 1 0,-1-1 0,1 0 0,0 1 0,0-1 0,0 1 0,2-2 0,-3 2 0,1 1 0,0-1 0,0 0 0,-1 0 0,1 1 0,0-1 0,-1 0 0,1 1 0,-1-1 0,1 0 0,0 1 0,-1-1 0,1 1 0,-1-1 0,1 1 0,-1 0 0,1-1 0,-1 1 0,0-1 0,1 1 0,-1 0 0,1 1 0,4 8 0,-1 1 0,5 23 0,-5-22 0,7 27 4,2 0 1,1-1-1,2-1 1,22 37-1,-31-64-3,-1 0-1,1-1 1,1 0-1,-1 0 1,1 0-1,1-1 1,0 0-1,0-1 1,1 0-1,-1-1 1,2 0-1,-1 0 1,0-1-1,1 0 1,0-1-1,0 0 1,1-1-1,20 4 1,-18-5-1,-1-1 0,1 0 0,0 0 1,24-3-1,-34 1-1,-1 1 1,0-1 0,1 0-1,-1 0 1,0 0 0,1 0-1,-1-1 1,0 1-1,0-1 1,0 0 0,0 0-1,0 0 1,-1 0 0,1 0-1,-1-1 1,1 1 0,-1-1-1,0 0 1,0 1-1,0-1 1,0 0 0,0 0-1,2-7 1,-2 2-55,0-1 0,0 1 0,-1-1 1,0 0-1,-1 0 0,0 1 0,0-1 0,-2-12 0,-10-33-1380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8:28.82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163 14 32223,'0'-1'18,"-1"0"0,1 0 0,0 1 0,-1-1 0,1 0 0,-1 1 0,1-1 0,-1 0 0,1 1 1,-1-1-1,0 1 0,1-1 0,-1 1 0,0-1 0,1 1 0,-1-1 0,0 1 0,0 0 0,1-1 0,-1 1 0,0 0 0,0 0 1,1 0-1,-1-1 0,0 1 0,0 0 0,0 0 0,0 0 0,1 0 0,-2 1 0,-37-1-109,27 0 134,-10-1-43,14 1 0,1-1 0,0 1 0,-1 0 0,1 1 0,-1 0 0,-9 2 0,16-2 0,1 0 0,-1 0 0,0 0 0,1 1 0,-1-1 0,1 0 0,-1 0 0,1 0 0,0 1 0,0-1 0,-1 0 0,1 1 0,0-1 0,0 0 0,0 1 0,0-1 0,1 0 0,-1 0 0,1 2 0,-2 33 31,0-21-31,0-1 0,1 1 1,1-1-1,4 24 0,-4-38 0,-1 1 0,0-1 0,1 0 0,-1 1 0,1-1 0,-1 0 0,0 0 0,1 1 0,-1-1 0,1 0 0,-1 0 0,1 0 0,-1 1 0,0-1 0,1 0 0,-1 0 0,1 0 0,-1 0 0,1 0 0,-1 0 0,1 0 0,-1 0 0,1 0 0,-1 0 0,1 0 0,-1 0 0,1 0 0,-1-1 0,2 1 0,20-7 0,-13 4 0,33-4 0,-27 4 0,0 0 0,26-1 0,-19 4 0,-13-1 0,0 1 0,0 0 0,0 1 0,1 0 0,15 4 0,-23-4 0,1 0 0,0 0 0,-1 1 0,1-1 0,-1 1 0,1-1 0,-1 1 0,0 0 0,0 0 0,0 0 0,0 0 0,0 0 0,0 1 0,0-1 0,-1 0 0,1 1 0,-1 0 0,0-1 0,0 1 0,0 0 0,0-1 0,1 6 0,-1-4 0,1 0 0,-1 0 0,0 1 0,-1-1 0,1 0 0,-1 1 0,0-1 0,0 0 0,0 1 0,0-1 0,-1 1 0,0-1 0,0 0 0,0 0 0,0 1 0,-1-1 0,1 0 0,-1 0 0,0 0 0,0-1 0,-1 1 0,1 0 0,-1-1 0,0 0 0,0 1 0,0-1 0,0 0 0,-1-1 0,1 1 0,-1 0 0,0-1 0,-6 3 0,0 0 0,0 0 0,-1-1 0,0-1 0,0 0 0,0 0 0,0-1 0,-1 0 0,1-1 0,-22-1 0,29-1 0,0 1 0,1-1 0,-1-1 0,1 1 0,-1-1 0,1 1 0,0-1 0,-1 0 0,1 0 0,0 0 0,0-1 0,0 1 0,1-1 0,-1 1 0,0-1 0,1 0 0,0 0 0,0 0 0,0-1 0,0 1 0,-2-5 0,4 2-107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9:22.36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316 36 32495,'-1'-1'5,"1"-1"0,0 1 1,-1-1-1,1 1 0,-1-1 1,0 1-1,0 0 0,1-1 0,-1 1 1,0 0-1,0 0 0,0-1 1,0 1-1,0 0 0,0 0 0,-1 0 1,1 0-1,0 0 0,-1 1 1,1-1-1,0 0 0,-1 1 0,1-1 1,-1 1-1,1-1 0,-1 1 1,1-1-1,-1 1 0,1 0 0,-1 0 1,-1 0-1,-11-2 0,0 1 0,-22 1 0,23 1 16,-32-3-16,30 1-3,0 0-1,0 1 1,0 0-1,-1 2 1,1-1-1,0 2 1,0 0-1,-17 6 1,29-7 1,3 21 10,0 18-13,-1 72 0,21 160 0,-6-128 15,-5 220-1,-10-264-11,1-100-3,0 0 0,0 1 0,0-1 0,0 0 0,1 0 0,-1 0 0,0 0 0,0 1 0,1-1 0,-1 0 0,1 0 0,-1 0 0,1 0 0,-1 0 0,1 0 0,0 0 0,0 0 0,-1 0 0,1-1 0,0 1 0,0 0 0,0 0 0,0-1 0,1 2 0,1-1 0,0 0 0,-1 0 0,1-1 0,-1 1 0,1 0 0,0-1 0,0 0 0,-1 0 0,1 0 0,4 0 0,1-1 0,0 0 0,0-1 0,0 0 0,0 0 0,-1-1 0,13-6 0,2-3 0,-2 0 0,0 1 0,1 1 0,26-9 0,-33 18-438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9:23.16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1 179 31054,'1'-4'168,"0"0"1,1 0-1,0 0 0,0 0 0,0 0 1,0 1-1,0-1 0,1 1 0,4-6 0,9-13-182,-10 8 18,0 0-1,-1 0 1,-1-1 0,4-21 0,-4 15 22,-4 21-26,0 0 0,0 1 0,0-1 0,0 0 0,0 0 0,0 0 0,0 0 0,0 0 0,0 0 0,0 0 0,0 1 0,1-1 0,-1 0 0,0 0 0,0 0 0,0 0 0,0 0 0,0 0 0,0 0 0,0 0 0,0 0 0,0 1 0,0-1 0,0 0 0,1 0 0,-1 0 0,0 0 0,0 0 0,0 0 0,0 0 0,0 0 0,0 0 0,0 0 0,0 0 0,1 0 0,-1 0 0,0 0 0,0 0 0,0 0 0,0 0 0,0 0 0,0 0 0,1 0 0,-1 0 0,0 0 0,0 0 0,0 0 0,0 0 0,0 0 0,0 0 0,0 0 0,0 0 0,1-1 0,-1 1 0,0 0 0,0 0 0,4 13 0,22 303 0,-25-250 0,-2-65 0,1-1 0,0 1 0,-1 0 0,1-1 0,-1 1 0,1-1 0,-1 1 0,1-1 0,-1 1 0,1-1 0,-1 1 0,0-1 0,1 0 0,-1 1 0,1-1 0,-1 0 0,0 0 0,1 1 0,-1-1 0,0 0 0,0 0 0,1 0 0,-1 0 0,0 0 0,1 0 0,-1 0 0,0 0 0,0 0 0,1 0 0,-1 0 0,0 0 0,1 0 0,-2-1 0,1 1 0,-62 0 0,69-6 0,26-1-7,61-7 1,-49 9-88,-25 1-285,-6-3-816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9:26.18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9 130 31486,'0'0'956,"0"-13"-711,1 8-241,-1 1-1,1-1 1,1 1-1,-1-1 1,0 1 0,1 0-1,0-1 1,0 1-1,1 0 1,-1 0 0,1 1-1,0-1 1,0 0-1,0 1 1,0 0 0,0-1-1,1 1 1,0 1 0,-1-1-1,8-4 1,-3 3-4,0-1 0,0 1 1,0 1-1,0-1 1,0 2-1,1-1 0,-1 1 1,1 0-1,0 0 1,9 1-1,-17 1 0,0 0 0,0 0 0,0 1 0,0-1 0,0 1 0,0-1 0,0 1 0,0-1 0,0 1 0,0-1 0,0 1 0,0 0 0,-1-1 0,1 1 0,0 0 0,0 0 0,-1 0 0,1 0 0,0 0 0,-1 0 0,1 0 0,-1 0 0,1 0 0,-1 0 0,0 0 0,1 0 0,-1 0 0,0 0 0,0 0 0,0 0 0,0 0 0,0 0 0,0 1 0,0-1 0,0 1 0,-5 44 0,3-36 0,-1 0 0,0 0 0,-1-1 0,0 0 0,-1 1 0,0-1 0,0-1 0,-7 10 0,-59 64 0,29-35 0,31-36 0,-3 5 0,12-12 0,9-6 0,3-3 14,0 2-1,1-1 1,-1 1 0,1 1-1,0 0 1,15-1 0,71 2-547,-49 2-1727,-37-1-7721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9:23.81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14 116 31470,'6'-17'421,"1"-2"-214,1 1 1,0 0 0,17-25 0,-20 50-195,4 42-13,-3 1 0,-2 0 0,-4 81 0,0-69 0,0-60 0,-1-1 0,1 0 0,0 1 0,0-1 0,-1 0 0,1 1 0,-1-1 0,1 0 0,-1 0 0,1 1 0,-1-1 0,0 0 0,0 0 0,0 0 0,0 0 0,1 0 0,-1 0 0,0 0 0,0 0 0,-1-1 0,1 1 0,0 0 0,0 0 0,0-1 0,-1 1 0,1-1 0,0 1 0,0-1 0,-1 0 0,1 1 0,0-1 0,-1 0 0,-1 0 0,-5 1 0,-1-1 0,0 1 0,-15-3 0,14 1 0,60-2 0,0-3 0,83-20 0,-132 26-760,-12 0-1730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9:26.72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32 84 31582,'0'-3'35,"0"1"0,-1 0 0,1-1 0,0 1 0,1-1 0,-1 1 0,0 0 0,1-1 0,-1 1 0,1 0 0,0-1 0,0 1 0,0 0 0,0 0-1,0 0 1,0 0 0,1 0 0,-1 0 0,1 0 0,-1 0 0,1 0 0,0 1 0,-1-1 0,1 1 0,0-1 0,0 1 0,0 0 0,0-1 0,1 1-1,-1 0 1,4-1 0,2-1-31,0-1-1,1 1 1,-1 1-1,1-1 1,0 1-1,-1 1 1,1 0-1,0 0 1,9 0-1,-17 2-3,-1-1 0,1 1 0,0 0 0,-1-1 0,1 1 0,-1-1 0,1 1 0,-1 0 0,1-1 0,-1 1 0,1 0 0,-1 0 0,0-1 0,0 1 0,1 0 0,-1 0 0,0-1 0,0 1 0,0 0 0,0 0 0,0 0 0,0-1 0,0 1 0,0 0 0,0 0 0,0 1 0,-2 28 0,2-28 0,-1 5 0,0-1 0,-1 1 0,0 0 0,0-1 0,0 1 0,-1-1 0,0 0 0,0 0 0,0 0 0,-9 10 0,-3 3 0,-34 29 0,35-35 0,1 1 0,-1 0 0,-16 24 0,30-38 0,0 0 0,-1 1 0,1-1 0,0 0 0,0 0 0,-1 1 0,1-1 0,0 0 0,0 0 0,0 1 0,0-1 0,0 0 0,-1 0 0,1 1 0,0-1 0,0 0 0,0 1 0,0-1 0,0 0 0,0 1 0,0-1 0,0 0 0,0 1 0,0-1 0,0 0 0,0 1 0,0-1 0,0 0 0,0 0 0,1 1 0,-1-1 0,0 0 0,0 1 0,0-1 0,0 0 0,1 0 0,-1 1 0,0-1 0,0 0 0,0 0 0,1 0 0,-1 1 0,0-1 0,0 0 0,1 0 0,-1 0 0,0 0 0,1 1 0,-1-1 0,0 0 0,19 1 0,-14-1 0,25 1-30,0-2 1,-1-1-1,1-1 0,0-1 0,-1-2 1,39-13-1,-57 14-610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9:27.55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5 30910,'28'-3'341,"0"1"0,54 4-1,-22 0-20,58-2-13,-118 29-243,-12 205 22,0 2-63,21 116-20,-7-135-3,-3-119 0,1-96 1,0-1 0,0 0-1,0 0 1,0 1 0,0-1 0,0 0-1,0 1 1,-1-1 0,1 0 0,0 1 0,-1-1-1,1 0 1,-1 0 0,1 0 0,-1 0 0,0 1-1,0-1 1,1 0 0,-1 0 0,0 0-1,0 0 1,0 0 0,0-1 0,0 1 0,0 0-1,0 0 1,0-1 0,-1 1 0,1-1 0,0 1-1,0-1 1,0 1 0,-1-1 0,1 0-1,0 1 1,-1-1 0,-1 0 0,-6 0-1,0-1 1,0 0-1,1 0 0,-18-6 1,-13 0-12,29 7-173,2 0-533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9:30.19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202 12 32143,'0'0'11,"0"-1"0,0 1 1,0 0-1,0 0 1,1-1-1,-1 1 0,0 0 1,0 0-1,0-1 1,0 1-1,0 0 0,0 0 1,0-1-1,0 1 1,0 0-1,0-1 0,0 1 1,0 0-1,0 0 0,0-1 1,-1 1-1,1 0 1,0 0-1,0-1 0,0 1 1,0 0-1,0 0 1,0 0-1,-1-1 0,1 1 1,0 0-1,0 0 1,0 0-1,-1-1 0,1 1 1,0 0-1,0 0 0,-1 0 1,1 0-1,0 0 1,0 0-1,-1-1 0,1 1 1,0 0-1,0 0 1,-1 0-1,1 0 0,-24-1 82,-25 8-140,20 3 47,12-5 0,1 0 0,0 1 0,-21 11 0,36-16 0,1 0 0,-1 0 0,0-1 0,0 1 0,1 0 0,-1 0 0,1 0 0,-1 0 0,1 0 0,-1 0 0,1 0 0,0 0 0,-1 0 0,1 0 0,0 0 0,0 0 0,0 0 0,-1 1 0,1-1 0,1 2 0,2 21 0,11 38 16,9 117 1,-13 68-17,7 68-1,-13-279 1,-3-18 0,0 1 0,2-1 0,0 0 0,1 0 0,1-1 0,11 29 0,-14-45 0,0 1 0,0 0 0,-1 0 0,1-1 0,0 1 0,0-1 0,0 1 0,1-1 0,-1 0 0,0 0 0,0 0 0,1 0 0,-1 0 0,0-1 0,1 1 0,-1-1 0,1 1 0,-1-1 0,1 0 0,3 0 0,51-4 0,-47 1 18,-1 1 1,0-1-1,1 0 1,-1-1-1,-1 0 1,1 0-1,8-7 1,-13 9-143,0-1 0,0 0 0,0 0 0,0 0 0,0-1 0,-1 1 0,0-1 0,1 0 0,-2 0 0,1 0 0,0 0 0,-1-1 0,0 1 0,0-1 0,2-6 0,-1-4-6748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9:30.99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2 131 31502,'0'18'637,"-1"-5"-540,1 0 0,0 0 0,1 0 0,1 0 0,3 15 0,-4-25-99,-1-1 0,1 1 0,0 0 0,0 0 0,1-1-1,-1 1 1,1 0 0,-1-1 0,1 1 0,0-1 0,0 0 0,0 0-1,0 0 1,0 0 0,0 0 0,1 0 0,-1 0 0,1-1 0,-1 1 0,1-1-1,-1 0 1,1 1 0,0-1 0,0-1 0,0 1 0,0 0 0,0-1-1,0 1 1,-1-1 0,6 0 0,-5 0 2,1-1 1,-1 1-1,0-1 1,1 0-1,-1 0 1,0 0-1,0 0 0,0-1 1,0 1-1,0-1 1,0 0-1,0 1 1,0-1-1,-1-1 0,1 1 1,-1 0-1,1-1 1,-1 1-1,0-1 1,0 0-1,0 0 0,0 0 1,-1 0-1,1 0 1,-1 0-1,2-4 1,4-13 3,-1 0 0,-1 0 1,3-28-1,0 7-1,-7 33-6,1 0 0,1 0 1,-1 0-1,2 0 0,-1 0 0,6-9 1,-8 15 0,1 0 1,-1 1 0,1-1 0,-1 0 0,1 0 0,0 1 0,0-1-1,0 1 1,0-1 0,0 1 0,0 0 0,0 0 0,1 0-1,-1 0 1,0 0 0,0 1 0,1-1 0,-1 1 0,1-1-1,-1 1 1,0 0 0,1 0 0,-1 0 0,1 0 0,-1 0-1,3 1 1,-3 0-3,0 0 0,0 1 1,0-1-1,0 0 0,0 1 0,-1-1 0,1 1 0,-1 0 0,1 0 0,-1-1 0,1 1 0,-1 0 0,0 0 0,0 0 1,0 0-1,0 0 0,-1 1 0,1-1 0,0 0 0,0 4 0,9 21-4,-9-27 24,-1-22 58,0 20-74,0 1 1,0 0-1,0 0 0,0 0 0,0-1 0,-1 1 0,1 0 0,0 0 1,0 0-1,-1 0 0,1-1 0,-1 1 0,1 0 0,-1 0 0,0 0 0,1 0 1,-1 0-1,0 0 0,1 0 0,-3-1 0,2 2 0,-1-1 0,1 1 0,0-1 0,-1 1 0,1 0 0,0-1 0,-1 1 0,1 0 0,0 0 0,-1 0 0,1 0 0,0 1 0,-1-1 0,1 0 0,0 0 0,-1 1 0,1-1 0,0 1 0,-1-1 0,-1 2 0,-1 1 0,0 0-1,0 0 1,0 0 0,1 0 0,-1 1-1,1 0 1,0-1 0,0 1-1,0 0 1,0 1 0,1-1 0,0 0-1,0 1 1,0 0 0,0-1-1,1 1 1,0 0 0,-2 9 0,1-1-2,0 1 0,1-1 0,0 0 0,1 1 1,4 26-1,-3-36 2,0-1 0,0 1 0,0 0 0,1-1 0,-1 0 0,1 1-1,0-1 1,0 0 0,1 0 0,-1 0 0,0 0 0,1 0 0,0 0 0,0-1 0,0 1 0,4 2 0,-4-3 0,-1-1 1,1 1 0,0-1-1,-1 0 1,1 0 0,0 0-1,0 0 1,0 0-1,-1-1 1,1 1 0,0-1-1,0 0 1,0 0 0,0 0-1,0 0 1,0 0-1,0-1 1,0 1 0,0-1-1,-1 0 1,1 0 0,3-1-1,-4 0 1,1 0-1,-1 0 0,0 0 0,0 0 1,0 0-1,0 0 0,0 0 0,-1-1 1,1 1-1,-1-1 0,0 1 1,1-1-1,-1 1 0,0-1 0,0 0 1,-1 0-1,1 1 0,-1-1 0,1-4 1,1-9 3,-1-1-1,-2-18 1,1 17-2,1-7-2,-1 15 6,1 0-1,-1 0 0,-1 0 0,0 0 1,-3-14-1,1 22 11,2 10-16,0-1-39,1 1 0,1 0 0,-1-1-1,1 1 1,0-1 0,1 1 0,0-1 0,0 1 0,1-1 0,-1 0 0,2 0-1,-1 0 1,1 0 0,0-1 0,0 1 0,1-1 0,0 0 0,0-1 0,0 1-1,11 7 1,4-2-2260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9:31.64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7 364 31214,'-2'12'296,"0"-4"-181,1-1-1,0 1 1,1 0 0,-1 0 0,1 0 0,2 8-1,-2-15-109,1 1-1,0-1 1,0 0-1,0 1 1,-1-1-1,1 0 0,1 0 1,-1 0-1,0 0 1,0 0-1,0 0 1,0 0-1,1-1 1,-1 1-1,0 0 0,1-1 1,-1 1-1,1-1 1,-1 1-1,1-1 1,-1 0-1,1 1 0,-1-1 1,1 0-1,-1 0 1,1 0-1,-1 0 1,2-1-1,2 1 10,0 0 1,0 0-1,0-1 1,0 0-1,-1 0 1,1 0-1,0 0 1,4-3-1,-4 1-9,-1-1-1,1 1 0,-1-1 1,0 0-1,0 0 1,-1-1-1,1 1 0,-1-1 1,0 0-1,0 0 0,0 0 1,-1 0-1,0 0 1,0-1-1,0 1 0,1-12 1,2-5 3,-2-1 0,1-42 0,-4-184 37,-1 248-28,-1 10-19,-2 17-7,3-16 7,-2 37 4,7 83 0,-3-117-1,1 0 0,0 0-1,1 0 1,0-1 0,1 1 0,0-1 0,1 0 0,1 0 0,0-1 0,1 1 0,11 15 0,-15-24-1,1 0 0,-1 0 0,1 0 0,0 0 0,-1 0 0,1-1 0,1 1 0,-1-1 0,0 0 0,1 0 0,-1-1 0,1 1 0,-1-1 0,1 0 0,-1 0 0,1-1 0,0 0 0,0 1 0,5-2 0,-7 1 0,1 0 0,-1-1 0,0 1 0,0-1 0,0 0 0,0 0 0,0 0 0,-1 0 0,1 0 0,0-1 0,0 1 0,-1-1 0,1 0 0,-1 0 0,1 0 0,-1 0 0,0 0 0,0 0 0,0-1 0,0 1 0,0-1 0,-1 1 0,1-1 0,-1 0 0,0 0 0,1 1 0,-1-1 0,0 0 0,0-5 0,1 1-1,-1 0 0,-1 0 1,1 0-1,-1 1 0,0-1 0,-1 0 0,0 0 1,0 0-1,-4-13 0,4 16 1,-1 1-1,0-1 1,1 1-1,-1 0 1,-1 0 0,1-1-1,0 1 1,-1 0 0,1 1-1,-1-1 1,0 0-1,0 1 1,0 0 0,0 0-1,-1 0 1,1 0 0,0 0-1,-1 0 1,0 1-1,-4-2 1,26 7-110,0-1 1,0-1-1,0-1 0,29-1 0,-19-1-851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6:52.8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126 10 31518,'-14'0'59,"5"0"12,0 0 1,0 0 0,1 1-1,-1 0 1,0 0-1,-9 4 1,15-4-61,1 0 0,-1 0 0,1 0 0,0 1 1,0-1-1,0 1 0,-1 0 0,2-1 0,-1 1 0,0 0 0,0 0 0,1 0 1,-1 0-1,1 1 0,-1-1 0,1 0 0,0 1 0,0-1 0,0 1 0,0-1 1,1 1-1,-1-1 0,0 1 0,1 5 0,-1-4 0,1 0 0,-1 0 0,1 0 0,0 0 0,0 0-1,1-1 1,-1 1 0,1 0 0,0 0 0,0 0 0,0 0 0,0 0 0,1-1-1,-1 1 1,1-1 0,0 1 0,0-1 0,5 6 0,-4-6-8,1 0 0,0 0 0,0 0 0,0 0 0,0-1 1,1 1-1,-1-1 0,1 0 0,0-1 0,-1 1 0,1-1 0,0 0 0,0 0 0,7 0 1,-2 1 7,0-1 1,0-1-1,0 0 1,0 0 0,0-1-1,12-2 1,-19 2-10,0 0-1,-1 0 1,1 0 0,-1 0 0,1 0-1,-1 0 1,0-1 0,1 1 0,-1-1-1,0 1 1,0-1 0,0 0 0,0 0 0,-1 0-1,1 0 1,0 0 0,-1 0 0,1-1-1,-1 1 1,0 0 0,0-1 0,0 1-1,0-1 1,0 0 0,0 1 0,-1-1 0,1-4-1,0 2 1,-1 0 1,1-1-1,-1 1 0,0-1 0,0 1 0,-1 0 0,0-1 0,0 1 0,0 0 1,0-1-1,-1 1 0,0 0 0,0 0 0,-5-7 0,5 9-4,0 0 1,-1 0-1,0 0 0,0 1 1,0-1-1,0 1 0,0 0 1,0 0-1,0 0 0,-1 0 1,1 0-1,-1 1 0,0 0 1,1-1-1,-1 1 0,0 1 0,0-1 1,1 0-1,-1 1 0,0 0 1,-5 0-1,4 0-9,1 0-18,0 0 0,0 0 0,0 0 0,0 1 0,0-1 0,0 1 0,0 0 0,-8 3 0,-11 13-595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9:32.27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119 35 29389,'1'0'94,"0"0"0,-1-1 0,1 1 0,-1 0 0,1-1 0,-1 1 0,1 0 0,-1-1 0,1 1-1,-1-1 1,0 1 0,1-1 0,-1 1 0,1-1 0,-1 1 0,0-1 0,0 1 0,1-1 0,-1 1-1,0-1 1,0 0 0,0 1 0,1-1 0,-1 1 0,0-1 0,0 0 0,0 1 0,0-1-1,0 1 1,0-1 0,0 0 0,0 1 0,-1-1 0,1 1 0,0-1 0,0 0 0,-1 0 0,0 0-106,1 0 0,-1 0 0,0 0 1,0 0-1,0 0 0,0 0 1,0 1-1,0-1 0,0 0 0,0 1 1,0-1-1,0 1 0,0-1 1,0 1-1,0-1 0,-1 1 0,1 0 1,-2-1-1,-2 0 12,0 1 0,-1-1 0,1 1 0,-1 0 0,1 1 0,0-1 0,-1 1 0,1 0 0,0 0 0,0 0 0,-8 4 0,11-4 0,-1 1 0,1 0 0,0 0 0,0 0 0,0 0 0,0 0 0,0 1 0,0-1 0,0 0 0,1 1 0,-1-1 0,1 1 0,-1 0 0,1 0 0,0-1 0,0 1 0,1 0 0,-1 0 0,1 0 0,-1 0 0,1 0 0,0 4 0,-1-2 0,0 0 0,1 0 0,0 0 0,0 0 0,0 0 0,1 0 0,-1 0 0,1 0 0,0 0 0,1 0 0,-1 0 0,1 0 0,0-1 0,0 1 0,0-1 0,1 1 0,0-1 0,0 0 0,0 0 0,0 0 0,1 0 0,-1-1 0,1 1 0,0-1 0,0 0 0,0 0 0,0-1 0,1 1 0,6 2 0,1-1 0,1 0-1,-1 0 1,1-2 0,0 1 0,0-2-1,0 0 1,0 0 0,25-3 0,-38 2-1,3 0-6,1 0 0,-1 0 0,0-1 0,0 1 0,0-1 0,0 0 0,0 0 0,0 0 0,0 0 0,0 0 0,0-1 0,0 1 0,0-1 0,4-3 0,6-14-3649,-7 2-12637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9:32.82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153 366 31775,'1'-15'252,"0"9"-167,0 0 0,0-1 0,-1 1 0,0 0 0,-1 0 0,-1-10-1,2 14-80,-1 0-1,0 0 0,1 1 0,-1-1 0,0 0 0,0 1 0,-1-1 1,1 0-1,0 1 0,0 0 0,-1-1 0,1 1 0,-1 0 0,1 0 0,-1 0 1,0 0-1,1 0 0,-1 0 0,0 0 0,0 0 0,1 1 0,-1-1 1,0 1-1,0-1 0,-2 1 0,-2-2-2,0 1 0,0 0 0,1 1 0,-1-1 0,0 1 1,0 1-1,0-1 0,1 1 0,-1 0 0,-8 2 0,11-2-1,1 0 0,-1 0 0,1 1 1,0-1-1,-1 1 0,1 0 0,0-1 0,0 1 0,0 0 1,0 0-1,1 0 0,-1 0 0,0 1 0,1-1 0,-1 0 1,1 1-1,0-1 0,0 1 0,0-1 0,0 1 0,0 0 1,1-1-1,-1 6 0,0-3 0,0 0 0,0 0 0,1 0 0,0 0 0,0 0 0,0 0 0,1 0 0,-1 0 0,1-1 0,0 1 0,1 0 0,-1 0 0,1 0 0,3 5 0,-3-7 0,0 0 0,1-1 0,-1 1 0,1 0 0,0-1 0,0 0 0,0 1 0,0-1 0,0 0 0,0-1 0,0 1 0,1-1 0,-1 1 0,1-1 0,-1 0 0,1 0 0,0 0 0,-1-1 0,8 1 0,-5 0 0,-1-1 0,1 1 0,0-1 0,-1-1 0,1 1 0,0-1 0,-1 0 0,1 0 0,-1 0 0,1-1 0,-1 0 0,0 0 0,8-5 0,-8 4 0,-1 0 0,0-1 0,-1 0 0,1 0 0,-1 0 0,1 0 0,-1 0 0,0-1 0,-1 1 0,1-1 0,-1 0 0,0 0 0,0 0 0,2-9 0,2-18 0,-1-1 0,-1 0 0,-2 0 0,-3-59 0,0 29 0,2 48 3,0 12-2,-1 0 0,0 0 0,1-1 0,-1 1 0,-1 0 0,1-1 0,0 1 0,-1 0 0,0 0 0,1 0 0,-1-1 0,-2-3 0,0 7-1,1 8 0,-1 36 11,1 1-1,7 74 1,-3-101-18,1 0 0,1-1 1,0 1-1,1-1 0,1 0 0,1 0 0,0-1 0,13 21 1,-8-22-317,1-8-846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9:33.50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 24 30222,'0'0'13,"0"0"0,-1 0 1,1 0-1,0 0 0,0 0 1,-1 0-1,1 0 0,0 0 0,-1 0 1,1 0-1,0-1 0,0 1 1,0 0-1,-1 0 0,1 0 1,0 0-1,0-1 0,0 1 0,-1 0 1,1 0-1,0 0 0,0-1 1,0 1-1,0 0 0,0 0 0,-1-1 1,1 1-1,0 0 0,0 0 1,0-1-1,0 1 0,0 0 1,0-1-1,0 1 0,0 0 0,0 0 1,0-1-1,0 1 0,0 0 1,0-1-1,0 1 0,0 0 1,0 0-1,1-1 0,-1 1 0,0 0 1,0 0-1,0-1 0,0 1 1,0 0-1,1 0 0,19-8 801,28 3 146,44 5-947,-91 0-12,1 1-1,-1-1 1,1 1-1,-1-1 0,1 1 1,-1 0-1,0 0 1,1 0-1,-1 0 0,0 0 1,0 0-1,0 0 1,0 0-1,0 0 0,0 1 1,0-1-1,0 0 1,0 1-1,0-1 0,-1 1 1,1-1-1,-1 1 1,1-1-1,-1 1 0,1-1 1,-1 1-1,0 2 1,4 44 6,-6 102-4,-1-32 4,14 131-1,12 163 26,-23-407-32,0-1 0,0 1 0,0 0 0,-1-1 0,0 1 0,0 0 0,0-1 0,-1 1 0,1-1 0,-1 1 0,0-1 0,0 0 0,-1 0 0,1 0 0,-6 6 0,6-8 0,-1 1 0,0-1 0,0 0 0,0 0 0,-1 0 0,1 0 0,0-1 0,-1 1 0,1-1 0,-1 0 0,1 0 0,-1 0 0,0-1 0,1 1 0,-1-1 0,0 0 0,0 0 0,1 0 0,-1 0 0,-4-2 0,6 2 0,1-1-1,0 1 1,-1-1 0,1 1-1,0-1 1,0 0 0,0 1-1,0-1 1,-1 0-1,1 0 1,0 0 0,0 0-1,0 0 1,1 0 0,-1 0-1,0 0 1,0 0 0,1 0-1,-1-1 1,0 1 0,1 0-1,-1-1 1,1 1 0,-1-3-1,-4-35-113,4 12-211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9:33.86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26 31711,'0'0'896,"12"0"-832,15-6-32,8 3-16,2-3-16,-6 3 0,-3-3-16,-7 4-48,-13 2-624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9:34.19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11 31454,'2'6'673,"25"-4"-305,8-2-272,6 0-80,-2 0-16,-8-9-16,-8-1-432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9:34.66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111 17 31598,'1'0'19,"-1"0"0,0 0-1,0 0 1,0-1-1,0 1 1,0 0-1,0 0 1,1-1 0,-1 1-1,0 0 1,0 0-1,0-1 1,0 1-1,0 0 1,0 0-1,0-1 1,0 1 0,0 0-1,0 0 1,0-1-1,0 1 1,0 0-1,0 0 1,0-1-1,0 1 1,-1 0 0,1 0-1,0 0 1,0-1-1,0 1 1,0 0-1,0 0 1,0 0 0,-1-1-1,1 1 1,0 0-1,0 0 1,0 0-1,-1 0 1,1-1-1,0 1 1,0 0 0,-1 0-1,1 0 1,0 0-1,0 0 1,0 0-1,-1 0 1,1 0-1,-1 0 1,-24-5 173,-35 3-344,55 2 222,5 0-68,-1 0 0,1 0 0,-1 0 0,0 0 0,1 1 0,-1-1 0,1 0 1,-1 0-1,0 1 0,1-1 0,-1 0 0,1 1 0,-1-1 0,1 1 0,-1-1 0,1 1 0,0-1 0,-1 1 0,1-1 0,-1 1 0,1-1 1,0 1-1,0-1 0,-1 1 0,1 0 0,0-1 0,-1 2 0,-3 26 15,8 30-12,-4-58-5,4 38 3,19 274 26,-23 219-29,1-501 0,9 56 0,-7-73 0,0-1 0,0 0 0,1 0 0,1 0 0,0 0 0,13 21 0,-16-30 0,0 0 0,1 0 0,-1-1 0,1 1 0,0-1 0,0 1 0,0-1 0,0 0 0,1 0 0,-1-1 0,0 1 0,1 0 0,-1-1 0,1 0 0,-1 0 0,1 0 0,0 0 0,0-1 0,-1 0 0,1 1 0,5-2 0,-4 1 0,-1 0 0,1-1 0,-1 1-1,1-1 1,-1 0 0,1-1-1,-1 1 1,0-1 0,0 0-1,0 0 1,0 0 0,0 0-1,0-1 1,0 0 0,-1 0-1,0 0 1,4-3 0,24-42-272,-18 21-507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9:35.21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0 131 32239,'1'-5'36,"0"-1"1,0 1-1,1-1 0,-1 1 1,1 0-1,0 0 1,1 0-1,-1 0 1,1 0-1,0 0 0,0 1 1,1-1-1,5-5 1,-4 4-35,0 0 1,0-1 0,-1 1-1,0-1 1,0 0-1,3-9 1,-12 43-3,0 0 0,2 0 0,1 0 0,2 39 0,-3 50 0,2-111 0,1 0 0,-1 1 0,0-1 0,-1 0 0,1 0 0,-1 0 0,0 0 0,-4 7 0,-4-11 0,8-1 0,10 0 0,124 0-205,-114 0-406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9:36.44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63 22 31518,'1'-1'33,"-1"1"0,0-1-1,0 1 1,0-1-1,0 1 1,0-1 0,0 1-1,0 0 1,0-1-1,0 1 1,0-1 0,0 1-1,0-1 1,0 1-1,0-1 1,0 1 0,0-1-1,0 1 1,-1 0-1,1-1 1,0 1 0,0-1-1,0 1 1,-1 0-1,1-1 1,0 1 0,-1 0-1,1-1 1,0 1-1,-1 0 1,1 0 0,0-1-1,-1 1 1,1 0-1,-1-1 1,-13 13 151,-9 27-293,18-28 109,1 1 0,1 0 0,0 0 0,1 0 0,0 0 0,1 1 0,0-1 0,1 0 0,3 26 0,-2-36 0,-1 1 0,1 0 0,0-1 0,0 1 0,0-1 0,0 1 0,1-1 0,-1 1 0,1-1 0,-1 0 0,1 1 0,0-1 0,0 0 0,0 0 0,0-1 0,0 1 0,0 0 0,3 1 0,0 0 0,-1-1 0,1 0 0,0 0 0,0 0 0,0-1 0,0 1 0,0-1 0,0 0 0,10 0 0,-10-1 0,-1 0 0,1 0 0,0-1 0,0 1 0,-1-1 0,1 0 0,0-1 0,-1 1 0,1-1 0,6-3 0,-8 3 0,-1 1 0,0-1 0,1 0 0,-1 1 0,0-1 0,0 0 0,0 0 0,-1 0 0,1 0 0,0-1 0,-1 1 0,0 0 0,1-1 0,-1 1 0,0-1 0,0 0 0,0 1 0,-1-1 0,1-2 0,0-5 0,0 1 0,-1 0 0,0 0 0,0-1 0,-1 1 0,-1 0 0,0 0 0,0 0 0,0 0 0,-6-11 0,6 13 0,-1 0 0,-1 1 0,1 0 0,-1-1 0,-1 1 0,1 1 0,-1-1 0,0 0 0,0 1 0,0 0 0,-1 1 0,0-1 0,-8-5 0,11 9 1,-1-1 0,1 1 0,0 0 0,-1 0 0,1 0 0,-1 0 0,1 1 0,-1-1 0,1 1 0,-1 0 0,-3 0 0,5 0-18,1 1-1,-1-1 1,0 0 0,0 1-1,0-1 1,0 1 0,1-1-1,-1 1 1,0 0 0,1 0-1,-1 0 1,0 0 0,1 0-1,-1 0 1,1 0 0,0 0-1,-1 1 1,1-1 0,0 0-1,-2 3 1,-6 18-1136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9:35.93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5 204 32287,'0'-23'68,"1"1"1,2-1 0,0 1-1,1 0 1,1 0-1,11-30 1,-15 49-69,-1 3 0,1-1 0,-1 0 0,0 0 0,0 0 0,0 1 0,1-1 0,-1 0 0,1 0 0,-1 1 0,0-1 0,1 0 0,-1 1 0,1-1 0,-1 1 0,1-1 0,0 0 0,-1 1 0,1-1 0,0 1 0,-1 0 0,1-1 0,1 0 0,-1 3 0,0-1 0,-1 0 0,1 1 0,0-1 0,-1 1 0,1-1 0,-1 1 0,0-1 0,0 1 0,1-1 0,-1 1 0,0 2 0,0-2 0,4 66 0,-4 67 0,-2-48 0,2-83 0,-3 34 0,3-37 0,-1 0 0,1 0 0,0 0 0,-1 0 0,1 0 0,-1 0 0,1 0 0,-1 0 0,0 0 0,1 0 0,-1 0 0,0-1 0,0 1 0,1 0 0,-1 0 0,0-1 0,0 1 0,0-1 0,0 1 0,0-1 0,0 1 0,0-1 0,0 1 0,0-1 0,0 0 0,0 1 0,0-1 0,0 0 0,0 0 0,-2 0 0,-7 0 0,-8 0 0,29 4 0,25 0-15,0-1 0,37-1 0,-73-2-244,0-2-654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9:36.96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163 43 28285,'-1'-2'256,"1"0"0,0 0 1,-1 0-1,1 0 0,-1 0 1,0 0-1,1 0 0,-1 0 0,0 0 1,0 0-1,0 0 0,-1 1 0,1-1 1,0 0-1,-1 1 0,1-1 0,-3-1 1,1 2-274,1 0 1,-1 0 0,0 0 0,0 0-1,-1 0 1,1 0 0,0 1 0,0 0-1,0-1 1,-7 2 0,6-1 17,1 0-1,-1 1 1,0 0 0,0-1-1,0 2 1,0-1 0,1 0-1,-1 1 1,0-1 0,1 1-1,0 0 1,-1 0 0,1 1-1,0-1 1,0 1 0,0 0-1,0-1 1,1 1 0,-1 0-1,1 1 1,0-1 0,-1 0-1,2 1 1,-1-1 0,-2 6-1,0 1 0,0 1 0,0 0 0,2 1 0,-1-1 0,1 1-1,1-1 1,-1 19 0,2-29 0,0 1 0,0-1 0,1 1 0,-1-1 0,0 1 0,1-1 0,-1 1 0,1-1 0,-1 1 0,1-1 0,0 0 0,-1 1 0,1-1 0,0 0 0,0 0 0,0 1 0,0-1 0,0 0 0,0 0 0,0 0 0,1 0 0,1 1 0,1 0 0,-1-1 0,1 1 0,0-1 0,-1 0 0,1 0 0,0 0 0,0 0 0,0-1 0,5 1 0,-4-1 0,1 0 0,-1 0 0,1-1 0,-1 1 0,1-1 0,-1-1 0,0 1 0,0-1 0,1 1 0,-1-1 0,0-1 0,0 1 0,8-7 0,-9 5 0,-1 0 0,0-1 0,0 1 0,0-1 0,-1 1 0,0-1 0,0 0 0,0 0 0,0 0 0,-1 0 0,0 0 0,0 0 0,0-1 0,0 1 0,-1 0 0,0 0 0,0-1 0,-2-7 0,2 10 0,-1-1 0,1 1 0,-1-1 0,0 1 0,0 0 0,0 0 0,0-1 0,-1 1 0,0 0 0,1 0 0,-1 0 0,0 0 0,0 0 0,0 1 0,-1-1 0,1 1 0,-1-1 0,0 1 0,1 0 0,-1 0 0,0 0 0,0 0 0,0 1 0,0-1 0,-1 1 0,1 0 0,0 0 0,-5-1 0,-22-1 3,28 3-20,1 0 0,-1 0 0,0 0 0,1 0-1,-1 0 1,0 1 0,1-1 0,-1 0 0,1 1 0,-1-1 0,0 1-1,1 0 1,-1 0 0,1-1 0,0 1 0,-2 1 0,-5 16-751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6:53.2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31887,'2'0'304,"29"0"-208,12 0 80,8 0-80,3 0-64,-5 0-32,-8 0 0,-8 0-240,-16 0-1921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9:37.55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73 31 31951,'0'-1'20,"0"0"0,0 0 0,0 0 0,0 0 0,0 0 1,0 0-1,0 0 0,0 0 0,1 0 0,-1 0 0,0 0 0,1 0 1,-1 0-1,1 0 0,-1 0 0,1 1 0,-1-1 0,1 0 1,0 0-1,-1 0 0,1 1 0,0-1 0,0 0 0,-1 1 1,1-1-1,0 1 0,0-1 0,0 1 0,0-1 0,0 1 0,0 0 1,0-1-1,0 1 0,0 0 0,0 0 0,0 0 0,0 0 1,0 0-1,0 0 0,1 0 0,54-1-136,-39 2 187,8-1-72,3 1 19,45-6 0,-73 5-18,0 0 0,0 0 0,0 0 0,0 0 0,0 0 0,1 0 0,-1 0 0,0 0 0,0 0 0,0 0 0,0 0 0,0 0 0,0 0 0,1 0 0,-1 0 0,0 0 0,0 0 0,0 0 0,0 0 0,0 0 0,0 0 0,1 0 0,-1 0 0,0 1 0,0-1 0,0 0 0,0 0 0,0 0 0,0 0 0,0 0 0,0 0 0,0 0 0,0 1 0,0-1 0,1 0 0,-1 0 0,0 0 0,0 0 0,0 0 0,0 0 0,0 1 0,0-1 0,0 0 0,0 0 0,0 0 0,0 0 0,0 0 0,0 0 0,0 1 0,0-1 0,-1 0 0,1 0 0,0 0 0,0 0 0,0 0 0,0 0 0,0 1 0,0-1 0,0 0 0,0 0 0,0 0 0,0 0 0,0 0 0,-1 0 0,1 0 0,0 0 0,0 0 0,-1 3 0,-11 28 0,1 1 0,2 1 0,1-1 0,-5 55 0,9 345 0,21-281 0,-9-101 0,1 75 0,-8-121 0,-1 1 0,0 0 0,-1 0 0,1 0 0,-1 0 0,0 0 0,0 0 0,0-1 0,-1 1 0,0-1 0,-2 5 0,2-6 0,0-1 0,0 1 0,-1-1 0,1 0 0,-1 0 0,1 0 0,-1 0 0,0-1 0,1 1 0,-1-1 0,0 0 0,0 0 0,0 0 0,0 0 0,-1 0 0,1 0 0,0-1 0,-4 1 0,-10 0-38,-1 1 1,1-2-1,-1-1 1,1 0-1,-1-1 0,1 0 1,0-2-1,0 0 0,-19-8 1,21 6-1652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9:39.77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146 87 32031,'0'-2'21,"0"0"0,-1 1 0,1-1 0,-1 0 0,0 1 0,0-1 0,1 0 0,-1 1 0,0-1 0,0 1 0,0-1 0,-1 1 0,1 0 0,0 0 0,0-1 0,-1 1 0,1 0 0,-1 0 0,1 0 0,-1 0 1,1 0-1,-1 1 0,0-1 0,1 0 0,-1 1 0,0 0 0,0-1 0,1 1 0,-1 0 0,0 0 0,-3 0 0,2-1-21,0 1 0,0 0 0,-1 0 0,1 0 0,0 0 0,0 0 1,0 1-1,0-1 0,0 1 0,0 0 0,0 0 0,0 0 0,0 1 0,1-1 0,-1 0 0,0 1 0,1 0 0,-1 0 1,-2 2-1,0 4 0,0-1 1,1 1 0,0 0 0,0 0 0,1 0-1,0 0 1,1 1 0,-1 0 0,-1 17 0,1 7 1,1 43 1,2-60-3,0-7 0,1 1 0,-1-1 0,2 0 0,-1 1 0,6 15 0,-6-22 0,0 0 0,0 0 0,0-1 0,0 1 0,1-1 0,-1 1 0,1-1 0,0 1 0,0-1 0,0 0 0,0 0 0,0 0 0,0 0 0,1 0 0,-1 0 0,0-1 0,1 1 0,0-1 0,-1 0 0,1 0 0,0 0 0,4 1 0,-4-1 0,0 0 1,0 0-1,0-1 0,0 1 0,1-1 1,-1 0-1,0 0 0,0 0 1,1 0-1,-1-1 0,0 1 1,0-1-1,0 0 0,0 0 0,0 0 1,0 0-1,0-1 0,0 1 1,0-1-1,0 1 0,-1-1 1,1 0-1,-1 0 0,1-1 0,-1 1 1,4-5-1,-2 0 1,-1 0-1,1 0 1,-2-1 0,1 1 0,-1-1-1,0 1 1,0-1 0,-1 0 0,0 1-1,-1-12 1,0-51-1,-15-115 0,14 160 4,0 10 12,0 24-4,1 33-12,1-1 0,1 1 0,3 0 0,19 79 0,-18-100 0,0 0 0,2-1 0,1 0 0,0-1 0,22 35 0,-29-52-10,-1-1 0,0 1 0,1 0 0,0 0 0,-1-1 0,1 1 0,0-1 0,0 0 0,0 1 0,0-1 0,0 0 0,0 0 0,0 0 0,0-1 0,0 1 0,0 0 0,1-1 0,-1 1 0,0-1 0,1 0 1,-1 0-1,4 0 0,9-1-817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9:40.12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32559,'1'56'69,"2"0"1,18 100-1,-14-127-72,-3-14-12,-1-1-1,0 1 1,1 21 0,-4-35-249,-1-2-1374,-4-6-3391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9:40.45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7 8 31342,'-6'-4'1329,"22"4"-1297,25 0-16,17 0 0,3 0-16,1 0 0,-6 0 0,-13 0-16,-12 0-160,-13-4-1169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9:43.71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247 57 31358,'0'-2'32,"0"0"-1,0 0 0,0 0 0,0 0 0,0-1 0,0 1 0,-1 0 1,1 0-1,-1 0 0,0 0 0,1 0 0,-1 0 0,0 0 1,0 0-1,0 0 0,-1 0 0,1 0 0,0 1 0,-1-1 1,1 0-1,-1 1 0,1-1 0,-1 1 0,0 0 0,1-1 0,-1 1 1,0 0-1,0 0 0,0 0 0,0 0 0,0 1 0,0-1 1,0 0-1,-1 1 0,1 0 0,0-1 0,0 1 0,0 0 1,-1 0-1,1 0 0,0 0 0,-2 1 0,-3 0-30,0 0-1,0 1 0,0 0 1,1 0-1,-1 0 0,1 1 1,-1 0-1,1 0 0,0 1 1,0-1-1,1 1 1,-8 7-1,2 0 1,0 1 0,1 0 0,1 0 1,0 1-1,1 0 0,-11 24 0,15-28 0,1-1-1,0 1 1,0 0-1,1 1 1,0-1 0,1 0-1,0 0 1,1 1 0,-1-1-1,2 1 1,-1-1-1,4 13 1,-3-17-1,1 0 1,0-1-1,0 1 0,0 0 1,0 0-1,1-1 0,0 0 1,0 1-1,0-1 0,1 0 0,-1 0 1,1-1-1,0 1 0,0-1 1,0 0-1,0 0 0,1 0 1,-1-1-1,1 1 0,0-1 1,0 0-1,0-1 0,0 1 1,5 0-1,12 3 2,0-1-1,0-1 1,0-2-1,26 0 1,-41-1-1,-1 0 0,1-1 0,0 0 0,-1 0 0,1 0 0,-1-1 0,1 0 0,-1 0 0,8-5 0,-11 6-7,0-1 0,0 0-1,0 0 1,0 0 0,-1-1 0,1 1-1,-1 0 1,1-1 0,-1 0 0,0 0-1,0 1 1,0-1 0,-1 0 0,1-1-1,-1 1 1,0 0 0,1 0 0,-1-1-1,1-5 1,-1-9-375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9:44.07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19 30830,'0'0'1473,"0"-1"-1361,24-1 32,11 2-64,6-2-64,1 0 16,-5 0-32,-2 0 0,-11 0 0,-5-1 0,-11 1-16,-14 2-5955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9:44.40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28 31534,'25'0'321,"10"0"15,6 0-176,0 0-48,-2 0-32,-6-3-80,-8-7 0,-7 5-112,-7-5-496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9:44.98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41 119 32367,'1'-14'57,"0"0"0,0 0 0,1 1 1,1-1-1,0 0 0,9-21 0,-12 35-57,0 0 0,0 0 0,0 0 0,0 0 0,0 0 0,0 0 0,0 1 0,0-1 0,0 0 0,0 0 0,0 0 0,0 0 0,0 0 0,1 0 0,-1 0 0,0 0 0,0 0 0,0 0 0,0 0 0,0 0 0,0 0 0,0 0 0,0 0 0,0 0 0,0 0 0,0 0 0,0 0 0,0 0 0,0 0 0,1 0 0,-1 0 0,0 0 0,0 0 0,0 0 0,0 0 0,0 0 0,0 0 0,0 0 0,0 0 0,0 0 0,0 0 0,0 0 0,0 0 0,1 0 0,-1 0 0,0 0 0,0 0 0,0 0 0,0 0 0,0 0 0,0 0 0,0 0 0,0 0 0,0 0 0,0 0 0,0 0 0,0-1 0,0 1 0,0 0 0,0 0 0,0 0 0,0 0 0,4 11 0,-1 14 0,9 106 0,3 95 0,-15-161-32,-2-64 32,1-1 0,-1 1 0,0 0 0,0-1 0,0 1 0,0-1 0,1 1 0,-1-1 0,0 0 0,0 0 0,0 0 0,0 0 0,0 0 0,-3-1 0,3 1 0,-61 2 0,62-2 0,1 0 0,0 0 0,0 0 0,-1 0 0,1 1 0,0-1 0,0 0 0,-1 0 0,1 1 0,0-1 0,0 0 0,-1 0 0,1 1 0,0-1 0,0 0 0,0 1 0,0-1 0,0 0 0,0 1 0,-1-1 0,1 0 0,0 1 0,0-1 0,0 0 0,0 1 0,0-1 0,0 0 0,0 1 0,0-1 0,0 0 0,0 1 0,1-1 0,-1 0 0,0 1 0,0-1 0,0 0 0,0 1 0,0-1 0,1 0 0,-1 0 0,0 1 0,0-1 0,0 0 0,1 0 0,-1 1 0,0-1 0,1 0 0,-1 0 0,0 0 0,0 1 0,1-1 0,-1 0 0,0 0 0,1 0 0,-1 0 0,0 0 0,1 0 0,-1 0 0,0 0 0,1 0 0,-1 0 0,0 0 0,1 0 0,-1 0 0,0 0 0,1 0 0,40 3-36,58-3 0,-59 0-1514,-57 0-4175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9:49.69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54 204 30702,'-3'-6'62,"1"-1"1,0 1-1,1 0 1,-1-1-1,1 1 1,0-1-1,1 0 0,0 1 1,0-1-1,0 0 1,1 1-1,0-1 0,0 1 1,1-1-1,-1 1 1,1 0-1,1-1 0,-1 1 1,1 0-1,0 0 1,1 1-1,-1-1 1,1 1-1,0-1 0,1 1 1,-1 1-1,1-1 1,0 0-1,0 1 0,1 0 1,-1 1-1,12-7 1,-15 9-63,-1 0 0,1 0 1,0 1-1,0-1 0,0 0 0,0 1 1,0-1-1,-1 1 0,1-1 1,0 1-1,0 0 0,0 0 0,0 0 1,0 0-1,0 1 0,2-1 1,-2 1-1,-1-1 0,0 1 0,0 0 0,1 0 0,-1-1 0,0 1 0,0 0 0,0 0 0,0 0 0,0 0 0,0 0 0,0 0 0,-1 0 0,1 1 0,0-1 0,-1 0 0,2 2 1,0 6-2,1 0 1,-2-1 0,1 1 0,-1 0 0,0 15 0,-1-16 0,1 8 0,0 0 0,-1 0 0,-1 0 0,0-1 0,-1 1 0,-1 0 0,-1-1 0,0 1 0,-8 18 0,-3-5-4,-2 0-1,0 0 1,-2-2-1,-1 0 1,-30 29-1,48-53 5,0-1-1,-1 0 0,1 1 1,-1-1-1,1 0 0,-1 0 1,-4 2-1,6-5 1,1 1 0,0 0 0,0-1 1,-1 1-1,1 0 0,0-1 0,0 1 0,-1 0 0,1-1 1,0 1-1,0-1 0,0 1 0,0 0 0,0-1 0,0 1 1,0-1-1,0 1 0,0-1 0,0 1 0,0 0 0,0-1 1,0 1-1,0-1 0,0 1 0,0-1 0,0 1 0,0 0 1,0-1-1,1 1 0,-1-1 0,0 1 0,2-4 1,0 1-1,0 0 0,1 0 0,-1 0 1,1 0-1,-1 0 0,1 1 1,0-1-1,0 1 0,0 0 0,0 0 1,1 0-1,-1 0 0,0 0 1,1 1-1,0-1 0,6 0 0,-2-1-1,1 1-1,-1 0 1,1 1-1,0 0 1,-1 0-1,18 2 1,-23 0 1,0 0 1,0 0-1,0 0 1,0 1 0,0-1-1,-1 1 1,1-1-1,0 1 1,-1 0-1,1 0 1,-1 0-1,0 1 1,0-1-1,0 1 1,0-1-1,0 1 1,3 5-1,-4-5-7,1 0-1,0 0 1,0 0 0,0 0 0,1 0-1,-1-1 1,1 1 0,-1-1 0,1 0-1,0 1 1,0-1 0,0 0-1,0-1 1,1 1 0,-1-1 0,5 2-1,25 0-1667,-15-3-3082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9:50.14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127 118 31358,'4'-71'1321,"-5"71"-1320,1-1 0,-1 0 0,0 0 0,1 0 0,-1 0 0,0 1 0,1-1 0,-1 0 0,0 1 0,0-1 0,0 1 0,0-1 0,1 1 0,-1-1 0,0 1 1,0-1-1,0 1 0,0 0 0,0 0 0,0-1 0,0 1 0,0 0 0,0 0 0,0 0 0,0 0 0,0 0 0,0 0 0,-2 1 0,-32 4 9,31-3-10,-1 1 0,1 0 0,0 1 0,0-1 0,1 1 0,-1-1 0,1 1 0,0 0 0,0 0 0,0 1 0,0-1 0,1 1 0,0-1 0,0 1 0,0 0 0,0 0 0,1 0 0,-2 7 0,-1 7 0,1 1 0,1 0 0,0 28 0,2-42 0,0 0 0,0 0 0,1 0 0,-1 0 0,1 0 0,1 0 0,-1 0 0,1 0 0,0 0 0,0-1 0,4 7 0,-4-10 0,0 1 0,1 0 0,-1-1 0,1 1 0,-1-1 0,1 0 0,0 0 0,0 0 0,0 0 0,0-1 0,0 1 0,0-1 0,1 0 0,-1 0 0,0 0 0,1 0 0,-1 0 0,1-1 0,-1 1 0,5-1 0,-2 0 1,-1 1-1,0-1 1,0 0-1,0 0 1,1 0-1,-1-1 1,0 1-1,0-1 1,0-1-1,0 1 1,0-1-1,0 0 1,0 0-1,-1 0 1,1-1 0,-1 1-1,1-1 1,-1 0-1,0-1 1,0 1-1,-1-1 1,1 1-1,-1-1 1,1 0-1,-1-1 1,0 1-1,-1 0 1,1-1-1,3-9 1,-2 2-1,0-2 0,-1 1 0,0 0 0,-1-1 0,1-27 0,-3 10 0,-5-46 0,5 73 2,-1 0 1,1-1-1,-1 1 1,0 0-1,0 0 1,0-1-1,-1 1 0,0 0 1,1 0-1,-4-3 1,4 8-5,0 1 0,0-1 1,0 1-1,0 0 0,1 0 1,-1-1-1,1 1 1,-1 0-1,1 0 0,0 0 1,-1 0-1,1 2 0,-4 39 1,2 1-1,7 82 0,-4-120-10,0 0 1,0-1-1,0 1 0,1 0 1,0-1-1,0 1 0,0-1 1,1 1-1,-1-1 0,1 0 1,0 0-1,1 0 0,0-1 1,-1 1-1,1-1 1,1 0-1,-1 0 0,5 4 1,10-3-712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6:56.6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301 0 31614,'0'445'1121,"2"-397"-1121,13 72-1,-7-67 4,1 55 0,-9 236 27,1 59-33,17-139 3,0 26 0,-17-204 0,-4 1 0,-23 142 0,2-97 0,-12 207 0,29-129 0,6 447 0,8-527 0,-20 254 0,-3-38 0,9-120 0,-1 325 0,4-84 0,-41-48 0,4-83 0,-7 948 0,48-1145 0,-26 194 0,-12 98 0,21 11 0,-2 178 0,19-546 0,12 89 0,-7-104 0,-3 87 0,-3-80 0,-11 118 0,10-142 0,2 31 0,0-67 0,1-1 0,0 1 0,0 0 0,0 0 0,1-1 0,0 1 0,0-1 0,1 1 0,4 8 0,14 18 0,-19-61-61,-2 1-118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9:50.51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 22314,'0'0'10405,"0"25"-10405,2 20 0,3 7 16,-1 9-16,0-6 0,2-7 0,-4-1 0,2-10-16,-4-8-16,2-6-64,-2-12-144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9:50.84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11 28605,'0'0'3682,"25"0"-3602,16 0 64,10 0-80,7 0-64,-2 0 0,-9-2-32,-8-7-945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9:51.17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0 117 31935,'0'-4'30,"0"0"1,0 0 0,1 0-1,-1 0 1,1 0 0,0 0-1,0 0 1,1 0 0,-1 0-1,1 0 1,-1 1 0,1-1-1,1 0 1,-1 1 0,0 0 0,1 0-1,-1-1 1,1 1 0,0 1-1,0-1 1,0 0 0,1 1-1,-1 0 1,0 0 0,7-4-1,-3 3-27,0-1 0,0 1-1,1 0 1,-1 0 0,1 1-1,-1 0 1,1 0 0,0 1-1,0 0 1,-1 0 0,11 1-1,-14 0-2,-1 0 1,1 0-1,-1 1 0,0-1 0,1 1 0,-1 0 0,0 0 0,1 0 0,-1 1 0,0-1 0,0 1 1,0 0-1,0-1 0,0 1 0,0 1 0,-1-1 0,1 0 0,-1 1 0,1-1 0,-1 1 0,0 0 1,0 0-1,0-1 0,0 2 0,-1-1 0,3 6 0,-1 2 0,0 1 0,-1-1 0,-1 0 0,1 1 0,-2 0 0,0-1 0,0 1 0,-1-1 0,0 1 0,-1-1 0,-1 1 0,0-1 0,0 0 0,-1 0 0,0-1 0,-1 1 0,0-1 0,-1 0 0,0 0 0,-14 18 0,2-6 0,0 0 0,-2-1 0,0-1 0,-1 0 0,-39 26 0,50-42 0,11-9 0,-1 4 0,2-8 0,1 0 0,0 1 0,0-1 0,1 1 0,0 0 0,0 0 0,1 0 0,0 1 0,0-1 0,1 1 0,0 0 0,0 1 0,1 0 0,-1 0 0,1 0 0,11-6 0,-16 10-3,0 1 0,0 0 0,0 0-1,0 1 1,1-1 0,-1 0 0,0 1 0,0-1 0,0 1 0,1 0-1,-1 0 1,0-1 0,0 2 0,1-1 0,-1 0 0,0 0 0,0 1 0,1-1-1,-1 1 1,0 0 0,0-1 0,2 2 0,1 2 36,0 0 0,0 0 0,0 0 0,-1 0 0,0 1 1,6 6-1,-8-7-162,1 0 0,0 0 1,0 0-1,0-1 0,1 0 1,-1 1-1,1-1 0,-1-1 1,1 1-1,0 0 0,0-1 1,1 0-1,-1 0 0,0 0 1,1 0-1,7 1 0,13-2-4214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9:51.53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141 126 30782,'3'-14'322,"-1"0"1,0-1-1,-1 1 1,-1 0-1,-2-18 0,2 31-320,0 0 0,0 0 0,0 0 0,-1 0 0,1 1 0,0-1-1,-1 0 1,1 0 0,0 0 0,-1 0 0,1 0 0,-1 1 0,1-1-1,-1 0 1,0 0 0,1 1 0,-1-1 0,0 0 0,0 1 0,1-1-1,-1 1 1,0-1 0,0 1 0,-1-1 0,-1 0-1,1 0 0,-1 1 0,0-1-1,0 1 1,1-1 0,-1 1 0,0 0 0,-5 1 0,3-1-1,0 1-1,0 0 1,0 0-1,0 0 1,1 1 0,-1 0-1,0 0 1,1 0-1,-7 4 1,7-2 0,0 1 0,-1 0 0,1 0 0,1 0 0,-1 0 0,1 1 0,0-1 0,0 1 0,1 0 0,-1 0 0,2 0 0,-1 0 0,-1 9 0,1-2 0,0 1 0,1 0 0,1 0 0,0-1 0,3 18 0,-2-25 0,1-1 0,-1 1 0,1-1 0,0 0 0,0 1 0,1-1 0,-1 0 0,1 0 0,0-1 0,1 1 0,-1-1 0,1 1 0,0-1 0,0 0 0,0 0 0,1-1 0,-1 1 0,1-1 0,0 0 0,0 0 0,0-1 0,0 1 0,7 1 0,-1 0 0,0-1 0,0 0 0,0-1 0,1 0 0,-1 0 0,1-1 0,-1-1 0,1 0 0,-1-1 0,20-3 0,-27 3-11,0 0 0,-1-1 0,1 0 0,0 0 1,-1 0-1,0 0 0,1 0 0,-1-1 0,0 1 0,0-1 0,-1 0 0,1 0 0,0 0 0,-1 0 1,0 0-1,0-1 0,0 1 0,0-1 0,0 0 0,-1 1 0,1-1 0,-1 0 0,1-5 1,1-13-753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9:51.87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18 32575,'0'0'80,"0"-2"-16,23-2-48,7 0 16,3-1-32,-2 3 0,-6 2 0,-5 0-32,-7 0-48,-11 0-272,-2 5-1905</inkml:trace>
  <inkml:trace contextRef="#ctx0" brushRef="#br0" timeOffset="1">38 142 31182,'0'5'673,"0"2"-65,8-5-416,15-2-128,8 0-48,4 0-16,-2 0 0,-5 0 0,-5 0 0,-7 0 0,-7 0-32,-7-2-176,-2-3-1009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9:52.30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94 128 32319,'2'-25'149,"0"0"1,-4-46-1,1 71-149,1-1 0,0 1 0,-1-1 0,1 1 0,-1-1 0,1 1 0,-1 0 0,1-1 0,-1 1 0,1 0 0,-1-1 0,1 1 0,-1 0 0,1 0 0,-1-1 0,0 1 0,1 0 0,-1 0 0,1 0 0,-1 0 0,0 0 0,1 0 0,-1 0 0,1 0 0,-1 0 0,0 0 0,0 1 0,-18 2 0,16-1 0,-1 0 0,1 0 0,0 1 0,0 0 0,0-1 0,0 1 0,1 1 0,-1-1 0,1 0 0,0 0 0,0 1 0,0-1 0,0 1 0,0 0 0,1-1 0,0 1 0,-1 4 0,-3 8 0,2-1 0,-4 31 0,6-35 0,0 0 0,0 1 0,2-1 0,-1 0 0,1 0 0,1 1 0,0-1 0,5 14 0,-5-20 0,0-1 0,0 1 0,1-1 0,0 0 0,0 0 0,0 0 0,0 0 0,0 0 0,1-1 0,0 1 0,-1-1 0,1 0 0,1 0 0,-1 0 0,0-1 0,1 1 0,-1-1 0,1 0 0,0-1 0,7 3 0,-2-2 0,0 1 0,-1-2 0,1 1 0,0-2 0,0 1 0,0-1 0,0-1 0,0 1 0,11-4 0,-18 4 0,1-1 0,-1 0 0,0 0 0,0-1 0,1 1 0,-1-1 0,0 1 0,0-1 0,0 0 0,0 0 0,-1 0 0,1-1 0,0 1 0,-1-1 0,0 1 0,0-1 0,0 0 0,0 0 0,0 0 0,0 0 0,-1 0 0,1 0 0,-1 0 0,0-1 0,0 1 0,0 0 0,0-1 0,0-5 0,0-2 0,-1 0 0,0-1 0,-1 1 0,0 0 0,-1-1 0,0 1 0,-1 0 0,0 0 0,-1 1 0,0-1 0,-8-15 0,8 20 0,1 0 0,-1 0 0,0 1 0,0-1 0,-1 1 0,0 0 0,0 0 0,0 1 0,0-1 0,-1 1 0,0 0 0,0 1 0,0-1 0,0 1 0,0 1 0,-1-1 0,1 1 0,-1 0 0,1 0 0,-10 0 0,9 1-20,1 1 1,-1-1-1,1 2 0,-1-1 0,1 1 1,0 0-1,-1 0 0,1 1 0,-8 2 1,-21 16-712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9:53.88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 1 31951,'-2'90'816,"1"166"-816,12 539 0,-4-116 0,-9-398 0,1-276 0,1-1 0,1 1 0,-1 0 0,1-1 0,0 1 0,0 0 0,3 7 0,-4-10 0,1-1 0,0 1 0,0-1 0,0 0 0,0 0 0,0 1 0,0-1 0,0 0 0,0 0 0,1 0 0,-1 0 0,0 0 0,1-1 0,-1 1 0,0 0 0,1-1 0,-1 1 0,1 0 0,-1-1 0,1 0 0,0 1 0,-1-1 0,1 0 0,-1 0 0,1 0 0,1 0 0,-2 0 1,0-1 1,0 1-1,0-1 1,1 0-1,-1 1 0,0-1 1,-1 0-1,1 0 1,0 1-1,0-1 1,0 0-1,0 0 0,-1 0 1,1 0-1,0 0 1,-1 0-1,1 0 0,-1-1 1,1 1-1,-1 0 1,1 0-1,-1 0 0,0 0 1,0-1-1,0 1 1,1 0-1,-2-3 0,2 1-54,-1-1-1,1 1 1,-1-1-1,0 1 1,0-1-1,-1 1 0,1-1 1,-1 1-1,-2-7 1,-12-9-2044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9:58.23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37 31246,'0'-7'221,"4"-19"568,-3 23-460,0 17-195,-1 378-118,0-385-16,1 1 0,-1 0 0,1-1 0,1 1 0,0-1 0,0 0 0,0 0 0,1 1 0,3 6 0,-4-11 0,0 0 0,0 0 0,0 0 0,0 0 0,1-1 0,-1 1 0,1-1 0,-1 0 0,1 0 0,0 1 0,0-2 0,0 1 0,0 0 0,0-1 0,0 1 0,0-1 0,1 0 0,-1 0 0,1 0 0,-1-1 0,6 1 0,-5 0 1,-1-1-1,1 1 1,-1-1 0,1 0 0,-1-1-1,1 1 1,-1 0 0,1-1 0,-1 0-1,1 0 1,-1 0 0,0 0 0,0 0-1,1-1 1,-1 0 0,0 1 0,0-1-1,0 0 1,-1-1 0,1 1 0,0 0-1,-1-1 1,1 1 0,-1-1-1,0 0 1,0 0 0,0 0 0,0 0-1,-1 0 1,1 0 0,-1-1 0,0 1-1,0 0 1,0-1 0,1-5 0,-1 1-1,0 1 1,0-1 0,0 0 0,-1 1 0,0-1 0,-1 0-1,0 1 1,-1-9 0,1 13-2,0 0-1,-1 0 1,1 0 0,-1 0-1,1 0 1,-1 0-1,0 1 1,0-1 0,0 0-1,0 1 1,-1 0 0,1-1-1,-1 1 1,1 0 0,-1 0-1,0 0 1,0 1-1,0-1 1,0 1 0,-5-2-1,-6-1-11,0 1-1,1 0 0,-1 1 0,-1 0 0,1 2 0,-17 0 1,28 0-3,3 0-11,-1 0 0,1 0-1,0 0 1,0 0-1,-1 0 1,1 0 0,0 0-1,-1 0 1,1 0 0,0 0-1,-1 0 1,1 0 0,0 0-1,-1 0 1,1 0 0,0 0-1,0 0 1,-1 0-1,1 0 1,0 1 0,-1-1-1,1 0 1,0 0 0,0 0-1,0 1 1,-1-1 0,1 0-1,0 0 1,0 1 0,0-1-1,-1 0 1,1 0-1,0 1 1,0-1 0,0 0-1,0 0 1,0 1 0,0-1-1,-1 0 1,1 1 0,0-1-1,0 0 1,0 1-1,0-1 1,0 0 0,0 1-1,0-1 1,0 0 0,1 0-1,-1 1 1,0 9-4122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9:58.57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 31967,'0'328'61,"0"-332"-1355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9:58.92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21 29341,'0'0'1889,"6"0"-1457,19 0-143,7 0-145,3 0-112,2-3-32,0-7-304,-4 3-1153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7:02.5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27 187 32351,'-6'0'74,"4"8"20,2 18 60,0-21-140,1 87 1,20 124-1,-19-204-13,41 253 1,-39-256 3,-2-21 7,-1-23 14,-1 31-26,0-50 2,-1-1-1,-15-87 1,-12 25 1,14 67-12,3 0 1,2-1-1,-5-85 0,14 136 9,0 0 0,0-1 0,0 1 0,0 0 0,0 0 0,1-1 0,-1 1 0,0 0 0,0 0 0,0 0 0,0-1 0,0 1 0,0 0 0,0 0 0,1 0 0,-1-1 0,0 1 0,0 0 0,0 0 0,1 0 0,-1 0 0,0 0 0,0-1 0,0 1 0,1 0 0,-1 0 0,0 0 0,0 0 0,0 0 0,1 0 0,-1 0 0,0 0 0,0 0 0,1 0 0,-1 0 0,0 0 0,0 0 0,1 0 0,-1 0 0,0 0 0,0 0 0,0 0 0,1 0 0,-1 0 0,0 1 0,10 2 0,-3 2 0,0 1 0,0 0 0,-1 0 0,0 0 0,0 0 0,-1 1 0,7 9 0,34 60 0,-37-60 0,26 46 0,-12-17 0,36 48 0,-58-91 0,0-1 0,0 1 0,1 0 0,-1-1 0,0 1 0,0-1 0,1 1 0,-1-1 0,1 0 0,-1 0 0,1 1 0,0-1 0,0 0 0,-1-1 0,1 1 0,0 0 0,0 0 0,0-1 0,0 1 0,0-1 0,0 0 0,0 1 0,0-1 0,4 0 0,-4-1 0,0 0 0,0 0 0,1 0 0,-1-1 0,0 1 0,0-1 0,0 1 0,0-1 0,-1 1 0,1-1 0,0 0 0,-1 0 0,1 0 0,-1 0 0,0 0 0,1 0 0,-1-1 0,1-3 0,11-27-2,-3 0-1,0-1 1,-2 0 0,6-67 0,7-28-3,-15 107 0,-3 15 1,-1 10 0,-1 81 3,4 0 0,26 139 0,-28-208 1,1 0 0,1 0 0,0 0 0,0 0 0,15 25 0,-17-35 0,0-1 0,0 0 0,0 0 0,1 0 0,-1 0 0,1-1 0,0 1 0,0-1 0,0 0 0,0 0 0,0-1 0,1 1 0,-1-1 0,1 0 0,0 0 0,0 0 0,0-1 0,0 0 0,0 0 0,0 0 0,8 0 0,-6 0 0,1-1 0,-1-1 0,0 1 0,1-1 0,-1-1 0,0 1 0,0-1-1,0 0 1,0-1 0,0 0 0,-1 0 0,1 0 0,-1-1 0,0 0 0,0 0 0,0 0 0,0-1 0,-1 0 0,0 0 0,0-1 0,0 1 0,-1-1 0,6-9-1,3-10-2,-1 0-1,-1-1 0,-1-1 1,11-49-1,2-5 5,-20 78-3,-1-1-1,1 0 0,-1 1 0,1 0 1,0 0-1,0 0 0,1 0 0,-1 0 1,1 1-1,6-5 0,-2 0 4,-12 7-1,0 1 0,0 0 0,0 0 0,0 0 0,0 1 0,0-1 0,0 1 0,0 0 0,1 0 0,-1 0 0,1 0 0,-1 1 0,1 0 0,0-1 0,0 1 0,0 0 0,0 1 0,1-1 0,-1 0 0,1 1 0,-4 6 0,0 1 0,1 1 0,0-1 0,0 1 0,1 0 0,0 0 0,-2 15 0,4-12 0,0 0 0,0 1 0,2-1 0,0 0 0,0 1 0,2-1 0,3 19 0,-4-29 0,0-1 0,1 0 0,-1 1 0,1-1 0,0 0 0,0 0 0,0 0 0,1 0 0,-1 0 0,1 0 0,0-1 0,0 1 0,0-1 0,1 0 0,-1 0 0,1 0 0,0 0 0,0-1 0,0 0 0,0 1 0,0-1 0,0-1 0,0 1 0,1-1 0,-1 1 0,1-1 0,-1-1 0,6 1 0,-4 0 1,-1 0 0,1-1 0,0 1 0,0-1 0,0-1 0,0 1 0,10-3 0,-14 2 0,0 0-1,0 0 0,0 0 1,-1 0-1,1-1 0,0 1 1,-1 0-1,1-1 0,-1 1 0,1-1 1,-1 0-1,0 1 0,1-1 1,-1 0-1,0 0 0,0 0 1,0 1-1,-1-1 0,1 0 0,0 0 1,-1-1-1,1 1 0,-1 0 1,1-3-1,1-23 2,-1-1 0,0 1 0,-3-1 0,0 1-1,-2-1 1,-10-42 0,-2-12 1,12 62-3,3 20 0,1 4 0,0 34 0,0-19 0,1 6 0,1-1 0,1 1 0,0-1 0,2 0 0,12 35 0,-14-49 0,0 0 0,1 0 0,0 0 0,0 0 0,1-1 0,0 0 0,0 0 0,1 0 0,0 0 0,1-1 0,-1 0 0,2-1 0,-1 1 0,0-1 0,1-1 0,12 7 0,-13-9 0,0 0 1,0-1-1,1 0 1,-1-1-1,0 1 0,1-1 1,0-1-1,-1 1 0,1-1 1,0-1-1,14-2 1,-18 3-1,1-1 0,-1-1 1,0 1-1,0-1 1,0 0-1,1 0 1,-2 0-1,1 0 0,0-1 1,0 1-1,-1-1 1,0 0-1,1 0 0,-1 0 1,0-1-1,0 1 1,-1-1-1,1 0 0,-1 0 1,4-8-1,-2-3 1,0 0-1,0 0 0,-2-1 1,0 1-1,-1-1 0,0 1 0,-3-22 1,2 2-1,-1-4 0,0 0 0,-3 1 0,-1 0 0,-2 0 0,-2 0 0,-1 1 0,-25-58 0,33 111 3,2 17-6,12 83 3,0 21 0,-12-88 1,4 74 8,-2-105-8,0 0 0,1 0 1,1 0-1,11 28 0,-13-42-1,0 1 0,0-1 0,0 0 0,0 1 0,1-1 0,0 0 0,0-1 0,0 1 0,1 0 0,-1-1 0,1 0 0,0 0 0,-1 0 0,1 0 0,1 0 0,-1-1 0,0 0 0,1 0 0,-1 0 0,1 0 0,0-1 0,-1 0 0,1 0 0,0 0 0,0-1 0,0 1 0,-1-1 0,1 0 0,0 0 0,0-1 0,0 0 0,5-1 0,-7 1 0,0 0 0,-1 0 0,1 0-1,-1-1 1,1 1 0,-1-1 0,1 1 0,-1-1 0,0 0 0,0 0-1,0 0 1,0 0 0,0 0 0,0 0 0,-1-1 0,1 1 0,-1-1 0,1 1-1,-1-1 1,0 0 0,0 1 0,0-1 0,-1 0 0,1 0 0,-1 1-1,1-6 1,1-10-2,0-1-1,-2-37 1,-1 34 0,-1-225-4,2 245 6,1 0 0,-1 0 0,1 1-1,-1-1 1,1 0 0,0 0-1,0 0 1,0 0 0,0 0 0,0 1-1,0-1 1,0 0 0,1 1 0,-1-1-1,1 1 1,-1 0 0,1-1 0,-1 1-1,1 0 1,0 0 0,-1 0 0,1 0-1,0 0 1,0 0 0,0 1-1,0-1 1,0 1 0,0-1 0,0 1-1,0 0 1,0-1 0,2 1 0,1 0-1,0-1 1,0 1 0,-1 0-1,1 0 1,0 1 0,0-1-1,-1 1 1,1 0 0,0 0-1,-1 1 1,1-1 0,-1 1-1,8 4 1,-6-1 0,-1 0 0,0 1 0,0-1 0,-1 1 0,0 0 0,1 0 0,-2 1 0,1-1 0,-1 1 0,0 0 0,-1-1 0,1 1 0,-1 1 0,-1-1 0,0 0 0,0 0 0,0 1 0,-1 11 0,1-3 0,-2 0 0,0 1 0,-1-1 0,-1 0 0,0 0 0,-1-1 0,-9 24 0,9-30 0,0 0 0,1 1 0,0-1 0,0 0 0,1 1 0,1 0 0,-1-1 0,1 1 0,1 12 0,1-22 0,-1 1 0,0 0 0,1 0 0,0-1 0,-1 1 0,1 0 0,-1-1 0,1 1 0,0 0 0,0-1 0,-1 1 0,1-1 0,0 1 0,0-1 0,0 0 0,-1 1 0,1-1 0,0 0 0,0 1 0,0-1 0,0 0 0,0 0 0,0 0 0,-1 0 0,1 0 0,2 0 0,33 0 0,-27-1 0,3 2-1,-1-2 0,0 0 1,1 0-1,-1-1 0,0-1 0,0 1 0,0-2 0,18-7 1,-22 7-1,1-1 0,-1 1 0,-1-1 0,1-1 0,0 1 0,-1-1 1,0 0-1,-1-1 0,1 1 0,-1-1 0,-1 0 0,8-13 0,-6 7-5,-1 1 0,0-1-1,-1 0 1,-1 0 0,0 0 0,2-18-1,-3-5-16,-1-40 0,-1 69 24,0 1 1,-1 0-1,0-1 1,0 1 0,0 0-1,-1 0 1,-5-12 0,6 16 2,0 0 0,0 0 0,0 0 1,0 1-1,-1-1 0,1 0 0,-1 1 0,1-1 1,-1 1-1,0-1 0,0 1 0,1 0 0,-1-1 1,0 1-1,0 0 0,0 0 0,0 1 1,0-1-1,-1 0 0,1 1 0,0-1 0,0 1 1,0 0-1,-1 0 0,-1 0 0,3 0-4,0 0 0,0 0 0,0 1 0,0-1 0,0 1 0,0-1-1,0 1 1,0-1 0,0 1 0,0-1 0,0 1 0,1 0 0,-1 0 0,0-1 0,0 1-1,1 0 1,-1 0 0,0 0 0,1 0 0,-1 0 0,1 0 0,0 0 0,-1 0-1,1 0 1,0 0 0,-1 0 0,1 0 0,0 0 0,0 1 0,-4 39-10,3-35 10,1 18 0,0 1 0,1-1 0,1 0 0,2 1 0,0-1 0,2 0 0,0-1 0,2 1 0,0-2 0,15 28 0,-20-44 1,1 0-1,0-1 1,0 1-1,0-1 1,0 0 0,1 0-1,0 0 1,0-1-1,1 0 1,-1 0-1,1 0 1,0-1 0,0 0-1,0 0 1,0 0-1,0 0 1,1-1 0,-1-1-1,1 1 1,0-1-1,-1 0 1,1 0 0,0-1-1,0 0 1,-1 0-1,10-1 1,-13 0-1,0 0 0,0 0 0,0 0 0,0 0 0,0 0 0,0 0 0,0-1 0,-1 1 0,1-1 0,-1 0 0,1 0 0,-1 0 0,1 0 0,-1 0 0,0-1 0,0 1 0,0-1 0,0 1 0,-1-1 0,1 0 0,-1 1 0,1-1 0,-1 0 0,0 0 0,0 0 0,-1 0 0,2-6 0,2-8 0,-2 0 0,1-1 0,-1-26 0,-3-12-1,-1 37-1,2-1-1,0 0 1,2 1-1,0-1 1,8-32-1,-9 48 1,1 0 0,-1 1 0,1-1 0,0 1 0,1-1 0,-1 1 0,0 0 0,1 0 0,0 0 0,0 0 0,0 0 0,0 1 0,0-1 0,6-2 0,-7 4 2,1-1 0,-1 1 0,0 0 0,1 0 0,-1 1 0,1-1 0,-1 0 0,1 1 0,-1 0-1,1-1 1,-1 1 0,1 0 0,-1 0 0,1 1 0,0-1 0,-1 0 0,1 1 0,-1 0 0,1-1-1,-1 1 1,0 0 0,1 0 0,-1 0 0,3 3 0,0 0 0,-1 0 0,0 1 0,1-1 0,-2 1 0,1 0 0,-1 0 0,1 1 0,-1-1 0,-1 1 0,1-1 0,-1 1 0,0 0 0,2 12 0,0 1 0,-1-1 1,0 1 0,-1 27 0,-3-33 0,0 0 1,0-1 0,-1 1 0,-1-1-1,0 1 1,0-1 0,-1 0-1,-1 0 1,0-1 0,-1 1 0,0-1-1,-1 0 1,0-1 0,-1 1 0,0-2-1,-13 15 1,-4 5 3,20-24-1,17-19 0,57-77-23,-4-2-1,68-130 1,-127 212 17,-3 6 4,0 0 0,-1 0 0,1 0 0,-1 0 0,0-1 0,0 1 0,-1-1 0,2-9 0,-8 13 11,2 3-12,0-1 0,-1 0 0,1 1 0,0 0 0,0 0 0,0 0 0,0 0 0,0 0 0,0 1 0,0-1 0,1 1 0,-1 0 0,0-1 0,-2 4 0,-1 1 0,-1 0-1,2 1 0,-1-1 0,1 1 1,-5 9-1,0 1 3,2-1 0,0 2 0,1-1 0,-8 29 0,11-20 3,0 0 0,1 1 0,2-1-1,2 28 1,-1-49-5,0-1 0,1 1 0,-1-1-1,1 1 1,0-1 0,0 0 0,1 1-1,-1-1 1,1 0 0,0 0 0,0 0-1,0 0 1,1 0 0,0 0 0,-1-1-1,1 1 1,0-1 0,1 0-1,-1 0 1,0 0 0,1 0 0,0-1-1,0 1 1,-1-1 0,1 0 0,1 0-1,5 2 1,3 0 0,0-1 0,0 0 0,0-1 0,1-1 0,-1 0 0,1 0 0,-1-1 0,15-3 0,-23 3-27,0-1 1,-1 0 0,1 0-1,-1 0 1,1-1 0,-1 1 0,1-1-1,-1 0 1,0-1 0,0 1-1,0-1 1,0 0 0,0 0-1,-1 0 1,1 0 0,-1 0 0,0-1-1,0 0 1,0 1 0,0-1-1,-1-1 1,1 1 0,-1 0-1,0 0 1,-1-1 0,1 1 0,-1-1-1,2-8 1,-1-27-2037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9:59.27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239 361 30334,'0'0'918,"0"-2"-812,0 0 1,0 0-1,1 0 1,-2 0-1,1 0 0,0 0 1,0-1-1,-1 1 1,1 0-1,-2-3 1,0 2-96,-1 0 0,0 1 0,0-1 0,0 1 0,0 0 0,0-1 0,-1 2 0,1-1 0,0 0 0,-1 1 0,0-1 0,1 1 1,-1 0-1,0 0 0,1 0 0,-1 1 0,-6-1 0,-9 0-5,1 0-1,-24 3 1,39-1-6,0-1 0,-1 1 0,1 0 0,-1 0 0,1 0 0,0 0 0,0 1 0,0-1 0,0 1 0,0 0 0,0 0 0,0 0 0,0 0 1,1 0-1,-1 0 0,1 1 0,-4 4 0,2-2-1,0 1 1,1 0 0,0 1 0,0-1 0,0 0-1,1 1 1,0-1 0,-3 13 0,4-11 1,-1 0 0,1-1-1,1 1 1,0 0 0,0 0 0,0 0 0,1 0 0,0 0-1,0 0 1,1 0 0,0 0 0,1-1 0,0 1 0,0-1 0,0 0-1,5 8 1,-4-11 0,0 0-1,1 1 0,-1-2 1,1 1-1,0 0 0,-1-1 1,2 0-1,-1 0 0,0-1 1,0 1-1,1-1 0,0 0 1,-1-1-1,1 1 0,0-1 1,0 0-1,-1-1 0,1 1 1,0-1-1,0 0 1,7-2-1,-8 2 0,0-1 1,0 0-1,0-1 1,0 1 0,0-1-1,0 0 1,-1 0-1,1-1 1,-1 1-1,1-1 1,-1 0-1,0 0 1,0 0 0,0-1-1,-1 0 1,1 1-1,-1-1 1,0 0-1,0-1 1,0 1-1,-1 0 1,1-1 0,-1 0-1,2-7 1,1-5 2,-2 1 0,-1-1 0,0 0 0,-1 0 1,-1-29-1,-16-85 7,-12-115 6,28 246-15,-1 0-1,1 0 1,0 0-1,0 0 1,0 0 0,0 0-1,0 0 1,0 0 0,0 0-1,0 0 1,0 0 0,0 0-1,0 0 1,0 0-1,0 0 1,0 0 0,0 0-1,-1 0 1,1 0 0,0 0-1,0-1 1,0 1-1,0 0 1,-2 16 1,-1 24-3,2 22-41,5 109 130,-2-153-154,0 0-1,2 0 1,0 0-1,1-1 1,1 0-1,0 1 1,11 19-1,-10-28-1064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9:59.60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37 32207,'2'-3'176,"8"1"-32,9 2-80,6-2-32,1 2-16,5-2 0,-4-2 16,-4-3-32,-7 1 16,-6-1-16,-4 3 0,-14 6-1233,-12 11-8483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19:59.93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30334,'17'4'1601,"7"0"-1281,1-2-144,-2-2-112,-3 0-16,-5 0-48,-3 0-32,-6 0-208,-4 0-545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20:00.28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132 28 32015,'0'-1'22,"0"0"-1,0 0 1,0 0 0,0 0 0,0 0 0,0 0 0,0 0 0,0 0 0,0 0 0,-1 0 0,1 0-1,0 0 1,-1 0 0,1 0 0,-1 0 0,1 0 0,-1 0 0,0 0 0,1 1 0,-1-1-1,0 0 1,1 0 0,-1 1 0,0-1 0,0 0 0,0 1 0,0-1 0,-1 0 0,-1 1-19,1-1 0,-1 1 0,0 0 0,0 0 0,1 0 0,-1 0 0,0 0 1,0 1-1,1-1 0,-1 1 0,-3 1 0,2-1-2,0 1 0,-1 0 0,1 0-1,0 0 1,1 1 0,-1-1 0,0 1 0,1 0 0,-1 0 0,1 1 0,0-1-1,0 1 1,0-1 0,1 1 0,-1 0 0,1 0 0,0 0 0,0 0 0,0 0-1,1 1 1,-1-1 0,0 6 0,-2 7 1,1 1 1,0 0-1,1 0 1,1 23-1,2-36-2,-1 1 1,1 0-1,0-1 1,0 1-1,1-1 1,-1 1-1,1-1 1,0 0-1,1 1 1,-1-1-1,1 0 1,0-1-1,1 1 1,-1 0-1,1-1 1,5 5-1,-6-6 0,0 0 1,0-1-1,0 1 0,1-1 1,-1 0-1,0 0 0,1-1 0,0 1 1,-1-1-1,1 1 0,0-1 1,0 0-1,0-1 0,0 1 1,0-1-1,0 1 0,0-1 1,0 0-1,0-1 0,-1 1 0,1-1 1,0 0-1,0 0 0,0 0 1,4-2-1,-5 1 0,1 0 0,0-1 0,-1 1 0,1-1 0,-1 0 0,0-1 0,0 1 0,0 0 0,0-1 0,-1 1 0,1-1 0,-1 0 0,0 0 0,0 0 0,-1 0 0,1 0 0,-1-1 0,0 1 0,0 0 0,0-1 0,0 1 0,-1-5 0,2-14 0,-1 0 0,-3-41 0,2 63 0,-1-5 1,1 0 0,-1 0 0,0 0 1,0 0-1,-1 0 0,0 0 0,0 1 0,0-1 0,-1 1 0,-6-11 1,7 14-11,0 0 1,0-1 0,0 1 0,0 0 0,-1 1-1,1-1 1,0 0 0,-1 1 0,0-1 0,1 1 0,-1 0-1,0 0 1,0 0 0,0 0 0,1 0 0,-1 1-1,0-1 1,0 1 0,0 0 0,0 0 0,0 0-1,0 0 1,0 0 0,-5 2 0,-26 7-552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20:04.57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0 129 32175,'1'-5'28,"0"0"-1,0 0 1,1 0 0,-1 0 0,1 1 0,0-1 0,0 0-1,1 1 1,-1-1 0,1 1 0,0 0 0,0 0 0,1 0 0,-1 1-1,1-1 1,0 1 0,0 0 0,0 0 0,6-4 0,-2 2-25,0-1 0,1 2 0,0-1 0,0 1 0,0 0 0,0 1 0,1 0 0,-1 1 0,12-2 0,-18 3-3,0 1 0,-1-1 1,1 1-1,0 0 0,0 0 0,-1 0 1,1 1-1,0-1 0,-1 0 1,1 1-1,0 0 0,-1 0 0,1 0 1,-1 0-1,1 0 0,-1 0 1,1 1-1,-1-1 0,3 3 0,-3-1 0,0 1 0,0-1 0,-1 1 0,1-1 0,-1 1 0,0 0 0,0 0 0,0 0 0,0 0 0,0 0 0,-1 0 0,0 0 0,0 4 0,0 3 0,1 1 0,-2-1 0,0 1 0,0-1 0,-1 1 0,0-1 0,-1 0 0,-1 1 0,1-1 0,-2-1 0,0 1 0,0-1 0,-1 0 0,0 0 0,-13 16 0,-10 8 0,-1-1 0,-43 35 0,59-56 0,52-26 0,-23 10 0,1 0 0,-1 1 0,0 1 0,1 0 0,-1 1 0,24 2 0,-26-1 0,-8 0-2,-1 1 1,1-1-1,0 1 0,-1 1 1,1-1-1,6 3 0,-6-1-14,0-2-1,1 1 0,-1 0 0,0-1 1,8 1-1,24-2-1256,-21 0-1296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20:04.96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62 39 31326,'0'-39'1228,"-1"39"-1222,1 0 0,-1 0 1,0 0-1,1 0 0,-1 1 1,1-1-1,-1 0 0,0 0 1,1 0-1,-1 1 0,1-1 1,-1 0-1,1 0 0,-1 1 1,0-1-1,1 0 1,-1 1-1,1-1 0,0 1 1,-1 0-1,-4 6-3,1 1 0,1 0 0,0 0 0,0 0 1,0 0-1,-2 16 0,-7 59 7,11-66-7,-8 184 10,9-197-13,0-1 0,0 1 0,0 0 0,0 0 0,1 0 0,0-1 0,0 1 0,0 0 0,0-1 0,0 1 0,1-1 0,-1 1 0,1-1 0,0 0 0,0 0 0,0 0 0,1 0 0,-1 0 0,1 0 0,-1 0 0,1-1 0,0 1 0,0-1 0,0 0 0,0 0 0,1 0 0,-1 0 0,1-1 0,-1 1 0,1-1 0,-1 0 0,1 0 0,0 0 0,-1-1 0,1 1 0,7-1 0,-6 1 0,0-1 0,-1 0 0,1-1 0,0 1 0,0-1 0,0 0 0,0 0 0,0 0 0,-1-1 0,1 1 0,-1-1 0,6-3 0,-8 3 0,1 0 0,0-1 0,-1 1 0,0-1 0,1 1 0,-1-1 0,0 0 0,0 0 0,-1 0 0,1 0 0,-1 0 0,1 0 0,-1 0 0,0 0 0,0-1 0,0 1 0,-1 0 0,1-5 0,0 3 0,0 0 0,-1 0 0,1 0 0,-1 0 0,0 0 0,-1 0 0,1 0 0,-1 0 0,0 0 0,-2-7 0,2 10 0,-1 0 0,1 0 0,-1 0 0,1 0 0,-1 0 0,0 0 0,1 1 0,-1-1 0,0 0 0,0 1 0,0 0 0,0-1 0,0 1 0,-1 0 0,1 0 0,0 0 0,-1 1 0,1-1 0,0 0 0,-1 1 0,1 0 0,-5-1 0,-58-3 11,60 4-36,1 0 0,0 0 0,-1 0 0,1 1 0,0 0 0,0 0 0,-1 0 0,1 0 0,0 1-1,0-1 1,0 1 0,-5 4 0,-3 5-652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20:05.30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 1 31438,'-2'90'1357,"3"119"-1417,6-164 155,-3-28-258,-2-15-210,-2-6-285,0-22-1653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20:05.63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 17128,'0'0'13878,"19"0"-13350,9 0-15,7 0-337,7 0-48,1 0-64,-2 0-64,-6 0-64,-6 0-352,-7 0-289,-7 0-4129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20:06.42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12 88 31711,'8'-11'148,"0"2"1,1-1 0,0 1 0,13-10 0,-17 15-129,-1 1 0,1 0 1,-1 0-1,1 1 0,0-1 0,0 1 0,0 0 0,0 0 0,1 1 0,-1-1 0,0 1 0,10 0 0,-14 1-20,0 0 1,0 0-1,0 0 0,0 0 0,0 1 0,0-1 0,0 0 0,0 1 0,0-1 0,0 1 0,0-1 1,0 1-1,-1-1 0,1 1 0,0 0 0,0-1 0,-1 1 0,1 0 0,0 0 0,-1 0 1,1-1-1,0 1 0,-1 0 0,1 0 0,-1 0 0,0 0 0,1 0 0,-1 0 0,0 0 0,1 2 1,2 36-2,-3-32 1,1 4 1,0 1 0,-2-1 0,1 0 0,-1 0-1,-1 0 1,0 0 0,0 0 0,-1-1 0,-1 1 0,0-1 0,0 1 0,-1-1 0,0-1-1,-1 1 1,0-1 0,0 0 0,-13 13 0,0-1-6,-1-2-1,-38 29 1,57-51 5,1 0 0,-1 0 0,1 0 0,0 0 0,0 0 0,0 0 0,0-1 0,1-4 0,0 5 0,0 0 1,1 0-1,-1 0 0,1 0 0,0 0 1,0 0-1,-1 1 0,2-1 0,-1 1 1,0 0-1,0 0 0,1-1 1,-1 1-1,1 1 0,0-1 0,0 0 1,0 1-1,0-1 0,0 1 0,0 0 1,0 0-1,0 0 0,0 0 1,0 1-1,0-1 0,1 1 0,-1 0 1,5 0-1,-2 0 1,0 1-1,1 0 1,-1 0-1,0 0 1,0 1-1,0-1 1,0 2 0,0-1-1,0 1 1,0-1-1,-1 2 1,0-1-1,9 7 1,-2 0-87,43 36 220,-50-43-285,-1 0 1,1 0-1,0-1 0,0 0 0,1 1 0,-1-2 0,0 1 0,1-1 0,-1 0 0,9 1 1,7-1-3041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20:06.91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181 380 31759,'0'-8'155,"0"3"-71,0 0 0,0-1 0,0 1 0,-1 0 0,0 0 0,0-1 0,-2-5 0,2 9-79,0 0 0,0 0 0,-1 1 0,1-1-1,-1 0 1,1 1 0,-1-1 0,1 1-1,-1-1 1,0 1 0,0 0 0,0 0 0,1 0-1,-1 0 1,0 0 0,0 0 0,-1 0 0,1 1-1,0-1 1,-4 0 0,2 0-3,-1 0-1,1 0 1,-1 1-1,1-1 1,-1 1 0,1 0-1,-1 0 1,0 1 0,1-1-1,-1 1 1,1 0-1,0 0 1,-1 1 0,1-1-1,0 1 1,0 0 0,0 0-1,0 0 1,-6 5-1,6-3 0,0 0 0,1 1 0,-1-1 0,1 1 0,0-1 0,0 1 0,1 0 0,-1 0 0,1 0 0,0 1 0,1-1 0,-1 0 0,1 1 0,0-1 0,0 11 0,-1-6-1,2 0 0,-1 0 0,2 0 0,-1 0 0,1-1 0,0 1 0,6 17 0,-6-23 0,0-1 0,1 0 0,0 0 0,0 1 0,0-1 0,0-1 0,0 1 0,1 0 0,-1 0 0,1-1 0,0 1 0,0-1 0,0 0 0,0 0 0,0 0 0,0 0 0,0-1 0,1 1 0,-1-1 0,0 0 0,1 0 0,0 0 0,-1 0 0,6 0 0,-1 0 0,0 0 0,0 0 0,1 0 0,-1-1 0,1 0 0,-1-1 0,0 0 0,0 0 0,11-4 0,-15 3 0,0 1 0,-1-1 0,1 0 0,-1 0 0,0-1 0,0 1 0,0-1 0,0 0 0,0 1 0,0-1 0,-1 0 0,1-1 0,-1 1 0,0 0 0,0-1 0,0 1 0,0-1 0,-1 0 0,0 0 0,1 1 0,0-8 0,3-17 0,-2-1 0,-1 1 0,-1-1 0,-4-31 0,2 9 0,-3-7 0,-21-110 0,22 150 0,3 18 0,0 0 0,0-1 0,0 1 0,0 0 0,0-1 0,0 1 0,0 0 0,0-1 0,0 1 0,0-1 0,0 1 0,0 0 0,0-1 0,0 1 0,0 0 0,-1-1 0,1 1 0,0 0 0,0-1 0,0 1 0,0 0 0,-1 0 0,1-1 0,0 1 0,0 0 0,-1-1 0,1 1 0,0 0 0,-1 0 0,1 0 0,0-1 0,0 1 0,-1 0 0,-3 17 0,2 57 6,3 0 1,2 0-1,5 0 1,21 100-1,-28-173-17,-1 0-4,0 1 0,0 0 0,1-1 0,-1 1 0,1-1 0,-1 1 0,1-1-1,0 1 1,0-1 0,-1 1 0,1-1 0,0 0 0,0 1 0,2 1 0,0-3-484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7:02.9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118 20 32127,'-4'-1'9,"1"-1"1,-1 1 0,1 0 0,-1 0-1,1 0 1,-1 1 0,1-1-1,-1 1 1,0 0 0,1 0 0,-1 0-1,1 1 1,-1-1 0,0 1-1,1 0 1,-1 0 0,1 0 0,-1 0-1,1 1 1,0-1 0,0 1-1,0 0 1,0 0 0,0 0 0,-5 4-1,6-3-7,-1 1 0,0 0 0,1 0 0,0-1 0,0 1 0,0 0 0,0 1 0,1-1 0,0 0 0,0 0 0,0 1 0,0-1 0,1 1 0,-1-1 0,1 1 0,0-1 0,0 0 0,1 1 0,0-1 0,-1 1 0,3 5 0,-1-6 3,0 1 0,0-1 0,0 0 0,0 1 0,1-1 0,0 0 0,0-1 0,0 1 0,0 0 0,0-1 1,1 0-1,0 1 0,-1-1 0,1-1 0,0 1 0,1-1 0,-1 1 0,0-1 0,1 0 0,-1-1 0,6 2 0,6 2 10,-1-2 1,0 0-1,1 0 0,0-2 0,19 1 1,-32-2-14,1-1 1,-1 1 0,0-1 0,1 1 0,-1-1 0,0 0 0,0 0 0,0 0-1,0-1 1,0 1 0,0-1 0,0 0 0,0 0 0,0 0 0,-1 0-1,1 0 1,-1 0 0,0-1 0,1 1 0,-1-1 0,0 0 0,0 1-1,-1-1 1,1 0 0,-1 0 0,1 0 0,-1 0 0,0-1 0,0 1-1,-1 0 1,1 0 0,0-1 0,-1 1 0,0-4 0,1 1-3,-1 0 1,0 0-1,0 0 1,0 0-1,-1 0 1,0 0-1,0 1 1,0-1-1,-1 0 1,0 0-1,0 1 1,0-1-1,-1 1 1,0 0-1,0-1 1,0 1-1,-1 1 1,-5-8-1,2 8-15,1 0 1,0 1-1,-1 0 0,0 0 1,1 0-1,-1 1 0,0 0 1,0 0-1,-1 0 0,1 1 1,0 0-1,0 1 0,-1 0 1,1 0-1,0 1 0,-1-1 1,-6 3-1,-20 5-633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20:07.24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 31967,'0'0'512,"13"0"-416,11 3-32,9 1-16,2-2-32,-2-2-16,-4 0 0,-7 0 0,-7 0-32,-9 0-80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20:07.57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 31006,'25'0'1265,"4"5"-1089,0-3-16,-3 0-112,-3 0-16,-6-2-32,-7 0 0,0 0-48,-4 0-64,0 0-320,-1 0-2290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20:09.13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16 288 30990,'0'0'1038,"18"-20"-414,-1-5-609,-1-1-1,-1 0 0,-2-2 1,0 1-1,-2-2 0,-1 1 1,11-51-1,-24 112-14,3 51 0,1-33 0,-1 8 0,-6 167 0,5-225 0,1 0 0,0-1 0,-1 1 0,1 0 0,0 0 0,-1 0 0,1-1 0,-1 1 0,1 0 0,-1-1 0,0 1 0,1 0 0,-1-1 0,0 1 0,1-1 0,-1 1 0,0-1 0,0 1 0,1-1 0,-1 1 0,0-1 0,0 0 0,0 0 0,0 1 0,1-1 0,-1 0 0,0 0 0,0 0 0,-2 0 0,-32 0 0,24-1 0,-51 1 0,50 0 0,43 0 0,31 2 0,-34 0 0,-1-2 0,1 0 0,0-2 0,30-6 0,-52 5-8,-10 3-763,-15 0-1603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21:37.5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0 104 31182,'0'0'1468,"0"7"-1447,8 271 48,-8-29-42,9-444-27,-12-217 0,5 423 0,-1 0 0,1 0 0,1 0 0,0 0 0,1 0 0,0-1 0,8 16 0,3 8 0,6 22 0,36 86 0,-46-119 0,0-2 0,2 1 0,0-2 0,18 22 0,-27-38 0,0 0 0,0 0 0,0-1 0,0 1 0,1-1 0,-1 0 0,1 0 0,0 0 0,7 2 0,-10-4 0,0 0 0,0-1 0,0 1 0,-1-1 0,1 0 0,0 1 0,0-1 0,0 0 0,0 0 0,0 0 0,0 0 0,0-1 0,0 1 0,0 0 0,0-1 0,0 1 0,0-1 0,-1 0 0,1 0 0,0 0 0,0 0 0,-1 0 0,1 0 0,-1 0 0,1 0 0,-1-1 0,1 1 0,-1 0 0,2-4 0,3-4 0,-1 0 0,0-1 0,-1 1 0,0-1 0,0 0 0,-1-1 0,-1 1 0,0 0 0,2-19 0,-1-14 0,-3-45 0,-1 43 0,-3-62 0,3 94 0,-1 0 0,-1 0 0,0 1 0,-1-1 0,-10-23 0,14 35 0,0 1 0,-1-1 0,1 0 0,0 0 0,-1 1 0,1-1 0,-1 0 0,1 1 0,-1-1 0,1 1 0,-1-1 0,1 1 0,-1-1 0,0 1 0,1-1 0,-1 1 0,0-1 0,1 1 0,-1 0 0,-1-1 0,2 1 0,-1 1 0,1-1 0,-1 0 0,1 1 0,-1-1 0,1 0 0,-1 1 0,1-1 0,-1 1 0,1-1 0,-1 1 0,1-1 0,0 1 0,-1 0 0,1-1 0,0 1 0,0-1 0,-1 1 0,1 0 0,0-1 0,0 1 0,0 0 0,0-1 0,0 1 0,0-1 0,0 1 0,0 0 0,0 0 0,-6 81 0,9 144 0,-2-199 0,1 1 0,2 0 0,1-1 0,1 0 0,1 0 0,1-1 0,19 42 0,-24-64 0,-1 0 0,1 0 0,0 0 0,0-1 0,0 1 0,1-1 0,-1 0 0,1 0 0,0 0 0,0 0 0,0-1 0,0 1 0,8 2 0,-10-4 0,0 0 0,0-1 0,1 1 0,-1-1 0,0 1 0,0-1 0,0 0 0,0 0 0,1 0 0,-1 0 0,0 0 0,0 0 0,0-1 0,1 1 0,-1-1 0,0 0 0,0 1 0,0-1 0,0 0 0,0 0 0,0 0 0,-1-1 0,1 1 0,0 0 0,0-1 0,-1 1 0,1-1 0,-1 1 0,1-1 0,-1 0 0,2-2 0,3-7 0,-1 0 0,0-1 0,0 0 0,-1 1 0,-1-1 0,0-1 0,0 1 0,0-15 0,3-107-2,-6 95-1,0 7-10,2-48-1,-2 74 14,1 1 0,0 0 0,0 0 0,0 0 0,0 0 0,1 0 0,0 1 0,0-1 0,0 0 0,1 1 0,0-1 0,3-3 0,-4 6-1,1 0 1,0 0-1,0 0 1,0 0-1,0 0 0,1 1 1,-1-1-1,0 1 1,1 0-1,-1 0 0,0 0 1,1 1-1,-1-1 1,1 1-1,0 0 0,-1-1 1,1 2-1,-1-1 1,5 1-1,-6-1-1,0 0 1,0 1-1,0-1 0,0 1 1,0-1-1,0 1 1,0-1-1,0 1 0,0 0 1,0 0-1,0 0 0,0 0 1,-1 1-1,1-1 1,0 0-1,-1 1 0,1-1 1,-1 1-1,0-1 0,1 1 1,-1 0-1,0 0 1,0-1-1,0 1 0,0 0 1,0 0-1,-1 0 0,1 0 1,-1 0-1,1 0 1,0 4-1,-2-4 2,0 0 0,0 0 0,0 1 0,0-1 0,0 0 0,0 0 0,0-1 0,-1 1 0,1 0 0,-1 0 0,1-1 0,-1 1 0,0 0 0,1-1 0,-1 0 0,0 1 0,-3 0 0,-12 13 3,9-5-1,1 1 1,0 0-1,1 0 1,0 1-1,1-1 1,0 1-1,1 1 1,0-1-1,1 1 1,-2 17-1,2-1-1,1 0-1,1 0 1,4 43-1,-2-66 0,-1-1 1,2 1-1,-1-1 0,0 0 1,1 0-1,0 0 0,0 0 1,1 0-1,-1 0 0,1 0 1,0-1-1,0 1 0,1-1 0,-1 0 1,1 0-1,0 0 0,0-1 1,0 1-1,1-1 0,-1 0 1,1 0-1,0-1 0,0 1 1,7 2-1,-2-2 1,0 0-1,1 0 1,-1-1 0,0 0-1,1-1 1,-1 0 0,1-1-1,-1 0 1,1-1 0,-1 0-1,20-5 1,-23 4-1,-1 0 1,0 0-1,0-1 0,-1 0 1,1 0-1,0-1 0,-1 0 1,0 0-1,0 0 0,0 0 1,0-1-1,-1 0 0,0 0 1,0 0-1,0 0 1,-1-1-1,1 1 0,-1-1 1,0 0-1,-1 0 0,0 0 1,3-11-1,-1 0 1,-1 0 0,0 0 0,-2 0 0,1 0 0,-2-1 0,-1 1 0,-3-26 0,1 30-1,0 0 0,0 0 0,-1 1 0,-1-1 0,0 1 0,-1 0 0,0 1 0,-1-1 0,0 1 0,-11-12 0,14 18 0,0 0 0,-1 0 0,0 0 0,1 1 0,-2 0 0,1 0 0,0 0 0,-1 0 0,1 1 0,-1 0 0,0 1 0,0-1 0,-1 1 0,1 0 0,0 0 0,-1 1 0,1 0 0,-1 0 0,1 1 0,-1 0 0,1 0 0,-10 1 0,14-1 0,-1 1 0,1 0 0,-1 0 0,1-1 0,0 1 0,-1 1 0,1-1 0,0 0 0,0 1 0,-1-1 0,1 1 0,0 0 0,1-1 0,-1 1 0,0 0 0,0 0 0,-2 4 0,1-1 0,1 1 0,-1-1 0,1 1 0,0 0 0,0 0 0,1-1 0,-2 10 0,1 6-3,1 1-1,1 0 1,3 24 0,-2-39 3,0 0-1,0 1 1,1-1 0,0 0 0,0 0 0,0-1 0,1 1 0,0 0-1,1-1 1,-1 0 0,1 0 0,0 0 0,1 0 0,-1 0 0,1-1-1,0 0 1,1 0 0,-1 0 0,1-1 0,0 0 0,0 0 0,1 0-1,6 2 1,1 0 0,1 0 0,0-2 1,0 0-1,1 0 0,-1-1 0,0-1 0,1-1 0,0 0 0,24-2 0,-35 0 0,0 0 1,0 1-1,-1-2 0,1 1 0,0 0 1,-1-1-1,1 0 0,-1 0 0,1 0 1,-1-1-1,0 0 0,0 1 0,0-1 1,-1-1-1,1 1 0,0 0 0,-1-1 1,0 0-1,0 0 0,0 0 0,-1 0 1,1 0-1,-1-1 0,0 1 0,0-1 1,-1 1-1,3-9 0,1-10 2,0 0 0,-2-1-1,-1 1 1,0-33 0,-2 40-2,0 7-1,0 1 1,0 0 1,1 0-1,-1 1 1,5-16-1,-5 22 0,1 0 0,-1 0-1,0 0 1,1-1-1,-1 1 1,1 0 0,0 0-1,-1 0 1,1 0-1,0 0 1,0 0 0,0 0-1,0 0 1,0 0-1,0 1 1,0-1 0,0 0-1,0 1 1,0-1-1,0 0 1,0 1 0,0-1-1,0 1 1,1 0-1,-1-1 1,0 1 0,0 0-1,1 0 1,-1 0-1,0 0 1,0 0 0,1 0-1,-1 0 1,0 0-1,0 0 1,2 1 0,1 1-1,0 0 1,-1-1 0,1 2 0,-1-1 0,0 0 0,0 1-1,0-1 1,0 1 0,0 0 0,0 0 0,-1 0-1,0 0 1,1 1 0,-1-1 0,0 0 0,-1 1 0,3 4-1,4 11 2,11 36-1,-11-21 0,-2-1 0,-1 1 0,-2 0 0,-1 64 0,-2-94 0,-1-4 0,1 0 0,0 0 0,0 0 0,0 0 0,0 1 0,0-1 0,0 0 0,0 0 0,0 0 0,0 0 0,0 1 0,-1-1 0,1 0 0,0 0 0,0 0 0,0 0 0,0 1 0,0-1 0,0 0 0,0 0 0,0 0 0,0 1 0,1-1 0,-1 0 0,0 0 0,0 0 0,0 0 0,0 1 0,0-1 0,0 0 0,0 0 0,0 0 0,0 0 0,0 0 0,1 1 0,-1-1 0,0 0 0,0 0 0,0 0 0,0 0 0,0 0 0,1 0 0,-1 0 0,0 0 0,0 1 0,0-1 0,0 0 0,1 0 0,-1 0 0,0 0 0,0 0 0,0 0 0,7-11 0,5-21 0,25-100 0,-26 85 0,3 0 0,1 0 0,28-56 0,-23 72 0,-18 29 0,-1 1 0,0 0 0,1 0 0,-1 0 0,1 0 0,-1 0 0,1 0 0,0 0 0,-1 0 0,1 1 0,0-1 0,0 1 0,-1-1 0,1 1 0,0 0 0,0-1 0,2 1 0,-3 1 0,0-1 0,0 0 0,1 1 0,-1 0 0,0-1 0,0 1 0,0 0 0,0-1 0,0 1 0,0 0 0,0 0 0,0 0 0,-1 0 0,1 0 0,0 0 0,0 0 0,-1 0 0,1 0 0,-1 0 0,1 0 0,-1 0 0,1 1 0,-1-1 0,0 0 0,1 3 0,7 40 0,-7-35 0,3 24 2,-3 0 0,-1 34-1,1 42 6,0-96-6,0 0 0,2 0-1,-1 0 1,2 0-1,9 24 1,-13-36-19,1 1 0,-1-1 0,1 0 0,-1 1 0,1-1 0,0 0 0,0 0 0,-1 0 0,1 0 0,0 0 0,0 0 0,0 0 0,0 0 0,0 0-1,0 0 1,1 0 0,-1-1 0,0 1 0,0 0 0,0-1 0,1 1 0,-1-1 0,0 0 0,3 1 0,5-1-1516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21:40.7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210 328 31983,'-13'-3'55,"0"1"1,-1 0-1,1 1 1,-1 1 0,0 0-1,1 1 1,-27 4 0,36-4-52,0 0 1,0 1 0,0-1 0,1 1 0,-1 0 0,0 0 0,1 0 0,-1 0 0,1 1 0,0-1 0,-1 1 0,1 0-1,1 0 1,-1 0 0,0 0 0,1 1 0,-1-1 0,1 1 0,0-1 0,0 1 0,1 0 0,-1 0 0,1 0-1,0 0 1,0 0 0,0 0 0,0 0 0,1 0 0,-1 6 0,1-3 0,0 0 1,0-1 0,1 1-1,0 0 1,0 0-1,0 0 1,1-1-1,0 1 1,1-1 0,-1 1-1,1-1 1,0 0-1,1 0 1,-1 0-1,9 10 1,4 0 0,0 0 0,1-1 0,29 20 0,-31-25-4,-1 1 0,0 0 0,0 1 1,-1 1-1,-1 0 0,15 20 0,-25-31-2,-1 0 0,0 0 0,0 0 0,0 0 0,0 0 0,0 0 0,0 1 0,0-1 1,-1 0-1,1 0 0,-1 1 0,1-1 0,-1 0 0,0 1 0,0-1 0,0 0 0,0 1 0,-1-1 0,1 0 0,-1 1 0,1-1 0,-2 3 0,0-2 1,0 0 0,0-1 0,0 1 0,0-1 0,-1 1 0,1-1-1,-1 0 1,1 1 0,-1-1 0,0-1 0,0 1 0,0 0 0,-5 1 0,-6 2 2,-1 0 0,1-1 0,-1-1 0,0 0 0,-25 1 0,23-3-3,8 0 0,0-1 0,0 1 0,0-2 0,1 1 0,-10-3 0,17 3 0,1 0 0,-1-1 0,1 1 0,-1-1 0,1 1 0,0-1 0,-1 0 0,1 1-1,-1-1 1,1 1 0,0-1 0,0 0 0,-1 1 0,1-1 0,0 0 0,0 1 0,0-1 0,0 0 0,0 1 0,0-1 0,0 0 0,0 1 0,0-1 0,0 0-1,0 1 1,0-1 0,0 0 0,0 0 0,1 1 0,-1-1 0,0 1 0,0-1 0,1 0 0,-1 1 0,1-1 0,-1 1 0,0-1 0,1 1 0,-1-1 0,1 1 0,-1-1-1,1 1 1,0-1 0,3-1 0,0 0-1,1 0 0,-1 0 0,0 0 1,0 1-1,1 0 0,-1 0 1,1 0-1,6 0 0,49 0-4,-37 2 4,2-1 1,0 1-1,0-1 0,0-2 1,0 0-1,42-10 0,-61 10 1,0 1 0,-1-1 0,1 0 1,-1-1-1,1 0 0,-1 0 0,0 0 0,0 0 0,0-1 0,-1 1 0,1-1 0,-1-1 0,0 1 0,0 0 0,0-1 0,-1 0 0,1 0 0,-1 0 0,0 0 0,-1-1 0,1 1 0,-1-1 0,0 0 0,-1 1 0,2-10 0,2-29 7,-2-1-1,-4-68 0,-1 35-6,2 55 4,-1 30-2,0 41-8,7 107 6,-4-134 0,1 0 0,1 0 0,1 0 0,1 0 0,11 26 0,-15-44 0,0 1 0,0 0 0,0-1 0,1 0 0,-1 1 0,1-1 0,0 0 0,0 0 0,0-1 0,0 1 0,1-1 0,-1 1 0,1-1 0,-1 0 0,1 0 0,0-1 0,-1 1 0,1-1 0,0 0 0,0 0 0,0 0 0,0 0 0,1-1 0,-1 0 0,0 0 0,0 0 0,0 0 0,7-1 0,-8 0 0,0 0 0,0 0 0,0-1 0,-1 1 0,1 0 0,0-1 0,-1 0 0,1 1 0,-1-1 0,1 0 0,-1 0 0,0 0 0,0-1 0,0 1 0,0-1 0,0 1 0,-1-1 0,1 1 0,-1-1 0,0 0 0,0 0 0,2-4 0,3-11 0,0 1 0,4-27 0,-4 1 0,-2 0 0,-2-76 0,-3 70 0,1 48 0,0 0 0,0 0 0,0 0 0,0 0 0,0 0 0,0 0 0,0 0 0,1 0 0,-1 0 0,0 0 0,1 0 0,-1 0 0,0 0 0,1 0 0,-1 0 0,1 0 0,0 0 0,-1 1 0,1-1 0,0 0 0,-1 0 0,1 1 0,0-1 0,0 0 0,0 1 0,1-2 0,-1 2 0,0 0 0,1 0 0,-1 0 0,0 0 0,0 0 0,0 0 0,0 0 0,1 1 0,-1-1 0,0 0 0,0 1 0,0-1 0,0 1 0,0-1 0,0 1 0,0 0 0,0-1 0,0 1 0,0 0 0,0 0 0,0-1 0,-1 1 0,1 0 0,0 0 0,0 1 0,8 11 0,0 0 0,-1 0 0,-1 0 0,0 1 0,-1 0 0,-1 0 0,0 1 0,5 28 0,-1 12 0,2 61 0,-9-97 0,7 22 0,-9-41 0,0 1 0,0-1 0,1 1 0,-1 0 0,0-1 0,0 1 0,1-1 0,-1 1 0,0-1 0,1 1 0,-1-1 0,1 1 0,-1-1 0,1 0 0,-1 1 0,0-1 0,1 0 0,0 1 0,-1-1 0,1 0 0,-1 1 0,2-1 0,-2 0 0,1-1 0,0 1 0,0-1 0,-1 1 0,1 0 0,0-1 0,-1 0 0,1 1 0,0-1 0,-1 1 0,1-1 0,-1 0 0,1 0 0,-1 1 0,1-1 0,-1 0 0,1 0 0,-1 1 0,0-1 0,0 0 0,1-1 0,10-31 0,-2 1 0,-1-2 0,6-60 0,-3 17 0,-6 49-1,-3 9-1,2 0 0,0 0 0,1 0 0,0 1 0,11-22 0,-15 39 2,-1-1-1,1 1 1,0-1 0,0 1 0,0-1 0,0 1 0,0 0-1,0 0 1,0-1 0,0 1 0,0 0 0,1 0 0,-1 0-1,1 0 1,-1 0 0,4-1 0,-5 2 0,1 0 0,0 0 0,0 0 0,0 0 0,0 0 0,0 0 0,0 0 0,0 0 0,0 0 0,0 1 0,0-1 0,0 0 0,-1 1 0,1-1 0,0 1-1,0-1 1,0 1 0,0-1 0,-1 1 0,1-1 0,1 2 0,1 2 0,0 0 0,0 0 1,-1 0-1,1 0 0,-1 0 0,0 1 0,0-1 0,0 1 0,1 6 0,4 27 3,-2 0-1,-2 1 1,-2 0 0,-4 44-1,1-1 1,2-79-3,0 0 0,1 0 0,-1 0 0,1 0 0,-1 0 0,1 0 0,0 0 0,0 0 0,0-1 0,0 1 0,0 0 0,1-1 0,-1 1 0,1-1 0,0 1 0,0-1 0,0 0 0,0 0 0,3 3 0,-1-2 0,1 0 0,-1 0 0,1-1 0,0 0 0,0 0 0,0 0 0,0 0 0,0-1 0,1 1 0,5-1 0,0 1 0,0-1 0,0-1 0,0 0 0,0-1 0,0 0 0,-1-1 0,1 0 0,0 0 0,-1-1 0,16-7 0,-17 5 0,0 0 0,-1 0 0,0-1 0,0 0 0,0-1 0,-1 0 0,0 0 0,0 0 0,-1-1 0,0 0 0,0-1 0,-1 1 0,0-1 0,0 0 0,-1 0 0,4-13 0,-2 1 0,-1 0 0,-1 0 0,0-1 0,-2 0 0,-1 1 0,-2-34 0,1 44 0,-2 0 0,1 0 0,-1 0 0,-1 0 0,0 1 0,0-1 0,-1 1 0,-6-12 0,8 18 0,0 1 0,-1-1 0,1 0 0,0 1 0,-1 0 0,0 0 0,0 0 0,0 0 0,0 0 0,0 0 0,-1 1 0,1-1 0,-1 1 0,0 0 0,1 0 0,-1 1 0,0-1 0,0 1 0,0 0 0,0 0 0,0 0 0,-1 0 0,1 1 0,-6-1 0,8 2 0,-1-1 0,1 1 0,-1 0 0,0-1 0,1 1 0,0 0 0,-1 1 0,1-1 0,0 0 0,-1 1 0,1-1 0,0 1 0,0 0 0,0-1 0,0 1 0,1 0 0,-1 0 0,0 0 0,1 1 0,0-1 0,-1 0 0,1 1 0,0-1 0,0 0 0,0 1 0,0 0 0,1-1 0,-1 6 0,-3 8 0,2 1 0,0-1 0,1 23 0,1-38 0,-1 21 0,1 1 0,2-1 0,0-1 0,5 23 0,-5-37 0,0-1 0,0 1 0,0-1 0,0 0-1,1 1 1,0-1 0,1-1 0,-1 1 0,1 0 0,0-1-1,1 0 1,-1 0 0,1 0 0,0-1 0,0 1 0,1-1-1,8 5 1,-12-7 0,0-1-1,1 0 0,-1 0 1,1 0-1,-1 0 0,1 0 1,-1 0-1,1-1 1,-1 1-1,1-1 0,0 0 1,-1 0-1,1 1 0,0-2 1,-1 1-1,1 0 0,4-2 1,-5 1 0,0 0 1,0 0-1,0 0 0,0-1 1,0 1-1,0-1 0,0 1 1,0-1-1,-1 0 1,1 0-1,-1 1 0,1-1 1,-1 0-1,0-1 1,2-3-1,1-5 1,-1 0 0,0-1 0,0 1 1,-1-1-1,-1 1 0,1-17 0,-1-7-4,1 0 14,-1 0 1,-5-42 0,0 122-12,5 203 0,-4 428 0,3-671 0,0 0 0,-1 0 0,1 0 0,-1 0 0,0 0 0,0 0 0,0 0 0,-1 0 0,0 0 0,0-1 0,0 1 0,-1 0 0,1-1 0,-1 0 0,0 0 0,0 0 0,-1 0 0,-3 4 0,2-5 0,-1 1 0,1-1 0,-1 0 0,1 0 0,-1-1 0,0 1 0,0-1 0,0-1 0,0 1 0,0-1 0,-1 0 0,1 0 0,0-1 0,-8 0 0,6-1 0,0 0 0,0-1 0,0 0 0,0 0 0,1 0 0,-1-1 0,0 0 0,1-1 0,0 0 0,0 0 0,0 0 0,0-1 0,1 0 0,0 0 0,0-1 0,0 0 0,0 0 0,-6-11 0,-2-1 0,2 0 0,1-1 0,0 0 0,1-1 0,-13-37 0,19 43 0,0 1 0,1-1 0,0-1 0,2 1 0,-1 0 0,2-24 0,0 31 0,1 0 0,0 0 0,0-1 0,0 1 0,1 0 0,1 0 0,-1 0 0,1 1 0,0-1 0,0 1 0,1-1 0,0 1 0,0 0 0,8-9 0,31-23 0,1 2 0,2 2 0,80-46 0,50-37 0,-168 111 0,-2 0 0,1 0 0,-1-1 0,0 0 0,0-1 0,-1 1 0,0-1 0,0 0 0,-1 0 0,0-1 0,-1 0 0,0 1 0,0-1 0,0 0 0,1-14 0,0-10 0,-2 0 0,-4-66 0,0 32 0,0 129 0,0-33 0,4 53 0,0-71 0,-1-1 0,1 1 0,1-1 0,0 0 0,0 0 0,1 0 0,1-1 0,10 19 0,-8-18 0,1 1 0,0-1 0,1-1 0,0 1 0,16 11 0,-22-18 0,0-1 0,0 1 0,1-1 0,-1 0 0,1 0 0,0 0 0,0 0 0,0-1 0,-1 1 0,2-1 0,-1 0 0,0 0 0,0 0 0,0-1 0,0 0 0,0 0 0,1 0 0,-1 0 0,0 0 0,8-3 0,-11 3 0,0-1 0,1 0 0,-1 0 0,0 0 0,1 0 0,-1 0 0,0 0 0,0-1 0,0 1 0,0 0 0,0-1 0,0 1 0,0-1 0,-1 1 0,1 0 0,0-1 0,-1 0 0,1 1 0,-1-1 0,1-2 0,3-37 0,-3 36 0,-1-57 0,-16-119 0,17 202 0,-2 41 0,-1-46 0,1 0 0,1 0 0,0 0 0,2 0 0,-1 0 0,2 0 0,5 18 0,-6-27 0,1 1 0,0-1 0,1 0 0,0 0 0,0 0 0,0 0 0,1-1 0,11 12 0,-13-15 0,0 0 0,1 0 0,0-1 0,0 0 0,0 0 0,0 0 0,0 0 0,0 0 0,0-1 0,0 0 0,1 0 0,-1 0 0,1 0 0,-1-1 0,0 1 0,1-1 0,6-1 0,-7 0 0,-1 0 0,1 0 0,-1 0 0,1 0 0,-1-1 0,1 1 0,-1-1 0,0 0 0,1 0 0,-1 0 0,0-1 0,0 1 0,-1-1 0,1 1 0,-1-1 0,1 0 0,-1 0 0,0 0 0,0-1 0,0 1 0,2-5 0,2-5 0,0-2 0,0 1 0,-1-1 0,2-16 0,0-7 0,-3 0 0,-1-1 0,-4-54 0,0 38 0,-3-72 0,3 110 0,-2 0 0,0 0 0,-1 0 0,0 1 0,-9-21 0,12 36 0,1 0 0,-1 0 0,1 0 0,-1 0 0,0 0 0,0 0 0,1 0 0,-1 0 0,0 0 0,0 0 0,0 1 0,0-1 0,0 0 0,0 1 0,0-1 0,-1 0 0,2 1 0,-1 0 0,0 0 0,1 0 0,-1 0 0,0 0 0,1 0 0,-1 0 0,1 0 0,-1 0 0,0 0 0,1 0 0,-1 1 0,1-1 0,-1 0 0,1 0 0,-1 1 0,1-1 0,-1 0 0,1 1 0,-1-1 0,1 1 0,-1-1 0,1 0 0,-1 1 0,1-1 0,0 1 0,-1-1 0,1 1 0,0-1 0,-1 1 0,1 0 0,0-1 0,0 1 0,0-1 0,-1 2 0,-2 9 0,-1 0 0,1 0 0,1 1 0,0-1 0,0 20 0,3 68 0,0-42 0,-1-16 0,6 140 0,-4-164 0,1 1 0,0-1 0,2 0 0,-1 0 0,2 0 0,1 0 0,16 30 0,-19-41 0,1 0 0,0 0 0,0 0 0,1 0 0,0-1 0,0 0 0,0 0 0,0 0 0,1-1 0,0 0 0,0-1 0,0 1 0,0-1 0,0-1 0,15 4 0,-5-2 0,1-1 0,-1-1 0,1-1 0,0 0 0,32-4 0,-40 2 0,-1-1 0,0 0 0,0 0 0,1-1 0,-2-1 0,1 1 0,0-2 0,-1 1 0,0-1 0,0 0 0,0-1 0,0 1 0,-1-2 0,0 1 0,0-1 0,-1 0 0,0 0 0,0-1 0,-1 0 0,0 0 0,0 0 0,5-15 0,-4 10 0,-1-1 0,0 0 0,-1 0 0,-1-1 0,0 1 0,-1-1 0,-1 1 0,0-1 0,-1 0 0,0 0 0,-1 1 0,-1-1 0,0 0 0,-5-14 0,4 22 0,1 1 0,-1 0 0,0-1 0,0 1 0,-1 0 0,0 1 0,0-1 0,0 1 0,-1-1 0,0 1 0,0 1 0,0-1 0,-6-4 0,7 7 0,0-1 0,0 1 0,-1-1 0,1 1 0,0 0 0,-1 1 0,0-1 0,1 1 0,-1 0 0,0 0 0,0 0 0,0 1 0,1 0 0,-1 0 0,0 0 0,0 0 0,0 1 0,0 0 0,-7 2 0,9-1 0,-1 0 0,0 0 0,0 0 0,1 1 0,0 0 0,-1 0 0,1 0 0,0 0 0,0 0 0,1 0 0,-1 1 0,1-1 0,-1 1 0,1 0 0,0 0 0,1 0 0,-1 0 0,1 0 0,-1 0 0,0 6 0,-2 9 0,0 1 0,-1 39 0,4-44 0,1 0 0,1 0 0,0 0 0,2 0 0,-1 0 0,2 0 0,0 0 0,9 22 0,-11-31 0,1 0 0,0-1 0,0 1 0,0-1 0,1 0 0,-1 0 0,1-1 0,0 1 0,1-1 0,-1 1 0,1-1 0,0-1 0,0 1 0,0-1 0,0 0 0,1 0 0,-1 0 0,1-1 0,0 0 0,0 0 0,0 0 0,0-1 0,0 0 0,6 1 0,-8-2 0,1 0 0,-1 0 0,0 0 0,1 0 0,-1 0 0,0-1 0,1 0 0,-1 0 0,0 0 0,0-1 0,0 1 0,0-1 0,0 0 0,0 0 0,-1 0 0,1-1 0,-1 1 0,1-1 0,-1 0 0,0 0 0,0 0 0,0 0 0,0-1 0,-1 1 0,1-1 0,-1 0 0,0 0 0,0 1 0,0-1 0,1-5 0,2-4 0,-1 1 0,0-1 0,-1 0 0,0 0 0,2-24 0,-3-67 0,-2 68 0,-3 20 0,-4 14 0,6 3 0,-1 1 0,1-1 0,0 0 0,-1 1 0,1-1 0,0 1 0,0-1 0,0 1 0,0 0 0,0-1 0,1 1 0,-2 3 0,-3 11 0,2 0 0,0 0 0,0 0 0,1 0 0,1 0 0,1 0 0,3 32 0,-2-37 0,1-1 0,0 0 0,1 1 0,0-1 0,0 0 0,1-1 0,0 1 0,1 0 0,0-1 0,1 0 0,0-1 0,0 1 0,10 10 0,-9-14 0,-1 1 0,1-1 0,0 0 0,0-1 0,0 1 0,1-1 0,0-1 0,0 0 0,0 0 0,0 0 0,0-1 0,0 0 0,0-1 0,1 0 0,-1 0 0,12-1 0,-17 0 0,-1 0 0,1-1 0,-1 1 0,0-1 0,1 1 0,-1-1 0,0 0 0,1 0 0,-1 0 0,0 0 0,0-1 0,0 1 0,0 0 0,0-1 0,0 1 0,0-1 0,-1 0 0,1 0 0,0 0 0,-1 0 0,0 0 0,1 0 0,-1 0 0,0 0 0,0 0 0,0-1 0,0 1 0,0-4 0,2-7 0,0 1 0,-1-1 0,0 0 0,-1-17 0,-1-33 0,-12-83 0,6 78 0,2-13 0,4 80 0,0 0 0,0 0 0,1 0 0,-1 1 0,0-1 0,0 0 0,0 0 0,1 0 0,-1 0 0,0 0 0,1 0 0,-1 1 0,0-1 0,1 0 0,-1 0 0,1 0 0,0 1 0,-1-1 0,1 0 0,0 1 0,-1-1 0,1 1 0,0-1 0,0 1 0,-1-1 0,1 1 0,0-1 0,0 1 0,0 0 0,0-1 0,-1 1 0,1 0 0,0 0 0,0-1 0,0 1 0,0 0 0,0 0 0,0 0 0,0 0 0,0 1 0,0-1 0,1 0 0,2 1 0,0 0 0,0 0 0,0 0 0,0 0 0,0 1 0,-1-1 0,1 1 0,-1 0 0,5 4 0,2 1 0,-2 1 0,1 1 0,-1 0 0,-1 0 0,0 1 0,0-1 0,0 1 0,-2 1 0,1-1 0,-1 1 0,-1 0 0,0 1 0,0-1 0,2 18 0,1 13 0,-3 0 0,-1 75 0,-2-45 0,-1-69 0,0 1 0,0-1 0,0 0 0,1 1 0,-1-1 0,1 0 0,0 0 0,0 1 0,0-1 0,1 0 0,-1 0 0,1 0 0,-1-1 0,1 1 0,0 0 0,0 0 0,0-1 0,1 0 0,-1 1 0,1-1 0,-1 0 0,1 0 0,0 0 0,-1 0 0,1-1 0,0 1 0,0-1 0,6 2 0,5 0 0,-1 0 0,0-1 0,1-1 0,-1 0 0,26-2 0,-31 0 2,0 0 0,0 0-1,0-1 1,0 0 0,0 0 0,0-1-1,-1 0 1,1 0 0,-1-1 0,14-9-1,-17 10-17,0 0-1,0 0 0,0 0 0,-1-1 0,1 1 0,-1-1 1,0 0-1,0 0 0,0 0 0,-1 0 0,1-1 0,-1 1 0,0-1 1,-1 0-1,1 1 0,-1-1 0,0 0 0,0 0 0,1-6 1,-2 9-177,0 1 1,0-1 0,0 0 0,0 0 0,0 0 0,0 1 0,-1-1 0,1 0 0,-1 1 0,1-1 0,-1 0-1,0 1 1,0-3 0,-27-19-10535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21:41.2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200 30 32479,'-5'-4'9,"0"1"-1,-1 0 1,1 0 0,-1 0 0,0 0-1,1 1 1,-1 0 0,0 0 0,0 1-1,-1 0 1,1 0 0,0 0 0,0 1-1,0 0 1,-10 0 0,12 1-5,0 0 0,0 0 0,0 0 1,0 1-1,0-1 0,1 1 0,-1 0 0,0 0 0,1 0 1,-1 1-1,1-1 0,0 1 0,0 0 0,0 0 0,0 0 1,0 0-1,1 0 0,-1 1 0,1-1 0,0 1 0,0-1 1,0 1-1,-2 7 0,2-4-4,0 1 0,0-1 0,0 1 0,1-1 0,0 1 0,0 0 0,1-1 0,0 1 0,0 0 0,1-1 0,0 1 0,4 12 0,-4-15 0,1-1 0,-1 0 0,1 1 0,1-1 0,-1 0 0,0-1 0,1 1 0,0 0 0,0-1 0,0 1 0,0-1 0,1 0 0,-1 0 0,1 0 0,0-1 0,0 1 0,0-1 0,0 0 0,0 0 0,0 0 0,0-1 0,7 2 0,-5-1 2,1 0-1,0-1 1,0 0 0,0 0 0,0-1-1,0 0 1,0 0 0,0-1-1,0 0 1,0 0 0,0 0 0,0-1-1,8-3 1,-11 3-1,-1 0 0,1 0 0,-1-1 0,0 1 0,1-1 0,-1 0 0,0 0 0,-1 0 0,1 0 0,0 0 0,-1 0 0,0-1 0,0 1 0,0-1 0,0 0 0,0 0 0,-1 0 0,0 1 0,1-1 0,-2 0 0,1-1 0,0 1 0,-1-6 0,1 3-1,-1 0 0,0 0 0,0 0 0,-1 0 0,0 0 0,0 0 0,0 0 0,-1 0 0,0 1 0,-1-1 0,1 0 0,-8-10 0,8 12 0,-1 1 0,-1 0 0,1 1 0,-1-1 0,1 0 0,-1 1 0,0 0 0,0 0 0,-1 0 0,1 0 0,0 1 0,-1 0 0,0 0 0,1 0 0,-1 0 0,0 1 0,0 0 0,-7-1 0,7 1-5,0 0 0,0 0 0,-1 1 0,1-1-1,0 1 1,0 0 0,0 1 0,0 0 0,0-1 0,-1 2 0,1-1 0,1 0 0,-1 1 0,0 0-1,0 0 1,1 1 0,-1-1 0,1 1 0,0 0 0,-1 0 0,1 0 0,-3 5 0,-24 31-294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21:44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 79 32271,'9'-21'297,"-9"20"-295,0 1 0,0 0 0,0 0 0,0 0 0,0 0 0,0 0 0,0 0 0,0 0 0,0 0 0,0-1 0,0 1 0,0 0 0,0 0 0,0 0 0,0 0 0,0 0 0,0 0 0,0 0 0,1 0 0,-1 0 0,0 0 0,0 0 0,0-1 0,0 1 0,0 0 0,0 0 0,0 0 0,0 0 0,0 0 0,1 0 0,-1 0 0,0 0 0,0 0 0,0 0 0,0 0 0,0 0 0,0 0 0,0 0 0,0 0 0,1 0 0,-1 0 0,0 0 0,0 0 0,0 0 0,0 0 0,0 0 0,0 0 0,0 0 0,0 0 0,0 1 0,1-1 0,-1 0 0,0 0 0,0 0 0,0 0 0,0 0 0,0 0 0,0 0 0,0 0 0,0 0 0,0 0 0,0 0 0,0 1 0,0-1 0,0 0 0,0 0 0,0 0 0,0 0 0,0 0 0,3 39 28,-3-31-33,1 48 3,-5 332 0,-15-256 0,10-85 0,-2 50 0,45-214 0,-25 63 0,6-105 0,-15-55 0,-1 102 0,1 15 0,7 144 0,26 87 0,-30-120 0,10 31 0,28 69 0,-36-101 0,2 0 0,-1-1 0,2 1 0,0-1 0,0 0 0,1-1 0,0 0 0,1-1 0,17 15 0,-25-23 0,1-1 0,-1 1 0,1-1 0,-1 1 0,1-1 0,-1 0 0,1 0 0,0 0 0,-1 0 0,1 0 0,0-1 0,0 1 0,0-1 0,-1 0 0,1 1 0,0-1 0,5-1 0,-6 0 0,0 0 0,0 1 0,0-1 0,0 0 0,0 0 0,0-1 0,0 1 0,0 0 0,0-1 0,-1 1 0,1-1 0,0 1 0,-1-1 0,1 0 0,-1 0 0,0 0 0,0 0 0,0 0 0,0 0 0,0 0 0,1-3 0,10-35 0,-2 0 0,-2-1 0,-2 0 0,2-71 0,-5 56 0,16-87 0,-13 133 0,-1 17 0,1 19 0,6 80 0,-5 0 0,-7 111 0,-1-105 0,1-108 0,0 9 0,0 0 0,1 0 0,1 0 0,2 13 0,-3-23 0,0 0 0,0 0 0,0 0 0,0 0 0,0 0 0,0-1 0,1 1 0,0-1 0,-1 1 0,1-1 0,0 1 0,0-1 0,0 0 0,0 0 0,1 0 0,-1 0 0,1 0 0,-1-1 0,1 1 0,0-1 0,-1 1 0,1-1 0,3 1 0,4 0 0,0 0 0,-1 0 0,1-1 0,0 0 0,0-1 0,0 0 0,0-1 0,0 0 0,0 0 0,-1-1 0,1-1 0,13-4 0,-10 1 0,1 0 0,-1-1 0,0 0 0,-1-1 0,0 0 0,0-1 0,19-20 0,-17 15 0,-1-1 0,0-1 0,-1 0 0,-1-1 0,-1 0 0,0-1 0,-1 1 0,-1-2 0,-1 0 0,0 1 0,-2-2 0,5-27 0,-9 39 0,1-5 0,-1 0 0,0-26-1,-2 36 2,1 0-1,0 0 0,-1 1 1,1-1-1,-1 0 0,0 0 1,0 0-1,0 1 0,0-1 0,0 1 1,-1-1-1,1 1 0,-1-1 1,0 1-1,0 0 0,0-1 0,0 1 1,0 0-1,-3-2 0,-1 1 2,0 0 0,0 0 0,-1 0 0,1 1 0,-1 0 0,0 0 0,0 0-1,1 1 1,-1 0 0,0 1 0,0 0 0,0 0 0,0 0 0,-8 2 0,9-2-2,1 1 0,0 1-1,0-1 1,-1 1 0,1 0 0,0 0 0,0 0 0,1 1 0,-1 0 0,0 0 0,1 0 0,0 0 0,-1 1-1,2-1 1,-1 1 0,0 0 0,1 0 0,-5 7 0,2 0 0,2-1 0,-1 1 0,1 0 0,0 0 0,1 1 0,1-1 0,-3 22 0,3 3 0,3 43 0,0-70 0,0 0 0,0 0 0,1 0 0,0 0 0,0 0 0,1 0 0,0-1 0,1 0 0,0 1 0,6 9 0,-7-13 0,0-1 0,1 0 0,-1 0 0,1 0 0,0 0 0,0 0 0,0-1 0,1 1 0,-1-1 0,1 0 0,0-1 0,0 1 0,0-1 0,0 0 0,0 0 0,0 0 0,0-1 0,7 1 0,-3 0 0,0-2 0,0 1 0,0-1 0,0-1 0,0 1 0,10-3 0,-15 2 0,0-1 0,0 1 0,0 0 0,0-1 0,-1 0 0,1 0 0,-1 0 0,1-1 0,-1 1 0,0-1 0,0 1 0,0-1 0,0 0 0,0 0 0,3-6 0,0-1 0,-1 0 0,0 0 0,0 0 0,-1-1 0,0 0 0,-1 0 0,0 0 0,1-16 0,0-9 0,-3-48 0,-1 55 0,0 22 0,-1-29 0,1 35 0,0 0 0,0 0 0,-1-1 0,1 1 0,0 0 0,0 0 0,-1 0 0,1 0 0,-1 0 0,1 0 0,-1 0 0,1 0 0,-1 0 0,0 0 0,1 0 0,-1 0 0,0 0 0,0 0 0,1 1 0,-1-1 0,0 0 0,0 1 0,0-1 0,0 0 0,-1 0 0,1 1 0,0 1 0,0-1 0,0 0 0,0 0 0,1 0 0,-1 0 0,0 1 0,0-1 0,0 0 0,1 1 0,-1-1 0,0 1 0,0-1 0,1 1 0,-1-1 0,0 1 0,1-1 0,-1 1 0,1 0 0,-1-1 0,1 1 0,-1 0 0,1-1 0,-1 1 0,1 0 0,0 0 0,-1 0 0,1-1 0,0 1 0,0 0 0,-1 0 0,1 0 0,0 1 0,-5 34 0,4-33 0,-2 27 0,2 1 0,1 0 0,4 40 0,-2-62 0,-1 1 0,1-1 0,0 0 0,1 0 0,0 0 0,0-1 0,1 1 0,0-1 0,0 1 0,1-1 0,1-1 0,-1 1 0,1-1 0,0 0 0,10 9 0,-12-13 0,0-1 0,1 1 0,-1-1 0,0 0 0,1-1 0,-1 1 0,1-1 0,-1 0 0,1 0 0,0 0 0,-1 0 0,1-1 0,0 0 0,0 0 0,-1 0 0,1-1 0,0 0 0,-1 0 0,1 0 0,0 0 0,-1 0 0,1-1 0,-1 0 0,0 0 0,0 0 0,1-1 0,-2 0 0,1 1 0,0-1 0,0 0 0,-1-1 0,0 1 0,1-1 0,2-4 0,3-8 0,0 0 0,0-1 0,-2 0 0,0 0 0,-1 0 0,-1-1 0,-1 0 0,4-26 0,4-147 0,-12 190 0,1-294 0,-5 273 0,2 21 0,0 16 0,-1 252 0,4-153 0,6 35 0,-5-128 0,2 1 0,0-1 0,2-1 0,14 39 0,-18-56 0,0 1 0,0 0 0,0-1 0,1 1 0,-1-1 0,1 0 0,0 1 0,0-2 0,0 1 0,1 0 0,4 3 0,-6-5 0,-1 0 0,1 0 0,-1-1 0,1 1 0,-1 0 0,1-1 0,0 1 0,-1-1 0,1 0 0,0 1 0,-1-1 0,1 0 0,0 0 0,0 0 0,-1 0 0,1-1 0,0 1 0,-1 0 0,1-1 0,0 1 0,-1-1 0,1 1 0,-1-1 0,1 0 0,-1 0 0,1 0 0,-1 1 0,0-2 0,1 1 0,-1 0 0,0 0 0,2-2 0,2-3 0,-1-1 0,0 1 0,0-1 0,0-1 0,0 1 0,-1 0 0,-1-1 0,4-12 0,11-72 0,-14 70 0,5-48 0,-6 46 0,0 0 0,2 0 0,1 0 0,13-40 0,-17 62 0,0 0-1,0-1 1,0 1-1,1 0 1,-1 0-1,0 0 1,1 0-1,-1 0 1,1 0-1,0 0 1,0 0-1,0 1 1,0-1-1,0 1 1,0-1-1,0 1 1,0 0-1,0 0 1,1 0-1,-1 0 1,0 0-1,1 0 1,-1 1 0,1-1-1,-1 1 1,1 0-1,-1 0 1,5 0-1,-4 0 0,0 1 0,0 0 1,1 0-1,-1 0 0,0 0 0,0 0 0,0 0 0,0 1 0,0 0 1,0 0-1,-1-1 0,1 1 0,-1 1 0,1-1 0,-1 0 0,0 1 0,1-1 1,-1 1-1,-1 0 0,3 3 0,1 4 1,-1 0 0,0 1 0,-1 0 0,0 0 0,0 0 0,-1 0 0,0 16 0,0 1 0,-5 50 0,1-66 0,0 0 0,-7 22 0,6-27 0,1 0 0,0 1 0,0-1 0,0 1 0,1-1 0,1 1 0,-1-1 0,1 1 0,2 12 0,-2-18 0,1-1 0,0 1 0,0 0 0,-1 0 0,1-1 0,1 1 0,-1-1 0,0 1 0,0-1 0,1 1 0,-1-1 0,0 0 0,1 1 0,-1-1 0,1 0 0,0 0 0,-1 0 0,1 0 0,0-1 0,0 1 0,0 0 0,-1-1 0,1 1 0,0-1 0,0 0 0,0 1 0,2-1 0,8 1 0,-1-1 0,1 1 0,13-3 0,-24 2 0,6-1 0,0-1 0,0 1 0,-1-1 0,1-1 0,-1 1 0,1-1 0,-1 0 0,0 0 0,0-1 0,-1 0 0,1 0 0,-1 0 0,0-1 0,0 0 0,0 0 0,0 0 0,-1 0 0,0-1 0,6-10 0,-3 3 0,0-1 0,0 0 0,-1 0 0,-1 0 0,-1-1 0,0 1 0,0-1 0,0-17 0,0 2 1,-2 1 0,-1-1 0,-2 0 0,-7-58 0,8 87 0,-1 0 0,1 0 1,0 0-1,0 0 0,-1 0 0,1 0 0,0 0 0,-1 0 0,1 1 0,-1-1 0,1 0 0,-1 0 0,1 0 0,-1 0 0,0 1 0,0-1 0,1 0 1,-1 1-1,0-1 0,0 0 0,0 1 0,1-1 0,-2 0 0,1 1-1,0 1 0,0-1 0,0 0 0,1 1 0,-1-1 0,0 1 0,0-1 0,1 0 0,-1 1 0,1 0 0,-1-1 0,0 1 0,1-1 0,-1 1 0,1 0 1,-1-1-1,1 1 0,-1 0 0,1 0 0,0-1 0,-1 1 0,1 0 0,0 0 0,0-1 0,-1 1 0,1 0 0,0 0 0,0 0 0,0 1 0,-5 27 0,2 1 0,0 0 0,2 0 0,2 0 0,4 36 0,-2-48 0,0 1 0,1-1 0,1-1 0,1 1 0,0-1 0,18 33 0,-21-43 0,1-1 0,0 0 0,0 0 0,0 0 0,1-1 0,-1 1 0,1-1 0,1 0 0,-1 0 0,1-1 0,0 0 0,0 0 0,0 0 0,1-1 0,-1 1 0,1-2 0,-1 1 0,1-1 0,0 0 0,10 2 0,-13-4 0,0 1 0,1-1 0,-1 0 0,0 0 0,0-1 0,1 1 0,-1-1 0,0 0 0,0 0 0,0 0 0,1 0 0,5-4 0,-7 2 0,1 1 0,-2-1 0,1 0 0,0 1 0,0-1 0,-1-1 0,0 1 0,0 0 0,0-1 0,0 1 0,0-1 0,-1 1 0,1-1 0,0-4 0,5-18 0,-2-1 0,0 0 0,-2 0 0,-1 0 0,-2-31 0,0 23 0,1 1 0,9-48 0,-9 79 0,0-1 0,0 0 0,0 0 0,1 1 0,-1-1 0,1 1 0,0-1 0,0 1 0,0 0 0,1 0 0,-1 0 0,1 0 0,3-3 0,-5 5 0,0 0 0,1 1 0,-1-1 0,0 0 0,1 0 0,-1 1 0,1-1 0,-1 1 0,1 0 0,-1-1 0,1 1 0,-1 0 0,1 0 0,-1 0 0,1 0 0,-1 0 0,1 0 0,-1 0 0,1 0 0,-1 1 0,1-1 0,-1 0 0,1 1 0,-1 0 0,1-1 0,-1 1 0,0 0 0,1 0 0,-1 0 0,0-1 0,0 1 0,1 1 0,-1-1 0,0 0 0,0 0 0,1 3 0,5 5 0,-1 0 0,0 0 0,0 1 0,-1 0 0,-1 0 0,0 0 0,0 1 0,-1-1 0,0 1 0,3 20 0,-2 10 0,0 64 0,-4-99 0,0 0 0,-1 0 0,0 0 0,0-1 0,0 1 0,-1 0 0,1-1 0,-6 11 0,-3 9 0,11-26 0,-1 0 0,1 0 0,0 0 0,0-1 0,-1 1 0,1 0 0,0 1 0,0-1 0,0 0 0,0 0 0,0 0 0,0 0 0,2 0 0,-2 0 0,0 1 0,0-1 0,0 0 0,0 1 0,0-1 0,0 0 0,0 0 0,0 1 0,0-1 0,-1 0 0,1 0 0,0 0 0,-1 0 0,1 0 0,-1 0 0,1 0 0,-1 0 0,1 0 0,-1 0 0,0 0 0,1-1 0,-1 1 0,0 0 0,0 0 0,0-2 0,8-194 0,-8 196 0,0 0 0,0-1 0,0 1 0,0 0 0,0 0 0,-1 0 0,1-1 0,0 1 0,-1 0 0,1 0 0,-1 0 0,0 0 0,1 0 0,-1 0 0,0 0 0,0 0 0,1 0 0,-1 0 0,0 0 0,0 1 0,0-1 0,0 0 0,-1 0 0,-1-1 0,0 1 0,1 0 0,-1 0 0,0 0 0,0 0 0,0 1 0,0-1 0,0 1 0,-5 0 0,4 0 0,0 0 0,-1 0 0,1 0 0,0 1 0,0 0 0,0 0 0,-1 0 0,1 0 0,0 1 0,0-1 0,1 1 0,-1 0 0,0 0 0,-3 3 0,1 3 0,0 0 0,1 0 0,0 0 0,0 1 0,1 0 0,0 0 0,0 0 0,1 0 0,0 0 0,1 1 0,-1 11 0,-2 12 0,2 63 0,3-86 0,0-1 0,1 0 0,0 0 0,0 0 0,1 0 0,0 0 0,1 0 0,0 0 0,0-1 0,8 13 0,-7-15 0,0 0 0,0-1 0,1 1 0,0-1 0,0 0 0,0 0 0,0-1 0,1 0 0,0 0 0,0 0 0,0 0 0,1-1 0,-1 0 0,11 3 0,-4-2 0,1-1-1,-1 0 1,1-1-1,0-1 1,0 0-1,18-1 1,-24 0-2,0-1-1,-1 0 1,1 0 0,0 0 0,-1-1 0,1 0-1,-1-1 1,1 0 0,-1 0 0,0 0-1,0-1 1,10-7 0,-8 1 2,0 1 0,0-1 0,-1-1 0,-1 1 0,1-1-1,-2-1 1,0 1 0,0-1 0,-1 0 0,0 0 0,-1-1 0,0 0 0,2-18 0,0-16 9,-1 0 1,-3-63-1,-2 98-4,0 6-5,0-1 0,0 1 0,-1-1 0,1 1 0,-2-1 0,1 1 0,-5-12 0,5 16 0,0 1 0,0-1 0,0 0 0,0 0 0,-1 1 0,1-1 0,-1 1 0,1-1 0,-1 1 0,1 0 0,-1 0 0,0 0 0,0 0 0,0 0 0,0 0 0,0 0 0,0 0 0,0 1 0,0-1 0,0 1 0,0-1 0,0 1 0,0 0 0,0 0 0,0 0 0,0 0 0,-3 1 0,3-1 0,0 1 0,1-1 0,-1 1 0,1-1 0,-1 1 0,1 0 0,0 0 0,-1 0 0,1 0 0,0 0 0,0 0 0,-1 0 0,1 0 0,0 0 0,0 1 0,0-1 0,0 0 0,1 1 0,-1-1 0,0 1 0,0-1 0,1 1 0,-1 2 0,-11 41 0,11-40 0,-4 28 0,2 0 0,0 1 0,3-1 0,3 36 0,-2-60 0,1 0 0,0 0 0,0-1 0,0 1 0,1-1 0,1 0 0,-1 0 0,1 0 0,1 0 0,-1-1 0,1 1 0,1-1 0,-1 0 0,11 9 0,-12-12 0,1 1 0,1-1 0,-1-1 0,0 1 0,1-1 0,0 1 0,0-2 0,0 1 0,0-1 0,0 0 0,0 0 0,1 0 0,-1-1 0,1 0 0,-1 0 0,1-1 0,-1 0 0,1 0 0,0-1 0,7-1 0,-9 1 0,-1-1 0,1 0 0,-1 0 0,0 0 0,0-1 0,0 1 0,0-1 0,0 0 0,-1 0 0,1 0 0,-1 0 0,0-1 0,0 0 0,0 1 0,0-1 0,-1 0 0,1 0 0,-1-1 0,3-7 0,1-3 0,-1 0 0,-1-1 0,0 1 0,3-27 0,2-71 0,-6 62 0,2 1 0,12-56 0,-15 100 0,-1 1 0,1-1 0,0 0 0,1 1 0,-1 0 0,1-1 0,0 1 0,0 0 0,6-6 0,-7 9 0,-1 1 0,0 0 0,1 0 0,-1 0 0,0 0 0,1 0 0,-1 0 0,1 1 0,0-1 0,-1 0 0,1 1 0,0-1 0,-1 1 0,1 0 0,0 0 0,-1-1 0,1 1 0,0 0 0,0 0 0,-1 1 0,1-1 0,0 0 0,-1 0 0,1 1 0,0-1 0,-1 1 0,1 0 0,-1-1 0,1 1 0,-1 0 0,1 0 0,-1 0 0,1 0 0,-1 0 0,0 0 0,1 1 0,1 1 0,6 7 0,-1-1 0,0 1 0,0 0 0,-1 1 0,0 0 0,-1 0 0,6 14 0,-1 1 0,-1 2 0,7 31 0,-10-21 0,-1 0 0,-3 0 0,-1 0 0,-3 38 0,1-69 0,-1-1 0,1 1 0,-2-1 0,1 0 0,-1 1 0,0-1 0,0 0 0,-1 0 0,1 0 0,-1 0 0,-1-1 0,1 1 0,-1-1 0,0 0 0,0 0 0,-1 0 0,1-1 0,-1 1 0,0-1 0,0 0 0,-1-1 0,1 1 0,-1-1 0,0 0 0,0-1 0,0 1 0,0-1 0,0 0 0,0 0 0,-1-1 0,1 0 0,0 0 0,-1-1 0,-6 0 0,11 1 0,0-1 0,1-1 0,-1 1 0,0 0 0,0 0 0,0-1-1,0 1 1,1-1 0,-1 0 0,0 1 0,1-1 0,-1 0 0,0 0 0,1 0 0,-1 0 0,1 0 0,-1 0 0,1-1 0,-2-2 0,-1 0-35,1-1 1,0-1-1,1 1 1,-1 0-1,-1-7 1,-10-29-686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21:45.0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89 15 32271,'-3'0'9,"-1"1"1,1-1 0,-1 1-1,1 0 1,-1 0 0,1 0-1,0 0 1,-1 0 0,1 1-1,0 0 1,0-1 0,0 1-1,0 0 1,1 1 0,-1-1-1,0 0 1,1 1 0,-1 0-1,1-1 1,0 1 0,0 0 0,0 0-1,1 0 1,-1 0 0,1 1-1,-3 5 1,2-2-6,0 0 1,0 1-1,0 0 1,1 0-1,0-1 1,0 1-1,1 0 1,0 0-1,0 0 1,1 0-1,2 10 1,-2-15-4,0 0 0,0 0 0,1-1 1,-1 1-1,0 0 0,1-1 1,0 1-1,0-1 0,0 1 0,0-1 1,0 0-1,0 0 0,0 0 1,1 0-1,-1 0 0,1-1 0,0 1 1,-1-1-1,1 1 0,0-1 0,0 0 1,0 0-1,5 1 0,6 0 15,0 0-1,0 0 1,25-1-1,-33-1-9,-3 0-3,1-1-1,-1 1 0,1 0 0,-1-1 0,0 0 1,0 0-1,1 0 0,-1 0 0,0 0 1,0 0-1,0-1 0,0 0 0,0 0 1,0 1-1,-1-2 0,1 1 0,-1 0 0,1 0 1,-1-1-1,2-3 0,0 2 1,-1-1-1,-1 0 0,1 0 1,-1-1-1,0 1 1,0 0-1,-1-1 0,1 1 1,-1-1-1,0 1 1,0-10-1,-1 8-1,0 0 0,-1 0 0,0 1 1,0-1-1,0 0 0,-1 1 0,1-1 0,-2 1 0,-4-12 1,5 15-3,0-1 1,0 1 0,0 0 0,-1 0-1,1 0 1,-1 0 0,1 0 0,-1 1-1,0-1 1,0 1 0,0-1 0,-1 1-1,1 0 1,0 1 0,-1-1 0,0 0-1,-4 0 1,4 1 2,-1 0 1,1 0-1,-1 0 0,1 1 0,0 0 1,-1 0-1,1 0 0,-1 1 1,1-1-1,-1 1 0,1 0 1,0 1-1,-1-1 0,-5 3 0,2 0-170,1 1 0,0 0-1,0 0 1,1 0-1,-1 0 1,-8 12-1,-20 23-4273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21:45.3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 31390,'26'0'897,"17"0"-753,15 0 0,4 0-64,-1-2-80,1 0 0,-13 2-224,-14-2-2609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21:48.4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1 475 32543,'0'26'24,"1"0"0,1 1 0,8 37 0,-8-57-22,-1-1 1,1 1-1,0-1 1,0 1-1,1-1 0,0 0 1,0 0-1,0 0 1,1 0-1,0 0 0,0-1 1,1 0-1,-1 0 1,1 0-1,0 0 0,0-1 1,1 0-1,0 0 1,11 6-1,-15-9-2,1 1 0,0-1 1,-1 0-1,1-1 0,0 1 0,0 0 1,0-1-1,0 0 0,0 1 0,-1-1 0,1 0 1,0-1-1,0 1 0,0 0 0,0-1 1,0 1-1,-1-1 0,1 0 0,0 0 0,0 0 1,-1-1-1,1 1 0,-1-1 0,1 1 1,-1-1-1,0 0 0,0 0 0,1 0 0,-1 0 1,0 0-1,-1 0 0,1-1 0,0 1 1,-1 0-1,2-4 0,4-8 1,-1-1 1,-1 1-1,0-1 0,-1 0 1,3-19-1,4-45-1,-8 55 0,0 0 0,1 0 0,2 0 0,9-25 0,-14 45 0,0 1-1,1 0 1,0 0 0,0 0-1,0 0 1,0 1 0,0-1 0,0 0-1,1 1 1,-1-1 0,1 1-1,0 0 1,0 0 0,0 0 0,0 0-1,0 1 1,0-1 0,0 1-1,0 0 1,1-1 0,-1 2-1,0-1 1,1 0 0,-1 1 0,1-1-1,-1 1 1,1 0 0,-1 0-1,1 1 1,-1-1 0,1 1-1,-1-1 1,0 1 0,1 0 0,-1 0-1,0 1 1,0-1 0,1 1-1,-1-1 1,0 1 0,-1 0 0,1 0-1,0 1 1,2 2 0,13 15-10,12 10-44,-30-33 60,0 1 1,0 0 0,0-1 0,0 1 0,-1 0-1,1-1 1,-1 1 0,1 0 0,-1 0 0,-2-4-1,2 3-6,-1 1 0,1 0 1,-1 0-1,0 0 0,0 0 0,0 0 0,0 0 0,0 0 0,0 1 0,-1-1 0,1 1 0,-1 0 1,1-1-1,-1 1 0,1 0 0,-1 1 0,0-1 0,1 0 0,-1 1 0,0-1 0,1 1 0,-1 0 0,0 0 1,0 0-1,0 0 0,1 1 0,-1-1 0,0 1 0,1-1 0,-4 2 0,1 0 0,0 0 0,0 0 0,0 0 0,1 1 0,-1-1 0,1 1 0,0 0 0,0 0 0,0 1 0,0-1 0,0 1 0,1 0 0,-1 0 0,1 0 0,-3 6 0,1 2 0,0 1 0,0-1 0,1 1 0,1 0 0,0 0 0,1 0 0,1 1 0,0-1 0,0 0 0,2 16 0,0-18 0,0 0 0,1 0 0,0 0 0,0 0 0,2 0 0,-1 0 0,1-1 0,1 1 0,-1-1 0,2 0 0,0-1 0,8 13 0,-10-18 0,0-1 0,-1 1 0,2 0 0,-1-1 1,0 0-1,1 0 0,-1 0 0,1 0 0,0-1 0,0 0 0,0 0 0,0 0 0,0-1 1,1 1-1,-1-1 0,0-1 0,1 1 0,-1-1 0,1 0 0,-1 0 0,1 0 1,5-2-1,-8 2 0,-1-1 1,0 1 0,1-1-1,-1 0 1,0 0 0,1 0-1,-1 0 1,0 0 0,0 0 0,0-1-1,0 1 1,0-1 0,-1 1-1,1-1 1,0 0 0,-1 0-1,2-2 1,0 0-1,0-1 1,0-1-1,-1 1 0,1 0 1,-1-1-1,2-10 0,0-3 3,-2-1 0,0 0 0,-1-21 0,0-24 10,-2-69 9,2 190-22,-2-43 0,1 0 0,0-1 0,1 1 0,1 0 0,0 0 0,7 23 0,-5-27-4,-1 1 1,2-1-1,-1 0 1,1 0-1,1 0 0,6 8 1,-10-15 2,0 0 1,0 0 0,0 0 0,0 0-1,0 0 1,1-1 0,-1 1 0,1-1-1,-1 1 1,1-1 0,0 0 0,-1 0-1,1 0 1,0 0 0,0-1 0,0 1-1,0-1 1,0 0 0,-1 0 0,1 0-1,0 0 1,0 0 0,0-1 0,0 1-1,4-2 1,-4 1 0,1-1 0,-1 0 0,0 0 0,0 0 0,1-1 0,-1 1 0,-1-1 0,1 1 0,0-1 0,-1 0 0,1 0 0,-1 0 0,0-1 0,0 1 0,0 0 0,-1-1 0,2-3 0,5-12 0,10-36 0,-18 53 0,8-30 7,-2-1 0,-1-1 0,0-37-1,-5-104 0,-1 82-7,1 80 1,1 10 0,0 0 0,-1 0 0,0 0 0,0 0 0,0-1 0,0 1 0,0 0 0,-1 0 0,0 0 0,1 0 0,-1 0 0,0 0 0,0 0 0,-1 0 0,-1-4 0,2 7 0,1 0 0,-1-1 0,1 1 0,-1 0 0,1 0 0,-1 0 0,1 0 0,-1 0 0,1 0 0,-1 0 0,1 0 0,-1 0 0,1 0 0,-1 0 0,1 0 0,-1 0 0,1 0 0,-1 0 0,1 0 0,-1 1 0,1-1 0,-1 0 0,1 0 0,-1 1 0,1-1 0,0 0 0,-1 1 0,1-1 0,-1 0 0,1 1 0,0-1 0,-1 0 0,1 1 0,0-1 0,0 1 0,-1-1 0,1 1 0,0-1 0,0 1 0,0-1 0,-1 1 0,1 0 0,-8 26 0,7-23 0,-7 39 0,2 0 0,2 1 0,3 74 0,2-74 0,-1-9 0,2 0 0,13 65 0,-11-81 0,1-1 0,1 1 0,1-1 0,0-1 0,1 1 0,20 31 0,-24-44 0,0 0 0,0-1 0,0 1 0,1-1 0,-1 0 0,1 0 0,0 0 0,0-1 0,0 1 0,1-1 0,-1-1 0,1 1 0,0-1 0,-1 0 0,1 0 0,0-1 0,10 2 0,-11-3 0,0 1 0,0-1 0,1-1 0,-1 1 0,0-1 0,0 0 0,0 0 0,0 0 0,0-1 0,-1 0 0,1 0 0,0 0 0,-1 0 0,1-1 0,-1 0 0,0 0 0,0 0 0,0 0 0,0 0 0,-1-1 0,5-5 0,0-3 0,0 0 0,-1 0 0,0-1 0,-1 0 0,0 0 0,-1 0 0,-1-1 0,0 1 0,-1-1 0,2-14 0,-1-6 0,-2 0 0,-2-1 0,-3-33 0,3 62 0,0 0 0,-1 0 0,0 0 0,0-1 0,0 1 0,-1 1 0,0-1 0,0 0 0,-5-8 0,7 14 0,0-1 0,0 1 0,-1 0 0,1 0 0,0 0 0,0 0 0,0-1 0,0 1 0,0 0 0,0 0 0,-1 0 0,1 0 0,0 0 0,0 0 0,0-1 0,0 1 0,-1 0 0,1 0 0,0 0 0,0 0 0,0 0 0,0 0 0,-1 0 0,1 0 0,0 0 0,0 0 0,0 0 0,-1 0 0,1 0 0,0 0 0,0 0 0,0 0 0,-1 0 0,1 0 0,0 0 0,0 0 0,0 1 0,0-1 0,-1 0 0,1 0 0,0 0 0,0 0 0,0 0 0,0 0 0,0 0 0,-1 1 0,1-1 0,0 0 0,0 0 0,0 0 0,0 0 0,0 1 0,0-1 0,0 0 0,0 0 0,0 0 0,0 0 0,0 1 0,-1-1 0,1 0 0,0 1 0,-3 14 0,-1 21 0,2 1 0,1-1 0,2 1 0,2-1 0,1 0 0,13 55 0,-15-85 0,0 0 0,0 0 0,1 0 0,-1 0 0,1-1 0,1 1 0,-1-1 0,1 0 0,-1 0 0,7 5 0,-8-8 0,1 0 0,0 1 0,0-2 0,0 1 0,0 0 0,0-1 0,0 1 0,0-1 0,1 0 0,-1 0 0,1 0 0,-1 0 0,1-1 0,-1 0 0,1 1 0,-1-1 0,1 0 0,-1-1 0,7 0 0,-6-1 0,1 1 0,-1-1 0,0 0 0,1 0 0,-1-1 0,0 1 0,0-1 0,-1 0 0,1 0 0,0 0 0,-1 0 0,0-1 0,0 0 0,0 1 0,0-1 0,0 0 0,-1 0 0,0-1 0,0 1 0,2-7 0,2-3 0,-1-1 0,-1 1 0,0-1 0,-1 1 0,1-20 0,-3 31 0,1-28 0,0 1 0,-2 0 0,-4-34 0,4 64 0,0-1 0,0 1 0,0 0 0,0 0 0,0-1 0,0 1 0,-1 0 0,1 0 0,0 0 0,0-1 0,0 1 0,0 0 0,0 0 0,-1 0 0,1-1 0,0 1 0,0 0 0,0 0 0,-1 0 0,1 0 0,0 0 0,0-1 0,0 1 0,-1 0 0,1 0 0,0 0 0,0 0 0,-1 0 0,1 0 0,0 0 0,0 0 0,-1 0 0,1 0 0,0 0 0,0 0 0,-1 0 0,1 0 0,0 0 0,0 0 0,-1 0 0,1 0 0,0 0 0,0 1 0,-1-1 0,1 0 0,0 0 0,0 0 0,0 0 0,-1 0 0,1 1 0,0-1 0,0 0 0,0 0 0,0 0 0,-1 1 0,1-1 0,0 0 0,0 0 0,0 0 0,0 1 0,-3 7 0,0 1 0,1-1 0,0 0 0,1 1 0,0 0 0,0-1 0,1 1 0,0 0 0,1 12 0,0 6 0,-1 5 0,2 1 0,5 35 0,-5-58 0,0 1 0,1-1 0,0 0 0,0 0 0,1-1 0,0 1 0,1-1 0,0 0 0,1 0 0,11 15 0,-14-22 0,0 1 0,0 0 0,0 0 0,1-1 0,-1 0 0,1 0 0,0 0 0,-1 0 0,1 0 0,0-1 0,0 0 0,0 0 0,0 0 0,0 0 0,1 0 0,-1-1 0,0 0 0,0 0 0,0 0 0,0 0 0,0-1 0,1 0 0,-1 0 0,0 0 0,0 0 0,0 0 0,-1-1 0,1 0 0,0 0 0,0 0 0,-1 0 0,1 0 0,-1-1 0,0 0 0,0 1 0,0-1 0,3-4 0,0-4 0,-1 1 0,-1-1 0,1 0 0,-2 0 0,0 0 0,0 0 0,-1-1 0,0 1 0,0-18 0,-1 8 0,-2-1 0,0 1 0,-1-1 0,-6-25 0,-9 2 0,14 38 0,0 0 0,0 0 0,1 0 0,0 0 0,0 0 0,1 0 0,-2-10 0,4 16 0,-1 0 0,0 0 0,0 0 0,1 0 0,-1 0 0,0 1 0,1-1 0,-1 0 0,1 0 0,-1 0 0,1 0 0,0 0 0,-1 1 0,1-1 0,0 0 0,-1 1 0,1-1 0,0 0 0,0 1 0,0-1 0,-1 1 0,1-1 0,0 1 0,0-1 0,0 1 0,0 0 0,0 0 0,0-1 0,0 1 0,0 0 0,1 0 0,40-2 0,-30 2 0,236-2 0,-251 2 0,1 0 0,-1 0 0,0 1 0,0-1 0,1 1 0,-1-1 0,0 1 0,1 0 0,-1 0 0,1 1 0,-1-1 0,1 0 0,-1 1 0,1-1 0,0 1 0,0 0 0,-2 2 0,0 0 0,0 1 0,1 0 0,0 0 0,0 0 0,0 0 0,1 0 0,-4 11 0,1 2 0,0 1 0,2 0 0,0 0 0,1 23 0,0-15 0,0-9 0,1 0 0,1-1 0,1 1 0,5 30 0,-6-45 0,1 1 0,0-1 0,0 1 0,1-1 0,-1 1 0,1-1 0,0 0 0,0 1 0,0-1 0,0 0 0,0 0 0,0 0 0,1-1 0,0 1 0,-1-1 0,1 1 0,0-1 0,0 0 0,0 0 0,1 0 0,-1-1 0,0 1 0,1-1 0,-1 1 0,1-1 0,-1 0 0,8 0 0,-4 1 0,-1-2 0,0 1 0,0-1 0,1 0 0,-1 0 0,0 0 0,1-1 0,-1 0 0,0-1 0,0 1 0,11-5 0,-14 4 0,0 0 0,0 0 0,0-1 0,0 1 0,-1-1 0,1 1 0,-1-1 0,0 0 0,1 0 0,-1 0 0,0 0 0,-1 0 0,1 0 0,-1-1 0,1 1 0,-1 0 0,0-1 0,0 0 0,0 1 0,-1-1 0,1-5 0,2-19 0,-2 1 0,-3-44 0,1 57 0,-1 1 0,0 0 0,-1 0 0,0 0 0,-1 0 0,-1 0 0,-8-16 0,13 29 0,0 0 0,0 0 0,0 0 0,0 0 0,0-1 0,0 1 0,0 0 0,0 0 0,0 0 0,0 0 0,0 0 0,0-1 0,0 1 0,0 0 0,0 0 0,-1 0 0,1 0 0,0 0 0,0 0 0,0-1 0,0 1 0,0 0 0,0 0 0,0 0 0,-1 0 0,1 0 0,0 0 0,0 0 0,0 0 0,0 0 0,-1 0 0,1 0 0,0 0 0,0 0 0,0 0 0,0 0 0,0 0 0,-1 0 0,1 0 0,0 0 0,0 0 0,0 0 0,0 0 0,-1 0 0,1 0 0,0 0 0,0 0 0,0 0 0,0 0 0,0 0 0,-1 0 0,1 0 0,0 1 0,0-1 0,0 0 0,0 0 0,0 0 0,0 0 0,0 0 0,0 0 0,-1 1 0,1-1 0,0 0 0,0 0 0,-3 12 0,1 10 0,1-1 0,0 0 0,2 1 0,1-1 0,6 35 0,-6-50 0,-1 0 0,1 0 0,-1 0 0,2 0 0,-1-1 0,1 1 0,-1-1 0,2 0 0,-1 1 0,0-2 0,1 1 0,0 0 0,0-1 0,1 1 0,-1-1 0,1 0 0,0-1 0,0 1 0,0-1 0,0 0 0,1 0 0,-1-1 0,1 1 0,11 2 0,-9-3 0,1 0 0,-1-1 0,1 0 0,-1-1 0,1 1 0,-1-1 0,1-1 0,-1 0 0,17-4 0,-20 3 0,-1 1 0,0-2 0,1 1 0,-1 0 0,0-1 0,0 0 0,0 0 0,-1 0 0,1 0 0,-1-1 0,0 1 0,0-1 0,0 0 0,0 0 0,0 0 0,-1 0 0,0-1 0,3-7 0,1-5 0,-1-1 0,0 1 0,-2-1 0,0 0 0,1-30 0,-7-90 0,3 135 0,0 1 0,0 0 0,0 0 0,0 0 0,0 0 0,0 0 0,0 0 0,0 0 0,-1 1 0,1-1 0,-1 0 0,0 0 0,1 0 0,-1 1 0,0-1 0,0 0 0,0 1 0,0-1 0,0 1 0,-2-3 0,3 5 0,-1-1 0,1 1 0,-1-1 0,1 1 0,-1-1 0,1 1 0,-1-1 0,1 1 0,0-1 0,-1 1 0,1-1 0,0 1 0,0-1 0,0 1 0,-1 0 0,1-1 0,0 1 0,0 0 0,0-1 0,0 1 0,0-1 0,0 1 0,0 0 0,0-1 0,0 1 0,0 0 0,1 0 0,-1 1 0,-1 13 0,-1 18 0,2 0 0,5 40 0,-4-64 0,0 0 0,1-1 0,0 1 0,1 0 0,0-1 0,0 1 0,1-1 0,0 0 0,0 0 0,1-1 0,0 1 0,0-1 0,10 9 0,-13-13 0,1-1 0,-1 0 0,1 0 0,0 0 0,0 0 0,0 0 0,0 0 0,0-1 0,0 0 0,0 1 0,0-1 0,1 0 0,-1-1 0,1 1 0,-1-1 0,0 1 0,1-1 0,-1 0 0,1 0 0,-1 0 0,1-1 0,-1 1 0,0-1 0,1 0 0,5-2 0,-4 1 0,-1-1 0,0 1 0,0-1 0,0 0 0,0 0 0,0 0 0,0 0 0,-1-1 0,0 0 0,0 1 0,0-1 0,0 0 0,0-1 0,-1 1 0,0 0 0,0-1 0,2-5 0,3-18 0,-2 0 0,0-1 0,-2 1 0,-1-1 0,-4-52 0,2 18 0,-6 861 0,23-586 0,0 7 0,-16-218 0,-1-1 0,0 0 0,0 0 0,0 1 0,0-1 0,0 0 0,0 1 0,0-1 0,1 0 0,-1 1 0,0-1 0,0 0 0,0 0 0,0 1 0,0-1 0,0 0 0,0 1 0,-1-1 0,1 0 0,0 1 0,0-1 0,0 0 0,0 1 0,0-1 0,0 0 0,-1 0 0,1 1 0,0-1 0,0 0 0,0 0 0,-1 1 0,1-1 0,0 0 0,0 0 0,-1 0 0,1 1 0,0-1 0,0 0 0,-1 0 0,1 0 0,0 0 0,-1 0 0,1 1 0,0-1 0,0 0 0,-1 0 0,1 0 0,0 0 0,-1 0 0,1 0 0,0 0 0,-1 0 0,1 0 0,0 0 0,-1 0 0,1-1 0,0 1 0,-1 0 0,1 0 0,-19-17 0,14 12 0,-2-2 0,-44-43 0,-2 1 0,-63-43 0,77 68 0,28 17 0,-1 1 0,1-1 0,1-1 0,-1 0 0,1 0 0,1-1 0,-1 0 0,-8-12 0,17 19 0,0 1 0,0-1 0,0 1 0,1-1 0,-1 0 0,0 1 0,1-1 0,-1 0 0,1 1 0,0-1 0,-1 0 0,1 0 0,0 1 0,0-1 0,0 0 0,0 0 0,1 1 0,-1-1 0,0 0 0,1 0 0,-1 1 0,1-1 0,0 0 0,-1 1 0,1-1 0,0 1 0,0-1 0,0 1 0,0-1 0,0 1 0,0 0 0,1-1 0,1 0 0,5-5 0,0 1 0,1 1 0,0-1 0,17-6 0,-3 0 0,43-26 0,-3-3 0,-1-3 0,65-59 0,-87 64 0,0-1 0,-3-1 0,-1-3 0,59-94 0,-84 118 0,-1-1 0,-1 0 0,0-1 0,-2 0 0,-1-1 0,0 1 0,-2-1 0,-1 0 0,0 0 0,-2-40 0,-1 3 0,0 60 0,0-1 0,0 1 0,0 0 0,0 0 0,0-1 0,0 1 0,0 0 0,0 0 0,0 0 0,0-1 0,0 1 0,0 0 0,0 0 0,0 0 0,0-1 0,-1 1 0,1 0 0,0 0 0,0 0 0,0 0 0,0 0 0,0-1 0,-1 1 0,1 0 0,0 0 0,0 0 0,0 0 0,0 0 0,-1 0 0,1 0 0,0-1 0,0 1 0,0 0 0,-1 0 0,1 0 0,0 0 0,0 0 0,-1 0 0,1 0 0,0 0 0,0 0 0,0 0 0,-1 0 0,1 0 0,0 0 0,0 0 0,0 1 0,-1-1 0,1 0 0,0 0 0,0 0 0,0 0 0,0 0 0,-1 0 0,1 0 0,0 1 0,0-1 0,0 0 0,0 0 0,-1 0 0,1 0 0,0 1 0,0-1 0,0 0 0,0 0 0,0 0 0,0 1 0,0-1 0,0 0 0,-2 9 0,2 0 0,-1-1 0,1 1 0,0 0 0,1 0 0,0-1 0,1 1 0,0 0 0,0-1 0,0 1 0,7 13 0,6 9 0,33 51 0,-4-7 0,-38-63 0,-1 0 0,0 0 0,-1 0 0,4 18 0,-7-28 0,0 1 0,-1-1 0,1 0 0,-1 1 0,0-1 0,0 1 0,0-1 0,0 1 0,0-1 0,0 1 0,-1-1 0,1 1 0,-1-1 0,0 1 0,0-1 0,1 0 0,-2 0 0,1 1 0,0-1 0,0 0 0,-1 0 0,1 0 0,-1 0 0,1 0 0,-1-1 0,0 1 0,0 0 0,0-1 0,-2 2 0,-9 2-1,-1-1 1,0 0-1,0-1 0,0 0 0,0-1 1,0-1-1,0-1 0,-19-1 0,22 1-3,2-1-863,6-7-3265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7:03.2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19385,'0'4'11733,"27"-4"-11573,16 0 401,13 0-273,3 0-112,7-4-144,-4-1-32,-5-7-865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21:50.2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0 966 31406,'1'-1'46,"0"1"-1,0 0 1,0-1-1,0 1 1,0 0-1,0 0 1,0 0-1,1-1 1,-1 1-1,0 0 1,0 1-1,0-1 1,0 0-1,0 0 1,0 0-1,0 1 0,0-1 1,0 0-1,0 1 1,0-1-1,0 1 1,0-1-1,0 1 1,-1-1-1,1 1 1,0 0-1,1 1 1,21 30 44,-22-29-95,1 1 0,0-1 0,0 0 0,0 1-1,0-1 1,1 0 0,-1 0 0,1-1 0,0 1 0,0 0-1,0-1 1,6 4 0,-5-5 5,0 0 1,0 0-1,0 0 0,0-1 0,0 0 1,0 0-1,0 0 0,0 0 0,0 0 1,-1-1-1,1 0 0,0 0 0,0 0 1,0 0-1,-1-1 0,1 1 1,0-1-1,-1 0 0,0 0 0,1 0 1,-1-1-1,0 1 0,0-1 0,0 1 1,-1-1-1,1 0 0,2-4 1,6-8 0,0-1 1,-1 0 0,-1-1-1,9-22 1,-15 32-2,15-38 1,-2 0 0,-1 0 1,-3-1-1,-2-1 0,6-69 1,-4-238 6,-12 327-8,0 23 0,1-19 5,-2 1-1,0-1 1,-1 0-1,-1 1 0,-7-23 1,2 31 0,7 15-5,1-1 0,-1 0 0,1 0 0,-1 1 0,1-1 0,-1 0 0,1 1 0,0-1 0,-1 0 0,1 1 0,-1-1 0,1 1 0,0-1 0,-1 1 0,1-1 0,0 0 0,-1 1 0,1 0 0,0-1 0,0 1 0,0-1 0,-1 1 0,1-1 0,0 1 0,0-1 0,0 1 0,0-1 0,0 1 0,0 0 0,0-1 0,0 2 0,-4 37 0,2 0 0,3 61 0,1-46 0,12 200 0,0 41 0,-16-229 0,1-27 0,1-1 0,6 39 0,-6-76 0,0 1 0,0-1 0,0 1 0,1-1 0,-1 1 0,1-1 0,-1 1 0,1-1 0,-1 1 0,1-1 0,0 0 0,0 1 0,0-1 0,0 0 0,0 0 0,0 1 0,0-1 0,1 1 0,-1-2 0,0 1 0,0-1 0,0 0 0,0 1 0,0-1 0,0 0 0,0 0 0,0 0 0,1 0 0,-1 0 0,0 0 0,0 0 0,0 0 0,0 0 0,0 0 0,0-1 0,0 1 0,0 0 0,2-2 0,1 0 0,0 0 0,0-1 0,0 0 0,-1 1 0,1-2 0,-1 1 0,1 0 0,-1-1 0,0 1 0,3-6 0,14-27 0,-1-2 0,15-43 0,-18 40 0,41-73 0,-56 112 0,0 0 0,0 0 0,1 0 0,-1 0 0,0 1 0,1-1 0,-1 0 0,1 1 0,0 0 0,-1-1 0,3 0 0,-3 1 0,-1 1 0,0 0 0,1 0 0,-1 0 0,1 0 0,-1 0 0,0 0 0,1 0 0,-1 0 0,1 0 0,-1 0 0,0 0 0,1 0 0,-1 0 0,1 0 0,-1 1 0,0-1 0,1 0 0,-1 0 0,0 0 0,1 1 0,-1-1 0,0 0 0,1 0 0,-1 1 0,0-1 0,0 0 0,1 0 0,-1 1 0,0-1 0,0 0 0,1 1 0,-1 0 0,2 4 0,0 1 0,0 0 0,0 0 0,-1 0 0,1 11 0,3 32 0,-4-24 0,2 0 0,0-1 0,2 1 0,11 32 0,-14-51 0,0 0 0,1-1 0,0 1 0,0-1 0,0 1 0,0-1 0,1 0 0,0 0 0,0-1 0,1 1 0,-1-1 0,1 0 0,0 0 0,0 0 0,0-1 0,1 0 0,-1 0 0,1 0 0,0 0 0,-1-1 0,1 0 0,10 2 0,-6-2 0,-1-1 0,1 0 0,-1 0 0,1-1 0,-1 0 0,1 0 0,-1-1 0,1-1 0,-1 0 0,0 0 0,1 0 0,-1-1 0,0-1 0,-1 1 0,1-2 0,-1 1 0,9-7 0,-8 5 0,-1-1 0,-1-1 0,1 0 0,-1 0 0,0 0 0,-1-1 0,0 0 0,-1 0 0,1 0 0,-2-1 0,1 0 0,-2 0 0,1 0 0,-1 0 0,2-14 0,0-2 0,-2-1 0,0 0 0,-2 0 0,-1 0 0,-5-36 0,5 59 0,-1 1 0,1-1 0,-1 0 0,0 1 0,0-1 0,-1 0 0,1 1 0,-1 0 0,0-1 0,1 1 0,-1 0 0,-1 0 0,1 0 0,0 0 0,-1 0 0,0 1 0,0-1 0,-3-2 0,2 3 0,0 0 0,-1 0 0,1 0 0,-1 0 0,1 1 0,-1 0 0,0 0 0,1 0 0,-1 1 0,0-1 0,0 1 0,0 0 0,-7 2 0,9-2 0,0 0 0,0 1 0,0 0 0,0 0 0,0 0 0,0 0 0,0 0 0,0 0 0,1 1 0,-1 0 0,1-1 0,-1 1 0,1 0 0,-1 0 0,1 0 0,-3 4 0,1-1 0,1 0 0,0 1 0,0-1 0,0 1 0,1-1 0,0 1 0,-3 11 0,1 6 0,1 0 0,0 0 0,2 33 0,1-55 0,0 9 0,1 0 0,-1 0 0,2 0 0,-1 0 0,1 0 0,1 0 0,0-1 0,0 1 0,1-1 0,8 16 0,-9-20 0,1-1 0,-1 1 0,1-1 0,0 0 0,0 0 0,0 0 0,0-1 0,1 1 0,-1-1 0,1 0 0,0-1 0,0 1 0,0-1 0,0 0 0,1 0 0,-1 0 0,1-1 0,-1 0 0,1 0 0,10 0 0,-9 0 0,0-1 0,0 0 0,0 0 0,1-1 0,-1 0 0,0 0 0,0-1 0,9-3 0,-12 3 0,0 0 0,0-1 0,0 1 0,0-1 0,-1 0 0,1 0 0,-1 0 0,0 0 0,0-1 0,0 1 0,0-1 0,0 0 0,-1 0 0,3-6 0,1-3 0,-1 0 0,-1 0 0,0-1 0,-1 1 0,0-1 0,1-25 0,-3 10 0,-1-1 0,-5-34 0,-1 38 0,6 26 0,-1-1 0,1 0 0,0 1 0,-1-1 0,1 1 0,0-1 0,-1 0 0,1 1 0,-1-1 0,1 1 0,-1-1 0,1 1 0,-1-1 0,1 1 0,-1-1 0,0 1 0,1 0 0,-1-1 0,0 1 0,1 0 0,-1-1 0,0 1 0,1 0 0,-1 0 0,0 0 0,1 0 0,-1 0 0,0 0 0,0 0 0,1 0 0,-2 0 0,1 1 0,-1 0 0,1 0 0,0 0 0,1 0 0,-1 0 0,0 0 0,0 0 0,0 1 0,1-1 0,-1 0 0,0 0 0,1 1 0,0-1 0,-1 1 0,1-1 0,0 0 0,-1 1 0,1-1 0,0 1 0,0-1 0,0 0 0,0 1 0,0-1 0,1 3 0,-1 2 0,-1 15 0,0 1 0,2 0 0,0-1 0,9 42 0,-8-56 0,0 0 0,0 0 0,1 0 0,0 0 0,0 0 0,1 0 0,-1-1 0,2 0 0,-1 0 0,1 0 0,-1 0 0,2 0 0,-1-1 0,1 0 0,-1-1 0,1 1 0,1-1 0,6 4 0,-10-6 0,0 0 0,0-1 0,0 1 0,0-1 0,0 0 0,0 0 0,0 0 0,0 0 0,1-1 0,-1 1 0,0-1 0,0 0 0,1 0 0,-1 0 0,0 0 0,1-1 0,-1 1 0,0-1 0,0 0 0,0 0 0,0 0 0,0 0 0,0-1 0,0 1 0,0-1 0,0 0 0,0 0 0,-1 0 0,1 0 0,-1 0 0,0 0 0,1-1 0,-1 1 0,0-1 0,0 1 0,-1-1 0,1 0 0,0 0 0,0-3 0,4-10 0,-1-1 0,-1 1 0,-1-1 0,2-30 0,-4-71 0,-1 68 0,0 39 0,0 5 0,1 1 0,-1-1 0,0 1 0,-1 0 0,1-1 0,-1 1 0,0 0 0,0-1 0,-1 1 0,1 0 0,-1 0 0,-4-7 0,1 11 0,1 10 0,1 15 0,1-1 0,1 0 0,1 1 0,1-1 0,1 0 0,1 0 0,1 1 0,1-2 0,1 1 0,1-1 0,0 0 0,2 0 0,15 25 0,-21-42 0,0 0 0,1 0 0,0-1 0,0 1 0,0-1 0,0 0 0,1 0 0,-1-1 0,1 1 0,0-1 0,0 0 0,0-1 0,1 1 0,-1-1 0,11 3 0,-13-4 0,0-1 0,1 1 0,-1-1 0,0 0 0,0 0 0,1 0 0,-1 0 0,0-1 0,0 1 0,1-1 0,-1 0 0,0 0 0,0 0 0,0 0 0,0-1 0,0 1 0,0-1 0,0 0 0,-1 0 0,1 0 0,-1 0 0,1 0 0,-1 0 0,0-1 0,0 1 0,0-1 0,0 0 0,0 1 0,2-6 0,3-6 0,-1-1 0,0-1 0,-1 1 0,0-1 0,-1 0 0,-1 0 0,1-24 0,-2-117 0,-3 140 0,-1-7 0,2 23 0,0 1 0,0-1 0,0 1 0,0 0 0,0-1 0,0 1 0,0-1 0,0 1 0,-1 0 0,1-1 0,0 1 0,0 0 0,0-1 0,0 1 0,0-1 0,-1 1 0,1 0 0,0-1 0,0 1 0,-1 0 0,1 0 0,0-1 0,0 1 0,-1 0 0,1-1 0,0 1 0,-1 0 0,1 0 0,0 0 0,-1-1 0,1 1 0,0 0 0,-1 0 0,1 0 0,-1 0 0,1 0 0,0 0 0,-1 0 0,1 0 0,-1 0 0,1 0 0,0 0 0,-1 0 0,1 0 0,0 0 0,-1 0 0,1 0 0,-1 0 0,1 0 0,-1 1 0,0 0 0,0 1 0,0 0 0,-1-1 0,1 1 0,1 0 0,-1 0 0,0-1 0,0 1 0,1 0 0,-1 0 0,1 0 0,-1 0 0,1 0 0,0 0 0,0 0 0,0 0 0,0 0 0,0 0 0,1 3 0,-1 5 0,0 8 0,0-1 0,1 1 0,5 29 0,-4-38 0,1-1 0,0 1 0,0-1 0,1 1 0,0-1 0,0 0 0,1 0 0,0-1 0,7 9 0,-6-9 0,1 1 0,1-1 0,-1 0 0,1 0 0,0-1 0,0 0 0,1 0 0,0-1 0,0 0 0,0-1 0,17 6 0,-9-6 0,0 0 0,0-2 0,0 0 0,0-1 0,0 0 0,21-3 0,-31 2 0,-1-1 0,0 0 0,1 0 0,-1-1 0,0 0 0,0 0 0,0-1 0,0 1 0,0-1 0,-1 0 0,1-1 0,-1 1 0,0-1 0,0 0 0,0-1 0,-1 1 0,1-1 0,-1 0 0,0 0 0,-1 0 0,1 0 0,-1-1 0,0 0 0,0 1 0,-1-1 0,4-11 0,-1-1 0,-1 0 0,0 0 0,-1 0 0,-1 0 0,-1-1 0,-1 1 0,-1 0 0,-3-24 0,4 39 0,-1 0 0,1 0 0,-1-1 0,0 1 0,0 0 0,0 0 0,-1 0 0,1 0 0,-1 1 0,1-1 0,-1 0 0,0 1 0,0-1 0,0 1 0,-1-1 0,1 1 0,0 0 0,-1 0 0,0 0 0,1 0 0,-7-2 0,7 3 0,0 0 0,0 1 0,-1-1 0,1 1 0,0 0 0,0 0 0,-1 0 0,1 0 0,0 0 0,-1 0 0,1 0 0,0 1 0,0-1 0,-1 1 0,1 0 0,0 0 0,0 0 0,0 0 0,0 0 0,0 0 0,0 0 0,0 0 0,1 1 0,-1-1 0,0 1 0,1 0 0,-1-1 0,1 1 0,-1 0 0,1 0 0,-2 3 0,-3 6 0,0 0 0,1 1 0,0 0 0,1 0 0,0 0 0,1 1 0,0-1 0,-1 23 0,2 4 0,3 63 0,0-93 0,0 0 0,0-1 0,1 1 0,0 0 0,1-1 0,0 1 0,0-1 0,0 0 0,1 0 0,1 0 0,8 11 0,-10-14 0,1-1 0,0 0 0,0 0 0,0 0 0,1 0 0,-1-1 0,1 1 0,0-1 0,0 0 0,0-1 0,1 1 0,-1-1 0,0 0 0,1-1 0,0 1 0,-1-1 0,1 0 0,10 0 0,-6 0-11,2-1-73,0 0-1,0 0 0,17-3 1,8-11-1344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21:51.3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189 246 31342,'6'-30'357,"-1"-1"-1,-1 1 0,0-48 0,-5 78-356,1-1 0,-1 0 0,1 0 0,-1 1 0,1-1 0,-1 0 0,0 1 0,1-1 0,-1 1 0,0-1 0,1 1 0,-1-1 0,0 1 0,0-1 0,0 1 0,1-1 0,-1 1 0,0 0 0,0 0 0,0 0 0,0-1 0,0 1 0,1 0 0,-1 0 0,0 0 0,0 0 0,0 0 0,0 0 0,0 1 0,-1-1 0,-32 5 0,27-1 0,0-1 0,0 1 0,1 1 0,0-1 0,0 1 0,0 0 0,0 1 0,1-1 0,0 1 0,-8 12 0,2-2 0,1 0 0,1 0 0,-10 26 0,13-27 0,1 1 0,1 0 0,1-1 0,0 1 0,1 1 0,0-1 0,2 0 0,0 0 0,2 20 0,-1-32 0,-1 0 0,1 0 0,0-1 0,0 1 0,0 0 0,1-1 0,-1 1 0,1 0 0,0-1 0,0 0 0,0 1 0,0-1 0,1 0 0,-1 0 0,1 0 0,0-1 0,0 1 0,0-1 0,0 1 0,0-1 0,4 2 0,-1-1 0,0-1 0,0 0 0,0 0 0,0 0 0,0-1 0,0 0 0,1 0 0,-1 0 0,0-1 0,1 0 0,-1-1 0,8 0 0,-10 0 0,-1 0 0,0-1 0,1 1 0,-1-1 0,0 1 0,0-1 0,0 0 0,0 0 0,0-1 0,-1 1 0,1-1 0,-1 1 0,1-1 0,-1 0 0,0 0 0,0 1 0,0-2 0,-1 1 0,1 0 0,-1 0 0,2-6 0,4-11 0,-1 0 0,6-30 0,-9 35 0,28-188 0,-33 267 0,1-28 0,0 1 0,9 60 0,-7-91 0,0 1 0,1-1 0,0 0 0,0 0 0,0 0 0,1 0 0,0 0 0,0-1 0,8 11 0,-9-14 0,1 1 0,-1 0 0,1-1 0,0 0 0,0 1 0,0-1 0,0 0 0,0 0 0,0-1 0,1 1 0,-1-1 0,0 0 0,1 0 0,-1 0 0,1 0 0,0 0 0,-1-1 0,7 1 0,-8-2 0,0 1 0,0-1 0,-1 1 0,1-1 0,0 0 0,-1 0 0,1 0 0,-1 0 0,1 0 0,-1 0 0,1 0 0,-1 0 0,0 0 0,0-1 0,1 1 0,-1 0 0,0-1 0,0 1 0,0-1 0,0 0 0,-1 1 0,1-1 0,0 0 0,0-2 0,15-52 0,-13 44 0,21-120 0,-17 87 0,1 0 0,19-57 0,-26 101 0,-1-1 0,1 0 0,-1 0 0,1 1 0,0-1 0,0 0 0,0 1 0,0-1 0,0 1 0,0-1 0,0 1 0,0 0 0,1 0 0,1-2 0,-2 3 0,-1-1 0,1 1 0,-1 0 0,1 0 0,0 0 0,-1 0 0,1 0 0,-1 0 0,1 0 0,-1 0 0,1 0 0,0 0 0,-1 0 0,1 0 0,-1 1 0,1-1 0,-1 0 0,1 0 0,-1 0 0,1 1 0,-1-1 0,1 0 0,-1 1 0,1-1 0,-1 1 0,1-1 0,-1 0 0,1 1 0,2 4 0,1 0 0,-1 0 0,0 0 0,-1 0 0,1 0 0,2 11 0,10 35 0,-4 0 0,7 57 0,10 51 0,-26-153 0,-1 0 0,1 1 0,0-1 0,0 0 0,0 0 0,6 11 0,-7-17 0,-1 0 0,0 1 0,1-1 0,-1 0 0,0 1 0,1-1 0,-1 0 0,1 0 0,-1 0 0,0 1 0,1-1 0,-1 0 0,1 0 0,-1 0 0,1 0 0,-1 0 0,1 1 0,-1-1 0,1 0 0,-1 0 0,1 0 0,-1 0 0,1-1 0,-1 1 0,0 0 0,1 0 0,-1 0 0,1 0 0,-1 0 0,1-1 0,-1 1 0,1 0 0,-1 0 0,0-1 0,1 1 0,-1 0 0,0-1 0,1 1 0,-1 0 0,0-1 0,1 1 0,-1 0 0,0-1 0,0 1 0,1-1 0,-1 1 0,0-1 0,0 1 0,0 0 0,1-2 0,12-24 0,-12 25 0,79-212 0,-10 26 0,-66 176 0,-3 7 0,0 1 0,1-1 0,-1 1 0,1 0 0,-1 0 0,1-1 0,0 1 0,0 0 0,1 0 0,-1 1 0,4-5 0,-1 29 0,-19 362 0,11-325-539,3-39-1643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21:53.7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40 335 32367,'-1'0'6,"-1"0"-1,1 0 1,0 0 0,0 1 0,0-1 0,0 0-1,-1 1 1,1-1 0,0 0 0,0 1 0,0 0-1,0-1 1,0 1 0,0 0 0,0-1 0,0 1-1,0 0 1,1 0 0,-1 0 0,-1 1 0,0 1 7,0 1 0,1-1 1,-1 0-1,1 0 0,0 0 1,0 1-1,-1 4 0,0 8 28,0-1-1,2 25 0,0-31-37,0-5-3,-1 0 0,2 0 0,-1 1 0,1-1 0,-1 0 0,1 0 0,0 0 0,0 0 0,1 0 0,-1 0 0,1 0 0,0 0 0,0 0 0,1-1 0,-1 1 0,1-1 0,-1 1 0,1-1 0,0 0 0,0 0 0,0-1 0,1 1 0,-1-1 0,1 1 0,0-1 0,-1 0 0,1 0 0,0-1 0,0 1 0,0-1 0,0 0 0,0 0 0,1 0 0,-1 0 0,0-1 0,5 0 0,-4 1 1,0-1 0,0 0 0,0 0 0,0-1-1,-1 0 1,1 1 0,0-1 0,6-3 0,-8 3 0,0-1-1,0 0 1,-1 0-1,1 0 1,-1 0-1,1 0 1,-1 0-1,0 0 1,0-1-1,0 1 1,0-1-1,-1 0 1,1 1-1,1-6 1,6-13-1,0-1 0,-2 0-1,-1 0 1,-1 0 0,-1 0 0,2-31 0,-3-142 9,-4 117 15,-5 168-24,5-40 0,0-8 0,8 74 0,-6-104 0,1-1 0,1 0 0,0 0 0,0 0 0,1 0 0,0 0 0,1-1 0,0 0 0,1 0 0,0 0 0,11 12 0,-14-19 0,0 0 0,0-1 0,0 1 0,0-1 0,0 0 0,1 0 0,-1 0 0,1-1 0,0 1 0,5 1 0,-8-3 0,1 1 0,-1-1 0,1 1 0,0-1 0,-1 0 0,1 0 0,-1 0 0,1 0 0,0 0 0,-1 0 0,1 0 0,-1 0 0,1-1 0,0 1 0,-1-1 0,1 1 0,-1-1 0,1 1 0,-1-1 0,0 0 0,1 0 0,-1 0 0,0 0 0,1 0 0,-1 0 0,0 0 0,0 0 0,1-2 0,5-12 0,-2 1 0,1-1 0,-2-1 0,0 1 0,-1-1 0,-1 1 0,1-24 0,1 2 0,3-22 0,-4 24 0,1 1 0,2-1 0,19-60 0,-24 94 0,-1 0 0,0-1 0,1 1 0,-1 0 0,1 0 0,-1-1 0,1 1 0,-1 0 0,1 0 0,0 0 0,0 0 0,0 0 0,-1 0 0,1 0 0,0 0 0,0 0 0,0 0 0,1 1 0,-1-1 0,0 0 0,0 1 0,0-1 0,0 0 0,3 0 0,-3 2 0,1-1 0,-1 0 0,0 1 0,1-1 0,-1 1 0,1-1 0,-1 1 0,0 0 0,0 0 0,1-1 0,-1 1 0,0 0 0,0 0 0,0 0 0,0 0 0,0 0 0,2 3 0,4 6 0,-1 0 0,0 1 0,8 19 0,-4-3 0,-2 0 0,-1 1 0,-1-1 0,-1 1 0,-2 0 0,0 1 0,-2-1 0,-5 48 0,1-65 0,5-26 0,13-22 0,26-50 0,-12 30 0,-26 51 0,5-14 0,2 0 0,0 0 0,2 1 0,0 0 0,1 1 0,18-20 0,-31 38 0,0 0 0,0 0 0,0 0 0,1 0 0,-1 0 0,0 0 0,0-1 0,0 1 0,0 0 0,1 0 0,-1 0 0,0 0 0,0 0 0,0 0 0,0 0 0,1 0 0,-1 0 0,0 0 0,0 0 0,0 0 0,0 0 0,1 0 0,-1 0 0,0 0 0,0 0 0,0 0 0,0 0 0,1 0 0,-1 0 0,0 0 0,0 1 0,0-1 0,0 0 0,1 0 0,-1 0 0,0 0 0,0 0 0,0 0 0,0 0 0,0 1 0,1-1 0,3 11 0,2 15 0,-6-24 0,6 48 0,-2 85 0,-3-43 0,-1-89 0,0 1 0,0-1 0,1 1 0,-1-1 0,1 0 0,0 1 0,0-1 0,0 0 0,1 0 0,-1 0 0,1 0 0,0 0 0,0 0 0,0 0 0,0 0 0,0-1 0,0 1 0,1-1 0,-1 1 0,1-1 0,0 0 0,4 2 0,-3-2 0,1 0 0,-1 0 0,1-1 0,-1 1 0,1-1 0,0 0 0,-1-1 0,1 1 0,0-1 0,0 0 0,0 0 0,-1 0 0,1-1 0,0 0 0,7-2 0,-8 2 0,0-1 0,0-1 0,0 1 0,0-1 0,0 1 0,0-1 0,-1 0 0,0 0 0,0-1 0,1 1 0,-2-1 0,1 1 0,0-1 0,-1 0 0,0 0 0,0 0 0,0 0 0,0-1 0,-1 1 0,1 0 0,0-9 0,3-8 0,-1 0 0,-2 0 0,1-27 0,-2-178 0,-1 247 0,-1 25 0,3 1 0,12 82 0,-11-115 0,0-1 0,1 0 0,0 0 0,1 0 0,0-1 0,1 1 0,1-1 0,0-1 0,0 1 0,1-1 0,1-1 0,0 1 0,0-1 0,15 12 0,-20-19 0,0 0 0,0 0 0,1-1 0,-1 1 0,1-1 0,-1 0 0,1 0 0,0-1 0,-1 1 0,1-1 0,0 0 0,0-1 0,0 1 0,9-1 0,-11 0 0,0-1 0,0 1 0,0-1 0,0 0 0,0 0 0,-1 0 0,1 0 0,0 0 0,-1-1 0,1 1 0,-1-1 0,1 0 0,-1 0 0,0 1 0,1-2 0,-1 1 0,0 0 0,-1 0 0,1-1 0,0 1 0,-1-1 0,1 1 0,-1-1 0,0 0 0,2-4 0,5-19 0,-2 0 0,0-1 0,-2 0 0,1-33 0,-3-101 0,-2 123 0,0 73 0,-1-10 0,1-1 0,1 1 0,1-1 0,6 25 0,-6-42 0,0 0 0,0 0 0,1 0 0,0 0 0,0 0 0,0-1 0,1 0 0,0 1 0,1-1 0,-1-1 0,1 1 0,0-1 0,0 0 0,1 0 0,0 0 0,-1-1 0,2 0 0,6 4 0,-3-3 0,-1-1 0,1-1 0,-1 0 0,1 0 0,0-1 0,0 0 0,0 0 0,1-1 0,-1-1 0,0 0 0,0 0 0,19-4 0,-26 3 0,0 0 0,0 0 0,-1 0 0,1-1 0,0 1 0,-1-1 0,1 0 0,-1 1 0,0-1 0,0-1 0,0 1 0,0 0 0,0 0 0,0-1 0,0 1 0,-1-1 0,1 1 0,-1-1 0,0 0 0,0 0 0,0 1 0,1-6 0,2-6 0,-1 0 0,-1 0 0,0-20 0,1-26 0,-5-60 0,2 119 0,0 0 0,0 0 0,0 0 0,0 0 0,0-1 0,0 1 0,-1 0 0,1 0 0,0 0 0,0 0 0,-1 0 0,1 0 0,-1 0 0,1 0 0,-1 0 0,1 0 0,-1 0 0,0 0 0,1 0 0,-1 1 0,0-1 0,0 0 0,0 0 0,0 1 0,1-1 0,-1 0 0,0 1 0,0-1 0,0 1 0,0 0 0,0-1 0,-1 1 0,1 0 0,0-1 0,0 1 0,0 0 0,0 0 0,0 0 0,0 0 0,0 0 0,0 0 0,-1 0 0,-1 1 0,0 0 0,1 0 0,-1 0 0,0 0 0,1 0 0,-1 0 0,1 1 0,-1-1 0,1 1 0,0 0 0,-1 0 0,1 0 0,0 0 0,0 0 0,0 0 0,-2 5 0,-2 4 0,1 1 0,1 0 0,0 1 0,0-1 0,1 1 0,-2 22 0,0 80 0,5-98 0,1-7 0,-1-1 0,1 0 0,1 1 0,0-1 0,0 0 0,0 0 0,1 0 0,1 0 0,0-1 0,0 1 0,0-1 0,7 8 0,-7-11 0,-1 0 0,2 0 0,-1 0 0,0-1 0,1 0 0,0 0 0,0 0 0,0-1 0,0 1 0,1-1 0,-1 0 0,1-1 0,0 1 0,0-1 0,0-1 0,0 1 0,0-1 0,0 0 0,9 1 0,-7-2 0,-1 0 0,1 0 0,0-1 0,0 0 0,-1 0 0,11-3 0,-14 2 0,0 1 0,0-1 0,-1 0 0,1-1 0,0 1 0,-1-1 0,1 1 0,-1-1 0,0 0 0,0 0 0,0-1 0,4-5 0,4-7 0,-1-1 0,-1 0 0,-1-1 0,0 1 0,6-24 0,21-99 0,-22 80 0,-7 30 0,10-35 0,-14 59 0,0 1 0,0 0 0,0 0 0,0 0 0,1 0 0,0 0 0,0 0 0,7-7 0,-9 11 0,0 0 0,0 0 0,1-1 0,-1 1 0,1 0 0,-1 1 0,1-1 0,-1 0 0,1 0 0,-1 1 0,1-1 0,0 1 0,-1-1 0,1 1 0,0 0 0,-1-1 0,1 1 0,0 0 0,0 0 0,-1 0 0,1 1 0,0-1 0,-1 0 0,1 1 0,0-1 0,-1 1 0,1-1 0,0 1 0,-1 0 0,1-1 0,2 3 0,0 0 0,-1 0 0,1 0 0,-1 0 0,0 1 0,0-1 0,0 1 0,0 0 0,-1-1 0,1 1 0,2 7 0,3 13 0,-1 1 0,-1-1 0,-2 1 0,0 0 0,-2 1 0,0-1 0,-2 0 0,-5 41 0,4-54 0,-2-1 0,1 1 0,-7 17 0,5-20 0,1 0 0,1 0 0,0 0 0,0 0 0,0 0 0,1 0 0,1 11 0,0-18 0,1-1 0,0 1 0,-1 0 0,1-1 0,0 0 0,0 1 0,0-1 0,0 0 0,0 1 0,0-1 0,0 0 0,1 0 0,-1 0 0,0 0 0,1 0 0,-1 0 0,0 0 0,1 0 0,-1-1 0,1 1 0,0-1 0,-1 1 0,1-1 0,-1 1 0,1-1 0,0 0 0,-1 0 0,1 0 0,2 0 0,52-1 0,-51 0 0,0 0 0,0 0 0,0-1 0,-1 0 0,1 0 0,0 0 0,-1-1 0,0 0 0,1 1 0,-1-1 0,0-1 1,-1 1-1,1-1 0,0 1 0,-1-1 0,0 0 0,0 0 0,0-1 0,-1 1 0,1 0 0,-1-1 0,3-9 0,4-9-6,-1-1-1,-2 0 1,5-31 0,-10 51 3,8-54-2,-7 38 10,0 0-1,1 1 1,2 0-1,0-1 1,1 2 0,14-32-1,-19 48-5,0 1 0,0-1 0,1 1 1,-1-1-1,0 1 0,1 0 0,-1 0 0,1-1 0,0 1 0,-1 0 1,1 0-1,0 0 0,0 1 0,-1-1 0,1 0 0,0 1 0,0-1 1,0 1-1,0 0 0,0-1 0,0 1 0,0 0 0,0 0 0,-1 0 0,1 1 1,4 0-1,-2-1 0,0 1 0,0 1 0,1-1 1,-1 1-1,0-1 0,0 1 0,0 0 0,-1 0 1,1 1-1,6 4 0,-3 1 2,0 0 0,0 0 0,-1 0 0,0 1 0,-1 0 0,1 0 0,-2 0 0,1 1 0,-1-1-1,-1 1 1,3 13 0,-2-6 2,-1 0 0,-1 1 0,-1-1 0,0 0 0,-1 1 0,-3 18 0,2-29-3,-1 1 0,0 0 0,0-1 0,-1 1 0,0-1 0,0 0 0,-1 0 0,0 0 0,0 0 0,-1-1 0,0 1 0,0-1 0,0-1 0,-1 1 0,1-1 0,-1 0 0,-9 6 0,6-5 0,-1 0 0,1 0 0,-1-1 0,0-1 0,-1 0 0,1 0 0,-1-1 0,1 0 0,-1-1 0,0 0 0,-19 0 0,25-2 0,-1 1 0,1-2 0,0 1 0,0-1 0,0 1 0,0-2 0,-6 0 0,10 1 0,-1 0 0,0 0 0,1 0 0,-1-1 0,1 1 0,-1 0 0,1 0 0,0-1 0,0 1 0,-1-1 0,1 1 0,0-1 0,0 0 0,0 1 0,1-1 0,-1 0 0,0 0 0,1 0 0,-1 1 0,1-1 0,-1 0 0,1-4 0,-2-3-2,1 0 1,0 0-1,1 0 1,0-1-1,0 1 0,1 0 1,1 0-1,-1-1 1,1 1-1,1 0 0,-1 0 1,2 1-1,-1-1 1,1 1-1,0 0 0,1 0 1,0 0-1,0 0 1,7-7-1,-11 14 1,0 0 0,1 0 1,-1 0-1,0 0 0,0 0 0,1 0 0,-1 0 0,0 0 1,1 1-1,-1-1 0,1 1 0,-1-1 0,1 1 1,-1-1-1,1 1 0,-1 0 0,1-1 0,-1 1 0,1 0 1,0 0-1,-1 0 0,1 0 0,-1 1 0,1-1 1,-1 0-1,1 1 0,-1-1 0,1 1 0,-1-1 0,1 1 1,-1 0-1,0 0 0,1 0 0,-1-1 0,0 1 1,2 2-1,4 4 0,0 0 1,0 1 0,-1-1-1,10 15 1,-7-8 0,3 2 1,0-1-1,1 0 1,1-1 0,0-1-1,1 0 1,21 13 0,-25-19 2,1-1-1,0 1 1,1-2 0,0 0-1,0-1 1,0 0 0,0-1 0,0 0-1,25 1 1,-27-2 1,0-2 0,0 0 1,1 0-1,-1-1 0,21-4 1,-27 4-5,-1-1 0,0 0 1,0 0-1,0 0 0,0 0 1,-1-1-1,1 1 0,-1-1 1,1 0-1,-1 0 0,0 0 1,0 0-1,0-1 1,-1 1-1,1-1 0,-1 0 1,4-7-1,3-10 0,-1 0 1,0-1-1,-2 1 0,0-2 0,-2 1 1,2-26-1,1-138-20,-7 164 11,0 19 9,0 1 0,0 0-1,0 0 1,0 0-1,0 0 1,-1 0 0,1-1-1,-1 1 1,0 0 0,1 0-1,-1 0 1,0 0-1,0 0 1,-1-1 0,1 2 0,0 0 0,0 0 0,-1 1 0,1-1 0,0 0 0,0 1 0,0-1 0,-1 1 0,1 0 0,0-1 0,0 1 0,-1 0 0,1 0 0,0-1 0,-1 1 0,1 0 0,0 0 0,-1 1 0,1-1 0,0 0 0,0 0 0,-1 1 0,-1 0 0,-2 1 0,1 0 0,0 0 0,0 1 0,0-1 0,0 1 0,0 0 0,1 0 0,-1 0 0,1 1 0,0-1 0,0 1 0,0 0 0,0 0 0,1 0 0,0 0 0,-1 0 0,2 1 0,-4 7 0,-2 7 0,1 1 0,-7 40 0,9-37 5,1 0 0,1 1 0,1-1 0,1 1-1,7 45 1,-6-60-5,1-1 1,0 1-1,0-1 0,1 0 0,0 1 0,1-1 0,0-1 0,0 1 1,1-1-1,-1 1 0,2-1 0,-1-1 0,1 1 0,0-1 0,0 0 0,1 0 1,0-1-1,0 0 0,9 6 0,-11-9-1,1 0 1,-1 0-1,1 0 1,-1-1-1,1 0 1,-1 0-1,1 0 1,0-1-1,9 0 1,-14 0-1,0 0 0,0 0 0,0-1 0,-1 1 0,1 0 0,0 0 0,0-1 0,0 1 0,-1 0 0,1-1 0,0 1 0,0-1 0,-1 1 0,1-1 0,0 1 0,-1-1 0,1 0 0,-1 1 0,1-1 0,-1 0 1,1 0-1,-1 1 0,1-1 0,-1 0 0,0 0 0,1 1 0,-1-1 0,0 0 0,0 0 0,1 0 0,-1 0 0,0 0 0,0 0 0,0-36-914,0 30 347,-4-31-5178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21:54.2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201 23 30782,'-7'-1'109,"1"-1"-1,0 2 0,-1-1 1,1 1-1,-1 0 1,1 0-1,0 0 1,-1 1-1,1 0 1,-1 0-1,1 1 1,0 0-1,0 0 0,0 0 1,0 1-1,0 0 1,-5 4-1,4-2-115,1 0 0,-1 0-1,1 1 1,0 0 0,1 0-1,0 0 1,0 0 0,0 1-1,1 0 1,-1 0 0,2 1-1,-7 14 1,9-17 7,-1 0 0,0 0 0,1 1 0,0-1 0,1 0 0,-1 1 0,1-1 0,0 0 0,0 1 0,1 7 0,0-11 1,0 1-1,-1-1 1,1 1 0,0-1 0,1 1-1,-1-1 1,0 0 0,1 1 0,-1-1-1,1 0 1,0 0 0,-1 0-1,1 0 1,0-1 0,0 1 0,0 0-1,1-1 1,-1 1 0,0-1-1,1 0 1,3 2 0,8 2 5,1-1 0,1-1-1,-1 0 1,0-1 0,1-1 0,-1 0 0,1-1 0,0 0-1,-1-2 1,18-3 0,-29 4-4,1 0-1,-1-1 1,0 1 0,0-1-1,0 0 1,0 0 0,-1-1-1,1 1 1,0-1 0,-1 0-1,0 0 1,0 0 0,0 0-1,0-1 1,5-6 0,-5 3-1,1 1 1,-1-1 0,0 1-1,0-1 1,-1 0 0,0 0 0,0 0-1,-1 0 1,1-12 0,-2 12-2,0 1 1,0-1 0,0 0-1,-1 0 1,0 0 0,0 1-1,-1-1 1,0 1 0,0-1-1,-4-6 1,4 9-1,0 0 0,0 1-1,0 0 1,-1-1 0,1 1 0,-1 0 0,0 0 0,0 1-1,0-1 1,0 1 0,0-1 0,-1 1 0,1 0 0,-1 0 0,1 0-1,-1 1 1,-5-2 0,-1 0-34,-1 1 0,1 1 1,-1 0-1,1 1 0,-1 0 0,0 0 0,1 1 1,-1 0-1,1 1 0,0 0 0,-12 5 0,-25 19-1385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21:59.32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223 6 32511,'0'0'4,"0"0"0,0 0 0,0-1 0,0 1 0,0 0 1,0 0-1,0-1 0,0 1 0,0 0 0,-1 0 0,1-1 0,0 1 0,0 0 0,0 0 0,0 0 1,0-1-1,-1 1 0,1 0 0,0 0 0,0 0 0,0-1 0,-1 1 0,1 0 0,0 0 1,0 0-1,0 0 0,-1 0 0,1 0 0,0-1 0,0 1 0,-1 0 0,1 0 0,0 0 0,0 0 1,-1 0-1,1 0 0,0 0 0,0 0 0,-1 0 0,-15 4 26,-14 13-35,16-5 8,0 0 0,1 1 0,1 1 0,0 0 0,1 1-1,1 0 1,0 1 0,1 0 0,0 0 0,2 1 0,0 0-1,0 0 1,-6 35 0,5-11 2,2 0-1,2 1 1,1 0-1,2 0 1,6 45-1,-4-74-1,1 1 0,1-1 0,0 0 0,1 1 0,0-2-1,1 1 1,0 0 0,1-1 0,1 0 0,0 0 0,15 19 0,-16-24-38,1 1-1,0-1 1,0 0 0,1-1-1,0 0 1,0 0 0,0 0-1,1-1 1,0-1 0,0 0-1,0 0 1,0 0 0,1-1-1,-1 0 1,1-1 0,16 2-1,19-3-1767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22:02.33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8 958 31534,'-2'9'127,"0"0"-1,1 1 0,0-1 1,0 1-1,1-1 0,0 1 0,0-1 1,4 17-1,-3-23-126,-1-1 1,1 0-1,0 0 0,0 0 1,0 0-1,0 0 0,0 0 0,1 0 1,-1 0-1,1-1 0,-1 1 1,1 0-1,-1-1 0,1 1 1,0-1-1,0 0 0,0 1 1,0-1-1,0 0 0,0 0 0,0 0 1,0 0-1,0-1 0,0 1 1,1-1-1,-1 1 0,0-1 1,0 0-1,1 0 0,-1 0 1,0 0-1,3 0 0,-1 0 1,0 0-1,0 0 1,0-1-1,0 0 0,0 1 1,0-1-1,0-1 1,0 1-1,0 0 1,-1-1-1,1 0 1,0 0-1,-1 0 1,0 0-1,1-1 1,-1 1-1,4-6 1,-1-1 1,0 0 1,-1-1-1,0 1 1,-1-1-1,0 0 1,-1 0 0,0-1-1,-1 1 1,3-16-1,-2-10 7,-2-53 0,-2 48-7,1 29-4,1 3 5,-1-1 0,0 1 1,-1 0-1,0-1 1,0 1-1,-1-1 1,0 1-1,-1 0 1,-4-11-1,7 20-3,0 0 0,0-1 0,-1 1 0,1 0 0,0 0 0,0 0 0,0 0 0,0 0 0,0 0 0,-1 0 0,1 0 0,0 0 0,0 0 0,0 0 0,0 0 0,-1 0 0,1 0 0,0 0 0,0 0 0,0 0 0,0 0 0,0 0 0,-1 0 0,1 0 0,0 0 0,0 0 0,0 0 0,0 0 0,-1 0 0,1 0 0,0 0 0,0 0 0,0 1 0,0-1 0,0 0 0,0 0 0,-1 0 0,1 0 0,0 0 0,0 0 0,0 1 0,0-1 0,0 0 0,0 0 0,0 0 0,0 0 0,0 0 0,0 1 0,0-1 0,0 0 0,0 0 0,0 0 0,0 0 0,0 1 0,0-1 0,0 0 0,0 0 0,0 0 0,0 0 0,0 1 0,0-1 0,0 0 0,0 0 0,0 0 0,0 0 0,-3 16 0,3-8 0,-4 37 0,4 62 0,1-95 0,0 0 0,1 0 0,0 0 0,1 0 0,0-1 0,0 1 0,2-1 0,-1 1 0,2-1 0,8 14 0,-11-21-1,-1-1 0,1 1 0,0-1 1,1 1-1,-1-1 0,0 0 0,1-1 0,0 1 0,-1 0 1,1-1-1,0 0 0,0 0 0,1 0 0,-1-1 0,0 1 1,0-1-1,1 0 0,-1 0 0,1-1 0,-1 1 0,1-1 1,-1 0-1,1 0 0,-1 0 0,1-1 0,6-1 0,-6 0 1,1 0 0,-1 0-1,0 0 1,0 0-1,0-1 1,-1 0-1,1 0 1,-1 0 0,1-1-1,-1 1 1,0-1-1,0 0 1,-1 0-1,1-1 1,-1 1 0,0-1-1,0 0 1,0 1-1,-1-1 1,0 0-1,3-7 1,-1-7 3,-1-1-1,-1 1 1,0 0-1,-2-1 1,0 1-1,-1-1 1,-1 1-1,-7-32 1,4 19 1,-2-52 1,7 83-5,-1 0 0,1 0 0,0 0 0,0 1 0,0-1 0,0 0 0,0 0 0,0 1 0,1-1 0,-1 0 0,0 0 0,0 1 0,1-1 0,-1 0 0,0 0 0,1 1 0,-1-1 0,0 0 0,1 1 0,-1-1 0,1 1 0,-1-1 0,1 0 0,-1 1 0,1-1 0,0 1 0,-1 0 0,1-1 0,0 1 0,-1-1 0,2 1 0,0 0 0,0 0 0,0 0 0,0 0 0,0 0 0,0 0 0,0 1 0,-1-1 0,1 1 0,0-1 0,0 1 0,0 0 0,2 1 0,4 3 0,-1-1 0,0 1 0,1 1 0,-2-1 0,8 9 0,-5-3 0,0 0 0,-1 1 0,0 1 0,-1-1 0,0 1 0,-1 1 0,0-1 0,6 29 0,-6-17 0,-2 0 0,-2 1 0,0-1 0,-2 34 0,0-53 0,-1 0 0,1 0 0,-1 0 0,-1 0 0,1 0 0,-4 7 0,5-13 0,0 0 0,0-1 0,0 1 0,0 0 0,0 0 0,0 0 0,0 0 0,0 0 0,0 0 0,-1 0 0,1 0 0,0 0 0,0 0 0,0 0 0,0 0 0,0 0 0,0 0 0,0 0 0,0 0 0,0 0 0,0 0 0,0 0 0,-1 0 0,1 0 0,0 0 0,0 0 0,0 0 0,0 0 0,0 0 0,0 0 0,0 0 0,0 0 0,0 0 0,0 0 0,-1 0 0,1 0 0,0 0 0,0 0 0,0 0 0,0 0 0,0 0 0,0 1 0,5-30 0,1 4 0,60-221 0,-62 234 0,1 1 0,0-1 0,0 1 0,10-14 0,-13 22 0,0 1 0,1-1 0,-1 1 0,0-1 0,1 1 0,-1 0 0,1 0 0,0 0 0,4-3 0,-5 5 0,-1-1 0,1 1 0,-1-1 0,1 1 0,0-1 0,-1 1 0,1 0 0,-1 0 0,1 0 0,0 0 0,-1 0 0,1 0 0,0 1 0,-1-1 0,1 0 0,-1 1 0,1-1 0,-1 1 0,1 0 0,2 0 0,-2 1 0,0 0 0,0 0 0,0 0 0,-1 0 0,1 0 0,0 0 0,-1 0 0,0 0 0,1 0 0,-1 1 0,0-1 0,0 1 0,0-1 0,0 1 0,-1-1 0,1 1 0,-1 0 0,1 2 0,2 54 0,-3-49 0,-1 19 0,0-6 0,1 0 0,1 1 0,1-1 0,11 46 0,-12-64 0,0-1 0,1 1 0,0 0 0,0-1 0,0 1 0,0-1 0,1 0 0,0 0 0,0 0 0,0 0 0,0 0 0,1-1 0,-1 1 0,1-1 0,0 0 0,0 0 0,0 0 0,0-1 0,1 0 0,-1 1 0,1-1 0,0-1 0,-1 1 0,1-1 0,0 0 0,0 0 0,0 0 0,0-1 0,7 1 0,-5-1 0,0 0 0,1 0 0,-1-1 0,0 0 0,1 0 0,-1-1 0,0 0 0,0 0 0,0 0 0,0-1 0,7-4 0,-9 4 0,0-1 0,0 0 0,-1 0 0,1 0 0,-1 0 0,0-1 0,0 0 0,0 0 0,-1 0 0,0 0 0,0 0 0,0-1 0,-1 0 0,3-5 0,0-9 0,-1 0 0,-1 1 0,0-1 0,-2 0 0,0 0 0,-3-32 0,1 3 0,1 32 0,-1-1 0,-1 0 0,-7-30 0,8 143 0,27 90 0,-20-153 0,-4-19 0,1 1 0,0-1 0,1 1 0,11 22 0,-13-32 0,0 0 0,0-1 0,0 1 0,1 0 0,-1-1 0,1 0 0,0 1 0,0-1 0,0-1 0,1 1 0,-1 0 0,1-1 0,-1 1 0,1-1 0,0 0 0,0-1 0,0 1 0,0 0 0,7 0 0,-6 0 0,0-2 0,0 1 0,0-1 0,0 1 0,-1-1 0,1-1 0,0 1 0,0-1 0,0 1 0,0-2 0,0 1 0,0 0 0,-1-1 0,1 0 0,-1 0 0,7-4 0,-7 2 0,1 1 0,-1-1 0,0 0 0,0 0 0,-1-1 0,1 1 0,-1-1 0,0 0 0,0 0 0,-1 0 0,1 0 0,-1-1 0,0 1 0,1-9 0,2-12 0,-1 0 0,-2 0 0,0 0 0,-2 0 0,-1 0 0,-1 0 0,-1 0 0,-1 0 0,-2 0 0,0 1 0,-14-32 0,20 57 0,0 0 0,0-1 0,1 1 0,-1 0 0,0 0 0,0 0 0,0 0 0,0 0 0,0-1 0,0 1 0,0 0 0,0 0 0,0 0 0,0 0 0,0 0 0,0-1 0,0 1 0,0 0 0,-1 0 0,1 0 0,0 0 0,0 0 0,0-1 0,0 1 0,0 0 0,0 0 0,0 0 0,0 0 0,0 0 0,0 0 0,-1 0 0,1-1 0,0 1 0,0 0 0,0 0 0,0 0 0,0 0 0,0 0 0,-1 0 0,1 0 0,0 0 0,0 0 0,0 0 0,0 0 0,0 0 0,-1 0 0,1 0 0,0 0 0,0 0 0,0 0 0,0 0 0,0 0 0,-1 0 0,1 0 0,0 0 0,0 0 0,0 0 0,0 0 0,0 0 0,-1 0 0,1 1 0,-2 12 0,1 28 0,1-37 0,0 2 0,0 1 0,1 0 0,0 0 0,0 0 0,1 0 0,0-1 0,0 1 0,0-1 0,1 1 0,0-1 0,0 0 0,1 0 0,0 0 0,0-1 0,0 1 0,1-1 0,-1 0 0,1 0 0,1-1 0,-1 1 0,0-1 0,1 0 0,0-1 0,0 0 0,0 1 0,1-2 0,-1 1 0,1-1 0,-1 0 0,13 2 0,0-2 0,1 0 0,-1-1 0,0-2 0,1 0 0,36-7 0,-51 8 0,0-1 0,-1-1 0,1 1 0,0-1 0,-1 1 0,1-1 0,-1-1 0,0 1 0,0-1 0,0 1 0,0-1 0,0 0 0,-1-1 0,1 1 0,-1-1 0,0 1 0,0-1 0,0 0 0,0 0 0,-1 0 0,1-1 0,-1 1 0,0-1 0,-1 1 0,1-1 0,-1 0 0,0 1 0,1-10 0,-1 4 0,0-1 0,-1 1 0,0 0 0,-1-1 0,0 1 0,-1 0 0,-5-17 0,6 24 0,0-1 0,-1 1 0,1 0 0,-1 0 0,0 0 0,0 0 0,0 0 0,0 1 0,0-1 0,-1 0 0,1 1 0,-1 0 0,0 0 0,0 0 0,1 0 0,-1 0 0,-1 0 0,1 1 0,0-1 0,0 1 0,-1 0 0,1 0 0,0 0 0,-1 1 0,1-1 0,-5 1 0,6-1 0,0 1 0,-1-1 0,1 1 0,-1 0 0,1 0 0,-1 1 0,1-1 0,0 0 0,-1 1 0,1-1 0,0 1 0,-1 0 0,1 0 0,0 0 0,0 0 0,0 0 0,-1 0 0,1 1 0,-1 1 0,1 0 0,0-1 0,0 1 0,0 1 0,1-1 0,0 0 0,-1 0 0,1 0 0,0 1 0,1-1 0,-1 1 0,1-1 0,-1 1 0,1 3 0,-2 16 0,2 1 0,0-1 0,1 1 0,2-1 0,0 0 0,1 0 0,2 0 0,10 29 0,-13-44 0,0 0 0,1 0 0,0 0 0,1 0 0,-1-1 0,1 0 0,1 0 0,-1 0 0,1-1 0,1 1 0,-1-1 0,1-1 0,0 0 0,0 1 0,1-2 0,-1 1 0,1-1 0,0-1 0,0 1 0,1-1 0,-1-1 0,0 0 0,1 0 0,0 0 0,10 0 0,-11-1 0,0-1 0,1 0 0,-1 0 0,0 0 0,1-1 0,10-3 0,-16 3 0,-1 0 0,1 0 0,0-1 0,-1 1 0,1-1 0,-1 1 0,1-1 0,-1 0 0,0 0 0,0 0 0,0 0 0,0 0 0,0-1 0,0 1 0,-1-1 0,1 1 0,-1-1 0,0 1 0,1-1 0,-1 0 0,0-3 0,3-8 0,-1 0 0,-1 0 0,0 0 0,-1 0 0,-1-20 0,-9-70 0,1 54 0,2 13 0,-1-58 0,7 94 0,0-1 0,0 1 0,0 0 0,0-1 0,1 1 0,-1-1 0,1 1 0,-1 0 0,1-1 0,-1 1 0,1 0 0,0-1 0,0 1 0,-1 0 0,1 0 0,0 0 0,0 0 0,0 0 0,0 0 0,1 0 0,-1 0 0,0 0 0,0 0 0,0 1 0,1-1 0,-1 0 0,0 1 0,1-1 0,-1 1 0,1 0 0,-1-1 0,1 1 0,-1 0 0,0 0 0,1 0 0,-1 0 0,3 0 0,0 0 0,1 0 0,-1 1 0,0-1 0,1 1 0,-1 0 0,0 0 0,0 1 0,0-1 0,0 1 0,0 0 0,0 0 0,4 3 0,-1 0 0,0 1 0,-1 0 0,0 0 0,0 1 0,0 0 0,-1 0 0,0 0 0,-1 1 0,0-1 0,0 1 0,0 0 0,-1 0 0,0 0 0,-1 1 0,4 15 0,-4 4 0,0-1 0,-2 1 0,-5 45 0,1-3 0,3-67 0,1 0 0,0 0 0,0 0 0,0 0 0,1 0 0,-1 0 0,1 0 0,-1 0 0,1 0 0,0-1 0,0 1 0,1 0 0,-1 0 0,0-1 0,1 1 0,0-1 0,-1 1 0,5 3 0,-3-4 0,1 1 0,0 0 0,0-1 0,0 0 0,1 0 0,-1-1 0,0 1 0,1-1 0,-1 0 0,1 0 0,6 1 0,1 0-2,0-1-1,0 0 1,0-1-1,0-1 1,0 1 0,0-2-1,0 0 1,-1 0-1,1-1 1,0 0 0,-1-1-1,0-1 1,18-9-1,-20 8 4,0 1-1,-1-2 0,0 1 0,0-1 0,-1 0 0,0-1 0,0 0 0,-1 0 0,0 0 0,0-1 0,-1 0 1,0 0-1,-1 0 0,0-1 0,0 0 0,3-14 0,-2-3 0,-1-1 0,-1 0 0,-2 0 0,-2-30 0,1 16 0,-2-6 11,-9-51-1,4 49-4,0-56-1,19 258-5,-1-42 0,-9-70 0,8 89 0,-8-114 0,1 1 0,1-1 0,0 0 0,1 0 0,13 28 0,-15-39 0,-1 0 0,1 0 0,0 0 0,1 0 0,-1 0 0,1 0 0,-1-1 0,1 0 0,0 0 0,1 0 0,-1 0 0,0-1 0,1 1 0,-1-1 0,1 0 0,0 0 0,0-1 0,0 0 0,0 0 0,0 0 0,0 0 0,0-1 0,0 1 0,7-2 0,-6 1 0,0-1 0,0 0 0,0 0 0,0 0 0,0-1 0,-1 0 0,1 0 0,0 0 0,-1-1 0,1 0 0,-1 0 0,0 0 0,0-1 0,0 0 0,-1 0 0,1 0 0,-1 0 0,0-1 0,0 1 0,3-6 0,-2-1 0,0 0 0,0 0 0,-1 0 0,0 0 0,-1-1 0,-1 1 0,0-1 0,1-19 0,-4-96 0,0 109 0,1 18 0,-3-33 0,3 32 0,0 0 0,0 0 0,0 0 0,0 0 0,0 0 0,0-1 0,-1 1 0,1 0 0,0 0 0,-1 0 0,1 0 0,-1 0 0,1 0 0,-1 0 0,0 0 0,1 1 0,-1-1 0,0 0 0,1 0 0,-1 0 0,0 1 0,0-1 0,-1 0 0,1 2 0,0 1 0,1-1 0,-1 1 0,1-1 0,-1 1 0,1 0 0,0-1 0,0 1 0,-1 0 0,1-1 0,0 1 0,1 2 0,-1-1 0,-1 21 0,1 0 0,1 0 0,1 1 0,1-2 0,12 48 0,-13-65 0,0 1 0,1-1 0,-1 0 0,1 1 0,1-1 0,-1-1 0,1 1 0,0 0 0,0-1 0,1 0 0,-1 0 0,1 0 0,0-1 0,0 1 0,1-1 0,0 0 0,-1-1 0,1 1 0,0-1 0,1-1 0,-1 1 0,0-1 0,1 0 0,-1 0 0,1-1 0,8 1 0,-9-1 0,0 0 0,0 0 0,0-1 0,-1 0 0,1 0 0,0-1 0,0 0 0,0 0 0,-1 0 0,1-1 0,0 1 0,-1-1 0,0-1 0,1 1 0,-1-1 0,0 0 0,0 0 0,0 0 0,-1-1 0,1 1 0,-1-1 0,0-1 0,0 1 0,0 0 0,-1-1 0,1 0 0,-1 0 0,0 0 0,0 0 0,-1 0 0,0-1 0,3-10 0,1-3 0,-1 0 0,-1 0 0,-1 0 0,1-29 0,-5-82 0,0 88 0,-3-13 0,-20-98 0,4 36 0,22 144 0,-1 0 0,-3 28 0,0 4 0,8 162 0,-2-168 0,2 0 0,16 61 0,-20-104 0,1 0 0,0 0 0,1 0 0,0-1 0,10 17 0,-12-23 0,1 1 0,-1-1 0,1 0 0,0 0 0,0 0 0,0 0 0,0-1 0,0 1 0,1-1 0,-1 0 0,1 0 0,0 0 0,-1 0 0,1-1 0,0 1 0,0-1 0,6 1 0,-2-1 0,0 0 0,-1-1 0,1 1 0,0-2 0,-1 1 0,1-1 0,-1 0 0,1-1 0,-1 0 0,1 0 0,-1-1 0,0 1 0,0-2 0,0 1 0,0-1 0,-1 0 0,1 0 0,-1-1 0,0 0 0,9-9 0,-8 6 0,0-1 0,-1 1 0,0-1 0,0 0 0,-1-1 0,0 1 0,-1-1 0,0 0 0,0-1 0,-1 1 0,-1 0 0,1-1 0,-2 0 0,1-16 0,-1 10 0,-1-1 0,-1 0 0,-1 0 0,-3-18 0,3 29 0,0 1 0,0-1 0,0 1 0,-1 0 0,1 0 0,-1 0 0,-1 0 0,1 1 0,-1-1 0,0 1 0,-1 0 0,1 0 0,-1 0 0,-5-4 0,8 7 0,-1 1 0,1-1 0,0 1 0,0 0 0,-1 0 0,1 0 0,-1 0 0,1 0 0,-1 0 0,0 1 0,1-1 0,-1 1 0,1 0 0,-1-1 0,0 1 0,-4 1 0,5-1 0,1 1 0,-1-1 0,1 1 0,0-1 0,-1 1 0,1 0 0,-1-1 0,1 1 0,0 0 0,0 0 0,0 0 0,-1 0 0,1 0 0,0 0 0,0 0 0,0 0 0,1 1 0,-1-1 0,0 0 0,0 1 0,1-1 0,-1 0 0,1 1 0,-1-1 0,1 1 0,-1-1 0,1 1 0,0 2 0,-1 9 0,0 0 0,1 1 0,1-1 0,0 0 0,1 0 0,0 0 0,1 0 0,0 0 0,1 0 0,1-1 0,9 19 0,-10-24 0,0 0 0,0-1 0,0 0 0,1 0 0,0 0 0,0 0 0,1 0 0,-1-1 0,1 0 0,1-1 0,-1 1 0,0-1 0,1 0 0,0-1 0,0 1 0,0-1 0,1-1 0,-1 0 0,0 0 0,1 0 0,12 1 0,-11-2 0,1-1 0,-1 0 0,0 0 0,1-1 0,-1 0 0,0-1 0,0 0 0,0 0 0,14-6 0,-17 5 0,0-1 0,0 1 0,-1-1 0,1 0 0,-1 0 0,0-1 0,0 1 0,0-1 0,-1 0 0,0-1 0,0 1 0,0-1 0,0 0 0,2-7 0,1-3 0,0-1 0,-2 0 0,0 0 0,-1 0 0,0 0 0,1-26 0,-3-110 0,-3 91 0,1 42 0,1-13 0,-1 0 0,-1 1 0,-3-1 0,0 0 0,-14-47 0,18 80 0,0-1 0,0 1 0,0 0 0,0 0 0,0 0 0,0-1 0,0 1 0,0 0 0,0 0 0,0-1 0,0 1 0,0 0 0,0 0 0,0 0 0,0-1 0,0 1 0,0 0 0,-1 0 0,1 0 0,0 0 0,0-1 0,0 1 0,0 0 0,0 0 0,-1 0 0,1 0 0,0 0 0,0-1 0,0 1 0,0 0 0,-1 0 0,1 0 0,0 0 0,0 0 0,0 0 0,-1 0 0,1 0 0,0 0 0,0 0 0,0 0 0,-1 0 0,1 0 0,0 0 0,0 0 0,-1 0 0,1 0 0,0 0 0,0 0 0,-7 13 0,1 6 0,1 1 0,1 0 0,1-1 0,-1 24 0,1 87 0,3-103 0,-1 58 0,-1-41 0,1-1 0,3 0 0,1 0 0,10 47 0,-11-81 0,1 0 0,0 0 0,0 0 0,1-1 0,0 0 0,0 0 0,1 0 0,9 12 0,-10-16 0,-1 0 0,1-1 0,0 1 0,1-1 0,-1 1 0,1-1 0,-1-1 0,1 1 0,0-1 0,0 0 0,0 0 0,0 0 0,0 0 0,0-1 0,11 1 0,-5-1 0,1-1 0,-1-1 0,1 0 0,-1 0 0,1-1 0,-1 0 0,0-1 0,0-1 0,0 1 0,0-2 0,-1 0 0,1 0 0,-1-1 0,0 0 0,-1 0 0,0-1 0,0-1 0,0 1 0,-1-2 0,0 1 0,0-1 0,-1 0 0,-1 0 0,1-1 0,-2 0 0,1 0 0,-1-1 0,-1 0 0,0 1 0,0-1 0,3-17 0,-5 12 0,-1 0 0,0 0 0,-1 1 0,-2-21 0,1 33 0,1 0 0,-1 0 0,0 1 0,1-1 0,-1 0 0,0 0 0,-1 0 0,1 1 0,0-1 0,-1 1 0,0-1 0,1 1 0,-4-3 0,4 4 0,-1 0 0,1 0 0,-1 0 0,0 0 0,1 0 0,-1 1 0,0-1 0,1 1 0,-1-1 0,0 1 0,0 0 0,0 0 0,1 0 0,-1-1 0,0 2 0,0-1 0,0 0 0,1 0 0,-1 1 0,0-1 0,0 1 0,1-1 0,-1 1 0,-1 0 0,0 1 0,1 0 0,-1 0 0,1 0 0,0 0 0,0 1 0,0-1 0,0 0 0,0 1 0,1-1 0,-1 1 0,1 0 0,-1 0 0,1-1 0,0 1 0,0 0 0,0 0 0,1 0 0,-1 0 0,1 0 0,-1 4 0,1-4 0,-4 30 0,1 0 0,2 52 0,1-49 0,0-23 0,1 0 0,0 1 0,0-1 0,1 0 0,1 0 0,0-1 0,9 23 0,-10-31 0,0 1 0,1-1 0,-1 0 0,1 0 0,-1-1 0,1 1 0,0-1 0,1 1 0,-1-1 0,0 0 0,1 0 0,0 0 0,0-1 0,0 1 0,0-1 0,0 0 0,0 0 0,1 0 0,-1-1 0,0 0 0,1 0 0,0 0 0,-1 0 0,1 0 0,4-1 0,-3 0-2,0 0 0,0 0 0,0-1 0,0 0 1,0 0-1,0-1 0,0 0 0,0 0 0,-1 0 0,1 0 0,-1-1 0,1 0 1,-1 0-1,0 0 0,0-1 0,-1 0 0,1 0 0,-1 0 0,0-1 0,0 1 0,0-1 1,0 0-1,-1 0 0,0 0 0,0 0 0,0-1 0,-1 1 0,0-1 0,0 0 1,0 0-1,-1 1 0,0-1 0,1-7 0,-1 8-16,-1 1 0,1 0 0,-1-1 0,0 1 1,-1 0-1,1-1 0,0 1 0,-1 0 0,0 0 0,0 0 0,-2-5 1,1 6-13,1 1 1,-1-1 0,0 1-1,0 0 1,0 0 0,0 0 0,0 0-1,0 0 1,-1 0 0,1 0-1,-1 1 1,1-1 0,-1 1 0,0-1-1,1 1 1,-6-1 0,-43-12-588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22:02.86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176 56 22987,'0'-2'543,"0"0"1,0 0 0,-1 0-1,1 0 1,0 0 0,-1 0-1,1 0 1,-1 0-1,0 0 1,0 0 0,0 0-1,1 1 1,-2-1 0,1 0-1,-1-1 1,0 1-389,0 0 0,0 0 0,0 1 0,0-1-1,-1 1 1,1 0 0,0-1 0,-1 1 0,1 0 0,-4-1-1,-5 0-356,1 0-1,-1 1 0,0 0 0,-18 0 0,25 1 527,3 0-324,-1 1 1,0-1 0,1 0 0,-1 0-1,0 1 1,1-1 0,-1 1-1,0-1 1,1 1 0,-1 0 0,1 0-1,-1-1 1,1 1 0,0 0-1,-1 0 1,1 1 0,0-1 0,0 0-1,0 0 1,0 1 0,0-1 0,0 0-1,0 1 1,0-1 0,0 1-1,0-1 1,1 1 0,-1 0 0,1-1-1,-1 1 1,1 2 0,-2 6 1,1 1 1,0-1 0,0 0-1,2 12 1,-1-7-2,1-11 0,0 1-1,-1-1 1,1 1 0,1-1-1,-1 1 1,1-1 0,-1 0-1,1 0 1,1 0-1,-1 0 1,0 0 0,1 0-1,0-1 1,0 1 0,0-1-1,0 0 1,1 0 0,-1 0-1,1 0 1,0-1 0,-1 1-1,1-1 1,0 0 0,1 0-1,-1 0 1,0-1 0,1 1-1,-1-1 1,0 0-1,1-1 1,-1 1 0,1-1-1,0 0 1,-1 0 0,1 0-1,-1 0 1,1-1 0,-1 0-1,1 0 1,4-2 0,-6 2-1,0-1 0,0 0 0,0 0 1,0 0-1,-1 0 0,1-1 0,0 1 1,-1-1-1,0 0 0,1 1 0,-1-1 0,0 0 1,-1 0-1,1-1 0,0 1 0,-1 0 1,0-1-1,0 1 0,0 0 0,0-1 1,0 1-1,-1-1 0,1 1 0,-1-7 0,0 4 0,0 1 0,0 0 0,0 0 0,-1 0 0,1-1 0,-1 1 0,-1 0 0,1 0 0,-1 0 0,1 0 0,-2 1 0,1-1 0,0 0 0,-1 1 0,0 0 0,-4-6 0,3 7-11,1 0 1,-1 0-1,0 0 0,0 1 1,0-1-1,-1 1 0,1 0 1,0 0-1,-1 1 0,1-1 1,-1 1-1,0 0 0,1 0 1,-1 1-1,0-1 0,0 1 1,1 0-1,-1 1 0,0-1 1,0 1-1,1 0 0,-1 0 1,0 0-1,1 0 0,0 1 1,-1 0-1,1 0 0,0 0 1,0 1-1,0-1 0,-5 5 1,-22 23-1010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22:03.22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0 31743,'0'0'416,"24"0"-128,13 0-160,9 0-80,5 0-16,-2 0-16,-3 0 0,-11 0-16,-15 0-48,-10 0-176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22:03.97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151 47 32191,'0'-2'28,"0"-1"1,0 1-1,0 0 1,0 0 0,0 0-1,-1-1 1,1 1-1,-1 0 1,1 0 0,-1 0-1,0 0 1,0 0-1,0 0 1,0 0-1,-1-2 1,0 3-26,0-1 0,0 1 0,1 0 0,-1 0 0,0 0 0,0 0 1,0 1-1,0-1 0,0 1 0,-1-1 0,1 1 0,0-1 0,0 1 0,0 0 0,0 0 0,-3 1 0,0-1-2,1 0-1,0 0 1,0 1-1,-1 0 1,1-1-1,0 2 1,0-1-1,0 0 1,0 1-1,0 0 0,0 0 1,1 0-1,-1 0 1,0 1-1,1-1 1,0 1-1,0 0 1,0 0-1,0 0 1,0 0-1,0 1 1,1-1-1,0 1 1,-1 0-1,1-1 1,1 1-1,-1 0 0,1 0 1,-1 0-1,1 1 1,0-1-1,0 0 1,1 5-1,-2-5 1,2 0-1,-1 0 1,0 0 0,1 0-1,0 0 1,0 0-1,0 0 1,0 0 0,1 0-1,0 0 1,-1 0-1,1 0 1,1 0 0,-1 0-1,1 0 1,-1-1-1,1 1 1,0-1-1,0 1 1,1-1 0,-1 0-1,1 0 1,-1 0-1,1 0 1,0 0 0,0 0-1,1-1 1,-1 1-1,0-1 1,1 0-1,-1 0 1,1-1 0,0 1-1,0-1 1,0 0-1,-1 1 1,1-2 0,0 1-1,0 0 1,6-1-1,1 2 3,0-1 0,0 0 0,1-1 0,-1 0 0,0-1 0,0 0 0,0-1-1,0 0 1,15-6 0,-22 6-3,0 1 0,0-1 0,-1 0 0,1 0 0,-1-1 0,0 1 0,1-1 0,-1 1 0,0-1-1,-1 0 1,1 0 0,0-1 0,-1 1 0,0 0 0,0-1 0,0 0 0,0 1 0,0-1 0,-1 0 0,1 0 0,-1 0-1,0 0 1,-1 0 0,1 0 0,-1 0 0,1 0 0,-1 0 0,-1-7 0,1 8 0,-1 0 0,0-1 0,1 1 0,-1 0 0,-1-1 0,1 1 0,0 0 0,-1 0 0,0 0 0,1 0 0,-1 0 0,0 1 0,-1-1 0,1 0 0,0 1 0,-1 0 0,1-1 0,-1 1 0,0 0 0,0 1 0,0-1 0,-4-2 0,1 1 0,0 1-1,0-1 1,0 1 0,0 0-1,0 1 1,-1-1-1,1 1 1,-1 1-1,1-1 1,-1 1-1,-8 1 1,-5 6-46,5 9-79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22:06.93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9 477 31823,'-3'-14'113,"1"0"1,0 0 0,1 1-1,0-1 1,1 0 0,1 0 0,2-15-1,-2 24-111,-1 0-1,1 1 0,0-1 1,1 0-1,-1 1 1,1-1-1,0 1 0,0 0 1,0 0-1,1-1 1,0 2-1,-1-1 0,1 0 1,1 0-1,-1 1 0,0 0 1,1-1-1,0 2 1,0-1-1,0 0 0,0 1 1,0-1-1,0 1 1,6-2-1,-10 4-1,1 0 0,0 0 0,0 0 0,0 1 0,0-1 0,0 0 0,0 0 0,0 0 0,0 1 0,-1-1 0,1 1 0,0-1 0,0 0 0,0 1 0,-1-1 0,1 1 0,0 0 0,0-1 0,-1 1 0,1 0 0,-1-1 0,1 1 0,0 0 0,-1 0 0,0-1 0,1 1 0,-1 0 0,1 0 0,-1 0 0,0 0 0,0 0 0,1-1 0,-1 1 0,0 0 0,0 0 0,0 0 0,0 1 0,6 46 0,-6-38 0,5 232 0,-5-73 0,0-166 0,2 21 0,-2-23 0,0-1 0,0 1 0,0 0 0,0-1 0,0 1 0,1 0 0,-1-1 0,0 1 0,0 0 0,0-1 0,1 1 0,-1-1 0,0 1 0,1-1 0,-1 1 0,0 0 0,1-1 0,-1 1 0,1-1 0,-1 0 0,1 1 0,-1-1 0,1 1 0,-1-1 0,1 0 0,0 1 0,-1-1 0,1 0 0,0 0 0,0-1 0,0 1 0,0-1 0,0 0 0,0 1 0,-1-1 0,1 0 0,0 0 0,0 1 0,-1-1 0,1 0 0,-1 0 0,1 0 0,-1 0 0,1 0 0,-1 0 0,0 0 0,1 0 0,-1 0 0,0 0 0,0 0 0,0 0 0,1-2 0,0-4 0,41-176 0,2-4 0,-43 182 0,18-45 0,-19 49 0,1-1 0,0 0 0,0 0 0,0 1 0,0-1 0,0 1 0,0-1 0,0 1 0,0-1 0,1 1 0,-1 0 0,1-1 0,-1 1 0,1 0 0,-1 0 0,1 0 0,-1 0 0,1 0 0,0 1 0,0-1 0,0 0 0,2 0 0,-3 2 0,1-1 0,-1 0 0,0 1 0,0-1 0,0 1 0,0 0 0,0-1 0,0 1 0,-1 0 0,1-1 0,0 1 0,0 0 0,0 0 0,-1 0 0,1 0 0,0 0 0,-1 0 0,1 0 0,-1 0 0,1 0 0,-1 0 0,1 0 0,-1 0 0,0 2 0,10 35 0,-8-28 0,9 45 0,-3 0 0,-2 1 0,-2 80 0,-4-136 0,0 1 0,0 0 0,-1 0 0,1 0 0,0-1 0,0 1 0,0 0 0,1 0 0,-1-1 0,0 1 0,0 0 0,0 0 0,1-1 0,-1 1 0,0 0 0,0 0 0,1-1 0,-1 1 0,1 0 0,-1-1 0,2 2 0,8-10 0,11-27 0,17-48 0,20-40 0,-49 108 0,0 0 0,1 1 0,0 0 0,1 0 0,19-17 0,5 7 0,-35 24 0,1-1 0,-1 1 0,1 0 0,-1-1 0,1 1 0,-1 0 0,1-1 0,0 1 0,-1 0 0,1 0 0,0 0 0,-1-1 0,1 1 0,0 0 0,-1 0 0,1 0 0,0 0 0,-1 0 0,1 0 0,0 0 0,-1 1 0,1-1 0,0 0 0,-1 0 0,1 0 0,-1 1 0,1-1 0,0 0 0,-1 1 0,1-1 0,-1 0 0,1 1 0,-1-1 0,1 1 0,-1-1 0,1 1 0,-1-1 0,1 1 0,-1-1 0,0 1 0,1-1 0,-1 1 0,0 0 0,0-1 0,1 1 0,-1 0 0,0-1 0,0 1 0,0 0 0,0-1 0,0 1 0,0 0 0,0-1 0,0 2 0,-1 39 0,-1 0 0,-12 58 0,12-87 0,0 3 0,0 0 0,0-1 0,1 1 0,3 25 0,-2-37 0,1 1 0,-1-1 0,1 1 0,0 0 0,0-1 0,1 1 0,-1-1 0,1 0 0,0 1 0,0-1 0,0 0 0,0 0 0,0 0 0,1 0 0,-1-1 0,1 1 0,0-1 0,-1 1 0,1-1 0,1 0 0,-1 0 0,0-1 0,7 4 0,-2-2 0,1-1 0,0 1 0,-1-2 0,1 1 0,0-1 0,0-1 0,0 1 0,0-1 0,0-1 0,0 0 0,0 0 0,0-1 0,0 0 0,-1-1 0,1 1 0,-1-2 0,1 1 0,-1-1 0,0 0 0,-1-1 0,1 0 0,-1 0 0,0-1 0,0 0 0,0 0 0,-1 0 0,0-1 0,0 0 0,-1 0 0,0-1 0,0 0 0,-1 1 0,0-1 0,0-1 0,-1 1 0,0-1 0,3-13 0,-3-2 0,0 0 0,-2-32 0,-1 50 0,0-1 0,0 1 0,-1-1 0,0 1 0,0 0 0,-1-1 0,0 1 0,0 0 0,0 0 0,-1 0 0,0 0 0,0 1 0,-6-9 0,5 11 0,0 0 0,0 0 0,0 0 0,0 1 0,0 0 0,-1-1 0,1 2 0,-1-1 0,0 0 0,1 1 0,-1 0 0,0 0 0,0 0 0,0 1 0,0 0 0,0 0 0,1 0 0,-1 0 0,0 1 0,0 0 0,0 0 0,0 0 0,1 0 0,-1 1 0,1 0 0,-1 0 0,-6 4 0,6-1 0,1 0 0,-1 0 0,1 1 0,0 0 0,1-1 0,0 1 0,-1 0 0,2 0 0,-1 1 0,1-1 0,0 1 0,0-1 0,-1 12 0,0 8 0,0 0 0,2 29 0,1-45 0,0-1 0,1 0 0,0 0 0,1 0 0,0 0 0,0 0 0,1-1 0,0 1 0,6 11 0,-7-16 0,0 0 0,1 0 0,0 0 0,0-1 0,0 1 0,0-1 0,1 0 0,-1 0 0,1 0 0,-1 0 0,1 0 0,0-1 0,1 0 0,-1 0 0,0 0 0,0 0 0,1-1 0,-1 1 0,1-1 0,6 0 0,-5 0 0,0 0 0,0 0 0,1-1 0,-1 0 0,0 0 0,0-1 0,1 0 0,-1 0 0,0-1 0,0 1 0,0-1 0,0 0 0,0-1 0,-1 0 0,11-5 0,-11 3 0,0 1 0,-1-1 0,1 0 0,-1 0 0,0 0 0,0-1 0,0 0 0,-1 1 0,0-1 0,0 0 0,-1-1 0,1 1 0,-1 0 0,-1-1 0,2-6 0,2-20 0,-2-1 0,-1 0 0,-4-46 0,1 61 0,-2-5 0,3 23 0,0 1 0,0-1 0,0 1 0,0-1 0,0 1 0,-1 0 0,1-1 0,0 1 0,0-1 0,0 1 0,-1 0 0,1-1 0,0 1 0,0 0 0,-1-1 0,1 1 0,0 0 0,-1-1 0,1 1 0,0 0 0,-1 0 0,1-1 0,-1 1 0,1 0 0,0 0 0,-1 0 0,1-1 0,-1 1 0,1 0 0,-1 0 0,1 0 0,0 0 0,-1 0 0,1 0 0,-1 0 0,1 0 0,-1 0 0,1 0 0,-1 0 0,1 0 0,0 1 0,-1-1 0,1 0 0,-1 0 0,1 0 0,0 0 0,-1 1 0,1-1 0,-1 1 0,-1 0 0,1 1 0,-1 0 0,1 0 0,0 0 0,0 0 0,-1 0 0,1 0 0,0 0 0,1 0 0,-1 1 0,0-1 0,1 0 0,-1 1 0,1-1 0,0 0 0,0 1 0,0 3 0,-1 5 0,-4 22 0,2 1 0,2-1 0,1 1 0,5 36 0,-5-66-1,1 0 0,0 1 0,0-1 1,1 0-1,-1 0 0,1 0 0,0 0 0,0 0 0,0 0 0,1-1 1,-1 1-1,1-1 0,0 1 0,0-1 0,0 0 0,1 0 0,-1-1 1,1 1-1,-1 0 0,1-1 0,0 0 0,0 0 0,0 0 0,0-1 1,0 1-1,0-1 0,7 1 0,-6-1 0,0-1 0,0 1 0,0-1 0,0 0 0,0 0 0,0-1 0,0 0 0,0 0 0,0 0 0,0 0 0,0-1 0,-1 0 0,1 0 0,-1 0 0,1 0 0,-1-1 0,0 0 0,0 0 0,0 0 0,0 0 0,0-1 0,-1 1 0,6-7 0,-4 2 1,0-1 1,-1 1-1,0-1 0,0 0 1,-1 0-1,0 0 1,0 0-1,-1 0 0,1-13 1,0-11 3,-2-45-1,-1 49-1,-8-363 33,8 392-35,0 0 0,0-1 0,0 1 0,0 0 0,0-1 0,0 1 0,0 0 0,0-1 0,0 1 0,0 0 0,0-1 0,0 1 0,0-1 0,0 1 0,0 0 0,0-1 0,0 1 0,0 0 0,-1 0 0,1-1 0,0 1 0,0 0 0,0-1 0,0 1 0,-1 0 0,1 0 0,0-1 0,0 1 0,-1 0 0,1 0 0,0-1 0,0 1 0,-1 0 0,0 0 0,-5 14 0,-1 34 0,2 1 0,2-1 0,2 1 0,7 66 0,18 62 0,-18-148 0,2-1 0,0 0 0,2 0 0,15 29 0,-22-52 0,0 1 0,1-1 0,-1 0 0,1 0 0,1 0 0,-1-1 0,1 1 0,-1-1 0,1 0 0,0 0 0,12 5 0,-15-7 0,1-1 0,-1 0 0,1 0 0,-1 0 0,1 0 0,0-1 0,0 1 0,-1-1 0,1 0 0,0 1 0,0-1 0,0 0 0,-1-1 0,1 1 0,0 0 0,0-1 0,-1 0 0,1 0 0,0 0 0,-1 0 0,1 0 0,-1 0 0,1 0 0,-1-1 0,0 1 0,1-1 0,-1 0 0,0 0 0,2-2 0,2-3 0,-1-1 0,0 1 0,0-1 0,-1 0 0,0 0 0,-1 0 0,1 0 0,-2-1 0,1 1 0,-1-1 0,2-16 0,-1-12 0,-1-56 0,-2 64 0,-1-7 0,0 17 0,1 1 0,1-1 0,0 0 0,6-25 0,-6 42 0,-1 1 0,1-1 0,0 0 0,0 0 0,0 1 0,0-1 0,1 1 0,-1-1 0,0 1 0,1-1 0,-1 1 0,1 0 0,-1-1 0,1 1 0,-1 0 0,1 0 0,0 0 0,0 1 0,-1-1 0,1 0 0,0 1 0,0-1 0,0 1 0,0-1 0,0 1 0,3 0 0,-1 0 0,0-1 0,0 1 0,1 1 0,-1-1 0,0 0 0,0 1 0,0 0 0,0 0 0,0 0 0,0 1 0,-1-1 0,5 3 0,-1 2 0,0-1 0,-1 1 0,0 0 0,-1 0 0,1 0 0,-1 1 0,0 0 0,-1 0 0,1 1 0,-2-1 0,1 1 0,-1 0 0,0-1 0,0 2 0,-1-1 0,0 0 0,0 12 0,0-6 0,0 1 0,-2-1 0,0 1 0,0-1 0,-2 1 0,1-1 0,-2 1 0,0-1 0,-7 20 0,6-26 0,1 0 0,0 1 0,1-1 0,0 1 0,0 0 0,0 0 0,1 10 0,1-18-1,1 0 0,-1 0 0,0 0 0,1 0 1,-1 0-1,1 1 0,-1-2 0,1 1 0,0 0 0,-1 0 0,1 0 0,0 0 1,0 0-1,0 0 0,0-1 0,0 1 0,-1 0 0,1-1 0,0 1 0,0-1 0,1 1 1,-1-1-1,0 1 0,0-1 0,0 0 0,0 0 0,0 1 0,0-1 0,0 0 1,1 0-1,-1 0 0,2 0 0,48-1-2,-38 0 3,-5 1 0,0-1 0,1 0 0,-1-1 0,0 0 0,0 0 0,0-1 0,0 1 0,0-2 0,-1 1 0,1-1 0,-1-1 0,0 1 0,0-1 0,0 0 0,-1-1 0,0 1 0,0-1 0,0-1 0,-1 1 0,8-12 0,-5 4 0,-1 0 0,0 0 0,-1-1 0,0 0 0,-2 0 0,1-1 0,-2 1 0,0-1 0,1-31 0,-1-2 3,-5-48-1,2 96-1,0 0 0,0 0 0,0 0 0,0 0 0,0 0 0,0 0 0,0 0 0,0 0 0,-1 0 0,1 0 0,0 0 0,0 0 0,-1 1 0,1-1 0,-1 0 0,1 0 0,-1 0 0,1 1 0,-1-1 0,1 0 0,-1 0 0,0 1 0,1-1 0,-1 1 0,-1-2 0,1 3-1,0-1 0,1 1 0,-1 0 0,0-1 0,0 1 0,1 0 0,-1 0 0,1-1 0,-1 1 0,1 0 0,-1 0 0,1 0 1,-1 0-1,1 0 0,0 0 0,0 0 0,-1 0 0,1 0 0,0 0 0,0 0 0,0 0 0,0 0 0,0 0 0,0 0 0,0 1 0,-2 26 0,1 1 0,2-1 0,0 1 0,2-1 0,12 53 0,-13-73 0,1 0 0,0 1 0,0-1 0,0-1 0,1 1 0,1-1 0,-1 1 0,1-1 0,0 0 0,1-1 0,0 1 0,0-1 0,0 0 0,1-1 0,0 0 0,0 0 0,0 0 0,0-1 0,1 0 0,0 0 0,0-1 0,0 0 0,0 0 0,10 1 0,-12-2 0,1-1 0,0 1 0,0-2 0,0 1 0,0-1 0,0 0 0,0 0 0,0-1 0,0 0 0,12-3 0,-16 2 0,1 1 0,-1-1 0,0 0 0,0 0 0,0-1 0,0 1 0,0 0 0,0-1 0,-1 0 0,1 1 0,-1-1 0,0 0 0,0-1 0,0 1 0,0 0 0,-1 0 0,1-1 0,-1 1 0,0-1 0,0 1 0,0-1 0,1-4 0,2-20 0,-2 0 0,0 1 0,-5-52 0,1 52 0,2 0 0,0 0 0,1 0 0,7-34 0,-7 59-2,0-1 1,0 0-1,0 1 1,0-1-1,0 1 0,1-1 1,-1 1-1,1 0 1,-1-1-1,1 1 1,0 0-1,0 0 0,0 0 1,0 1-1,0-1 1,1 0-1,-1 1 0,0-1 1,1 1-1,-1 0 1,1 0-1,0 0 0,-1 0 1,1 0-1,0 0 1,-1 1-1,1 0 0,0-1 1,0 1-1,0 0 1,-1 0-1,1 0 1,0 1-1,0-1 0,-1 1 1,1 0-1,0-1 1,-1 1-1,1 0 0,0 1 1,-1-1-1,1 0 1,-1 1-1,0-1 0,0 1 1,4 3-1,8 5-4,-10-7 6,-1-1 0,1 1 1,-1-1-1,0 1 0,0 0 0,0 0 0,4 5 0,-7-6 3,0-2 10,-10 1-2,8-1-9,-1 0 0,0 0 0,0 1 0,0-1 0,0 0 0,1 1 0,-1 0 0,0 0 0,1 0 0,-1 0 0,1 0 0,-1 0 0,1 1 0,-1-1 0,1 1 0,0 0 0,0-1 0,-1 1 0,1 0 0,1 0 0,-1 1 0,0-1 0,-1 3 0,-2 4-2,0-1 1,1 1 0,1 1-1,-1-1 1,1 0 0,1 1-1,0 0 1,-2 19 0,3 5-2,2 41 1,0-66 0,-1-4 0,0 0 0,1 0 0,0 0 0,-1-1 0,2 1-1,-1 0 1,1 0 0,-1-1 0,1 1 0,1-1 0,-1 0 0,1 1 0,-1-1 0,1 0 0,0 0 0,1-1-1,-1 1 1,1-1 0,-1 0 0,1 1 0,0-2 0,0 1 0,0 0 0,1-1 0,-1 0 0,1 0 0,8 3-1,5-1-3,0 0 0,0-1 0,1-1 0,-1 0-1,1-2 1,19-1 0,-32 1 4,-1-1 0,1 1 0,-1-1 0,1-1 0,-1 1 0,1-1 0,-1 0 0,0 0 0,0 0 0,0-1 0,0 1 0,0-1 0,-1-1 0,1 1 0,-1-1 0,0 1 0,0-1 0,0 0 0,-1-1 0,1 1 0,-1-1 0,0 1 0,0-1 0,-1 0 0,1 0 0,-1 0 0,0-1 0,0 1 0,-1 0 0,2-8 0,3-27 1,-1 0-1,-2 0 1,-5-71 0,1 41 23,1 61-21,0-22-1,0 30-2,0 0 0,0 1 0,0-1 0,0 0 0,0 0 0,0 0 0,-1 0 0,1 0 0,0 0 0,0 1 0,-1-1 0,1 0 0,-1 0 0,1 0 0,-1 1 0,1-1 0,-1 0 0,1 1 0,-1-1 0,0 0 0,1 1 0,-1-1 0,0 1 0,-1-2 0,1 2 0,0 0 0,0 1 0,0-1 0,0 0 0,0 0 0,0 1 0,0-1 0,0 1 0,0-1 0,0 1 0,0-1 0,0 1 0,0-1 0,0 1 0,0 0 0,0-1 0,1 1 0,-1 0 0,0 0 0,0 0 0,1 0 0,-1 0 0,1 0 0,-1 0 0,1 0 0,-1 0 0,1 0 0,0 0 0,-1 1 0,-10 34 0,5 6 0,2-1 0,2 0 0,6 78 0,-4-110 0,1 0 0,0 0 0,1 0 0,0 0 0,0 0 0,1 0 0,1-1 0,-1 1 0,1-1-1,0 0 1,1 0 0,8 10 0,-9-12-1,1-1-1,0-1 0,0 1 0,0-1 1,0 1-1,1-2 0,0 1 0,0-1 1,0 1-1,0-2 0,1 1 0,-1-1 1,0 0-1,1 0 0,0-1 0,0 1 1,7-1-1,-7 0 2,0-1 0,-1 0 0,1 0 0,0 0 0,0-1 0,-1 0 0,1 0 0,0-1 0,7-3 0,-11 4 0,1-1 0,-1 0 0,0-1 0,1 1 0,-1-1 0,-1 1 0,1-1 0,0 0 0,0 0 0,-1 0 0,0 0 0,0-1 0,0 1 0,0-1 0,0 1 0,-1-1 0,2-5 0,4-18 0,-1 1 0,-1-1 0,-2 0 0,0-54 0,4-33 0,-5 100 0,1-1 0,0 0 0,1 1 0,1 0 0,8-20 0,-12 32 0,0 0 0,0 0 0,0 0 0,0 0 0,0 1 0,1-1 0,-1 0 0,0 1 0,1-1 0,0 1 0,-1 0 0,1-1 0,0 1 0,-1 0 0,1 0 0,0 0 0,0 0 0,0 0 1,0 1-1,0-1 0,0 0 0,0 1 0,0 0 0,1-1 0,-1 1 0,0 0 0,3 0 0,-2 1 1,1 0 1,0-1 0,-1 1 0,1 1-1,-1-1 1,0 0 0,1 1 0,-1 0-1,0-1 1,0 1 0,0 1-1,0-1 1,0 0 0,4 6 0,2 2-2,-1 1 1,0 0 0,-1 1-1,0 0 1,-1 0 0,0 0-1,-1 1 1,6 20-1,-6-11 0,0 1 0,-2 0 0,-1 0 0,0 29 0,-2-40 1,-1-1 1,-1 1-1,0 0 1,-1-1-1,0 0 0,-1 1 1,0-1-1,0 0 1,-1-1-1,-1 1 0,0-1 1,0 0-1,-1-1 1,-13 15-1,14-17-15,-1 0 1,0-1-1,0 1 0,-1-1 0,1-1 1,-1 0-1,-1 0 0,1 0 0,-1-1 1,0 0-1,0-1 0,0 0 0,0 0 1,0-1-1,-1-1 0,1 1 0,-1-1 1,-15-1-1,-19-4-1059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7:06.3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10 309 31871,'0'-26'722,"0"56"-580,0 866-142,0-868 0,-6 47 0,4-160 0,1-94-4,8-344-72,-7 519 74,1-21 0,1 0 0,2 0 0,0 0 0,12-39 0,-14 58 3,0 1 0,1 0 0,-1 0 0,1 0-1,0 0 1,1 0 0,-1 1 0,1-1 0,0 1-1,0 0 1,6-5 0,-6 7-1,-1-1 0,1 1 0,0 1 0,0-1 0,0 1 0,0-1 0,0 1 0,1 0 0,-1 1 0,0-1 0,1 1 0,-1-1-1,0 1 1,0 1 0,1-1 0,-1 1 0,5 0 0,-6 1 0,1-1-1,-1 1 1,1-1-1,-1 1 0,0 0 1,0 0-1,0 0 1,0 0-1,0 1 0,-1 0 1,1-1-1,-1 1 1,1 0-1,-1 0 0,0 0 1,0 0-1,0 0 1,-1 1-1,1-1 0,-1 1 1,0-1-1,0 1 1,1 4-1,2 9 1,-1 1 0,0-1 1,0 29-1,-1-32 0,-2 0 0,0 0 0,0 0 0,-2 0 0,1-1 0,-2 1 0,0 0 0,0-1 0,-1 1 0,-1-1 0,-9 17 0,4-14 3,-2-1 0,-18 21 0,18-23-2,0 0 1,-14 24-1,26-37-2,-1 1-1,1-1 0,-1 0 0,1 0 0,0 1 1,0-1-1,-1 1 0,1-1 0,0 0 0,0 1 1,-1-1-1,1 0 0,0 1 0,0-1 0,0 1 1,0-1-1,0 1 0,0-1 0,0 1 1,0-1-1,-1 0 0,2 1 0,-1-1 0,0 1 1,0-1-1,0 1 0,0-1 0,0 0 0,0 1 1,0-1-1,0 1 0,1-1 0,-1 1 0,0-1 1,0 0-1,1 1 0,-1-1 0,0 0 1,0 1-1,1-1 0,-1 0 0,0 1 0,1-1 1,-1 0-1,1 0 0,-1 0 0,0 1 0,1-1 1,0 0-1,26 0-88,-16 0 93,13-1-50,1 0 0,-1-1 0,31-8 0,-44 8 39,-1-1 0,1 0 1,-1-1-1,0-1 0,0 1 0,0-1 0,0-1 0,-1 0 0,16-13 0,-22 15 17,1 0-1,-1-1 0,0 1 0,-1-1 0,1 1 0,-1-1 1,0 0-1,0 0 0,-1 0 0,1 0 0,-1 0 0,0 0 0,0 0 1,-1-10-1,1-5 40,-1 0 0,-5-30 0,-5-4 4,6 36-33,1 0-1,0-1 0,2 1 1,0-21-1,1 37-17,1-1 0,-1 1-1,1-1 1,0 1 0,0 0-1,0-1 1,0 1 0,0 0 0,0 0-1,0 0 1,1 0 0,-1 0-1,1 0 1,0 0 0,0 0-1,-1 0 1,1 1 0,0-1 0,0 1-1,1 0 1,-1-1 0,0 1-1,0 0 1,1 0 0,-1 0-1,0 1 1,1-1 0,3 0 0,7-2-2,1 1 0,0 1 1,24 0-1,-33 1 2,-2 0-1,-1 0 0,1 0 0,0 0 0,0 1 0,-1-1 0,1 1 1,0 0-1,-1 0 0,1 0 0,-1 0 0,1 0 0,-1 0 0,1 1 0,-1-1 0,0 1 0,1 0 1,-1-1-1,0 1 0,2 4 0,-1-3-1,-1 1 0,1 0 1,-1 1-1,0-1 0,-1 0 1,1 0-1,-1 1 0,0-1 0,0 1 1,1 9-1,-1-4 0,-1 1 1,0-1-1,-1 1 0,0-1 1,-1 0-1,0 1 0,-1-1 1,0 0-1,0 0 0,-5 9 1,-10 13 8,10-20-7,1 1-1,0 0 1,0 1-1,1 0 0,1 0 1,0 0-1,1 0 1,1 1-1,-3 25 1,6-38-3,0 0 0,0-1 0,1 1 1,-1-1-1,0 1 0,1-1 0,-1 1 0,1 0 0,-1-1 0,1 0 1,0 1-1,-1-1 0,1 1 0,0-1 0,0 0 0,0 0 1,0 1-1,1-1 0,-1 0 0,0 0 0,0 0 0,1 0 0,1 1 1,1 0-2,0 0 1,1-1 0,-1 0-1,0 1 1,1-1-1,-1-1 1,0 1 0,10 0-1,-7-1 2,1-1 0,-1 1-1,1-1 1,-1 0 0,1-1-1,-1 1 1,1-2 0,-1 1 0,0-1-1,13-7 1,-14 5 1,0-1 0,0 1 0,0-2 0,0 1-1,-1-1 1,0 1 0,0-1 0,-1-1 0,0 1 0,0-1 0,-1 1 0,0-1 0,0 0 0,2-13 0,-1-7-8,0-1 1,-1-54 0,-1 16-5,-2 62 11,0 0 0,1 0 0,-1 0 0,1 1 0,0-1 0,1 0 0,-1 0 0,1 1 0,0-1 0,0 1-1,0 0 1,1-1 0,3-4 0,-3 7 0,0-1 0,0 1 0,0 0 1,0 0-1,0 0 0,0 0 0,1 1 0,-1-1 0,0 1 0,1 0 0,0 0 0,-1 0 0,1 1 0,-1-1 0,1 1 0,0 0 0,6 0 0,1-1-9,32 1 10,-42 0-2,0 0 1,0 0-1,0 0 1,0 0 0,0 0-1,0 0 1,0 0-1,0 1 1,0-1-1,0 0 1,0 1-1,0-1 1,0 0-1,0 1 1,0-1-1,-1 1 1,1-1-1,0 1 1,0 0 0,-1-1-1,1 1 1,0 0-1,-1 0 1,1-1-1,-1 1 1,1 0-1,-1 0 1,1 0-1,-1 0 1,1 0-1,-1 0 1,1 1 0,-16 2 17,7-3-8,-1 1 1,1 0 0,0 0 0,-1 1-1,1 0 1,0 1 0,1 0 0,-1 0 0,1 1-1,-1-1 1,2 2 0,-1-1 0,0 1 0,1 0-1,-9 11 1,7-6-5,1 1 0,0 0 0,0 0 0,1 1 0,1 0 0,0 0 0,1 0 0,-6 28 0,7-26-2,0 1 0,2 0 0,-1-1 0,2 1 0,0 0 0,3 25 0,-2-37-2,0 1 0,1 0 0,-1-1 0,1 1 0,-1-1 0,1 1 0,1-1-1,-1 0 1,0 0 0,1 0 0,0 0 0,0 0 0,0-1 0,1 1 0,-1-1 0,1 0 0,0 0 0,0 0 0,0-1 0,0 1 0,0-1 0,1 0 0,-1 0 0,0 0 0,7 1 0,1 0 1,-1-1 0,0 0 0,1-1-1,-1 0 1,1 0 0,-1-1 0,1-1 0,-1 0 0,0-1 0,1 0 0,11-3 0,-18 3-1,1 0 1,0-1 0,-1 1 0,0-1-1,0 0 1,0 0 0,0-1 0,0 1 0,0-1-1,-1 0 1,0 0 0,0-1 0,0 1-1,0-1 1,-1 0 0,0 0 0,0 0 0,0-1-1,-1 1 1,1-1 0,-1 1 0,-1-1 0,2-6-1,0-2 0,-1 0 1,0-1-1,-1 1 0,-1 0 0,0-1 0,-1 1 0,-1-1 0,0 1 0,-1 0 1,0 0-1,-1 0 0,-1 1 0,0-1 0,-1 1 0,0 0 0,-1 0 0,-1 1 0,0 0 1,0 0-1,-1 1 0,-16-16 0,20 23 1,0 0-1,0 0 1,0 1-1,-1 0 1,1 0 0,-1 0-1,0 0 1,1 1 0,-1 0-1,0 1 1,-10-3-1,14 4 0,0 0 0,0-1 0,0 1 0,0 0 0,0 0 0,0 0-1,0 1 1,-1-1 0,1 0 0,0 1 0,0-1 0,0 1 0,0 0 0,0 0-1,1 0 1,-1 0 0,0 0 0,0 0 0,0 0 0,1 0 0,-1 1-1,1-1 1,-1 1 0,1-1 0,-1 1 0,1 0 0,0-1 0,0 1 0,0 0-1,0 0 1,0 0 0,0 0 0,1 0 0,-1 0 0,0 3 0,-1 7-2,0 1 1,1 0 0,0 0-1,1 0 1,0-1-1,1 1 1,1 0 0,0 0-1,1-1 1,0 1 0,1-1-1,0 0 1,7 12 0,-5-10 1,2-1 0,-1 0 0,2 0 0,0-1 0,0 0 0,1 0 0,1-1 0,0-1 0,0 0 0,24 16 0,-24-20 0,1-1 0,0 0 1,1-1-1,-1 0 0,1-1 0,0 0 1,0-1-1,0-1 0,0 0 0,0 0 0,17-3 1,-27 3 0,0-1-1,1 0 1,-1 0 0,1 0 0,-1 0 0,0-1 0,1 1 0,-1-1 0,0 0 0,0 0 0,1 0 0,-1-1 0,0 1-1,0-1 1,0 0 0,-1 1 0,1-1 0,0-1 0,-1 1 0,1 0 0,-1 0 0,1-1 0,-1 0 0,0 1 0,0-1-1,-1 0 1,1 0 0,0 0 0,-1 0 0,0 0 0,2-6 0,2-11-3,-1 0-1,0 0 1,-2 0 0,0 0 0,-2-22-1,0 26-1,0-1 1,1 1-1,0 0 0,1-1 0,1 1 0,1 0 1,0 1-1,9-20 0,-12 32 0,1 0 0,0 0-1,1 1 1,-1-1 0,0 0 0,1 1-1,-1 0 1,1-1 0,0 1 0,0 0 0,0 1-1,0-1 1,0 0 0,0 1 0,1-1 0,-1 1-1,0 0 1,1 0 0,-1 1 0,1-1 0,-1 1-1,6-1 1,-3 1 3,-1 0 0,1 1 0,0-1 0,-1 1 0,1 0 0,-1 0-1,0 1 1,1 0 0,-1-1 0,0 2 0,0-1 0,0 1 0,6 4 0,-4-2 0,-5-4 0,1 0 0,-1 1 1,0-1-1,0 1 1,0 0-1,0-1 0,0 1 1,-1 0-1,1 0 0,0 0 1,-1 0-1,0 0 0,1 1 1,-1-1-1,0 0 0,0 1 1,0-1-1,0 3 1,-19-4 45,-17-2-8,21 0-29,-1 1 1,0 0-1,0 1 1,0 1 0,-17 3-1,28-3-7,-1-1-1,1 1 0,0 0 1,0 0-1,-1 1 1,1-1-1,1 1 0,-1 0 1,0 0-1,1 0 0,-1 0 1,1 0-1,0 1 0,0 0 1,0 0-1,1 0 1,-1 0-1,1 0 0,0 0 1,-3 9-1,2-4 0,1 0 0,-1 0 0,1 0 0,1 0 0,0 1 0,0-1 0,1 0 0,0 1 0,0-1 0,1 1 0,0-1 0,1 0 0,0 0 0,1 0 0,0 0 0,7 17 0,-6-20 0,-1 0 0,1-1 0,0 1 0,1-1 0,-1 1 0,1-1 1,0-1-1,0 1 0,1-1 0,-1 0 0,1 0 0,0 0 0,0-1 0,0 0 1,0 0-1,1-1 0,-1 0 0,1 0 0,0 0 0,-1-1 0,1 0 0,0 0 1,12-1-1,-12 1 2,1-1 0,-1 0 0,1-1 1,-1 0-1,13-3 0,-18 3-1,1-1 0,0 1-1,-1-1 1,1 1 0,-1-1 0,1 0-1,-1 0 1,0 0 0,0 0 0,0 0-1,0 0 1,0-1 0,-1 1-1,1-1 1,-1 1 0,1-1 0,1-3-1,2-8 1,-1 1-1,0-1 1,0 0-1,-1 0 1,-1 0-1,0-15 1,-1-91-2,-3 60 1,-12-260 16,10 301-16,-2 25-4,-5 31-5,-1 38 16,4 0 0,3 0 1,7 129-1,-1-193-6,1 1-1,0-1 1,0-1-1,1 1 1,1 0-1,0-1 1,0 1 0,1-1-1,0 0 1,1-1-1,0 1 1,0-1-1,16 16 1,-17-20-1,1 0 1,-1 0-1,1 0 0,1-1 1,-1 0-1,0-1 1,1 1-1,0-1 0,0 0 1,0-1-1,0 1 0,0-2 1,1 1-1,-1-1 0,0 0 1,1 0-1,-1-1 1,1 0-1,-1 0 0,1-1 1,11-2-1,-14 1 0,-1 0 0,1 0 0,-1 0 0,0 0 0,1-1 0,-1 0 0,0 0 0,-1 0 0,1 0 0,0-1 0,-1 1 0,0-1 0,0 0 0,0 0 0,0 0 0,-1 0 0,1 0 0,-1-1 0,0 1 0,0-1 0,-1 0 0,2-8 0,3-8 0,-2-1-1,-1 1 0,1-37 0,-3 40-2,1-6 2,-2 1 0,0 0 0,-1-1 0,-1 1 0,-1 0 0,-1-1 1,-10-30-1,10 49 2,2 10-2,1 11-2,0 40 4,3 79 8,-1-115-8,2-1 0,0 0 1,1 0-1,12 34 0,-14-47-1,1-1 0,0 0 0,0 0 0,1-1 0,-1 1 0,1-1 0,0 1 0,0-1 0,1-1 0,-1 1 0,1 0 0,0-1 0,0 0 0,0 0 0,0-1 0,0 1 0,1-1 0,-1 0 0,1 0 0,0-1 0,-1 0 0,1 0 0,0 0 0,0-1 0,0 0 0,-1 0 0,1 0 0,0-1 0,0 0 0,0 0 0,-1 0 0,1-1 0,-1 0 0,1 0 0,-1 0 0,0-1 0,8-4 0,-6 1 0,-1-1 0,0 1 0,0-1 0,-1 0 0,1-1 0,-1 0 0,-1 0 0,0 0 0,0 0 0,-1 0 0,0-1 0,0 0 0,2-11 0,2-18 0,5-65 0,-12 102 0,4-138 0,-5 110 0,1 29 0,0 0 0,0 1 0,0-1 0,0 0 0,0 0 0,0 0 0,-1 0 0,1 0 0,0 0 0,0 1 0,0-1 0,-1 0 0,1 0 0,0 0 0,0 0 0,0 0 0,0 0 0,-1 0 0,1 0 0,0 0 0,0 0 0,-1 0 0,1 0 0,0 0 0,0 0 0,0 0 0,-1 0 0,1 0 0,0 0 0,0 0 0,0 0 0,0 0 0,-1 0 0,1 0 0,0-1 0,0 1 0,0 0 0,-1 0 0,1 0 0,0 0 0,0 0 0,0-1 0,0 1 0,0 0 0,0 0 0,-1 0 0,1 0 0,0-1 0,0 1 0,0 0 0,0 0 0,0 0 0,0-1 0,-4 10 0,0 0 0,1-1 0,0 2 0,1-1 0,0 0 0,0 0 0,1 1 0,0 12 0,2 85 0,0-81 0,0-14 0,0 0 0,1 0 0,0-1 0,1 1 0,0 0 0,1-1 0,0 0 0,1 1 0,0-2 0,7 12 0,-8-17 0,-1 0 0,1 0 0,-1-1 0,1 1 0,0-1 0,1 0 0,-1 0 0,1 0 0,0-1 0,0 1 0,0-1 0,0-1 0,1 1 0,-1-1 0,1 1 0,0-2 0,-1 1 0,1-1 0,0 1 0,0-2 0,9 1 0,-14-1 0,1 0 0,0-1 0,-1 1 0,1-1 0,-1 0 0,1 1 0,-1-1 0,1 0 0,-1 0 0,1 0 0,-1 0 0,0 0 0,0 0 0,1-1 0,-1 1 0,0 0 0,0-1 0,0 1 0,0 0 0,-1-1 0,1 1 0,0-1 0,-1 0 0,1 1 0,-1-1 0,1 1 0,-1-1 0,1-3 0,6-56 0,-6 53 0,0-82-2,-2 60-2,1 1 0,2 0-1,5-33 1,-7 60 2,1-1-1,0 1 1,-1 0-1,1 0 1,0 0-1,0 1 1,0-1-1,0 0 1,0 0-1,0 0 1,1 1 0,-1-1-1,1 1 1,-1-1-1,1 1 1,-1-1-1,1 1 1,0 0-1,0 0 1,-1 0-1,1 0 1,0 0-1,0 0 1,0 1-1,0-1 1,0 1-1,0-1 1,3 0-1,0 1-3,-1 0-1,1 0 1,-1 0-1,1 1 0,-1-1 1,1 1-1,-1 0 1,0 0-1,1 1 1,-1-1-1,0 1 0,4 2 1,-19 0 72,6-4-64,0 0 0,1 0 0,-1 1 0,1 0 1,-1 0-1,1 0 0,-1 1 0,1-1 0,0 1 0,-1 0 0,1 0 1,0 1-1,-3 2 0,2 1 0,1 1-1,0 0 1,1-1 0,0 1-1,0 0 1,0 1 0,1-1-1,0 0 1,1 1 0,-1-1-1,1 11 1,0-1 1,0 0 0,1 0 0,6 34 0,-5-45-3,1 1 1,0-1-1,0 0 0,1 0 1,-1-1-1,1 1 1,1 0-1,-1-1 0,1 0 1,0 0-1,0 0 0,0 0 1,1-1-1,0 1 0,0-1 1,0-1-1,0 1 1,1 0-1,-1-1 0,1 0 1,7 2-1,-4-1 1,1-1-1,0 0 1,0 0-1,0-1 1,1 0 0,-1-1-1,0 0 1,1-1 0,-1 0-1,0-1 1,1 0-1,13-3 1,-19 2-1,-1 1 0,0-1 0,0 0 0,0-1 0,0 1 0,-1-1 0,1 0 0,0 1 0,-1-2 0,0 1 0,0 0 0,0-1 0,0 1 0,0-1 0,-1 0 0,0 0 0,0 0 0,0 0 0,0 0 0,0 0 0,-1-1 0,2-7 0,1-8 0,0 0 1,-2 0 0,1-35 0,-3-67 5,-24-195 1,20 305-12,-1 28-3,-2 67 38,6 138 1,3-99-31,-3-86 0,2 0 0,1-1 0,2 1 0,15 61 0,-19-95-1,1-1 1,-1 0-1,0 0 1,1 0-1,0 1 1,-1-1-1,1 0 1,-1 0-1,1 0 0,0 0 1,0 0-1,0 0 1,2 1-1,2-4-24,-1-12-17,-2-22-401,-2-10-1200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22:07.33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180 23 32015,'-7'-4'33,"0"1"1,1 0-1,-1 1 1,0 0-1,-1 0 0,1 0 1,0 1-1,0 0 1,-1 1-1,1-1 1,-1 2-1,-12 0 1,17 0-29,0-1-1,-1 1 1,1 0 0,0-1 0,-1 1 0,1 1 0,0-1 0,0 0 0,0 1-1,0 0 1,0 0 0,0 0 0,0 0 0,1 0 0,-1 0 0,1 1 0,0-1-1,-1 1 1,1 0 0,0-1 0,1 1 0,-1 0 0,0 0 0,1 0-1,0 1 1,-1-1 0,1 0 0,-1 6 0,2-4-2,-1 1-1,1 0 1,0 0-1,0-1 1,0 1 0,1 0-1,0-1 1,0 1-1,0 0 1,1-1-1,0 1 1,0-1 0,0 0-1,1 0 1,-1 0-1,1 0 1,1 0 0,-1 0-1,1-1 1,-1 0-1,1 1 1,1-1 0,-1-1-1,0 1 1,1-1-1,0 0 1,0 0 0,0 0-1,0 0 1,0-1-1,1 0 1,-1 0 0,1-1-1,-1 1 1,1-1-1,10 1 1,-11-2-1,1 1 0,0-1 1,-1 0-1,1-1 0,0 1 1,-1-1-1,1 0 0,-1-1 0,11-3 1,-14 3-2,1 1 1,-1-1-1,1 0 0,-1 0 1,0 0-1,0 0 1,0 0-1,0 0 1,0-1-1,-1 1 1,1-1-1,-1 1 1,1-1-1,-1 1 1,0-1-1,0 0 0,0 0 1,-1 0-1,1 0 1,0-5-1,0 0 2,0 0 0,0 0-1,0 0 1,-1 0-1,-1-1 1,1 1 0,-1 0-1,-1 0 1,0 0-1,-4-14 1,4 19-3,0-1 0,0 1 0,0-1 0,0 1 0,0 0 0,-1 0 0,0 0-1,1 0 1,-1 1 0,0-1 0,0 1 0,-1-1 0,1 1 0,0 0 0,-1 1 0,1-1 0,-1 0 0,0 1 0,1 0-1,-1 0 1,0 0 0,0 0 0,0 1 0,-4-1 0,4 0-14,0 1 1,0-1-1,0 1 0,0 0 0,0 0 1,0 0-1,0 1 0,0-1 1,0 1-1,0 0 0,0 0 1,0 0-1,0 1 0,1-1 0,-1 1 1,0 0-1,1 0 0,0 0 1,-1 1-1,1-1 0,-4 5 1,-20 22-951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22:07.66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12 28829,'0'0'3666,"17"0"-3522,18 0-112,10 0-16,7-4-16,3 3 0,1-1-224,-3-2-2081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22:08.08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93 62 31534,'0'-4'118,"0"0"0,0 0 0,0 0-1,0 0 1,1 0 0,-1 0 0,1 0 0,0 1-1,2-5 1,-2 6-117,1 1 1,-1-1-1,0 1 0,1 0 1,-1 0-1,1-1 0,0 1 1,-1 0-1,1 1 0,0-1 1,0 0-1,-1 0 1,1 1-1,0-1 0,0 1 1,0-1-1,0 1 0,0 0 1,0 0-1,2 0 0,3-1 0,-1 1 0,0-1 0,1 2 0,-1-1 0,0 0 0,1 1 1,-1 0-1,0 1 0,0 0 0,0-1 0,0 2 0,0-1 0,0 1 0,-1 0 0,1 0 0,-1 0 0,0 1 0,0 0 0,0 0 0,0 0 0,-1 1 0,0 0 0,0-1 0,0 2 0,6 9 0,3 7-1,-1 0 0,0 0 0,-2 1 0,-1 1 0,-1-1 0,0 2 0,-2-1 0,3 27 0,-4-6 0,-1 0 0,-2 0 0,-8 75 0,3-95 0,-2 0 0,0-1 0,-2 0 0,0 0 0,-2-1 0,0 0 0,-2 0 0,-23 36 0,8-20 0,-3-1 0,-1-1 0,-56 53 0,75-79-82,-1 0 1,-1-1-1,1 0 0,-22 12 1,0-8-1512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22:21.7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69 538 32639,'-1'0'3,"1"-1"0,0 1 0,0 0 0,-1-1 1,1 1-1,0-1 0,-1 1 0,1 0 0,0-1 0,-1 1 0,1 0 0,0-1 0,-1 1 1,1 0-1,-1-1 0,1 1 0,-1 0 0,1 0 0,-1 0 0,1-1 0,-1 1 1,1 0-1,-1 0 0,1 0 0,-1 0 0,1 0 0,-1 0 0,1 0 0,-1 0 1,1 0-1,-1 0 0,1 0 0,-1 0 0,1 1 0,-1-1 0,-1 1 0,1 0-1,0 1 0,-1-1 1,1 0-1,0 1 0,0-1 1,0 1-1,0-1 0,1 1 1,-1 0-1,0 1 1,-16 59-27,14-51 35,-4 25-11,1 0 0,3 0 0,0 54 0,3-89 0,0 1 0,0-1 0,1 0 0,-1 0 0,0 1 0,1-1 0,-1 0 0,1 0 0,0 0 0,-1 1 0,1-1 0,0 0 0,0 0 0,0 0 0,0 0 0,0 0 0,0 0 0,0-1 0,0 1 0,0 0 0,0 0 0,0-1 0,0 1 0,0-1 0,1 1 0,-1-1 0,0 1 0,1-1 0,-1 0 0,0 0 0,0 1 0,1-1 0,-1 0 0,0 0 0,1 0 0,1-1 0,2 1 0,1 0 0,0-1 0,-1 1 0,1-1 0,-1-1 0,1 1 0,-1-1 0,7-3 0,0-2 0,0-1 0,-1 0 0,0-1 0,0 0 0,-1 0 0,0-1 0,-1-1 0,15-22 0,5-10 0,23-51 0,-31 52 0,-2-2 0,-2 0 0,-1 0 0,-3-1 0,-2-1 0,-1-1 0,-3 1 0,-2-1 0,0-57 0,-5 97 0,0 0 0,0 0 0,0-1 0,-1 1 0,-2-11 0,3 17 0,-1-1 0,0 0 0,1 1 0,-1-1 0,0 1 0,1-1 0,-1 1 0,0-1 0,0 1 0,0 0 0,-1-1 0,1 1 0,0 0 0,0 0 0,-1 0 0,1 0 0,0 0 0,-1 0 0,1 0 0,-1 0 0,1 1 0,-1-1 0,0 1 0,-2-1 0,-2-1 0,0 2 0,0-1 0,0 1 0,0 0 0,0 0 0,-1 0 0,1 1 0,0 0 0,0 0 0,0 1 0,0-1 0,1 1 0,-1 1 0,0-1 0,1 1 0,0 0 0,-1 0 0,1 1 0,-8 6 0,7-4 0,1-1 0,0 1 0,0 0 0,0 0 0,1 1 0,-1-1 0,1 1 0,1 0 0,0 0 0,0 0 0,0 1 0,1-1 0,0 1 0,0-1 0,0 10 0,1-2 0,1-1 0,0 1 0,1-1 0,1 1 0,0-1 0,1 0 0,1 0 0,0 0 0,1 0 0,11 22 0,6 4 0,2 0 0,31 38 0,33 53 0,-79-116 0,-2 1 0,0 0 0,0 0 0,-1 1 0,-1-1 0,5 33 0,-8-34 0,-1-1 0,0 0 0,0 1 0,-2-1 0,0 0 0,-4 21 0,4-30 0,-1 0 0,0 0 0,0 0 0,0 0 0,0 0 0,-1 0 0,0-1 0,0 1 0,0-1 0,0 0 0,-1 0 0,0 0 0,0 0 0,0-1 0,0 0 0,0 1 0,-1-1 0,0-1 0,1 1 0,-6 1 0,0 0 0,0-1 0,1-1 0,-1 1 0,0-2 0,0 1 0,-16-1 0,20-1 0,1 0 0,0 0 0,0 0 0,-1-1 0,1 0 0,0 0 0,0 0 0,0-1 0,0 1 0,0-1 0,0 0 0,0-1 0,-7-4 0,12 7 0,0 0 0,0 0 0,0-1 0,-1 1 0,1 0 0,0 0 0,0 0 0,0 0 0,0 0 0,0 0 0,0 0 0,0 0 0,0-1 0,0 1 0,0 0 0,0 0 0,0 0 0,0 0 0,0 0 0,0 0 0,0 0 0,0-1 0,0 1 0,0 0 0,0 0 0,0 0 0,0 0 0,0 0 0,0 0 0,0-1 0,0 1 0,0 0 0,0 0 0,0 0 0,0 0 0,0 0 0,0 0 0,0 0 0,0 0 0,0-1 0,0 1 0,1 0 0,-1 0 0,0 0 0,0 0 0,0 0 0,0 0 0,0 0 0,0 0 0,0 0 0,1 0 0,-1 0 0,0 0 0,0 0 0,0 0 0,0 0 0,0 0 0,0 0 0,0 0 0,1 0 0,14-3 0,15 4 0,0 2 0,-1-1 0,59-3 0,-77 0 0,1-1 0,-1 0 0,1-1 0,-1 0 0,0-1 0,0-1 0,0 1 0,-1-2 0,0 1 0,16-12 0,-14 7 0,-1-1 0,0 0 0,0 0 0,-1-1 0,-1 0 0,0-1 0,-1 0 0,0-1 0,-1 1 0,0-1 0,-1-1 0,-1 1 0,4-17 0,-1-6 0,0 0 0,-3 0 0,-1-1 0,-2-45 0,-10 92 0,-2 12 0,6 7 0,1 0 0,1 1 0,1-1 0,6 53 0,-3-59 0,1 0 0,11 39 0,-12-51 0,2 0 0,-1-1 0,1 0 0,1 0 0,-1 0 0,2 0 0,-1 0 0,11 11 0,-15-19 0,0 1 0,0-1 0,0 0 0,1 0 0,-1 0 0,0 0 0,1 1 0,-1-2 0,0 1 0,1 0 0,0 0 0,-1 0 0,1-1 0,-1 1 0,1-1 0,0 1 0,-1-1 0,1 0 0,0 1 0,-1-1 0,1 0 0,0 0 0,0 0 0,-1 0 0,1-1 0,0 1 0,-1 0 0,1-1 0,0 1 0,-1-1 0,1 0 0,-1 1 0,1-1 0,-1 0 0,1 0 0,-1 0 0,1 0 0,-1 0 0,0 0 0,1-2 0,4-3 0,-1-1 0,0 0 0,0 0 0,-1 0 0,0 0 0,6-16 0,3-16 0,-1 0 0,7-51 0,7-21 0,-14 79 0,-12 32 0,1-1 0,-1 1 0,0 0 0,0-1 0,0 1 0,1 0 0,-1-1 0,0 1 0,0 0 0,1 0 0,-1-1 0,0 1 0,1 0 0,-1 0 0,0 0 0,1-1 0,-1 1 0,0 0 0,1 0 0,-1 0 0,1 0 0,-1 0 0,0 0 0,1 0 0,-1 0 0,0 0 0,1 0 0,0 0 0,0 1 0,0-1 0,-1 1 0,1 0 0,0-1 0,-1 1 0,1 0 0,0-1 0,-1 1 0,1 0 0,-1 0 0,0 0 0,1 0 0,-1-1 0,1 1 0,-1 2 0,10 31 0,-1 0 0,-2 1 0,3 40 0,-4-32 0,16 67 0,-22-109 0,0 0 0,1 0 0,-1 0 0,0 0 0,0 0 0,1 0 0,-1 0 0,1 0 0,-1 0 0,1 0 0,-1 0 0,1 0 0,0-1 0,-1 1 0,1 0 0,0 0 0,0-1 0,1 2 0,-2-2 0,1 0 0,-1 0 0,1 0 0,-1 0 0,1-1 0,-1 1 0,1 0 0,-1 0 0,1 0 0,-1 0 0,1-1 0,-1 1 0,0 0 0,1 0 0,-1-1 0,1 1 0,-1 0 0,0-1 0,1 1 0,-1 0 0,0-1 0,1 1 0,-1-1 0,0 1 0,1-1 0,18-40 0,-16 33 0,26-71 0,21-48 0,-42 111 0,0 0 0,1 1 0,0 0 0,1 1 0,19-21 0,-28 34 0,1-1 0,-1 1 0,1-1 0,0 1 0,-1-1 0,1 1 0,0 0 0,0 0 0,0 0 0,-1 0 0,4-1 0,-5 2 0,0 0 0,1 0 0,-1 0 0,1 0 0,-1 0 0,1 0 0,-1 0 0,0 1 0,1-1 0,-1 0 0,1 0 0,-1 0 0,1 0 0,-1 0 0,0 1 0,1-1 0,-1 0 0,0 0 0,1 1 0,-1-1 0,0 0 0,1 1 0,-1-1 0,0 0 0,1 1 0,-1-1 0,0 0 0,0 1 0,0-1 0,1 0 0,-1 2 0,1 3 0,1 1 0,-2 0 0,1 0 0,0-1 0,-1 1 0,-1 6 0,1-2 0,0 217 0,0-221 0,0 0 0,0 0 0,1 0 0,-1 0 0,1 0 0,1 0 0,-1 0 0,1 0 0,0-1 0,5 10 0,-5-12 0,0 0 0,1 0 0,-1-1 0,1 1 0,-1-1 0,1 0 0,0 0 0,0 1 0,0-2 0,0 1 0,1 0 0,-1-1 0,0 1 0,1-1 0,-1 0 0,1 0 0,-1-1 0,7 2 0,-1-1 0,-1 0 0,1-1 0,-1 0 0,1 0 0,0-1 0,-1 0 0,0 0 0,1-1 0,-1 0 0,0-1 0,0 0 0,0 0 0,0-1 0,0 0 0,12-8 0,-10 4 0,-1 0 0,0-1 0,0 0 0,-1 0 0,0-1 0,0 0 0,-1 0 0,0-1 0,-1 0 0,6-16 0,-5 10 0,-2 0 0,0-1 0,0 1 0,-2-1 0,0 0 0,-2-1 0,0-33 0,-1 47 0,0 1 0,0-1 0,-1 0 0,1 1 0,-1-1 0,0 1 0,-1-1 0,1 1 0,-5-9 0,5 11 0,-1 0 0,1 0 0,-1 0 0,0 0 0,0 0 0,0 0 0,0 1 0,0-1 0,-1 1 0,1-1 0,0 1 0,-1 0 0,1 0 0,-1 0 0,1 0 0,-1 0 0,1 1 0,-6-1 0,4 0 0,-1 0 0,0 1 0,0-1 0,0 1 0,1 0 0,-1 1 0,0-1 0,0 1 0,1 0 0,-1 0 0,0 0 0,1 1 0,-1 0 0,1 0 0,0 0 0,-1 0 0,-6 6 0,7-4 0,0 0 0,0 0 0,0 1 0,1-1 0,0 1 0,0 0 0,0 0 0,0 0 0,1 0 0,0 1 0,0-1 0,0 1 0,1-1 0,0 1 0,-1 6 0,1-2 0,-1 0 0,2 1 0,-1-1 0,1 1 0,1-1 0,0 1 0,0-1 0,5 15 0,-5-22 0,0 0 0,1 1 0,-1-1 0,1 0 0,0 0 0,0 0 0,0 0 0,0 0 0,1 0 0,-1-1 0,1 1 0,-1-1 0,1 0 0,0 0 0,0 0 0,0 0 0,0 0 0,1 0 0,-1-1 0,0 0 0,1 1 0,-1-1 0,1-1 0,-1 1 0,1 0 0,-1-1 0,6 0 0,-6 1 0,1-1 0,0 0 0,-1 0 0,1 0 0,0-1 0,-1 1 0,1-1 0,0 0 0,-1 0 0,1 0 0,-1 0 0,0-1 0,1 0 0,-1 1 0,0-1 0,5-4 0,-3 1 0,0-1 0,-1 1 0,0 0 0,0-1 0,0 0 0,-1 0 0,0 0 0,3-9 0,1-7 0,-1 1 0,0-2 0,-2 1 0,-1 0 0,-1-1 0,0 0 0,-3-26 0,-19 119 0,9-8 0,-6 117 0,16 69 0,1-183 0,5 20 0,15 88 0,-9-109 0,-4 2 0,-2-1 0,-5 78 0,-1-135 0,-1-1 0,1 1 0,-1 0 0,-1-1 0,1 0 0,-1 0 0,0 0 0,-1 0 0,0 0 0,0 0 0,0-1 0,-1 0 0,0 0 0,0 0 0,0-1 0,-1 1 0,0-1 0,0-1 0,-10 7 0,11-8 0,0-1 0,1 1 0,-1-1 0,-1 0 0,1 0 0,0-1 0,0 1 0,-1-1 0,1-1 0,0 1 0,-1-1 0,1 1 0,-1-2 0,1 1 0,-1 0 0,1-1 0,-1 0 0,1-1 0,0 1 0,0-1 0,0 0 0,0 0 0,0 0 0,0-1 0,0 0 0,1 0 0,-9-7 0,-1-3 0,1-1 0,1 0 0,0-1 0,1 0 0,0-1 0,1 0 0,1 0 0,1-1 0,-11-30 0,15 37 0,1-1 0,0 1 0,0-1 0,1 0 0,1 0 0,0 0 0,0 0 0,1-1 0,1 1 0,0 0 0,0 0 0,1 0 0,0 0 0,1 0 0,0 1 0,1-1 0,9-16 0,2 3 0,1 1 0,1 1 0,37-37 0,71-51 0,-2 1 0,-99 86 0,-2-1 0,-1-2 0,-2 0 0,0 0 0,22-43 0,-32 49 0,0 0 0,-1-1 0,-1 0 0,-1-1 0,-1 1 0,-1-1 0,-1 0 0,1-41 0,-3 30 0,0 24 0,0 0 0,0 0 0,-1 0 0,-1 0 0,0 0 0,0-1 0,0 1 0,-1 1 0,-4-12 0,5 19 0,1 0 0,0 1 0,-1-1 0,1 1 0,-1-1 0,1 0 0,-1 1 0,1-1 0,-1 1 0,1-1 0,-1 1 0,0 0 0,1-1 0,-1 1 0,0 0 0,1-1 0,-1 1 0,0 0 0,1 0 0,-1 0 0,0-1 0,0 1 0,1 0 0,-1 0 0,0 0 0,0 0 0,1 0 0,-1 0 0,0 1 0,1-1 0,-1 0 0,0 0 0,0 0 0,1 1 0,-1-1 0,0 0 0,1 1 0,-1-1 0,1 0 0,-1 1 0,0-1 0,1 1 0,-1 0 0,-2 8 0,1-1 0,1 1 0,0 0 0,0 0 0,1 0 0,0 0 0,2 15 0,-1 4 0,1-5 0,0 0 0,2 0 0,0-1 0,2 1 0,0-1 0,1 0 0,2-1 0,0 0 0,1 0 0,18 25 0,-25-41 0,1 0 0,0 0 0,0-1 0,1 0 0,-1 1 0,1-2 0,0 1 0,0 0 0,10 4 0,-12-7 0,-1 1 0,1-1 0,0 0 0,0 0 0,-1 0 0,1-1 0,0 1 0,0-1 0,0 0 0,0 0 0,0 0 0,0 0 0,0 0 0,0 0 0,0-1 0,0 0 0,0 1 0,-1-1 0,1 0 0,0 0 0,0-1 0,-1 1 0,4-2 0,-1-2 0,-1 0 0,1 0 0,-1 0 0,1 0 0,-1-1 0,-1 1 0,1-1 0,-1 0 0,0 0 0,-1-1 0,1 1 0,-1 0 0,0-1 0,-1 1 0,2-13 0,0-13 0,0-64 0,-3 77 0,0 11 0,1-4 0,-1 1 0,0 0 0,-1 0 0,0-1 0,-1 1 0,0 0 0,0 0 0,-2 0 0,-5-15 0,9 26 0,-1 0 0,1 0 0,0 0 0,0 0 0,0 0 0,0 0 0,0 0 0,0 0 0,-1 0 0,1 0 0,0 0 0,0 0 0,0 0 0,0 0 0,0 0 0,-1 0 0,1 0 0,0 0 0,0 0 0,0 0 0,0 0 0,0 0 0,0 0 0,-1 0 0,1 0 0,0 0 0,0 0 0,0 1 0,0-1 0,0 0 0,0 0 0,0 0 0,0 0 0,-1 0 0,1 0 0,0 0 0,0 1 0,0-1 0,0 0 0,0 0 0,0 0 0,0 0 0,0 0 0,0 0 0,0 1 0,0-1 0,0 0 0,0 0 0,0 0 0,0 0 0,0 0 0,0 1 0,0-1 0,0 0 0,0 0 0,0 0 0,0 0 0,0 0 0,0 0 0,0 1 0,1-1 0,-3 13 0,0 33 0,7 62 0,-3-92 0,0 0 0,1-1 0,1 1 0,0-1 0,1 0 0,1 0 0,14 26 0,-18-37 0,0-1 0,1 1 0,-1 0 0,1-1 0,0 0 0,0 1 0,0-1 0,1 0 0,-1-1 0,1 1 0,-1-1 0,1 1 0,0-1 0,0 0 0,0 0 0,0-1 0,0 1 0,0-1 0,1 0 0,-1 0 0,0-1 0,1 1 0,-1-1 0,1 0 0,-1 0 0,0 0 0,1-1 0,-1 1 0,1-1 0,3-1 0,1-1 0,-1 0 0,0-1 0,0 0 0,0 0 0,-1 0 0,1-1 0,-1 0 0,0-1 0,-1 1 0,1-1 0,-1-1 0,0 1 0,-1-1 0,6-8 0,-1-3 0,-1 0 0,0-1 0,-1 0 0,-1-1 0,-1 1 0,-1-1 0,-1-1 0,3-32 0,-2-16 0,-7-81 0,2 150 0,1-13 0,-2-1 0,0 1 0,-1 0 0,0 0 0,-1 0 0,-8-24 0,10 36 0,1 0 0,-1 1 0,0-1 0,1 0 0,-1 0 0,0 0 0,0 0 0,1 1 0,-1-1 0,0 0 0,0 1 0,0-1 0,0 1 0,0-1 0,0 1 0,0-1 0,0 1 0,0 0 0,-1-1 0,1 1 0,0 0 0,0 0 0,0 0 0,0 0 0,0 0 0,0 0 0,0 0 0,-1 0 0,1 1 0,0-1 0,0 0 0,0 1 0,0-1 0,0 1 0,0-1 0,0 1 0,0-1 0,0 1 0,0 0 0,1-1 0,-1 1 0,0 0 0,0 0 0,0-1 0,1 1 0,-1 0 0,0 0 0,1 0 0,-1 0 0,1 0 0,-1 2 0,-3 5 0,1 1 0,0-1 0,0 1 0,1 0 0,0 0 0,0 0 0,0 17 0,2 74 0,2-49 0,-2-17 0,2 0 0,2 0 0,10 46 0,-9-61 0,1 1 0,0-1 0,2 0 0,0-1 0,1 1 0,22 32 0,-25-44 0,-1 0 0,1-1 0,1 0 0,-1 0 0,1 0 0,0-1 0,0 0 0,1 0 0,-1-1 0,1 0 0,0 0 0,0-1 0,9 2 0,-4-1 0,1-1 0,-1-1 0,1 0 0,0-1 0,-1-1 0,1 0 0,21-3 0,-30 2 0,0 0 0,0 0 0,0 0 0,0-1 0,-1 0 0,1 0 0,0 0 0,-1-1 0,1 1 0,-1-1 0,0 0 0,0 0 0,0-1 0,0 1 0,3-5 0,-1 1 0,-1-1 0,1 1 0,-2-1 0,1-1 0,-1 1 0,-1-1 0,5-15 0,-1-4 0,-2-1 0,-1 1 0,-1-1 0,-1-37 0,-2 55 0,-1 1 0,1 0 0,-2 0 0,1 0 0,-1 0 0,-5-12 0,6 19 0,0 1 0,0-1 0,0 1 0,0-1 0,-1 1 0,1-1 0,-1 1 0,0 0 0,1 0 0,-1 0 0,0 0 0,0 0 0,-1 0 0,1 1 0,0-1 0,0 1 0,-1-1 0,1 1 0,-1 0 0,0 0 0,1 0 0,-1 0 0,0 0 0,1 1 0,-1-1 0,0 1 0,-4 0 0,5 0 0,0 0 0,1 0 0,-1 0 0,0 1 0,0-1 0,0 1 0,0-1 0,1 1 0,-1 0 0,0-1 0,1 1 0,-1 0 0,0 0 0,1 0 0,-1 0 0,1 1 0,-1-1 0,-1 3 0,0-1 0,1 1 0,0-1 0,0 1 0,0-1 0,0 1 0,1 0 0,0 0 0,-2 6 0,0 6 0,1 1 0,0 0 0,2 22 0,0-33 0,0 10 0,-1 1 0,1-1 0,1 1 0,1 0 0,0 0 0,6 20 0,-7-34 0,0 1 0,0-1 0,1 1 0,-1-1 0,1 0 0,0 1 0,0-1 0,0 0 0,1 0 0,-1-1 0,1 1 0,-1 0 0,1-1 0,0 0 0,0 1 0,0-1 0,0 0 0,1-1 0,-1 1 0,0-1 0,1 1 0,-1-1 0,1 0 0,0 0 0,-1 0 0,1-1 0,0 1 0,-1-1 0,7 0 0,-7-1 0,0 1 0,0-1 0,1 0 0,-1 1 0,0-1 0,0-1 0,-1 1 0,1 0 0,0-1 0,0 1 0,-1-1 0,1 0 0,-1 0 0,1 0 0,-1 0 0,0-1 0,0 1 0,0 0 0,0-1 0,0 0 0,0 1 0,-1-1 0,1 0 0,-1 0 0,0 0 0,0 0 0,1-4 0,3-9 0,-2 1 0,1 0 0,-2-1 0,1-19 0,-2-104 0,-1 138 0,-2-18 0,2 18 0,0 1 0,-1 0 0,1-1 0,0 1 0,0-1 0,-1 1 0,1 0 0,0-1 0,0 1 0,-1 0 0,1-1 0,0 1 0,-1 0 0,1 0 0,-1-1 0,1 1 0,0 0 0,-1 0 0,1 0 0,-1-1 0,1 1 0,0 0 0,-1 0 0,1 0 0,-1 0 0,1 0 0,-1 0 0,1 0 0,-1 0 0,1 0 0,0 0 0,-1 0 0,1 0 0,-1 1 0,1-1 0,-1 0 0,0 1 0,0 0 0,0 0 0,0 0 0,1 0 0,-1 0 0,0 0 0,1 0 0,-1 0 0,1 0 0,-1 0 0,1 0 0,0 1 0,-1-1 0,1 0 0,0 0 0,0 0 0,0 1 0,-1-1 0,1 0 0,1 0 0,-1 1 0,0-1 0,1 2 0,-1 3 0,-1 13 0,1-1 0,1 1 0,1-1 0,1 1 0,0-1 0,1 0 0,9 23 0,-11-36 0,1 1 0,-1-1 0,1 1 0,0-1 0,0 0 0,0 0 0,1-1 0,0 1 0,0-1 0,0 1 0,0-1 0,1-1 0,0 1 0,0-1 0,0 1 0,0-1 0,0-1 0,0 1 0,1-1 0,0 0 0,-1 0 0,1 0 0,0-1 0,0 0 0,0 0 0,11-1 0,-13 0 0,-1 0 0,0-1 0,0 1 0,0-1 0,0 0 0,0 0 0,0 0 0,0 0 0,0-1 0,0 1 0,0-1 0,0 0 0,-1 0 0,1 0 0,-1 0 0,1 0 0,-1 0 0,0-1 0,0 1 0,0-1 0,0 0 0,-1 1 0,1-1 0,-1 0 0,1 0 0,-1 0 0,0 0 0,1-5 0,3-11 0,-1 0 0,0-1 0,1-32 0,-2 22 0,1-10 0,-3 22 0,0 0 0,1 0 0,1 1 0,1-1 0,1 1 0,0 0 0,14-31 0,-17 46 0,0-1 0,1 0 0,-1 1 0,0-1 0,1 1 0,-1 0 0,1 0 0,0 0 0,0 0 0,0 0 0,0 1 0,0-1 0,6-1 0,-8 2 0,1 1 0,0-1 0,-1 1 0,1 0 0,0 0 0,0-1 0,-1 1 0,1 0 0,0 0 0,0 1 0,-1-1 0,1 0 0,0 0 0,0 1 0,-1-1 0,1 1 0,-1 0 0,1-1 0,0 1 0,-1 0 0,1 0 0,-1 0 0,1 0 0,-1 0 0,0 0 0,0 1 0,1-1 0,1 3 0,2 5 0,-1-1 0,0 1 0,-1 0 0,0 0 0,0 1 0,-1-1 0,2 14 0,6 74 0,-9-78 0,1 14 0,-1-10 0,0 0 0,2-1 0,0 1 0,13 41 0,-14-59 0,0 0 0,0 0 0,0 0 0,1 0 0,0-1 0,0 1 0,0-1 0,0 0 0,1 0 0,0 0 0,-1 0 0,2-1 0,-1 0 0,0 1 0,0-1 0,1-1 0,0 1 0,0-1 0,-1 0 0,1 0 0,1 0 0,-1-1 0,0 1 0,0-1 0,0 0 0,7-1 0,-1 1 2,-1 0-1,0-1 1,0 0-1,0-1 1,0 0 0,0-1-1,13-3 1,-20 3-9,0 1 0,1 0 0,-1-1 0,0 0 0,0 0 0,0 0 0,-1 0 0,1 0 0,0 0 0,-1-1 0,0 1-1,1-1 1,-1 0 0,0 0 0,0 1 0,-1-1 0,1-1 0,0 1 0,-1 0 0,0 0 0,0-1 0,0 1 0,0 0 0,0-6 0,1-26-486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22:22.4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97 31951,'-1'-7'111,"-1"1"0,0-1 0,0 0 0,0 1 0,-1-1 0,-4-6 0,5 11-110,1 0-1,-1 1 1,1-1-1,-1 0 1,0 1-1,0-1 1,0 1 0,0-1-1,0 1 1,0 0-1,0 0 1,0 0-1,-1 0 1,1 1-1,0-1 1,0 0 0,-1 1-1,1 0 1,-1-1-1,1 1 1,-4 0-1,1 0 3,1 0 0,0 0 0,0 1-1,0-1 1,-1 1 0,1 0 0,0 0-1,0 0 1,-7 4 0,9-4-5,-1 1 0,1 0 1,0 0-1,0 0 0,0 0 0,0 0 1,0 0-1,0 1 0,1-1 1,-1 1-1,1-1 0,0 1 0,0-1 1,0 1-1,-2 5 0,1-3 2,1 0-1,0 0 1,0 1 0,0-1-1,0 0 1,1 0-1,0 1 1,0-1 0,0 0-1,1 0 1,0 1-1,0-1 1,2 8 0,-1-9 0,0 0 0,1 0 0,-1 0 0,1-1 0,-1 1 0,1-1 0,0 1 0,1-1 0,-1 0 0,0 0 0,1-1 0,0 1 0,-1-1 0,1 1 0,0-1 0,5 1 0,-1 1 2,0-1 0,0 0 1,1-1-1,-1 0 0,1 0 0,0-1 1,-1 0-1,1 0 0,0-1 0,0-1 1,0 1-1,-1-1 0,18-5 0,-22 5-2,1 0 0,-1-1 0,1 0 0,-1 0 0,0 0 0,0-1 1,0 1-1,0-1 0,-1 0 0,1 0 0,-1 0 0,0-1 0,0 1 0,0-1 0,0 0 0,0 0 0,-1 0 0,0 0 0,0 0 0,0 0 0,0-1 0,-1 1 0,1-1 0,-1 1 0,0-1 0,-1 0 0,1-6 0,0 7 0,-1-1 0,0 1 0,0-1 0,0 1 1,-1-1-1,0 1 0,0-1 0,0 1 0,0-1 0,-1 1 0,1 0 0,-1 0 0,0 0 0,0 0 1,-1 0-1,1 0 0,-7-6 0,5 7-2,0-1-1,0 1 1,0 0 0,-1 0-1,1 1 1,-1-1 0,0 1 0,0 0-1,0 0 1,0 1 0,0 0-1,0 0 1,-1 0 0,1 0 0,-7 1-1,6-1-33,-1 1 0,1 0 0,-1 0 0,1 1 0,-1 0-1,1 0 1,-1 1 0,1-1 0,0 1 0,-8 4 0,-23 19-1021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22:30.8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71 112 32495,'0'-8'13,"0"5"12,0 0 0,0 0 1,0-1-1,0 1 1,0 0-1,-1 0 0,0 0 1,1 0-1,-3-5 1,3 8-26,-1 1 0,1-1 0,-1 0 0,1 0 0,-1 1 1,1-1-1,0 0 0,-1 1 0,1-1 0,-1 0 0,1 1 1,0-1-1,-1 1 0,1-1 0,0 1 0,-1-1 0,1 1 1,0-1-1,0 1 0,0-1 0,-1 1 0,1-1 0,0 1 1,0-1-1,0 1 0,0-1 0,0 1 0,0-1 0,0 1 1,0-1-1,0 1 0,0 0 0,-28 300 0,9-65 0,11-161 0,6-47 0,2-25 0,2-12 0,8-55 0,1 0 0,2-65 0,-10-142 0,-3 187 0,2 101 0,0-1 0,1 1 0,1-1 0,6 16 0,-2-4 0,35 108 0,-35-116 0,1 0 0,0-1 0,1 0 0,22 28 0,-31-45 0,0 0 0,0-1 0,0 1 0,1-1 0,-1 1 0,1-1 0,-1 1 0,1-1 0,0 0 0,-1 0 0,1 1 0,0-1 0,0-1 0,0 1 0,0 0 0,0 0 0,0-1 0,0 1 0,0-1 0,0 1 0,4-1 0,-4-1 0,1 1 0,-1-1 0,1 0 0,-1 0 0,0 0 0,0 0 0,0 0 0,1-1 0,-1 1 0,0-1 0,-1 1 0,1-1 0,0 0 0,0 0 0,2-3 0,5-8 0,0-1 0,-1-1 0,-1 0 0,8-20 0,-13 29 0,52-162-21,-16 40 10,-40 175 11,-9 17 0,-3 67 0,13-99 0,0 0 0,3 0 0,0 0 0,9 38 0,-7-55 0,0-1 0,0 0 0,2 0 0,-1-1 0,2 0 0,8 14 0,-12-22 0,0-1 0,0 1 0,1 0 0,0-1 0,0 0 0,0 0 0,1 0 0,-1 0 0,1-1 0,0 0 0,0 0 0,0 0 0,0-1 0,0 1 0,1-1 0,-1 0 0,1-1 0,7 2 0,-3-2 0,1 0 0,0-1 0,-1 0 0,1-1 0,0 0 0,-1-1 0,1 0 0,-1-1 0,0 0 0,0 0 0,0-1 0,0-1 0,-1 1 0,17-12 0,-14 7 0,-1 0 0,1-2 0,-1 1 0,-1-1 0,0-1 0,-1 0 0,0 0 0,0-1 0,11-25 0,-13 23 0,-1 0 0,0-1 0,-2 1 0,0-1 0,0 0 0,-2 0 0,0-1 0,0 1 0,-2-22 0,0 34 0,-1 1-1,1 0 1,-1 0 0,1-1 0,-1 1-1,0 0 1,0 0 0,-1 0-1,1 0 1,0 0 0,-1 0 0,0 0-1,0 1 1,0-1 0,0 0 0,0 1-1,0 0 1,-1-1 0,1 1-1,-1 0 1,1 0 0,-1 1 0,0-1-1,0 0 1,0 1 0,0 0 0,0 0-1,-6-2 1,1 1-1,-1 0 1,1 1-1,-1 0 0,1 0 0,-1 1 1,1 0-1,-1 1 0,1 0 0,-1 0 1,-12 4-1,16-3 1,1 0 0,-1 0 0,0 1 0,0-1 0,1 1 0,0 0 0,-1 1 0,1-1 0,1 1 0,-1 0 0,0 0 0,1 0 0,0 0 0,0 1 0,0-1 0,0 1 0,1 0 0,0-1 0,0 1 0,0 0 0,1 0 0,-1 1 0,0 4 0,-2 15 0,0 0 0,2 0 0,1 36 0,1-58 0,0 8 0,0 0 0,1 0 0,1 0 0,0 0 0,0 0 0,1 0 0,4 11 0,-5-18 0,0 0 0,-1 0 0,1-1 0,1 1 0,-1-1 0,0 0 0,1 0 0,-1 0 0,1 0 0,0 0 0,0 0 0,0-1 0,1 0 0,-1 1 0,0-1 0,1 0 0,0-1 0,-1 1 0,1-1 0,0 1 0,0-1 0,0 0 0,4 0 0,-4 0 0,1 0 0,0-1 0,0 0 0,-1 0 0,1 0 0,0-1 0,-1 1 0,1-1 0,0 0 0,-1-1 0,1 1 0,-1-1 0,0 0 0,1 0 0,-1 0 0,0 0 0,0-1 0,4-3 0,-4 1 0,1 0 0,-1 0 0,1-1 0,-1 1 0,-1-1 0,1 0 0,-1-1 0,0 1 0,-1 0 0,1-1 0,1-11 0,2-13 0,-2 1 1,-1-1-1,-1-51 1,-2 69 0,-4-2 9,4 15-10,0 0-1,0 0 1,-1-1 0,1 1 0,0 0 0,0 0-1,0 0 1,-1 0 0,1 0 0,0-1 0,0 1-1,-1 0 1,1 0 0,0 0 0,-1 0 0,1 0-1,0 0 1,0 0 0,-1 0 0,1 0 0,0 0-1,0 0 1,-1 0 0,1 0 0,0 0 0,0 0-1,-1 1 1,1-1 0,0 0 0,0 0 0,-1 0 0,1 0-1,0 0 1,0 0 0,0 1 0,-1-1 0,1 0-1,0 0 1,0 0 0,0 1 0,-1-1 0,1 0-1,0 0 1,0 1 0,0-1 0,0 0 0,0 0-1,0 1 1,0-1 0,0 0 0,-1 1 0,-2 7-1,0 0 1,0 1 0,0-1 0,1 1-1,0 0 1,1 0 0,0 0-1,1 0 1,0 17 0,0-14 0,-1 6-1,1-1-1,1 1 1,0-1 0,2 1-1,6 24 1,-8-38 1,0 0-1,0 0 1,1 0 0,0-1 0,0 1-1,0 0 1,0-1 0,0 0 0,1 1-1,-1-1 1,1 0 0,0 0-1,0-1 1,0 1 0,1-1 0,-1 1-1,0-1 1,1 0 0,0 0 0,-1 0-1,1-1 1,0 1 0,0-1 0,0 0-1,0 0 1,0-1 0,0 1-1,0-1 1,7 0 0,-8 0 0,1 0 0,0-1 0,-1 0 0,1 0 0,0 0 0,-1 0 0,1 0 0,-1-1 0,0 0 0,0 0 0,1 1 0,-1-2 0,0 1 0,0 0 0,-1-1 0,1 1 0,0-1 0,-1 0 0,0 0 0,0 0 0,0 0 0,0 0 0,0-1 0,2-5 0,4-9 3,-2 0 0,0 0-1,5-29 1,-9 37-1,13-72-1,-3 1-1,-5-2 1,-2 1-1,-9-101 1,0 172 0,4 11-1,0-1 0,0 1-1,0 0 1,-1 0 0,1 0 0,0 0 0,0 0 0,0 0 0,0 0 0,-1-1 0,1 1 0,0 0 0,0 0 0,0 0 0,-1 0 0,1 0 0,0 0 0,0 0 0,0 0-1,-1 0 1,1 0 0,0 0 0,0 0 0,0 0 0,-1 0 0,1 1 0,0-1 0,0 0 0,0 0 0,-1 0 0,1 0 0,0 0 0,0 0 0,0 0 0,0 1-1,-1-1 1,1 0 0,0 0 0,0 0 0,0 0 0,0 1 0,0-1 0,0 0 0,0 0 0,0 0 0,-1 0 0,1 1 0,0-1 0,0 0 0,0 0 0,0 0 0,0 1-1,0-1 1,0 0 0,-3 8-2,1 0 0,-1 0 0,1 0 0,1 0 0,-1 1 0,1 13 0,2 60 4,0-37 0,1 58 4,29 190 1,-30-285-7,0 0 0,1 1 0,0-1 0,1 0 0,6 13 0,-8-19 0,0 0 0,0 0 0,1 0 0,-1 0 0,1-1 0,0 1 0,-1-1 0,1 1 0,0-1 0,0 1 0,0-1 0,0 0 0,0 0 0,0 0 0,0 0 0,0-1 0,0 1 0,1 0 0,-1-1 0,0 0 0,0 1 0,1-1 0,-1 0 0,0 0 0,3-1 0,-2 1 0,0-1 0,0 0 0,0 0 0,-1 0 0,1-1 0,0 1 0,-1-1 0,1 1 0,-1-1 0,1 0 0,-1 0 0,0 0 0,0 0 0,0 0 0,0-1 0,0 1 0,-1 0 0,1-1 0,-1 0 0,1 1 0,-1-1 0,0 0 0,0 0 0,1-3 0,3-11 0,0 0 0,5-31 0,0-57 5,-8 76-3,0 0 0,2 0 1,1 0-1,11-34 0,-15 60-2,1 0-1,-1 0 1,1 0-1,0 0 1,0 0-1,0 1 1,1-1 0,-1 1-1,1-1 1,-1 1-1,1 0 1,0 0 0,0 0-1,0 0 1,0 0-1,0 1 1,0-1-1,4 0 1,-4 1 0,-1 0-1,1 0 1,-1 1 0,1-1-1,0 1 1,-1 0 0,1 0-1,0 0 1,0 0 0,-1 0-1,1 0 1,0 1 0,-1-1-1,1 1 1,-1 0 0,1 0 0,-1 0-1,1 0 1,-1 0 0,0 1-1,1-1 1,-1 1 0,0-1-1,3 3 1,-1 2 0,1 1 0,-1-1 0,0 0 0,0 1 0,-1 0 0,0 0 0,0 0 0,-1 1 0,0-1 0,0 0 0,-1 1 0,1 13 0,1 14 0,-5 52 0,1-52 0,0-9 0,1 35 0,0-60 0,0 1 0,1-1 0,0 1 0,-1-1-1,1 1 1,0-1 0,-1 0 0,1 1 0,0-1 0,0 0 0,0 0 0,0 0-1,0 0 1,0 0 0,1 0 0,-1 0 0,0 0 0,0 0 0,1 0 0,-1-1 0,1 1-1,-1 0 1,0-1 0,1 0 0,-1 1 0,1-1 0,0 0 0,-1 1 0,2-1 0,55 1-8,-41-1 6,-8 0-1,1 0 0,-1-1 1,1 1-1,-1-2 1,0 1-1,1-1 1,-1-1-1,0 0 1,0 0-1,0-1 0,-1 0 1,1 0-1,-1-1 1,0 0-1,0-1 1,-1 0-1,0 0 0,0 0 1,0-1-1,-1 0 1,0 0-1,0-1 1,0 0-1,-1 0 0,-1 0 1,7-15-1,-3 1 6,-2 1 0,-1-1-1,0 0 1,-2 0 0,0-1-1,-2 1 1,-1-33 0,-4 12 27,4 41-28,-1 0 1,1 0-1,-1 1 0,1-1 0,-1 0 0,0 0 1,0 0-1,0 1 0,0-1 0,0 0 0,0 1 1,0-1-1,-1 1 0,1-1 0,-1 1 1,1 0-1,-1 0 0,1 0 0,-3-2 0,4 3-1,-1 0-1,1 0 0,0 0 0,0 0 0,0 0 1,0 0-1,-1 0 0,1-1 0,0 1 0,0 0 0,0 0 0,-1 0 0,1 0 0,0 0 0,0 0 0,0 0 0,0 1 0,-1-1 0,1 0 0,0 0 0,0 0 0,0 0 0,-1 0 0,1 0 0,0 0 0,0 0 0,0 0 0,0 0 0,0 0 0,-1 1 0,1-1 0,0 0 0,0 0 0,0 0 0,0 0 0,0 0 0,0 1 0,0-1 0,0 0 0,-1 0 0,1 0 0,0 0 0,0 1 0,0-1 1,0 0-1,0 0 0,0 0 0,0 1 0,0-1 0,0 0 0,0 0 0,0 0 0,0 1 0,0-1 0,0 0 0,0 0 0,0 0 0,1 0 0,-1 1 0,0-1 0,0 0 0,0 0 0,0 0 0,-2 50 0,5 74 0,0-99 0,1 1 0,0-1 0,2 0 0,17 45 0,-21-65 0,0-1 0,0 0 0,0 1 0,1-1 0,-1 0 0,1-1 0,0 1 0,0 0 0,1-1 0,-1 0 0,1 1 0,-1-1 0,1-1 0,0 1 0,5 2 0,-2-2 0,1 0 0,-1-1 0,1 0 0,-1 0 0,1-1 0,0 0 0,-1-1 0,12 0 0,-15 0 1,0 0-1,0 0 1,0-1-1,0 0 1,0 1-1,0-1 1,-1-1-1,1 1 1,0-1-1,0 1 1,-1-1-1,1 0 1,-1-1 0,0 1-1,0 0 1,1-1-1,2-3 1,-1 0 1,0-1 0,0 1-1,-1-1 1,0 0 0,0 0 0,-1 0 0,0 0 0,3-11 0,1-8-6,-2-1-1,0 0 1,-2-1 0,0-28-1,-4-16 0,0 38 5,4-39 0,-3 72 0,0 0 0,0 0 0,0 0 0,0 1 0,0-1 0,0 0 0,0 0 0,0 1-1,0-1 1,0 0 0,0 0 0,1 1 0,-1-1 0,0 0 0,1 0 0,-1 1 0,0-1 0,1 1 0,-1-1 0,1 0 0,-1 1 0,1-1 0,-1 1 0,1-1 0,0 1 0,-1-1 0,1 1-1,-1-1 1,1 1 0,0 0 0,0-1 0,-1 1 0,1 0 0,0 0 0,-1-1 0,1 1 0,0 0 0,0 0 0,0 0 0,-1 0 0,1 0 0,0 0 0,0 0 0,-1 0 0,1 0-1,0 1 1,0-1 0,-1 0 0,1 0 0,0 1 0,-1-1 0,2 1 0,2 1-1,-1 0-1,0 0 0,0 0 1,0 1-1,0-1 1,-1 1-1,1-1 0,0 1 1,2 4-1,-3-3 0,0-2 2,-1-1 1,0 1-1,0 0 0,0 0 1,0-1-1,-1 1 0,1 0 1,0 0-1,-1 0 0,0 0 1,1 0-1,-1 0 1,0 4-1,-20-9 16,17 2-16,1 1 0,0 0 0,0 0 0,-1 0 0,1 0 0,0 0 0,0 1 0,-1-1 0,1 1 0,0-1 0,0 1 0,0 0 0,0 0 0,0 0 0,0 0 0,0 0 0,0 0 0,0 1 0,0-1 0,-2 3 0,1 0 0,0-1 0,1 1 0,-1 0 0,1 0 0,0 1 0,0-1 0,0 0 0,0 1 0,-1 6 0,0 9 0,0 0 0,1 0 0,0 32 0,2-50 0,0 17 0,1-1 0,1 1 0,0-1 0,1 1 0,1-1 0,8 22 0,-10-33 0,1 0 0,0-1 0,0 0 0,1 0 0,-1 0 0,1 0 0,0 0 0,1-1 0,0 0 0,-1 0 0,2 0 0,-1-1 0,0 1 0,1-1 0,0 0 0,0-1 0,0 0 0,0 0 0,1 0 0,8 2 0,-3-2 1,0 0-1,0-1 1,0-1 0,0 0-1,0 0 1,0-1 0,0-1 0,12-2-1,-18 2 2,1 0 0,0-1-1,-1 0 1,0 0-1,1-1 1,-1 0 0,0 0-1,0 0 1,-1-1-1,1 1 1,-1-1 0,1-1-1,-1 1 1,-1-1-1,9-10 1,-3-1-2,0 0 0,-2-1 0,0 0 0,-1 0 0,-1-1 0,0 0 0,-1 0 0,-1 0 0,2-28 0,-1-23 0,-4-86 0,-2 80 0,1 75 0,0 0 0,0 0 0,0 0 0,1 0 0,-1-1 0,0 1 0,0 0 0,0 0 0,0 0 0,0 0 0,0 0 0,0-1 0,0 1 0,0 0 0,0 0 0,0 0 0,0 0 0,-1 0 0,1-1 0,0 1 0,0 0 0,0 0 0,0 0 0,0 0 0,0 0 0,0-1 0,0 1 0,0 0 0,0 0 0,-1 0 0,1 0 0,0 0 0,0 0 0,0 0 0,0 0 0,0 0 0,0-1 0,-1 1 0,1 0 0,0 0 0,0 0 0,0 0 0,0 0 0,0 0 0,-1 0 0,1 0 0,0 0 0,0 0 0,0 0 0,0 0 0,0 0 0,-1 0 0,1 0 0,0 0 0,0 0 0,0 1 0,-11 8 0,-7 15 0,8-4 0,1 1 0,1 0 0,0 0 0,2 0 0,1 1 0,0 0 0,2 0 0,0 0 0,2 0 0,0 1 0,4 32 0,-3-51 0,1 0 0,-1-1 0,1 1 0,0 0 0,0-1 0,1 1 0,-1-1 0,1 0 0,0 1 0,0-1 0,0 0 0,0 0 0,0 0 0,1 0 0,-1 0 0,1-1 0,0 1 0,-1-1 0,1 0 0,1 0 0,-1 0 0,0 0 0,0 0 0,1 0 0,-1-1 0,1 0 0,-1 0 0,8 1 0,8 23 0,-15-21 0,1 0 0,0 0 0,0 0 0,0 0 0,0-1 0,1 0 0,-1 0 0,1 0 0,0-1 0,0 0 0,0 0 0,0 0 0,0-1 0,0 0 0,10 1 0,-11-2 0,0 0 0,0 0 0,-1 0 0,1 0 0,0-1 0,-1 0 0,1 0 0,0 0 0,-1-1 0,0 1 0,1-1 0,-1 0 0,0 0 0,0-1 0,0 1 0,0-1 0,0 0 0,0 0 0,-1 0 0,6-7 0,-3 0 0,0 0 0,-1 0 0,0 0 0,0-1 0,-1 0 0,-1 0 0,0 0 0,3-19 0,3-99 0,-7 79 0,-1 7 0,-2 28 0,2-1 0,0 0 0,0 0 0,6-23 0,-6 39 0,-1-1 0,1 0 0,0 0 0,-1 0 0,1 1 0,-1-1 0,1 0 0,0 1 0,0-1 0,0 0 0,-1 1 0,1-1 0,0 1 0,0-1 0,0 1 0,0 0 0,0-1 0,0 1 0,0 0 0,0 0 0,0-1 0,0 1 0,0 0 0,-1 0 0,1 0 0,0 0 0,0 0 0,0 1 0,0-1 0,0 0 0,0 0 0,0 1 0,2 0 0,0 0 0,0-1 0,0 2 0,1-1 0,-1 0 0,0 1 0,0-1 0,0 1 0,0 0 0,2 3 0,3 4 0,-1 0 0,0 1 0,0 1 0,-1-1 0,0 1 0,-1 0 0,0 0 0,-1 1 0,0-1 0,-1 1 0,-1 0 0,3 17 0,-1 20 0,-2 87 0,-3-79 0,1 55 0,-14-128-11,-7-16-130,-6-6-363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22:31.2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153 11 32559,'-1'-1'2,"-1"0"0,1 0-1,0 0 1,0 0 0,0 0 0,-1 1 0,1-1 0,0 0 0,-1 1-1,1-1 1,0 1 0,-1-1 0,1 1 0,-1 0 0,1 0 0,-1-1-1,1 1 1,-1 0 0,1 0 0,-1 1 0,1-1 0,-1 0 0,1 0-1,0 1 1,-1-1 0,1 1 0,-1-1 0,1 1 0,0 0 0,-1-1-1,1 1 1,0 0 0,0 0 0,-2 1 0,-3 3-2,0 0 0,0 0-1,1 0 1,-1 1 0,-4 7 0,5-7 1,1 1 0,-1 1 0,1-1 0,1 1 0,-1-1 0,1 1 0,1 0 0,-1 0 1,1 0-1,1 1 0,-2 12 0,3-17-1,0 0 1,0 0 0,0-1 0,0 1-1,1 0 1,0 0 0,-1 0-1,1-1 1,1 1 0,-1 0 0,0-1-1,1 1 1,0-1 0,0 0-1,0 1 1,0-1 0,0 0 0,1 0-1,-1 0 1,1-1 0,0 1-1,0-1 1,0 1 0,0-1 0,0 0-1,6 3 1,0-1 2,0-1 0,0 0 0,0 0 1,0-1-1,1 0 0,-1-1 0,1 0 0,-1 0 0,1-1 1,15-2-1,-21 2-2,0-1 1,0 0-1,0 0 1,-1 0-1,1 0 1,-1 0-1,1-1 1,-1 0-1,1 0 0,-1 0 1,0 0-1,0 0 1,0-1-1,0 1 1,0-1-1,0 0 1,-1 0-1,1 0 1,-1 0-1,0 0 1,0 0-1,0-1 1,-1 1-1,1-1 0,-1 1 1,1-1-1,-1 0 1,1-5-1,-1 2 0,0 0-1,0-1 0,-1 1 0,1 0 1,-2-1-1,1 1 0,-1 0 0,0-1 0,-1 1 1,1 0-1,-6-13 0,5 17 0,0-1 0,0 0 0,0 1 0,-1-1 0,0 1 0,1 0 0,-1 0 0,-1 0 0,1 0 0,0 0 0,-1 1 0,1-1 0,-1 1 0,1 0 0,-1 0 0,0 0 0,0 1 0,0 0 0,0-1 0,0 1 0,-8 0 0,4-1-13,0 1 0,-1 0 0,1 1 1,0 0-1,0 0 0,-1 1 0,1 0 0,0 0 0,0 1 1,0 0-1,0 1 0,0 0 0,1 0 0,-1 0 0,-12 9 1,-26 23-535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22:31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 31230,'0'0'1121,"4"0"-977,29 0-64,12-3-48,13-1 0,5 2-16,1 2-16,-8 0 0,-15-2-304,-21-3-2145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22:34.0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14 490 32319,'0'0'4,"0"0"1,0 0-1,0-1 1,0 1-1,0 0 1,0 0 0,0 0-1,0 0 1,-1 0-1,1 0 1,0 0-1,0 0 1,0 0-1,0 0 1,0 0-1,0 0 1,-1-1-1,1 1 1,0 0-1,0 0 1,0 0 0,0 0-1,0 0 1,0 0-1,-1 0 1,1 0-1,0 0 1,0 0-1,0 0 1,0 0-1,0 1 1,0-1-1,0 0 1,-1 0-1,1 0 1,0 0 0,0 0-1,0 0 1,0 0-1,0 0 1,0 0-1,0 0 1,-1 0-1,1 0 1,0 1-1,0-1 1,0 0-1,0 0 1,0 0-1,0 0 1,0 0 0,0 0-1,0 0 1,0 1-1,0-1 1,0 0-1,0 0 1,0 0-1,0 0 1,0 0-1,0 0 1,0 1-1,-4 15 41,1 18-68,3-25 25,-1 10 1,1 1 0,1-1 0,5 33 0,-5-45-3,1-1 0,0 0 0,0 0 0,1 0 0,0 0 0,0 0-1,0-1 1,0 0 0,1 1 0,0-1 0,0 0 0,1-1 0,-1 1 0,1-1 0,6 5 0,-10-8 1,0 0 0,0 0-1,1 0 1,-1 0 0,0 0 0,0 0 0,1 0-1,-1-1 1,1 1 0,-1 0 0,1-1 0,-1 1-1,1-1 1,-1 1 0,1-1 0,-1 0 0,1 0-1,-1 0 1,1 0 0,0 0 0,-1 0 0,1 0-1,-1 0 1,1-1 0,-1 1 0,1-1 0,-1 1-1,1-1 1,-1 1 0,1-1 0,-1 0 0,0 0-1,1 0 1,-1 0 0,0 0 0,0 0 0,1 0-1,-1 0 1,0 0 0,0 0 0,0-1 0,-1 1-1,1 0 1,0-1 0,0 1 0,0-3 0,3-7 4,0-1-1,0 1 1,-1-1 0,2-22 0,-4 30-6,10-110 9,-10 78-5,3 1 0,1-1-1,15-59 1,-18 91-3,-1 0 0,1 1 0,-1-1 0,1 1 0,0-1 0,1 1 0,-1 0 0,0-1 0,1 1 0,0 0 0,0 1 0,0-1 1,0 0-1,0 1 0,6-3 0,-8 4 0,1 0-1,1 0 1,-1 1 0,0-1 0,0 0 0,0 1 0,0 0 0,0 0 0,0 0 0,0 0-1,1 0 1,-1 0 0,0 0 0,0 0 0,0 1 0,0 0 0,0-1 0,0 1 0,0 0-1,0 0 1,0 0 0,0 0 0,0 0 0,0 0 0,-1 0 0,1 1 0,-1-1 0,1 1-1,2 2 1,3 5-1,-1-1-1,0 1 1,-1 0-1,0 0 1,0 1-1,-1 0 1,0 0-1,3 12 1,-8-36 15,1 12-14,0 0-1,0 0 1,0 0-1,-1 0 0,1 1 1,0-1-1,-1 0 1,1 0-1,-1 0 0,1 1 1,-1-1-1,0 0 1,0 1-1,0-1 0,0 1 1,0-1-1,0 1 1,0-1-1,-1 1 0,1 0 1,0-1-1,-1 1 1,-1-1-1,1 0 1,0 1 0,-1 0 0,1 0 0,-1 0 0,1 0 0,-1 0 0,1 0 0,-1 1 0,1-1 0,-1 1 0,0-1 0,1 1 0,-1 0 0,0 0 0,1 1 0,-1-1 0,0 0 0,1 1 0,-1 0 0,1-1 0,-1 1 0,1 0 0,-1 0 0,1 0 0,0 1 0,-1-1 0,1 1 0,0-1 0,0 1 0,0 0 0,0 0 0,-3 3 0,-1 3 0,0 1 0,0-1 0,1 1 0,0 0 0,0 0 0,1 1 0,-3 12 0,-1 4-2,2 0 1,1 0 0,1 1-1,1 0 1,2-1-1,0 1 1,2 0-1,4 28 1,-4-50 0,0 0 0,0-1 0,0 1 0,1 0 0,-1-1 1,1 0-1,0 1 0,0-1 0,1 0 0,-1 0 0,1 0 0,0 0 1,0 0-1,0-1 0,1 1 0,-1-1 0,7 5 0,-4-5 1,0 0 0,0 0 0,1 0 0,-1-1 0,1 0 0,-1-1 0,1 1 0,0-1 0,-1 0 0,1-1 0,13 0 0,-16 0 1,-1 0 0,1-1 0,0 0 0,-1 0 0,1 0 0,0 0 0,-1 0 0,1-1 0,-1 1 0,1-1 0,-1 0 0,0 0 0,0 0 0,4-4 0,-2 1 0,0 0 0,0-1 1,0 0-1,-1 0 0,0 0 1,0 0-1,2-7 0,2-5 0,-1-1 0,-2 1-1,1-1 1,4-36 0,-1-53-1,-7-153 0,-4 133 0,2 25 16,0 644 0,0-520-16,1-1 0,0 1 0,2 0 0,6 25 0,-8-40 0,0-1 0,1 0 0,0 0 0,0 0 0,0 0 0,1-1 0,-1 1 0,1-1 0,0 1 0,1-1 0,-1 0 0,1 0 0,0 0 0,0-1 0,0 1 0,0-1 0,0 0 0,1 0 0,0-1 0,-1 1 0,1-1 0,6 2 0,-3-1 0,1-1 0,0 0 0,-1-1 0,1 0 0,0 0 0,0-1 0,0 0 0,-1-1 0,1 1 0,0-2 0,0 1 0,-1-1 0,1-1 0,-1 1 0,0-2 0,0 1 0,0-1 0,0 0 0,0-1 0,-1 1 0,0-2 0,0 1 0,0-1 0,-1 0 0,1 0 0,-1-1 0,7-11 0,-2 3 0,-1-1 0,-1-1 0,0 0 0,-2 0 0,0-1 0,0 0 0,-2 0 0,0 0 0,-1-1 0,-1 1 0,1-34 0,-3 39-4,-1 8 6,0 1-1,0-1 1,0 0 0,0 0-1,-1 1 1,1-1 0,-2-5-1,1 9 0,0 1 0,1-1-1,-1 0 1,1 0-1,-1 0 1,0 0 0,0 1-1,1-1 1,-1 0 0,0 1-1,0-1 1,0 0-1,0 1 1,0-1 0,0 1-1,0 0 1,0-1 0,0 1-1,0 0 1,0-1 0,0 1-1,0 0 1,0 0-1,0 0 1,0 0 0,0 0-1,-1 0 1,1 0 0,0 1-1,0-1 1,0 0-1,0 1 1,0-1 0,0 0-1,-1 1 1,-1 1-1,0-1 0,0 1 0,0 0 0,0 0 0,0 0 0,1 0 0,-1 1 0,0-1 0,1 0 0,0 1 0,0 0 0,0 0 0,0 0 0,0 0 0,0 0 0,1 0 0,-1 0 0,1 0 0,0 0 0,0 1 0,0-1 0,1 1 0,-1 3 0,-2 13 0,1 0 0,0 33 0,2-51 0,0 8 0,0 0 0,1 0 0,0 0 0,1 0 0,0 0 0,0 0 0,1 0 0,0-1 0,10 18 0,-10-21 0,1-1 0,0 1 0,0-1 0,0 0 0,1-1 0,-1 1 0,1-1 0,0 0 0,1 0 0,-1-1 0,1 1 0,-1-1 0,1 0 0,0-1 0,0 1 0,11 2 0,-7-3 0,-1 0 0,1 0 0,0-1 0,0 0 0,0 0 0,-1-1 0,1-1 0,0 1 0,15-4 0,-20 2 0,1 0 0,-1 0 0,1 0 0,-1 0 0,0-1 0,0 0 0,0 0 0,0 0 0,-1-1 0,1 1 0,-1-1 0,0 0 0,0-1 0,0 1 0,0-1 0,-1 1 0,4-8 0,-2 1 0,0 1 0,0-1 0,-2-1 0,1 1 0,-1 0 0,-1-1 0,0 0 0,-1 1 0,0-1 0,-1 0 0,0 0 0,-1 0 0,0 1 0,-1-1 0,0 0 0,-1 1 0,0-1 0,-1 1 0,0 0 0,-1 0 0,0 1 0,-7-11 0,6 11 0,0 0 0,-1 0 0,-1 0 0,1 1 0,-2 1 0,1-1 0,-1 1 0,0 1 0,-1 0 0,0 0 0,0 0 0,0 2 0,-1-1 0,0 1 0,0 1 0,0 0 0,0 0 0,-1 1 0,1 1 0,-1 0 0,-20-1 0,28 3 0,0 0 0,0 0 0,0 0 0,0 1 0,-1-1 0,1 1 0,0 0 0,0 1 0,0-1 0,0 1 0,-5 2 0,7-2 0,0 0 0,0-1 0,0 1 0,0 0 0,1 1 0,-1-1 0,1 0 0,-1 0 0,1 1 0,0-1 0,0 0 0,0 1 0,0-1 0,0 1 0,1 0 0,-1-1 0,1 1 0,-1 4 0,1 1 0,0-1 0,1 0 0,-1 1 0,1-1 0,1 0 0,-1 0 0,1 0 0,1 0 0,-1 0 0,1 0 0,0 0 0,1-1 0,-1 1 0,1-1 0,1 0 0,-1 0 0,1-1 0,0 0 0,0 1 0,1-1 0,-1-1 0,1 1 0,10 4 0,-2 0 0,0-1 0,0 0 0,1-2 0,1 0 0,-1 0 0,1-1 0,0-1 0,0-1 0,28 3 0,-32-5-408,4 0 719,-1-1-1,26-2 1,-9-7-1443,-30 7 632,1 1-1,-1-1 0,1 1 0,-1-1 0,0 0 0,0 0 1,0 0-1,0 0 0,2-3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22:35.1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0 479 32447,'3'-9'50,"15"-54"159,-17 59-203,1-1-1,0 1 1,0-1-1,0 1 1,1 0-1,-1 0 1,1 0-1,0 0 1,0 0-1,7-5 1,-10 9-6,0 0 0,0 0 0,0 0 0,1 0 0,-1-1 0,0 1 0,0 0 0,1 0 0,-1 0 0,0 0 0,0 0 0,1 0 0,-1 0 0,0 0 0,0 0 0,1 0 0,-1 0 0,0 0 0,0 0 0,1 0 0,-1 0 0,0 0 0,0 0 0,1 0 0,-1 1 0,0-1 0,0 0 0,0 0 0,1 0 0,-1 0 0,0 0 0,0 1 0,0-1 0,1 0 0,-1 0 0,0 0 0,0 0 0,0 1 0,0-1 0,0 0 0,1 0 0,-1 1 0,0-1 0,0 0 0,0 0 0,0 1 0,0-1 0,0 0 0,0 0 0,0 1 0,0-1 0,0 0 0,0 0 0,0 1 0,0-1 0,7 25 0,0 0 0,-2 0 0,-1 1 0,1 33 0,-4 112 0,-2-90 0,1-81 0,0 0 0,0 0 0,0-1 0,1 1 0,-1 0 0,0 0 0,0 0 0,0 0 0,0 0 0,1 0 0,-1 0 0,0 0 0,0 0 0,0 0 0,0 0 0,1 0 0,-1 0 0,0 0 0,0 0 0,0 0 0,0 0 0,1 0 0,-1 0 0,0 0 0,0 0 0,0 0 0,0 0 0,1 0 0,-1 0 0,0 0 0,0 0 0,0 0 0,0 0 0,0 1 0,1-1 0,-1 0 0,0 0 0,0 0 0,0 0 0,0 0 0,0 0 0,0 1 0,0-1 0,0 0 0,1 0 0,-1 0 0,0 0 0,0 1 0,0-1 0,0 0 0,0 0 0,12-24 0,-1 0 0,0-1 0,12-49 0,-8 23 0,-5 21 0,34-94 0,-37 109 0,0 0 0,1 0 0,0 1 0,1 0 0,19-22 0,-27 35 0,-1 0 0,1 0 0,-1 1 0,1-1 0,0 0 0,-1 1 0,1-1 0,0 0 0,-1 1 0,1-1 0,0 1 0,0 0 0,0-1 0,0 1 0,-1 0 0,1-1 0,0 1 0,0 0 0,0 0 0,0 0 0,0-1 0,0 1 0,1 0 0,-1 1 0,-1-1 0,1 1 0,0-1 0,0 1 0,-1 0 0,1-1 0,0 1 0,-1 0 0,1-1 0,-1 1 0,1 0 0,-1 0 0,1 0 0,-1-1 0,0 1 0,1 0 0,-1 0 0,0 0 0,0 1 0,2 8 0,0 1 0,-1 0 0,0 13 0,-1-13 0,0 68 0,-1-45 0,6 58 0,-4-83 0,0-1 0,1 0 0,0 1 0,0-1 0,1 0 0,0-1 0,1 1 0,-1 0 0,1-1 0,1 0 0,10 13 0,-12-16 0,1 0 0,-1-1 0,1 0 0,0 0 0,0 0 0,0 0 0,1 0 0,-1-1 0,0 0 0,1 0 0,0 0 0,-1 0 0,1-1 0,0 0 0,0 0 0,0 0 0,0-1 0,0 1 0,0-1 0,0 0 0,0-1 0,0 1 0,7-3 0,-4 1 0,0-1 0,0 0 0,0-1 0,-1 1 0,1-1 0,-1-1 0,0 0 0,0 0 0,-1 0 0,0-1 0,0 1 0,0-2 0,5-6 0,3-7-2,0 0 0,-2-1 0,0 0 0,-2-1 0,0-1 1,-2 1-1,0-1 0,-2-1 0,0 1 0,-1-1 0,-2 0 0,-1-1 0,0-34 0,-2 58 3,0 0 0,0 0-1,0 1 1,0-1 0,0 0 0,0 1-1,0-1 1,-1 0 0,1 1-1,0-1 1,0 0 0,-1 1-1,1-1 1,0 0 0,-1 1-1,1-1 1,-1 1 0,1-1 0,-1 0-1,1 1 1,-1-1 0,1 1-1,-1 0 1,1-1 0,-1 1-1,1-1 1,-1 1 0,0 0 0,1 0-1,-1-1 1,0 1 0,1 0-1,-1 0 1,0 0 0,0 0-1,1-1 1,-1 1 0,0 0 0,1 0-1,-2 1 1,0-1-1,0 0 0,0 1 0,0-1-1,0 1 1,0-1 0,0 1 0,0 0 0,0 0 0,0 0 0,0 0 0,1 0-1,-1 0 1,0 1 0,-1 1 0,-1 2 0,0 0 0,1 0 0,-1 1 0,1 0 0,0-1 0,1 1 0,0 1 0,0-1 0,0 0 0,0 0 0,0 10 0,-1 13 0,0 35 0,3-55 0,-1 10 0,1 1 0,1-1 0,1 1 0,6 28 0,-6-41 0,0-1 0,0 0 0,1 1 0,-1-1 0,2 0 0,-1-1 0,1 1 0,0-1 0,0 1 0,0-1 0,1 0 0,-1-1 0,1 1 0,1-1 0,-1 0 0,1 0 0,5 3 0,4-1 0,-1 0 0,1-1 0,0-1 0,0 0 0,1-1 0,-1-1 0,1 0 0,-1-1 0,1-1 0,0-1 0,-1 0 0,22-4 0,-32 4 0,0-1 0,0 0 0,0 0 0,0 0 0,0-1 0,-1 0 0,1 1 0,-1-2 0,0 1 0,0 0 0,0-1 0,0 0 0,0 0 0,-1 0 0,0 0 0,0-1 0,0 1 0,0-1 0,-1 0 0,0 1 0,0-1 0,0-1 0,0 1 0,1-9 0,1-4 0,-2 0 0,1 0 0,-2 0 0,-1 0 0,-3-36 0,2 44 0,-1-1 0,-1 1 0,1-1 0,-2 1 0,1 0 0,-2 0 0,1 1 0,-1-1 0,0 1 0,-1 0 0,0 1 0,-1-1 0,-15-14 0,16 17 0,-1 0 0,0 1 0,0-1 0,0 2 0,-1-1 0,1 1 0,-1 0 0,0 1 0,-1-1 0,1 2 0,-1-1 0,1 1 0,-1 1 0,1-1 0,-1 1 0,0 1 0,-10 0 0,16 0 0,1 1 0,-1-1 0,1 1 0,-1-1 0,1 1 0,0 0 0,-1 0 0,1 0 0,0 0 0,0 0 0,-1 0 0,1 1 0,0-1 0,0 1 0,0 0 0,1 0 0,-1-1 0,-2 4 0,1 0 0,1-1 0,-1 0 0,1 1 0,0 0 0,0-1 0,1 1 0,-1 0 0,1 0 0,0 5 0,-1 1 0,2 0 0,-1 0 0,1 0 0,1 0 0,0 0 0,1 0 0,0-1 0,5 17 0,-2-16 0,1-1 0,0 1 0,0-1 0,1 0 0,0 0 0,1-1 0,0 0 0,1 0 0,0-1 0,0 0 0,1-1 0,0 0 0,0 0 0,0-1 0,1 0 0,0-1 0,0 0 0,0-1 0,1 0 0,0-1 0,0-1 0,-1 1 0,1-2 0,1 0 0,-1 0 0,0-1 0,0 0 0,13-3 0,-19 1 0,0 0 0,0 0 0,-1-1 0,1 1 0,-1-2 0,1 1 0,-1 0 0,0-1 0,0 0 0,-1 0 0,1 0 0,-1-1 0,0 0 0,7-9 0,0-3 0,0-1 0,-1-1 0,9-21 0,-9 14 0,-1-1 0,-2 1 0,0-2 0,5-54 0,-8 19 0,-4-67 0,0 120 0,-4-41 0,4 47 0,0 1 0,-1-1 0,0 1 0,0 0 0,0-1 0,-1 1 0,1 0 0,-1 0 0,1 0 0,-1 0 0,-3-4 0,5 7 0,-1-1 0,1 1 0,0 0 0,0 0 0,-1-1 0,1 1 0,0 0 0,0 0 0,-1 0 0,1 0 0,0-1 0,-1 1 0,1 0 0,0 0 0,-1 0 0,1 0 0,0 0 0,-1 0 0,1 0 0,0 0 0,-1 0 0,1 0 0,0 0 0,-1 0 0,1 0 0,0 0 0,-1 0 0,1 0 0,0 0 0,-1 0 0,1 1 0,0-1 0,0 0 0,-1 0 0,1 0 0,0 1 0,-1-1 0,1 0 0,0 0 0,0 0 0,0 1 0,-1-1 0,1 0 0,0 1 0,0-1 0,0 0 0,-1 0 0,1 1 0,0-1 0,0 0 0,0 1 0,0-1 0,0 0 0,0 1 0,0-1 0,0 0 0,0 1 0,0 0 0,-4 23 0,-1 89 0,16 202 0,2-78 0,-13-143-43,0-92-117,-2-7-309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7:06.7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49 30926,'9'-6'1425,"21"-3"-1249,14 3-64,9 1-48,3-3-48,-7 5 0,-8-1-16,-10 2 0,-12 2 0,-11-2-32,-12-2-2017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22:35.5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32527,'0'-5'144,"6"3"-80,23 2-64,12 0 0,8 0 0,-1 0 0,-5 0 0,-8 2 0,-10-2-208,-9 0-2497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22:37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1096 31759,'-4'3'52,"-4"3"268,10-10 48,15-26-196,30-114-148,47-254 0,-81 321-21,-4-1 1,-3 0-1,-6-127 0,0 197-2,-1 0 0,0 0 0,-1 0 0,0 0 0,-4-13 0,5 19 0,0 1 0,0-1 0,1 0 0,-1 0 0,-1 1 0,1-1 0,0 1 0,0-1 0,0 1 0,-1 0 0,1-1 0,-1 1 0,1 0 0,-1 0 0,0 0 0,1 0 0,-1 0 1,0 0-1,1 0 0,-1 1 0,0-1 0,0 1 0,0-1 0,0 1 0,0 0 0,0 0 0,-3 0 0,3 0-1,-1 1 0,1-1 0,0 1 0,-1 0 0,1 0 0,0 0 0,0 0 0,0 0 0,0 0 0,0 1 0,0-1 0,0 1 0,0-1 0,0 1 0,1 0 0,-1 0 0,1 0 0,-1 0 0,1 0 0,0 0 0,0 0 0,-1 0 0,0 5 0,-3 6-1,1-1-1,0 2 1,-2 13 0,-3 41 2,4 1 1,5 131-1,1-136 0,7 107-1,31 172 0,-37-326 0,-1-11 0,-1 1 0,1-1 0,1 0 0,-1 1 0,1-1 0,0 0 0,3 7 0,-5-13-1,1 0 1,-1 0-1,0 1 1,0-1-1,0 0 0,0 0 1,1 0-1,-1 1 1,0-1-1,0 0 0,1 0 1,-1 0-1,0 1 0,0-1 1,1 0-1,-1 0 1,0 0-1,0 0 0,1 0 1,-1 0-1,0 0 1,0 0-1,1 0 0,-1 0 1,0 0-1,1 0 1,-1 0-1,0 0 0,0 0 1,1 0-1,-1 0 1,0 0-1,1 0 0,-1 0 1,0 0-1,0 0 0,1 0 1,-1-1-1,9-11-7,5-31 8,11-55 0,-18 65 0,1 0 0,1 1 0,2-1 0,18-35 0,-26 63 0,0 0 0,0 0 0,0 0 0,1 1 0,0-1 0,0 1 0,0 0 0,8-6 0,-10 9 0,1-1 0,-1 1 0,1-1 0,-1 1 0,1 0 0,0 0 0,-1 0 0,1 1 0,0-1 0,0 0 0,-1 1 0,1 0 0,0 0 0,0 0 0,0 0 0,0 0 0,-1 0 0,1 1 0,5 1 0,-6-1 0,0 0 0,0 0 0,0 1 0,0-1 0,0 1 0,0-1 0,0 1 0,-1 0 0,1-1 0,-1 1 0,1 0 0,-1 0 0,0 0 0,1 0 0,-1 0 0,0 1 0,1 2 0,12 45 0,-12-42 0,3 21 0,2 61 0,-7-70 0,1 0 0,0 0 0,2 0 0,0 0 0,2-1 0,12 38 0,-15-53 0,0-1 0,0 0 0,0 1 0,0-1 0,0 0 0,0 0 0,1 0 0,-1 0 0,1-1 0,0 1 0,0-1-1,0 1 1,0-1 0,1 0 0,-1 0 0,0-1 0,1 1 0,-1-1 0,1 1 0,0-1 0,-1 0 0,1-1 0,0 1 0,0-1 0,0 1 0,-1-1 0,1 0 0,0 0 0,0-1 0,0 1 0,0-1 0,5-2 0,1 0 2,-1 0 0,0-1 0,-1 0 0,1 0 0,-1-1 1,0 0-1,0 0 0,0-1 0,0 0 0,-1-1 0,0 1 1,6-9-1,-2 0-1,-1 0 0,0-1 0,-1-1 0,-1 1-1,0-1 1,-1 0 0,6-26 0,-7 15-8,0-1 0,-2 0 0,1-58-1,-5 82 8,0 0-1,-1-1 1,1 1-1,-1 0 1,0 0-1,0 0 1,0 0-1,-1 0 1,0 0-1,-3-7 1,3 9 0,0 1 0,0-1 0,0 1 0,-1-1 0,1 1 0,-1 0 0,1 0 0,-1 0 0,0 0 0,0 0 0,1 1 0,-1-1 0,0 1 0,-1 0 0,1 0 0,0 0 0,-5-1 0,2 0 0,0 1 0,1 0 0,-1 0 1,0 0-1,0 1 0,0 0 0,0 0 0,0 0 0,0 1 0,0 0 1,0 0-1,0 1 0,0-1 0,1 1 0,-1 1 0,1-1 1,-1 1-1,1 0 0,0 0 0,0 0 0,0 1 0,1-1 0,-1 1 1,1 1-1,0-1 0,0 0 0,0 1 0,0 0 0,1 0 0,0 0 1,0 0-1,1 1 0,-1-1 0,1 1 0,-2 9 0,0-1 0,0 0-1,1 1 1,1 0-1,1-1 0,0 1 1,0 0-1,2-1 1,0 1-1,4 22 1,-4-31 0,1 0 0,0 0 0,-1 0 0,2 0 0,-1 0 0,1-1 0,0 1 0,0-1 0,0 0 0,1 0 0,0 0 0,0 0 0,0-1 0,0 1 0,1-1 0,0 0 0,0-1 0,0 1 0,0-1 0,0 0 0,1 0 0,0-1 0,-1 1 0,12 2 0,-11-3 1,0-1 0,-1 0-1,1 0 1,0 0 0,0 0 0,0-1-1,0 0 1,-1 0 0,1-1 0,0 1 0,0-1-1,0-1 1,-1 1 0,1-1 0,0 0 0,-1 0-1,0-1 1,1 1 0,-1-1 0,0 0-1,0-1 1,-1 1 0,1-1 0,-1 0 0,0 0-1,0-1 1,0 1 0,0-1 0,-1 1 0,0-1-1,0-1 1,0 1 0,2-7 0,2-5-1,-1 0 1,-1 0-1,-1-1 1,-1 1 0,0-1-1,-1 0 1,-1 0-1,-2-32 1,1 44-1,-4-36 0,4 40 0,-1 1 0,1 0 0,0 0 0,-1 0 0,1 0 0,-1-1 0,0 1 0,1 0 0,-1 0 0,0 0 0,1 0 0,-1 0 0,0 1 0,0-1 0,0 0 0,0 0 0,0 1 0,0-1 0,0 0 0,0 1 0,0-1 0,0 1 0,0-1 0,-1 1 0,1-1 0,0 1 0,0 0 0,0 0 0,-3 0 0,3 0 0,0 0 0,0 1 0,1-1 0,-1 1 0,0 0 0,0-1 0,1 1 0,-1 0 0,1-1 0,-1 1 0,0 0 0,1-1 0,-1 1 0,1 0 0,-1 0 0,1 0 0,0 0 0,-1 0 0,1-1 0,0 1 0,0 0 0,0 0 0,-1 0 0,1 0 0,0 0 0,0 0 0,1 2 0,-2 34 0,1-31 0,0 17 0,1 0 0,1-1 0,1 1 0,7 24 0,-7-38 0,0 1 0,0-1 0,1 1 0,0-1 0,0 0 0,1-1 0,1 1 0,-1-1 0,1 0 0,1-1 0,-1 1 0,10 7 0,-15-14 0,0 0 0,0-1 0,0 1 0,0 0 0,0-1 0,0 1 0,0-1 0,0 1 0,0-1 0,1 1 0,-1-1 0,0 0 0,0 1 0,0-1 0,1 0 0,-1 0 0,0 0 0,0 0 0,1 0 0,-1 0 0,0 0 0,0-1 0,0 1 0,1 0 0,-1-1 0,0 1 0,0-1 0,0 1 0,0-1 0,0 1 0,0-1 0,0 0 0,0 0 0,0 1 0,0-1 0,0 0 0,1-1 0,3-4 0,-1-1 0,1 1 0,-1-1 0,6-12 0,-7 12 0,12-27 0,-2 0 0,-1-1 0,-2 0 0,-2-1 0,-1 0 0,4-69 0,-10 136 0,0-1 0,2 1 0,1-1 0,12 42 0,-13-60 0,0-1 0,1 1 0,1-1 0,0 0 0,1-1 0,-1 1 0,2-1 0,0-1 0,0 1 0,1-1 0,0 0 0,0-1 0,1 1 0,16 10 0,-18-15 0,0 0 0,0-1 0,0 0 0,1 0 0,-1-1 0,1 0 0,0 0 0,0-1 0,-1 0 0,10 0 0,-13 0 0,0-1 0,0 0 0,0-1 0,0 1 0,-1-1 0,1 0 0,0 1 0,0-2 0,-1 1 0,1 0 0,-1-1 0,1 0 0,-1 1 0,1-1 0,-1-1 0,0 1 0,0 0 0,0-1 0,0 0 0,-1 1 0,5-7 0,0-4 0,0-1 0,-1 0 0,-1 0 0,0-1 0,-1 0 0,-1 1 0,0-1 0,1-27 0,-1-13 0,-7-54 0,4 107 0,0-1 0,-2-24 0,2 26 0,-1 0 0,1 0 0,0 0 0,0 0 0,0 0 0,0 0 0,-1 0 0,1 0 0,-1 0 0,1 1 0,0-1 0,-1 0 0,1 0 0,-1 0 0,0 1 0,1-1 0,-1 0 0,0 1 0,1-1 0,-1 0 0,-1 0 0,1 1 0,1 1 0,-1-1 0,1 0 0,0 1 0,-1-1 0,1 1 0,0-1 0,-1 1 0,1-1 0,0 1 0,0-1 0,-1 1 0,1-1 0,0 1 0,0-1 0,0 1 0,0-1 0,-1 1 0,1-1 0,0 1 0,0-1 0,0 1 0,0 0 0,1-1 0,-1 1 0,0-1 0,0 1 0,0-1 0,1 1 0,-1 4 0,0 10 0,-1 0 0,1 1 0,1 0 0,5 28 0,-4-38 0,0-1 0,0 1 0,0 0 0,1-1 0,0 1 0,0-1 0,0 0 0,1 0 0,0 0 0,0 0 0,0-1 0,0 0 0,8 6 0,-6-5 0,0-1 0,0-1 0,0 1 0,1-1 0,-1 0 0,1-1 0,0 1 0,0-1 0,12 2 0,3-2 0,40 0 0,-54-2 0,-3 1 0,0-1 0,0 0 0,0-1 0,1 1 0,-1-1 0,0 0 0,-1 0 0,1 0 0,0-1 0,0 0 0,0 0 0,-1 0 0,1 0 0,-1-1 0,0 1 0,0-1 0,0 0 0,0-1 0,0 1 0,0-1 0,-1 0 0,0 0 0,0 0 0,0 0 0,0 0 0,-1-1 0,1 1 0,-1-1 0,0 1 0,2-10 0,0-4 0,-1 1 0,-1-1 0,-1 0 0,-1-30 0,0 24 0,0 20 0,-1 0 0,1 0 0,0 0 0,-1 0 0,0 0 0,0 0 0,0 0 0,0 0 0,-1 0 0,1 1 0,-4-5 0,5 7 0,-1 0 0,0 0 0,0 0 0,0 0 0,0 0 0,0 1 0,0-1 0,0 0 0,-1 1 0,1-1 0,0 1 0,0-1 0,0 1 0,-1-1 0,1 1 0,0 0 0,0-1 0,-1 1 0,1 0 0,0 0 0,-1 0 0,1 0 0,0 0 0,-1 1 0,1-1 0,0 0 0,0 1 0,-1-1 0,1 0 0,0 1 0,0 0 0,0-1 0,-1 1 0,1 0 0,0-1 0,0 1 0,0 0 0,0 0 0,-1 1 0,-4 4 0,1-1 0,0 1 0,0 0 0,0 0 0,1 1 0,-1-1 0,2 1 0,-1 0 0,1 0 0,0 0 0,0 0 0,-3 16 0,1 1 0,0 1 0,-2 46 0,6-54 0,-1 3 0,2 0 0,0 0 0,6 39 0,-5-54 0,-1-1 0,2 0 0,-1 1 0,0-1 0,1 0 0,0 0 0,0 0 0,0 0 0,0 0 0,1 0 0,-1-1 0,1 1 0,0-1 0,0 1 0,0-1 0,1 0 0,-1 0 0,1-1 0,0 1 0,0-1 0,0 0 0,0 0 0,5 2 0,-2-2 2,-1 0 0,0 0-1,0-1 1,1 0 0,-1-1 0,0 1-1,1-1 1,-1 0 0,0-1 0,1 1-1,-1-1 1,0-1 0,1 1 0,-1-1-1,0 0 1,7-4 0,-4 1-57,0 0-1,-1-1 1,0 0 0,0 0-1,-1-1 1,0 0 0,0-1 0,0 1-1,7-13 1,16-26-1951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22:38.3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213 310 32415,'6'-17'39,"-1"-1"0,-1 0 0,0 0 0,-2-1 0,0 1 1,0-1-1,-2 1 0,-4-35 0,4 52-39,0-1 0,-1 1 0,1 0 0,-1-1 0,1 1 0,-1 0 0,0-1 0,0 1 0,1 0 0,-1 0 0,0 0 0,0 0 0,0 0 0,0 0 0,0 0 0,-1 0 0,1 0 0,0 0 0,0 1 0,-1-1 0,1 1 0,0-1 0,-1 1 0,1-1 0,0 1 0,-1-1 0,1 1 0,-1 0 0,1 0 0,0 0 0,-1 0 0,1 0 0,-1 0 0,1 0 0,0 1 0,-1-1 0,1 0 0,-1 1 0,0 0 0,-3 0 0,0 1 0,0-1 0,0 1 0,1 0 0,-1 0 0,1 1 0,-1-1 0,1 1 0,-7 6 0,-7 13 0,0 0 0,1 1 0,2 1 0,0 0 0,2 2 0,-12 29 0,21-45 0,1 0 0,1 1 0,0 0 0,0-1 0,1 1 0,1 0 0,0 11 0,0-20 0,0 0 0,0 0 0,1 1 0,-1-1 0,0 0 0,1 0 0,0 0 0,-1 0 0,1 0 0,0 0 0,0 0 0,0-1 0,0 1 0,0 0 0,1 0 0,-1-1 0,0 1 0,1-1 0,0 1 0,-1-1 0,1 0 0,0 1 0,-1-1 0,1 0 0,0 0 0,0 0 0,0 0 0,0-1 0,0 1 0,0-1 0,3 1 0,7 2 0,0-2 0,1 0 0,-1 0 0,17-2 0,-19 1 0,-5 0 0,0-1 0,0 1 0,0-1 0,0 0 0,-1 0 0,1 0 0,0-1 0,0 0 0,-1 0 0,1 0 0,-1 0 0,0-1 0,0 0 0,0 1 0,7-8 0,-6 5 0,0-1 0,0-1 0,-1 1 0,0-1 0,0 1 0,0-1 0,-1 0 0,0 0 0,2-10 0,1-10 0,0 0 0,-3-1 0,0 0 0,-2-41 0,-4 50 0,2 18 0,1 1 0,0 0 0,0-1 0,0 1 0,-1 0 0,1 0 0,0-1 0,0 1 0,-1 0 0,1 0 0,0 0 0,-1-1 0,1 1 0,0 0 0,0 0 0,-1 0 0,1 0 0,-1 0 0,1-1 0,0 1 0,-1 0 0,1 0 0,0 0 0,-1 0 0,1 0 0,0 0 0,-1 0 0,1 0 0,-2 1 0,1 0 0,-1 0 0,1 0 0,0 0 0,0 0 0,-1 0 0,1 0 0,0 0 0,0 0 0,0 1 0,0-1 0,0 0 0,1 1 0,-1-1 0,0 0 0,0 1 0,1-1 0,-1 1 0,1 1 0,-6 21 0,2 0 0,0 0 0,2 0 0,1 46 0,1-65 0,1 0 0,-1 1 0,1-1 0,0 0 0,1 0 0,-1 0 0,1 1 0,0-2 0,0 1 0,0 0 0,1 0 0,0-1 0,0 1 0,0-1 0,0 0 0,1 0 0,0 0 0,0 0 0,0-1 0,0 0 0,0 1 0,1-2 0,-1 1 0,1 0 0,0-1 0,0 0 0,0 0 0,0 0 0,0-1 0,0 0 0,0 0 0,1 0 0,-1 0 0,0-1 0,1 0 0,-1 0 0,0 0 0,1-1 0,-1 0 0,0 0 0,7-3 0,-8 3 0,-1-1 0,0 0 0,0 0 0,1 0 0,-1 0 0,-1-1 0,1 0 0,0 1 0,-1-1 0,1 0 0,-1 0 0,0 0 0,0 0 0,0-1 0,0 1 0,-1 0 0,1-1 0,1-5 0,1-5 0,0 0 0,-1 0 0,2-25 0,-1-92 0,0 4 0,-2 115 0,1 11 0,5 21 0,47 148 0,-42-134 0,2-1 0,36 60 0,-37-76 0,-14-17 0,0 0 0,0 0 0,0 1 0,1-1 0,-1 0 0,0 0 0,0 0 0,1 0 0,-1 0 0,0 0 0,0 1 0,1-1 0,-1 0 0,0 0 0,0 0 0,1 0 0,-1 0 0,0 0 0,0 0 0,1 0 0,-1 0 0,0 0 0,0 0 0,1 0 0,-1-1 0,0 1 0,0 0 0,1 0 0,-1 0 0,0 0 0,0 0 0,0 0 0,1 0 0,-1-1 0,1-1 0,1-1 0,-1 0 0,0 0 0,0 1 0,-1-1 0,1 0 0,-1 0 0,1-4 0,2-9 0,7-35 0,25-70 0,-27 96 0,2 2 0,1-1 0,0 2 0,28-41 0,-38 61 0,1-1 0,0 0 0,0 1 0,0-1 0,0 1 0,0-1 0,0 1 0,1 0 0,-1 0 0,1 0 0,-1 0 0,1 1 0,0-1 0,0 1 0,0 0 0,0-1 0,0 1 0,0 0 0,0 1 0,0-1 0,1 1 0,3-1 0,-6 2 0,0-1 0,0 1 0,0 0 0,1-1 0,-1 1 0,-1 0 0,1 0 0,0 0 0,0 0 0,0 0 0,0 0 0,-1 0 0,1 0 0,0 1 0,-1-1 0,1 0 0,-1 0 0,1 0 0,-1 1 0,0-1 0,0 0 0,1 0 0,-1 1 0,0-1 0,0 0 0,0 1 0,0-1 0,-1 2 0,2 5 0,8 120 0,-7-81 0,2 1 0,1-1 0,19 70 0,-23-114-5,0 0 0,0 1 0,0-1-1,0 0 1,1 0 0,-1 0 0,1 0 0,0 0 0,0 0 0,0 0-1,0-1 1,0 1 0,5 3 0,13 2-227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22:40.9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1 320 32335,'0'22'123,"0"0"-1,5 25 1,-3-41-123,-1 1 0,1 0 0,0-1 0,1 0 0,0 1 0,0-1 0,0 0 0,5 6 0,-7-10 0,0-1 0,1 1 0,-1 0 0,1 0 0,-1-1 0,1 1 0,0-1 1,0 1-1,-1-1 0,1 0 0,0 0 0,0 0 0,1 0 0,-1 0 0,0 0 0,0 0 1,0-1-1,1 1 0,-1-1 0,0 0 0,0 1 0,1-1 0,-1 0 0,0 0 0,1-1 0,-1 1 1,3-1-1,-3 0 0,-1 0 0,1 1 1,0-1-1,-1 0 1,1 0-1,-1 0 1,0-1-1,1 1 0,-1 0 1,0-1-1,1 1 1,-1 0-1,0-1 1,0 1-1,0-1 0,-1 0 1,2-1-1,11-33 6,-11 27-6,17-66 5,-3 0 1,10-150-1,-24 207 10,-5 37-25,-7 35 9,3 1 0,2-1-1,3 58 1,2-105 1,1 1 0,0-1 0,0 0 0,0-1 0,1 1 0,0 0 0,0 0 0,1-1 0,0 1 0,5 8 0,-6-12 0,0 0 0,1 0 0,-1-1 0,1 1 0,-1-1 0,1 1 0,0-1 0,0 0 0,0 0 0,0 0 0,0-1 0,1 1 0,-1-1 0,0 1 0,1-1 0,-1 0 0,1-1 0,0 1 0,-1 0 0,1-1 0,5 0 0,-6 0 2,0 0-1,0 0 1,1 0-1,-1-1 1,0 1 0,0-1-1,0 0 1,0 0-1,0 0 1,0 0 0,0-1-1,0 1 1,0-1 0,-1 0-1,1 1 1,3-4-1,-1-1 0,-1 1 0,1-1-1,-1 0 1,0-1 0,-1 1-1,5-11 1,5-15-1,-2-2 0,14-65 0,-18 66 0,1 1 0,2-1 0,17-39 0,-27 71 0,0 1 0,0-1 0,1 1 0,-1-1 0,0 1 0,0-1 0,1 0 0,-1 1 0,1 0 0,-1-1 0,0 1 0,1-1 0,-1 1 0,1-1 0,-1 1 0,1 0 0,-1-1 0,1 1 0,-1 0 0,1 0 0,-1-1 0,1 1 0,-1 0 0,1 0 0,0 0 0,-1 0 0,1-1 0,-1 1 0,1 0 0,-1 0 0,2 0 0,-1 1 0,0-1 0,0 1 0,0 0 0,0-1 0,0 1 0,0 0 0,-1 0 0,1-1 0,0 1 0,0 0 0,-1 0 0,1 0 0,0 0 0,-1 0 0,1 0 0,-1 0 0,1 2 0,7 18 0,-1 0 0,-1 0 0,-1 0 0,-1 1 0,2 28 0,-1 116 0,-5-141 0,0-25 0,0 0 0,0 1 0,0-1 0,0 0 0,0 0 0,-1 0 0,1 1 0,0-1 0,0 0 0,0 0 0,0 0 0,0 1 0,0-1 0,0 0 0,0 0 0,0 0 0,0 1 0,0-1 0,0 0 0,0 0 0,0 0 0,1 1 0,-1-1 0,0 0 0,0 0 0,0 0 0,0 1 0,0-1 0,0 0 0,0 0 0,1 0 0,-1 0 0,0 1 0,0-1 0,0 0 0,0 0 0,0 0 0,1 0 0,-1 0 0,0 0 0,0 0 0,0 0 0,1 1 0,-1-1 0,4-5 0,-4 5 0,77-135 0,-53 91 0,1 0 0,44-59 0,-58 91 0,-11 12 0,0 0 0,0 0 0,0 0 0,0 0 0,1-1 0,-1 1 0,0 0 0,0 0 0,0 0 0,0 0 0,0 0 0,0 0 0,0 0 0,1 0 0,-1 0 0,0 0 0,0 0 0,0 0 0,0 0 0,0 0 0,0 0 0,1 0 0,-1 0 0,0 0 0,0 0 0,0 0 0,0 0 0,0 0 0,0 0 0,1 0 0,-1 0 0,0 0 0,0 0 0,0 0 0,0 0 0,0 0 0,0 0 0,1 0 0,-1 0 0,0 0 0,0 0 0,0 1 0,0-1 0,0 0 0,0 0 0,0 0 0,0 0 0,0 0 0,0 0 0,1 0 0,-1 1 0,0-1 0,0 0 0,0 0 0,0 0 0,0 0 0,0 0 0,0 1 0,1 8 0,-1-8 0,1 41 0,5 69 0,-4-96 0,0 1 0,1-1 0,1 0 0,1-1 0,6 17 0,-9-27 0,0 0 0,0 1 0,1-1 0,0 0 0,-1 0 0,2 0 0,-1-1 0,0 1 0,1-1 0,-1 0 0,1 0 0,0 0 0,0 0 0,0-1 0,6 3 0,-2-2 0,0 0 0,0-1 0,0 0 0,1-1 0,-1 1 0,1-2 0,13 1 0,-20-1 0,1-1 0,0 1 0,-1 0 0,1-1 0,-1 1 0,1-1 0,-1 0 0,0 0 0,1 0 0,-1 0 0,0-1 0,0 1 0,0 0 0,1-1 0,-2 0 0,4-2 0,-1-1 0,0 0 0,0 0 0,0 0 0,-1 0 0,0-1 0,4-8 0,0-5 0,-1 0 0,-1 0 0,4-28 0,-5 10 0,0 0 0,-3 0 0,-4-57 0,3 92 0,-1 0 0,1 0 0,-1 0 0,1 1 0,-1-1 0,0 0 0,1 0 0,-1 1 0,0-1 0,0 1 0,0-1 0,-1 1 0,1-1 0,-3-2 0,4 4 0,-1 0 0,1-1 0,-1 1 0,1 0 0,-1-1 0,0 1 0,1 0 0,-1 0 0,1 0 0,-1 0 0,0 0 0,1 0 0,-1-1 0,0 1 0,1 1 0,-1-1 0,1 0 0,-1 0 0,0 0 0,1 0 0,-1 0 0,1 1 0,-1-1 0,0 0 0,1 0 0,-1 1 0,1-1 0,-1 0 0,1 1 0,-1-1 0,1 1 0,-1-1 0,1 1 0,0-1 0,-1 1 0,1-1 0,-1 1 0,1-1 0,0 1 0,0-1 0,-1 1 0,1-1 0,0 1 0,0 0 0,0-1 0,-1 2 0,-2 9 0,-1 1 0,1-1 0,1 1 0,0 0 0,1-1 0,0 19 0,6 75 0,-2-91 0,-1-1 0,2 0 0,-1 1 0,2-1 0,0-1 0,1 1 0,0-1 0,0 0 0,1 0 0,1-1 0,0 0 0,15 15 0,-18-19 0,1-1 0,0 0 0,1-1 0,0 1 0,-1-1 0,2-1 0,-1 1 0,0-1 0,1-1 0,0 1 0,0-1 0,0 0 0,0-1 0,0 0 0,1-1 0,-1 1 0,1-1 0,-1-1 0,1 0 0,-1 0 0,11-2 0,-16 1 0,1 0 0,-1-1 0,0 1 0,1-1 0,-1 0 0,0 0 0,0 0 0,0 0 0,-1 0 0,1-1 0,0 1 0,-1-1 0,0 0 0,1 0 0,-1 0 0,0 0 0,-1 0 0,1 0 0,-1-1 0,1 1 0,-1 0 0,0-1 0,0 1 0,0-1 0,0-5 0,2-12 0,0 0 0,-2 0 0,0-24 0,-2 32 0,2-26 0,0 20 0,0 1 0,-2-1 0,0 0 0,-1 0 0,-8-32 0,3 40 0,4 20 0,2 24 0,1-30 0,0 7 0,0 1 0,1-1 0,1 1 0,0-1 0,0 1 0,1-1 0,0 0 0,0 0 0,1 0 0,9 14 0,-9-18 0,0 1 0,1-1 0,0 0 0,1 0 0,-1-1 0,1 0 0,0 0 0,0 0 0,1 0 0,-1-1 0,1 0 0,0-1 0,0 1 0,0-1 0,10 2 0,0-1 0,0-1 0,0-1 0,0-1 0,0 0 0,18-2 0,-32 1 0,0 0 0,-1 0 0,1-1 0,0 1 0,0-1 0,-1 0 0,1 0 0,-1 0 0,1 0 0,-1 0 0,1 0 0,-1-1 0,0 1 0,1-1 0,-1 1 0,0-1 0,0 0 0,2-2 0,-1 0 0,-1 0 0,1-1 0,-1 1 0,1-1 0,-1 1 0,0-1 0,-1 0 0,1 0 0,0-6 0,0-3 0,0-1 0,-1 0 0,-1 1 0,0-1 0,-1 1 0,-4-18 0,3 24 0,0 0 0,0 0 0,-1 0 0,-7-13 0,9 19 0,0 0 0,0 0 0,0 0 0,0 0 0,-1 0 0,1 0 0,0 0 0,-1 1 0,0-1 0,1 0 0,-1 1 0,0 0 0,0-1 0,0 1 0,0 0 0,0 0 0,0 0 0,0 0 0,0 0 0,0 0 0,-4 0 0,4 1 0,1 1 0,-1-1 0,1 1 0,-1-1 0,1 1 0,-1 0 0,1 0 0,0-1 0,-1 1 0,1 0 0,0 0 0,-1 1 0,1-1 0,0 0 0,0 0 0,0 0 0,0 1 0,0-1 0,1 0 0,-1 1 0,0-1 0,1 1 0,-1-1 0,0 4 0,-13 45 0,13-44 0,-5 27 0,2 1 0,2-1 0,0 0 0,6 60 0,-3-87 0,1 1 0,-1-1 0,1 0 0,0 0 0,0 0 0,1-1 0,-1 1 0,1-1 0,1 1 0,-1-1 0,1 0 0,0 0 0,0 0 0,0-1 0,1 1 0,-1-1 0,1 0 0,0 0 0,1-1 0,-1 0 0,0 0 0,1 0 0,0 0 0,0-1 0,0 0 0,0 0 0,0-1 0,0 1 0,0-2 0,0 1 0,9 0 0,-11-1 0,1 0 0,0 0 0,-1 0 0,1-1 0,-1 0 0,1 1 0,-1-2 0,1 1 0,7-4 0,-9 3 0,1-1 0,-1 1 0,0-1 0,-1 0 0,1 0 0,0 0 0,-1 0 0,0 0 0,0-1 0,0 1 0,0-1 0,2-5 0,12-30 0,17-68 0,-24 71 0,2 0 0,30-63 0,-39 95 0,1-1 0,0 1 0,0 0 0,1 0 0,-1 0 0,1 1 0,0-1 0,0 1 0,0 0 0,1 0 0,-1 0 0,1 1 0,-1-1 0,1 1 0,6-2 0,-9 3 0,1 1 0,-1-1 0,0 1 0,1-1 0,-1 1 0,0 0-1,1 0 1,-1 0 0,0 0 0,1 0 0,-1 1 0,0-1-1,0 1 1,1-1 0,-1 1 0,0 0 0,0 0 0,0 0-1,0 0 1,0 0 0,0 0 0,0 1 0,0-1 0,0 1-1,0-1 1,-1 1 0,1 0 0,-1 0 0,1 0 0,-1 0-1,0 0 1,0 0 0,0 0 0,0 0 0,1 4 0,3 13-4,-1 1 1,-1-1-1,-1 1 1,-1 0-1,0 0 1,-5 36-1,3-32 2,-10 47 2,7-53 0,1 0 0,-1 29 0,4-45 0,0 0 0,0 0 0,0 0 0,1 0 0,-1 0 0,0 0 0,1 0 0,0 0 0,0 0 0,-1-1 0,1 1 0,0 0 0,0 0 0,1-1 0,-1 1 0,0 0 0,0-1 0,1 1 0,-1-1 0,1 0 0,0 0 0,-1 1 0,1-1 0,0 0 0,-1 0 0,1 0 0,0-1 0,0 1 0,3 0 0,4 2 0,1-2 0,-1 1 0,0-1 0,19 0 0,-24-2 0,-1 1 0,1-1 0,-1 0 0,1 0 0,-1 0 0,0 0 0,0-1 0,0 1 0,1-1 0,-2 0 0,1 1 0,0-2 0,0 1 0,0 0 0,-1 0 0,1-1 0,-1 0 0,0 1 0,0-1 0,0 0 0,0 0 0,1-3 0,6-11 1,-1 0 0,11-34 0,-14 37 1,19-66 24,-18 56-26,0-1 0,2 2 0,1-1 1,1 1-1,1 1 0,15-24 0,-23 43 0,-1 0 0,1 1 0,0-1 0,0 1 0,0-1 0,0 1 0,0 0 0,1 1 0,-1-1 0,0 0 0,1 1 0,-1 0 0,1 0 0,0 0 0,-1 0 0,7 0 0,-7 1 0,0-1 0,0 1 0,0 0 0,0 0 0,0 1 0,0-1 0,0 0 0,0 1 0,-1 0 0,1 0 0,0 0 0,0 0 0,-1 0 0,1 0 0,0 1 0,-1-1 0,1 1 0,-1 0 0,0 0 0,0 0 0,3 2 0,0 5 0,0 0 0,0 0 0,0 0 0,-1 1 0,0-1 0,-1 1 0,0 0 0,-1 0 0,0 1 0,1 12 0,-1 16 0,-3 52 0,0-65 0,1-21 0,0-1 0,0 0 0,-1 0 0,0 0 0,0 1 0,0-1 0,0 0 0,-1 0 0,0-1 0,0 1 0,0 0 0,0 0 0,0-1 0,-1 1 0,1-1 0,-1 0 0,0 0 0,0 0 0,0 0 0,-1 0 0,1-1 0,0 1 0,-1-1 0,0 0 0,0 0 0,0-1 0,-6 3 0,-6 1 0,0-2 0,0 0 0,0 0 0,0-1 0,-29-2 0,42 0 0,0 0 0,0 0 0,0 0 0,0-1 0,0 1 0,0-1 0,0 0 0,0 0 0,1 0 0,-1 0 0,0-1 0,1 1 0,-1-1 0,1 0 0,-1 1 0,1-1 0,0 0 0,0 0 0,0-1 0,0 1 0,0 0 0,0-1 0,1 1 0,-1-1 0,1 1 0,0-1 0,-1 0 0,0-2 0,0-3 0,0 1 0,1-1 0,0 1 0,0-1 0,0 1 0,1-1 0,0 1 0,0-1 0,1 0 0,2-7 0,-3 13 0,0 1 0,1-1 0,-1 1 0,1 0 0,-1-1 0,1 1 0,-1-1 0,1 1 0,0 0 0,0-1 0,0 1 0,0 0 0,0 0 0,0 0 0,0 0 0,0 0 0,0 0 0,0 0 0,1 0 0,-1 0 0,0 1 0,1-1 0,-1 0 0,1 1 0,-1-1 0,1 1 0,-1 0 0,1-1 0,-1 1 0,3 0 0,-1 0 0,0 0 0,-1 0 0,1 0 0,0 1 0,-1-1 0,1 1 0,0 0 0,-1 0 0,1 0 0,-1 0 0,1 0 0,-1 0 0,0 1 0,1-1 0,-1 1 0,2 2 0,4 4 0,2 4 0,1-1 0,0 0 0,1-1 0,0 0 0,1-1 0,0 0 0,0-1 0,1-1 0,0 0 0,25 9 0,-16-10 0,1-1 0,0-1 0,0-1 0,1-1 0,33-1 0,-54-1 0,0-1 0,0 1 0,0-1 0,-1 0 0,1 0 0,0 0 0,0-1 0,-1 1 0,1-1 0,0 0 0,-1 0 0,0 0 0,1 0 0,-1-1 0,4-3 0,-2 1 0,-1-1 0,0 1 0,0-1 0,-1 0 0,1 0 0,-1 0 0,0 0 0,2-9 0,1-7 0,-1 0 0,-1-1 0,-1 1 0,0-32 0,-3 37 0,0-71 0,-1 81 0,0-1 0,0 0 0,-1 0 0,0 1 0,0-1 0,-1 1 0,0 0 0,-6-13 0,8 19 0,0 0 0,0-1 0,0 1 0,0 0 0,0 0 0,-1 0 0,1 0 0,0 0 0,-1 0 0,1 0 0,-3-1 0,4 2 0,-1-1 0,1 1 0,-1 0 0,0 0 0,1 0 0,-1 0 0,1 0 0,-1 0 0,0 0 0,1 0 0,-1 0 0,0 0 0,1 1 0,-1-1 0,1 0 0,-1 0 0,1 0 0,-1 1 0,0-1 0,1 0 0,-1 1 0,1-1 0,-1 0 0,1 1 0,0-1 0,-1 1 0,1-1 0,-1 1 0,1-1 0,0 1 0,-1-1 0,1 1 0,0-1 0,-1 1 0,1-1 0,0 1 0,0 0 0,-4 9 0,1 0 0,0 0 0,0 1 0,1-1 0,-1 21 0,2 61 0,1-57 0,0-14 0,1 1 0,0 0 0,6 26 0,-6-43 0,0 0 0,1 1 0,-1-1 0,1 0 0,0 0 0,1-1 0,-1 1 0,1 0 0,0-1 0,0 1 0,0-1 0,0 0 0,1 0 0,0 0 0,0-1 0,0 1 0,0-1 0,1 0 0,4 3 0,-8-6-4,0 1-1,0 0 1,1-1 0,-1 1 0,0-1-1,1 0 1,-1 1 0,0-1 0,1 0-1,-1 0 1,1 1 0,-1-1 0,0 0-1,1-1 1,-1 1 0,2 0-1,-2 0 7,-1-1 0,1 1-1,-1-1 1,1 1 0,-1 0-1,1-1 1,-1 1-1,1-1 1,-1 1 0,1-1-1,-1 1 1,0-1-1,1 0 1,-1 1 0,0-1-1,1 1 1,-1-1-1,0 0 1,0 1 0,0-1-1,1 0 1,-1 1-1,0-2 1,0-2-283,0-1 1,-1 1-1,1-1 0,-1 1 0,0 0 1,0-1-1,-1 1 0,1 0 0,-4-5 1,-20-33-9045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22:41.3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34 32575,'-8'-5'5,"1"1"1,-1 0-1,1 0 1,-1 1-1,0 0 1,0 1-1,-1-1 1,1 2-1,0-1 1,-17 0-1,14 1 1,1 1 0,0 0-1,-1 1 1,1 0 0,-1 1 0,1 0-1,0 1 1,-15 5 0,20-6-6,1 0 0,0 1 0,0-1 1,0 1-1,0 0 0,0 0 0,0 0 0,1 1 1,-1-1-1,1 1 0,0 0 0,0 0 0,1 0 0,-1 0 1,1 0-1,0 1 0,0-1 0,0 1 0,1-1 0,-1 1 1,1 0-1,0 0 0,1-1 0,-1 1 0,1 0 0,0 7 1,1-5-1,-1 0 1,1-1-1,1 1 0,-1 0 1,1-1-1,1 1 1,-1-1-1,1 0 1,0 1-1,0-1 1,1-1-1,0 1 1,0 0-1,0-1 0,0 0 1,1 0-1,0 0 1,7 4-1,-1-1 3,1-2-1,0 1 0,0-2 1,1 0-1,0 0 0,0-1 0,0 0 1,0-2-1,1 1 0,-1-2 1,1 1-1,-1-2 0,1 0 1,19-3-1,-30 3-1,0-1-1,0 0 1,0 0 0,-1 0 0,1 0-1,0 0 1,-1-1 0,1 1 0,-1-1-1,1 1 1,-1-1 0,0 0 0,0 0-1,0 0 1,0-1 0,0 1 0,0 0-1,0-1 1,-1 1 0,0-1-1,1 1 1,-1-1 0,0 0 0,0 0-1,0 1 1,0-1 0,-1 0 0,1-4-1,0-2 2,0 0-1,0 0 0,-1-1 1,0 1-1,0 0 0,-1 0 1,-4-18-1,2 21-1,1-1 0,-1 0 0,0 1 0,-1 0 0,1-1 0,-1 1 0,-1 1 0,1-1 0,-1 1 0,0 0 0,0 0 0,0 0 0,-1 0 0,0 1 0,0 0 0,-11-6 0,11 7 0,0 0 0,0 1 0,-1 0-1,1 0 1,0 0 0,-1 1-1,1 0 1,-1 0 0,1 0-1,-1 1 1,0 0 0,1 0-1,-1 1 1,1 0 0,-1 0 0,1 1-1,-1-1 1,-11 6 0,7 0-60,0 1 0,1 0 1,0 1-1,0 0 1,1 1-1,0 0 1,1 0-1,-8 13 0,-24 33-1975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22:45.44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285 52 29886,'6'-51'2854,"-30"53"-2827,16 1-27,0 1 0,0 0 0,0 0 0,0 1 0,1 0 0,0 0 0,0 1 0,0 0 0,1 0 0,-9 12 0,-4 5 0,-29 50 0,30-41 0,1 1 0,2 0 0,1 1 0,-12 49 0,20-59 0,1 0 0,1 0 0,1 1 0,1-1 0,1 1 0,2-1 0,5 39 0,-5-56 0,1-1 0,0 1 0,0-1 0,0 1 0,1-1 0,0 0 1,1 0-1,-1 0 0,1 0 0,0-1 0,1 0 0,-1 1 0,1-1 0,9 7 0,-5-6-35,-1 0 0,1 0 0,1-1 0,-1 0 0,1-1 0,0 0-1,0 0 1,18 4 0,32-1-851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22:46.73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0 263 32287,'0'-13'59,"1"1"-1,0-1 1,0 1 0,1-1 0,1 1-1,7-21 1,-9 29-58,1 1 1,-1-1-1,1 1 0,0 0 1,0 0-1,0 0 1,0 0-1,1 0 0,-1 0 1,1 0-1,0 1 0,0-1 1,0 1-1,0 0 1,0 0-1,0 0 0,0 0 1,1 0-1,-1 1 0,1 0 1,-1 0-1,1 0 1,0 0-1,-1 0 0,1 1 1,7-1-1,-9 1-1,-1 1 0,0-1 0,1 0 0,-1 1 0,0-1 0,1 1 0,-1-1 0,0 1 0,0 0 0,0-1 0,0 1 0,1 0 0,-1 0 0,0 0 0,0 0 0,-1 0 0,1 0 0,0 0 0,0 0 0,0 1 0,-1-1 0,1 0 0,0 0 0,-1 1 0,1 1 0,11 41 0,-10-36 0,5 42 0,-1 1 0,-4 102 0,-2-95 0,2-55 3,2-10 5,4-11 8,9-42-12,-6 13-4,3 2 0,1 0 1,43-86-1,-56 127 0,0 1 0,0-1 0,-1 0 0,2 1 0,-1 0 0,0-1 0,1 1 0,-1 0 0,1 0 0,0 1 0,0-1 0,0 1 0,0-1 0,0 1 0,1 0 0,4-2 0,-8 4 0,1 0 0,0 0 0,0 0 0,-1 1 0,1-1 0,0 0 0,-1 1 0,1-1 0,0 0 0,-1 1 0,1-1 0,-1 1 0,1-1 0,0 1 0,-1-1 0,1 1 0,-1-1 0,0 1 0,1-1 0,-1 1 0,1 0 0,-1-1 0,0 1 0,1 0 0,-1-1 0,0 1 0,0 0 0,0 0 0,0-1 0,1 1 0,-1 1 0,5 28 0,-4-26 0,5 68 0,-3 86 0,-1-9 0,-2-145 0,1 1 0,-1 0 0,1 0 0,0-1 0,0 1 0,1-1 0,-1 1 0,1-1 0,0 1 0,0-1 0,1 0 0,-1 0 0,1 0 0,0 0 0,5 5 0,-6-8 0,0 1 0,0 0 0,1-1 0,-1 1 0,1-1 0,-1 0 0,1 0 0,0 0 0,-1 0 0,1-1 0,0 1 0,0-1 0,-1 1 0,1-1 0,0 0 0,0 0 0,0 0 0,-1-1 0,1 1 0,0 0 0,0-1 0,-1 0 0,1 0 0,0 0 0,-1 0 0,1 0 0,-1 0 0,4-3 0,2-1-2,-1-1 0,0 0-1,0 0 1,0-1 0,-1 0 0,0 0-1,0 0 1,-1-1 0,0 1 0,0-1-1,-1-1 1,7-16 0,1-7 0,-2 0 0,8-39 0,-6 2-4,-8 42 4,1 1-1,13-43 1,-49 142 5,21-52-1,1 0 0,0 0 0,2 1 0,0 0-1,2 0 1,-6 41 0,10-53-2,1 0 0,0 0 0,1 0 0,0 0 0,0 0 0,1 0 0,0 0 0,4 9 0,-4-14 0,1-1 0,-1 0 0,0 0 1,1 0-1,0 0 0,0-1 1,0 1-1,1-1 0,-1 0 0,1 0 1,-1 0-1,1 0 0,0-1 1,0 1-1,0-1 0,1 0 0,-1 0 1,1-1-1,5 2 0,-3 0 3,1-1-1,0-1 1,1 1 0,-1-1-1,0-1 1,0 0-1,0 0 1,0 0 0,1-1-1,10-3 1,-13 3-3,-1-1-1,0 0 1,0 0 0,0 0 0,0-1 0,0 0 0,0 0 0,-1 0 0,0 0 0,1-1 0,-1 0 0,-1 1-1,1-2 1,0 1 0,-1 0 0,4-7 0,-2 1 0,0-1 0,-1 1 0,0-1 0,-1 0 0,0-1 0,0 1 0,-1 0 0,0-14 0,-1 2 0,-1-1 0,-1 1 0,-4-25 0,2 32 0,0 1 0,-1 0 0,-1 0 0,-1 0 0,0 1 0,-13-23 0,16 31 0,0 1 0,-1 0 0,1 0 0,-1 0 0,0 0 0,0 1 0,0-1 0,-1 1 0,0 0 0,1 0 0,-1 1 0,-1 0 0,1 0 0,0 0 0,-1 0 0,0 1 0,1 0 0,-1 0 0,-12-2 0,16 4-1,0 0 0,-1 0 0,1 0 1,0 0-1,0 1 0,-1-1 0,1 1 0,0-1 0,0 1 1,-1 0-1,1 0 0,0 0 0,0 0 0,0 0 0,0 1 0,0-1 1,0 1-1,1-1 0,-1 1 0,0 0 0,1-1 0,-1 1 0,1 0 1,0 0-1,0 0 0,0 0 0,-1 0 0,2 0 0,-1 0 1,0 1-1,0 2 0,-2 7 0,0 0 0,2 0 0,-1 0 0,2 23 0,0-24 0,1 0 1,0 0-1,1-1 1,0 1-1,0 0 1,1 0-1,1-1 0,0 0 1,0 1-1,1-2 1,1 1-1,-1 0 1,14 16-1,-12-19 1,-1 0-1,1-1 1,0 0-1,0 0 1,0 0-1,1-1 1,0 0-1,0 0 1,1-1 0,-1 0-1,1-1 1,0 0-1,0 0 1,0-1-1,0 0 1,0-1-1,10 1 1,-12-1 0,0-1 0,0 0 0,0 0 0,0-1 0,0 0 0,-1 0-1,1 0 1,7-3 0,-11 2 1,1 0-1,0 0 0,-1-1 0,0 1 0,1 0 1,-1-1-1,0 0 0,0 0 0,-1 0 0,1 0 1,-1 0-1,1-1 0,-1 1 0,0-1 0,1-4 1,6-15 1,-1 0 0,-1-1 0,-1 0-1,-1 0 1,-1 0 0,1-28 0,-1 14-2,10-44 0,1 48 0,-15 33 0,0 1 0,0-1 0,1 0 0,-1 1 0,0-1 0,1 1 0,-1-1 0,0 1 0,1-1 0,-1 1 0,1-1 0,-1 1 0,1 0 0,-1-1 0,1 1 0,-1-1 0,1 1 0,-1 0 0,1 0 0,-1-1 0,1 1 0,0 0 0,-1 0 0,1 0 0,-1 0 0,1 0 0,0 0 0,-1-1 0,1 1 0,0 1 0,-1-1 0,1 0 0,0 0 0,-1 0 0,1 0 0,-1 0 0,1 1 0,0-1 0,-1 0 0,1 0 0,-1 1 0,1-1 0,-1 0 0,1 1 0,-1-1 0,1 1 0,-1-1 0,1 1 0,-1-1 0,0 1 0,1-1 0,-1 1 0,0-1 0,1 1 0,-1-1 0,0 1 0,1 0 0,4 10 0,0 0 0,-1 0 0,0 1 0,0-1 0,-2 1 0,1 0 0,1 21 0,0 93 0,-4-101 0,-2-1 0,1-18 0,1 0 0,0 0 0,0 1 0,0-1 0,0 0 0,1 0 0,2 6 0,-3-11 0,0 0 1,1-1-1,-1 1 1,1-1-1,-1 1 1,1-1-1,-1 1 1,1-1-1,-1 1 1,1-1-1,-1 0 1,1 1-1,0-1 1,-1 0-1,1 0 1,-1 1-1,1-1 1,0 0-1,-1 0 1,1 0-1,0 0 1,-1 0-1,1 0 0,0 0 1,0 0-1,-1 0 1,1 0-1,0 0 1,-1 0-1,1 0 1,0 0-1,-1-1 1,1 1-1,-1 0 1,1-1-1,0 1 1,-1 0-1,1-1 1,-1 1-1,1-1 1,23-19 11,-9-5-16,-1 0 1,-1-1-1,-2-1 0,15-48 0,5-11-9,-28 79 13,1-5 1,0 0 0,1 1-1,1 0 1,0 0-1,1 0 1,0 1 0,15-17-1,-22 27 1,0-1 0,0 1-1,0 0 1,1 0 0,-1-1-1,0 1 1,0 0 0,1 0 0,-1 0-1,0-1 1,0 1 0,1 0-1,-1 0 1,0 0 0,1 0-1,-1 0 1,0 0 0,0 0-1,1-1 1,-1 1 0,0 0-1,1 0 1,-1 0 0,0 0 0,1 0-1,-1 1 1,0-1 0,1 0-1,-1 0 1,0 0 0,0 0-1,1 0 1,3 11 6,-3 26-12,-2-27 7,1 36-2,5 134 0,-3-161 0,1-1 0,0 0 0,2 0 0,0 0 0,0-1 0,2 0 0,14 27 0,-20-42-12,0 1-2,0 0-1,1 0 0,-1-1 1,1 1-1,0 0 0,0-1 1,0 0-1,0 1 0,0-1 0,0 0 1,1 0-1,-1 0 0,1 0 1,-1-1-1,1 1 0,0-1 1,0 1-1,5 1 0,8-2-1055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22:47.06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 13 31823,'-2'-7'912,"2"5"-880,0 0-32,10 2 0,11 0 0,5 0 0,1 0-48,2-2-336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22:49.86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14 812 20858,'-2'2'441,"1"-1"0,-1 1 1,1 0-1,0 0 1,0 0-1,0 0 1,0 0-1,0 0 1,1 0-1,-1 0 1,0 0-1,1 0 1,0 0-1,-1 0 1,1 1-1,0-1 1,0 0-1,0 0 0,1 4 1,-1-3-232,0 0 1,1 0-1,-1 0 1,1 0-1,0 0 1,-1 0-1,1 0 1,0-1-1,1 1 1,-1 0-1,1 0 1,-1-1-1,4 5 1,-1-4-211,0 0 1,1-1 0,-1 0-1,0 1 1,1-1 0,0-1-1,0 1 1,-1-1 0,1 1-1,9 0 1,51 0 10,-61-3-10,0 0-1,0 0 0,0 0 0,0 0 0,0 0 1,0-1-1,0 1 0,0-1 0,0 0 1,-1-1-1,1 1 0,-1-1 0,0 1 0,0-1 1,0 0-1,0 0 0,0 0 0,0-1 1,-1 1-1,1-1 0,-1 1 0,0-1 0,2-6 1,2-4 4,0-1-1,-1 0 1,-1 1 0,-1-2 0,3-17 0,0-41 17,-3-94 0,-4 105-13,-6 120 13,7 205-17,1-248-6,1-1 0,0 1 0,1-1 0,0 0-1,1 0 1,7 17 0,-10-27 0,0 0 0,1 1 1,0-1-1,0 0 0,0 0 0,0 0 0,0-1 0,0 1 0,1 0 1,0-1-1,-1 0 0,1 1 0,0-1 0,0 0 0,0-1 0,0 1 1,1 0-1,-1-1 0,0 0 0,1 0 0,-1 0 0,1 0 0,-1 0 0,1-1 1,-1 1-1,1-1 0,6 0 0,-7-1 1,-1 0 0,1 0 0,-1 1 0,1-2 0,-1 1 0,0 0 0,1 0 0,-1-1 0,0 1 0,0-1 0,0 0 0,0 1 0,0-1 0,0 0 0,-1 0 0,1 0 0,-1-1 0,1 1 0,-1 0 0,0 0 0,0-1 0,0 1 0,1-5 0,3-7 0,-1-1 0,4-27 0,-2-15 0,-2 1 0,-5-66 1,-1 35 25,2 86-26,0-1 0,0 0 1,0 1-1,0-1 1,0 0-1,1 1 0,-1-1 1,0 0-1,1 1 1,-1-1-1,1 1 0,1-3 1,-2 4-1,0 0 0,1-1 0,-1 1 0,0 0 0,1 0 0,-1 0 0,0-1 0,1 1 0,-1 0 0,0 0 0,1 0 0,-1 0 0,0-1 0,1 1 0,-1 0 0,0 0 0,1 0 0,-1 0 0,1 0 0,-1 0 0,0 0 0,1 0 0,-1 0 0,0 0 0,1 1 0,-1-1 0,0 0 0,1 0 0,-1 0 0,1 0 0,-1 1 0,3 1 0,0 0 0,-1 0 0,0 0 0,1 0 0,-1 0 0,0 1 0,0-1 0,0 1 0,-1 0 0,3 3 0,11 30 0,-2-1 0,-1 2 0,-2-1 0,-2 2 0,7 61 0,-6-37 0,-9-60 0,0-1 0,0 1 0,0 0 0,1-1 0,-1 1 0,1 0 0,-1-1 0,1 1 0,0-1 0,-1 1 0,1-1 0,0 1 0,0-1 0,0 1 0,0-1 0,2 2 0,7-6 0,1-14 0,35-113 0,5-8 1,-45 123-5,2 0 0,0 0 0,0 1 0,1 1 0,1-1 0,17-17 0,-24 28 4,0 0 0,0 0-1,1 0 1,-1 0-1,0 1 1,1 0-1,-1-1 1,1 1 0,0 0-1,0 1 1,0-1-1,5-1 1,-8 3 0,-1 0 0,1 1 0,0-1 0,-1 0 0,1 0 0,0 0 0,-1 0 0,1 1 0,-1-1 0,1 0 0,-1 0 0,1 1 0,0-1 0,-1 0 0,1 1 0,-1-1 0,0 1 0,1-1 0,-1 1 0,1-1 0,-1 1 0,0-1 0,1 1 0,-1-1 0,0 1 0,1-1 0,-1 1 0,0 0 0,0-1 0,0 1 0,0-1 0,1 1 0,-1 0 0,0-1 0,0 1 0,0 0 0,-1 0 0,1 34 0,0-23 0,-2 12 0,0 1 0,-2-1 0,-9 34 0,7-40 0,2 1 0,0 1 0,1-1 0,1 0 0,1 1 0,0-1 0,3 21 0,-1-38 0,-1 1 0,1-1 0,-1 1 0,1-1 0,0 0 0,0 1 0,0-1 0,1 0 0,-1 0 0,0 0 0,1 0 0,0 0 0,-1 0 0,1 0 0,0-1 0,0 1 0,0 0 0,0-1 0,0 0 0,0 1 0,0-1 0,1 0 0,-1 0 0,0 0 0,1 0 0,2 0 0,6 1 0,0 0 1,0-1 0,0 0 0,17-1 0,-20 0 0,-4 0-1,1 0 1,-1-1-1,0 1 0,0-1 0,1 0 0,-1 0 0,0-1 1,0 1-1,0-1 0,0 0 0,-1 0 0,1 0 0,0-1 0,-1 1 1,1-1-1,-1 0 0,0 0 0,0 0 0,0 0 0,-1-1 1,1 1-1,-1-1 0,1 0 0,-1 1 0,0-1 0,-1 0 0,1 0 1,1-8-1,2-7-2,-1 0 1,0 0-1,-2 0 0,0 0 1,-2-24-1,1-1 2,0 13 1,-1 0 0,-2 0 0,0 0 0,-12-47 0,12 115-1,2 4-3,3 93 1,-1-119 2,0-1 0,1 1 0,0 0 0,2-1 0,-1 1 0,14 24 0,-16-34 0,0-2 1,1 1-1,-1 0 0,1 0 1,0-1-1,0 0 1,1 0-1,-1 1 0,0-2 1,1 1-1,0 0 0,0-1 1,0 0-1,0 0 0,0 0 1,0 0-1,5 1 1,3-1 4,0 1 0,1-2 0,-1 0 0,25-1 0,-33 0-5,-1 0 0,1-1 0,0 1 0,0-1 0,0 0 0,-1 0 0,1 0 0,-1-1 0,1 1 0,-1-1 0,1 0 0,-1 0 0,0 0 0,0 0 0,0-1 0,0 1 0,3-4 0,-1 0 0,-1 0 0,0 0 0,0 0 0,-1 0 0,0 0 0,0-1 0,0 0 0,2-11 0,0-9 0,-1 0 0,-1 0 0,-1-48 0,-2 74 0,0-26 0,-5-48 0,3 68 0,1-1 0,-1 1 0,0-1 0,-1 1 0,1 0 0,-2 0 0,1 0 0,-1 1 0,0-1 0,-9-11 0,12 17 0,1 0 0,-1-1 0,0 1 0,0 0 0,0 0 0,0 1 0,0-1 0,0 0 0,0 0 0,0 0 0,-1 1 0,1-1 0,0 0 0,0 1 0,0-1 0,-1 1 0,1 0 0,0-1 0,-1 1 0,1 0 0,-2 0 0,2 0 0,0 0 0,0 1 0,0-1 0,0 1 0,0 0 0,1-1 0,-1 1 0,0 0 0,0-1 0,1 1 0,-1 0 0,1 0 0,-1 0 0,0 0 0,1-1 0,-1 1 0,1 0 0,0 0 0,-1 0 0,1 0 0,0 1 0,-3 8 0,2 0 0,-1-1 0,1 1 0,1 13 0,0-7 0,1 0 0,0 0 0,2-1 0,0 1 0,0-1 0,2 1 0,-1-1 0,14 25 0,-15-32 0,1-1 0,1 0 0,-1 0 0,1-1 0,0 1 0,1-1 0,0 0 0,0-1 0,0 1 0,0-1 0,1 0 0,0-1 0,0 0 0,0 0 0,1 0 0,-1-1 0,1 0 0,15 4 0,-13-5 0,0 0 0,1-1 0,-1 0 0,0 0 0,0-1 0,1-1 0,-1 1 0,0-2 0,0 1 0,16-6 0,-20 5 0,-1-1 0,0 0 0,0 0 0,0 0 0,0 0 0,0-1 0,0 0 0,-1 0 0,0 0 0,0 0 0,0-1 0,-1 1 0,1-1 0,-1 0 0,0 0 0,0-1 0,-1 1 0,0 0 0,3-11 0,0-2 0,-1 1 0,-1-1 0,-1 0 0,0 0 0,-2 1 0,0-1 0,-1 0 0,0 0 0,-2 0 0,-5-24 0,6 38 0,-1-1 0,1 1 1,0-1-1,-1 1 0,0 0 0,0 0 0,0 0 1,-1 0-1,1 0 0,-7-4 0,9 7-1,0 0 1,0 0-1,0 0 1,-1 1-1,1-1 0,0 0 1,0 1-1,0-1 0,0 1 1,-1-1-1,1 1 1,0-1-1,0 1 0,-1 0 1,1 0-1,0 0 0,-1 0 1,1 0-1,0 0 1,-1 0-1,1 0 0,0 0 1,-1 1-1,1-1 0,0 1 1,0-1-1,0 1 1,-1-1-1,1 1 0,0-1 1,0 1-1,0 0 0,0 0 1,0 0-1,0-1 1,0 1-1,0 0 0,0 0 1,1 0-1,-1 1 0,0-1 1,0 0-1,1 0 1,-1 0-1,0 3 0,-3 5 0,1 0 1,0 1-1,0 0 0,1-1 0,0 1 0,0 14 0,1 66 2,2-49-1,-1-25 0,1 1 1,0-1-1,1 0 0,0 0 1,2-1-1,6 21 0,-8-31-1,0 1 0,0-1-1,1 0 1,0 0 0,0 0-1,0-1 1,1 1 0,-1-1-1,1 1 1,0-1 0,0-1 0,1 1-1,-1 0 1,1-1 0,0 0-1,0 0 1,0 0 0,0-1-1,1 0 1,-1 0 0,7 2-1,-5-2 2,1-1-1,0 1 0,-1-1 1,1 0-1,0-1 1,0 0-1,0 0 0,0-1 1,0 0-1,14-4 1,-18 4 0,-1 0 1,0-1-1,0 0 1,0 0-1,0 0 1,0 0 0,0 0-1,0 0 1,-1-1-1,1 1 1,-1-1-1,0 0 1,0 0-1,0 0 1,0 0 0,0 0-1,0 0 1,-1-1-1,0 1 1,0 0-1,0-1 1,0 1 0,0-1-1,0 1 1,-1-7-1,2-25 2,-3-41 0,-1 51 1,2 1 0,0-1 0,2 1 0,7-38 0,-8 57-3,0 1-1,1-1 1,-1 1-1,1-1 1,0 1 0,1 0-1,-1 0 1,1-1 0,0 2-1,0-1 1,0 0-1,0 1 1,0-1 0,1 1-1,7-6 1,-5 7-1,-1-1 1,0 1-1,1 0 1,-1 0-1,1 0 1,0 1-1,-1 0 0,1 0 1,0 0-1,0 1 1,0 0-1,11 1 1,-14 0 0,1 0 0,0 0 1,0 0-1,0 1 1,0-1-1,-1 1 1,1 0-1,-1 0 0,1 0 1,-1 1-1,0-1 1,0 1-1,0 0 0,0 0 1,0 0-1,-1 0 1,1 0-1,-1 0 0,0 1 1,0-1-1,0 1 1,0 0-1,-1-1 1,2 5-1,2 7-2,-1 0 0,0 1 0,-1-1 0,2 32 0,-3-22 4,-2 1 0,0 0 0,-2-1 1,-1 1-1,-7 29 0,6-35-2,1 0 0,0 0 0,0 37 0,3-56 0,1 0 0,-1 0 0,0-1 0,0 1 0,0 0 0,0-1 0,0 1 0,1 0 0,-1 0 0,0-1 0,1 1 0,-1-1 0,1 1 0,-1 0 0,0-1 0,1 1 0,-1-1 0,1 1 0,0-1 0,-1 1 0,1-1 0,-1 1 0,1-1 0,1 1 0,22 4 0,28-7 0,-43 0 0,-1 0-1,0-1 1,0 0-1,0 0 1,0-1 0,-1 0-1,1 0 1,-1 0-1,0-1 1,0 0-1,-1-1 1,1 0 0,-1 0-1,-1 0 1,1 0-1,-1-1 1,0 0 0,8-14-1,-2 0-2,-1 1-1,-1-1 0,-1-1 1,0 1-1,8-44 1,-5-22 7,-4 0 1,-5-135-1,-3 218-2,-4-52 10,5 54-12,0 1 0,0-1 0,-1 1 1,1-1-1,0 0 0,-1 1 0,0-1 0,1 1 0,-1 0 0,0-1 0,1 1 0,-1-1 0,0 1 0,0 0 0,0 0 0,0-1 0,-1 1 0,1 0 0,0 0 0,0 0 1,-1 0-1,1 1 0,0-1 0,-1 0 0,1 0 0,-1 1 0,1-1 0,-1 1 0,-2-1 0,3 1 0,0 0 0,-1 1 0,1-1 0,0 0 0,0 1 0,0-1 0,0 1 0,0 0 0,0-1 0,0 1 0,0 0 0,1-1 0,-1 1 0,0 0 0,0 0 0,0 0 0,1 0 0,-1 0 0,1 0 0,-1 0 0,0 0 0,1 0 0,0 0 0,-1 0 0,1 0 0,0 0 0,-1 0 0,1 2 0,-6 38 0,5-32 0,-4 51 5,3 1-1,3 0 1,2 0-1,2 0 1,4-1-1,16 62 1,-21-106-5,1 1 0,1-1 0,1 0 0,12 23 0,-16-35 0,0 1 0,0-1 0,0 0 0,0 0 0,0 0 0,1 0 0,0 0 0,0-1 0,0 0 0,0 0 0,0 0 0,1 0 0,-1-1 0,1 1 0,0-1 0,0 0 0,0-1 0,0 1 0,7 0 0,-5-1-2,0 0 1,0-1-1,-1 0 1,1 0-1,0 0 1,0-1-1,0 0 0,0-1 1,0 1-1,-1-1 1,11-5-1,-13 5 1,1-1 1,-1-1-1,0 1 0,0-1 0,0 1 0,0-1 0,0 0 1,-1 0-1,0-1 0,0 1 0,0-1 0,0 0 0,-1 0 1,0 0-1,3-7 0,0-6 1,0 0 0,-1-1 0,-1 1 0,2-30 0,-5-78 0,-1 63 0,2 46-1,0 13 4,-1-1-1,1 1 1,-1 0-1,0-1 1,0 1-1,-1-1 1,1 1-1,-1 0 1,0 0-1,0-1 1,-1 1-1,-1-4 1,3 8-3,0 0 0,0 0 0,0-1 0,-1 1 0,1 0-1,0 0 1,0 0 0,0 0 0,0 0 0,-1 0 0,1 0 0,0-1 0,0 1 0,0 0 0,-1 0 0,1 0-1,0 0 1,0 0 0,0 0 0,-1 0 0,1 0 0,0 0 0,0 0 0,-1 0 0,1 0 0,0 0 0,0 0-1,0 0 1,-1 0 0,1 1 0,0-1 0,0 0 0,0 0 0,0 0 0,-1 0 0,1 0 0,0 0 0,0 1-1,0-1 1,0 0 0,0 0 0,-1 0 0,1 0 0,0 0 0,0 1 0,0-1 0,0 0 0,0 0 0,0 0-1,0 1 1,0-1 0,0 0 0,0 0 0,0 0 0,0 1 0,-1-1 0,2 0 0,-5 19-3,1-1 0,0 1 0,2 0 0,0-1 0,3 31 0,0-1 21,-2-32-18,0 1 1,2 0 0,0 0 0,0 0 0,2-1 0,6 19-1,-8-30 0,-1-1 0,1 0 0,0 1 0,0-1 0,0 0 0,1 0 0,0 0 0,-1-1 0,1 1 0,1-1 0,-1 1 0,0-1 0,1 0 0,0 0 0,-1-1 0,1 1 0,0-1 0,0 0 0,1 0 0,-1 0 0,0 0 0,1-1 0,-1 0 0,1 0 0,0 0 0,8 0 0,-2 0 0,0-1 0,0 0 0,0-1 0,0-1 0,0 0 0,-1 0 0,1-1 0,16-6 0,-20 5 0,0 0 0,0 0 0,0-1 0,0 0 0,-1 0 0,0-1 0,0 1 0,0-1 0,-1-1 0,0 1 0,0-1 0,4-8 0,-2 2 0,-1 1 0,-1-1 0,0-1 0,0 1 0,-1-1 0,-1 0 0,0 0 0,0-17 0,0-18 0,-5-51 0,0 27 0,2 37 0,-1-1 0,-3 1 0,-1-1 0,-9-35 0,4 53 0,10 18 0,0 1 0,0 0 0,-1 0 0,1 0 0,0 0 0,-1 0 0,1 0 0,0 0 0,0 0 0,-1 0 0,1 1 0,0-1 0,0 0 0,-1 0 0,1 0 0,0 0 0,0 0 0,-1 0 0,1 0 0,0 1 0,0-1 0,-1 0 0,1 0 0,0 0 0,0 1 0,0-1 0,0 0 0,-1 0 0,1 1 0,0-1 0,0 0 0,0 0 0,0 1 0,0-1 0,0 0 0,0 0 0,-1 1 0,-8 38 0,2 71 0,7 151 0,3-223 0,1 0 0,10 41 0,-11-65 0,0 0 0,2 0 0,0 0 0,0-1 0,1 0 0,1 0 0,0 0 0,16 20 0,-20-29 0,1-1 0,-1 0 0,1 0 0,0-1 0,-1 1 0,1-1 0,0 0 0,0 0 0,1 0 0,-1 0 0,0-1 0,1 1 0,-1-1 0,1 0 0,-1-1 0,1 1 0,-1-1 0,1 0 0,0 0 0,-1 0 0,1-1 0,-1 0 0,1 1 0,-1-2 0,1 1 0,-1 0 0,0-1 0,1 0 0,-1 0 0,0 0 0,0-1 0,-1 1 0,1-1 0,0 0 0,-1 0 0,0 0 0,1 0 0,-1-1 0,-1 1 0,4-6 0,-1-2 0,-1 1 0,0-1 0,-1 0 0,0 0 0,-1 0 0,2-21 0,-4-70 0,-1 67 0,1 23 0,-4-48 0,4 56 0,-1 0 0,1 1 0,-1-1 0,0 1 0,-1-1 0,1 1 0,-1-1 0,1 1 0,-1 0 0,0 0 0,0-1 0,0 1 0,-4-3 0,6 6 0,-1-1 0,0 0 0,1 1 0,-1-1 0,0 1 0,1-1 0,-1 1 0,0-1 0,0 1 0,0-1 0,0 1 0,1 0 0,-1-1 0,0 1 0,0 0 0,0 0 0,0 0 0,0 0 0,0 0 0,0 0 0,0 0 0,0 0 0,1 0 0,-1 0 0,0 0 0,0 1 0,-1-1 0,0 1 0,1 0 0,-1 1 0,1-1 0,-1 0 0,1 1 0,0-1 0,-1 1 0,1-1 0,0 1 0,0-1 0,0 1 0,-1 2 0,-2 5 0,1 1 0,0-1 0,-4 19 0,3-10 0,2 0 0,0 0 0,1 0 0,1 0 0,4 32 0,-4-45 0,1 0 0,0 0 0,0 0 0,1 0 0,-1 0 0,1-1 0,0 1 0,0 0 0,1-1 0,-1 0 0,1 1 0,0-1 0,0 0 0,1-1 0,-1 1 0,1-1 0,-1 1 0,1-1 0,0 0 0,1 0 0,-1-1 0,0 1 0,1-1 0,-1 0 0,9 3 0,-4-3-1,1 0 0,-1 0 0,0-1 0,1-1 0,0 1 0,-1-1 0,1-1 0,-1 0 0,1 0 0,-1-1 0,0 0 0,1 0 0,-1-1 0,0-1 0,0 1 0,-1-2 0,1 1 0,-1-1 0,0 0 0,0-1 0,-1 0 0,1 0 0,-1 0 0,-1-1 0,1 0 0,-1-1 0,0 1 0,-1-1 0,0 0 0,0-1 0,6-15 0,-3 4 0,-1 0 0,-1-1 0,-1 0 0,-1 0-1,2-28 1,-1-109-7,-5 119 7,-1 12 6,0 1 1,-2-1-1,-11-50 0,14 75-4,0 0 0,-1 1 0,1-1 0,-1 1 0,1-1 0,-1 1 0,1-1 0,-1 1 0,0-1 0,0 1 0,0 0 0,0-1 0,0 1 0,0 0 0,0 0 0,0-1 0,-1 1 0,1 0 0,0 0 0,-1 1 0,1-1 0,0 0 0,-1 0 0,1 1-1,-1-1 1,0 1 0,-2-1 0,2 1-1,1 0 0,-1 0 0,0 1 0,0-1 0,1 1 0,-1-1 0,0 1 0,1 0 0,-1 0 0,0 0 0,1-1 0,-1 2 0,1-1 0,0 0 0,-1 0 0,1 0 0,0 1 0,0-1 0,0 0 0,-1 1 0,2-1 0,-1 1 0,0 0 0,0-1 0,0 3 0,-8 17 0,2 0 0,0 0 0,2 0 0,0 1 0,-2 29 0,-2 115 0,9-154 0,-1 17 0,-1 7 0,2 0 0,1 0 0,7 38 0,-6-64 0,0 0 0,0-1 0,1 1 0,1-1 0,-1 0 0,1 0 0,1 0 0,0-1 0,0 1 0,1-1 0,0 0 0,0-1 0,0 1 0,1-1 0,1-1 0,8 8 0,-10-10 0,0-1 0,0 1 0,0-1 0,0 0 0,1-1 0,-1 0 0,1 0 0,0 0 0,-1-1 0,1 0 0,0 0 0,0 0 0,0-1 0,0 0 0,0-1 0,0 1 0,-1-1 0,13-4 0,-9 2 0,-1-1 0,1 0 0,-1 0 0,0-1 0,0 0 0,-1 0 0,1-1 0,-1-1 0,-1 1 0,1-1 0,-1 0 0,7-9 0,-6 4 0,0 1 0,0-1 0,-2 0 0,1 0 0,-2-1 0,1 0 0,-2 0 0,0 0 0,3-17 0,-2-4 0,-1-1 0,-1-52 0,-3 87 0,0-1 0,0 0 0,0 1 0,0-1 0,0 0 0,0 1 0,0-1 0,-1 0 0,1 1 0,0-1 0,0 0 0,0 1 0,-1-1 0,1 0 0,0 1 0,-1-1 0,1 1 0,0-1 0,-1 0 0,1 1 0,-1-1 0,1 1 0,-1-1 0,1 1 0,-1 0 0,1-1 0,-1 1 0,0-1 0,1 1 0,-1 0 0,0 0 0,1-1 0,-1 1 0,0 0 0,1 0 0,-2 0 0,0 0 0,1 0 0,0 0 0,0 1 0,0-1 0,-1 0 0,1 1 0,0-1 0,0 1 0,0 0 0,0-1 0,0 1 0,0 0 0,0-1 0,0 1 0,0 0 0,0 0 0,0 0 0,0 0 0,1 0 0,-1 0 0,0 0 0,0 2 0,-3 6 0,1 1 0,0-1 0,0 0 0,1 1 0,0 0 0,1 0 0,0 14 0,3 75 0,-1-83 0,0-8 0,-1 0 0,2 0 0,-1 0 0,1 0 0,1 0 0,-1 0 0,1 0 0,0-1 0,1 1 0,0-1 0,0 0 0,9 11 0,-9-13 0,1-1 0,-1 1 0,1-1 0,0 0 0,0 0 0,0-1 0,1 1 0,-1-1 0,1-1 0,0 1 0,0-1 0,0 0 0,0 0 0,0 0 0,0-1 0,0 0 0,7 0 0,-11-1-1,5 1-2,-1-1 1,0 0-1,1 0 0,-1-1 1,8-1-1,-12 2-6,-1-1 0,1 1 0,0-1 1,0 0-1,-1 0 0,1 0 0,-1 0 0,1 0 1,-1 0-1,1 0 0,-1-1 0,0 1 0,1 0 1,-1-1-1,0 1 0,0-1 0,0 1 0,0-1 1,0 0-1,0 1 0,0-4 0,8-34-436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22:50.24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115 48 32351,'0'-3'10,"-1"1"1,0-1 0,0 1-1,0-1 1,0 1 0,0 0 0,-1-1-1,1 1 1,-1 0 0,0 0-1,1 0 1,-1 0 0,0 0-1,0 1 1,0-1 0,0 0-1,0 1 1,-1-1 0,1 1-1,0 0 1,-1 0 0,1 0-1,-1 0 1,1 1 0,-1-1-1,0 0 1,1 1 0,-1 0-1,0 0 1,1 0 0,-1 0-1,1 0 1,-1 0 0,0 1-1,-2 0 1,3-1-11,1 1 0,-1 0 0,0 0 0,1 0 0,-1 0 0,1 0 0,-1 1 0,1-1 0,0 0 0,0 0 0,-1 1 0,1-1 0,0 1 0,0 0 0,0-1 0,1 1 0,-1-1 0,0 1 0,0 0 0,1 0 0,-1-1 0,1 1 0,0 0 0,0 0 0,-1 2 0,-2 55 0,3-50 0,1-5 1,-1 0 0,0 0 1,1-1-1,-1 1 0,1 0 0,0-1 0,0 1 0,1-1 1,-1 1-1,1-1 0,-1 0 0,1 1 0,0-1 0,1 0 1,-1 0-1,0 0 0,1-1 0,0 1 0,-1-1 0,1 1 1,0-1-1,0 0 0,0 0 0,1 0 0,6 2 1,-3-1-2,1 0 0,-1-1 0,1 0 0,0-1 0,0 1 0,0-1 0,0-1 1,0 0-1,0 0 0,0-1 0,13-2 0,-18 2 0,1 0 0,-1 0 0,0-1 0,1 0 0,-1 1 0,0-1 0,0 0 0,0-1 0,0 1 0,0-1 0,-1 1 0,1-1 0,-1 0 0,0 0 0,0 0 0,0 0 0,0 0 0,0 0 0,0 0 0,-1-1 0,0 1 0,0-1 0,0 1 0,0-1 0,0 0 0,-1 1 0,1-5 0,-1 4 0,1 0 0,-1 0 0,0 0 0,0 1 0,0-1 0,-1 0 0,1 0 0,-1 0 0,0 0 0,0 1 0,0-1 0,-1 0 0,1 1 0,-1-1 0,0 1 0,0 0 0,0-1 0,0 1 0,-1 0 0,1 0 0,-1 1 0,0-1 0,0 0 0,0 1 0,-6-4 0,-1 2-36,-1 1 1,-1 1-1,1 0 1,0 0-1,0 1 1,-1 1-1,1 0 0,-19 2 1,11-1-259,-34 2-1493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7:10.3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18 188 32559,'-1'0'7,"0"1"1,0 0-1,0 0 1,1 0-1,-1 0 0,0 0 1,1 1-1,-1-1 1,0 0-1,1 0 0,0 0 1,-1 0-1,1 1 1,0-1-1,-1 0 0,1 0 1,0 1-1,0-1 1,0 0-1,0 3 0,0-1-2,-4 22-5,2-1 0,1 1 0,0-1 0,7 47 0,-5-68 1,0 0 0,0 1 0,0-1 0,1 0 0,0 0 0,0 0 1,0 0-1,0-1 0,0 1 0,0 0 0,1-1 0,-1 0 0,1 1 0,0-1 0,3 2 0,-5-3 0,1 0 0,-1 0-1,1-1 1,-1 1 0,1 0 0,-1-1-1,1 1 1,-1-1 0,1 0 0,0 1-1,-1-1 1,1 0 0,0 0-1,-1 0 1,1 0 0,0 0 0,-1 0-1,1-1 1,0 1 0,-1-1 0,1 1-1,-1-1 1,1 1 0,-1-1-1,1 0 1,-1 0 0,1 0 0,-1 0-1,0 0 1,1 0 0,-1 0 0,0 0-1,0 0 1,1-2 0,6-9 0,0 1 0,-1-1 0,-1-1 0,0 1-1,6-20 1,18-74-1,-14 45 0,-15 57 0,4-14-6,0 0 1,2 0-1,16-32 0,-21 46 6,0 0-1,1 1 1,-1-1-1,1 1 1,0-1-1,0 1 1,0 0-1,0 0 1,1 0-1,-1 1 1,1-1-1,0 1 1,-1 0-1,1 0 1,0 0-1,0 0 0,0 1 1,1-1-1,-1 1 1,0 0-1,1 1 1,7-1-1,-11 1 1,1 0-1,-1 0 0,0 0 0,1 1 0,-1-1 1,0 1-1,1-1 0,-1 1 0,0-1 0,1 1 1,-1 0-1,0-1 0,0 1 0,0 0 1,0 0-1,0 0 0,0 0 0,0 0 0,0 0 1,1 2-1,0 1-1,1 0 1,-1 0 0,0 1-1,0-1 1,0 1-1,1 5 1,0 3 0,-1 1 0,0 0 1,0 21-1,-1-47 2,-1 6 0,0 0 0,0 0 0,0 0 1,-1-1-1,0 1 0,-2-9 0,2 12 0,0 1-1,0 0 0,-1 0 0,1 0 1,0 0-1,-1 0 0,1 0 1,-1 0-1,1 1 0,-1-1 0,0 0 1,0 1-1,0 0 0,0-1 0,0 1 1,0 0-1,0 0 0,0 0 1,0 0-1,-1 0 0,1 1 0,0-1 1,-4 0-1,2 0 0,0 1 0,0 0 0,0-1 0,0 2 0,0-1 0,0 0 0,0 1 0,0-1 0,0 1 0,1 0 0,-1 1 0,0-1 0,1 0 0,-1 1 0,0 0 0,1 0 0,0 0 0,0 0 0,-1 1 0,1-1 0,0 1 0,1 0 0,-1 0 0,1 0 0,-1 0 1,1 0-1,0 1 0,0-1 0,0 1 0,-2 5 0,-2 6-1,0 0 1,2 1-1,0-1 1,0 1-1,1 0 1,0 22-1,1-19-1,1 0 0,1 0 0,1 0 0,1-1 0,0 1 0,8 29 0,-9-44 2,1 1 0,0 0 0,0-1 0,0 1 0,0-1 1,1 1-1,0-1 0,0 0 0,0 0 0,0-1 0,1 1 0,-1-1 0,1 1 1,0-1-1,0 0 0,0 0 0,0-1 0,1 1 0,-1-1 0,1 0 0,0 0 1,-1-1-1,1 1 0,0-1 0,0 0 0,0 0 0,0-1 0,0 0 0,7 0 1,-8 0-1,-1-1 1,1 1-1,-1-1 1,0 0 0,1-1-1,-1 1 1,0 0-1,0-1 1,1 0 0,-1 0-1,0 0 1,-1 0-1,1 0 1,0 0 0,-1-1-1,1 1 1,-1-1-1,0 0 1,0 0 0,0 0-1,0 0 1,0 0-1,2-7 1,3-6-1,-1 0 1,-1 0-1,6-29 1,0-26 19,1-139 0,-12 250-36,-1 3 10,8 74-1,-5-106 8,-1 0-1,2 1 0,-1-2 0,2 1 0,0 0 0,0 0 0,0-1 0,2 0 1,-1 0-1,1 0 0,13 15 0,-17-23-24,0 0 1,0 0-1,0 0 1,1 0-1,-1-1 0,0 1 1,1-1-1,-1 0 0,1 1 1,-1-1-1,1 0 1,0-1-1,-1 1 0,1 0 1,0-1-1,-1 1 1,1-1-1,0 0 0,4 0 1,11 0-1346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22:50.62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0 32175,'0'2'256,"0"0"-48,27 2-144,16-4-32,14 0 0,5 0-32,-6 0 0,-11 0 0,-16 0-64,-19 0-448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22:51.01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178 73 32479,'0'-3'17,"0"-1"1,0 1-1,0 0 1,0-1-1,-1 1 0,1 0 1,-1 0-1,0-1 1,0 1-1,0 0 0,0 0 1,-1 0-1,1 0 1,-3-3-1,2 5-16,0-1 0,1 1 0,-1 0 1,0 0-1,0 0 0,0 0 0,0 0 0,0 0 1,-1 1-1,1-1 0,0 1 0,0-1 0,0 1 0,-1 0 1,1 0-1,0 0 0,0 0 0,-1 0 0,1 1 0,0-1 1,0 1-1,-4 1 0,2-1-1,0 1 0,-1-1 0,1 1 0,1 0 0,-1 1 1,0-1-1,0 1 0,1-1 0,0 1 0,-1 0 0,1 0 0,0 1 0,1-1 0,-1 1 0,0-1 0,1 1 0,0 0 1,0 0-1,0 0 0,0 0 0,1 0 0,0 0 0,-1 6 0,-1 2-4,0 0 1,1 0-1,1 0 1,0 0-1,1 0 1,0 0-1,2 18 0,-1-27 4,0 0 0,-1 0 0,1 0-1,0-1 1,0 1 0,1 0 0,-1 0 0,0-1-1,1 1 1,0 0 0,0-1 0,-1 0 0,1 1-1,1-1 1,-1 0 0,0 0 0,1 0 0,-1 0-1,1-1 1,-1 1 0,1-1 0,0 1 0,-1-1-1,1 0 1,0 0 0,0 0 0,3 0 0,8 1 0,0 0 0,-1-1 0,1 0 0,22-3 0,-34 2 0,2 0 1,0 0 0,0 0 0,0-1 0,0 0 0,0 0 0,-1 0 0,1 0 0,0 0 0,0-1 1,-1 0-1,1 0 0,-1 0 0,1 0 0,-1 0 0,0-1 0,0 1 0,0-1 0,0 0 0,0 0 0,-1 0 0,1 0 0,-1-1 0,0 1 0,0-1 0,0 1 0,0-1 0,-1 0 0,1 0 1,0-7-1,0 5-1,-2 0 0,1 0 0,-1-1 0,0 1 0,0 0 0,-1 0 0,1-1 0,-1 1 0,-1 0 0,1 0 0,-1 0 0,0 0 0,-1 0 0,1 1 0,-1-1 0,0 1 0,-1-1 0,-6-7 0,3 5 1,0 1 0,-1 1-1,1-1 1,-1 1 0,-1 1 0,1-1 0,-1 1 0,0 1-1,-18-7 1,21 9-10,1 0 1,0 1-1,-1 0 0,1 0 0,-1 0 0,1 0 1,-1 1-1,0 0 0,1 0 0,-1 1 0,1-1 0,-1 1 1,1 1-1,-1-1 0,1 1 0,0 0 0,-1 0 1,1 0-1,-7 5 0,-18 22-479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22:54.95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5 450 32399,'-5'-75'307,"25"95"-294,-9-6-11,-1 0 0,0 2 0,-2-1 0,0 1 0,0 0 0,-1 1-1,-2-1 1,8 33 0,-6-9 7,-2 0-1,1 77 1,-5-147-9,2 1 1,1 0-1,1 0 1,2 0-1,0 1 1,2 0-1,2 0 1,0 1-1,2 0 1,21-33-1,-30 53 0,1-1 0,0 1 0,1-1 0,0 2 0,0-1 0,0 1 0,1 0 0,0 0 0,15-9 0,-21 14 0,-1 1 0,1 0 0,-1-1 0,1 1 0,-1 0 0,1-1 0,-1 1 0,1 0 0,-1 0 0,1 0 0,-1 0 0,1-1 0,0 1 0,-1 0 0,1 0 0,-1 0 0,1 0 0,-1 0 0,1 0 0,0 1 0,-1-1 0,1 0 0,-1 0 0,1 0 0,-1 0 0,1 1 0,-1-1 0,1 0 0,-1 1 0,1-1 0,-1 0 0,1 1 0,-1-1 0,1 0 0,-1 1 0,0-1 0,1 1 0,-1-1 0,0 1 0,1-1 0,-1 1 0,0-1 0,0 1 0,1-1 0,-1 1 0,0 0 0,0-1 0,0 2 0,2 33 0,-2-25 0,0 317 0,0-327 0,1 1 0,-1-1 0,0 0 0,0 0 0,0 0 0,1 0 0,-1 0 0,0 1 0,0-1 0,1 0 0,-1 0 0,0 0 0,1 0 0,-1 0 0,0 0 0,0 0 0,1 0 0,-1 0 0,0 0 0,0 0 0,1 0 0,-1 0 0,0 0 0,1 0 0,-1 0 0,0 0 0,0 0 0,1 0 0,-1-1 0,0 1 0,0 0 0,1 0 0,-1 0 0,0 0 0,0 0 0,0-1 0,1 1 0,-1 0 0,0 0 0,0-1 0,0 1 0,0 0 0,1 0 0,-1-1 0,5-7 0,0 0 0,-1 0 0,0-1 0,0 0 0,-1 1 0,0-1 0,3-16 0,3-6 0,3-7 0,26-76 0,-32 99 0,1 0 0,0 1 0,1-1 0,1 2 0,12-16 0,1 10 0,-22 19 0,1-1 0,-1 1 0,1 0 0,-1 0 0,0-1 0,1 1 0,-1 0 0,1 0 0,-1 0 0,1 0 0,-1 0 0,1 0 0,-1 0 0,1 0 0,-1 0 0,1 0 0,-1 0 0,1 0 0,-1 0 0,1 0 0,-1 0 0,1 0 0,-1 0 0,1 1 0,-1-1 0,1 0 0,-1 0 0,0 1 0,1-1 0,-1 0 0,1 0 0,-1 1 0,0-1 0,1 1 0,-1-1 0,0 0 0,0 1 0,1-1 0,-1 1 0,0-1 0,0 1 0,1-1 0,-1 0 0,0 1 0,0-1 0,0 1 0,0-1 0,0 1 0,0-1 0,0 1 0,0-1 0,0 1 0,0-1 0,0 1 0,0 0 0,1 128 0,-3-85 0,7 68 0,-5-108 0,1 1 0,0-1 0,0 0 0,0 0 0,1 0 0,-1 0 0,1 0 0,0 0 0,0 0 0,1 0 0,-1-1 0,1 1 0,-1-1 0,1 1 0,6 4 0,-4-5 0,0 1 0,1 0 0,0-1 0,-1 0 0,1-1 0,0 1 0,0-1 0,1 0 0,10 2 0,-4-3 0,-1 0 0,1 0 0,-1-1 0,1 0 0,-1-1 0,1-1 0,-1 0 0,0-1 0,1 0 0,17-7 0,-22 6 0,-1 0 0,0 0 0,0-1 0,-1 0 1,0 0-1,1 0 0,-2-1 0,1 0 0,-1 0 0,1-1 0,-2 1 0,1-1 0,-1 0 1,0 0-1,0-1 0,-1 1 0,3-11 0,-2 5-3,-1 0 0,0 0 0,-1-1 1,0 1-1,-1-1 0,-1 0 0,0 1 0,0-1 0,-5-20 0,4 29 3,0 0 0,0 1-1,-1-1 1,0 1 0,0-1 0,0 1-1,0-1 1,-1 1 0,1 0-1,-1 0 1,0 0 0,0 1-1,-1-1 1,1 1 0,-1 0 0,0 0-1,1 0 1,-2 0 0,1 0-1,-6-2 1,1 1 1,0 1-1,-1 0 1,0 0 0,1 1 0,-1 1-1,0-1 1,0 1 0,-17 1-1,25 0 2,-1 1-1,1-1 1,-1 0-1,1 1 1,0-1-1,-1 1 1,1 0-1,0 0 0,0 0 1,0 0-1,-1 0 1,1 0-1,0 0 1,0 1-1,1-1 1,-1 1-1,0 0 1,-2 2-1,1 0-2,1 0 1,-1 0-1,1 0 0,0 0 1,0 0-1,1 1 0,-1-1 1,1 0-1,-1 7 0,1 0-2,0-1 0,0 0 0,1 1 1,1-1-1,0 1 0,0-1 0,1 0 0,4 14 0,-3-15 3,1 0 0,1-1 0,-1 0 0,1 0 0,1 0 0,-1-1 0,1 1 0,1-2 0,-1 1 0,1 0 0,0-1 0,1-1 0,-1 1 0,1-1 0,0 0 0,1-1 0,-1 0 0,1 0 0,0-1 0,-1 0 0,1-1 0,11 2 0,-15-3 0,1-1 0,-1 0 0,0 0 0,1 0 0,-1-1 0,0 1 0,1-1 0,-1-1 0,0 1 0,0-1 0,0 0 0,5-2 0,-7 2 0,-1-1 0,1 1 0,-1-1 0,1 1 0,-1-1 0,0 0 0,0 0 0,0 0 0,-1 0 0,1 0 0,-1 0 0,1 0 0,-1 0 0,0-1 0,0 1 0,-1-1 0,1 1 0,-1 0 0,0-8 0,4-108 16,-4 106-14,-1 1 0,0-1 0,-1 1 0,-1 0 0,0-1 0,0 1 0,-8-16 0,11 28-2,0 0 0,0 0 0,0 1 0,0-1 0,-1 0 0,1 0 0,0 0 0,0 0 0,0 0 0,0 0 0,0 0 0,0 0 0,0 0 0,0 1 0,0-1 0,-1 0 0,1 0 0,0 0 0,0 0 0,0 0 0,0 0 0,0 0 0,0 0 0,-1 0 0,1 0 0,0 0 0,0 0 0,0 0 0,0 0 0,0 0 0,0 0 0,-1 0 0,1 0 0,0 0 0,0 0 0,0 0 0,0 0 0,0 0 0,0 0 0,0-1 0,-1 1 0,1 0 0,0 0 0,0 0 0,0 0 0,0 0 0,0 0 0,0 0 0,0 0 0,0 0 0,0-1 0,0 1 0,0 0 0,0 0 0,-1 0 0,1 0 0,0 0 0,-1 13 0,-1 40 1,7 68 0,-3-102-4,1-1-1,0 1 0,2-1 1,0 0-1,1 0 1,0-1-1,14 25 0,-19-40 4,0 0 0,0 0 0,0 0 0,0 0-1,0-1 1,1 1 0,-1 0 0,1-1 0,-1 1-1,1-1 1,0 1 0,0-1 0,-1 0 0,1 0-1,0 0 1,0 0 0,0 0 0,0 0 0,0 0 0,0-1-1,1 1 1,-1-1 0,0 0 0,0 1 0,0-1-1,1 0 1,-1 0 0,0 0 0,0-1 0,0 1-1,0 0 1,4-2 0,-2 0 0,0 1 1,0-2-1,0 1 1,-1 0-1,1-1 1,0 1-1,-1-1 0,0 0 1,0-1-1,0 1 1,0 0-1,0-1 0,0 1 1,3-8-1,6-17 5,0 0 0,-2-1 0,-1 0 0,-1 0 0,7-53 0,2-157-10,-16 204 7,1-18-2,5-68 0,-4 169 0,0-19 0,28 338 0,-29-341 0,9 78 0,-9-94 0,0 0 0,1 0 0,0 0 0,0-1 0,1 1 0,0-1 0,11 16 0,-15-24 0,1 0 0,-1 0 0,1 0 0,-1 0 0,1 0 0,0 0 0,-1 0 0,1 0 0,0 0 0,0-1 0,0 1 0,-1 0 0,1-1 0,0 1 0,0 0 0,0-1 0,0 1 0,0-1 0,0 0 0,0 1 0,0-1 0,0 0 0,0 1 0,1-1 0,-1 0 0,0 0 0,0 0 0,0 0 0,0 0 0,0 0 0,0 0 0,0-1 0,1 1 0,-1 0 0,0-1 0,0 1 0,0 0 0,0-1 0,0 0 0,1 0 0,1-2 0,0 0 0,-1 0 0,0 0 0,1 0 0,-1 0 0,0 0 0,-1-1 0,1 1 0,0-1 0,1-6 0,22-80 0,-18 55 0,2 2 0,2 0 0,1 0 0,1 0 0,27-46 0,-37 74 0,0 0 0,1 1 0,-1-1 0,1 1 0,0 0 0,0 0 0,0 0 0,1 1 0,0-1 0,-1 1 0,1 0 0,0 0 0,0 1 0,1-1 0,-1 1 0,0 0 0,1 1 0,-1-1 0,1 1 0,0 0 0,-1 1 0,1-1 0,7 1 0,-11 1 0,0-1 0,0 0-1,1 1 1,-1-1 0,0 1 0,0 0 0,0 0-1,0 0 1,0 0 0,0 0 0,0 0-1,0 0 1,0 1 0,0-1 0,-1 1 0,1-1-1,0 1 1,-1 0 0,1-1 0,-1 1 0,0 0-1,0 0 1,0 0 0,0 0 0,0 0 0,0 0-1,0 1 1,-1-1 0,1 0 0,-1 0-1,1 4 1,1 8-6,0 1 0,-1 0 0,-1 24 0,0-33 5,-2 8 2,0-1-1,0 0 1,-1 1 0,-1-1 0,0 0-1,-7 14 1,6-17 1,1 0 0,0 1 1,0-1-1,2 1 0,-1 0 0,1 0 0,1 0 0,0 0 1,1 22-1,0-31-3,1 0 0,-1 0 0,1-1 0,0 1 0,0 0-1,0 0 1,0-1 0,0 1 0,1 0 0,-1-1 0,0 1 0,1-1 0,-1 0 0,1 0 0,0 1 0,-1-1 0,1 0 0,0 0 0,0 0 0,-1 0 0,1-1 0,0 1 0,0-1 0,0 1 0,0-1 0,0 1 0,2-1 0,10 2 2,0-1 0,25 0 1,-30-1-4,0 0 2,-1 0 0,1-1 0,0 0 0,0 0 0,-1-1 0,1 0 0,0-1 0,-1 1 0,0-2 0,0 1 0,0-1 0,0-1 0,-1 1 0,1-1 0,-1 0 0,0-1 0,-1 0 0,1 0 0,-1-1 0,-1 1 0,1-1 0,-1 0 0,0-1 0,0 1 0,-1-1 0,6-15 0,-3 0 0,0 0 1,-2-1-1,0 0 1,-2-1-1,0 1 1,-2-1-1,-2-33 1,1 43 0,-6 71 26,6-54-27,-1 30 0,2 1 0,2-1 0,9 51 0,-10-75 0,0 0 0,0 0 0,1 0 0,0-1 0,0 1 0,1-1 0,0 1 0,0-1 0,1 0 0,0-1 0,0 1 0,0-1 0,1 0 0,0 0 0,0-1 0,1 0 0,0 0 0,0 0 0,13 6 0,-18-10 0,1 0 0,0 1 0,-1-1 0,1 0 0,0-1 0,0 1 0,-1 0 0,1-1 0,0 0 0,0 1 0,0-1 0,0 0 0,0 0 0,0-1 0,0 1 0,-1-1 0,1 1 0,0-1 0,0 0 0,-1 0 0,1 0 0,0-1 0,-1 1 0,1 0 0,-1-1 0,0 0 0,1 0 0,-1 1 0,0-1 0,0-1 0,0 1 0,0 0 0,0 0 0,-1-1 0,1 1 0,-1-1 0,2-4 0,4-9 0,-1-1 0,0 0 0,-2-1 0,6-35 0,-6 27 0,1 2 1,1-11-3,16-48 0,-20 74-1,2 0 0,-1 0 1,1 1-1,1-1 1,0 1-1,0 0 0,0 1 1,1-1-1,0 1 1,11-10-1,-13 14 1,1 1 0,0-1 0,0 1-1,0 0 1,0 0 0,0 0 0,1 1 0,-1 0 0,0 0-1,8-1 1,-10 2-1,-1-1-1,1 1 0,-1 0 1,1 0-1,0 0 0,-1 0 0,1 0 1,-1 1-1,1-1 0,-1 1 1,1 0-1,-1-1 0,1 1 1,-1 1-1,1-1 0,-1 0 1,0 0-1,0 1 0,1-1 1,-1 1-1,0 0 0,-1-1 1,3 4-1,-5-3 8,0-1 0,-1 1 0,0-1 0,1 1 0,-1-1 0,0 0 0,0 1 0,0-1 0,1 0 0,-1 0-1,-1-1 1,1 1 0,-2 1 0,0-1 5,-6 4-6,1-1 0,0 1 1,0 1-1,0-1 0,1 2 0,0-1 0,0 1 1,1 0-1,-1 1 0,2 0 0,-1 0 0,1 0 1,0 1-1,1 0 0,0 0 0,0 0 0,1 1 1,1-1-1,-1 1 0,1 0 0,1 0 0,0 0 1,0 1-1,1 16 0,0-14-3,0 1 0,2 0 0,-1 0 0,2-1 0,4 21 0,-4-29 0,-1 0 0,1 0 0,0-1 0,1 1 0,-1-1 0,1 0 0,0 0 0,0 0 0,0 0 0,0 0 0,1-1 0,-1 1 0,1-1 0,0 0 0,0 0 0,0 0 0,1-1 0,6 4 0,0-2-2,0 0 1,0-1-1,1 0 0,-1-1 1,1 0-1,21 0 1,71-5-23,-96 2 23,0 0 0,-1 0 0,1-1-1,-1 0 1,1 0 0,-1-1 0,0 1 0,0-2-1,0 1 1,0-1 0,0 0 0,-1-1 0,9-7-1,-8 5 1,0-1 0,0 0 0,-1 0 0,0 0 0,0-1-1,-1 0 1,0 0 0,-1-1 0,4-10 0,-1-5 2,-1-1 1,0 1-1,-3-1 1,0 0 0,-1 0-1,-1 0 1,-4-32-1,2 49 1,0 0 0,-1 0 0,0 0 0,-5-13 0,7 20-1,-1 0-1,1 0 0,-1 0 1,0 0-1,0 1 0,0-1 1,0 0-1,0 1 0,0-1 1,-1 0-1,1 1 0,0 0 0,-1-1 1,1 1-1,-1 0 0,0 0 1,1 0-1,-1 0 0,0 0 1,0 0-1,0 0 0,1 1 1,-1-1-1,0 0 0,0 1 1,-3-1-1,4 2 0,0-1 0,-1 0 0,1 0 0,0 1 0,0-1 0,0 1 0,-1-1 0,1 1 0,0-1 0,0 1 0,0 0 0,0 0 0,0-1 0,0 1 0,0 0 0,0 0 0,0 0 0,1 0 0,-1 0 0,0 0 0,1 0 0,-1 0 0,0 1 0,1-1 0,-1 0 0,1 0 0,0 0 0,-1 1 0,1 1 0,-6 44 0,6-39 0,-1 6-3,-2 43-1,5 77-1,-1-118 6,1-1 0,0 0 0,1 0 0,1-1 1,0 1-1,1-1 0,0 1 0,1-1 0,1-1 0,12 19 0,-17-29-1,0 0 1,1 0-1,0 0 1,-1 0-1,1 0 1,0 0-1,0-1 1,1 0-1,-1 1 1,0-1-1,1 0 0,-1-1 1,1 1-1,0-1 1,0 1-1,-1-1 1,1 0-1,0-1 1,0 1-1,0-1 1,0 1-1,0-1 0,0 0 1,0-1-1,0 1 1,0-1-1,0 0 1,0 1-1,-1-2 1,6-1-1,0-1 2,0-1-1,0 1 1,0-2 0,-1 0-1,0 0 1,0 0-1,0-1 1,-1 0 0,0 0-1,10-15 1,1-6-7,-2-2 1,-1 0-1,-1-1 0,-1-1 1,-2 0-1,7-36 0,26-68 6,-43 133-1,0 0 0,1 0 0,0 0 0,-1 0 0,1 0 1,0 0-1,0 0 0,4-3 0,-5 6 0,-1-1-1,1 1 1,0-1 0,-1 1-1,1-1 1,0 1 0,0 0-1,0-1 1,-1 1 0,1 0-1,0 0 1,0-1-1,0 1 1,-1 0 0,1 0-1,0 0 1,0 0 0,0 0-1,0 0 1,0 0 0,-1 1-1,1-1 1,0 0 0,0 0-1,0 1 1,-1-1 0,1 0-1,0 1 1,0-1 0,-1 1-1,1-1 1,0 1 0,-1-1-1,1 1 1,0-1 0,-1 1-1,1 0 1,-1-1 0,1 1-1,-1 0 1,1 0 0,6 10 1,0 1 0,0-1 1,-2 1-1,1 0 0,-1 0 1,-1 1-1,5 24 0,-3-7 9,-2 1 0,1 41 0,-5-59-9,0 0-1,-1 0 1,0 0 0,-1 0 0,0-1 0,-5 15-1,4-18 0,-1-1 0,0 1 0,0-1 0,-1 0 0,0-1 0,-1 1 0,1-1 0,-1 0 0,-10 8 0,6-5-19,0-1 0,-1 0 0,0 0 0,-1-1 0,0-1 0,0 0 1,-1 0-1,1-2 0,-1 1 0,-23 5 0,-23-4-701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22:55.33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183 34 32623,'-10'-4'3,"0"0"0,0 0-1,0 1 1,0 1 0,0-1 0,0 2 0,-1-1 0,1 2 0,-1-1-1,1 1 1,-12 2 0,19-2-2,1 0-1,0 0 0,0 0 0,1 0 0,-1 1 0,0-1 0,0 1 0,0-1 1,0 1-1,1-1 0,-1 1 0,0 0 0,0 0 0,1 0 0,-1 0 0,1 0 1,-1 0-1,1 1 0,-1-1 0,1 0 0,0 1 0,0-1 0,0 1 0,-1-1 0,2 1 1,-1 0-1,0-1 0,0 1 0,0 0 0,1 0 0,-1-1 0,1 1 0,-1 0 1,1 0-1,0 0 0,0 2 0,0 0 0,0 0 1,0 0 0,0 0-1,1 0 1,0 1-1,0-1 1,0 0-1,0-1 1,0 1 0,1 0-1,0 0 1,0 0-1,0-1 1,0 1-1,6 5 1,-1-2 1,1 0-1,0-1 1,0 0-1,1-1 1,0 0 0,0 0-1,0-1 1,1 0-1,-1 0 1,1-1 0,0-1-1,0 0 1,0 0-1,0 0 1,0-2 0,0 1-1,0-1 1,1-1-1,10-1 1,-19 1-1,0 0 0,0 0 0,0-1 0,0 1 0,0-1 0,0 1 0,0-1 0,0 0 0,0 1 0,-1-1 0,1 0 0,-1 0 0,1 0 0,-1-1 0,0 1 0,0 0 0,0 0 0,0-1 0,0 1 0,-1 0 0,1-1 0,-1 1 0,1-1 0,-1-4 0,1-1 0,-1 0 0,1 0 0,-1 0 0,-1 0 0,0 0 0,-2-13 0,1 18 0,0-1-1,0 0 1,0 1 0,0-1-1,0 1 1,-1 0-1,0 0 1,1 0 0,-1 0-1,0 0 1,0 0 0,-1 1-1,1 0 1,0 0-1,-1-1 1,0 2 0,1-1-1,-1 0 1,0 1 0,0 0-1,0 0 1,-4-1 0,-2 0-32,1 1 0,-1-1 1,1 2-1,-1-1 0,1 1 1,-1 1-1,1 0 0,-18 4 1,-18 15-749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22:55.66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0 32431,'0'0'160,"8"0"-80,29 0-48,15 0-32,11 0 0,9 0-16,2 0-224,-2 0-1489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22:56.01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118 7 28669,'0'-1'88,"0"1"0,0 0 1,0 0-1,0-1 0,0 1 0,0 0 0,1-1 0,-1 1 1,0 0-1,0 0 0,0-1 0,0 1 0,1 0 0,-1 0 1,0-1-1,0 1 0,0 0 0,1 0 0,-1 0 0,0 0 0,0-1 1,1 1-1,-1 0 0,0 0 0,1 0 0,-1 0 0,0 0 1,0 0-1,1 0 0,-1 0 0,0 0 0,1-1 0,-1 1 1,0 0-1,1 1 0,-1-1 0,0 0 0,0 0 0,1 0 0,-1 0 1,0 0-1,1 0 0,-1 0 0,1 1 0,11-2-81,0 2-1,0 0 1,0 0-1,0 1 1,0 1-1,0 0 1,-1 0-1,1 1 1,-1 1-1,0 0 1,0 1-1,-1 0 1,1 0-1,-1 1 1,16 14-1,-6-4-4,-1 0-1,-1 1 1,0 1 0,-2 1-1,0 0 1,-1 1-1,-1 1 1,-1 0-1,-1 1 1,-1 0 0,-1 1-1,-1 0 1,-1 0-1,-1 1 1,-1 0-1,3 38 1,-6-26-2,-2 0 0,-3 37 0,0-56 0,-1 0 0,0 0 0,-2 0 0,0 0 0,-14 33 0,2-19 0,-1 0 0,-1-1 1,-2-1-1,-1-1 0,-1-1 0,-28 26 0,12-18-3,-1-1-1,-2-3 0,-69 43 1,52-45-211,10-13-599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23:11.1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43 32303,'0'-9'19,"-1"6"16,1 1 0,0-1-1,-1 1 1,1-1-1,0 1 1,1 0 0,-1-1-1,0 1 1,1-1-1,-1 1 1,2-4 0,3 38-33,17 629 24,-18-423-25,-4-138-1,11-141-171,-7 8-488,2-3-1504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23:12.2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43 35 31550,'-1'-26'255,"-3"32"127,-5 46 118,-8 204-490,10-84-4,4-126-1,2-25 2,0-56-3,11-435 9,-7 466-17,1 12-5,5 32 9,-3-7 0,2-1 0,1 0 0,1-1 0,24 48 0,-33-77 0,1 1 0,0 0 0,-1-1 0,1 1 0,0-1 0,1 1 0,-1-1 0,0 0 0,1 0 0,-1 0 0,1 0 0,0 0 0,-1-1 0,5 2 0,-5-2 0,0-1 0,0 1 0,0-1 0,0 0 0,-1 0 0,1 0 0,0 0 0,0 0 0,0 0 0,0 0 0,0 0 0,0-1 0,0 1 0,-1-1 0,1 0 0,0 1 0,0-1 0,-1 0 0,1 0 0,-1 0 0,1 0 0,0 0 0,-1-1 0,0 1 0,3-3 0,11-15-2,-1 0 1,-1-2-1,-1 1 0,0-2 0,-2 1 1,10-30-1,20-38-2,-35 81 5,-3 3 0,0 1 0,0-1 0,1 1 0,-1-1 0,1 1 0,0 0 0,0 0 0,1 0 0,-1 1-1,1-1 1,0 1 0,8-6 0,-12 10-1,0-1 0,0 0-1,1 0 1,-1 0 0,0 0 0,1 1-1,-1-1 1,0 0 0,0 0-1,1 1 1,-1-1 0,0 0 0,0 0-1,1 1 1,-1-1 0,0 0-1,0 1 1,0-1 0,0 0 0,0 1-1,0-1 1,1 0 0,-1 1-1,0-1 1,0 0 0,0 1 0,0-1-1,0 1 1,0-1 0,0 0-1,0 1 1,-1-1 0,1 1 0,0 1-1,3 58 2,-5 70 1,-1-81 1,3 1 1,11 95-1,-11-140 1,12 44-14,-12-48-21,0 1-1,1-1 0,-1 1 1,1 0-1,-1-1 1,1 0-1,0 1 1,-1-1-1,1 1 0,0-1 1,0 0-1,0 0 1,0 1-1,0-1 1,0 0-1,1 0 0,-1 0 1,0 0-1,0 0 1,1 0-1,-1-1 1,1 1-1,-1 0 1,3 0-1,1-1-2487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23:12.61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64 32111,'23'-42'320,"-7"20"-32,-18 179-280,-1-8 12,20 176 0,25-100-100,-41-210-173,-1-11-583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23:12.9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 19 20986,'-2'0'11621,"4"0"-11573,25 0 0,12 0-32,10 0 0,0-2-16,-1-7 0,-13 5-16,-9 0-48,-11 4-176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0:01.94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24 333 31807,'0'-29'664,"0"20"-458,0 18-148,-10 136-58,-1-12 0,9 223-14,2-262 12,0-679 18,4 484-16,-3 89 0,1 1 0,0-1 0,1 0 0,0 1 0,1 0 0,7-14 0,-11 25 0,0-1 0,0 1 0,0-1 0,0 1 0,0 0 0,0-1 0,0 1 0,0-1 0,0 1 0,0 0 0,0-1 0,1 1 0,-1 0 0,0-1 0,0 1 0,1 0 0,-1-1 0,0 1 0,0 0 0,1-1 0,-1 1 0,0 0 0,1 0 0,-1-1 0,0 1 0,1 0 0,-1 0 0,0 0 0,1 0 0,-1-1 0,1 1 0,-1 0 0,0 0 0,1 0 0,-1 0 0,1 0 0,-1 0 0,0 0 0,1 0 0,-1 0 0,1 0 0,-1 0 0,0 1 0,1-1 0,-1 0 0,1 0 0,-1 0 0,0 0 0,1 0 0,-1 1 0,0-1 0,1 0 0,-1 1 0,12 22 0,7 27 0,86 211 0,-79-206 0,2-1 0,57 82 0,-82-131 0,33 37 0,-34-40 0,1 0 0,-1 0 0,1 0 0,-1 0 0,1-1 0,0 1 0,0-1 0,0 1 0,-1-1 0,1 0 0,1-1 0,-1 1 0,0 0 0,0-1 0,4 1 0,-5-1 0,0 1 0,0-1 0,0 0 0,0 0 0,0 0 0,0 0 0,0 0 0,0 0 0,0-1 0,0 1 0,0-1 0,0 1 0,0-1 0,-1 0 0,1 0 0,0 0 0,0 0 0,0 0 0,-1 0 0,1 0 0,-1 0 0,1-1 0,-1 1 0,1-1 0,-1 1 0,0-1 0,0 1 0,1-1 0,-1 0 0,0 0 0,1-3 0,4-9 0,-1 0 0,-1-1 0,0 0 0,0 1 0,-2-1 0,2-23 0,-3-97 0,-3 71 0,-5-141 25,3 172-23,0 1-1,-3 0 0,0 1 1,-16-40-1,22 70-1,1-1 0,0 1 0,-1 0 0,1 0 0,-1 0 0,1 0 0,-1 0 0,0 0 0,1 1 0,-1-1 0,0 0 0,0 0 0,1 0 0,-1 1 0,0-1 0,0 0 0,0 1 0,0-1 0,0 1 0,-1-1 0,1 1 0,0 0 0,0 0 0,1 0 0,-1 1 0,0-1 0,0 0 0,1 1 0,-1-1 0,0 1 0,1-1 0,-1 1 0,0-1 0,1 1 0,-1-1 0,0 1 0,1-1 0,-1 1 0,1 0 0,0-1 0,-1 1 0,1 0 0,-1 0 0,1-1 0,0 1 0,0 0 0,-1 0 0,1-1 0,0 1 0,0 0 0,0 1 0,-6 29 0,2 1 0,1-1 0,2 0 0,4 52 0,-2-26 0,1-19 0,0 0 0,3-1 0,1 1 0,1-1 0,3 0 0,0-1 0,3 0 0,16 34 0,-24-62 0,0 0 0,0 0 0,1 0 0,0 0 0,0-1 0,1 0 0,-1 0 0,2-1 0,-1 0 0,1 0 0,0-1 0,0 0 0,0 0 0,1-1 0,12 5 0,-9-5 0,1 0 0,0-1 0,0-1 0,0 0 0,1 0 0,-1-2 0,0 1 0,1-2 0,-1 0 0,21-4 0,-28 4 0,0-1 0,1 0 0,-1 0 0,0 0 0,0-1 0,0 0 0,-1 0 0,1 0 0,-1-1 0,1 0 0,-1 0 0,0 0 0,-1-1 0,5-5 0,-3 2 0,0 0 0,-1 0 0,0-1 0,0 0 0,-1 0 0,-1-1 0,1 1 0,2-13 0,0-14 0,-2 0 0,-1 0 0,-3-71 0,-1 86 0,1 12 0,0 0 0,-1-1 0,0 1 0,-4-14 0,4 21 0,0 0 0,1 0 0,-1 0 0,0 0 0,0 0 0,0 0 0,0 0 0,0 0 0,0 1 0,-1-1 0,1 1 0,-1-1 0,1 1 0,-1-1 0,1 1 0,-1 0 0,0 0 0,0 0 0,1 0 0,-1 0 0,0 0 0,0 0 0,0 0 0,0 1 0,-4-1 0,3 0 0,0 1 0,0 0-1,-1 0 1,1 0 0,0 0 0,0 1 0,0-1-1,0 1 1,0 0 0,0 0 0,1 0 0,-1 0-1,0 0 1,0 1 0,1-1 0,-1 1 0,1 0-1,-1 0 1,1 0 0,0 0 0,-1 0-1,1 0 1,0 1 0,0-1 0,1 1 0,-1-1-1,1 1 1,-1 0 0,1-1 0,0 1 0,0 0-1,0 0 1,-1 5 0,-2 10-4,1 0 0,1 0 0,0 0 0,2 28 0,0-40 4,0 16 6,0 0 0,2 0-1,0-1 1,9 33 0,-8-44-7,0 0 1,1-1 0,1 1 0,-1-1 0,2 0 0,-1 0 0,1-1 0,0 0-1,1 0 1,0 0 0,14 11 0,-15-14 0,0 0 0,0 0 0,1-1 0,0 0 0,0 0 0,0-1 0,0 0 0,1 0 0,-1 0 0,1-1 0,0 0 0,0-1 0,-1 0 0,1 0 0,0 0 0,0-1 0,0-1 0,15-1 0,-21 1 0,-1 0 0,0 1 0,0-1 0,0 0 0,0 1 0,0-1 0,0 0 0,0 0 0,0 0 0,0 0 0,0 0 0,0 0 0,-1 0 0,1 0 0,0 0 0,-1-1 0,1 1 0,-1 0 0,1 0 0,-1 0 0,0-1 0,1 1 0,-1 0 0,0-1 0,0 1 0,0 0 0,0-1 0,0 1 0,0-2 0,0 1 0,1 2 0,0-1 0,0 0 0,-1 0 0,1 0 0,0-1 0,-1 1 0,1 0 0,-1 0 0,1 0 0,-1 0 0,0-1 0,1 1 0,-1 0 0,0 0 0,0-3 0,0 3 0,0 0 0,0 0 0,1 0 0,-1 0 0,0 0 0,0 0 0,1 0 0,-1 0 0,0 0 0,1 0 0,-1 0 0,1 0 0,-1 0 0,1 0 0,0 0 0,-1 0 0,1 1 0,0-1 0,0 0 0,-1 0 0,3 0 0,2-3 0,0 0 0,0 0 0,0 0 0,-1-1 0,0 0 0,0 0 0,0 0 0,0 0 0,-1-1 0,0 1 0,0-1 0,0 0 0,-1 0 0,1 0 0,-1 0 0,1-10 0,2-12 0,-1 0 0,0-42 0,-2 30 0,3-277 0,-5 210 0,-3 97 0,-2 12 0,-5 19 0,2 38 0,3-1 0,4 114 0,2-82 0,-1-37 0,4 115 0,-2-147 0,1 0 0,0-1 0,2 1 0,1-1 0,15 37 0,-18-51 0,0-1 0,0 1 0,0-1 0,1 1 0,0-1 0,0 0 0,0 0 0,1-1 0,-1 0 0,1 1 0,0-1 0,0-1 0,1 1 0,-1-1 0,1 0 0,0 0 0,0-1 0,0 0 0,0 0 0,0 0 0,0 0 0,0-1 0,1 0 0,-1-1 0,1 0 0,-1 1 0,0-2 0,1 1 0,-1-1 0,9-2 0,-11 1 0,0 0 0,1 0 0,-1 0 0,-1 0 0,1-1 0,0 1 0,-1-1 0,1 0 0,-1 0 0,0-1 0,0 1 0,0-1 0,0 1 0,-1-1 0,0 0 0,1 0 0,-2 0 0,4-8 0,2-8 0,0 0 0,6-32 0,-5-6 0,-2-1 0,-2 0 0,-5-62 0,0 42 0,1 80 0,-1-1 0,1 0 0,0 1 0,0-1 0,0 0 0,0 0 0,-1 1 0,1-1 0,0 0 0,0 0 0,-1 0 0,1 1 0,0-1 0,0 0 0,-1 0 0,1 0 0,0 0 0,-1 0 0,1 0 0,0 1 0,0-1 0,-1 0 0,1 0 0,0 0 0,-1 0 0,1 0 0,0 0 0,-1 0 0,1 0 0,0 0 0,-1-1 0,1 1 0,0 0 0,0 0 0,-1 0 0,1 0 0,0 0 0,-1 0 0,1-1 0,0 1 0,0 0 0,-1 0 0,1 0 0,0-1 0,0 1 0,0 0 0,-1 0 0,1-1 0,0 1 0,0 0 0,0 0 0,0-1 0,-1 1 0,1 0 0,0-1 0,0 1 0,0 0 0,0 0 0,0-1 0,0 1 0,0 0 0,0-1 0,0 1 0,0 0 0,0-1 0,-3 7 0,0 0 0,0 0 0,0 0 0,1 0 0,0 0 0,0 1 0,0-1 0,1 1 0,-1 11 0,0 70 0,3-60 0,-1-8 0,-1 4 0,1 0 0,1 0 0,2 0 0,7 32 0,-9-50 0,1 0 0,0 1 0,1-1 0,0 0 0,0 0 0,0-1 0,0 1 0,1-1 0,0 1 0,0-1 0,1 0 0,-1-1 0,1 1 0,0-1 0,1 0 0,-1 0 0,0-1 0,1 1 0,0-1 0,11 4 0,-10-4 0,0-1 0,0 0 0,0 0 0,0-1 0,0 1 0,0-2 0,0 1 0,0-1 0,0 0 0,0 0 0,0-1 0,0 0 0,13-4 0,-16 4 0,0-1 0,0-1 0,0 1 0,0 0 0,0-1 0,-1 0 0,1 0 0,-1 0 0,0 0 0,0 0 0,0-1 0,0 1 0,-1-1 0,1 0 0,-1 0 0,0 0 0,0 0 0,0 0 0,-1 0 0,1-1 0,-1 1 0,1-9 0,2-16 0,-2-1 0,-3-51 0,0 52 0,0 1 0,-2 1 0,-1 0 0,-1 0 0,-9-27 0,12 51 0,-1 9 0,1 10 0,2 199 0,1-207 0,0 1 0,0-1 0,1 0 0,0 0 0,0 0 0,1 0 0,0 0 0,0-1 0,1 1 0,0-1 0,0 0 0,9 10 0,-9-12 0,1 0 0,0-1 0,0 1 0,0-1 0,0-1 0,1 1 0,0-1 0,-1 0 0,1 0 0,0 0 0,1-1 0,-1 0 0,0 0 0,1-1 0,-1 0 0,7 1 0,-4-1 0,-1-1 0,1 1 0,-1-1 0,1-1 0,13-2 0,-20 3 0,1-1 0,-1 0 0,0 1 0,0-1 0,0 0 0,1-1 0,-1 1 0,-1 0 0,1-1 0,0 1 0,0-1 0,0 1 0,-1-1 0,1 0 0,-1 0 0,1 0 0,-1 0 0,0 0 0,0 0 0,0 0 0,0 0 0,0 0 0,0 0 0,1-5 0,1-12 0,0 0 0,-1 1 0,-1-1 0,-2-31 0,-13-76 0,7 80 0,-2-63 0,9 93 0,-1 9 0,1 0 0,0 0 0,1 0 0,-1 0 0,1 1 0,3-11 0,-3 15 0,0 0 0,0 0 0,0 0 0,0 1 0,0-1 0,1 0 0,-1 1 0,1-1 0,-1 1 0,1-1 0,-1 1 0,1 0 0,0-1 0,0 1 0,-1 0 0,1 0 0,0 1 0,0-1 0,0 0 0,0 0 0,0 1 0,0 0 0,0-1 0,1 1 0,2 0 0,8 0-1,0 0-1,0 1 1,0 1 0,0 0 0,0 1-1,0 0 1,-1 1 0,1 0-1,16 10 1,-12-7-3,0-1 0,0 0 1,0-1-1,20 3 0,-14-6 4,-15-2 0,-10-3 0,-11-2 5,7 3-1,0 1-1,0 0 0,-1 0 0,1 1 0,-1 0 0,1 0 1,0 0-1,-8 2 0,10-1-3,1 0 0,-1 0 0,1 1 0,0-1-1,-1 1 1,1 0 0,0 0 0,0 0 0,0 0 0,0 0 0,0 1 0,1-1-1,-1 1 1,1 0 0,-4 5 0,-3 5 0,1 2 0,1-1 0,0 1 0,1 0 0,0 0 0,2 1 0,-6 26 0,5-5 0,1 0 0,1 45 0,3-75 0,0 0 0,1 0 0,-1 0 0,1 0 0,0-1 0,1 1 0,0 0 0,0-1 0,0 1 0,1-1 0,0 0 0,0 0 0,1 0 0,0 0 0,0-1 0,0 1 0,0-1 0,1 0 0,0 0 0,0-1 0,0 1 0,1-1 0,0 0 0,-1-1 0,8 4 0,1 0 0,0-2 0,1 0 0,0 0 0,0-1 0,0-1 0,0-1 0,0 0 0,0-1 0,29-1 0,-41 0 0,-1 0 0,1 0 0,0-1 0,0 1 0,-1 0 0,1-1 0,0 0 0,0 0 0,-1 0 0,1 0 0,-1 0 0,1 0 0,-1-1 0,0 1 0,1-1 0,-1 1 0,0-1 0,0 0 0,0 0 0,0 0 0,0 0 0,-1-1 0,1 1 0,0 0 0,-1-1 0,0 1 0,0-1 0,0 1 0,0-1 0,1-3 0,1-7 0,-1-1 0,0 0 0,-1 0 0,0-27 0,-2 26 0,-1-12 0,-1-1 0,-1 1 0,-2 0 0,-1 0 0,0 1 0,-3 0 0,0 0 0,-1 1 0,-1 0 0,-2 1 0,-19-26 0,27 41 0,0 1 0,-1 0 0,0 0 0,-16-13 0,21 19 0,0 1 0,0-1 0,0 0 0,0 1 0,-1 0 0,1-1 0,-1 1 0,1 0 0,-1 0 0,1 1 0,-1-1 0,1 0 0,-1 1 0,0 0 0,1-1 0,-1 1 0,0 0 0,1 0 0,-1 1 0,0-1 0,1 0 0,-1 1 0,1 0 0,-3 1 0,3-1 0,0 1 0,0 0 0,0 0 0,0 0 0,1 1 0,-1-1 0,1 0 0,0 1 0,0-1 0,0 1 0,0-1 0,0 1 0,0-1 0,0 1 0,1 0 0,0-1 0,-1 1 0,1 0 0,0-1 0,0 1 0,1 3 0,-1-1 0,-2 8 0,1 0 0,1 1 0,0-1 0,1 0 0,0 1 0,1-1 0,1 0 0,0 0 0,1 0 0,0 0 0,7 13 0,-3-12 0,1 1 0,1-2 0,0 1 0,0-1 0,2-1 0,16 15 0,-21-21 0,-1-1 0,2 0 0,-1 0 0,0-1 0,1 0 0,0 0 0,0 0 0,0-1 0,0-1 0,0 1 0,1-1 0,-1-1 0,1 0 0,8 1 0,-15-3 0,0 1 0,0-1 0,-1 1 0,1-1 0,0 1 0,-1-1 0,1 0 0,-1 0 0,1 0 0,-1 0 0,1 0 0,-1 0 0,0 0 0,0 0 0,1-1 0,-1 1 0,0-1 0,0 1 0,0 0 0,0-1 0,-1 0 0,1 1 0,0-1 0,-1 1 0,1-1 0,-1 0 0,1-3 0,3-9 0,-1 0 0,1-21 0,-1 16 0,-2 11 2,3-22-4,1 1 0,1 0 0,2 1-1,15-38 1,-21 60 2,1 0-1,0 0 0,0 0 0,0 1 0,1-1 0,0 1 0,0 0 0,0 0 0,1 1 0,0-1 1,-1 1-1,2 0 0,-1 0 0,0 0 0,1 1 0,0 0 0,-1 0 0,1 0 0,1 1 0,-1 0 1,0 0-1,0 0 0,1 1 0,-1 0 0,13 0 0,-16 1 1,-1 1 0,0-1 0,1 1 0,-1 0 0,0 0 0,0 0 0,0 0 0,1 0 0,-1 0 0,0 0 0,0 1 0,-1-1 0,1 1 0,0-1 0,0 1 0,-1 0 0,1 0 0,-1 0 0,1 0 0,-1 0 0,0 0 0,0 0 0,0 0 0,0 0 0,0 0 0,-1 1 0,2 3 0,2 8-1,-1 0 1,-1 0-1,2 21 0,-2-15 0,-1 1 0,-1-1 0,-1 1 0,-1 0-1,0-1 1,-2 0 0,0 1 0,-7 19 0,6-29 3,1 1 0,0-1 0,1 1 0,1 0 0,0 0 0,-1 22 0,3-31-2,0 0 0,0 1 0,0-1 0,1 0 0,-1 0 0,1 0 0,0 1 0,0-1 0,0 0 0,0 0 0,1 0-1,-1 0 1,1 0 0,0-1 0,0 1 0,0 0 0,0-1 0,0 0 0,0 1 0,1-1 0,-1 0 0,1 0 0,0 0 0,-1 0 0,1-1 0,0 1 0,0-1 0,6 2 0,2 0 0,0-1 0,1 0 0,-1 0 0,1-2 0,0 1 0,-1-1 0,13-3 0,-20 3 0,-1-1 0,0 0 0,0-1 0,0 1 0,0-1 0,0 1 0,0-1 0,0 0 0,-1 0 0,1 0 0,-1 0 0,1 0 0,-1-1 0,0 1 0,0-1 0,0 0 0,0 0 0,0 1 0,-1-1 0,1 0 0,-1 0 0,0-1 0,0 1 0,0 0 0,0 0 0,0-4 0,3-13 0,0 0 0,1-42 0,-4 48 0,7-537 7,-8 425 18,-11 539-25,11-396 0,8 194 0,-4-184 0,0 1 0,2-1 0,0 0 0,2-1 0,20 44 0,-25-74 0,0-14 0,1-22 0,0-8 0,1 0 0,13-52 0,-12 76 0,0 1 0,2 1 0,1-1 0,0 1 0,2 1 0,16-25 0,-23 40 0,0 0 0,1 1 0,0 0 0,0 0 0,0 0 0,1 0 0,0 1 0,0 0 0,0 1 0,0-1 0,0 1 0,1 0 0,8-3 0,-11 5 0,0 0 0,0 0 0,0 0 0,1 1 0,-1 0 0,0-1 0,0 1 0,0 1 0,0-1 0,1 0 0,-1 1 0,0 0 0,0 0 0,0 0 0,0 1 0,0 0 0,-1-1 0,1 1 0,0 0 0,-1 1 0,1-1 0,-1 1 0,0-1 0,3 4 0,0 1 0,0 0 0,-1 0 0,0 1 0,0 0 0,-1 0 0,0 0 0,0 0 0,-1 1 0,0-1 0,2 16 0,-1-7 0,-2 1 0,-1 0 0,0 0 0,-2 26 0,0-41 0,1-1 0,0 0 0,-1 1 0,1-1 0,-1 1 0,0-1 0,0 0 0,0 1 0,0-1 0,-1 0 0,1 0 0,0 0 0,-1 0 0,0 0 0,1 0 0,-1 0 0,-4 2 0,2-1 0,-1 0 0,0 0 0,0 0 0,0-1 0,-1 0 0,1 0 0,-9 2 0,-7 0 0,-1-2 0,1 0 0,-25-1 0,44-1 0,-14 0 0,2 1 0,-1-1 0,0-1 0,0-1 0,-25-5 1,37 7-2,0-1 1,1 0 0,-1 0 0,0 0 0,1 0-1,-1-1 1,0 1 0,1-1 0,0 0 0,-1 1-1,1-1 1,0 0 0,0 0 0,0-1 0,0 1 0,0 0-1,1-1 1,-1 1 0,1-1 0,-1 1 0,1-1-1,0 0 1,0 1 0,0-1 0,0 0 0,1 0-1,-1 0 1,1 0 0,0 1 0,0-5 0,-1 5-2,1 0 1,0 0-1,0 0 0,0 0 1,1 0-1,-1 0 1,0 0-1,1 0 1,-1 1-1,1-1 1,-1 0-1,1 0 1,0 0-1,0 1 0,0-1 1,0 0-1,2-2 1,0 3 1,-1-1 0,0 1 0,0 0 0,1 0 0,-1 1 0,0-1 0,1 0 1,-1 1-1,1 0 0,-1-1 0,1 1 0,-1 0 0,5 1 0,-6-1 0,1 0 0,-1 0 0,0 1 0,1-1 0,-1 1 0,1 0 0,-1-1 0,0 1 0,1 0 0,-1 0 0,0 0 0,0-1 0,0 1 0,0 1 0,0-1 0,0 0 0,0 0 0,0 0 0,1 2 0,17 31 0,-12-19 0,9 13 0,1-1 0,0-1 0,2-1 0,26 27 0,-38-44 0,1-1 0,1 1 0,-1-2 0,1 1 0,1-1 0,-1 0 0,1-1 0,0 0 0,0-1 0,0 0 0,1-1 0,0 0 0,-1 0 0,1-1 0,17 1 0,-20-3-2,-2 1 5,1-1-1,-1 0 1,1 0-1,-1 0 1,1-1-1,-1 0 1,9-2-1,-13 1-1,1 1 0,-1-1-1,1 1 1,-1-1 0,0 0 0,0 0-1,0 0 1,0 0 0,0 0-1,0-1 1,0 1 0,-1-1-1,1 1 1,-1-1 0,0 1-1,1-1 1,-1 0 0,-1 0-1,2-3 1,7-28-1,7-62 0,-1 3 0,-9 60 0,2 0 0,1 0 0,2 1 0,1 0 0,1 1 0,23-39 0,-33 65 0,1 1 0,0-1 0,0 1 0,0 0 0,0 0 0,1 0 0,0 1 0,-1-1 0,11-4 0,-12 7 0,-1-1 0,1 1 0,0 0 0,-1 0 0,1 1 0,0-1 0,0 1 0,-1-1 0,1 1 0,0 0 0,0 0 0,0 0 0,0 0 0,0 1 0,-1-1 0,1 1 0,0-1 0,0 1 0,-1 0 0,1 0 0,4 3 0,-3 0 0,0-1 0,0 1 0,-1 0 0,1 0 0,-1 0 0,0 0 0,0 1 0,0 0 0,-1-1 0,0 1 0,0 0 0,2 6 0,2 8 0,7 39 0,-9-35 0,-1 1 0,-1-1 0,-2 1 0,-3 44 0,1-55 0,0-1 0,-1 1 0,-1-1 0,1 0 0,-2 0 0,0-1 0,0 1 0,-1-1 0,-1 0 0,-12 16 0,5-10 0,0-1 0,-1-1 0,-1 0 0,0-1 0,-34 21 0,39-28 0,-1 0 0,0-2 0,0 1 0,0-2 0,-1 1 0,0-2 0,0 0 0,0 0 0,0-1 0,-21 0 0,33-2 0,0 0 0,1 0 0,-1 0 0,0 0 0,0-1 0,1 1 0,-1 0 0,0-1 0,1 1 0,-1 0 0,0-1 0,1 1 0,-1-1 0,1 1 0,-1-1 0,0 1 0,1-1 0,-1 1 0,1-1 0,0 0 0,-1 1 0,1-1 0,-1 1 0,1-1 0,0 0 0,0 0 0,-1 1 0,1-1 0,0 0 0,0-1 0,-3-27 0,3 22 0,-1-20 0,0-140 0,2 141 0,1 1 0,2-1 0,1 1 0,10-35 0,-15 59 0,1-1 0,-1 1 0,0-1 0,1 1 0,-1-1 0,1 1 0,0-1 0,0 1 0,-1 0 0,1-1 0,0 1 0,0 0 0,0 0 0,0 0 0,0-1 0,0 1 0,1 0 0,-1 0 0,0 1 0,1-1 0,-1 0 0,0 0 0,1 1 0,-1-1 0,1 1 0,-1-1 0,1 1 0,-1-1 0,1 1 0,-1 0 0,1 0 0,-1 0 0,1 0 0,1 0 0,1 1 0,-1 0 0,0 1 0,0-1 0,0 1 0,0-1 0,0 1 0,0 0 0,0 0 0,-1 1 0,1-1 0,-1 0 0,1 1 0,-1 0 0,3 4 0,58 91 0,-31-48 0,48 62 0,-66-97 0,0 0 0,0-1 0,1 0 0,1-1 0,0-1 0,1 0 0,33 16 0,-26-17 0,0-2 0,1-1 0,1-1 0,-1-2 0,1 0 0,0-1 0,0-2 0,40-1 0,-63-1 0,0 0 0,0 0 0,-1 0 0,1 0 0,0-1 0,0 1 0,0-1 0,0 1 0,0-1 0,-1 0 0,1-1 0,0 1 0,-1 0 0,1-1 0,-1 1 0,1-1 0,-1 0 0,0 0 0,0 0 0,3-3 0,-3 2 0,0-1 0,0 0 0,0 0 0,-1-1 0,0 1 0,1 0 0,-1 0 0,-1-1 0,1 1 0,-1 0 0,0-1 0,0 1 0,0-8 0,-1 5-28,0 0-1,0 0 1,-1 1 0,0-1 0,0 0-1,0 0 1,-1 1 0,0 0-1,0-1 1,-1 1 0,0 0 0,0 1-1,0-1 1,-8-8 0,-44-44-1517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7:10.6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7 32319,'7'-7'380,"-3"17"-271,-4 29-188,-1-28 117,-20 353-37,8-200-39,13-153-325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23:13.2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 32303,'0'9'192,"29"-3"-32,17-5-112,5-1-32,7 0-16,-5 0 16,-4-7-16,-1 0-32,-9 3-128,-6 0-288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23:16.44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255 31 31326,'1'-2'134,"0"0"0,0-1 0,0 1-1,0 0 1,0-1 0,-1 1 0,1-1 0,-1 1-1,1-5 1,-1 7-132,0 0 0,0 0 1,-1 0-1,1 0 0,0 0 0,0 0 0,0 0 0,0 0 0,0 0 0,0 0 1,0 0-1,0 0 0,0 0 0,0 0 0,0 0 0,-1 0 0,1 0 1,0 0-1,0 0 0,0 0 0,0 0 0,0 0 0,0 0 0,0 0 1,0 0-1,0 0 0,0 0 0,0 0 0,0 0 0,0 0 0,-1 0 0,1 0 1,0 0-1,0 0 0,0-1 0,0 1 0,0 0 0,0 0 0,0 0 1,0 0-1,0 0 0,0 0 0,0 0 0,0 0 0,0 0 0,0 0 0,0 0 1,0-1-1,0 1 0,0 0 0,0 0 0,0 0 0,0 0 0,0 0 1,0 0-1,0 0 0,0 0 0,0 0 0,1-1 0,-9 21-27,-97 264 25,69-197 0,3 1 0,-25 109 0,41-85-4,13-79-27,8-50-150,8-12-547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23:17.0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74 139 31614,'6'-13'156,"0"0"-1,-2 0 1,1 0-1,-2 0 1,0-1-1,2-18 1,-4 8-97,-1 23-59,-1 1 0,1 0 0,0-1 0,-1 1 1,1 0-1,-1 0 0,1-1 0,-1 1 0,1 0 0,-1 0 1,1 0-1,0-1 0,-1 1 0,1 0 0,-1 0 0,1 0 1,-1 0-1,1 0 0,-1 0 0,1 0 0,-1 0 0,1 0 1,-1 0-1,1 1 0,-1-1 0,1 0 0,-1 0 0,1 0 1,-1 0-1,0 1 0,-2 1 0,0-1 0,1 1 0,-1 0 0,1 0 0,-1 0 0,1 0 0,0 1 0,0-1 0,0 1 0,0-1 0,0 1 0,0 0 0,1-1 0,-3 5 0,-16 48 0,16-42 0,-5 22 0,1 0 0,2 1 0,1 0 0,2 0 0,1 41 0,2-68 0,1 0 0,-1-1 0,1 1 0,1-1 0,0 1 0,0-1 0,1 0 0,0 0 0,0 0 0,1 0 0,4 8 0,-4-11 0,-1-1 0,0 1 0,1-1 0,0 0 0,0 0 0,0-1 0,0 1 0,1-1 0,0 0 0,-1 0 0,1 0 0,0-1 0,0 1 0,1-1 0,-1-1 0,0 1 0,1-1 0,6 1 0,-2 0 0,-1-1 0,1 0 0,0-1 0,-1-1 0,1 1 0,0-1 0,-1-1 0,19-4 0,-23 3 0,1 1 0,-1-1 0,0 0 0,0 0 0,0 0 0,0-1 0,0 1 0,0-1 0,-1-1 0,0 1 0,0-1 0,0 1 0,-1-1 0,1 0 0,3-9 0,-2 4 0,0-1 0,-1-1 0,-1 1 0,1-1 0,-2 1 0,0-1 0,1-15 0,-3-85 0,0 87 0,-1 12 0,1 0 0,-2 0 0,1 0 0,-2 0 1,0 1-1,-8-24 0,9 32-1,0 0 1,0 1 0,0-1-1,0 1 1,0 0 0,-1-1-1,0 1 1,0 0 0,1 0-1,-1 1 1,-1-1 0,1 1 0,0 0-1,-1-1 1,1 1 0,-1 1-1,0-1 1,1 1 0,-1-1-1,0 1 1,0 0 0,0 0-1,0 1 1,0-1 0,0 1-1,-5 0 1,3 0-63,-1 0 0,1 1 1,0-1-1,0 1 0,0 1 0,0-1 0,0 1 1,0 0-1,1 1 0,-1-1 0,0 1 0,-7 6 1,-30 22-3052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23:23.01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1 32351,'-2'38'275,"9"40"-221,2 55-15,-19 493 4,10-622-43,1 18 8,-2-21-9,1-1 0,1 1 0,-1-1 0,0 1 0,0-1 0,0 1 0,0-1 0,0 1 0,0-1 0,1 1 0,-1-1 0,0 1 0,0-1 0,1 1 1,-1-1-1,0 1 0,1-1 0,-1 1 0,0-1 0,1 0 0,-1 1 0,1-1 0,-1 0 0,0 1 0,1-1 0,-1 0 0,1 0 0,-1 1 0,1-1 0,0 0 0,0 0-3,-1 0 0,1 0 0,-1-1 0,1 1 0,-1 0 0,0 0-1,1-1 1,-1 1 0,1 0 0,-1-1 0,0 1 0,1 0 0,-1-1 0,0 1 0,1 0-1,-1-1 1,0 1 0,0-1 0,0 1 0,1-1 0,-1 1 0,0-1 0,0 1 0,0-1-1,0 1 1,0-1 0,0 1 0,0-1 0,0 1 0,0-1 0,0 1 0,0-1 0,0 1-1,0-1 1,2-33-369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23:23.7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62 32095,'-4'593'608,"-3"-1205"-592,8 628-16,1-1 0,0 0 0,1 0 0,1 0 0,0 0 0,1-1 0,8 17 0,55 99 0,-63-121 0,-3-5 0,2 4 0,0 1 0,1-1 0,0 0 0,1-1 0,0 1 0,0-1 0,0 0 0,1-1 0,14 12 0,-20-17 0,0-1 0,1 1 0,-1-1 0,0 1 0,1-1 0,-1 0 0,0 0 0,1 1 0,-1-1 0,1 0 0,-1 0 0,0 0 0,1 0 0,-1-1 0,1 1 0,-1 0 0,0 0 0,1-1 0,-1 1 0,0-1 0,1 1 0,-1-1 0,0 0 0,0 0 0,0 1 0,1-1 0,-1 0 0,0 0 0,0 0 0,0 0 0,-1 0 0,1 0 0,0 0 0,1-3 0,3-4 0,-1 0 0,0 0 0,-1 0 0,4-13 0,-4 11 0,29-112 5,-25 89-3,1 0 0,1 1 1,2 0-1,22-45 0,-33 77-2,0 0 0,0 0 0,1 0 0,-1-1 0,0 1 0,0 0 0,0 0 0,0 0 0,0 0 0,0 0 0,0 0 0,0 0 0,1 0 0,-1 0 0,0 0 0,0 0 0,0 0 0,0-1 0,0 1 0,0 0 0,1 0 0,-1 0 0,0 0 0,0 0 0,0 0 0,0 0 0,0 0 0,0 0 0,1 0 0,-1 1 0,0-1 0,0 0 0,0 0 0,0 0 0,0 0 0,0 0 0,1 0 0,-1 0 0,0 0 0,0 0 0,0 0 0,0 0 0,0 0 0,0 1 0,0-1 0,0 0 0,0 0 0,1 0 0,-1 0 0,0 0 0,0 0 0,0 0 0,0 1 0,0-1 0,0 0 0,0 0 0,0 0 0,0 0 0,6 15 0,4 19 0,1 25 11,7 116 0,-14 63-20,-5-167-39,2-71-301,0-8-980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23:24.0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32287,'1'153'453,"33"448"-426,-32-541-27,19 101 0,-17-153 13,-5-8-16,1 0 0,0 0 0,0 0 0,0 0 1,0 0-1,0 0 0,1-1 0,-1 1 0,0 0 0,0 0 0,0 0 1,0 0-1,0 0 0,0 0 0,0 0 0,0-1 0,0 1 1,0 0-1,0 0 0,0 0 0,0 0 0,0 0 0,0 0 0,1 0 1,-1 0-1,0 0 0,0 0 0,0 0 0,0 0 0,0 0 0,0-1 1,0 1-1,0 0 0,1 0 0,-1 0 0,0 0 0,0 0 1,0 0-1,0 0 0,0 0 0,0 0 0,0 0 0,1 0 0,-1 0 1,0 0-1,0 0 0,0 0 0,0 1 0,0-1 0,0 0 1,0 0-1,0 0 0,1 0 0,-1 0 0,0 0 0,2-25-410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23:24.38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 6 30670,'-4'0'2049,"29"-1"-2033,16 1-16,8-4 0,5 4 0,-7 0 0,-12 0-48,-12 0-144,-19 7-881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23:24.71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10 32303,'18'0'288,"23"0"-208,11 0-32,7 0-48,3 0 0,-2-2 0,-9 0 0,-12-1-80,-14 1-880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23:25.0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169 41 32511,'1'-2'10,"-1"1"0,0-1 0,0 1-1,0-1 1,0 1 0,-1-1 0,1 1 0,0-1 0,-1 1 0,1-1 0,-1 1-1,1-1 1,-1 1 0,1 0 0,-1-1 0,0 1 0,0 0 0,0 0 0,0 0-1,-2-3 1,1 3-6,0 0-1,-1 1 1,1-1 0,-1 0-1,1 1 1,-1-1 0,1 1-1,-1 0 1,1-1-1,-1 1 1,-5 1 0,5 0-4,-1 0 0,1 0 0,-1 0 1,1 0-1,0 1 0,0 0 1,0-1-1,-1 1 0,1 0 0,1 1 1,-1-1-1,0 0 0,1 1 0,-1 0 1,1-1-1,0 1 0,-1 0 0,1 0 1,1 0-1,-1 0 0,-2 6 0,-3 7 0,0 0 0,2 0 0,-6 23 0,6-14 0,1 2 0,2-1 0,0 0 0,4 44 0,-2-65 0,1 0 0,-1 0 0,1-1 0,0 1 0,0 0 0,1 0 0,0-1 0,-1 1 0,1-1 0,1 0 0,-1 1 0,1-1 0,-1 0 0,1 0 0,0-1 0,1 1 0,-1-1 0,1 1 0,-1-1 0,1 0 0,0 0 0,7 3 0,-1-1 0,0-1 0,0-1 0,0 0 0,1 0 0,-1-1 0,1 0 0,0-1 0,-1 0 0,12-1 0,-18 0 0,0 0 0,-1-1 0,1 1 0,0-1 0,0 0 0,-1 0 0,1 0 0,0 0 0,-1-1 0,1 0 0,-1 1 0,0-1 0,0 0 0,0-1 0,0 1 0,0 0 0,0-1 0,0 0 0,-1 0 0,1 1 0,-1-2 0,0 1 0,0 0 0,0 0 0,0-1 0,0 1 0,-1-1 0,0 1 0,0-1 0,0 0 0,1-5 0,2-12 0,-2 1 0,0-1 0,-1 0 0,-3-30 0,2 46 0,-1-7 14,0 0 1,-1 0-1,0 1 0,-1-1 0,-1 0 1,1 1-1,-2-1 0,0 1 1,0 0-1,-1 1 0,0 0 0,0-1 1,-15-15-1,17 22-103,-1-1 0,0 1-1,0 0 1,0 0 0,0 0 0,-1 1 0,0-1 0,1 1-1,-1 1 1,0-1 0,-1 1 0,1 0 0,0 1-1,-1-1 1,1 1 0,0 0 0,-1 1 0,1 0 0,-1 0-1,0 0 1,1 1 0,0 0 0,-1 0 0,1 0-1,-1 1 1,1 0 0,-7 3 0,-32 20-10468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28:36.0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55 29277,'-18'-50'3301,"13"46"-3246,0 11-55,-2 11-10,3 12 18,2 0 0,1 60-1,2-21 2,-2 325 23,0-3 0,-6-223-32,0 69 0,7 1444 48,8-1265-48,-8 428 0,15-615 0,-1-31 0,-14 398 0,-2-268 0,2-197 0,-3 212 0,-15-160 0,5-80 0,-3 338 0,16-379 0,8 248 0,-7-249 0,1-111-45,-2 32-182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7:11.0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20729,'-2'0'11606,"9"0"-11510,19 0-16,15 0-48,7 3-16,3 3 0,3 1-16,-7-3 0,-6-4-720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28:45.2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48 545 29566,'-14'0'3106,"-19"0"-3152,32 0 123,9 0-58,21-2-12,44-8 0,14 0-8,296 2 1,47-2 0,-204-7 0,369-19 0,-193 33 0,265-10 0,346-9 0,-583 19 0,123-21 0,-7 0 0,29-7 0,-34 6-28,-122 10 8,7 4 20,-203 8 0,11-18 0,-26 2 0,-136 17 0,69-6 0,-140 9 0,0-1-1,0 0 1,1 0-1,-1 0 1,0 0-1,0 0 1,0 0-1,0-1 1,0 1-1,0 0 1,0 0 0,0-1-1,0 1 1,0-1-1,0 1 1,0-1-1,-1 1 1,1-1-1,0 1 1,0-1-1,0 0 1,0 1 0,-1-1-1,1 0 1,0 0-1,-1 0 1,2-1-1,-3 0 0,0 1 0,1-1 0,-1 1 0,0-1 0,0 1 0,0-1 0,0 1 0,0 0 0,0-1 0,0 1 1,0 0-1,-1 0 0,1 0 0,0 0 0,-1 0 0,-1-1 0,-9-9-2,0-1 1,0 0-1,1 0 0,0-1 1,-9-16-1,11 16 3,-1-1 0,0 1 0,-1 1 0,-23-21 0,22 21 28,12 12-27,0-1 0,0 1 0,0 0 0,0 0 0,0 0 0,0 0 0,0-1 0,0 1 1,0 0-1,0 0 0,0 0 0,0 0 0,0-1 0,0 1 0,0 0 0,0 0 0,0 0 0,0-1 0,0 1 0,0 0 0,0 0 0,0 0 0,1 0 0,-1 0 1,0-1-1,0 1 0,0 0 0,0 0 0,0 0 0,0 0 0,1 0 0,-1 0 0,0-1 0,0 1 0,0 0 0,0 0 0,0 0 0,1 0 0,-1 0 1,0 0-1,0 0 0,1 0 0,1 0 0,0 0 0,0 0 1,0 0-1,0 0 1,0 1-1,0-1 0,0 0 1,0 1-1,0 0 0,0 0 1,-1-1-1,1 1 1,2 2-1,21 11-1,-2 1 0,0 2 0,-1 0 0,0 1 0,29 33 0,-48-46 0,0 1 0,-1-1 0,1 0 0,-1 1 0,0-1 0,-1 1 0,1 0 0,-1-1 0,0 1 0,-1 0 0,1 0 0,-1 0 0,0 0 0,-2 10 0,2 5 0,-1-18 0,1 0 0,-1 1 0,0-1 0,1 0 0,-2 0 0,1 0 0,0 0 0,0 0 0,-1 0 0,0 0 0,0 0 0,0 0 0,0-1 0,0 1 0,0-1 0,-5 4 0,-46 33 0,40-31 0,-7 6-15,-54 32-213,53-35-602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28:46.9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236 90 30398,'25'-37'2193,"-32"37"-2164,2 1-28,0 0-1,0 0 0,0 1 0,1-1 0,-1 1 1,0 0-1,1 0 0,-1 0 0,1 1 1,0 0-1,-7 5 0,-49 44 0,41-34 0,-94 81 0,135-121 8,-2-1 0,0-1 0,21-35 1,-19 28-2,40-46 1,-61 75-7,0 1 0,0 0 0,0 0 0,1 0 0,-1 0 0,1 0 0,-1 0 0,1 0 0,-1 1 0,1-1 0,-1 0 0,1 1 0,0-1 0,-1 1 0,1 0 0,0-1 0,-1 1 0,1 0 0,0 0 0,0 0 0,-1 0 0,1 1 0,0-1 0,-1 0 0,1 1 0,0-1 0,-1 1 0,1-1 0,-1 1 0,1 0 0,-1 0 0,1 0 0,-1 0 0,3 2 0,4 4-2,0 0 0,0 1 0,0 0-1,8 13 1,-3-6 4,25 24-490,78 62-1,-86-77-1920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28:52.4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1 30526,'-14'379'2209,"11"-211"-2174,3-116-38,1-52 3,-1 1 0,0 0 0,1 0 0,-1-1 0,0 1 0,1 0 0,-1-1 0,1 1 0,-1 0 0,1-1 0,0 1 0,-1-1 0,1 1 0,-1-1 0,1 1 0,0-1 0,0 1 0,-1-1 0,1 0 0,0 1 0,0-1 0,-1 0 0,1 0 0,0 0 0,0 1 0,0-1 0,-1 0 0,1 0 0,0 0 0,0 0 0,1 0 0,36-1 0,-25 1 0,233-4 0,-245 1-3,-1 1 1,1-1-1,-1 0 1,1 1-1,-1-1 0,0 0 1,0 0-1,-1-4 1,1 5-2,-1-13 3,0 0-1,-1 1 1,-5-16 0,4 14 1,0 0 0,0 0 0,1-17 0,1 18-1,2 1 1,0-1-1,0 1 0,2 0 0,0-1 1,0 1-1,6-14 0,-7 23 0,1 0 0,-1 0-1,1 0 1,0 0 0,1 0 0,-1 1-1,1-1 1,0 1 0,0 0 0,0 0-1,1 1 1,-1-1 0,1 1 0,0 0-1,0 0 1,0 0 0,0 1 0,0 0-1,1 0 1,10-2 0,26 1-2,-27 3-13,-15 0 19,0-1-2,0 1-1,-1-1 1,1 1 0,0 0-1,-1-1 1,1 1 0,-1-1-1,1 1 1,-1 0 0,1-1-1,-1 1 1,1 0 0,-1-1-1,1 1 1,-1 0 0,1 0-1,-1 0 1,1 0 0,-1-1-1,0 1 1,1 0 0,-1 0 0,1 0-1,-1 0 1,0 0 0,-20 0-4,20 0 4,-3 0-1,1 0 0,0 1 0,0 0 0,0 0 0,0 0 0,-1 0 0,1 1 0,1-1 0,-1 1 0,0-1 0,0 1 0,1 0 0,-1 0 0,1 0 0,-1 1 0,1-1 0,0 1 0,0-1 0,0 1 0,0 0 0,0-1 0,1 1 0,-1 0 0,1 0 0,0 0 0,0 1 0,-1 3 0,-2 7 0,0 0 0,1 0 0,1 0 0,0 0 0,0 15 0,2-15 1,-1 3-2,1 1 1,1-1 0,4 30-1,-3-41 2,-1-1 0,1 1 0,0-1 0,0 0 0,1 0-1,-1 0 1,1 0 0,0 0 0,1 0 0,-1-1 0,1 1 0,0-1 0,0 0 0,0 0-1,7 4 1,-2-2-1,1 0 1,-1-1-1,1 0 0,1-1 0,-1 0 0,0 0 0,1-1 1,0-1-1,-1 0 0,1 0 0,0-1 0,0-1 0,0 1 1,0-2-1,0 0 0,15-2 0,-23 1 0,0 1 0,0 0 0,0-1 0,0 1 0,0-1 0,-1 0 0,1 0 1,0 0-1,-1 0 0,0 0 0,1-1 0,-1 1 0,0-1 0,0 1 0,2-4 0,-1-1 0,0 1 1,0-1-1,-1 0 0,1 0 1,-1 0-1,1-11 0,-1-1 0,0 0 0,-2 0 0,0 0 0,-4-24 0,2 31-1,-1 1 1,0 0 0,0 0 0,-1 0-1,-1 0 1,0 1 0,0-1-1,-1 1 1,0 1 0,-1-1 0,-10-11-1,11 14 1,0 1 0,0 0 0,-1 0 0,0 0 1,0 1-1,0 0 0,-1 1 0,0-1 0,0 1 0,0 1 0,0 0 0,0 0 0,-1 0 0,1 1 0,-15-2 0,22 4 0,0 1 0,0-1 0,1 0 0,-1 0 0,0 1 0,0-1 0,0 0 0,1 1 0,-1-1 0,0 1 0,0-1 0,1 1 0,-1-1 0,0 1 0,1 0 0,-1-1 0,1 1 0,-1 0 0,1 0 0,-1-1 0,1 1 0,0 0 0,-1 0 0,1-1 0,0 1 0,-1 0 0,1 0 0,0 0 0,0 0 0,0 0 0,0 0 0,0-1 0,0 1 0,0 0 0,0 2 0,3 38 0,-2-36 0,2 11 0,2 0 0,0 0 0,0-1 0,2 1 0,0-2 0,1 1 0,0-1 0,1 0 0,0-1 0,2 0 0,-1 0 0,1-1 0,1-1 0,0 0 0,1 0 0,18 11 0,-23-18 0,1 0 0,0 0 0,0-1 0,0 0 0,0-1 0,0 0 0,0 0 0,1-1 0,-1 0 0,15-1 0,-19 0 0,1 0 0,-1-1 0,1 0 0,-1 0 0,0 0 0,0-1 0,1 1 0,-1-1 0,0-1 0,0 1 0,-1-1 0,1 1 0,0-1 0,-1-1 0,0 1 0,0-1 0,0 1 0,0-1 0,3-5 0,0-2 0,0 0 0,-2-1 0,1 1 0,-1-2 0,-1 1 0,0 0 0,-1-1 0,0 1 0,1-19 0,-1-13 0,-4-61 0,1 100 0,0-6 1,-1 1 0,0 0 1,-1 0-1,0 0 0,0 0 0,-1 0 1,-1 0-1,0 1 0,0-1 0,0 1 1,-1 0-1,-7-9 0,2 10-1,4 14 0,1 20 0,5-26 0,-3 49 0,2 0 0,8 75 0,-3-94 0,1 1 0,1-1 0,2 1 0,1-2 0,16 34 0,-23-58 0,0 0 0,0 0 0,0 0 0,1-1 0,-1 1 0,1-1 0,0 0 0,1 0 0,-1 0 0,1 0 0,0-1 0,0 1 0,0-1 0,0 0 0,0 0 0,1 0 0,-1-1 0,1 1 0,0-1 0,0-1 0,0 1 0,0 0 0,0-1 0,0 0 0,0 0 0,0-1 0,1 0 0,5 0 0,-8 0 0,1 0 0,-1 0 0,0-1-1,0 0 1,0 1 0,0-1 0,0 0 0,0 0 0,0-1 0,0 1 0,-1-1-1,1 1 1,0-1 0,-1 0 0,1 0 0,2-3 0,-1 0 2,1-1-1,-1 1 1,0-1 0,0 0 0,0 0 0,5-13-1,-2-1 4,-1 1-1,-1-1 0,0 0 1,2-25-1,-2 0-5,-2 1-1,-2-2 1,-9-81 0,7 118 1,-1 0 1,0 0-1,0 0 1,-1 0 0,-1 0-1,1 0 1,-2 1-1,-6-12 1,6 17-1,2 13 0,0 52 0,2 1 0,3-1 0,3 0 0,20 102 0,-22-151 0,0 1 0,1-1 0,0 1 0,6 12 0,-8-23 0,0 1 0,0-1 0,0 0 0,0 0 0,0 0 0,0 0 0,1 0 0,-1 0 0,1-1 0,0 1 0,0-1 0,0 0 0,0 0 0,0 0 0,1 0 0,-1 0 0,1-1 0,-1 0 0,1 0 0,3 1 0,-1 0 0,0-1 0,0-1 0,1 1 0,-1-1 0,0 0-1,0-1 1,0 1 0,1-1 0,-1-1 0,0 1 0,0-1 0,0 0 0,-1 0 0,1-1 0,7-4-1,-6 3 2,0-1-1,-1-1 0,0 1 1,0-1-1,0-1 1,-1 1-1,1-1 0,-2 1 1,1-1-1,4-11 0,0-1-3,-2-1 0,0 0 0,-1 0-1,-1 0 1,-1-1 0,0 0 0,-2 0 0,0-26-1,-2 35 0,1 5 5,-1 1-1,0 0 0,-1 0 1,0 0-1,0 0 0,-2-9 1,2 14 0,1-1 0,-1 0 0,0 1 0,0-1 0,0 1 0,-1-1 0,1 1 0,0-1 0,0 1 1,-1 0-1,1 0 0,-1 0 0,1 0 0,-1 0 0,1 0 0,-1 0 0,0 0 0,0 0 0,1 1 0,-1-1 1,0 1-1,0-1 0,0 1 0,1 0 0,-4 0 0,4-1-1,-1 1 0,0 0 0,1-1 0,-1 1 0,1 0 0,-1 0 0,0 0 0,1 0 0,-1 1 0,1-1 0,-1 0 0,0 1 0,1-1 0,-1 1 0,1-1-1,-1 1 1,1 0 0,-1 0 0,1-1 0,0 1 0,-1 0 0,1 0 0,0 0 0,0 1 0,0-1 0,0 0 0,0 0 0,0 1 0,-2 2 0,2 1-3,-1 1 1,1 0-1,0 0 0,1-1 1,-1 1-1,1 0 1,0 6-1,0-5-2,0 22 4,1 0-1,2 0 1,6 31 0,-7-50 1,0-1 0,1 0 0,0 0 0,1 0 0,0 0 0,0 0 0,1-1 0,0 0 0,1 0 0,-1 0 0,2 0 0,-1-1 0,10 8 0,-10-11 1,1-1 0,-1 1 0,1-1 0,-1-1 0,1 1 0,0-1 0,0-1 0,0 1 0,0-1 0,0 0 0,1-1 0,-1 0 0,0 0 0,14-2 0,-7 2 11,-11-1-13,1 1 1,-1 0 0,1-1 0,-1 0 0,0 0 0,1 0-1,-1 0 1,0 0 0,0-1 0,0 0 0,0 1-1,0-1 1,0 0 0,0 0 0,-1-1 0,1 1-1,-1 0 1,0-1 0,1 0 0,-1 1 0,0-1-1,-1 0 1,1 0 0,0 0 0,-1 0 0,0 0 0,0-1-1,0 1 1,0 0 0,1-6 0,1-11-5,0-1 0,-1 1 0,-2-1 0,-1-21 0,1 13 9,-3-11-4,2 30 0,0 0 0,1-1 0,0 1 0,0-1 0,4-15 0,-4 25 0,1 0 0,-1 0 0,1 0 0,0 1 0,0-1 0,-1 0 0,1 1 0,0-1 0,0 0 0,0 1 0,0-1 0,0 1 0,0-1 0,-1 1 0,1 0 0,0-1 0,0 1 0,0 0 0,0 0 0,1 0 0,-1 0 0,0 0 0,1 0 0,32 0 0,-25 0 0,-5 0 0,1 0-1,0 1 1,0-1 0,-1 1 0,1 0-1,-1 0 1,1 0 0,-1 1 0,1 0-1,-1 0 1,0 0 0,0 0 0,0 1-1,0-1 1,0 1 0,-1 0 0,1 0-1,-1 0 1,1 1 0,-1-1 0,0 1-1,-1 0 1,1 0 0,-1 0 0,0 0-1,1 0 1,-2 1 0,1-1 0,0 0-1,0 7 1,0-2-1,0 0 1,-1 0-1,0 0 1,-1 0-1,0 0 1,0 0-1,-1 0 1,0 0-1,-1 0 1,0 0-1,0 0 1,-1 0-1,0-1 1,-1 1-1,-5 8 1,6-12 0,-1 1 0,1-1 1,0 0-1,0 1 0,1 0 0,0 0 0,0 0 1,0 0-1,1 0 0,0 0 0,0 0 0,0 0 0,1 10 1,0-14-1,1-1 0,0 1 1,-1-1-1,1 1 0,0-1 1,0 0-1,0 1 1,0-1-1,0 0 0,1 0 1,-1 0-1,0 0 0,0 0 1,1 0-1,-1 0 0,1 0 1,-1 0-1,1 0 0,-1-1 1,1 1-1,-1-1 1,4 1-1,41 8 6,-40-8-7,8 1 1,1 0 0,0-1 0,0 0 0,0-1 0,24-3 0,-34 2 0,0-1 0,0 1 0,-1-1 0,1 0 0,0 0 0,-1 0 0,0-1 0,1 1 0,-1-1 0,0 0 0,0 0 0,-1 0 0,1-1 0,-1 0 0,1 1 0,-1-1 0,0 0 0,-1-1 0,1 1 0,2-6 0,0-2 0,0-2-1,-1 1 1,0 0 0,-1-1 0,0 0-1,-1 1 1,-1-1 0,0-20 0,-1 24 2,0 0 0,-1 0 0,0 0 1,-1 0-1,0 0 0,-1 0 0,0 1 1,0-1-1,-1 1 0,0 0 0,-1 0 0,-7-10 1,12 19-3,0-1 0,0 1 0,0 0 0,0 0 0,0 0 0,0 0 0,0 0 0,0 0 0,0 0 0,0 0 0,0 0 1,0 0-1,0 0 0,0 0 0,-1 0 0,1-1 0,0 1 0,0 0 0,0 0 0,0 0 0,0 0 0,0 0 0,0 0 0,0 0 0,-1 0 1,1 0-1,0 0 0,0 0 0,0 0 0,0 0 0,0 0 0,0 0 0,0 0 0,0 0 0,0 0 0,-1 0 0,1 0 0,0 1 0,0-1 1,0 0-1,0 0 0,0 0 0,0 0 0,0 0 0,0 0 0,0 0 0,0 0 0,0 0 0,-1 0 0,1 0 0,0 0 0,0 0 1,0 1-1,0-1 0,0 0 0,0 0 0,0 0 0,0 0 0,0 0 0,0 0 0,0 0 0,0 0 0,0 1 0,0-1 0,0 0 0,0 0 1,0 0-1,0 0 0,0 0 0,-1 15 0,2 20 0,1-20 0,0-1 0,1 1 0,1-1 0,0 1 0,0-1 0,2 0 0,0-1 0,0 1 0,2-1 0,-1-1 0,2 1 0,18 21 0,-25-32 0,0 0 0,1 0 0,-1 0 0,1-1 0,0 1 0,-1 0 0,1-1 0,0 0 0,0 0 0,0 0 0,0 0 0,0 0 0,0-1 0,0 1 0,0-1 0,0 0 0,0 0 0,0 0 0,1 0 0,-1 0 0,0-1 0,0 1 0,0-1 0,0 0 0,0 0 0,0 0 0,0 0 0,-1-1 0,1 1 0,0-1 0,-1 0 0,1 1 0,-1-1 0,1 0 0,-1-1 0,0 1 0,0 0 0,0-1 0,0 1 0,0-1 0,1-3 0,2-7 0,0 0 0,-1 0 0,0-1 0,-1 0 0,2-17 0,1-77 0,-2 25 0,-4 83 0,0 0 0,0 0 0,0 0 0,0 0 0,1 0 0,-1 0 0,0 0 0,0 0 0,0 0 0,0 0 0,0 0 0,0 0 0,0 0 0,0 0 0,0 0 0,0 0 0,0 0 0,0 0 0,0 0 0,0 0 0,0 0 0,0 0 0,1 0 0,-1 0 0,0 0 0,0 0 0,0 0 0,0 0 0,0 0 0,0 0 0,0 0 0,0 0 0,0 0 0,0 0 0,0-1 0,3 14 0,1 19 0,-2 375 0,-5-193 0,4-99 0,-3 135 0,2-234 0,-1 1 0,-5 22 0,5-35 0,0 1 0,-1-1 0,1 0 0,-1 1 0,0-1 0,0 0 0,0 0 0,0 0 0,-1 0 0,1 0 0,-1-1 0,0 1 0,-4 2 0,6-5 0,1 0 0,-1-1 0,1 1 0,-1-1 0,0 1 0,1-1 0,-1 1 0,0-1 0,0 1 0,1-1 0,-1 0 0,0 1 0,0-1 0,0 0 0,0 0 0,1 0 0,-1 0 0,0 1 0,0-1 0,0 0 0,0 0 0,1-1 0,-1 1 0,0 0 0,0 0 0,0 0 0,0-1 0,1 1 0,-1 0 0,0 0 0,0-1 0,1 1 0,-1-1 0,0 1 0,0-1 0,1 1 0,-1-1 0,1 0 0,-1 1 0,0-1 0,0-1 0,-2-3 0,0 0 0,1 0 0,-1 0 0,1-1 0,-2-6 0,1 0 0,-59-124 0,37 85 0,-24-69 0,43 103 0,2 1 0,0-1 0,1 0 0,0 0 0,2 0 0,0 0 0,0 0 0,5-29 0,-3 40 0,1-1 0,0 1 0,1-1 0,-1 1 0,1 0 0,1 0 0,-1 0 0,1 1 0,0-1 0,0 1 0,1 0 0,-1 0 0,1 0 0,0 1 0,0 0 0,1 0 0,8-5 0,13-7 0,0 2 0,45-17 0,-39 17 0,276-90 0,-287 100 0,-54 3-440,-13 1-625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28:53.0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30 21754,'0'0'7542,"8"0"-5095,9 0-2298,380-16 614,-323 5-776,-64 9-253,-46 7-375,-10 5-1032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28:53.8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36 32031,'0'-34'632,"0"32"-581,0 8-33,12 358 17,-7-297-35,6 59 0,-9-114 0,0 0-1,1 0 0,1 0 1,0-1-1,0 1 0,1-1 0,11 18 1,-15-28-8,0 1 0,0-1 0,0 1 1,0-1-1,0 0 0,0 0 0,0 1 1,0-1-1,0 0 0,1 0 0,-1 0 1,1 0-1,-1 0 0,0-1 0,1 1 0,0 0 1,-1-1-1,1 1 0,-1-1 0,1 1 1,0-1-1,-1 0 0,1 0 0,0 0 1,-1 0-1,1 0 0,0 0 0,-1 0 1,1 0-1,0-1 0,-1 1 0,3-2 1,15-18-676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28:54.2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40 32239,'0'-4'69,"0"-18"164,0 22-227,0-1 1,0 1 0,0-1 0,0 1 0,0-1 0,0 1 0,0-1-1,0 1 1,0-1 0,0 1 0,1-1 0,-1 1 0,0-1-1,0 1 1,0-1 0,1 1 0,-1-1 0,0 1 0,1-1 0,-1 1-1,0-1 1,1 1 0,-1 0 0,0-1 0,1 1 0,-1 0-1,2-1 1,2 21-4,-4-15-3,23 367 37,-18-276-42,8 119-515,-13-236-273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28:54.5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73 31534,'0'0'337,"8"0"-177,25 0 64,19 0-64,18 0-80,12-9-16,11-6-16,3-2-16,-1 6-16,-13 0-16,-16 5-16,-23 3-80,-27 3-240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28:54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0 108 31262,'51'0'417,"23"-4"47,17-14-240,10-1-112,-3-1-32,-9 3-32,-17 4-48,-23 6 0,-24-1-64,-21 7-432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28:57.9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1 32431,'-3'5'226,"1"17"-191,1 30-53,1 354 26,0-406-18,0 1 0,0-1 0,0 0 1,0 1-1,0-1 0,1 0 1,-1 0-1,0 1 0,0-1 1,0 0-1,1 1 0,-1-1 0,0 0 1,0 0-1,0 0 0,1 1 1,-1-1-1,0 0 0,1 0 0,-1 0 1,0 1-1,0-1 0,1 0 1,-1 0-1,0 0 0,1 0 0,-1 0 1,0 0-1,1 0 0,-1 0 1,0 0-1,1 0 0,-1 0 0,0 0 1,1 0-1,-1 0 0,0 0 1,1 0-1,14-5-852,1-17-1094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28:58.2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 31695,'2'-2'560,"0"2"-208,-2 26-352,0 19 32,0 10 0,0 10-16,0-2-16,0-4 0,2-2 0,2-5 0,2-5 0,-2-10 0,-2-10-48,3-8-48,-5-10-304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7:11.3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95 64 31759,'5'-43'810,"-3"23"-629,-1 49-164,-5 50-17,-22 124 0,14-136 0,4 0 0,2 0 0,3 73 0,4-135 0,0 1 0,0-1 0,1 1 0,-1-1 0,1 0 0,0 1 0,1-1 0,-1 0 0,1-1 0,0 1 0,0 0 0,0-1 0,1 1 0,0-1 0,0 0 0,0-1 0,0 1 0,0 0 0,1-1 0,0 0 0,-1 0 0,1-1 0,0 1 0,1-1 0,-1 0 0,11 2 0,-9-2 0,0 0 0,0-1 0,1 1 0,-1-2 0,0 1 0,1-1 0,-1 0 0,0-1 0,1 1 0,-1-2 0,0 1 0,0-1 0,1 0 0,-1 0 0,-1-1 0,1 0 0,0 0 0,-1-1 0,12-8 0,-12 7 0,0-1 0,0 0 0,-1 0 0,0-1 0,-1 1 0,1-1 0,-1 0 0,-1-1 0,1 1 0,-1-1 0,0 1 0,-1-1 0,0 0 0,0 0 0,-1 0 0,0 0 0,0 0 0,-1 0 0,0 0 0,0 0 0,-1-1 0,0 1 0,-1 0 0,1 0 0,-1 1 0,-1-1 0,0 0 0,0 1 0,0-1 0,-1 1 0,0 0 0,-1 0 0,1 1 0,-1-1 0,-1 1 0,-10-11 0,1 6 0,0 0-1,-1 1 1,0 1-1,0 0 1,-1 1 0,0 1-1,-1 1 1,1 0 0,-1 1-1,-1 1 1,1 1-1,0 0 1,-35 1 0,52 2-7,1-1-1,-1 1 1,0 0 0,0 0 0,0 0 0,1 0 0,-1 0 0,0 0 0,0 0 0,0 0-1,0 0 1,1 0 0,-1 1 0,0-1 0,0 0 0,0 0 0,1 1 0,-1-1-1,0 1 1,1-1 0,-1 0 0,0 1 0,1-1 0,-1 1 0,0 0 0,1-1 0,-1 1-1,1 0 1,-1-1 0,1 1 0,-1 0 0,1-1 0,0 1 0,-1 0 0,1 0 0,0-1-1,0 1 1,-1 1 0,0 16-863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28:58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55 31711,'0'0'352,"25"0"-144,18 0-144,19 0 0,12-4-48,4-9 0,-2 0-16,-14 2-352,-19-2-4114</inkml:trace>
  <inkml:trace contextRef="#ctx0" brushRef="#br0" timeOffset="1">29 219 30718,'8'0'896,"23"0"-831,20-2 351,15-11-240,8-1-48,4 3-80,-6-1-32,-10 1-16,-11 4 0,-14 1-160,-12-5-737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28:59.9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1 139 32079,'0'-22'546,"0"37"-432,0 40-150,0-28 36,1 1 0,10 48 0,-9-64 0,1-1 0,0 0 0,1 0 0,0 0 0,1 0 0,0-1 0,1 1 0,0-1 0,10 11 0,-13-17 0,-1-1 0,1-1 0,0 1 0,0 0 0,0-1 0,0 1 0,0-1 0,1 0 0,-1 0 0,1 0 0,-1-1 0,1 1 0,0-1 0,-1 0 0,1 0 0,0 0 0,0 0 0,0-1 0,0 1 0,0-1 0,0 0 0,0-1 0,0 1 0,0 0 0,-1-1 0,1 0 0,0 0 0,0 0 0,0-1 0,-1 1 0,1-1 0,-1 0 0,1 0 0,-1 0 0,0 0 0,0-1 0,0 1 0,0-1 0,0 0 0,0 0 0,-1 0 0,1 0 0,-1 0 0,0-1 0,2-4 0,2-6 0,-1 1 0,-1-1 0,-1 0 0,0 0 0,0 0 0,-2 0 0,1-18 0,-6-101 2,4 127-1,-1 3 1,-1-22 5,2 25-6,0-1 0,0 0 0,0 1 0,0-1-1,0 0 1,0 0 0,-1 1 0,1-1-1,0 0 1,0 1 0,-1-1 0,1 1 0,0-1-1,-1 0 1,1 1 0,-1-1 0,1 1-1,-1-1 1,1 1 0,-1-1 0,1 1 0,-1-1-1,1 1 1,-2-1 0,1 1-1,1 1-1,-1-1 1,0 1-1,1 0 1,-1-1-1,1 1 1,-1 0-1,1 0 1,-1-1-1,1 1 1,0 0-1,-1 0 1,1-1-1,0 1 1,0 0-1,-1 0 1,1 0-1,0 0 1,0-1-1,0 1 1,0 0-1,0 0 1,0 1-1,0 2 0,-3 22 0,2 0 0,0-1 1,2 1-1,4 28 0,-3-45 1,-1 1 0,1-1 0,1 0 0,0 0 1,0 0-1,1 0 0,0-1 0,0 1 0,1-1 0,0 0 0,0-1 0,1 1 0,0-1 0,12 11 0,-15-15 0,1 0 1,-1-1-1,1 0 0,0 0 1,0 0-1,0 0 0,0-1 1,0 1-1,0-1 0,0 0 1,0 0-1,1 0 0,-1-1 0,0 0 1,0 1-1,1-2 0,-1 1 1,0 0-1,1-1 0,-1 0 1,0 0-1,0 0 0,0 0 1,5-3-1,-3 1 0,-1 0 1,1 0-1,-1-1 1,0 1-1,0-1 1,0 0-1,0-1 1,-1 1-1,0-1 1,0 0-1,0 0 1,0 0-1,-1-1 1,0 1-1,4-12 1,-1-2-1,-1-1 0,-1 0 0,-1 1 0,0-1 0,-2 0 0,0 0 0,-1 0 0,-5-30 0,5 46 0,-1-1 0,0 1 0,-1-1 0,1 1 0,-1-1 0,0 1 0,0 0 0,0 0 0,0 0 0,-1 0 0,-5-6 0,6 8 0,1 0 0,-1 1 0,0-1 0,0 1 0,0-1 0,0 1 0,0 0 0,0 0 0,-1 0 0,1 0 0,0 0 0,-1 0 0,1 0 0,0 1 0,-1-1 0,1 1 0,-1 0 0,1 0 0,-1 0 0,1 0 0,-1 0 0,1 0 0,-4 2 0,4-2 0,1 1-1,0-1 1,0 1 0,0-1 0,0 1-1,0 0 1,0 0 0,0 0 0,0-1-1,0 1 1,0 0 0,0 0 0,1 0-1,-1 0 1,0 0 0,1 1-1,-1-1 1,1 0 0,-1 0 0,1 0-1,-1 0 1,1 1 0,0-1 0,-1 2-1,-1 34-7,2-29 7,1 1 1,-1 0 0,1 0 0,1 0 0,0 0 0,0 0 0,1 0 0,0 0 0,0-1 0,1 0 0,0 1 0,0-1 0,1 0 0,0-1 0,1 0 0,-1 1 0,2-2 0,-1 1 0,1-1 0,0 0 0,0 0 0,0-1 0,1 0 0,0 0 0,0-1 0,0 0 0,0 0 0,1-1 0,0 0 0,0 0 0,-1-1 0,11 1 0,-8-2 0,0 0 0,-1-1 0,1 0 0,0-1 0,-1-1 0,1 1 0,0-2 0,12-3 0,-19 4 0,0 0 0,0 0 0,0 0 0,0-1 0,0 1 0,-1-1 0,1 0 0,-1 0 0,0 0 0,0-1 0,0 1 0,0-1 0,-1 0 0,1 0 0,-1 1 0,0-2 0,0 1 0,0 0 0,-1 0 0,0 0 0,2-9 0,0 0 0,-1 1 0,-1-1 0,0 1 0,-1-1 0,0 0 0,-1 1 0,0-1 0,-1 1 0,-1-1 0,0 1 0,0 0 0,-1 0 0,-1 0 0,-8-16 0,13 29 0,-1-1 0,1 0 0,0 0 0,0 0 0,-1 1 0,1-1 0,0 0 0,-1 0 0,1 1 0,0-1 0,0 0 0,0 0 0,-1 1 0,1-1 0,0 0 0,0 1 0,0-1 0,0 0 0,0 1 0,-1-1 0,1 0 0,0 1 0,0-1 0,0 0 0,0 1 0,0-1 0,0 0 0,0 1 0,0-1 0,0 1 0,0-1 0,1 0 0,-1 1 0,0-1 0,0 0 0,0 1 0,-1 21 0,1-18 0,6 135 1,-4-124-2,0-1 1,1 1-1,1-1 1,0 0 0,1 0-1,1 0 1,10 19-1,-14-30 1,0-1 0,0 1-1,0-1 1,0 0 0,0 0 0,0 0-1,1 0 1,-1 0 0,1 0-1,-1-1 1,1 1 0,0-1 0,0 0-1,-1 1 1,1-2 0,0 1-1,0 0 1,0 0 0,0-1 0,0 0-1,0 1 1,0-1 0,0 0 0,0-1-1,1 1 1,-1 0 0,0-1-1,-1 0 1,1 0 0,0 0 0,0 0-1,0 0 1,0 0 0,-1-1-1,1 1 1,0-1 0,-1 0 0,0 0-1,1 0 1,-1 0 0,0 0-1,0 0 1,0-1 0,0 1 0,-1-1-1,4-5 1,0-6-5,-1 0 1,0 0 0,0-1-1,-2 1 1,0-1-1,0 0 1,-2 0-1,-1-27 1,0 17 1,5-45 1,-3 67 2,0 1 1,-1-1 0,1 0 0,0 1-1,1-1 1,-1 0 0,0 1 0,1-1-1,-1 1 1,1 0 0,0 0 0,0-1-1,0 1 1,0 0 0,0 1 0,0-1 0,0 0-1,1 1 1,-1-1 0,1 1 0,4-3-1,-5 4 1,0-1-1,0 1 0,0-1 1,0 1-1,0-1 1,0 1-1,0 0 0,0 0 1,0 0-1,0 0 1,0 0-1,0 0 0,0 1 1,-1-1-1,1 1 1,0-1-1,0 1 0,0 0 1,0 0-1,0 0 1,-1 0-1,1 0 0,0 0 1,-1 0-1,1 1 1,-1-1-1,0 0 0,1 1 1,-1-1-1,0 1 1,2 2-1,2 6 1,-1 0 0,0 0 0,-1 0 0,0 0-1,0 1 1,-1 0 0,0-1 0,0 18 0,-1 9 3,-4 43 0,-8-22 4,8-47-6,1 1-1,0 0 0,-1 18 0,15-38-1,-2-6 1,-1-1 0,0 0-1,-1 0 1,8-22 0,22-73-2,-19 54 1,-12 34 0,-3 8 0,1-1 0,0 1 0,1 0 0,1 0 0,0 1 0,1-1 0,16-20 0,-24 34 0,0-1 0,1 1 0,-1 0 0,0-1 0,0 1 0,1 0 0,-1-1 0,0 1 0,1 0 0,-1 0 0,0-1 0,1 1 0,-1 0 0,0 0 0,1-1 0,-1 1 0,1 0 0,-1 0 0,0 0 0,1 0 0,-1 0 0,1 0 0,-1 0 0,1 0 0,-1 0 0,0 0 0,1 0 0,-1 0 0,1 0 0,-1 0 0,1 0 0,-1 0 0,0 0 0,1 0 0,-1 1 0,1-1 0,-1 0 0,0 0 0,1 0 0,-1 1 0,0-1 0,1 0 0,-1 1 0,0-1 0,1 0 0,-1 1 0,0-1 0,0 0 0,1 1 0,-1 0 0,7 23 0,-6-19 0,24 171 35,-15-81-22,-9-83-14,1 0 1,1-1-1,0 1 0,0 0 1,1-1-1,1 0 0,6 13 1,-4-16 8,-7-8-14,0 0-1,0 0 1,0-1-1,0 1 0,0 0 1,0 0-1,0 0 0,0 0 1,0 0-1,0-1 1,0 1-1,0 0 0,0 0 1,0 0-1,0 0 0,0 0 1,0 0-1,0 0 1,0-1-1,1 1 0,-1 0 1,0 0-1,0 0 0,0 0 1,0 0-1,0 0 1,0 0-1,0 0 0,1 0 1,-1 0-1,0 0 1,0 0-1,0 0 0,0-1 1,0 1-1,0 0 0,1 0 1,-1 0-1,0 0 1,0 0-1,0 0 0,0 0 1,0 1-1,1-1 0,-1 0 1,0 0-1,0 0 1,0 0-1,0 0 0,0 0 1,0 0-1,1 0 0,-1 0 1,0 0-1,0 0 1,0 0-1,0 0 0,0 1 1,0-1-1,0 0 0,0 0 1,0 0-1,1 0 1,-1 0-1,0 0 0,0 0 1,0 1-1,0-1 0,0-19-820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29:00.4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176 10 32031,'-7'-2'37,"0"0"0,0 1 1,0-1-1,0 1 1,-1 0-1,1 1 1,-1 0-1,1 0 0,0 1 1,-1 0-1,1 0 1,-13 4-1,16-4-35,0 1-1,0-1 1,0 1 0,1 0-1,-1 1 1,1-1-1,-1 0 1,1 1 0,0 0-1,0 0 1,0 0 0,1 0-1,-1 0 1,0 1 0,1-1-1,0 1 1,0-1-1,0 1 1,1 0 0,-1 0-1,1 0 1,0 0 0,-2 7-1,2-5 1,1 0 0,-1-1 0,1 1 0,0 0-1,0 0 1,0-1 0,1 1 0,0 0 0,0 0 0,1-1-1,0 1 1,0-1 0,0 0 0,0 1 0,1-1 0,5 8 0,-4-8 0,1 0 1,-1-1-1,1 1 1,0-1-1,0 0 1,0 0-1,1-1 1,0 0-1,-1 0 1,1 0-1,0 0 1,1-1 0,-1 0-1,11 2 1,-11-3 1,0 1 1,1-1 0,-1-1 0,1 1 0,-1-1 0,0 0 0,1 0-1,-1-1 1,1 0 0,8-2 0,-12 1-3,0 1 0,-1 0 0,1-1 0,-1 1 0,0-1 0,0 0 0,1 0 0,-1 0 1,0 0-1,0 0 0,-1 0 0,1 0 0,0-1 0,-1 1 0,1 0 0,-1-1 0,0 0 0,0 1 0,0-1 0,0 0 0,0 1 0,-1-1 0,1 0 0,-1 0 0,0-4 0,1 1-1,0-1-1,-1 1 0,0 0 0,0-1 1,0 1-1,-1 0 0,0 0 0,0-1 0,-1 1 1,1 0-1,-1 0 0,-1 0 0,1 1 1,-1-1-1,0 0 0,0 1 0,-1 0 1,0 0-1,0 0 0,0 0 0,0 0 0,-1 1 1,1 0-1,-1 0 0,0 0 0,-1 1 1,1-1-1,-1 1 0,1 0 0,-1 1 1,0 0-1,0-1 0,-10 0 0,13 2 5,0 0-1,0 0 0,0 0 0,0 1 1,0 0-1,0 0 0,0 0 1,0 0-1,0 0 0,-1 0 0,1 1 1,0-1-1,0 1 0,-5 2 0,6-1-58,1-1 0,-1 1-1,1-1 1,0 1-1,0 0 1,-1 0-1,1-1 1,0 1-1,1 0 1,-1 0-1,0 0 1,0 0 0,1 0-1,-1 0 1,1 0-1,0 0 1,0 0-1,-1 1 1,1-1-1,1 0 1,-1 2-1,0 19-4034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29:43.266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5 0 31118,'-4'6'1078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29:46.76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31214,'0'14'1041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29:48.146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29341,'0'0'1889,"9"0"-907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29:49.712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10 0 31679,'-1'1'7,"0"-1"0,1 0 1,-1 0-1,1 0 0,-1 1 1,1-1-1,-1 0 1,1 1-1,0-1 0,-1 1 1,1-1-1,-1 0 0,1 1 1,0-1-1,-1 1 1,1-1-1,0 1 0,-1-1 1,1 1-1,0-1 0,0 1 1,0-1-1,-1 1 1,1 0-1,0-1 0,0 1 1,0-1-1,0 1 0,0-1 1,0 1-1,0 0 1,0-1-1,0 1 0,0-1 1,1 1-1,-1 0 1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29:52.582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7 1 32255,'0'0'6,"0"0"0,0 0 0,0 0-1,-1 0 1,1 0 0,0 0 0,0 0 0,0-1 0,0 1 0,-1 0 0,1 0 0,0 0 0,0 0 0,0 0 0,0 0-1,-1 0 1,1 0 0,0 0 0,0 0 0,0 0 0,0 0 0,-1 0 0,1 0 0,0 0 0,0 0 0,0 1 0,0-1 0,0 0-1,-1 0 1,1 0 0,0 0 0,0 0 0,0 0 0,0 0 0,0 0 0,-1 1 0,1-1 0,0 0 0,0 0 0,0 0-1,0 0 1,0 0 0,0 1 0,0-1 0,0 0 0,0 0 0,0 0 0,0 0 0,0 0 0,0 1 0,0-1 0,0 0 0,0 0-1,0 0 1,0 0 0,0 1 0,0-1 0,0 0 0,0 0 0,8 6-657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29:53.898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7 0 32575,'-6'0'-2100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29:55.386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13 2 32351,'-6'0'224,"4"0"-112,0-2-64,0 2-16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7:11.7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196 54 32207,'-1'-14'168,"-1"-18"99,1 25-180,0 15-49,-6 159-38,-4 162-45,11-327-150</inkml:trace>
  <inkml:trace contextRef="#ctx0" brushRef="#br0" timeOffset="1">4 233 30830,'-4'-4'1537,"4"3"-1233,27 1-288,12 0 0,13 0-16,3 0 0,1 0 0,-5 0-128,-10 0-1105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29:56.26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11 1 32447,'-2'0'112,"0"0"-16,0 0-48,0 0-32,0 0-16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0:02.803"/>
    </inkml:context>
    <inkml:brush xml:id="br0">
      <inkml:brushProperty name="width" value="0.35" units="cm"/>
      <inkml:brushProperty name="height" value="0.35" units="cm"/>
      <inkml:brushProperty name="color" value="#FFFF00"/>
    </inkml:brush>
  </inkml:definitions>
  <inkml:trace contextRef="#ctx0" brushRef="#br0">0 13 31278,'0'-3'993,"0"-3"-785,0 4-48,0 0-80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0:03.915"/>
    </inkml:context>
    <inkml:brush xml:id="br0">
      <inkml:brushProperty name="width" value="0.35" units="cm"/>
      <inkml:brushProperty name="height" value="0.35" units="cm"/>
      <inkml:brushProperty name="color" value="#FFFF00"/>
    </inkml:brush>
  </inkml:definitions>
  <inkml:trace contextRef="#ctx0" brushRef="#br0">17 1 32095,'-4'0'368,"2"0"-208,0 2-176,-2 1-64,0-3-176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0:04.622"/>
    </inkml:context>
    <inkml:brush xml:id="br0">
      <inkml:brushProperty name="width" value="0.35" units="cm"/>
      <inkml:brushProperty name="height" value="0.35" units="cm"/>
      <inkml:brushProperty name="color" value="#FFFF00"/>
    </inkml:brush>
  </inkml:definitions>
  <inkml:trace contextRef="#ctx0" brushRef="#br0">7 4 32399,'-4'-4'160,"2"4"48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0:06.394"/>
    </inkml:context>
    <inkml:brush xml:id="br0">
      <inkml:brushProperty name="width" value="0.35" units="cm"/>
      <inkml:brushProperty name="height" value="0.35" units="cm"/>
      <inkml:brushProperty name="color" value="#FFFF00"/>
    </inkml:brush>
  </inkml:definitions>
  <inkml:trace contextRef="#ctx0" brushRef="#br0">9 4 32511,'-6'-4'208,"4"4"-192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0:05.421"/>
    </inkml:context>
    <inkml:brush xml:id="br0">
      <inkml:brushProperty name="width" value="0.35" units="cm"/>
      <inkml:brushProperty name="height" value="0.35" units="cm"/>
      <inkml:brushProperty name="color" value="#FFFF00"/>
    </inkml:brush>
  </inkml:definitions>
  <inkml:trace contextRef="#ctx0" brushRef="#br0">0 6 32223,'0'-2'368,"0"0"-224,0 0-144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0:07.648"/>
    </inkml:context>
    <inkml:brush xml:id="br0">
      <inkml:brushProperty name="width" value="0.35" units="cm"/>
      <inkml:brushProperty name="height" value="0.35" units="cm"/>
      <inkml:brushProperty name="color" value="#FFFF00"/>
    </inkml:brush>
  </inkml:definitions>
  <inkml:trace contextRef="#ctx0" brushRef="#br0">5 0 32143,'-2'0'320,"0"0"-96,2 8-1008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0:37.86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31679,'38'28'1003,"44"52"-975,70 63-3,-134-128-25,115 102 0,-114-98 0,-1 1 0,-1 0 0,-1 2 0,22 38 0,-12-14 0,2-1 0,2-2 0,2 0 0,1-3 0,3 0 0,53 45 0,-36-36 0,-1 1 0,60 77 0,-86-92-3,97 115 36,-95-119-43,1-2 0,53 43 0,2-13 10,67 55 0,-75-49 0,92 59 0,-138-101 0,0 2 0,32 35 0,23 19 0,228 188 0,-213-183-1,-30-27 18,94 100-1,-99-90-16,119 99 0,91 35 0,-225-163 0,-1 2 0,46 49 0,-44-39 0,67 50 0,103 45 0,48 38 0,-143-73 0,-77-65 0,98 69 0,-15-29 0,229 157 0,-12-4 0,-23-17 0,-136-94 0,-118-82 0,-2 2 0,84 75 0,135 108 0,-1 0 0,129 138 0,-304-267 0,155 106 0,-104-105 0,-105-67 0,107 79 0,-107-70 0,98 55 0,-73-55 0,-2 5 0,-3 2 0,-1 5 0,111 103 0,-141-113 0,2-3 0,88 60 0,75 51 0,-66-46 0,-140-102 0,1 1 0,1-1 0,-1 0 0,1-1 0,0 1 0,0-2 0,0 1 0,1-1 0,-1-1 0,1 0 0,0 0 0,0-1 0,14 2 0,-10-2 0,-14-3-3,1 1-1,-1-1 1,0 1-1,1-1 1,-1 0-1,0 1 1,1-1 0,-1 1-1,0-1 1,0 0-1,1 1 1,-1-1 0,0 0-1,0 1 1,0-1-1,0 0 1,0 1-1,0-1 1,0 0 0,0 1-1,0-1 1,-1 1-1,1-1 1,0 0-1,0 0 1,0 1-12,-6-18-505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0:42.9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46 685 27020,'-25'25'5572,"22"-21"-5566,1 1 0,-1-1 0,1 1 0,0 0 0,0 0 0,0 0 0,1 0 1,0 1-1,0-1 0,0 0 0,1 1 0,0 7 0,0-13 10,1 1-13,0-1 0,0 0 0,0 0-1,0 0 1,0-1 0,0 1 0,0 0 0,0 0 0,0 0-1,0-1 1,0 1 0,0-1 0,0 1 0,1-2 0,11-7 0,0 0 1,0-1-1,-1-1 0,0 0 1,11-15-1,52-71 14,-39 46-17,-2-2 0,40-87 0,-57 101 0,-1 0 0,-2-1 0,-2-1 0,11-70 0,-22 101 0,1 2 0,-1 0 0,0 0 0,0 0 0,-1 0 0,0 0 0,-1 0 0,-1-8 0,1 15 0,0 0 0,1 0 0,-1 1 0,0-1 0,1 0 0,-1 1 0,0-1 0,0 1 0,0-1 0,0 1 0,0-1 0,0 1 0,0 0 0,1-1 0,-1 1 0,0 0 0,0 0 0,0 0 0,0 0 0,0 0 0,0 0 0,0 0 0,0 0 0,-2 0 0,-24 4 0,22-2 0,1 0 0,0 1 0,-1-1 0,1 1 0,0 0 0,0 0 0,0 0 0,1 0 0,-1 1 0,1-1 0,0 1 0,0 0 0,0 0 0,0 0 0,1 1 0,-1-1 0,1 1 0,0-1 0,1 1 0,-1 0 0,0 6 0,-3 7 0,2 1 0,0 0 0,1 0 0,1 23 0,1-31 0,1 0 0,1 1 0,-1-1 0,2 0 0,-1 0 0,2-1 0,-1 1 0,11 19 0,2-2 0,33 45 0,-35-55 0,-1 0 0,-1 0 0,-1 1 0,0 1 0,-2 0 0,9 25 0,-17-42 0,1 1 0,-1-1 0,0 1 0,0 0 0,-1-1 0,1 1 0,-1 0 0,0-1 0,0 1 0,0 0 0,-1 0 0,1-1 0,-1 1 0,0 0 0,0-1 0,0 1 0,0-1 0,0 1 0,-1-1 0,0 0 0,0 0 0,0 1 0,0-1 0,0 0 0,-1-1 0,1 1 0,-4 2 0,-7 3 0,-1 0 0,0-2 0,-1 0 0,1 0 0,-1-1 0,0-1 0,-1-1 0,-24 3 0,-11-1 0,-53-2 0,96-3 0,28 0 0,41 0 0,99-12 0,-141 9 0,-1 0 0,1-2 0,-1 0 0,0-1 0,-1-1 0,1 0 0,-1-1 0,-1-1 0,29-20 0,-37 22 0,-1-1 0,1 1 0,-1-1 0,-1 0 0,1-1 0,-1 0 0,-1 0 0,0 0 0,0 0 0,-1-1 0,0 0 0,0 0 0,-1 0 0,2-16 0,0-4 0,-2 1 0,-2-1 0,-3-57 0,2 83 0,-1 0 0,1-1 0,-1 1 0,0 0 0,0-1 0,0 1 0,0 0 0,-1 0 0,0 0 0,-2-5 0,2 34 0,1 266 0,-10 168 0,9-427 0,2-24 0,0-9 0,20-273 0,-5 117 0,-13 119 0,-1 11 0,1 0 0,1 0 0,1 0 0,14-46 0,-17 70 0,1 0 0,-1 0 0,0 1 0,1-1 0,-1 0 0,1 1 0,0-1 0,0 1 0,0 0 0,0 0 0,1-1 0,-1 1 0,0 1 0,1-1 0,0 0 0,-1 0 0,1 1 0,0 0 0,0 0 0,-1-1 0,1 1 0,0 1 0,0-1 0,0 0 0,1 1 0,-1 0 0,0 0 0,3 0 0,-2 0 0,1 0 0,-1 1 0,0 0 0,0 0 0,1 0 0,-1 1 0,0-1 0,0 1 0,-1 0 0,1 0 0,0 0 0,0 1 0,-1-1 0,0 1 0,1 0 0,-1 0 0,0 0 0,5 7 0,-4-3 0,0 1 0,0-1 0,0 1 0,-1-1 0,-1 1 0,1 0 0,-1 0 0,0 1 0,-1-1 0,0 0 0,0 0 0,-1 1 0,0-1 0,-1 0 0,0 1 0,0-1 0,0 0 0,-1 0 0,0 0 0,-1 0 0,0 0 0,0 0 0,-1-1 0,0 1 0,0-1 0,-1 0 0,0 0 0,-7 8 0,1-6 0,0 1 0,0-2 0,-1 0 0,0 0 0,-1-1 0,1 0 0,-2-1 0,1-1 0,-16 5 0,54-14-21,47-1 1,-55 5 17,0 0 1,0-1 0,0-1 0,0-1 0,0 0-1,-1-1 1,0-1 0,18-8 0,-30 11 2,0-1-1,0 0 1,-1 0 0,1 0 0,-1 0 0,0 0 0,0-1-1,0 1 1,-1-1 0,1 0 0,-1 0 0,0 0 0,0 0 0,0 0-1,-1 0 1,1-1 0,-1 1 0,0-1 0,0-4 0,2-11 0,-2 0 0,0-1 0,-2-20 0,0 7 0,0 7-1,0 17 3,0 0-1,1 1 1,1-1-1,0 0 1,2-12-1,-2 20 0,-1 0 0,1 0 0,0 0-1,0 0 1,0 0 0,0 0 0,0 0-1,0 0 1,1 1 0,-1-1 0,1 0-1,-1 1 1,1-1 0,0 1 0,-1-1-1,1 1 1,0 0 0,0 0 0,0 0-1,0 0 1,0 0 0,0 0 0,0 0-1,0 1 1,0-1 0,1 1 0,3-1-1,5 0-1,1 0 0,-1 1 0,19 1 0,-27-1 0,0 1 1,0-1-1,0 1 0,0 0 1,0 0-1,0 0 1,0 0-1,0 0 0,0 1 1,-1-1-1,1 1 1,-1 0-1,1 0 0,-1 0 1,1 0-1,-1 0 1,0 0-1,2 4 0,-4-6 1,0 0 0,0 0 0,0 1-1,0-1 1,0 0 0,0 1 0,0-1-1,0 0 1,0 1 0,0-1 0,0 0-1,-1 1 1,1-1 0,0 0-1,0 0 1,0 1 0,0-1 0,-1 0-1,1 0 1,0 1 0,0-1 0,0 0-1,-1 0 1,1 0 0,0 1 0,-1-1-1,1 0 1,0 0 0,0 0 0,-1 0-1,1 0 1,0 1 0,-1-1 0,1 0-1,0 0 1,-1 0 0,1 0 0,0 0-1,-1 0 1,1 0 0,0 0 0,0 0-1,-1 0 1,1 0 0,0-1 0,-1 1-1,1 0 1,-23 0 11,20 0-10,-2 0-1,0 1 1,0-1-1,0 1 0,0 0 0,0 0 0,1 0 0,-1 1 0,0 0 0,1 0 1,-1 0-1,1 0 0,0 1 0,-1-1 0,1 1 0,1 0 0,-1 1 0,0-1 0,1 1 1,-1-1-1,1 1 0,0 0 0,0 0 0,1 0 0,-1 1 0,1-1 0,0 1 1,-2 5-1,0 2 0,1 1 0,0-1-1,0 1 1,1-1 0,1 1 0,0 0 0,1 0 0,0 0 0,4 20 0,-4-29 0,1-1 0,0 1 1,0-1-1,0 0 0,0 1 0,0-1 0,1 0 1,-1 0-1,1 0 0,0 0 0,0 0 1,0 0-1,0-1 0,1 1 0,-1-1 0,1 1 1,-1-1-1,1 0 0,0 0 0,0 0 0,6 3 1,-2-3 0,0 1-1,0-1 1,0-1 0,1 1 0,-1-1 0,1 0 0,-1-1 0,1 0-1,9-1 1,-14 1-1,0 0 1,0-1-1,0 0 0,0 1 0,0-1 0,0 0 0,0 0 1,-1-1-1,1 1 0,0 0 0,-1-1 0,1 0 0,-1 0 0,1 0 1,-1 0-1,3-3 0,-2 1 0,0 0 0,0-1 0,0 0 0,0 0 0,-1 0 0,1 0 0,-1 0 0,1-7 0,1-7 0,-1 0 0,0 0 0,-2 1 0,0-22 0,-1 20 0,1 14 1,0 0-1,-1 0 0,0 0 1,0 0-1,-1 0 1,0 0-1,0 0 0,0 0 1,-1 0-1,1 0 0,-2 0 1,1 1-1,-4-7 0,6 12 1,0 0-1,0 0 0,0 0 0,0 0 0,0 0 1,-1 0-1,1 0 0,0 0 0,0 0 1,0 0-1,0 0 0,0 0 0,-1 0 0,1 0 1,0 0-1,0 0 0,0 0 0,0 0 1,0 0-1,-1 0 0,1 0 0,0 0 0,0 0 1,0 0-1,0 0 0,0 0 0,0 0 1,-1 0-1,1 1 0,0-1 0,0 0 0,0 0 1,0 0-1,0 0 0,0 0 0,0 0 1,0 0-1,0 1 0,0-1 0,0 0 0,0 0 1,-1 0-1,1 0 0,0 0 0,0 1 1,0-1-1,0 0 0,0 0 0,0 0 0,0 0 1,0 0-1,0 1 0,0-1 0,0 0 1,1 0-1,-1 0 0,0 0 0,0 0 0,0 0 1,0 1-1,0-1 0,0 0 0,0 0 1,0 0-1,-1 13-15,2 14 14,1 0 0,0 0 0,2-1 0,14 48 0,-14-60 1,0-1 0,2 0 0,-1 0 0,2-1 0,0 1 0,0-2 0,1 1 0,0-1 0,1 0 0,1 0 0,12 10 0,-21-19 1,1-1-1,0 1 1,-1-1 0,1 1-1,0-1 1,0 0 0,0 0-1,-1 0 1,1 0 0,1 0-1,-1 0 1,0-1 0,0 1-1,0-1 1,0 1 0,0-1-1,0 0 1,1 0 0,-1 0-1,0 0 1,0 0 0,0 0-1,1-1 1,-1 1 0,0-1-1,0 1 1,0-1 0,0 0-1,0 0 1,0 0 0,0 0-1,0 0 1,0 0 0,-1-1-1,1 1 1,0-1 0,-1 1-1,1-1 1,-1 0 0,0 1-1,1-1 1,-1 0 0,0 0-1,0 0 1,0 0 0,0 0-1,0-3 1,6-20-1,-1-1 0,-1 0 0,-1 0 0,1-38 0,-4 33 0,2-1 0,10-43 0,-12 71 0,0 0 0,1 0 0,-1 0 0,1 0 0,0 0 0,0 0 0,0 0 0,1 1 0,-1-1 0,1 1 0,3-4 0,-4 5 0,0 1 0,0-1 0,0 1 0,0 0 0,0 0 0,1 0 0,-1 0 0,0 0 0,1 0 0,-1 0 0,1 1 0,-1-1 0,1 1 0,-1 0 0,1-1 0,-1 1 0,1 0 0,-1 1 0,4 0 0,-4-1 0,0 1 0,-1-1 0,1 1 0,0 0 0,-1 0 0,1 0 0,-1 0 0,1 0 0,-1 0 0,1 0 0,-1 0 0,0 0 0,0 1 0,0-1 0,0 1 0,0-1 0,0 1 0,0-1 0,1 3 0,13 37 0,-13-33 0,4 21 0,-1 0 0,-1 0 0,-1 1 0,-3 56 0,-1-44 0,0-30 0,2-33 0,4-12 0,3 0 0,0 0 0,2 1 0,2 1 0,1-1 0,30-51 0,-40 78 0,0 0 0,1 1 0,0-1 0,0 1 0,8-6 0,-12 9 0,1 1 0,-1-1 0,1 0 0,-1 1 0,1-1 0,0 1 0,-1-1 0,1 1-1,0 0 1,0-1 0,-1 1 0,1 0 0,0-1 0,0 1 0,0 0 0,-1 0 0,1 0-1,0-1 1,0 1 0,0 0 0,0 0 0,-1 0 0,1 1 0,0-1 0,0 0 0,0 0-1,0 0 1,-1 1 0,1-1 0,0 0 0,0 1 0,-1-1 0,1 0 0,0 1 0,0-1-1,-1 1 1,1-1 0,-1 1 0,1 0 0,0-1 0,-1 1 0,1 0 0,-1-1-1,1 1 1,-1 0 0,0-1 0,1 1 0,-1 0 0,0 0 0,1 1 0,3 12-6,0 1 0,-1-1 0,0 1 1,0 30-1,-4 68 33,-1-45-20,1-45-7,-1 4 0,4-27 0,1-14 0,11-37 0,29-69 0,-32 91 0,-5 14 0,26-59 0,-30 69 0,1 0 0,-1 1 0,1-1 0,0 1 0,0 0 0,1 0 0,-1 0 0,1 1 0,0-1 0,0 1 0,0 0 0,7-4 0,-11 7 0,1 0 0,-1 0 0,0-1 0,1 1 0,-1 0 0,1 0 0,-1 0 0,1 0 0,-1 0 0,1-1 0,-1 1 0,0 0 0,1 0 0,-1 0 0,1 0 0,-1 0 0,1 1 0,-1-1 0,1 0 0,-1 0 0,0 0 0,1 0 0,-1 0 0,1 1 0,-1-1 0,1 0 0,-1 0 0,0 1 0,1-1 0,-1 0 0,0 1 0,1-1 0,-1 0 0,0 1 0,0-1 0,1 0 0,-1 1 0,0-1 0,0 1 0,1-1 0,-1 0 0,0 1 0,0 0 0,3 22 0,-3-18 0,3 190 0,-4-119 0,1-75-2,0 1 0,0 0 0,0 0 0,0 0-1,1 0 1,-1 0 0,0 0 0,1 0 0,0-1 0,-1 1 0,1 0 0,0 0-1,0-1 1,0 1 0,0-1 0,0 1 0,0-1 0,1 1 0,-1-1 0,0 1 0,1-1-1,-1 0 1,1 0 0,-1 0 0,1 0 0,0 0 0,-1 0 0,1 0 0,0-1-1,0 1 1,0 0 0,-1-1 0,5 1 0,20 0-230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0:46.3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3 567 32335,'0'0'208,"-3"31"-16,4-29-192,-1 0 0,0 0 0,0 0 0,1 0 0,-1 0 0,1 0 0,-1 0 0,1 0 0,0 0 0,0 0 0,0 0 0,0 0 0,0-1 0,0 1 0,1 0 0,-1-1 0,1 1 0,-1-1 0,1 1 0,-1-1 0,1 0 0,0 0 0,-1 0 0,1 0 0,0 0 0,0 0 0,0 0 0,0 0 0,0-1 0,3 1 0,6 1 0,0 0 0,0 0 0,0-1 0,15-1 0,-22 0 0,-2 0 2,1 0-1,-1-1 1,0 1-1,0 0 1,0-1-1,0 1 1,0-1-1,0 0 1,0 0-1,0 0 1,-1 0-1,1 0 1,0 0-1,0 0 1,-1 0-1,1-1 1,2-2 0,-1 1-2,0-1 1,-1 0 0,1 0 0,-1 0 0,0-1 0,0 1 0,2-7-1,1-8-1,0-1-1,2-37 1,-5 43 3,4-70-2,-4 48 0,1 1 0,15-67 0,-18 100 0,0 1 0,1-1 0,-1 1 0,1 0 0,-1-1 0,1 1 0,0-1 0,-1 1 0,1 0 0,0 0 0,0-1 0,0 1 0,0 0 0,0 0 0,0 0 0,0 0 0,1 0 0,-1 0 0,0 1 0,0-1 0,1 0 0,-1 0 0,0 1 0,1-1 0,-1 1 0,1-1 0,-1 1 0,1 0 0,-1 0 0,1 0 0,-1-1 0,1 1 0,-1 1 0,1-1 0,-1 0 0,1 0 0,-1 0 0,1 1 0,-1-1 0,0 1 0,1-1 0,-1 1 0,3 1 0,1 1 0,1 0 0,-1 0 0,1 0 0,-1 1 0,0 0 0,0 0 0,0 1 0,6 7 0,-3-2-1,-5-6-3,0 0-1,0 0 1,0 0-1,0 0 1,-1 0-1,2 5 1,-4-7 9,-28-2 22,25 0-28,1 0 0,-1 0 0,0 1-1,1-1 1,-1 1 0,1-1 0,-1 1 0,1 0 0,0 0 0,-1 0-1,1 0 1,0 1 0,-1-1 0,1 0 0,0 1 0,0 0 0,0 0-1,0-1 1,-1 3 0,0 1 0,-1 0 0,1 0 0,1 0 0,-1 0 0,1 1 0,0-1 0,0 1 0,-1 6 1,-2 12-1,2 0 1,1 0 0,1 29 0,1-51 0,0 9 0,0-1 0,1 0 0,0 1 0,1-1 0,0 0 0,0 0 0,1 0 0,7 16 0,-8-22 0,0 0 0,1-1 0,-1 1 0,1 0 0,0-1 0,0 0 0,0 0 0,1 0 0,-1 0 0,1 0 0,-1-1 0,1 1 0,0-1 0,0 0 0,0 0 0,0 0 0,0-1 0,1 0 0,-1 0 0,0 0 0,1 0 0,7 0 0,1 0 3,0 0-1,-1-1 1,1-1-1,0 0 1,-1 0-1,20-6 1,-24 4-2,0 0 1,0 0-1,-1-1 0,1 0 0,-1 0 1,0-1-1,0 0 0,0 0 0,-1-1 1,11-11-1,-6 3-1,-1-1 0,0 0 0,-1 0 0,0-1 0,-1 0 0,-1 0 0,-1-1 0,-1 0 0,0 0 0,-1 0 0,3-24 0,0-25 0,-3-112 0,-5 126 0,1-18 0,-10 102 0,2-9 0,-3 18 0,3 1 0,-6 76 0,10 87 0,4-187 0,0-13 0,0 1 0,1 0 0,-1 0 0,1 0 0,0-1 0,1 1 0,0-1 0,-1 1 0,2-1 0,-1 1 0,1-1 0,0 0 0,0 0 0,0 0 0,0-1 0,1 1 0,0-1 0,7 6 0,-4-5 0,-1 0 0,2 0 0,-1-1 0,0-1 0,1 1 0,0-1 0,-1 0 0,1-1 0,0 0 0,1 0 0,-1-1 0,12 1 0,-9-1 0,0-1 0,0 0 0,0 0 0,0-1 0,-1-1 0,1 0 0,0 0 0,-1-1 0,14-5 0,-16 4 0,0-1 0,0 0 0,0 0 0,-1-1 0,0 1 0,0-2 0,0 1 0,-1-1 0,0 0 0,0 0 0,6-11 0,-4 5 0,-1-1 0,0 0 0,-1-1 0,-1 1 0,0-1 0,-1 0 0,-1-1 0,0 1 0,-1-1 0,0 1 0,-2-1 0,0-17 0,0 30 0,0 0 0,-1 0 0,1 0 0,-1 0 0,1 0 0,-1 0 0,0 1 0,0-1 0,-1 0 0,1 0 0,0 0 0,-1 1 0,0-1 0,1 1 0,-1-1 0,0 1 0,0 0 0,0 0 0,-1 0 0,1 0 0,-1 0 0,1 0 0,-1 1 0,1-1 0,-5-1 0,1 1 0,-1 0 0,1 0 0,-1 1 0,0 0 0,0 0 0,0 1 0,1-1 0,-1 1 0,0 1 0,-8 1 0,11-1 0,0 0 0,0 0 0,1 0 0,-1 1 0,1 0 0,-1-1 0,1 1 0,0 1 0,0-1 0,0 0 0,0 1 0,0 0 0,0-1 0,0 1 0,1 0 0,0 1 0,0-1 0,-1 0 0,2 1 0,-1-1 0,0 1 0,1-1 0,0 1 0,-1 0 0,1 4 0,-4 10 0,2 0 0,0 0 0,0 36 0,3-44 0,0 0 0,0 0 0,1-1 0,0 1 0,1 0 0,0 0 0,1-1 0,6 17 0,-7-23 0,0 1 0,1 0 0,-1 0 0,1-1 0,0 1 0,-1-1 0,2 0 0,-1 0 0,0 0 0,1 0 0,-1 0 0,1-1 0,0 0 0,0 0 0,0 0 0,0 0 0,0 0 0,0-1 0,0 0 0,1 0 0,7 1 0,-8-1 0,0 0 0,1-1 0,-1 0 0,0 0 0,1 0 0,-1 0 0,1 0 0,-1-1 0,0 0 0,1 0 0,-1 0 0,0-1 0,6-2 0,-7 2 0,0 0 0,0-1 0,-1 1 0,1-1 0,-1 0 0,1 0 0,-1 0 0,0 0 0,0 0 0,0 0 0,0 0 0,-1-1 0,1 1 0,-1-1 0,0 1 0,1-5 0,2-15 0,-1-1 0,0 1 0,-2-1 0,-2-36 0,0 11 0,1 49 0,-1 0 0,1 0 0,0 1 0,0-1 0,0 0 0,0 0 0,0 0 0,0 0 0,0 0 0,-1 0 0,1 0 0,0 0 0,0 0 0,0 0 0,0 0 0,0 0 0,0 0 0,-1 0 0,1 0 0,0 0 0,0 0 0,0 0 0,0 0 0,0 0 0,0 0 0,-1 0 0,1 0 0,0 0 0,0 0 0,0 0 0,0 0 0,0 0 0,0 0 0,0-1 0,0 1 0,-1 0 0,1 0 0,0 0 0,0 0 0,0 0 0,0 0 0,0 0 0,0 0 0,0-1 0,0 1 0,0 0 0,0 0 0,-6 15 0,4 1 0,0 0 0,1 0 0,1 1 0,0-1 0,2 0 0,-1 0 0,8 27 0,-7-37 0,-1-1 0,1 0 0,0 0 0,1 0 0,-1 0 0,1 0 0,0 0 0,0-1 0,1 1 0,-1-1 0,1 0 0,0 0 0,0 0 0,0-1 0,1 1 0,-1-1 0,1 0 0,0 0 0,0-1 0,0 0 0,0 1 0,0-2 0,1 1 0,-1-1 0,1 1 0,6-1 0,-9 0 0,0-1 0,-1 0 0,1 0 0,0 0 0,0-1 0,0 1 0,0-1 0,-1 1 0,1-1 0,0 0 0,0 0 0,-1 0 0,1-1 0,-1 1 0,1-1 0,-1 1 0,0-1 0,0 0 0,1 0 0,-1 0 0,0 0 0,0 0 0,-1 0 0,1 0 0,0-1 0,-1 1 0,0-1 0,1 1 0,0-5 0,4-8 0,-1-1 0,0 0 0,-1 0 0,1-18 0,0 6 0,-3 17 0,3-16 0,0 1 0,2 0 0,0 0 0,2 0 0,19-36 0,-28 60 0,1 1 0,0-1 0,0 1 0,-1-1 0,1 1 0,0 0 0,0-1 0,1 1 0,-1 0 0,0 0 0,0 0 0,1 0 0,-1 0 0,0 0 0,1 0 0,-1 0 0,1 1 0,-1-1 0,1 1 0,-1-1 0,1 1 0,2-1 0,-3 1 0,0 1 0,1-1 0,-1 1 0,1-1 0,-1 1 0,0 0 0,1-1 0,-1 1 0,0 0 0,0 0 0,1 0 0,-1 0 0,0 0 0,0 0 0,0 0 0,0 1 0,0-1 0,1 3 0,4 7 0,-1 0 0,0 0 0,-1 1 0,4 15 0,0 8 0,-1 2 0,-1-1 0,-3 1 0,0 45 0,-3-79 0,0 1 0,0-1 0,-1 1 0,1-1 0,-1 1 0,0-1 0,0 1 0,0-1 0,-1 0 0,1 1 0,-1-1 0,1 0 0,-1 0 0,0 0 0,-1 0 0,1 0 0,0-1 0,-1 1 0,1-1 0,-1 1 0,0-1 0,0 0 0,0 0 0,0 0 0,0-1 0,0 1 0,-1-1 0,1 1 0,0-1 0,-6 1 0,-8 2 0,-1-1 0,0-1 0,-1-1 0,-29-1 0,31 0 0,17 0 0,0 0 0,0 1 0,-1-1 0,1 0 0,0 0 0,0 0 0,0 0 0,0 0 0,-1 0 0,1 0 0,0 0 0,0 0 0,0 0 0,0 0 0,-1 0 0,1 0 0,0 0 0,0 0 0,0 0 0,0 0 0,-1 0 0,1 0 0,0 0 0,0 0 0,0-1 0,0 1 0,-1 0 0,1 0 0,0 0 0,0 0 0,0 0 0,0 0 0,0-1 0,0 1 0,-1 0 0,1 0 0,0 0 0,0 0 0,0 0 0,0-1 0,0 1 0,0 0 0,0 0 0,0 0 0,0 0 0,0-1 0,0 1 0,0 0 0,0 0 0,0 0 0,0 0 0,0-1 0,0 1 0,0 0 0,0 0 0,0 0 0,0-1 0,0 1 0,0 0 0,0 0 0,0 0 0,0 0 0,1 0 0,-1-1 0,0 1 0,0 0 0,0 0 0,11-8 0,6 3 0,0 2 0,0 0 0,1 1 0,19 0 0,16-3 0,-37 4 0,0-2 0,0 0 0,0-1 0,-1-1 0,25-10 0,-34 12 0,-1 0 0,0 0 0,0 0 0,0-1 0,0 0 0,0 0 0,-1 0 0,1-1 0,-1 1 0,0-1 0,-1 0 0,1 0 0,-1-1 0,0 1 0,0-1 0,-1 1 0,4-12 0,-2-6 0,0-1 0,-1 1 0,-2 0 0,-1-38 0,0 26 0,2 34 0,0 1 0,0-1 0,0 1 0,0-1 0,0 1 0,0 0 0,0 0 0,0 0 0,0 0 0,0 0 0,3 1 0,2 1 0,-1-1 0,0 1 0,0 1 0,-1-1 0,1 1 0,0 0 0,-1 0 0,0 1 0,0-1 0,9 9 0,2 3 0,25 30 0,-35-38 0,0 1 0,0-1 0,-1 1 0,0 1 0,0-1 0,-1 1 0,0-1 0,0 1 0,-1 0 0,0 1 0,-1-1 0,0 0 0,-1 1 0,1 18 0,-2-24 0,-1-1 0,0 0 0,0 1 0,0-1 0,-1 0 0,1 0 0,-1 0 0,0 0 0,1 0 0,-1 0 0,-1 0 0,1 0 0,0-1 0,-1 1 0,1-1 0,-1 0 0,0 0 0,0 0 0,0 0 0,0 0 0,0-1 0,0 1 0,-5 1 0,-11 4 0,0 0 0,-34 7 0,43-11 0,4-2 0,-7 2 0,0 0 0,0-1 0,-16 1 0,29-3 0,0 0 0,0 0 0,1 0 0,-1 0 0,0 0 0,0 0 0,0 0 0,0 0 0,1 0 0,-1 0 0,0 0 0,0 0 0,0-1 0,0 1 0,1 0 0,-1 0 0,0 0 0,0 0 0,0 0 0,0 0 0,0 0 0,1 0 0,-1-1 0,0 1 0,0 0 0,0 0 0,0 0 0,0 0 0,0-1 0,0 1 0,0 0 0,0 0 0,0 0 0,0 0 0,1-1 0,-1 1 0,0 0 0,0 0 0,0 0 0,0 0 0,0-1 0,0 1 0,-1 0 0,1 0 0,0 0 0,0 0 0,0-1 0,0 1 0,0 0 0,0 0 0,0 0 0,0 0 0,0-1 0,0 1 0,0 0 0,-1 0 0,1 0 0,0 0 0,0 0 0,0 0 0,0-1 0,0 1 0,-1 0 0,1 0 0,0 0 0,0 0 0,0 0 0,-1 0 0,10-2 0,0 0 0,0 1 0,1 0 0,-1 1 0,0 0 0,15 2 0,6-1 0,178-2 0,-206 1 0,0 0 0,0-1 0,0 1 0,0-1 0,0 0 0,1 0 0,-1 1 0,-1-1 0,1-1 0,0 1 0,0 0 0,0 0 0,-1-1 0,1 1 0,0-1 0,-1 1 0,1-1 0,-1 0 0,0 0 0,0 0 0,1 1 0,-1-1 0,-1 0 0,1 0 0,0 0 0,0-1 0,-1 1 0,1 0 0,-1-2 0,3-10 0,-1 0 0,0 1 0,-1-21 0,-1 24 0,2-26 0,0 21 0,-1 1 0,-1 0 0,0-1 0,-1 1 0,-1 0 0,-3-17 0,4 43 0,0 0 0,1 1 0,3 20 0,0-19 0,0 0 0,1 0 0,1 0 0,0-1 0,1 1 0,1-1 0,9 15 0,-12-23 0,-1-1 0,1 1 0,0-1 0,0 0 0,0 0 0,0 0 0,1 0 0,-1-1 0,1 1 0,0-2 0,0 1 0,1 0 0,-1-1 0,0 0 0,1 0 0,-1 0 0,1-1 0,0 0 0,0 0 0,10 0 0,-13-1 0,0-1 0,0 1 0,0-1 0,-1 0 0,1 0 0,0 0 0,0 0 0,-1-1 0,1 1 0,-1-1 0,1 1 0,-1-1 0,1 0 0,-1 0 0,0 0 0,0 0 0,0-1 0,0 1 0,0 0 0,-1-1 0,1 1 0,-1-1 0,0 0 0,1 0 0,-1 1 0,0-1 0,1-6 0,3-9 0,-1-1 0,-1-1 0,2-21 0,-3 25 0,10-131 0,17-108 0,-41 375 0,-36 266 0,34-242 0,4 218 0,10-306 0,0-55 0,0-1 0,0 1 0,-1-1 0,1 1 0,0-1 0,0 1 0,0-1 0,0 1 0,-1-1 0,1 0 0,0 1 0,0-1 0,-1 1 0,1-1 0,0 0 0,-1 1 0,1-1 0,-1 1 0,1-1 0,0 0 0,-1 0 0,1 1 0,-1-1 0,1 0 0,-1 0 0,1 1 0,-1-1 0,0 0 0,-21 2 0,-22-9 0,34 3 0,1-1 0,-1 0 0,1 0 0,0-1 0,1 0 0,0-1 0,0 0 0,0 0 0,1-1 0,0 1 0,0-2 0,1 1 0,0-1 0,0 0 0,1 0 0,0-1 0,1 1 0,0-1 0,1 0 0,0 0 0,0 0 0,1-1 0,0 1 0,1-1 0,0 1 0,1-1 0,0 1 0,2-12 0,-1 17 0,0 0 0,1 0 0,-1-1 0,1 1 0,0 0 0,1 0 0,-1 1 0,1-1 0,0 0 0,0 1 0,0 0 0,1-1 0,-1 1 0,1 1 0,0-1 0,1 0 0,-1 1 0,0 0 0,1 0 0,8-4 0,10-4 0,0 1 0,1 1 0,29-6 0,-32 8 0,11-2 0,-1-2 0,37-17 0,-58 23 0,0-1 0,0 0 0,0-1 0,-1 0 0,0-1 0,0 0 0,-1 0 0,0-1 0,12-17 0,-9 7 0,-1 1 0,0-2 0,-2 1 0,0-1 0,-1-1 0,-2 1 0,0-1 0,-1 0 0,0 0 0,-2-1 0,-1-32 0,-1 53 0,0 1 0,0-1 0,-1 1 0,1-1 0,0 1 0,0 0 0,0-1 0,-1 1 0,1-1 0,0 1 0,-1 0 0,1-1 0,0 1 0,-1 0 0,1-1 0,0 1 0,-1 0 0,1-1 0,-1 1 0,1 0 0,-1 0 0,1 0 0,0-1 0,-1 1 0,1 0 0,-1 0 0,1 0 0,-1 0 0,1 0 0,-1 0 0,1 0 0,-1 0 0,1 0 0,-1 0 0,1 0 0,-1 0 0,1 0 0,-1 1 0,1-1 0,-1 0 0,1 0 0,0 0 0,-1 1 0,1-1 0,-1 0 0,1 0 0,0 1 0,-1-1 0,1 0 0,0 1 0,-1-1 0,1 1 0,0-1 0,0 0 0,-1 1 0,1-1 0,0 1 0,0-1 0,0 1 0,-1-1 0,1 1 0,0 0 0,-4 17 0,1 1 0,1-1 0,1 1 0,0 0 0,3 19 0,-2-3 0,0-23 0,1 0 0,0-1 0,1 1 0,0 0 0,1-1 0,0 1 0,1-1 0,0 0 0,1 0 0,7 13 0,-9-19 0,0 0 0,1 0 0,-1-1 0,1 1 0,0-1 0,0 0 0,1 0 0,-1 0 0,1-1 0,0 1 0,0-1 0,0 0 0,0 0 0,0-1 0,1 0 0,-1 0 0,1 0 0,0-1 0,-1 1 0,1-1 0,0-1 0,7 1 0,-9-1 0,0 0 0,-1 0 0,1 0 0,0-1 0,-1 1 0,1-1 0,-1 0 0,1 0 0,-1-1 0,1 1 0,-1 0 0,0-1 0,0 0 0,0 0 0,0 0 0,3-3 0,-1 0 0,0-1 0,-1 1 0,0-1 0,0 0 0,-1-1 0,0 1 0,5-12 0,3-17 0,0 0 0,-3 0 0,-1-1 0,-1 0 0,-2 0 0,-2-64 0,-2 100 0,0-1 0,-1 1 0,1-1 0,-1 1 0,1-1 0,-1 1 0,0 0 0,1-1 0,-1 1 0,1 0 0,-1-1 0,0 1 0,1 0 0,-1 0 0,0 0 0,1 0 0,-1 0 0,0-1 0,1 1 0,-1 0 0,0 1 0,1-1 0,-1 0 0,0 0 0,1 0 0,-1 0 0,0 0 0,1 1 0,-1-1 0,1 0 0,-1 0 0,0 1 0,1-1 0,-1 1 0,1-1 0,-1 0 0,0 1 0,-4 4 0,1 0 0,0 1 0,0-1 0,0 1 0,0 0 0,1 0 0,0 0 0,0 0 0,-3 13 0,-16 62 0,19-65 0,0 1 0,0 0 0,2-1 0,0 1 0,1 0 0,0 0 0,5 27 0,-4-39 0,1 0 0,-1 0 0,1 1 0,0-1 0,0-1 0,0 1 0,1 0 0,0 0 0,0-1 0,0 0 0,0 1 0,1-1 0,0 0 0,0-1 0,0 1 0,0-1 0,0 1 0,1-1 0,-1-1 0,1 1 0,0-1 0,0 0 0,0 0 0,0 0 0,0 0 0,0-1 0,7 1 0,-1 0 0,1 0 0,0-1 0,-1 0 0,1-1 0,0-1 0,12-1 0,-20 1 0,0 0 0,0 0 0,1 0 0,-1 0 0,0-1 0,-1 0 0,1 0 0,0 0 0,0 0 0,-1 0 0,1-1 0,-1 0 0,0 0 0,0 0 0,0 0 0,0 0 0,0 0 0,-1-1 0,4-6 0,-1-1 0,-1 0 0,1 0 0,-2-1 0,0 0 0,0 1 0,-1-1 0,0-14 0,-1-90 0,-2 63 0,0 18 0,0 21 0,1 0 0,1 0 0,1-15 0,-1 28 0,-1 0 0,1-1 0,-1 1 0,1 0 0,-1 0 0,1 0 0,0 0 0,0 0 0,-1 0 0,1 0 0,0 0 0,0 1 0,0-1 0,0 0 0,0 0 0,0 1 0,0-1 0,0 0 0,0 1 0,1-1 0,-1 1 0,0 0 0,0-1 0,0 1 0,1 0 0,-1 0 0,0 0 0,0 0 0,1 0 0,-1 0 0,2 0 0,0 0 0,1 0 0,-1 1 0,1-1 0,-1 1 0,1 0 0,-1 0 0,0 0 0,0 0 0,1 1 0,5 2 0,-2 2 0,-1 0 0,0 1 0,1-1 0,-2 1 0,1 1 0,-1-1 0,0 1 0,-1-1 0,0 1 0,0 1 0,0-1 0,-1 0 0,-1 1 0,1 0 0,0 10 0,1 7 0,-2-1 0,0 1 0,-2-1 0,-4 32 0,-7 46 0,11-102 0,0 1 0,1-1 0,-1 0 0,0 1 0,1-1 0,-1 0 0,1 1 0,-1-1 0,1 0 0,0 0 0,-1 0 0,1 0 0,0 0 0,0 0 0,0 0 0,0 0 0,0 0 0,0 0 0,0 0 0,0 0 0,0-1 0,0 1 0,1 0 0,-1-1 0,0 1 0,0-1 0,1 1 0,-1-1 0,0 0 0,0 0 0,3 1 0,7 0 0,-1 0 0,0 0 0,13-2 0,-9 1 0,-7-1 0,0 0 0,0 0 0,0-1 0,0 1 0,0-2 0,0 1 0,-1-1 0,1 0 0,-1 0 1,0-1-1,1 1 0,-2-2 0,8-4 0,-4 1-1,0 0 0,0-1-1,-1 0 1,0 0 0,-1-1 0,0 0 0,6-12 0,-11 19-58,0 0 1,-1-1-1,1 1 0,-1-1 1,0 1-1,0-1 0,0 1 0,-1-1 1,1 0-1,-1 1 0,0-1 1,0 0-1,0 0 0,-2-6 1,-10-14-2992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7:12.0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249 147 31342,'2'-5'93,"0"-1"0,0 0-1,-1 0 1,0 1 0,0-1-1,-1 0 1,1 0-1,-1 0 1,0 0 0,-1 0-1,0 1 1,0-1 0,0 0-1,-4-10 1,4 12-93,-1 1 0,0 0 0,0 0 0,-1 0 0,1 0 0,-1 0 0,1 1 0,-1-1 0,0 1 0,0-1 0,0 1 0,0 0 0,0 0 0,-1 0 0,1 1 0,0-1 0,-1 1 0,0 0 0,1 0 0,-1 0 0,0 0 0,1 1 0,-1 0 0,-5-1 0,3 1 1,0 0-1,1 0 0,-1 0 0,0 1 0,1-1 1,-1 1-1,0 1 0,1-1 0,-1 1 1,1 0-1,0 0 0,-9 5 0,9-3 0,-1 0 0,1 1 0,0 0 0,0 0 0,0 0 0,1 0 0,0 1 0,0 0 0,0 0 0,-3 8 0,1-1 1,1 0 0,0 0 1,1 0-1,0 1 0,1 0 0,-2 19 1,3 2 9,2 48 1,0-76-12,1-1 0,-1 0 0,1 0 0,1 0 0,-1 0 0,1-1 0,0 1 0,0 0 0,1-1 0,0 1 0,0-1 1,0 0-1,0 0 0,1 0 0,0 0 0,0 0 0,0-1 0,1 0 0,-1 0 0,1 0 0,0-1 0,0 1 0,1-1 0,-1 0 0,0-1 0,10 4 0,2-1-2,0 0 1,1-1-1,-1-1 0,1-1 0,0 0 0,0-1 0,34-4 1,-19-4-114,-2-13-205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0:46.73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144 23 32399,'-3'-2'6,"1"0"-1,0 0 1,-1 0 0,1 0 0,-1 0-1,0 1 1,1-1 0,-1 1-1,0 0 1,0 0 0,0 0 0,0 0-1,0 0 1,0 1 0,0-1 0,0 1-1,0 0 1,-1 0 0,1 0 0,0 0-1,0 1 1,0-1 0,0 1 0,0 0-1,0 0 1,0 0 0,0 0-1,0 0 1,-3 3 0,2-1 2,0 0 0,0 0 1,0 0-1,0 1 0,1 0 0,0-1 0,0 1 1,0 0-1,0 1 0,1-1 0,-1 0 1,1 1-1,0 0 0,0-1 0,1 1 1,0 0-1,-2 8 0,2-7-7,0 1-1,1-1 1,0 0-1,0 0 1,0 1 0,0-1-1,1 0 1,0 0 0,1 0-1,-1 0 1,1 0-1,4 9 1,-3-11-1,-1 0 1,1-1-1,0 1 1,0-1-1,0 0 1,0 0-1,1 0 1,-1 0-1,1 0 0,0-1 1,0 0-1,0 0 1,0 0-1,0 0 1,0 0-1,0-1 1,9 2-1,-5-1 2,-1 0 0,1-1 0,-1 0 0,1 0 0,-1-1 0,1 0 1,-1 0-1,14-3 0,-19 2-2,0 0 1,1 1-1,-1-1 1,0-1-1,1 1 0,-1 0 1,0 0-1,0-1 1,0 1-1,0-1 1,0 0-1,0 0 1,-1 0-1,1 0 1,0 0-1,-1 0 1,0 0-1,1 0 0,-1 0 1,0-1-1,0 1 1,0 0-1,-1-1 1,1 1-1,0-1 1,-1 1-1,0-1 1,1-4-1,0-3 0,0 0 0,-1 0 0,0 0 0,-1 0 0,1 0 0,-6-19 0,6 27 0,-1-1 0,0 1 0,-1-1 0,1 1 0,0-1 0,-1 1 0,1 0 0,-1 0 0,0 0 0,0 0 0,0 0 0,0 0 0,0 0 0,0 0 0,0 1 0,0-1 0,-1 1 0,1 0 0,-1-1 0,1 1 0,-1 0 0,0 1 0,1-1 0,-1 0 0,0 1 0,1 0 0,-1-1 0,0 1 0,-5 1 0,2-1-54,0 0 0,0 0 0,0 1 1,0 0-1,0 1 0,1-1 0,-1 1 0,0 0 0,1 0 0,-1 1 1,1 0-1,0 0 0,0 0 0,0 1 0,-5 4 0,-27 19-3182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0:47.12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226 52 32431,'-4'-3'4,"-1"0"0,0 1 1,0 0-1,-1-1 0,1 2 0,0-1 1,-1 1-1,1 0 0,-1 0 1,1 0-1,-1 1 0,1 0 0,-1 0 1,0 0-1,1 1 0,-1 0 0,1 0 1,-1 0-1,1 1 0,0-1 1,0 1-1,-1 1 0,1-1 0,1 1 1,-1 0-1,0 0 0,1 0 0,-1 1 1,1-1-1,0 1 0,0 0 0,0 0 1,1 1-1,0-1 0,0 1 1,0 0-1,0-1 0,0 1 0,1 1 1,0-1-1,0 0 0,1 0 0,-1 1 1,0 6-1,1-7-2,1-1 0,-1 1-1,1 0 1,0-1 0,0 1 0,0-1 0,0 1 0,1-1 0,0 1-1,0-1 1,0 1 0,0-1 0,1 0 0,0 1 0,0-1 0,0 0-1,0 0 1,1 0 0,-1-1 0,1 1 0,0 0 0,0-1 0,1 0-1,-1 0 1,1 0 0,-1 0 0,1-1 0,0 1 0,0-1-1,0 0 1,0 0 0,1 0 0,-1-1 0,0 1 0,7 0 0,-4 0 1,-1 0 1,1-1-1,0 0 1,0 0 0,-1 0-1,1-1 1,0 0-1,0-1 1,0 1 0,0-1-1,11-3 1,-14 2-3,-1 1 1,1-1-1,-1 0 1,0 0 0,1 0-1,-1-1 1,0 1-1,0-1 1,-1 1-1,1-1 1,0 0-1,-1 0 1,0 0 0,0-1-1,0 1 1,0 0-1,0-1 1,-1 1-1,1-1 1,-1 0-1,1-6 1,1-1-2,-1-1 0,0 0 0,0 1 0,-2-1 0,1 0 0,-2 0 0,0 1 0,-3-21 0,3 28 0,0 0 0,0 0 0,0 0 0,-1 0 0,0 0 0,0 0 0,0 1 0,0-1 0,0 1 0,-1-1 0,1 1 0,-1 0 0,0 0 0,0 0 0,0 0 0,0 0 0,-1 1 0,1-1 0,-1 1 0,0 0 0,1 0 0,-1 1 0,0-1 0,0 1 0,0-1 0,0 1 0,-5 0 0,1 0-17,-1 1 1,1 0-1,0 0 0,0 1 1,0 0-1,0 0 1,0 1-1,1 0 0,-1 1 1,0-1-1,1 1 0,0 1 1,-1-1-1,1 2 0,1-1 1,-9 6-1,-32 28-917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0:49.29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54 215 30894,'-44'-3'1609,"34"2"-1382,28 1-222,1079-15 27,81 15-32,-1065-5 0,133-23 0,-23 0 0,33-2 0,-117 11 0,149 0 0,124 0 0,-75 1 0,-173 16 0,167-7 0,-78-5 0,-160 10 0,137 8 0,-62 2 0,-9 4 1,-121-7-47,-65-3-475,-9 0-1698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1:06.8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41 210 31262,'0'0'1022,"8"0"-752,-4 0-260,-1 0 1,1 0-1,-1-1 0,1 1 1,-1-1-1,1 0 1,-1 0-1,0-1 1,0 1-1,1-1 1,-1 1-1,0-1 1,0 0-1,0 0 1,4-5-1,-2 2-4,0 0 0,-1-1 0,0 1 0,0-1 0,0 0 0,-1 0 0,5-11 0,-2-1-7,0-1 1,-1 0 0,-1 0-1,3-37 1,-11 192 0,2-28 0,-17 130 0,18-235 0,0 4 0,0 0 0,0-1 0,-1 1 0,-5 12 0,6-18 0,1 1 0,-1-1 0,0 0 0,0 1 0,0-1 0,0 0 0,0 1 0,-1-1 0,1 0 0,0 0 0,0 0 0,-1 0 0,1 0 0,-1-1 0,1 1 0,-1 0 0,1-1 0,-1 1 0,1-1 0,-1 1 0,0-1 0,1 0 0,-1 1 0,1-1 0,-3 0 0,-22 1 0,17 0 0,0-1 0,0 0 0,0 0 0,0-1 0,-12-3 0,17 1 0,5 3 0,0-1 0,0 1 0,0-1 0,0 1 0,0 0 0,0-1 0,0 1 0,0 0 0,0 0 0,0-1 0,0 1 0,0 0 0,0 0 0,2 1 0,-3-1 0,163 0-56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1:07.28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26 48 31326,'-2'82'1441,"2"-82"-1441,0 0 0,1 0 0,-1 1 0,0-1 0,0 0 0,0 0 0,0 0 0,0 1 0,1-1 0,-1 0 0,0 0 0,0 0 0,0 1 0,1-1 0,-1 0 0,0 0 0,0 0 0,0 0 0,1 0 0,-1 0 0,0 0 0,0 0 0,1 1 0,-1-1 0,0 0 0,0 0 0,1 0 0,-1 0 0,0 0 0,0 0 0,1 0 0,-1-1 0,0 1 0,0 0 0,1 0 0,-1 0 0,0 0 0,0 0 0,1 0 0,-1 0 0,0 0 0,0-1 0,1 1 0,9-5 0,-7-1 0,0 0 0,-1 0 0,0-1 0,0 1 0,-1-1 0,0 1 0,0-1 0,0 1 0,-1-1 0,0 1 0,0-1 0,-1 0 0,1 1 0,-3-9 0,2 14 0,0 0 0,0-1 0,0 1 0,0 0 0,0-1 0,0 1 0,0 0 0,0 0 0,-1 0 0,1 0 0,0 0 0,-1 0 0,1 1 0,-1-1 0,1 0 0,-1 1 0,1-1 0,-1 1 0,-1-1 0,2 1 0,1-1 0,-1 1 0,0 0 0,0 0 0,1-1 0,-1 1 0,0 0 0,0 0 0,0 0 0,1 0 0,-1 0 0,0 0 0,0 0 0,0 0 0,1 0 0,-1 1 0,0-1 0,0 0 0,1 0 0,-1 1 0,0-1 0,1 1 0,-1-1 0,0 0 0,1 1 0,-1-1 0,0 1 0,1-1 0,-1 1 0,1 0 0,-1-1 0,1 1 0,-1 0 0,1-1 0,0 1 0,-1 0 0,1 0 0,-1 5 4,0-1 0,0 1 0,1-1 0,0 1 0,0-1 0,1 7 0,-1-10-18,1-1 1,-1 0-1,0 1 0,1-1 1,-1 0-1,1 0 0,-1 0 0,1 1 1,0-1-1,-1 0 0,1 0 0,0 0 1,0 0-1,0 0 0,0 0 0,0-1 1,0 1-1,0 0 0,0 0 1,0-1-1,0 1 0,0 0 0,1-1 1,-1 1-1,0-1 0,0 0 0,1 1 1,-1-1-1,0 0 0,3 0 0,9 1-1173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1:08.80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18 69 31983,'0'-1'27,"0"1"-1,0-1 1,1 0 0,-1 0 0,0 1 0,-1-1 0,1 0 0,0 0-1,0 0 1,0 1 0,0-1 0,-1 0 0,1 0 0,0 1 0,-1-1-1,1 0 1,0 1 0,-1-1 0,1 0 0,-1 1 0,1-1 0,-1 0-1,0 1 1,1-1 0,-1 1 0,1-1 0,-1 1 0,-1-1 0,-1 18-22,-1 223-5,5-147 0,-1-90 0,-1 10 0,2 1 0,0-1 0,0 0 0,5 16 0,-6-26 0,1 0 0,-1-1 0,1 0 0,0 1 0,0-1 0,0 0 0,0 1 0,1-1 0,-1 0 0,1 0 0,-1 0 0,1 0 0,0 0 0,-1 0 0,1-1 0,0 1 0,0 0 0,0-1 0,1 0 0,-1 1 0,0-1 0,0 0 0,1 0 0,-1 0 0,1-1 0,-1 1 0,1 0 0,-1-1 0,3 1 0,0-1 0,-1 0 0,1 0 0,-1-1 0,1 1 0,-1-1 0,0 0 0,1 0 0,-1 0 0,0-1 0,0 1 0,0-1 0,0 0 0,0 0 0,0-1 0,0 1 0,5-6 0,-4 3 0,0 0 0,-1-1 0,0 0 0,1 0 0,-2 0 0,1 0 0,-1-1 0,0 0 0,4-12 0,1-14 0,-2 0 0,-1-1 0,-2 0 0,-1 0 0,-3-40 0,1 41 0,0 33 0,1-1 0,-1 1 0,0-1 0,0 1 0,0-1 0,0 0 0,1 1 0,-1-1 0,0 1 0,0-1 0,0 1 0,0-1 0,0 0 0,0 1 0,-1-1 0,1 1 0,0-1 0,0 1 0,0-1 0,-1 0 0,1 1 0,0-1 0,0 1 0,-1-1 0,1 1 0,0 0 0,-1-1 0,1 1 0,-1-1 0,1 1 0,0-1 0,-1 1 0,1 0 0,-1-1 0,1 1 0,-1 0 0,1 0 0,-1-1 0,0 1 0,1 0 0,-1 0 0,1 0 0,-1 0 0,1 0 0,-2 0 0,2 1 0,-1 1 0,0 0 0,1 0 0,-1 0 0,1 0 0,-1-1 0,1 1 0,0 0 0,0 0 0,0 0 0,0 3 0,0-2 0,-2 33 0,2-1 0,1 1 0,2 0 0,1 0 0,13 50 0,-16-82 0,0 0 0,1-1 0,-1 1 0,1 0 0,0 0 0,0-1 0,0 1 0,0-1 0,0 1 0,1-1 0,0 0 0,-1 0 0,1 0 0,0-1 0,1 1 0,-1-1 0,0 1 0,1-1 0,-1 0 0,1-1 0,0 1 0,0 0 0,0-1 0,0 0 0,-1 0 0,2 0 0,-1 0 0,0-1 0,0 0 0,0 0 0,0 0 0,0 0 0,0 0 0,0-1 0,0 0 0,0 0 0,0 0 0,0 0 0,0-1 0,-1 1 0,1-1 0,0 0 0,-1 0 0,1-1 0,-1 1 0,6-6 0,0-1 0,-1 0 0,0 0 0,0-1 0,-1-1 0,0 1 0,-1-1 0,-1 0 0,1-1 0,-2 1 0,1-1 0,-2 0 0,4-16 0,-2-3 0,-1-1 0,-2 0 0,-2-50 0,0 73 0,-1 0 0,0 0 0,-1 1 0,0-1 0,0 0 0,0 0 0,-1 1 0,-1 0 0,-5-12 0,7 16 0,-1 1 0,1 0 0,-1-1 0,1 1 0,-1 0 0,0 0 0,0 1 0,0-1 0,-1 1 0,1-1 0,0 1 0,-1 0 0,0 0 0,1 0 0,-1 1 0,0 0 0,0-1 0,0 1 0,0 0 0,0 1 0,0-1 0,-7 1 0,9 0 0,0 0 0,0 1 0,1-1 0,-1 1 0,0-1 0,1 1 0,-1 0 0,0 0 0,1 0 0,-1 0 0,1 0 0,-1 0 0,1 0 0,0 0 0,-1 0 0,1 1 0,0-1 0,0 1 0,0-1 0,0 1 0,0-1 0,0 1 0,0-1 0,1 1 0,-1 0 0,1-1 0,-1 1 0,1 0 0,-1 0 0,1 3 0,-2 8 0,0 0 0,1 0 0,1 15 0,0-20 0,0 16 0,1 1 0,1 0 0,1-1 0,12 44 0,-13-60 0,1 1 0,0-1 0,0 0 0,1 0 0,0 0 0,1-1 0,0 1 0,0-1 0,0 0 0,1-1 0,0 1 0,0-1 0,1 0 0,0-1 0,0 0 0,0 0 0,9 5 0,-4-6 0,0 0 0,1-1 0,-1-1 0,1 0 0,0 0 0,-1-1 0,1-1 0,0 0 0,16-2 0,-27 2 0,1 0 0,1-1 0,0 1 0,0-1 0,0 0 0,0 0 0,-1 0 0,1 0 0,0-1 0,-1 1 0,1-1 0,-1 0 0,0 0 0,0 0 0,1-1 0,-2 1 0,1-1 0,4-4 0,-3 2 0,0-1 0,-1 0 0,1 1 0,-1-1 0,-1 0 0,1 0 0,-1-1 0,0 1 0,1-12 0,-1 4 0,0 0 0,-2 0 0,0-1 0,0 1 0,-1 0 0,-1 0 0,0 0 0,-1 0 0,-7-18 0,7 25 0,3 4 0,-1-1 0,0 1 0,-1 0 0,1 0 0,0-1 0,-1 1 0,0 0 0,0 0 0,0 1 0,0-1 0,0 0 0,0 1 0,-1-1 0,0 1 0,1 0 0,-4-2 0,4 7 0,0 28 0,2 0 0,1-1 0,1 1 0,1-1 0,2 1 0,2-1 0,0-1 0,15 37 0,-21-62 0,1-1 0,0 1 0,-1-1 0,2 1 0,-1-1 0,0 0 0,1 0 0,-1 0 0,1 0 0,0-1 0,0 1 0,0-1 0,0 1 0,1-1 0,-1 0 0,0 0 0,8 2 0,-8-3 0,0 0 0,-1-1 0,1 1 0,0-1 0,-1 0 0,1 0 0,0 0 0,0 0 0,-1-1 0,1 1 0,0-1 0,0 1 0,-1-1 0,1 0 0,-1 0 0,1 0 0,-1 0 0,1-1 0,-1 1 0,0-1 0,1 1 0,-1-1 0,0 0 0,0 0 0,3-4 0,2-3 0,-1-1 0,0 1 0,-1-1 0,0-1 0,0 1 0,-1-1 0,-1 0 0,1 1 0,-2-1 0,3-22 0,-1-12 0,-2-62 0,-2 74 0,0 32 0,0-1 0,0 1 0,0 0 0,0-1 0,0 1 0,0-1 0,1 1 0,-1 0 0,1-1 0,-1 1 0,1-1 0,-1 1 0,1 0 0,0 0 0,-1-1 0,1 1 0,1-1 0,-1 1 0,-1 1 0,1-1 0,0 1 0,0 0 0,0-1 0,-1 1 0,1 0 0,0-1 0,0 1 0,0 0 0,0 0 0,0 0 0,0-1 0,-1 1 0,1 0 0,0 0 0,0 1 0,0-1 0,0 0 0,1 0 0,1 1 0,1 1 0,-1-1 0,0 1 0,1-1 0,-1 1 0,0 0 0,0 0 0,0 0 0,-1 1 0,1-1 0,4 6 0,1 3 0,0 0 0,-1 1 0,0 0 0,0 1 0,-2 0 0,0 0 0,0 0 0,-1 0 0,-1 1 0,3 15 0,-1 16 0,-1 81 0,-4-117 0,0-9 0,0 0 0,0 0 0,0 0 0,0 0 0,1-1 0,-1 1 0,0 0 0,0 0 0,0 0 0,0 0 0,0 0 0,1 0 0,-1 0 0,0 0 0,0 0 0,0 0 0,0 0 0,1 0 0,-1 0 0,0 0 0,0 0 0,0 0 0,1 0 0,-1 0 0,0 0 0,0 0 0,0 0 0,0 0 0,1 0 0,-1 0 0,0 0 0,0 0 0,0 0 0,0 0 0,0 0 0,1 0 0,-1 0 0,0 1 0,0-1 0,0 0 0,0 0 0,0 0 0,0 0 0,1 0 0,-1 1 0,0-1 0,0 0 0,0 0 0,0 0 0,0 0 0,0 1 0,0-1 0,0 0 0,0 0 0,0 0 0,0 0 0,0 1 0,0-1 0,0 0 0,0 0 0,0 0 0,0 0 0,0 1 0,0-1 0,0 0 0,0 0 0,0 1 0,7-10 0,2-14 0,0 0 0,-2 0 0,0-1 0,4-32 0,7-23 0,-15 68 0,2-10 0,15-33 0,-18 50 0,-1 0 0,1 0 0,1 0 0,-1 0 0,1 0 0,-1 0 0,1 1 0,0-1 0,0 1 0,1 0 0,-1 0 0,1 0 0,-1 0 0,5-2 0,-7 5 0,0-1 0,0 0 0,0 1 0,0-1 0,0 1 0,0 0 0,0-1 0,0 1 0,0 0 0,0 0 0,0-1 0,1 1 0,-1 0 0,0 0 0,0 0 0,0 0 0,0 0 0,0 1 0,0-1 0,0 0 0,0 0 0,0 1 0,0-1 0,0 1 0,0-1 0,0 1 0,0-1 0,0 1 0,0-1 0,0 1 0,0 0 0,-1 0 0,1-1 0,0 1 0,0 0 0,-1 0 0,1 0 0,0 2 0,1 2 0,0 0 0,0 1 0,-1 0 0,0-1 0,0 1 0,-1 6 0,1-2 0,4 205-68,-6-151-1062,1-79-3259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1:09.2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153 69 31839,'-4'-1'20,"-1"0"1,1 1-1,-1-1 1,1 1-1,0 0 1,-1 0-1,1 0 1,-1 0-1,1 1 1,-1 0-1,1 0 1,0 0-1,0 0 1,-1 1-1,1-1 1,0 1-1,0 0 1,1 1-1,-1-1 1,0 1-1,1-1 1,-1 1-1,1 0 1,0 0 0,0 1-1,0-1 1,0 1-1,1-1 1,0 1-1,-1 0 1,1 0-1,1 0 1,-1 0-1,0 0 1,1 0-1,0 1 1,0-1-1,0 0 1,1 1-1,-1-1 1,1 7-1,0-7-19,1-1 0,-1 1 0,1 0 0,0-1 0,0 1 0,0-1 0,0 1 0,1-1 0,-1 1 0,1-1 0,0 0 0,0 0 0,0 0 0,0 0 0,1 0 0,-1 0 0,1 0 0,0-1 0,-1 1 0,1-1 0,0 0 0,1 0 0,-1 0 0,0-1 0,1 1 0,-1-1 0,7 3 0,4 0 1,0 0 0,1-1 0,-1-1 0,1 0 0,26-1 0,-39-1-1,1 0 0,0-1 0,-1 1 0,1-1 0,-1 1 0,1-1 0,-1 0 0,1 0-1,-1 0 1,1-1 0,-1 1 0,0-1 0,0 1 0,0-1 0,0 0 0,0 1 0,0-1 0,0 0 0,0 0-1,-1 0 1,1-1 0,-1 1 0,0 0 0,0-1 0,1 1 0,-1-1 0,-1 1 0,1-1 0,0 1 0,-1-1-1,1-4 1,1-2-1,-1 0 0,-1 0 0,0 0-1,0 1 1,0-1 0,-1 0 0,0 0-1,-5-15 1,3 16 0,-1 1 0,0-1 0,0 1 0,-1-1 0,0 2 0,0-1 0,0 0 0,-1 1 0,0 0 0,0 0 0,-1 1 0,0-1 0,0 2 0,-8-6 0,12 8 0,0 0 0,0 1 0,-1-1 0,1 0 0,0 1 0,-1 0 0,1 0 0,-1 0 0,0 0 0,1 1 0,-1-1 0,1 1 0,-1 0 0,0 0 0,1 0 0,-1 1 0,0-1 0,1 1 0,-1 0 0,1 0 0,-1 0 0,1 0 0,-1 1 0,1-1 0,0 1 0,0 0 0,0 0 0,0 0 0,0 0 0,0 1 0,1-1 0,-1 1 0,1 0 0,-4 4 0,0 3-68,0 0 0,1 0-1,0 1 1,1 0 0,0 0 0,-3 14-1,-2 22-1934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1:10.2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28 39 32063,'-6'-38'675,"-2"57"-646,0 49-29,3 0 0,5 92 0,0-74 0,0-67 0,1 0 0,1-1 0,0 1 0,10 36 0,-10-79-227,-2-8-522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1:10.6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36 31326,'0'-4'1041,"0"2"-849,19 2-96,20-2-64,12 2 0,7-4-16,3 3-16,-3-1 0,-7 0 0,-12 0 0,-10 0 0,-12 0-16,-11 0-16,-6-3-160,0-1-881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1:11.21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34 220 32319,'0'-10'53,"1"0"0,0 1 1,1-1-1,0 0 0,1 1 0,0-1 1,7-13-1,36-62-51,-20 42 18,-21 96-20,-5 20 0,1 31 0,-21 178 0,20-282 0,-1 1 0,1 0 0,-1-1 0,0 1 0,1-1 0,-1 1 0,0-1 0,0 0 0,1 1 0,-1-1 0,0 0 0,0 1 0,0-1 0,0 0 0,1 0 0,-1 0 0,0 1 0,0-1 0,0 0 0,0 0 0,0-1 0,1 1 0,-1 0 0,-2 0 0,-21-3 0,-5-7 0,25 8 0,-1 0 0,0 1 0,0-1 0,0 1 0,1 0 0,-8 0 0,79 2-5,86-3-257,-140 1-463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7:12.3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 32511,'0'-4'144,"2"2"-80,23 2-48,8 0-16,4 0 0,4 0 0,-4 0 0,-4 0-64,-6 0-192,-11 0-1025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1:11.54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25 46 31695,'0'-2'551,"0"5"-197,-15 92-187,16-95-167,-1 1 0,0-1 0,0 1 0,0-1 0,0 0 0,1 1 0,-1-1 0,0 1 0,1-1 0,-1 0 0,0 1 0,0-1 0,1 0 0,-1 0 0,1 1 0,-1-1 0,0 0 0,1 1 0,-1-1 0,1 0 0,-1 0 0,0 0 0,1 0 0,-1 0 0,1 1 0,-1-1 0,1 0 0,-1 0 0,1 0 0,-1 0 0,1 0 0,-1 0 0,0 0 0,1 0 0,-1-1 0,1 1 0,-1 0 0,1 0 0,0 0 0,17-8 0,-16 4 0,0 1 0,0-1 0,-1 1 0,1-1 0,-1 1 0,0-1 0,0 0 0,0 0 0,-1 1 0,1-7 0,-1-43 0,0 33 0,0 20 0,0-1 0,0 0 0,0 0 0,0 0 0,0 0 0,0 1 1,0-1-1,-1 0 0,1 0 0,0 0 0,0 1 0,-1-1 0,1 0 0,0 0 0,-1 1 0,1-1 0,-1 0 0,1 1 0,-1-1 0,1 0 1,-1 1-1,0-1 0,1 1 0,-1-1 0,0 1 0,1-1 0,-1 1 0,-1-1 0,1 1-2,-1-1 0,0 1 0,1 0 0,-1 0 0,0 0 0,1 0 0,-1 0 0,0 0 0,1 1 0,-1-1 0,0 0-1,1 1 1,-4 1 0,-15 10-131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1:14.7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51 32271,'0'-26'396,"0"36"-285,0 46-122,0 465 11,0-520 0,0-1 0,0 1 0,0-1 0,1 1 0,-1-1 0,0 1 0,0-1 0,0 1 0,1-1 0,-1 1 0,0-1 0,1 1 0,-1-1 0,1 0 0,-1 1 0,0-1 0,1 0 0,-1 1 0,1-1 0,-1 0 0,1 0 0,-1 1 0,1-1 0,-1 0 0,1 0 0,-1 0 0,1 0 0,-1 1 0,1-1 0,-1 0 0,1 0 0,-1 0 0,1 0 0,-1 0 0,1 0 0,0-1 0,-1 1 0,1 0 0,-1 0 0,1 0 0,-1 0 0,1-1 0,1 1 0,263 0 0,-264-1 0,-1 1 0,1-1 0,-1 0 0,1 1 0,-1-1 0,1 0 0,-1 0 0,0 0 0,1 1 0,-1-1 0,0 0 0,1 0 0,-1 0 0,0 0 0,0 1 0,0-1 0,0 0 0,0 0 0,0 0 0,0 0 0,0 0 0,0 0 0,0 1 0,-1-2 0,1 0 0,-4-281-27,4 279 27,0-1 0,0 0 0,1 0 0,0 0 0,-1 0-1,2 0 1,-1 0 0,1 0 0,-1 1 0,1-1 0,0 1 0,1-1-1,-1 1 1,1 0 0,0 0 0,0 0 0,0 0 0,1 1 0,-1-1-1,1 1 1,0 0 0,0 0 0,0 0 0,0 0 0,1 1 0,-1 0-1,1 0 1,-1 0 0,1 0 0,0 1 0,0 0 0,-1 0 0,1 0-1,0 0 1,0 1 0,6 0 0,54-3 0,-73 1 4,0 0-1,1 1 1,-1 0-1,0 1 1,0-1-1,0 2 1,-16 1 0,21-1-4,0 0 0,-1 0 0,1 0 0,0 0 0,0 1 1,0 0-1,0-1 0,0 1 0,0 0 0,0 1 0,0-1 1,1 0-1,0 1 0,-1-1 0,1 1 0,0 0 0,0 0 1,0 0-1,0 0 0,-1 5 0,-2 4 0,2-1 0,-1 1 0,2 0 0,-1 0 0,2 0 0,-1 15 0,4 74 0,-2-92 0,1 1 0,1 0 0,0-1 0,0 0 0,1 1 0,1-1 0,-1 0 0,1-1 0,1 1 0,-1 0 0,1-1 0,8 9 0,-8-11 0,0 0 0,0-1 0,1 0 0,-1 0 0,1-1 0,0 1 0,0-1 0,1-1 0,-1 1 0,1-1 0,0 0 0,0 0 0,0-1 0,0 0 0,0-1 0,11 2 0,-11-2 0,1-1 0,0 1 0,0-2 0,0 1 0,-1-1 0,1 0 0,0-1 0,-1 1 0,1-2 0,13-5 0,-15 5 0,-1 0 0,-1 0 0,1-1 0,0 0 0,-1 1 0,0-2 0,0 1 0,0 0 0,0-1 0,-1 0 0,0 0 0,0 0 0,0 0 0,-1 0 0,4-8 0,-2-1 0,-1 0 0,0 0 0,-1 0 0,0 0 0,-1 0 0,-1-1 0,0 1 0,-1 0 0,0-1 0,-1 1 0,-1 0 0,0 0 0,-1 1 0,-1-1 0,0 1 0,0-1 0,-11-16 0,12 25 0,1-1 0,-1 1 0,0 1 0,0-1 0,0 0 0,-1 1 0,0 0 0,0 0 0,0 0 0,0 1 0,-1 0 0,1 0 0,-1 0 0,0 1 0,1-1 0,-1 2 0,0-1 0,-1 0 0,1 1 0,0 0 0,0 1 0,-9-1 0,13 1 0,-1 1 0,1-1 0,0 0 0,0 1 0,0-1 0,0 1 0,0 0 0,0-1 0,0 1 0,0 0 0,0 0 0,0 1 0,0-1 0,0 0 0,1 0 0,-1 1 0,0-1 0,-2 4 0,2-1 0,-1 0 0,1 0 0,0 0 0,0 0 0,0 0 0,1 0 0,0 1 0,-2 7 0,1 1 0,1 1 0,0 0 0,1-1 0,0 1 0,4 20 0,-3-28 0,1 0 0,-1 1 0,1-1 0,1 0 0,-1 0 0,1 0 0,0-1 0,1 1 0,-1-1 0,1 1 0,0-1 0,0 0 0,1 0 0,-1-1 0,1 0 0,0 1 0,0-2 0,1 1 0,-1 0 0,1-1 0,0 0 0,6 2 0,4 1 0,1-1 0,0 0 0,0-2 0,0 0 0,0 0 0,0-2 0,20 0 0,-31-1 0,0 0 0,0-1 0,-1 1 0,1-1 0,0-1 0,0 1 0,-1-1 0,1 0 0,-1 0 0,1-1 0,-1 1 0,0-1 0,0 0 0,0-1 0,0 1 0,-1-1 0,1 0 0,-1 0 0,0-1 0,7-9 0,-6 5 0,1 0 0,-1-1 0,-1 0 0,0 0 0,0-1 0,-1 1 0,-1-1 0,1 1 0,-2-1 0,2-17 0,-2-1 0,0 1 0,-6-41 0,4 60 0,0 1 0,-1-1 0,0 1 0,0 0 0,-1 0 0,0 0 0,-1 0 0,0 0 0,0 0 0,0 1 0,-1 0 0,-9-10 0,14 17 0,0 0 0,0-1 0,0 1 0,0 0 0,0 0 0,0 0 0,0 0 0,-1 0 0,1 0 0,0-1 0,0 1 0,0 0 0,0 0 0,0 0 0,-1 0 0,1 0 0,0 0 0,0 0 0,0 0 0,0 0 0,-1 0 0,1 0 0,0 0 0,0 0 0,0 0 0,0 0 0,-1 0 0,1 0 0,0 0 0,0 0 0,0 0 0,0 0 0,-1 0 0,1 0 0,0 0 0,0 0 0,0 0 0,0 0 0,-1 0 0,1 0 0,0 0 0,0 1 0,0-1 0,0 0 0,0 0 0,-1 0 0,-2 13 0,2 20 0,1-28 0,-1 76 0,-1-25 0,2-1 0,16 109 0,-15-158 0,0 1 0,1-1 0,0 0 0,0 0 0,0 0 0,1-1 0,0 1 0,0-1 0,0 1 0,1-1 0,0 0 0,0 0 0,6 5 0,-7-7 0,1-1 0,-1 0 0,1 0 0,-1 0 0,1 0 0,0-1 0,0 1 0,0-1 0,0 0 0,0 0 0,0 0 0,0-1 0,0 0 0,1 1 0,-1-1 0,0-1 0,0 1 0,0-1 0,0 1 0,0-1 0,5-2 0,-4 1 0,0 0 0,-1-1 0,1 1 0,-1-1 0,1 0 0,-1 0 0,0 0 0,0-1 0,0 0 0,0 0 0,-1 0 0,1 0 0,-1 0 0,0-1 0,-1 1 0,1-1 0,-1 0 0,4-9 0,0-4 0,0 0 0,-2-1 0,0 1 0,2-20 0,2-65 0,-7-147 0,-1 248 0,-4-26 0,4 27 0,-1 0 0,1 1 0,0-1 0,-1 1 0,1-1 0,-1 0 0,1 1 0,-1-1 0,1 1 0,-1-1 0,1 1 0,-1 0 0,1-1 0,-1 1 0,1-1 0,-1 1 0,0 0 0,1 0 0,-1-1 0,0 1 0,1 0 0,-1 0 0,0 0 0,1 0 0,-1-1 0,0 1 0,0 0 0,1 0 0,-1 1 0,0-1 0,1 0 0,-1 0 0,-1 0 0,1 1 0,0 0 0,0-1 0,0 1 0,0 0 0,-1 0 0,2-1 0,-1 1 0,0 0 0,0 0 0,0 0 0,0 0 0,0 0 0,1 1 0,-1-1 0,1 0 0,-1 0 0,1 0 0,-1 0 0,1 1 0,-1-1 0,1 0 0,0 0 0,0 1 0,0 1 0,-3 39 0,3-34 0,-1 56 0,-1 122 0,4-148 0,1-1 0,15 69 0,-17-102 0,0 1 0,1-1 0,-1 0 0,1 0 0,-1 0 0,1 0 0,0-1 0,1 1 0,-1 0 0,1-1 0,-1 1 0,1-1 0,0 0 0,4 3 0,-4-5 0,-1 1 0,1-1 0,0 1 0,0-1 0,1 0 0,-1 0 0,0 0 0,0-1 0,0 1 0,1-1 0,-1 0 0,0 0 0,0 0 0,1 0 0,-1 0 0,0-1 0,0 1 0,0-1 0,5-1 0,-2-1 0,0 0 0,0 0 0,0 0 0,-1-1 0,1 0 0,-1 0 0,0 0 0,0-1 0,0 0 0,-1 0 0,1 0 0,-1 0 0,0-1 0,4-9 0,1-1 0,-1 0 0,-1 0 0,0-1 0,6-23 0,-9 20 0,0 0 0,0 0 0,-2 0 0,-1-1 0,-2-34 0,1 53 0,-1 0 0,1 0 0,-1 1 0,0-1 0,1 0 0,-1 1 0,0-1 0,0 1 0,0-1 0,-1 1 0,1 0 0,0-1 0,0 1 0,-1 0 0,1 0 0,-1 0 0,1 0 0,-1 0 0,1 0 0,-1 0 0,0 1 0,1-1 0,-1 1 0,0-1 0,-3 0 0,4 1 0,-1-1 0,1 1 0,-1 0 0,1 0 0,0-1 0,-1 1 0,1 0 0,-1 0 0,1 1 0,-1-1 0,1 0 0,-1 0 0,1 1 0,0-1 0,-1 1 0,1-1 0,0 1 0,-1 0 0,1-1 0,0 1 0,0 0 0,-1 0 0,1 0 0,0 0 0,0 0 0,0 0 0,0 0 0,0 0 0,0 0 0,1 1 0,-1-1 0,0 2 0,-3 11 0,1 0 0,1 0 0,1 0 0,0 0 0,0 0 0,2 1 0,0-1 0,0 0 0,1 0 0,1 0 0,1 0 0,6 17 0,-6-20 0,2-1 0,-1 1 0,1-1 0,1-1 0,0 1 0,11 10 0,-14-16 0,0 0 0,1 0 0,-1-1 0,1 0 0,0 0 0,0 0 0,0 0 0,1-1 0,-1 0 0,1 0 0,-1 0 0,1-1 0,-1 0 0,11 1 0,-13-1 0,0-1 0,0 0 0,0 0 0,0 0 0,1 0 0,-1 0 0,0-1 0,0 1 0,0-1 0,0 0 0,0 0 0,0 0 0,0 0 0,0 0 0,-1-1 0,1 0 0,0 1 0,2-4 0,-2 2 0,0-1 0,0 0 0,-1-1 0,1 1 0,-1 0 0,0-1 0,-1 1 0,1-1 0,-1 1 0,0-1 0,1-7 0,2-14 0,0-39 0,-3 46 0,0 1 0,0 0 0,2-1 0,0 1 0,8-21 0,-10 35 0,0 1 0,1 0 0,0 0 0,-1-1 0,1 1 0,0 1 0,1-1 0,-1 0 0,0 0 0,1 1 0,0-1 0,-1 1 0,1 0 0,0 0 0,0 0 0,0 0 0,1 1 0,-1-1 0,0 1 0,1 0 0,-1-1 0,1 2 0,-1-1 0,1 0 0,-1 1 0,1-1 0,-1 1 0,1 0 0,0 1 0,-1-1 0,1 0 0,5 2 0,-7-1 0,0 0 0,1 0 0,-1 0 0,0 0 0,1 0 0,-1 1 0,0-1 0,0 1 0,0-1 0,0 1 0,-1 0 0,1 0 0,0 0 0,-1 0 0,1 0 0,-1 0 0,1 0 0,-1 0 0,0 1 0,0-1 0,0 0 0,0 1 0,-1-1 0,1 1 0,-1-1 0,1 4 0,1 9 0,0 1 0,-1-1 0,-1 17 0,0-22 0,-8 90 0,3-56 0,4-37 0,0 39 0,1-45 0,1 1 0,-1 0 0,0 0 0,1-1 0,-1 1 0,1 0 0,0-1 0,0 1 0,0 0 0,0-1 0,0 1 0,0-1 0,0 1 0,0-1 0,0 0 0,1 0 0,-1 1 0,0-1 0,1 0 0,-1 0 0,4 1 0,3 2 0,0-1 0,0 0 0,0-1 0,0 1 0,1-1 0,-1-1 0,1 0 0,0 0 0,-1-1 0,1 0 0,-1 0 0,1-1 0,0 0 0,16-5 0,-19 4 0,1-1 0,-1 1 0,0-2 0,1 1 0,-2 0 0,1-1 0,0 0 0,-1-1 0,0 1 0,0-1 0,0 0 0,0 0 0,-1-1 0,0 1 0,0-1 0,-1 0 0,1 0 0,-1 0 0,2-8 0,0 0 0,-1-1 0,-1 1 0,0-1 0,-1 1 0,0-21 0,-5-73 0,2 102 0,1 1 0,0-1 0,0 1 0,-1-1 0,0 1 0,0-1 0,0 1 0,-1-1 0,0 1 0,0 0 0,-3-6 0,5 11 0,0-1 0,0 1 0,-1 0 0,1 0 0,0 0 0,0-1 0,0 1 0,-1 0 0,1 0 0,0 0 0,0 0 0,0 0 0,-1 0 0,1-1 0,0 1 0,0 0 0,-1 0 0,1 0 0,0 0 0,0 0 0,-1 0 0,1 0 0,0 0 0,0 0 0,-1 0 0,1 0 0,0 0 0,0 0 0,-1 0 0,1 1 0,0-1 0,0 0 0,-1 0 0,1 0 0,0 0 0,0 0 0,0 0 0,-1 1 0,1-1 0,0 0 0,0 0 0,0 0 0,-1 1 0,1-1 0,0 0 0,0 0 0,0 0 0,0 1 0,0-1 0,0 0 0,-6 15 0,3 2 0,0 0 0,2 1 0,0-1 0,1 0 0,3 25 0,-3-34 0,2 1 0,-1-1 0,1 0 0,1 0 0,-1 0 0,1 0 0,1-1 0,-1 1 0,1-1 0,1 0 0,-1 0 0,1 0 0,9 9 0,-12-14 0,0 0 0,1 0 0,-1 0 0,1 0 0,0 0 0,0 0 0,0-1 0,0 1 0,0-1 0,0 0 0,0 0 0,0 0 0,0-1 0,0 1 0,1-1 0,-1 1 0,0-1 0,0 0 0,1 0 0,-1-1 0,0 1 0,0-1 0,1 1 0,-1-1 0,0 0 0,0 0 0,0-1 0,0 1 0,0 0 0,0-1 0,-1 0 0,5-3 0,0 0 0,-1-1 0,1 1 0,-2-1 0,1-1 0,0 1 0,-1-1 0,-1 0 0,1 0 0,-1-1 0,0 1 0,4-12 0,-2-3 0,-2 0 0,0-1 0,-1 0 0,-2 1 0,-1-38 0,0 41 0,-10 57 0,0-6 0,-7 65 0,-7 173 0,23 101 0,3-174 0,-1-158 0,0-16 0,-1-1 0,0 1 0,-8 41 0,7-58 0,-1-1 0,0 1 0,0 0 0,0-1 0,0 1 0,-1-1 0,0 0 0,0 0 0,0 0 0,-1 0 0,1-1 0,-1 1 0,0-1 0,-1 0 0,1 0 0,-1 0 0,1-1 0,-1 0 0,-9 5 0,5-4 0,0-1 0,0 0 0,-1-1 0,1 1 0,0-2 0,-1 0 0,0 0 0,1 0 0,-1-1 0,0-1 0,1 1 0,-1-2 0,1 1 0,-1-1 0,1-1 0,0 0 0,0 0 0,0-1 0,0 0 0,1 0 0,-1-1 0,1 0 0,0-1 0,-13-11 0,-1-4 0,1 0 0,1-1 0,1-1 0,-25-39 0,38 53 0,1-1 0,0 1 0,0-1 0,1 0 0,0 0 0,1-1 0,0 1 0,1-1 0,0 1 0,0-1 0,2 0 0,-1 0 0,1 0 0,0 1 0,1-1 0,3-11 0,-1 12 0,1 1 0,0 0 0,0 0 0,1 0 0,1 0 0,-1 1 0,1 0 0,1 0 0,-1 1 0,1-1 0,11-7 0,12-10 0,52-32 0,-31 26 0,2 1 0,1 3 0,1 2 0,1 2 0,1 3 0,1 3 0,72-13 0,-81 21 0,-49 9-3,0 0 0,0 0-1,0 0 1,0 0 0,-1 0 0,1 0-1,0 0 1,0 0 0,0 0 0,0 0 0,-1 0-1,1 0 1,0-1 0,0 1 0,0 0 0,0 0-1,0 0 1,0 0 0,-1 0 0,1 0-1,0 0 1,0 0 0,0-1 0,0 1 0,0 0-1,0 0 1,0 0 0,0 0 0,-1 0 0,1-1-1,0 1 1,0 0 0,0 0 0,0 0-1,0 0 1,0-1 0,0 1 0,0 0 0,0 0-1,0 0 1,0 0 0,0-1 0,0 1-1,0 0 1,0 0 0,0 0 0,0 0 0,1-1-1,-1 1 1,0 0 0,0 0 0,0 0 0,0 0-1,0 0 1,0 0 0,0-1 0,0 1-1,1 0 1,-1 0 0,0 0 0,0 0 0,0 0-1,0 0 1,0 0 0,1 0 0,-1 0-1,0 0 1,0-1 0,-13-5-653,-17-3-1812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1:15.3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31598,'0'0'894,"15"3"-728,495 17-94,-480-16-899,-26-1-1062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1:15.7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 0 31422,'-8'0'1297,"28"0"-1249,20 0-48,7 0 0,4 0 0,-1 0 0,-7 0 0,-8 0 0,-6 0 0,-11 0 0,-14 0-96,-12 4-4338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1:16.1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31534,'0'12'609,"6"-7"-209,23 4-256,10-1-112,4-6-16,2-1-16,-4-1 0,-8 0 0,-6 0 0,-11 0-48,-10 0-256,-1-1-3106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1:16.65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3 228 31935,'33'-57'750,"-18"33"-734,0 0 1,-2-2-1,-1 1 1,15-46-1,-28 81-16,0 1 0,1-1 0,2 17 0,0 10 0,-10 393 0,8-430 0,0 1 0,-1 0 0,1-1 0,0 1 0,0 0 0,0-1 0,0 1 0,-1 0 0,1-1 0,0 1 0,0 0 0,-1-1 0,1 1 0,-1-1 0,1 1 0,0-1 0,-1 1 0,1-1 0,-1 1 0,1-1 0,-1 1 0,0-1 0,1 0 0,-1 1 0,1-1 0,-1 0 0,-1 1 0,-23 2 0,-24-12 0,32 6 0,9 1 0,18 1 0,189 1-203,-188 0-490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1:16.9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 7 32543,'0'0'14,"0"1"0,0-1 0,0 0 0,0 0 0,1 0 0,-1 0 0,0 0 0,0 0 0,0 0 0,0 0 0,0 0 0,0 0 0,0 0 0,0 0 0,-2 18 20,-3 29-54,11-109-244,-6 51-737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1:17.6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159 18 32495,'0'-1'10,"1"1"0,0-1 0,-1 1 1,1-1-1,-1 1 0,1-1 0,-1 1 0,1-1 1,-1 1-1,0-1 0,1 1 0,-1-1 0,0 0 1,1 1-1,-1-1 0,0 0 0,0 1 0,1-1 1,-1 0-1,0 1 0,0-1 0,0-1 0,-18 0 40,12 2-62,-97 0 12,102 0 0,1 1 0,-1-1 0,1 1 0,-1 0 0,1-1 0,0 1 0,-1-1 0,1 1 0,0 0 0,-1-1 0,1 1 0,0 0 0,0-1 0,0 1 0,-1 0 0,1-1 0,0 1 0,0 0 0,0 0 0,0-1 0,0 1 0,0 0 0,1-1 0,-1 1 0,0 1 0,0-1 0,1 33 0,-2-1 0,-1 1 0,-10 47 0,8-57 0,1 1 0,0 0 0,3 32 0,1-56 0,0-1 0,1 1 0,-1-1 0,1 1 0,-1-1 0,0 0 0,1 0 0,-1 0 0,1 0 0,-1 0 0,0 0 0,1 0 0,-1 0 0,3-1 0,6-2 0,0-1 0,0 0 0,0 0 0,-1-1 0,16-10 0,-16 9 0,0 0 0,0 1 0,0 1 0,1-1 0,0 2 0,15-5 0,-19 6 0,0 1 0,0 1 0,0-1 0,0 1 0,0 0 0,0 0 0,0 1 0,10 1 0,-14-1 0,1 0 0,-1 0 0,0 0 0,0 0 0,0 1 0,0-1 0,0 1 0,-1-1 0,1 1 0,0-1 0,-1 1 0,1 0 0,-1 0 0,1 0 0,-1 0 0,0 0 0,0 0 0,0 0 0,0 0 0,0 1 0,-1-1 0,1 0 0,0 0 0,-1 4 0,2 5 0,0 0 0,-1 1 0,0-1 0,-1 0 0,0 0 0,-1 0 0,-1 1 0,-4 18 0,4-22 0,-1-1 0,0 1 0,-1-1 0,1 0 0,-1 0 0,-1 0 0,1-1 0,-1 0 0,0 1 0,-1-2 0,0 1 0,1-1 0,-9 6 0,4-4 0,0-1 0,0 0 0,-1 0 0,0-1 0,0-1 0,-1 0 0,1 0 0,-1-1 0,0 0 0,0-1 0,0-1 0,0 0 0,-13-1 0,2-3-107,0-12-426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1:20.8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408 8 32431,'-1'-1'7,"0"1"-1,0-1 1,1 0 0,-2 1 0,1-1-1,0 0 1,0 1 0,0 0-1,0-1 1,0 1 0,0-1 0,0 1-1,0 0 1,-1 0 0,1 0 0,0 0-1,0 0 1,0 0 0,-1 0 0,1 0-1,-1 1 1,-30 4 21,19 0-21,0 0-1,1 2 1,-1 0 0,2 0-1,-1 1 1,1 0 0,-11 10-1,0 3 2,1 1 0,-24 31 0,26-26-3,2 0-1,0 2 0,2 0 0,1 1 1,2 0-1,1 1 0,1 1 1,1-1-1,-4 36 0,3 7-1,3 1-1,6 140 1,3-181-1,1 0 0,2-1 1,2 0-1,1 0 0,1 0 0,2-1 0,1 0 0,2-1 1,0-1-1,30 45 0,-28-53-2,0 0 0,1-2-1,1 1 1,1-2 0,1 0 0,0-2 0,2 0-1,0-1 1,1-2 0,0 0 0,1-1 0,0-1 0,42 13-1,-49-20-64,1-1 0,31 4 1,23-6-707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1:22.0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 31534,'1'-1'38,"-1"0"-1,0 0 0,1 0 0,-1 0 0,1 0 1,-1 0-1,1 0 0,0 0 0,-1 0 0,1 0 1,0 0-1,0 1 0,0-1 0,0 0 0,-1 0 1,1 1-1,0-1 0,0 0 0,0 1 0,0-1 1,1 1-1,-1 0 0,0-1 0,0 1 0,0 0 0,0 0 1,0-1-1,0 1 0,1 0 0,-1 0 0,2 1 1,53-1-146,-36 1 197,-8-1-86,0 2 0,-1-1 0,0 2 0,1-1 0,-1 2 0,0-1 1,0 1-1,-1 1 0,1 0 0,-1 1 0,0 0 0,-1 0 0,1 1 1,-1 0-1,0 1 0,-1 0 0,0 0 0,8 10 0,1 4-2,-1 1-1,-1 0 0,0 1 0,-2 1 1,-1 0-1,13 41 0,-11-18 0,-2 2 0,-2 0 0,-3 0 0,-2 0 0,-2 1 0,-4 53 0,-1-67 1,-1-1 1,-3 1-1,-1-1 0,-1-1 0,-2 1 1,-2-1-1,-1-1 0,-22 40 0,17-38-18,-3-1-1,-1-1 0,-1-2 0,-2 0 1,-2-1-1,0-1 0,-42 33 0,24-29-379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7:12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32031,'2'9'368,"24"-2"-160,16-3-160,5-4-32,2 0 0,-1 0-16,-7 0 0,-6 0 0,-9-4-96,-11-3-528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1:25.4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0 407 32623,'0'-9'17,"1"-1"0,-1 1 1,2-1-1,-1 1 0,1 0 0,1-1 0,5-12 1,-6 18-18,0 0 0,0 0 1,0 0-1,1 0 0,-1 0 1,1 1-1,0-1 0,0 1 1,0 0-1,1 0 0,-1 0 1,1 1-1,0-1 0,-1 1 1,1 0-1,0 0 0,1 0 1,4-2-1,-7 4 0,0-1 0,0 1 0,0 0 0,0-1 0,0 1 0,0 0 0,0 0 0,0 0 0,0 0 0,0 1 0,0-1 0,0 0 0,0 1 0,0 0 0,0-1 0,0 1 0,0 0 0,0 0 0,0 0 0,-1 0 0,1 0 0,0 1 0,-1-1 0,1 0 0,-1 1 0,1-1 0,-1 1 0,0 0 0,0-1 0,0 1 0,2 3 0,2 6 0,0 0 0,-1-1 0,0 2 0,3 16 0,-6-24 0,6 40 0,-1 0 0,-2 1 0,-3 72 0,-2-66 0,14-109 0,-8 31 0,20-100 0,-21 110 0,1 0 0,1 0 0,1 1 0,0 0 0,12-19 0,-17 31 0,0 1 0,1-1 0,-1 1 0,1 0 0,-1 0 0,1 0 0,0 0 0,1 0 0,-1 0 0,0 1 0,1 0 0,-1-1 0,1 1 0,0 1 0,0-1 0,-1 1 0,1-1 0,0 1 0,0 0 0,7-1 0,-9 3 0,-1-1 0,0 0 0,0 0 0,0 1 0,1-1 0,-1 1 0,0-1 0,0 1 0,0-1 0,0 1 0,0 0 0,0 0 0,0-1 0,0 1 0,-1 0 0,1 0 0,0 0 0,0 0 0,-1 0 0,1 0 0,0 0 0,-1 0 0,1 0 0,-1 0 0,1 2 0,9 35 0,-9-31 0,5 26 0,-3 0 0,0 39 0,-2-39 0,9 65 0,-9-95 0,-1 0 0,1 0 0,0 1 0,0-1 0,0 0 0,0 0 0,0 0 0,1-1 0,-1 1 0,1 0 0,0-1 0,2 4 0,-2-5 0,0 0 0,0 1 0,0-1 0,1 0 0,-1 0 0,0 0 0,0 0 0,1-1 0,-1 1 0,1 0 0,-1-1 0,0 0 0,1 0 0,-1 0 0,5 0 0,-5 0 0,0 0 0,0 0 0,0-1 1,0 1-1,0-1 0,0 1 0,0-1 0,0 0 0,-1 0 0,1 0 1,0 0-1,0 0 0,-1 0 0,1 0 0,0-1 0,2-2 0,0 0-1,-1 0-1,0-1 0,0 0 0,0 1 1,0-1-1,2-6 0,0-5-5,1 0 0,-2-1 1,4-22-1,-1-42-34,-6 58 32,1 0 1,1 0 0,0 1 0,2-1-1,7-21 1,-10 40 11,-1 0 0,1 0 0,0 0 0,0 0 0,0 1 1,0-1-1,1 1 0,0-1 0,-1 1 0,1 0 0,0 0 0,1 0 0,-1 0 0,0 1 0,1-1 0,-1 1 1,1 0-1,0 0 0,0 0 0,0 1 0,0-1 0,0 1 0,0 0 0,5-1 0,-9 19-3,-22-3 3,18-12-2,1 0 1,-1 0-1,1 1 1,-1-1-1,1 1 1,0 0-1,0 0 1,-4 5-1,2 0 0,0 0-1,0 1 0,1 0 1,0 0-1,1 0 0,0 0 1,0 1-1,-1 17 0,1 3 0,1 44 0,2-60 0,0-8 0,0-1 0,0 1 0,1 0 0,0 0 0,0 0 0,0-1 0,1 1 0,0 0 0,0-1 0,0 0 0,1 1 0,0-1 0,0 0 0,0 0 0,1-1 0,-1 1 0,1-1 0,6 6 0,-3-5 0,-1 0 0,1-1 0,0 0 0,1 0 0,-1-1 0,0 0 0,1 0 0,0-1 0,0 0 0,0 0 0,0-1 0,15 1 0,-11-1 3,0 0 0,0-2 0,0 1 0,0-1 0,0-1 0,0-1-1,0 1 1,0-2 0,16-6 0,-22 7-3,0 0 0,0-1 1,-1 0-1,1 0 0,-1 0 0,0 0 0,0-1 0,-1 0 1,1 0-1,-1 0 0,0 0 0,0-1 0,-1 1 0,0-1 0,0 0 1,0 0-1,-1 0 0,4-14 0,-4 10 0,0 0 0,-1 0 0,0 0 0,0 0 0,-1 0 0,0-1 0,-1 1 0,0 0 0,-1 0 0,0 0 0,-1 0 0,0 0 0,0 0 0,-1 1 0,0 0 0,-1 0 0,-6-9 0,7 11 0,-1 0 0,-1 1 0,1 0 0,-1 0 0,0 0 0,-1 0 0,1 1 0,-1 0 0,0 1 0,0 0 0,-1 0 0,1 0 0,-1 1 0,0 0 0,0 0 0,0 1 0,0 0 0,0 0 0,0 1 0,-17 0 0,23 1 0,-1 0 0,0 0 0,1 0 0,-1 0 0,1 1 0,-1-1 0,1 1 0,0 0 0,-1 0 0,1 0 0,-1 0 0,1 0 0,0 0 0,0 1 0,0-1 0,0 1 0,0-1 0,0 1 0,0 0 0,-2 3 0,1-1 0,1-1 0,0 1 0,1 0 0,-1 0 0,1 0 0,0 0 0,0 0 0,0 0 0,0 0 0,1 1 0,0 6 0,0-2 0,0 1 0,1-1 0,1 0 0,-1 0 0,2 0 0,-1 0 0,1 0 0,0-1 0,1 1 0,0-1 0,6 9 0,-3-7 0,1-1 0,0 0 0,1 0 0,0-1-1,0 0 1,0-1 0,1 0 0,0 0 0,1-1 0,0 0 0,13 5 0,-8-6-4,1 0 0,-1-1 0,1-1 0,0 0 1,0-2-1,0 0 0,24-1 0,-36 0 5,0-1-1,1 1 1,-1-1 0,0 0-1,0-1 1,0 1 0,0-1 0,0 0-1,0 0 1,0-1 0,0 1-1,-1-1 1,0 0 0,9-7 0,-8 4 0,0 0 1,0 0-1,-1 0 1,1 0-1,-1-1 1,-1 0-1,1 0 1,-1 0-1,3-10 1,0-8-1,-1-1 0,-1 0 1,-1 0-1,0-51 0,-5 48-1,-1 0 0,-2 1 0,0 0 0,-2 0 0,-1 0 0,-14-31 0,13 33 0,4 18 0,5 18 0,0-7 0,3 100 0,6-1 0,35 172 0,-43-269 0,1 5 0,0 1 0,0-1 0,2 0 0,-1 0 0,1 0 0,6 10 0,0-13 21,-10-7-27,0 0 0,1 0 0,-1 0 0,0 0 0,0 1 0,1-1 0,-1 0 0,0 0 0,0 0 0,1 0 0,-1 0 0,0 0 0,0 0 0,1 0 0,-1 0 0,0-1 0,0 1 0,1 0 0,-1 0 0,0 0 0,0 0 0,1 0 0,-1 0 0,0 0 0,0-1 0,1 1 0,-1 0 0,0 0 0,0 0 0,0 0 0,0-1 0,1 1 0,-1 0 0,0 0 0,0-1 0,0 1 0,0 0 0,0 0 0,0-1 0,1 1 0,-1 0 0,0 0 0,0-1 0,0 1 0,0 0 0,0 0 0,0-1 0,2-28-815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1:25.8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51 32495,'25'-6'128,"12"-3"-32,12 4-80,6-1-16,-1 1 0,-3-1 0,-10 0-32,-10-1-448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1:27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21 484 32047,'-3'4'31,"0"0"1,1 0-1,0 0 1,0 1-1,0-1 1,1 1-1,-1-1 1,1 1-1,0-1 1,0 1-1,1 0 1,-1-1-1,1 1 1,0 0-1,2 8 1,-2-11-33,0 1 0,1-1 0,0 1 0,-1-1-1,1 0 1,0 0 0,0 1 0,0-1 0,1 0 0,-1 0 0,0 0 0,1 0 0,0 0 0,-1 0 0,1-1 0,0 1-1,0-1 1,0 1 0,0-1 0,0 1 0,0-1 0,0 0 0,0 0 0,1 0 0,-1 0 0,0-1 0,1 1 0,-1-1-1,1 1 1,-1-1 0,4 0 0,-2 1 8,0-1 1,1 0-1,-1-1 0,0 1 0,0-1 0,1 1 1,-1-1-1,0-1 0,0 1 0,0 0 0,0-1 0,-1 0 1,1 0-1,6-4 0,-5 1 1,1-1-1,-1 1 1,0-1-1,0 0 1,-1 0-1,1-1 1,3-9-1,4-6 1,-2-1 0,-1 0 1,-1 0-1,-1-1 0,-1 0 0,3-26 0,8-153 16,-8 70-22,-9 133-2,0-1 0,0 1 0,0-1 0,0 1 0,0-1 0,0 1 0,0-1 0,0 1 0,0-1 0,0 1 0,0-1 0,1 0 0,-1 1 0,0-1 0,0 1 0,1 0 0,-1-1 0,0 1 0,0-1 0,1 1 0,-1-1 0,1 1 0,-1 0 0,1-1 0,7 8 0,6 25 0,-13-31 0,2 7 0,62 177 0,-57-155 0,-1 1 0,-1 0 0,-2 0 0,0 42 0,-4-67 0,-1 1 0,0 0 0,0-1 0,-1 1 0,0-1 0,0 0 0,0 1 0,-1-1 0,0 0 0,0-1 0,-1 1 0,1 0 0,-1-1 0,-1 0 0,1 0 0,-1 0 0,0-1 0,0 1 0,-11 6 0,9-5 0,-1-2 0,0 1 0,0-1 0,-1 0 0,1 0 0,-1-1 0,0-1 0,1 1 0,-1-1 0,-1-1 0,1 0 0,0 0 0,0-1 0,-10 0 0,18 0 0,0-1-1,0 1 1,0 0 0,0-1-1,0 1 1,1-1 0,-1 1-1,0-1 1,0 0 0,0 1-1,1-1 1,-1 0 0,0 1-1,0-1 1,1 0 0,-1 0-1,1 0 1,-1 0-1,0-1 1,1 2 0,0-1-1,-1 1 0,1-1 1,0 1-1,0-1 0,0 1 1,0-1-1,0 1 0,-1-1 1,1 1-1,0-1 0,0 1 1,0-1-1,0 1 0,1-1 1,-1 0-1,0 1 1,0-1-1,0 1 0,0-1 1,0 1-1,1-1 0,-1 1 1,0-1-1,0 1 0,1 0 1,-1-1-1,0 1 0,1-1 1,-1 1-1,1 0 1,-1-1-1,0 1 0,1 0 1,-1-1-1,1 1 0,-1 0 1,2-1-1,14-4-2,1 0 1,0 2-1,21-3 0,21-4-2,-36 5 5,-1-1 0,0-1 0,-1-1 0,0-1 0,0-1 0,23-14 0,-37 19 0,0 0 0,-1 0 0,1 0 0,-1-1 0,-1 0 0,1 0 0,-1-1 0,0 0 0,0 0 0,-1 0 0,0 0 0,0-1 0,-1 1 0,0-1 0,0 0 0,0 0 0,-1 0 0,-1 0 0,0-1 0,1-10 0,-1-95 17,-2 100-13,-1 0 0,0 0-1,-1 0 1,0 0-1,-1 0 1,-6-13 0,8 25-1,0 7-1,-1 19-2,2 29 0,15 484 0,-14-534 0,2 23 0,1 0 0,6 29 0,-4-48 0,-5-7 0,0 0 0,0 0 0,0 0 0,0 0 0,1 0 0,-1 0 0,0 0 0,0 0 0,0 0 0,0 0 0,1 0 0,-1 0 0,0 0 0,0 0 0,0-1 0,0 1 0,0 0 0,1 0 0,-1 0 0,0 0 0,0 0 0,0 0 0,0 0 0,0 0 0,0-1 0,0 1 0,1 0 0,-1 0 0,0 0 0,0 0 0,0 0 0,0 0 0,0-1 0,0 1 0,0 0 0,0 0 0,0 0 0,0 0 0,0-1 0,0 1 0,0 0 0,0 0 0,0 0 0,0 0 0,0-1 0,0 1 0,0 0 0,0 0 0,0 0 0,0 0 0,0-1 0,-5-286 0,-1 23 0,6 252 0,1 1 0,1-1 0,0 1 0,1-1 0,0 1 0,1 0 0,0 0 0,1 0 0,6-11 0,-8 18 0,-1-1 0,2 0 0,-1 1 0,0 0 0,1 0 0,0 0 0,0 0 0,0 1 0,0 0 0,0-1 0,1 1 0,0 1 0,-1-1 0,1 1 0,0 0 0,0 0 0,0 0 0,1 1 0,-1-1 0,0 1 0,9 0 0,-10 1 0,0 1 0,0-1 0,-1 1 0,1 0 0,-1 0 0,1 0 0,-1 1 0,1-1 0,-1 1 0,1 0 0,-1-1 0,0 2 0,0-1 0,0 0 0,0 1 0,-1-1 0,1 1 0,-1 0 0,1 0 0,-1 0 0,0 0 0,0 0 0,0 0 0,-1 1 0,3 4 0,1 4 0,0 1 0,-1-1 0,-1 1 0,0 0 0,0 0 0,0 13 0,-2-10 0,0-1 0,-1 0 0,-1 0 0,-4 26 0,3-33 0,0 0 0,-1 0 0,0 0 0,0 0 0,-1-1 0,0 1 0,0-1 0,0 0 0,-12 12 0,6-7 0,0-1-1,-1 0 1,0-1-1,0 0 1,-1-1-1,-1 0 1,0-1-1,0 0 1,0-1-1,-22 7 1,35-14-3,0 0 0,0 0 1,1 0-1,-1-1 0,0 1 1,0 0-1,0 0 1,0-1-1,0 1 0,0 0 1,0 0-1,0 0 0,0-1 1,0 1-1,0 0 0,0 0 1,0-1-1,0 1 0,0 0 1,0 0-1,0-1 1,0 1-1,0 0 0,0 0 1,0-1-1,0 1 0,0 0 1,0 0-1,0 0 0,-1-1 1,1 1-1,0 0 0,0 0 1,0 0-1,0-1 1,-1 1-1,1 0 0,0 0 1,0 0-1,0 0 0,-1 0 1,1-1-1,0 1 0,0 0 1,0 0-1,-1 0 0,1 0 1,0 0-1,0 0 1,-1 0-1,1 0 0,0 0 1,0 0-1,-1 0 0,1 0 1,0 0-1,0 0 0,-1 0 1,1 0-1,15-17-81,2 7 40,1 1 1,0 0 0,0 1-1,26-6 1,-17 5 30,32-16 0,-42 17 32,-2-1 0,1 0 0,-1-1 0,-1-1-1,17-16 1,-24 20-5,0-1 0,-1 1 0,0-1 0,0 0 0,-1-1 0,0 1 0,0-1 0,-1 0-1,0 0 1,-1-1 0,3-11 0,12-122 112,-18 142-125,1 0 1,-1 0-1,1-1 1,-1 1 0,1 0-1,0 0 1,-1 0 0,1 0-1,0 0 1,0 0-1,0 0 1,0 0 0,-1 0-1,1 0 1,1 0-1,-1 0 1,0 1 0,0-1-1,0 0 1,0 1-1,0-1 1,1 1 0,-1 0-1,0-1 1,1 1-1,-1 0 1,0-1 0,0 1-1,1 0 1,-1 0 0,0 0-1,1 0 1,-1 1-1,0-1 1,3 1 0,0-1-3,1 1 1,-1 0-1,1 1 1,-1-1-1,0 1 1,1-1-1,-1 1 1,0 1-1,4 1 1,14 13-13,-51-13 13,23-3 1,-1 0 0,0 0 0,1 1 0,0 0 1,-1 1-1,1-1 0,0 1 0,0 0 0,0 1 0,1-1 1,-1 1-1,1 0 0,0 1 0,0-1 0,0 1 0,1 0 1,0 0-1,0 0 0,0 1 0,0 0 0,1-1 1,0 1-1,-3 9 0,0 0 1,1-1-1,1 1 1,1 0 0,0 0-1,1 0 1,0 1 0,1-1 0,1 1-1,2 17 1,-2-29-2,1 0 0,-1 1 0,1-1 0,0 0 0,0 0 0,1 0 0,-1 0 0,1 0 0,0 0 0,0 0 0,0-1 0,1 1 0,-1 0 0,1-1 0,0 0 0,0 0 0,0 0 0,0 0 0,0 0 0,1-1 0,4 4 0,1-3 0,-1 1 0,0-1 0,1-1 0,-1 1 0,1-2 0,0 1 0,-1-1 0,1 0 0,12-1 0,-18 0 0,0 0 0,-1 0 0,1-1 0,-1 1 0,0-1 0,1 1 0,-1-1 0,1 0 0,-1 0 0,0 0 0,1 0 0,-1 0 0,0 0 0,0-1 0,0 1 0,0-1 0,3-3 0,-2 2 0,0-1 0,-1 0 0,0 0 0,1 0 0,-1 0 0,0 0 0,-1 0 0,1-1 0,0-5 0,2-10 0,-2 0 0,0 0 0,-2-33 0,0 34 0,0-7 0,1 4 0,-1 1 0,-1-1 0,-1 1 0,0-1 0,-2 1 0,-6-22 0,4 33 0,3 14 0,1 19 0,2 18 0,-1 1 0,8 73 0,-5-103 0,0-1 0,0 1 0,1 0 0,1-1 0,0 0 0,1 0 0,0 0 0,0 0 0,1-1 0,0 0 0,9 10 0,-10-15 0,0-1 0,0 1 0,1-1 0,-1 0 0,1 0 0,0-1 0,0 0 0,14 5 0,-18-7 0,0 0 0,1 0 0,-1 0 0,1 0 0,-1-1 0,1 1 0,-1-1 0,1 0 0,-1 0 0,1 0 0,-1 0 0,1 0 0,0 0 0,-1-1 0,1 1 0,-1-1 0,1 0 0,-1 1 0,0-1 0,1-1 0,-1 1 0,0 0 0,0 0 0,1-1 0,-1 1 0,0-1 0,3-3 0,-2-1 0,0 1 0,0-1 0,0 0 0,0 0 0,-1-1 0,0 1 0,-1 0 0,1-1 0,-1 0 0,0-7 0,1-73 0,-3 55 0,1-205 0,0 237 0,0 0 0,0 0 0,0 0 0,0 0 0,0 0 0,0-1 0,0 1 0,0 0 0,-1 0 0,1 0 0,0 0 0,0 0 0,0-1 0,0 1 0,0 0 0,0 0 0,0 0 0,0 0 0,0-1 0,0 1 0,0 0 0,0 0 0,0 0 0,1 0 0,-1 0 0,0 0 0,0-1 0,0 1 0,0 0 0,0 0 0,0 0 0,0 0 0,0 0 0,0 0 0,0-1 0,1 1 0,-1 0 0,0 0 0,0 0 0,0 0 0,0 0 0,0 0 0,0 0 0,1 0 0,-1 0 0,0 0 0,0 0 0,0 0 0,0 0 0,0 0 0,1 0 0,-1-1 0,0 2 0,0-1 0,0 0 0,0 0 0,0 0 0,1 0 0,4 6 0,-4-5 0,11 16 0,0 1 0,-1 0 0,-2 1 0,0 0 0,0 1 0,7 29 0,-3-2 0,11 83 0,-18-25 0,6-196 0,5 1 0,34-112 0,-48 195 0,11-27 0,-13 32 0,0 1 0,0 0 0,-1 0 0,1 0 0,0 0 0,0 0 0,0 0 0,0 0 0,0 0 0,0 0 0,0 0 0,1 1 0,-1-1 0,0 0 0,0 1 0,1-1 0,-1 1 0,0 0 0,1-1 0,-1 1 0,0 0 0,2-1 0,-1 2 0,-1-1 0,0 1 0,0-1 0,1 1 0,-1 0 0,0-1 0,0 1 0,0 0 0,0 0 0,0 0 0,0 0 0,0 0 0,0 0 0,0 0 0,0 0 0,0 0 0,-1 1 0,1-1 0,0 0 0,-1 0 0,1 1 0,-1-1 0,0 0 0,1 1 0,-1-1 0,0 2 0,9 45 0,-8-37 0,4 35 0,-1 57 0,2 14 0,-7-116 0,1 0 0,1 0 0,-1 0 0,0 1 0,0-1 0,0 0 0,1 0 0,-1 0 0,0 1 0,1-1 0,-1 0 0,1 0 0,-1 0 0,1 0 0,0 0 0,0 1 0,0-2 0,-1 0 0,1 0 0,-1 0 0,0 0 0,1 0 0,-1 0 0,1 0 0,-1 0 0,0 0 0,1 0 0,-1-1 0,0 1 0,1 0 0,-1 0 0,0 0 0,1-1 0,-1 1 0,0 0 0,1 0 0,-1-1 0,0 1 0,1 0 0,-1-1 0,0 1 0,0 0 0,0-1 0,1 1 0,-1 0 0,0-1 0,16-37 0,6-64 0,-16 68-6,1 1-1,1-1 1,2 1-1,19-42 1,-17 60 15,-11 15-8,-1-1-1,0 1 1,1 0-1,-1 0 0,0 0 1,1 0-1,-1 0 1,0 0-1,1 0 1,-1-1-1,0 1 0,1 0 1,-1 0-1,1 0 1,-1 1-1,0-1 1,1 0-1,-1 0 0,0 0 1,1 0-1,-1 0 1,0 0-1,1 0 1,-1 1-1,0-1 0,1 0 1,-1 0-1,0 0 1,1 1-1,-1-1 1,0 0-1,0 0 0,1 1 1,-1-1-1,0 0 1,0 1-1,0-1 1,0 0-1,1 1 0,-1-1 1,0 0-1,0 1 1,0-1-1,0 0 1,0 1-1,0-1 0,0 1 1,0-1-1,0 0 1,0 1-1,0-1 1,0 1-1,8 45 0,-2 1 0,-2 1 0,-4 89 0,-1-19 0,1-113-2,4 38 7,-4-40-8,1-1-1,-1 0 1,1 0 0,0 0 0,0 1 0,0-1 0,0 0 0,0 0-1,0 0 1,0 0 0,1-1 0,-1 1 0,1 0 0,-1-1 0,1 1-1,2 1 1,10 1-122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1:29.0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651 20 31246,'5'-19'1042,"-5"19"-1034,0 0 0,0 0 0,0 0 0,0 0-1,-1 0 1,1 0 0,0 1 0,0-1 0,0 0 0,0 0-1,0 0 1,0 0 0,0 0 0,0 0 0,0 0 0,0 0 0,0 0-1,0 0 1,0 0 0,0 0 0,0 0 0,-1 0 0,1 0-1,0 0 1,0 0 0,0 0 0,0 0 0,0 0 0,0 0 0,0 0-1,0 0 1,0 0 0,0 0 0,0 0 0,0 0 0,-1 0-1,1 0 1,0 0 0,0 0 0,0 0 0,0 0 0,0 0-1,0 0 1,0 0 0,0 0 0,0-1 0,0 1 0,0 0 0,0 0-1,0 0 1,0 0 0,0 0 0,0 0 0,0 0 0,0 0-1,0 0 1,-1 0 0,-18 29-13,4-5 34,-171 273-29,-10 14 0,-39-14 0,234-322-5,16-31-57,20-103-42,0-29 182,-65 254-17,17-28-56,2 0 1,2 1-1,1 0 0,2 0 1,-1 73-1,7-110-5,0 0 0,0 0 0,1 0 0,-1 0 0,1 0 0,-1 1 0,1-1 0,0 0 0,0-1 0,0 1 0,0 0 0,0 0 0,0 0 0,0 0 0,1-1 0,-1 1 0,0-1 0,1 1 0,0-1 0,-1 1 0,1-1 0,0 0 0,0 0 0,0 0 0,-1 0 0,1 0 0,0 0 0,0-1 0,1 1 0,-1 0 0,3-1 0,8 3 0,0-2 0,0 0 0,1 0 0,13-2 0,-9 1 0,-8 0-1,0-1 1,0 0-1,0 0 1,0-1-1,0 0 0,-1-1 1,1 0-1,-1 0 0,1-1 1,-1-1-1,0 1 1,13-11-1,-16 8-597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1:31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1 947 31486,'3'-5'151,"0"0"-1,0 1 0,0-1 0,1 1 0,-1 0 1,1 0-1,8-6 0,3-5-71,328-370-79,-269 304 0,4 2 0,132-103 0,-190 166 0,0 0 0,-1-2 0,-1 0 0,-1-2 0,0 1 0,17-29 0,-34 48 0,0 0 0,0-1 0,1 1 0,-1 0 0,0 0 0,0 0 0,0 0 0,0-1 0,0 1 0,0 0 0,0 0 0,0 0 0,0-1 0,1 1 0,-1 0 0,0 0 0,0-1 0,0 1 0,0 0 0,0 0 0,0 0 0,0-1 0,-1 1 0,1 0 0,0 0 0,0 0 0,0-1 0,0 1 0,0 0 0,0 0 0,0 0 0,0-1 0,0 1 0,-1 0 0,1 0 0,0 0 0,0 0 0,0 0 0,0-1 0,0 1 0,-1 0 0,1 0 0,0 0 0,0 0 0,-14-1 0,-14 8 0,-165 40 0,67-19 0,193-36 0,-42 1 0,-14 2 0,1 1 0,0 1 0,1 0 0,-1 0 0,0 1 0,1 1 0,-1 0 0,18 2 0,-29-1 0,0 1 0,0 0 0,0 0 0,0 0 0,0-1 0,0 1 0,0 0 0,-1 0 0,1 1 0,0-1 0,0 0 0,-1 0 0,1 0 0,-1 0 0,1 1 0,-1-1 0,1 0 0,-1 0 0,0 1 0,0-1 0,0 0 0,1 3 0,2 37 0,-3-36 0,1 11-21,0 14 47,-3 53-1,1-76-54,0 1 1,0 0-1,-1 0 0,0-1 0,0 1 1,-1-1-1,0 0 0,0 0 0,-1 0 1,0 0-1,-9 12 0,3-9-1161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1:34.1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0 719 31406,'1'0'35,"-1"0"-1,1 0 1,-1 1-1,1-1 1,-1 0-1,0 0 1,1 0-1,-1 0 1,1 1-1,-1-1 1,1 0-1,-1 0 1,1 0-1,-1 0 1,1 0-1,-1 0 1,1 0-1,-1 0 1,1-1-1,-1 1 1,1 0-1,-1 0 1,0 0-1,1 0 1,-1-1-1,1 1 1,-1 0-1,1 0 1,0-1-1,17-8-9,-3-3 11,1-1 0,-2 0 1,0-1-1,0 0 0,15-22 1,-3-2-14,27-48 0,-24 32-17,-3-2 0,-2-1 0,-2-1 1,-4 0-1,14-67 0,-30 115-6,-1 1 0,0 0 0,0 0 0,-1-18 0,-1 26 0,1 0 0,-1 1 0,1-1 0,-1 0 0,1 1 0,-1-1 0,0 0 0,1 1 0,-1-1 0,0 1 0,0-1 0,0 1 0,1-1 0,-1 1 0,0 0 0,0-1 0,0 1 0,0 0 0,0 0 0,1 0 0,-1-1 0,0 1 0,0 0 0,0 0 0,0 0 0,0 1 0,0-1 0,0 0 0,0 0 0,0 0 0,-1 1 0,-3-1 0,0 0 0,0 0 0,-1 1 0,1-1 0,-1 1 0,1 0 0,0 0 0,0 1 0,-1-1 0,1 1 0,0 1 0,0-1 0,1 1 0,-1-1 0,1 1 0,-1 0 0,1 1 0,-5 4 0,4-2 0,1-1 0,0 1 0,0 0 0,1 0 0,0 1 0,0-1 0,0 0 0,1 1 0,0 0 0,0 0 0,1-1 0,0 1 0,-1 10 0,2-4 0,-1-1 0,1 0 0,1 0 0,0 0 0,1 0 0,0 0 0,1 0 0,1 0 0,-1-1 0,9 16 0,-2-9 0,0 0 0,2 0 0,0-1 0,1-1 0,19 18 0,-1-3 0,-16-17 0,-1 0 0,17 22 0,-27-31 0,-1-1 0,0 1 0,0 1 0,0-1 0,-1 0 0,0 0 0,0 1 0,0 0 0,-1-1 0,0 1 0,0 0 0,1 9 0,-3-12 0,1 0 0,0-1 0,-1 1 0,1-1 0,-1 1 0,0 0 0,0-1 0,0 1 0,0-1 0,0 0 0,0 1 0,-1-1 0,1 0 0,-1 0 0,0 0 0,-2 3 0,-1 0 0,-1-1 0,1 0 0,-1 0 0,0 0 0,0-1 0,-8 4 0,-5 0 0,0 0 0,0-1 0,-33 5 0,15-8 0,-51-1 0,77-2 0,49-1 0,0-1 0,0-1 0,66-17 0,-86 16 0,0-1 0,-1-1 0,1-1 0,-1-1 0,-1 0 0,0-1 0,0-1 0,0 0 0,-1-2 0,13-12 0,-21 16 0,0 1 0,-1-2 0,0 1 0,-1-1 0,1 1 0,-2-1 0,1-1 0,-1 1 0,-1-1 0,0 0 0,0 1 0,1-15 0,0-9 0,-1-1 0,-2-44 0,-2 43 0,-3-10 0,4 44 0,0 0 0,0-1 0,0 1 0,-1 0 0,1 0 0,0 0 0,-1-1 0,1 1 0,-1 0 0,0 0 0,1 0 0,-1 0 0,0 0 0,1 0 0,-1 0 0,0 0 0,0 0 0,0 0 0,0 1 0,0-1 0,0 0 0,0 1 0,0-1 0,0 0 0,0 1 0,-1 0 0,1-1 0,0 1 0,0 0 0,-2-1 0,2 1 0,0 0 0,1 1 0,-1-1 0,0 0 0,0 1 0,0-1 0,1 0 0,-1 1 0,0-1 0,0 1 0,1-1 0,-1 1 0,0 0 0,1-1 0,-1 1 0,1 0 0,-1-1 0,1 1 0,-1 0 0,1-1 0,-1 1 0,1 0 0,0 0 0,-1 0 0,1 0 0,0-1 0,0 1 0,-1 1 0,-3 31 0,3-28 0,-3 344 0,6-196 0,-2-110 0,-1-1 0,-2 0 0,-11 58 0,11-160 0,3-3 0,4-207 0,0 191 0,21-107 0,-22 171 0,-2 6 0,0 0 0,1 0 0,0 0 0,1 1 0,0-1 0,1 1 0,-1-1 0,10-14 0,-12 22 0,0 0 0,0 0 0,0 0 0,0 0 0,0 0 0,0 1 0,0-1 0,0 0 0,0 1 0,0-1 0,1 1 0,-1-1 0,0 1 0,0-1 0,1 1 0,-1 0 0,0 0 0,0-1 0,1 1 0,-1 0 0,0 0 0,1 0 0,-1 1 0,0-1 0,0 0 0,1 0 0,-1 1 0,0-1 0,0 1 0,1-1 0,-1 1 0,0-1 0,0 1 0,0 0 0,0-1 0,1 2 0,3 2 0,-1-1 0,0 1 0,0 0 0,0 0 0,0 1 0,5 9 0,-1-1 0,-1 0 0,-1 1 0,0 1 0,-1-1 0,0 1 0,-1 0 0,-1 0 0,0 0 0,-1 0 0,-1 0 0,0 1 0,-1-1 0,-4 26 0,3-36 0,0 0 0,-1 0 0,0-1 0,0 1 0,0-1 0,0 1 0,-1-1 0,1 0 0,-1 0 0,0 0 0,-5 5 0,-44 33 0,13-12 0,55-27-27,6-4 24,1-1-1,-1 0 0,31-8 1,-40 7 2,0-1 0,0 0 0,0-1 0,-1-1 0,0 0 0,23-14 0,-32 17 1,1 0 0,-1-1 0,0 1 0,0-1 0,0 1 0,0-1 0,-1 0 0,1 0 0,-1 0 0,0 0 0,0 0 0,-1-1-1,1 1 1,-1-1 0,2-6 0,-1-5 1,-1 0-1,0-1 0,-2-16 1,0 4 1,1-164 16,0 192-17,0-1 1,0 1-1,0 0 0,1-1 0,-1 1 0,0-1 0,1 1 0,-1 0 0,1-1 0,-1 1 0,1 0 0,0-1 1,-1 1-1,1 0 0,0 0 0,0 0 0,0 0 0,0 0 0,0 0 0,0 0 0,3-2 0,-1 1 0,0 1 0,1-1-1,-1 1 1,1 0-1,-1 0 1,1 0-1,-1 0 1,7 0 0,8 0-3,-1 1 1,34 3-1,-41-1 4,6 0-5,-16-2 3,0 0 0,0 0 0,0 0-1,0 0 1,0 0 0,0 0 0,0 0 0,0 0 0,0 0 0,0 1-1,0-1 1,0 0 0,-1 0 0,1 0 0,0 0 0,0 0-1,0 0 1,0 0 0,0 0 0,0 0 0,0 0 0,0 0 0,0 0-1,0 0 1,0 0 0,0 0 0,0 0 0,0 0 0,0 1-1,0-1 1,0 0 0,0 0 0,0 0 0,0 0 0,0 0 0,0 0-1,0 0 1,1 0 0,-1 0 0,0 0 0,0 0 0,0 0 0,0 0-1,0 0 1,0 0 0,0 0 0,0 0 0,0 0 0,0 0-1,0 0 1,0 1 0,0-1 0,0 0 0,0 0 0,0 0 0,0 0-1,0 0 1,1 0 0,-27 5-14,2-1 35,16-1-21,-1 0 0,1 0 1,0 1-1,0 0 0,0 1 1,1 0-1,-1 0 0,1 0 0,0 1 1,1 0-1,0 0 0,0 1 1,0 0-1,0 0 0,1 0 1,0 1-1,1 0 0,-4 9 0,2-4 0,2 1 0,-1 0 0,2 0 0,0 0 0,1 0 0,0 0 0,1 1 0,0-1 0,1 1 0,4 21 0,-4-31 0,1 0 0,1 0 0,-1-1 0,1 1 0,-1 0 0,1-1 0,0 1 0,1-1 0,-1 0 0,1 0 0,0 0 0,0 0 0,0 0 0,1 0 0,-1-1 0,1 0 0,0 0 0,0 0 0,0 0 0,0 0 0,1-1 0,-1 0 0,8 3 0,-2-1 0,1-1 0,-1-1 0,1 1 0,0-2 0,0 1 0,0-2 0,0 1 0,-1-2 0,19-1 0,-26 1 0,1 0 0,-1 0 0,1 0 0,-1 0 0,1 0 0,-1-1 0,1 0 0,-1 1 0,0-1 0,0 0 0,0-1 0,0 1 0,0 0 0,-1-1 0,1 0 0,-1 0 0,0 1 0,1-1 0,-1-1 0,-1 1 0,1 0 0,0 0 0,-1-1 0,1 1 0,-1-1 0,1-6 0,1-8 0,0 1 0,-1-1 0,-1 0 0,-2-24 0,1 18 0,-1 4 0,0 0 0,-1 0 0,-1-1 0,0 2 0,-2-1 0,-12-34 0,17 54 0,0 0 0,0-1 0,0 1 0,-1 0 0,1 0 0,0-1 0,0 1 0,0 0 0,0-1 0,0 1 0,0 0 0,0 0 0,0-1 0,-1 1 0,1 0 0,0 0 0,0 0 0,0-1 0,0 1 0,-1 0 0,1 0 0,0 0 0,0-1 0,-1 1 0,1 0 0,0 0 0,0 0 0,-1 0 0,1 0 0,0 0 0,0 0 0,-1-1 0,1 1 0,-1 0 0,-3 10 0,2 19 0,2-28 0,-2 34 0,-1 2 0,2 0 0,4 37 0,-2-64 0,0 0 0,1-1 0,0 0 0,1 1 0,-1-1 0,2 0 0,-1 0 0,1 0 0,1-1 0,0 1 0,0-1 0,12 15 0,-14-20 0,0-1 0,1 1 0,-1-1 0,1 1 0,-1-1 0,1 0 0,0 0 0,-1 0 0,1-1 0,0 1 0,0-1 0,0 0 0,0 0 0,1-1 0,4 1 0,-6-1 0,-1 0 0,0 0 0,1 0 0,-1 0 0,1-1 0,-1 1 0,0-1 0,0 1 0,1-1 0,-1 0 0,0 0 0,0 0 0,0 0 0,0-1 0,0 1 0,0 0 0,0-1 0,0 1 0,0-1 0,-1 0 0,1 0 0,-1 0 0,1 1 0,-1-1 0,0-1 0,0 1 0,2-2 0,3-20 0,0 0 0,-1 0 0,-2 0 0,0-1 0,-2 1 0,-2-40 0,2-2 0,-1 50 0,0 4 0,0 1 0,1-1 0,0 1 0,1 0 0,0 0 0,0 0 0,6-12 0,-8 22 0,0 0 0,0 1 0,0-1 0,1 0 0,-1 1 0,0-1 0,1 0 0,-1 1 0,0-1 0,1 1 0,-1-1 0,1 1 0,-1-1 0,1 1 0,-1-1 0,1 1 0,-1-1 0,1 1 0,-1-1 0,1 1 0,0 0 0,-1-1 0,1 1 0,0 0 0,-1 0 0,1 0 0,0-1 0,-1 1 0,1 0 0,1 0 0,-1 1 0,1-1 0,-1 1 0,0 0 0,0 0 0,1-1 0,-1 1 0,0 0 0,0 0 0,0 0 0,0 0 0,0 1 0,-1-1 0,1 0 0,1 2 0,20 45 0,-15-25 0,-1 1 0,-1 0 0,0 0 0,0 26 0,-2 100 0,-3-105 0,0-46 0,0 1 0,0 0 0,0 0 0,0 0 0,0 0 0,1 0 0,-1 0 0,0 0 0,0-1 0,0 1 0,0 0 0,1 0 0,-1 0 0,0 0 0,0 0 0,0 0 0,0 0 0,1 0 0,-1 0 0,0 0 0,0 0 0,0 0 0,1 0 0,-1 0 0,0 0 0,0 0 0,0 0 0,0 0 0,1 0 0,-1 0 0,0 0 0,0 1 0,0-1 0,0 0 0,1 0 0,-1 0 0,0 0 0,0 0 0,0 0 0,0 0 0,0 1 0,0-1 0,1 0 0,-1 0 0,0 0 0,0 0 0,0 1 0,0-1 0,0 0 0,0 0 0,0 0 0,0 0 0,0 1 0,0-1 0,0 0 0,0 0 0,0 0 0,0 1 0,0-1 0,0 0 0,0 0 0,0 0 0,0 0 0,0 1 0,0-1 0,0 0 0,4-4 0,0 0 0,0 0 0,0 0 0,0-1 0,-1 1 0,0-1 0,0 0 0,0 1 0,3-10 0,18-55 0,-15 40 0,9-25 0,-7 18 0,1 0 0,2 2 0,22-41 0,-30 69 0,-6 12 0,0-4 0,3 87 0,-3-33 0,3-1 0,11 56 0,-14-111 0,1 1 0,-1-1 0,1 1 0,-1-1 0,1 1 0,-1-1 0,1 1 0,-1-1 0,1 1 0,-1-1 0,1 1 0,0-1 0,-1 0 0,1 0 0,0 1 0,-1-1 0,1 0 0,0 0 0,-1 0 0,1 1 0,0-1 0,-1 0 0,1 0 0,0 0 0,-1 0 0,1 0 0,0 0 0,0-1 0,-1 1 0,1 0 0,0 0 0,-1 0 0,1-1 0,0 1 0,-1 0 0,1-1 0,-1 1 0,1-1 0,0 1 0,-1 0 0,1-1 0,-1 1 0,1-1 0,0 0 0,6-11 0,0-1 0,0 0 0,-1 0 0,0 0 0,-2-1 0,1 0 0,3-22 0,3-6 0,22-54 0,-28 84 0,1-1 0,0 1 0,1 1 0,0-1 0,12-13 0,-19 24 0,1 0 0,0 0 0,0 0 0,-1 0 0,1 0 0,0 0 0,0 1 0,0-1 0,0 0 0,0 1 0,0-1 0,0 1 0,0-1 0,0 1 0,0-1 0,1 1 0,-1 0 0,2-1 0,-3 1 0,1 0 0,0 1 0,-1-1 0,1 0 0,-1 1 0,1-1 0,-1 0 0,1 1 0,0-1 0,-1 0 0,1 1 0,-1-1 0,0 1 0,1-1 0,-1 1 0,1 0 0,-1-1 0,0 1 0,1-1 0,-1 1 0,0-1 0,0 1 0,1 1 0,1 6 0,-1 0 0,0 0 0,0 0 0,0 9 0,-1-12 0,1 241 10,-3-110-159,2-116-416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1:37.3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332 110 27180,'14'-26'3796,"11"-11"-2216,5-10-1420,-82 122-108,-11 16-53,14 2 1,3 3 0,5 2 0,4 1 0,-32 140 0,53-163 0,4 1 0,4 0 0,1 124 0,7-187 2,0-1-1,1 1 1,1-1-1,0 0 1,6 19-1,-7-28-5,0-1 0,0 0-1,1 0 1,-1 0 0,1 1-1,-1-2 1,1 1 0,0 0 0,0 0-1,0 0 1,1-1 0,-1 0-1,1 1 1,-1-1 0,1 0 0,0 0-1,0 0 1,0 0 0,0-1-1,0 1 1,0-1 0,0 0-1,0 0 1,1 0 0,-1 0 0,5 0-1,21 0-272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1:38.1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364 155 32127,'0'-2'96,"1"1"-80,-1 0-1,0 0 1,0 0-1,1 0 1,-1 1-1,0-1 1,0 0-1,0 0 1,0 0-1,0 0 1,0 0-1,0 1 1,0-1-1,-1 0 1,1 0-1,0 0 1,0 0-1,-1 1 1,1-1 0,0 0-1,-1 0 1,1 0-1,-1 1 1,1-1-1,-1 0 1,1 1-1,-2-2 1,-17 4-14,0 0 0,0 1 1,0 2-1,0-1 0,-26 12 1,17-6-4,-44 9 1,69-19 3,-4 1-4,1 0 1,-1 0 0,1 1 0,-1 0 0,1 0 0,0 1 0,0-1 0,0 1-1,0 1 1,1-1 0,-1 1 0,1 0 0,0 0 0,0 0 0,0 1 0,1 0-1,0 0 1,0 0 0,-6 9 0,26-14 3,-4-4-1,0-1 1,0 0-1,0-1 1,-1-1 0,17-12-1,53-46 7,-62 49-4,17-15-3,-16 12 4,1 1 0,1 1 0,0 1 0,38-19 0,-60 34-6,0 1 0,1 0 0,-1 0 1,0 0-1,1 0 0,-1 0 0,0 0 0,1 0 0,-1 1 1,0-1-1,1 0 0,-1 0 0,0 0 0,1 0 0,-1 0 1,0 0-1,0 1 0,1-1 0,-1 0 0,0 0 0,1 0 1,-1 1-1,0-1 0,0 0 0,0 0 0,1 1 0,-1-1 1,0 0-1,0 0 0,0 1 0,0-1 0,1 0 0,-1 1 1,0-1-1,0 0 0,0 1 0,0-1 0,0 0 0,0 1 1,0-1-1,0 0 0,0 1 0,2 17 17,-2-15-14,4 31-14,2 1 1,1-1-1,2 0 1,1-1 0,2 0-1,1 0 1,2-2-1,1 0 1,37 55 0,-46-78-345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1:41.5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180 324 32415,'0'-1'7,"-1"0"0,0 0 0,0 1 1,1-1-1,-1 0 0,0 1 0,0-1 0,0 1 1,0-1-1,0 1 0,0 0 0,0-1 0,0 1 1,0 0-1,0 0 0,0-1 0,0 1 0,0 0 0,0 0 1,0 0-1,0 0 0,0 1 0,0-1 0,0 0 1,0 0-1,0 0 0,0 1 0,0-1 0,0 1 1,0-1-1,0 1 0,0-1 0,1 1 0,-1-1 1,0 1-1,0 0 0,0-1 0,1 1 0,-1 0 0,0 0 1,0 0-1,-4 5-10,0-1 0,0 1 1,0 0-1,-4 8 0,2-1 3,2-1 0,-1 1 0,2 0 0,0 0 0,0 1 0,1-1 0,1 1 0,0 0 0,1 0 0,2 27 0,-1-39 0,0-1 0,0 1 0,1 0 0,-1 0 0,1-1 0,-1 1 0,1 0 0,0-1 0,0 1 0,0 0 0,0-1 0,0 1 0,0-1 0,0 0 0,0 1 0,0-1 0,1 0 0,-1 0 0,1 0 0,-1 0 0,1 0 0,-1 0 0,1 0 0,-1 0 0,1 0 0,0-1 0,0 1 0,-1-1 0,1 1 0,3-1 0,-1 1 1,1 0 0,0-1 0,0 1 0,0-1 0,0 0 1,0-1-1,-1 1 0,1-1 0,0 0 0,0 0 0,5-2 0,-2-1 1,-1-1 0,1 0-1,-1 0 1,0 0-1,-1-1 1,1 0 0,-1 0-1,9-12 1,-6 6-1,0-1 0,0 0-1,-1-1 1,7-16 0,-12 22-1,0 0 0,-1 0 0,0 0 0,0-1 0,0 1 0,-1 0 0,-1-1 0,1 1 0,-2-1 0,1 1 0,-3-15 0,2 20 0,0-1 0,0 0 0,0 1 0,0-1 0,-1 1 0,0-1 0,1 1 0,-1 0 0,0 0 0,-1-1 0,1 1 0,0 1 0,-1-1 0,0 0 0,0 1 0,0-1 0,0 1 0,0 0 0,0 0 0,0 0 0,-1 1 0,1-1 0,-1 1 0,1-1 0,-1 1 0,0 0 0,-6 0 0,3 0 0,1 0 0,-1 0 0,0 1 0,0 0 0,1 1 0,-1-1 0,0 1 0,0 1 0,1-1 0,-1 1 0,1 0 0,0 1 0,-1-1 0,1 1 0,0 0 0,0 1 0,1 0 0,-1 0 0,1 0 0,0 0 0,0 1 0,0 0 0,1 0 0,-1 0 0,1 1 0,-5 8 0,-1 3 0,1 1 0,1 0 0,0 0 0,2 0 0,0 1 0,1 0 0,-5 37 0,6-23 0,2 0 0,1 1 0,7 62 0,-4-88 0,-1 0 0,1 1 0,1-1 0,-1 0 0,1 0 0,1-1 0,-1 1 0,1-1 0,1 1 0,0-1 0,0 0 0,0-1 0,0 1 0,1-1 0,0 0 0,1-1 0,-1 1 0,1-1 0,0-1 0,0 1 0,1-1 0,-1 0 0,16 5 0,-13-6 0,0 0 0,0-1 0,0 0 0,0 0 0,0-1 0,0-1 0,0 1 0,0-2 0,0 1 0,0-2 0,0 1 0,0-1 0,0-1 0,0 1 0,0-2 0,-1 1 0,0-2 0,1 1 0,13-10 0,-12 6 0,-1-1 0,0 0 0,0 0 0,-1-1 0,0 0 0,-1 0 0,0-1 0,-1 0 0,0 0 0,-1-1 0,0 0 0,-1 0 0,7-23 0,-3-4 0,-2-1 0,-1 0 0,0-46 0,1-10 0,-7 93-1,1 1 1,-1-1-1,0 0 1,1 1-1,0-1 1,0 0-1,-1 1 1,1-1-1,1 1 1,-1-1-1,0 1 1,1-1-1,-1 1 1,1 0-1,2-3 1,-2 4 0,-1 1-1,0-1 1,1 0 0,-1 1 0,1-1-1,-1 1 1,1 0 0,-1-1-1,1 1 1,0 0 0,-1 0 0,1 0-1,-1 0 1,1 0 0,-1 0-1,1 1 1,0-1 0,-1 0 0,1 1-1,-1 0 1,1-1 0,-1 1-1,0 0 1,1-1 0,-1 1 0,0 0-1,3 2 1,1 1 0,0 1 0,0-1 0,-1 1 0,0 0 0,0 0 0,0 0 0,0 1 0,-1-1 0,4 9 0,-3-6 0,-1-28 16,-4 19-16,1-1 0,-1 0 0,0 0 0,0 0 0,0 1 0,0-1 0,0 0 0,0 1 0,0-1 0,-1 1 0,1-1 0,0 1 0,-1-1 0,1 1 0,-1 0 0,1 0 0,-1 0 0,0 0 0,0 0 0,1 0 0,-1 1 0,0-1 0,0 0 0,0 1 0,0-1 0,0 1 0,0 0 0,0 0 0,0 0 0,0 0 0,0 0 0,0 0 0,0 0 0,0 1 0,1-1 0,-1 1 0,0-1 0,0 1 0,0 0 0,-1 1 0,-4 0 0,1 1 0,1 0 0,-1 0 0,0 1 0,1 0 0,-1 0 0,1 0 0,0 0 0,1 1 0,-9 10 0,5-2-1,0 1 0,1 1 0,1-1 0,0 1 0,1 0 0,1 0 0,-5 26 0,5-12-1,2-1 0,0 1 0,4 38 0,-2-63 2,1 1 0,-1-1 0,1 0 0,0 0 0,0 0 0,0 0 0,0 0 0,1 0 0,0 0 0,-1 0 0,2 0 0,-1-1 0,0 1 0,1-1 0,-1 0 0,1 1 0,4 2 0,-3-3 0,0 0 0,1-1 0,-1 1 0,1-1 0,-1 0 0,1-1 0,-1 1 0,1-1 0,0 0 0,0 0 0,0 0 0,0-1 0,0 1 0,7-2 0,-8 1 0,0-1 1,0 0-1,0 0 0,-1 0 1,1 0-1,0-1 0,-1 1 1,1-1-1,-1 0 0,1 0 1,-1-1-1,0 1 0,0 0 1,0-1-1,0 0 1,0 0-1,-1 0 0,1 0 1,-1 0-1,0-1 0,0 1 1,3-7-1,1-4 2,1-1-1,-2 0 1,0 0-1,4-23 1,-3-9-2,-1 0 1,-3-84-1,-3 79 4,-9 151 23,9 174-27,2-258 0,1-1 0,0 1 0,6 22 0,-6-32 0,-1 0 0,1 1 0,1-1 0,-1 0 0,1 0 0,-1 0 0,2-1 0,-1 1 0,0-1 0,1 0 0,0 1 0,5 3 0,-7-6 0,0-1 0,0 0 0,0 1 0,0-1 0,1 0 0,-1 0 0,0 0 0,1 0 0,-1-1 0,1 1 0,-1-1 0,1 1 0,-1-1 0,1 0 0,-1 0 0,1 0 0,-1 0 0,1 0 0,-1-1 0,1 1 0,-1-1 0,1 0 0,-1 0 0,0 0 0,1 0 0,-1 0 0,0 0 0,0 0 0,1-1 0,-1 1 0,0-1 0,-1 0 0,1 1 0,0-1 0,0 0 0,-1 0 0,3-4 0,4-5 0,0 0 0,-1-1 0,0-1 0,-1 1 0,6-18 0,-2-1-2,-1 0 1,-2 0-1,-1-1 0,3-44 0,-4-133-10,-5 155 28,-1 54-16,1 0 0,0 0 0,0 0 0,-1 0 0,1 0 0,0-1 0,0 1 1,-1 0-1,1 0 0,0 0 0,-1 0 0,1 0 0,0 0 0,0 0 0,-1 0 0,1 0 1,0 0-1,-1 0 0,1 0 0,0 0 0,0 0 0,-1 0 0,1 0 0,0 1 1,0-1-1,-1 0 0,1 0 0,0 0 0,0 0 0,-1 0 0,1 1 0,0-1 0,0 0 1,0 0-1,-1 0 0,1 1 0,0-1 0,0 0 0,0 0 0,0 1 0,-1-1 0,1 0 1,0 0-1,0 1 0,0-1 0,0 0 0,-5 9 0,1 0 0,0 0 0,1 0 0,0 1 0,0-1 0,1 1 0,0-1 0,0 19 0,1 88 0,2-83 0,-1-25 0,0-1 0,1 1 0,0-1 0,1 1 0,-1-1 0,1 1 0,1-1 0,-1 0 0,1 0 0,1 0 0,-1 0 0,1-1 0,9 12 0,-10-14 0,0-1 0,1 0 0,0 0 0,0 0 0,-1 0 0,2-1 0,-1 1 0,0-1 0,0 0 0,1 0 0,-1-1 0,1 1 0,0-1 0,-1 0 0,1 0 0,0-1 0,0 1 0,-1-1 0,1 0 0,0 0 0,0-1 0,9-1 0,-9 0 0,0 0 0,0 0 0,0 0 0,-1-1 0,1 0 0,0 0 0,-1 0 0,0 0 0,0-1 0,0 0 0,0 0 0,0 0 0,-1 0 0,0 0 0,0-1 0,0 0 0,0 1 0,-1-1 0,0 0 0,2-7 0,5-11 0,-2 0 0,0 0 0,3-27 0,-4 6 0,3-82 0,-9 127 0,0-1 0,0 0 0,0 0 0,0 0 0,0 0 0,0 0 0,0 0 0,0 0 0,0 0 0,0 0 0,0 0 0,0 0 0,0 0 0,0 0 0,0 0 0,0 1 0,-1-1 0,1 0 0,0 0 0,0 0 0,0 0 0,0 0 0,0 0 0,0 0 0,0 0 0,0 0 0,0 0 0,0 0 0,0 0 0,0 0 0,0 0 0,-1 0 0,1 0 0,0 0 0,0 0 0,0 0 0,0 0 0,0 0 0,0 0 0,0 0 0,0 0 0,0 0 0,0 0 0,0 0 0,0 0 0,0 0 0,-1 0 0,1 0 0,0-1 0,0 1 0,-4 10 0,-4 12 0,1 0 0,1 0 0,1 0 0,1 1 0,1 0 0,1 0 0,1-1 0,4 44 0,-2-61 0,-1 0 0,1 0 0,0 0 0,0 0 0,1-1 0,-1 1 0,1 0 0,0-1 0,0 0 0,1 1 0,-1-1 0,1 0 0,0 0 0,0 0 0,0 0 0,1-1 0,-1 1 0,1-1 0,0 0 0,0 0 0,0-1 0,0 1 0,1-1 0,-1 1 0,0-2 0,1 1 0,0 0 0,-1-1 0,1 0 0,8 1 0,-5-1 0,0 0 0,1-1 0,-1 0 0,0 0 0,0-1 0,0 0 0,1-1 0,-1 0 0,-1 0 0,1-1 0,0 0 0,0 0 0,-1-1 0,0 1 0,0-2 0,0 1 0,0-1 0,6-6 0,-5 3 0,0-1 0,0 0 0,-1-1 0,0 0 0,-1 0 0,0 0 0,0-1 0,-1 0 0,-1 0 0,5-17 0,-3 5 0,-2 0 0,0 0 0,-2 0 0,0-31 0,-2 50 0,0 0 0,0-1 0,0 1 0,-1 0 0,1 0 0,-1 0 0,0-1 0,0 1 0,0 0 0,-1 0 0,1 1 0,-5-9 0,4 11 0,0-1 0,0 0 0,0 1 0,0 0 0,0-1 0,-1 1 0,1 0 0,0 0 0,-1 0 0,1 0 0,-1 1 0,1-1 0,-1 0 0,1 1 0,-1 0 0,1 0 0,-1 0 0,1 0 0,-1 0 0,1 0 0,-6 2 0,4-1 0,-1 0 0,0 1 0,1-1 0,-1 1 0,1 0 0,0 1 0,-1-1 0,1 1 0,0-1 0,0 1 0,1 1 0,-1-1 0,1 0 0,0 1 0,-1 0 0,1 0 0,1-1 0,-1 2 0,1-1 0,0 0 0,-1 1 0,2-1 0,-3 6 0,-1 7 0,0-1 0,0 1 0,2 0 0,0 0 0,0 21 0,2-28 2,0 6-4,0 0 0,1 0 0,1 0 0,5 29 0,-5-41 2,0-1-1,0 1 0,0-1 0,0 1 0,1-1 0,-1 0 0,1 0 0,0 0 1,0 0-1,0 0 0,0 0 0,1 0 0,-1-1 0,1 1 0,-1-1 0,1 0 1,0 1-1,0-1 0,0-1 0,0 1 0,1 0 0,-1-1 0,0 0 0,1 1 1,-1-1-1,1-1 0,5 2 0,-5-1 1,0-1 0,-1 1 0,1-1 0,0 0 0,0 0 0,0-1 0,-1 1 0,1-1 0,0 1 0,-1-1 0,1 0 0,0-1 0,-1 1 0,1-1 0,-1 1 0,0-1 0,1 0 0,-1 0 0,0-1 0,0 1 0,0 0 0,-1-1 0,1 0 0,-1 0 0,1 0 0,-1 0 0,0 0 0,0 0 0,0-1 0,0 1 0,-1 0 0,2-5 0,4-12 0,0 1 0,-2-1 0,0-1 0,-1 1 0,-1-1 0,-1 1 0,-1-1 0,0 0 0,-6-40 0,5 59 0,0 0 0,-1 0 0,1 0 0,-1 0 0,1 0 0,-1 0 0,0 0 0,0 0 0,0 0 0,0 0 0,0 0 0,-2-1 0,3 2 0,-1 0 0,1 1 0,-1-1 0,0 1 0,1-1 0,-1 1 0,0-1 0,0 1 0,1 0 0,-1-1 0,0 1 0,0 0 0,0-1 0,0 1 0,1 0 0,-1 0 0,0 0 0,0 0 0,0 0 0,0 0 0,0 0 0,-1 1 0,0 0 0,0-1 0,0 1 0,0 0 0,0 0 0,0 1 0,1-1 0,-1 0 0,0 0 0,1 1 0,-1-1 0,1 1 0,0 0 0,-1-1 0,1 1 0,0 0 0,0 0 0,0 0 0,0-1 0,0 1 0,1 0 0,-2 3 0,-2 11 0,0-1 0,1 1 0,1 0 0,0 0 0,1 0 0,1 21 0,1-29 0,-1-1 0,1 1 0,0-1 0,1 0 0,0 0 0,0 0 0,0 1 0,1-2 0,0 1 0,0 0 0,1-1 0,0 1 0,0-1 0,1 0 0,9 10 0,-11-13 0,1-1 0,-1 1 0,1-1 0,0 0 0,0 0 0,0 0 0,0-1 0,0 1 0,0-1 0,0 0 0,1 0 0,-1 0 0,0-1 0,0 0 0,1 1 0,-1-2 0,0 1 0,1 0 0,-1-1 0,6-1 0,-4 0 0,-1 1 0,0-1 0,0 0 0,0-1 0,0 1 0,0-1 0,-1 0 0,1-1 0,-1 1 0,1-1 0,-1 1 0,-1-1 0,1 0 0,0-1 0,4-6 0,-2 0 0,-1-1 0,0 1 0,0-1 0,-1 0 0,-1 0 0,0-1 0,0 1 0,0-14 0,0-106 0,-4 85 0,3-32 0,0 38 0,-2-1 0,-10-82 0,10 124 0,0-1 0,0 0 0,0 0 0,0 0 0,0 1 0,0-1 0,0 0 0,0 0 0,0 1 0,-1-1 0,1 0 0,0 0 0,-1 1 0,1-1 0,0 0 0,-1 1 0,1-1 0,-1 0 0,1 1 0,-1-1 0,-1 0 0,1 4 0,-1 0 0,1-1 0,0 1 0,0 0 0,0 0 0,0 0 0,0 0 0,1 0 0,-1 0 0,1 0 0,0 0 0,0 0 0,0 0 0,1 3 0,-1 10 0,0-2 0,1 218 0,2-189 0,1 0 0,3 0 0,15 56 0,-19-89 0,0-1-1,1 0 1,0 0 0,1 0 0,0 0-1,0-1 1,13 16 0,-16-22 1,0 1 0,0-1 0,0 0 0,1 0-1,-1 0 1,1 0 0,-1 0 0,1-1 0,0 1 0,0-1 0,-1 0 0,1 1 0,0-1 0,0-1 0,1 1 0,-1 0 0,0-1 0,0 1 0,0-1 0,0 0 0,0 0 0,1-1 0,-1 1 0,0 0 0,0-1 0,0 0 0,0 0 0,0 0 0,4-2 0,-2 0-1,0 0 1,0-1-1,0 0 0,-1 0 1,0 0-1,1 0 1,-1-1-1,-1 0 1,1 0-1,-1 0 1,0 0-1,5-10 0,0-3 0,-1 0 0,9-34 0,-9 14-8,-1 0 0,-3-1 0,-1-73 0,-3 69 13,-8 96 22,9-49-27,-3 32 0,2-1 0,1 0 0,2 0 0,12 67 0,-13-97 0,0-1 0,1 1 0,0-1 0,0 0 0,0 0 0,0 0 0,0 0 0,1 0 0,0 0 0,0 0 0,0-1 0,0 0 0,1 1 0,-1-1 0,1-1 0,0 1 0,0 0 0,0-1 0,0 0 0,0 0 0,7 3 0,-1-3 0,0 0 0,0 0 0,0-1 0,0 0 0,1-1 0,-1 0 0,0-1 0,18-3 0,-22 3 0,0 0 0,0 0 0,0-1 0,-1 0 0,1-1 0,-1 1 0,1-1 0,-1 0 0,0 0 0,0 0 0,0-1 0,-1 0 0,1 0 0,4-6 0,-3 3 0,0-2 0,0 1 0,-1-1 0,0 0 0,-1 0 0,1 0 0,4-18 0,-2-2 0,-1-1 0,-2 0 0,-1 0 0,0-48 0,-3 64 0,1 8 0,-1 0 0,0 0 0,-1-1 0,1 1 0,-3-10 0,3 15 0,-1 0 0,1 0 0,0 0 0,-1 0 0,1 0 0,-1 1 0,0-1 0,1 0 0,-1 0 0,1 0 0,-1 1 0,0-1 0,0 0 0,1 1 0,-1-1 0,0 1 0,0-1 0,0 1 0,0-1 0,0 1 0,0-1 0,0 1 0,0 0 0,0 0 0,0 0 0,0-1 0,0 1 0,0 0 0,0 0 0,0 0 0,0 0 0,0 0 0,0 1 0,0-1 0,0 0 0,0 0 0,1 1 0,-1-1 0,0 1 0,-1 0 0,-1 0 0,1 1 0,-1-1 0,1 1 0,0 0 0,-1 0 0,1 0 0,0 0 0,0 0 0,0 0 0,1 0 0,-1 1 0,1-1 0,-1 1 0,1-1 0,0 1 0,0 0 0,0-1 0,0 1 0,0 0 0,0 5 0,-2 7 0,1-1 0,0 25 0,1-17 0,0 8 0,1-1 0,7 57 0,-6-79 0,1-1 0,-1 1 0,1 0 0,0 0 0,0-1 0,1 0 0,0 1 0,0-1 0,1 0 0,0 0 0,0-1 0,0 1 0,0-1 0,1 0 0,0 0 0,0 0 0,0-1 0,8 5 0,-7-6 0,1 0 0,0-1 0,-1 0 0,1 0 0,0-1 0,1 1 0,-1-1 0,0-1 0,0 0 0,0 0 0,0 0 0,9-2 0,-8 1 0,1 0 0,-1-1 0,0 0 0,0-1 0,0 1 0,0-2 0,0 1 0,-1-1 0,14-9 0,-14 7 0,-2 0 0,1 0 0,-1-1 0,0 1 0,0-1 0,-1 0 0,0-1 0,0 1 0,-1-1 0,0 0 0,0 0 0,-1 0 0,0 0 0,-1 0 0,1 0 0,-1 0 0,-1-11 0,1 7 0,-1 0 0,-1 1 0,0-1 0,-1 0 0,0 1 0,0-1 0,-1 1 0,-1-1 0,0 1 0,-1 0 0,-8-15 0,8 18 0,0 1 0,0 0 0,0 0 0,-1 1 0,1 0 0,-2 0 0,1 0 0,-1 1 0,0 0 0,0 0 0,0 0 0,0 1 0,-1 0 0,0 1 0,0 0 0,0 0 0,0 1 0,0 0 0,-1 0 0,1 0 0,-1 1 0,1 1 0,-11 0 0,16 0 0,1 0 0,0 1 0,-1-1 0,1 1 0,-1 0 0,1 0 0,0 0 0,0 0 0,-1 0 0,1 0 0,0 0 0,0 1 0,0-1 0,0 1 0,0 0 0,1-1 0,-4 5 0,3-2 0,-1 0 0,1 0 0,0 0 0,0 1 0,0-1 0,1 1 0,-1-1 0,0 9 0,0 3 0,1-1 0,0 1 0,1 0 0,4 26 0,-2-32 0,1 1 0,-1-1 0,2 1 0,-1-1 0,1 0 0,1-1 0,0 1 0,0-1 0,1 0 0,12 14 0,-14-17 0,1-1 0,0 0 0,0 0 0,0 0 0,1-1 0,-1 0 0,1 0 0,0 0 0,0-1 0,1 0 0,-1 0 0,1-1 0,-1 1 0,1-1 0,0-1 0,0 1 0,8 0 0,-10-2 0,-1 0 0,0 0 0,0 0 0,1 0 0,-1 0 0,0-1 0,0 0 0,1 0 0,-1 0 0,0 0 0,0-1 0,0 1 0,-1-1 0,1 0 0,0 0 0,-1-1 0,1 1 0,-1-1 0,1 0 0,-1 0 0,0 0 0,-1 0 0,1 0 0,0-1 0,-1 1 0,0-1 0,0 0 0,0 1 0,0-1 0,2-8 0,2-4 0,-1 0 0,-1 0 0,0 0 0,-1-1 0,0-22 0,-2-87 0,-3 62 0,10 78 0,1 16 0,44 202 0,-53-231 0,0 0 0,0 0 0,0 1 0,1-1 0,-1 0 0,0 0 0,1 0 0,-1 0 0,1 0 0,-1 1 0,1-1 0,0 0 0,-1 0 0,1 0 0,0 0 0,0-1 0,-1 1 0,1 0 0,0 0 0,0 0 0,0-1 0,0 1 0,0 0 0,0-1 0,1 1 0,-1-1 0,0 1 0,0-1 0,0 0 0,0 1 0,1-1 0,-1 0 0,0 0 0,0 0 0,0 0 0,1 0 0,-1 0 0,0 0 0,0 0 0,1-1 0,-1 1 0,0 0 0,1-1 0,4-2 0,-1 1 0,0-1 0,0 0 0,0 0 0,-1 0 0,1-1 0,-1 0 0,5-5 0,16-20 0,-2-1 0,-1-2 0,-2 0 0,-1-1 0,-1-1 0,-2-1 0,15-46 0,-32 87 0,0 0 0,1 0 0,-1 0 0,1 0 0,0 1 0,2 7 0,-1 10 0,-1 15 0,-1 15 0,3-1 0,15 105 0,-14-143-2,5 16-89,-8-31-184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1:41.8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83 32 32639,'0'-1'3,"-1"0"-1,1 1 1,-1-1-1,1 0 1,-1 0 0,0 1-1,1-1 1,-1 0-1,0 1 1,1-1-1,-1 1 1,0-1 0,0 1-1,0-1 1,0 1-1,1-1 1,-1 1 0,0 0-1,0 0 1,0-1-1,0 1 1,0 0 0,0 0-1,0 0 1,0 0-1,0 0 1,0 0 0,0 0-1,1 0 1,-1 1-1,0-1 1,0 0 0,0 0-1,0 1 1,0-1-1,0 1 1,1-1 0,-1 1-1,0-1 1,0 1-1,0-1 1,1 1 0,-1 0-1,0-1 1,1 1-1,-1 0 1,1 0 0,-2 1-1,-2 4-3,0-1 1,1 1-1,-1 1 0,1-1 0,-2 8 1,2-6-3,1 0 0,0 0 0,1 0 0,0 0 0,0 0 0,0 0 0,1 0 0,2 14 0,-2-20 3,0-1 0,1 0 0,-1 0 0,0 1 0,1-1 0,-1 0 0,1 0 0,0 0 0,-1 1 0,1-1 0,0 0 0,0 0 0,-1 0 0,1 0 0,0 0 0,0-1 0,0 1 0,0 0 0,0 0 0,2 1 0,1-1 0,0 1 0,-1-1 0,1 1 0,0-1 0,0 0 0,8 1 0,-3-2 0,0 1 1,1-1 0,-1 0 0,1-1 0,11-3 0,-17 3 1,0 0-1,0 0 1,0-1-1,-1 0 1,1 0-1,0 0 1,-1 0-1,0-1 1,0 1-1,1-1 1,-1 0-1,-1 1 1,1-2-1,0 1 1,-1 0-1,0 0 1,0-1-1,4-7 1,-4 5-2,1 0 0,-1 0-1,-1 0 1,1 0 0,-1-1 0,0 1 0,-1-1 0,1 1-1,-1-1 1,0 1 0,-2-8 0,2 12 0,-1-1 0,1 1-1,-1 0 1,0-1 0,0 1 0,0 0 0,0 0-1,0-1 1,0 1 0,-1 0 0,1 0 0,-1 0-1,1 1 1,-1-1 0,0 0 0,1 1 0,-1-1-1,-3-1 1,1 0 1,-1 1 0,1 1 0,0-1 0,0 1 0,-1-1 0,1 1 0,-1 0 0,1 1-1,-8-1 1,5 1-14,0 0 0,0 0 0,0 1 0,0 0 0,0 0 0,0 0-1,0 1 1,1 0 0,-1 1 0,0 0 0,1 0 0,-11 6 0,-11 18-334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7:13.0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64 211 32447,'72'-180'320,"-58"149"-320,-12 85 0,-2-36 0,-14 459 0,14-476 0,0 1 0,0 0 0,0-1 0,0 1 0,-1 0 0,1-1 0,0 1 0,-1-1 0,1 1 0,-1-1 0,0 1 0,1-1 0,-1 1 0,0-1 0,0 1 0,0-1 0,0 0 0,0 0 0,0 0 0,0 1 0,-1-1 0,1 0 0,0 0 0,-1 0 0,1-1 0,-2 2 0,0-1 0,0-1 0,0 0 0,0 0 0,1 0 0,-1 0 0,0-1 0,0 1 0,0-1 0,1 1 0,-1-1 0,0 0 0,1 0 0,-1 0 0,-4-3 0,-62-28 0,116 31 0,164 1-51,-211-4-1803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1:42.2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15 32095,'0'0'384,"17"0"-304,24 0-32,10 0-32,9 0-16,-5-5-384,-5-5-24059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1:43.0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282 522 32207,'-5'-3'22,"0"0"0,0-1 1,-1 1-1,1 1 0,-1-1 0,1 1 1,-1 0-1,0 1 0,0-1 1,0 1-1,0 0 0,0 0 0,0 1 1,0 0-1,0 0 0,0 0 0,0 1 1,0 0-1,-11 3 0,9-1-20,0 1-1,1 0 1,-1 0-1,1 0 1,0 1-1,1 0 1,-1 0-1,1 1 1,0 0 0,0 0-1,0 1 1,1-1-1,-7 12 1,3-2-1,1 0 0,1 1 0,0 0 0,1 0 0,1 0 0,1 1 0,0 0 0,1 0 0,1 0 0,1 0 0,1 0 0,2 27 0,-2-39-1,1 0 1,0-1-1,0 1 0,0 0 0,0 0 1,1-1-1,0 1 0,0-1 0,1 0 1,-1 1-1,1-1 0,0 0 1,1 0-1,-1-1 0,1 1 0,5 4 1,-5-6-1,0 0 1,0 0-1,1 0 0,0 0 1,-1-1-1,1 0 1,0 0-1,0 0 1,0-1-1,0 1 1,0-1-1,0-1 1,1 1-1,-1-1 0,0 0 1,0 0-1,1 0 1,7-2-1,-5 0 1,0 0 0,-1 0 0,0-1 0,1 0 0,-1 0 0,0-1 0,-1 0 0,1 0-1,-1-1 1,1 0 0,-1 0 0,-1 0 0,1-1 0,-1 0 0,0 0 0,0 0 0,-1-1 0,6-9-1,-3 3 2,-1 0-1,0 0 1,-1-1-1,0 1 1,-1-1-1,0 0 1,-2-1-1,1 1 1,-1-19-1,-1 21-1,-1-1 1,0 1-1,-1 0 0,0-1 0,-1 1 0,0 0 0,-1 0 1,-1 0-1,0 0 0,0 0 0,-1 1 0,0 0 0,-1 0 0,-1 0 1,0 1-1,0 0 0,-12-12 0,11 10-7,12 5-20,21 1-26,-14 5 52,18-3-1,0-2 1,0-1 0,0-1-1,-1-1 1,30-14-1,-50 19 4,-1 0 0,1 0 0,-1 0 0,0-1 0,0 0 0,0 0 0,-1-1 0,0 0 0,0 0 0,0-1 0,-1 1 0,0-1 0,0 0 0,-1-1 0,0 1 0,0-1 0,-1 1 0,0-1 0,0-1 0,0 1 0,-1 0 0,1-13 0,-2 4 4,0-1-1,-1 1 1,-1 0 0,-1-1-1,-4-17 1,4 27-5,0 0 1,-1 0-1,1 0 0,-2 0 0,1 1 1,-1-1-1,0 1 0,-1 0 1,0 0-1,0 1 0,0-1 1,-11-8-1,15 13 0,0 1 0,-1 0 0,0-1 0,1 1-1,-1 0 1,0-1 0,0 1 0,1 0 0,-1 0 0,0 1 0,0-1 0,0 0-1,0 1 1,0-1 0,-1 1 0,1-1 0,0 1 0,0 0 0,0 0 0,0 0 0,0 0-1,0 0 1,0 1 0,-1-1 0,1 1 0,0-1 0,0 1 0,0 0 0,0 0-1,1 0 1,-1 0 0,0 0 0,-2 2 0,0 1-1,0 0 0,0 0 1,0 1-1,1-1 0,0 1 0,0 0 0,0 0 0,1 0 1,-1 1-1,1-1 0,-1 7 0,-8 32 0,1-1 0,3 2 0,-2 54 0,7 141 0,2-139 0,12 467 0,-9-526 0,1 29 0,-5 96 0,0-162 0,0-1 0,1 1 0,-1-1 0,-1 1 0,1-1 0,-1 0 0,0 1 0,0-1 0,0 0 0,0 0 0,-1-1 0,1 1 0,-1 0 0,0-1 0,0 1 0,-1-1 0,1 0 0,0 0 0,-8 4 0,8-6 0,1 1 0,-1-1 0,0 0 0,0 0 0,0 0 0,0-1 0,0 1 0,0-1 0,0 0 0,0 1 0,0-1 0,0-1 0,0 1 0,0 0 0,0-1 0,0 1 0,0-1 0,0 0 0,0 0 0,0 0 0,0-1 0,1 1 0,-1 0 0,0-1 0,1 0 0,-1 0 0,1 0 0,0 0 0,0 0 0,-4-5 0,-3-4 0,0-1 0,1 0 0,0 0 0,1-1 0,1 0 0,0 0 0,0 0 0,2-1 0,-7-28 0,6 14 0,1 0 0,2 0 0,1 0 0,2-37 0,2 45 1,0 0 0,1 0 0,2 0 0,0 0 0,0 1 0,2 0 0,0 1 0,2 0-1,0 0 1,0 0 0,24-27 0,-10 17-38,1 1 0,1 2 0,1 0 0,1 2 0,53-34 0,-35 28-600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1:44.1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49 384 32591,'-4'4'5,"0"-1"-1,1 1 1,-1 0 0,1 0 0,-1 0 0,1 0-1,1 0 1,-1 1 0,1-1 0,-1 1-1,1 0 1,0 0 0,1 0 0,0 0-1,-2 8 1,1 2-4,1 0 0,0 0-1,1 0 1,2 16 0,-2-27-1,1 0 1,0 0-1,0 0 1,0 0-1,0 0 1,0 0-1,1-1 0,0 1 1,0-1-1,0 1 1,0-1-1,0 0 1,1 0-1,-1 1 1,1-2-1,0 1 0,0 0 1,0-1-1,0 1 1,1-1-1,-1 0 1,0 0-1,1 0 1,0-1-1,-1 1 0,1-1 1,0 0-1,0 0 1,7 1-1,-5-1 2,-1 0-1,1-1 1,0 0-1,-1 0 1,1 0-1,0-1 1,-1 0-1,1 0 1,-1 0 0,1-1-1,-1 1 1,0-2-1,0 1 1,0 0-1,0-1 1,0 0-1,0 0 1,-1 0-1,1-1 1,7-7-1,-3-2 0,0 0-1,-1 0 0,-1 0 1,0-1-1,-1 0 0,0 0 0,-1-1 1,-1 0-1,0 0 0,3-24 1,-2-17-2,-1-85 1,-4 106 0,1 2 3,0 26-2,0-1 0,0 0 0,-1 1 0,0-1 0,-1 1 0,1-1 0,-2 1 1,1-1-1,-1 1 0,0-1 0,-4-8 0,6 16-1,0 0 0,0 0 0,0 0 0,0 1 0,0-1 0,0 0 0,0 0 0,0 0 0,0 0 0,-1 0 0,1 0 0,0 0 0,0 1 0,0-1 0,0 0 0,0 0 0,0 0 0,0 0 0,0 0 0,-1 0 0,1 0 0,0 0 0,0 0 0,0 0 0,0 0 0,0 0 0,0 0 0,-1 0 0,1 0 0,0 1 0,0-1 0,0 0 0,0 0 0,0 0 0,0-1 0,-1 1 0,1 0 0,0 0 0,0 0 0,0 0 0,0 0 0,0 0 0,0 0 0,-1 0 0,1 0 0,0 0 0,0 0 0,0 0 0,0 0 0,0 0 0,0 0 0,0-1 0,0 1 0,-1 0 0,1 0 0,0 0 0,0 0 0,0 0 0,0 0 0,0 0 0,0-1 0,0 1 0,0 0 0,0 0 0,0 0 0,0 0 0,0 0 0,0-1 0,0 1 0,-2 14 0,1-12 0,0 219 0,1-217 0,1 24 0,2-1 0,9 44 0,-9-59 0,0 0 0,1 0 0,0 0 0,1-1 0,1 1 0,0-1 0,14 19 0,-19-27 0,1-1 0,0 0 0,0 0 0,0 0 0,0-1 0,0 1 0,0 0 0,0-1 0,1 1 0,-1-1 0,1 0 0,-1 0 0,1 0 0,-1 0 0,1 0 0,0-1 0,0 1 0,-1-1 0,1 1 0,0-1 0,-1 0 0,1 0 0,0 0 0,0-1 0,-1 1 0,1-1 0,0 1 0,-1-1 0,1 0 0,0 0 0,-1 0 0,1-1 0,-1 1 0,0 0 0,1-1 0,-1 0 0,0 1 0,0-1 0,0 0 0,0 0 0,0 0 0,-1 0 0,1-1 0,0 1 0,-1 0 0,2-4 0,19-46 0,-2-1 0,-2 0 0,-2-2 0,14-99 0,-26 117 3,1-65-1,-5 101-1,0 1 0,-1-1 0,1 0-1,0 0 1,-1 0 0,1 0 0,-1 1 0,1-1-1,-1 0 1,1 0 0,-1 1 0,0-1-1,1 0 1,-1 1 0,0-1 0,1 1 0,-1-1-1,0 1 1,0-1 0,0 1 0,1-1-1,-1 1 1,0 0 0,0-1 0,0 1-1,0 0 1,0 0 0,0 0 0,0 0 0,0 0-1,1 0 1,-1 0 0,0 0 0,0 0-1,0 0 1,-1 1 0,-1-1-1,0 0 0,0 0 0,0 1-1,0-1 1,0 1 0,0 0 0,0 0 0,0 0 0,0 1-1,0-1 1,-2 2 0,1 1 0,1 0 0,-1 0 0,1 0 0,0 0 0,0 0 0,1 1 0,0-1 0,-1 1 0,2 0 0,-1 0 0,0 0 0,1 0 0,0 0 0,-1 7 0,0 13 0,0 43 0,2-49 0,0 11 0,2 1 0,7 41 0,-6-59 0,0 0 0,1 0 0,0 0 0,1-1 0,0 1 0,1-1 0,0 0 0,9 11 0,-14-21 0,1 0 0,-1 0 0,1 0 0,-1 0 0,1-1 0,0 1 0,0-1 0,0 1 0,0-1 0,0 1 0,0-1 0,0 0 0,0 0 0,0 0 0,1 0 0,-1 0 0,0-1 0,1 1 0,-1-1 0,1 0 0,-1 1 0,0-1 0,1 0 0,-1 0 0,1-1 0,-1 1 0,1 0 0,-1-1 0,0 1 0,1-1 0,-1 0 0,0 0 0,0 0 0,1 0 0,-1 0 0,0-1 0,0 1 0,0-1 0,3-2 0,4-4 0,0 0 0,-1-1 0,0 0 0,0 0 0,-1-1 0,10-17 0,21-51 0,-26 52-16,25-44 0,-33 95 16,-4 162 0,0-182 0,0-1 0,1 1 0,-1-1 0,1 0 0,0 0 0,0 1 0,0-1 0,0 0 0,1 0 0,0 0 0,0 0 0,0 0 0,0 0 0,0-1 0,1 1 0,0-1 0,0 0 0,0 1 0,0-1 0,0-1 0,1 1 0,-1 0 0,1-1 0,0 0 0,-1 1 0,1-2 0,0 1 0,0 0 0,1-1 0,-1 0 0,0 0 0,0 0 0,1 0 0,-1-1 0,7 1 0,-2 0 0,0-1 0,0 0 0,0 0 0,0-1 0,0 0 0,0 0 0,0-1 0,0 0 0,0-1 0,11-5 0,-14 5 0,0-1 0,0 0 0,-1 0 0,1-1 0,-1 1 0,0-1 0,0 0 0,-1-1 0,0 1 0,0-1 0,0 0 0,0 0 0,-1 0 0,3-9 0,2-7 0,-1 0 0,-2-1 0,0 0 0,-1 0 0,-2-1 0,0 1 0,-3-38 0,1 53-1,0 0 1,-1 1-1,0-1 1,0 0-1,-1 0 1,0 1-1,-5-12 1,6 17 0,0 1 0,1-1 0,-1 1 0,0-1 0,0 1 1,0-1-1,0 1 0,0 0 0,0-1 0,0 1 0,-1 0 0,1 0 0,0 0 0,-1 0 0,1 0 0,-1 0 1,1 0-1,-1 1 0,1-1 0,-1 0 0,0 1 0,1-1 0,-1 1 0,0 0 0,1-1 0,-1 1 1,0 0-1,1 0 0,-1 0 0,0 0 0,0 1 0,1-1 0,-1 0 0,0 1 0,1-1 0,-1 1 0,1 0 1,-1-1-1,1 1 0,-1 0 0,-1 1 0,0 0 0,1 0 0,-1 0 0,1 0 0,0 0 0,-1 1 0,1-1 0,0 1 0,1 0 0,-1-1 0,0 1 0,1 0 0,-1 0 0,1 0 0,0 0 0,0 0 0,-1 6 0,-1 5 0,1 0 0,0 22 0,1-10 7,0 1 0,2 0 0,7 41 1,-6-60-9,0 0 1,0-1 0,0 0 0,1 1 0,0-1 0,0 0 0,0 0 0,1 0 0,1-1 0,-1 0-1,1 1 1,0-1 0,0-1 0,1 1 0,-1-1 0,1 0 0,7 4 0,-10-7-14,-1-1 0,0 0 0,1 0 1,-1 0-1,1 0 0,0 0 0,-1-1 0,1 1 1,0-1-1,-1 0 0,4 0 0,6 0-423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1:44.4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32 32383,'39'0'0,"20"0"112,19 0-64,9-8-48,3-1-16,-5-6-736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1:45.7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17 573 28237,'-8'27'4389,"5"-15"-4382,1-1 1,0 1-1,0 18 0,5-30-4,-1 1-1,0 0 1,0-1-1,0 1 1,0-1-1,1 0 1,-1 0-1,0 0 1,0 0-1,4-1 1,-2 1 1,0 0-2,1-1-1,0-1 1,-1 1 0,1-1-1,-1 0 1,1 0 0,-1 0-1,0 0 1,0-1 0,0 1 0,0-1-1,0 0 1,0-1 0,-1 1-1,0-1 1,0 1 0,0-1-1,0 0 1,4-8 0,3-5 3,0 0 0,-1-1-1,10-30 1,-10 19 3,-1-1-1,-2 0 0,4-55 0,-5-94-11,-5 156 6,1 13-2,-1-1 0,-1 0 0,1 1 0,-2-1 0,1 1 0,-1 0 0,-1-1 0,0 1 0,-6-13 0,9 22 0,0 0 0,-1 1 0,1-1 0,0 0 0,-1 0 0,1 1 0,0-1 0,-1 0 0,1 1 0,-1-1 0,1 0 0,-1 1 0,0-1 0,1 1 0,-1-1 0,0 1 0,1-1 0,-1 1 0,0 0 0,1-1 0,-1 1 0,0 0 0,0-1 0,1 1 0,-1 0 0,0 0 0,0 0 0,0 0 0,1 0 0,-1 0 0,0 0 0,0 0 0,0 0 0,0 0 0,1 0 0,-2 1 0,0 0 0,1 0 0,-1 0 0,1 0 0,-1 0 0,1 1 0,0-1 0,-1 1 0,1-1 0,0 1 0,0-1 0,0 1 0,0-1 0,1 1 0,-1 0 0,0 2 0,-5 14 0,2 1 0,0-1 0,1 1 0,0 26 0,4 82 0,1-49 0,-2-47 0,1 1 0,2 0 0,10 42 0,-11-63 0,1-1 0,0 0 0,0 0 0,1 0 0,0-1 0,1 1 0,0-1 0,1 0 0,-1 0 0,2-1 0,-1 0 0,1 0 0,1 0 0,8 7 0,-10-12 0,0 0 0,0 0 0,0 0 0,0 0 0,1-1 0,-1 0 0,0-1 0,1 1 0,12 0 0,-15-2 0,0 1 0,0-1 0,0 0 0,0 0 0,0-1 0,0 1 0,0-1 0,0 0 0,0 0 0,0 0 0,-1-1 0,1 1 0,0-1 0,-1 0 0,1 0 0,-1 0 0,6-5 0,-4 1-2,1-1-1,-1 0 1,-1-1 0,1 1-1,-1-1 1,-1 0 0,1 0 0,-1 0-1,-1 0 1,0-1 0,0 1-1,1-10 1,0-14 1,-1-62 0,-3 55 1,2 24 0,-2-29 0,1 41 0,0 1 0,-1 0 0,1-1 0,0 1 0,-1-1 0,0 1 0,0 0 0,0 0 0,0-1 0,0 1 0,0 0 0,0 0 0,-1 0 0,-1-2 0,3 4 0,0 0 0,-1 0 0,1 0 0,0 0 0,-1 0 0,1 0 0,0 0 0,0 0 0,-1 0 0,1 0 0,0 0 0,0 0 0,-1 0 0,1 0 0,0 0 0,0 1 0,-1-1 0,1 0 0,0 0 0,0 0 0,0 0 0,-1 0 0,1 1 0,0-1 0,0 0 0,0 0 0,-1 0 0,1 1 0,0-1 0,0 0 0,0 0 0,0 0 0,0 1 0,0-1 0,0 0 0,-1 0 0,1 1 0,0-1 0,0 0 0,0 1 0,0-1 0,0 0 0,0 0 0,0 1 0,0-1 0,0 0 0,1 1 0,-4 15 0,0 13 0,1 0 0,2-1 0,4 35 0,-3-51 0,1 0 0,1 0 0,0 0 0,1 0 0,0 0 0,0 0 0,2-1 0,-1 0 0,1 0 0,8 10 0,-11-18 0,0 0 0,0 0 0,0 0 0,0 0 0,1 0 0,-1-1 0,1 0 0,0 0 0,0 0 0,-1 0 0,1 0 0,1-1 0,-1 1 0,0-1 0,0 0 0,0-1 0,0 1 0,1-1 0,-1 0 0,0 0 0,1 0 0,-1 0 0,0-1 0,6-1 0,-9 2 0,0-1 0,1 0 0,-1 1 0,0-1 0,0 0 0,1 0 0,-1 0 0,0 1 0,0-1 0,0-1 0,0 1 0,0 0 0,0 0 0,0 0 0,-1 0 0,1-1 0,0 1 0,-1 0 0,1-1 0,-1 1 0,1-3 0,6-33 0,-6 30 0,2-35 0,-3-75 0,-2 79 0,2 0 0,6-54 0,-6 92 0,0-1 0,0 0 0,0 1 0,0-1 0,0 0 0,1 0 0,-1 1 0,0-1 0,0 0 0,1 1 0,-1-1 0,0 0 0,1 1 0,-1-1 0,0 1 0,1-1 0,-1 1 0,1-1 0,0 0 0,9 5 0,5 20 0,0 18-1,-2 1 0,8 47 0,16 55 36,-37-144-35,0-1 0,0 1 0,0-1 0,0 1 0,0-1 0,0 0 0,0 1 0,0-1 0,0 1 0,0-1 0,0 0 0,1 1 0,-1-1 0,0 1 0,0-1 0,0 0 0,1 1 0,-1-1 0,0 0 0,0 1 0,1-1 0,-1 0 0,0 1 0,1-1 0,-1 0 0,0 0 0,1 1 0,-1-1 0,1 0 0,-1 0 0,0 0 0,1 0 0,-1 0 0,1 1 0,-1-1 0,0 0 0,1 0 0,-1 0 0,1 0 0,-1 0 0,1 0 0,-1 0 0,0 0 0,1-1 0,-1 1 0,1 0 0,-1 0 0,0 0 0,1 0 0,-1 0 0,1-1 0,-1 1 0,0 0 0,1 0 0,-1-1 0,0 1 0,1 0 0,-1-1 0,0 1 0,0 0 0,1-1 0,-1 0 0,15-24-5,25-75-23,-25 57 22,2 1 0,33-58 0,-30 72-4,-19 27 10,-1 0 0,1 0 0,-1 1 0,1-1 0,0 0 0,-1 0-1,1 0 1,0 1 0,0-1 0,-1 0 0,1 1 0,0-1 0,0 1-1,0-1 1,0 1 0,0-1 0,0 1 0,0-1 0,0 1 0,0 0 0,0 0-1,0 0 1,0-1 0,2 1 0,-2 10 0,-9 236 32,8-244-31,0 0 0,0 1 0,0-1 0,0 0 1,1 0-1,-1 0 0,1 1 0,-1-1 0,1 0 0,0 0 0,0 0 0,0 0 0,0 0 1,0 0-1,0 0 0,0 0 0,1 0 0,-1-1 0,2 3 0,0-3 0,0 1 0,0 0 0,0-1-1,0 0 1,0 1 0,0-1 0,0 0-1,1-1 1,-1 1 0,0-1 0,0 1-1,7-1 1,-3 0-1,1 0 0,-1 0 0,1 0 0,-1-1 0,0 0 0,1-1 0,-1 0 0,0 0 0,0 0 0,0-1 0,0 0 0,0 0 0,-1-1 0,0 0 0,1 0 0,-1 0 0,-1-1 0,1 0 0,-1 0 0,0-1 0,0 1 0,0-1 0,-1 0 0,5-7 0,0-5-3,0 0-1,-1 0 1,0 0-1,-2-1 1,0 0-1,-1 0 1,-1-1 0,-1 0-1,-1 1 1,0-1-1,-2 0 1,0 0-1,-3-21 1,3 40 3,0 0 0,0 0 0,-1 0 0,1 0 1,0 0-1,0 0 0,-1 0 0,1-1 0,-1 1 0,1 0 0,-1 0 0,1 0 1,-1 1-1,0-1 0,1 0 0,-1 0 0,0 0 0,0 0 0,0 1 0,0-1 0,1 0 1,-1 1-1,0-1 0,0 0 0,0 1 0,0 0 0,-1-1 0,1 1 0,0-1 1,0 1-1,0 0 0,0 0 0,0 0 0,0 0 0,0 0 0,-1 0 0,1 0 1,-1 0-1,-1 1 0,0-1 1,0 1-1,1 0 1,-1 0 0,0 0-1,1 0 1,-1 0-1,1 0 1,-1 1-1,1-1 1,-1 1 0,1 0-1,0 0 1,-4 4-1,1 1 2,0 1-1,1-1 1,0 1-1,0 0 0,0 1 1,1-1-1,1 1 1,-1-1-1,1 1 1,-1 11-1,0 13 10,2 47 0,1-55-14,0-20 3,0 0 0,0 0 0,1 0 0,0 0 0,0-1 0,0 1 0,0 0 0,1 0 0,0-1 0,0 1 0,0-1 0,1 0 0,-1 1 0,1-1 0,0 0 0,0 0 0,0-1 0,1 1 0,0-1 0,-1 0 0,1 0 0,0 0 0,0 0 0,1-1 0,-1 1 0,0-1 0,1 0 0,0 0 0,-1-1 0,1 0 0,0 1 0,0-2 0,0 1 0,6 0 0,-5 0-18,0-1-1,0 1 1,0-1-1,0-1 1,0 1 0,0-1-1,0 0 1,0 0-1,0-1 1,0 0 0,0 0-1,-1 0 1,1 0-1,-1-1 1,1 0 0,-1-1-1,0 1 1,0-1-1,-1 0 1,1 0 0,-1 0-1,0 0 1,0-1-1,0 0 1,0 0 0,-1 0-1,0 0 1,4-10-1,10-29-1096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1:46.1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120 17 32495,'-2'-2'7,"0"0"1,-1 1-1,1-1 1,-1 1-1,1-1 1,-1 1 0,0 0-1,1 0 1,-1 0-1,0 0 1,0 1-1,0-1 1,1 1-1,-1-1 1,0 1-1,0 0 1,0 0-1,0 1 1,0-1-1,0 1 1,0-1-1,1 1 1,-1 0-1,0 0 1,0 0-1,1 0 1,-1 1-1,-3 2 1,2-1-9,1 0 1,0 0-1,0 0 1,0 1-1,1-1 1,-1 1-1,1 0 1,0 0-1,0 0 0,0 0 1,0 0-1,1 0 1,0 0-1,0 1 1,0-1-1,0 1 1,0 7-1,1-8 1,0 0 0,0-1 0,0 1 1,0 0-1,0 0 0,1 0 0,0 0 0,0-1 0,0 1 0,0 0 1,0-1-1,1 1 0,0-1 0,3 6 0,-3-7 2,1 1 0,0-1-1,0 0 1,0 0 0,0 0-1,0 0 1,0 0 0,0-1-1,1 1 1,-1-1 0,1 0 0,-1 0-1,1 0 1,-1 0 0,8 0-1,-3 0 1,1 0-1,0-1 1,-1 1 0,1-2-1,0 1 1,0-1-1,9-3 1,-15 4-1,-1-1 0,1 0-1,-1 0 1,0 0 0,1 0 0,-1-1-1,0 1 1,1-1 0,-1 1 0,0-1 0,0 0-1,0 0 1,-1 0 0,1 0 0,0 0 0,-1 0-1,1 0 1,-1-1 0,0 1 0,0 0-1,0-1 1,0 1 0,0-1 0,0 0 0,-1 1-1,1-1 1,-1-3 0,1 2-1,-1-1 0,1 0 0,-1 0 0,-1 0 0,1 1 0,-1-1 0,0 0 0,0 0 0,0 1 0,0-1 0,-1 1 0,0-1 0,0 1 0,0 0 0,-1 0 0,1 0 0,-4-5 0,3 6 0,0 1 0,0-1 0,0 1-1,0 0 1,0 0 0,0 0 0,0 0-1,-1 0 1,1 1 0,-1 0 0,1-1-1,-1 1 1,0 1 0,1-1 0,-1 0-1,0 1 1,0 0 0,1 0 0,-1 0-1,0 0 1,0 1 0,-7 1 0,8-1-15,-1 0 0,0 1-1,1-1 1,-1 1 0,1 0 0,0 0 0,-1 0 0,1 1 0,0-1 0,0 1 0,1-1 0,-1 1 0,0 0 0,1 0 0,0 0 0,-3 6 0,-17 26-812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6:42.1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19 25003,'101'-1'7364,"131"-11"-7076,-98 6-256,-133 6-33,-1 0 0,0 0 1,0 0-1,0 0 0,1 0 0,-1 1 0,0-1 1,0 0-1,0 0 0,1 0 0,-1 0 0,0 0 1,0 0-1,0 1 0,0-1 0,0 0 0,1 0 1,-1 0-1,0 0 0,0 1 0,0-1 0,0 0 1,0 0-1,0 0 0,0 1 0,0-1 0,0 0 1,0 0-1,0 0 0,0 1 0,0-1 0,0 0 1,0 0-1,0 0 0,0 1 0,0-1 0,0 0 1,0 0-1,0 0 0,0 1 0,0-1 0,0 0 1,0 0-1,0 0 0,-1 1 0,1-1 1,0 0-1,0 0 0,0 0 0,0 0 0,0 0 1,-1 1-1,1-1 0,0 0 0,0 0 0,0 0 1,0 0-1,-1 0 0,1 0 0,0 0 0,0 0 1,0 0-1,-1 1 0,1-1 0,0 0 0,-1 0 1,-3 2-97,-1 1 0,0-1 0,-1 0 0,1 0 0,-11 3 0,-12 0-1429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6:53.1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2 216 31550,'0'-22'250,"0"28"133,0 35 121,0 2-503,-1 58 14,23 189 1,-22-287-16,0-1 0,1 0 0,-1 0 0,0 1 0,1-1 0,0 0 0,0 0 0,-1 0 0,1 0 0,0 0 0,1 0 0,-1 0 0,0 0 0,1 0 0,-1-1 0,1 1 0,-1-1 0,1 1 0,0-1 0,2 2 0,-2-2 0,1 0 0,-1-1 0,1 1 0,0-1 0,-1 0 0,1 0 0,0 0 0,-1 0 0,1-1 0,0 1 0,-1-1 0,1 1 0,-1-1 0,1 0 0,-1 0 0,1 0 0,3-2 0,12-7 1,-1 0 0,0-1 1,-1 0-1,0-2 0,0 0 0,-2 0 1,0-2-1,0 0 0,-1 0 0,-1-1 1,-1 0-1,13-25 0,-16 22-1,-1-1 0,-1 0 0,-1 0 0,-1 0 0,4-40 0,-6-106 0,-2 150 0,0 6 1,0 0-1,-1 0 1,0 0-1,0 0 1,-1 0 0,0 1-1,-1-1 1,-7-17-1,10 27 0,-1 0 0,1 0 0,0 0 0,0 0 0,-1 0 0,1 0 0,0 0 0,-1 1 0,1-1 0,0 0 0,0 0 0,-1 0 0,1 0 0,0 0 0,0 0 0,-1 1 0,1-1 0,0 0 0,0 0 0,0 0 0,-1 1 0,1-1 0,0 0 0,0 0 0,0 1 0,0-1 0,0 0 0,-1 0 0,1 1 0,0-1 0,0 0 0,0 0 0,0 1 0,0-1 0,0 0 0,0 0 0,0 1 0,0-1 0,0 0 0,0 1 0,0-1 0,0 0 0,0 0 0,0 1 0,-3 40-1,1 0-1,4 45 0,0-49 2,5 82 0,24 131 0,-31-249 0,0 1 0,1 0 0,-1-1 0,0 1 0,1 0 0,-1-1 0,1 1 0,-1-1 0,1 1 0,0-1 0,0 1 0,0-1 0,0 1 0,0-1 0,0 0 0,2 3 0,7-6 0,2-16 5,0-10 10,13-49 0,-20 55-16,2 0 1,1 1-1,0 0 1,18-30-1,-24 47 1,1 0 0,0 0 0,0 0 0,0 1 0,0-1 0,0 1 0,1 0 0,-1 0 0,1 0 0,0 1 0,0-1 0,0 1 0,0 0 0,0 0 0,1 1 0,-1-1 0,0 1 0,1 0 0,0 0 0,-1 0 0,1 1 0,8-1 0,-12 1-1,0 0 0,0 1 0,0-1 0,0 0 0,0 1 0,0-1 0,0 1 0,0-1 0,0 1 0,0-1 0,0 1 1,0 0-1,0-1 0,0 1 0,0 0 0,0 0 0,-1-1 0,1 1 0,0 0 0,-1 0 0,1 0 0,-1 0 0,1 0 0,-1 0 0,1 0 0,-1 0 0,1 1 0,-1-1 0,0 0 0,0 2 0,4 42-1,-4-35 2,0 198 0,0-207 0,0 1 0,0-1 0,0 0 0,0 1 0,1-1 0,-1 0 0,0 1 0,1-1 0,-1 0 0,1 1 0,-1-1 0,1 0 0,0 0 0,-1 0 0,1 1 0,0-1 0,0 0 0,0 0 0,0 0 0,0 0 0,0-1 0,0 1 0,2 1 0,0-1 0,0 1 0,-1-1 0,1 0 0,1 0 0,-1-1 0,0 1 0,0-1 0,0 1 0,0-1 0,4 0 0,0-1 0,1 1 0,-1-1 0,1 0 0,-1-1 0,0 0 0,0 0 0,0-1 0,12-5 0,-11 2 0,1 0 0,-1 0 0,0-1 0,-1-1 0,1 1 0,-1-1 0,-1 0 0,0-1 0,0 1 0,0-1 0,-1-1 0,-1 1 0,1-1 0,-2 1 0,5-19 0,-2 4 0,-2 0 0,-1 0 0,0-1 0,-2 0 0,-4-39 0,2 57-2,1 3 17,8 3-23,7 1 7,1 1 0,0 0 0,-1 1 0,1 0 0,16 6 1,-28-7 0,-1 0 0,1 0 0,-1 1 0,1-1 0,-1 1 0,1 0 0,-1 0 0,0 0 0,0 0 0,0 1 0,0-1 0,0 1 0,0 0 0,-1 0 0,1 0 0,-1 0 0,0 0 0,0 0 0,0 1 0,-1-1 0,1 1 0,-1-1 0,1 1 0,-1 0 0,-1-1 0,1 1 0,0 5 0,-1 0 0,0 1 0,-1 0 0,-1-1 0,1 1 0,-2-1 0,1 1 0,-1-1 0,-1 0 0,1 0 0,-2 0 0,1-1 0,-1 0 0,-9 13 0,4-6 0,1 1 0,-13 30 0,21-43 0,-1 0 0,1 0 0,0 0 0,1 0 0,-1 0 0,1 1 0,-1-1 0,1 0 0,0 0 0,0 1 0,1 4 0,0-6 0,-1-1 0,1 0 0,-1 1 0,1-1 0,0 0 0,0 0 0,0 0 0,0 1 0,0-1 0,0 0 0,0 0 0,0 0 0,0-1 0,0 1 0,0 0 0,1 0 0,-1-1 0,0 1 0,0 0 0,1-1 0,-1 0 0,1 1 0,-1-1 0,0 0 0,1 1 0,-1-1 0,3 0 0,11 1 0,0 0 0,0-2 0,0 1-1,0-2 1,-1 0 0,1 0 0,0-2 0,-1 0 0,1 0-1,-1-2 1,0 1 0,23-15 0,-27 14 2,-1 0 0,1-1 0,-1 0 0,-1-1-1,1 0 1,-1 0 0,-1-1 0,0 0 0,0 0 0,0 0 0,-1-1 0,-1 0 0,0 0-1,0-1 1,-1 0 0,0 1 0,3-17 0,2-54-2,-9 74 0,1-1 0,-2 1 0,1 0 0,-1-1 0,0 1 0,-1 0 0,1 0 0,-7-13 0,8 18 0,-1 0 0,0 1 0,0-1 0,1 0 0,-1 1 0,0-1 0,-1 1 0,1 0 0,0-1 0,0 1 0,-1 0 0,1 0 0,0 0 0,-1 0 0,0 0 0,1 0 0,-1 0 0,1 0 0,-1 1 0,0-1 0,1 0 0,-1 1 0,0 0 0,0-1 0,0 1 0,1 0 0,-1 0 0,0 0 0,0 0 0,0 0 0,1 0 0,-1 1 0,0-1 0,0 1 0,1-1 0,-3 2 0,0 0 0,1 0 0,0 0 0,0 0 0,0 0 0,0 1 0,0-1 0,0 1 0,0 0 0,1 0 0,0 0 0,-1 0 0,1 0 0,0 0 0,1 1 0,-4 6 0,0 14 0,0 0 0,1 0 0,2 0 0,0 0 0,3 36 0,-1-28 0,0-22 0,1 1 1,0 0-1,0-1 0,1 1 0,0-1 1,1 1-1,5 13 0,-6-21-1,-1 1 0,1-1 0,0 0 0,0 0 0,0 1-1,0-1 1,1 0 0,-1-1 0,1 1 0,0 0 0,-1-1-1,1 0 1,0 1 0,1-1 0,-1 0 0,0-1 0,1 1-1,-1 0 1,1-1 0,-1 0 0,1 0 0,0 0 0,-1 0-1,6 0 1,1-1 3,1 0-1,-1 0 0,1-1 1,-1 0-1,1-1 1,-1 0-1,0-1 0,1 0 1,-2 0-1,1-1 0,0-1 1,-1 1-1,0-2 0,0 1 1,0-1-1,0-1 1,10-10-1,-8 6-1,0-1 0,-2 0 0,1-1 1,-2 0-1,0 0 0,0-1 0,-1 0 0,-1 0 0,0-1 1,-1 0-1,4-20 0,-5 11 0,2-35 0,-5 39 0,1 1 0,1 0 0,6-23 0,-9 40 0,1 1 0,-1-1 0,1 1 0,-1-1 0,1 0 0,0 1 0,0 0 0,0-1 0,0 1 0,0 0 0,0-1 0,0 1 0,0 0 0,0 0 0,1 0 0,-1 0 0,1 0 0,-1 0 0,0 0 0,1 1 0,-1-1 0,1 0 0,0 1 0,-1-1 0,1 1 0,-1 0 0,1-1 0,0 1 0,1 0 0,0 0 0,0 1 0,0-1 0,0 1 0,0-1 0,-1 1 0,1 0 0,0 0 0,-1 0 0,1 0 0,0 1 0,-1-1 0,0 1 0,1 0 0,-1-1 0,0 1 0,3 3 0,3 5 0,-1-1 0,-1 1 0,1 1 0,-2-1 0,1 1 0,-1 0 0,-1 1 0,0-1 0,-1 1 0,3 16 0,-2-9 0,-2 1 0,0 0 0,-1 0 0,-1 0 0,-5 33 0,3-44 0,0-1 0,-1 1 0,0-1 0,-1 1 0,0-1 0,0 0 0,-1 0 0,0 0 0,0-1 0,0 0 0,-8 7 0,9-9 0,-1 0 0,1-1 0,-1 1 0,0-1 0,0-1 0,-1 1 0,1-1 0,-1 1 0,0-1 0,0-1 0,0 1 0,0-1 0,0-1 0,-1 1 0,1-1 0,-8 1 0,14-3 0,-1 0 0,1 0 0,-1 0 0,1 0 0,0 0 0,-1 0 0,1 0 0,0 0 0,0 0 0,0 0 0,0 0 0,0 0 0,0 0 0,0 0 0,0 0 0,0 0 0,0 0 0,1 0 0,-1 0 0,0 0 0,1 0 0,-1 0 0,1-2 0,3 1 0,-1-1 0,0 1 0,1 0 0,-1 0 0,1 0 0,-1 0 0,1 1 0,0-1 0,0 1 0,8-1 0,48-8 0,-50 8 0,46-4 0,-26 4 0,1-2 0,-1-1 0,0-1 0,0-2 0,30-11 0,-53 16 0,0-1 0,1 0 0,-1 0 0,-1 0 0,1-1 0,-1 0 0,0 0 0,0-1 0,0 0 0,0 0 0,-1 0 0,0 0 0,-1-1 0,0 0 0,0 0 0,0 0 0,-1-1 0,0 1 0,0-1 0,0 0 0,-1 1 0,-1-1 0,1 0 0,-1-11 0,1-23 0,-2-1 0,-2 1 0,-2 0 0,-1-1 0,-20-72 0,13 58 0,3 17 0,7 49 0,1 28 0,12 143 0,1 4 0,-14-121 0,0-37 0,2 0 0,0 0 0,2 0 0,6 36 0,-7-60 0,-1-1 0,0 0 0,0 0 0,0 0 0,1 1 0,-1-1 0,1 0 0,-1 0 0,1 0 0,-1 0 0,1 0 0,0 0 0,0 0 0,-1 0 0,1 0 0,0 0 0,0-1 0,0 1 0,0 0 0,0-1 0,1 2 0,-1-2 0,0 0 0,0 0 0,-1 0 0,1 0 0,0 0 0,0 0 0,0 0 0,0-1 0,0 1 0,0 0 0,0-1 0,0 1 0,-1 0 0,1-1 0,0 1 0,0-1 0,-1 1 0,1-1 0,0 1 0,1-2 0,2-2 0,0-1 0,0 0 0,-1 1 0,1-1 0,-1 0 0,5-11 0,4-18 0,10-39 0,-17 50 0,2 1 0,0-1 0,1 1 0,2 0 0,15-27 0,-24 47 0,0 1 0,0-1 0,0 1 0,1-1 0,-1 1 0,0 0 0,1-1 0,-1 1 0,1 0 0,-1 0 0,1 0 0,-1 0 0,1 0 0,0 0 0,-1 1 0,1-1 0,0 0 0,0 1 0,2-1 0,-2 1 0,-1 0 0,0 1 0,0-1 0,0 0 0,0 0 0,0 1 0,1-1 0,-1 1 0,0-1 0,0 1 0,0-1 0,0 1 0,0 0 0,0 0 0,0-1 0,-1 1 0,1 0 0,0 0 0,0 0 0,-1 0 0,1 0 0,0 0 0,-1 0 0,1 0 0,-1 0 0,1 0 0,-1 0 0,0 0 0,1 3 0,4 19-7,-1 0 1,-1 1-1,-1 0 1,-3 46-1,1 11 8,0-77-1,0 1 0,1 0 0,-1-1 0,1 1 0,0-1 0,0 0 0,1 1 0,-1-1 0,1 0 0,0 0 0,0 1 0,1-2 0,-1 1 0,1 0 0,0 0 0,0-1 0,0 1 0,0-1 0,0 0 0,1 0 0,0-1 0,6 5 0,-2-3 0,1-1 0,-1 0 0,0-1 0,1 1 0,-1-2 0,1 1 0,0-1 0,0-1 0,-1 1 0,1-2 0,9 0 0,-13 0 0,0 0 0,0-1 0,-1 1 0,1-1 0,0 0 0,-1 0 0,0-1 0,1 1 0,-1-1 0,0 0 0,0 0 0,0 0 0,-1-1 0,1 1 0,-1-1 0,0 0 0,0 0 0,0 0 0,0 0 0,-1-1 0,0 1 0,3-8 0,5-12 0,-2 0 0,0-1 0,4-27 0,-10 43 0,7-46 0,-7 39 0,0 0 0,2-1 0,0 2 0,11-30 0,-14 43-1,0 0 1,0 1-1,0-1 1,0 1-1,1 0 1,-1-1-1,0 1 1,1 0-1,-1 0 0,1 0 1,-1 0-1,1 0 1,0 0-1,-1 0 1,1 0-1,0 1 1,0-1-1,-1 1 0,1-1 1,0 1-1,0 0 1,0-1-1,0 1 1,0 0-1,-1 1 1,1-1-1,0 0 1,2 1-1,-10 10-15,-27 13 25,23-17-6,1-1 1,0 1-1,0 1 0,1 0 1,-15 17-1,17-17-1,1 1 0,0 0 0,0 1 0,1-1 0,0 1 0,1 0 0,0 0 0,-2 14 0,2-2 4,1 1-1,1 39 1,1-58-6,0-1 0,1 1 0,-1-1 0,1 0 0,0 1 0,-1-1 0,2 0 0,-1 1 0,0-1 0,1 0 0,-1 0 0,1 0 0,0 0 0,0-1 0,0 1 0,5 4 0,-3-3 0,1-1 0,-1 0 0,1 0 0,0 0 0,-1-1 0,1 0 0,1 0 0,-1 0 0,9 2 0,4-1 0,-1-1 0,0-1 0,0 0 0,1-1 0,30-5 0,-42 4 0,1-1 0,-1 1 0,0-1 0,0-1 0,0 1 0,0-1 0,0 0 0,0 0 0,-1-1 0,0 0 0,0 0 0,0 0 0,0 0 0,0-1 0,-1 0 0,0 0 0,0 0 0,0 0 0,-1-1 0,1 1 0,-1-1 0,-1 0 0,1 0 0,3-13 0,-2 4 0,0-1 0,-1-1 0,-1 1 0,-1 0 0,0-1 0,-1 1 0,0-1 0,-6-30 0,4 39 0,0 0 0,0 0 0,-1 0 0,0 1 0,0-1 0,-1 1 0,0 0 0,-1 0 0,1 0 0,-1 0 0,-6-6 0,8 10 0,-1 0 0,1 0 0,0 0 0,-1 0 0,0 1 0,0-1 0,0 1 0,0 0 0,0 0 0,0 0 0,0 1 0,-1-1 0,1 1 0,0 0 0,-1 0 0,1 1 0,-1 0 0,1-1 0,-1 1 0,0 1 0,-7 0 0,9 0 0,0 0 0,0 1 0,0-1 0,0 1 0,0-1 0,0 1 0,1 0 0,-1 0 0,0 0 0,1 1 0,0-1 0,-1 0 0,1 1 0,0 0 0,0-1 0,1 1 0,-1 0 0,0 0 0,1 0 0,0 0 0,0 0 0,0 1 0,0-1 0,-1 6 0,0 5 0,0-1 0,1 1 0,0 0 0,2 23 0,0-29 0,0 0 0,0 0 0,1 0 0,0-1 0,1 1 0,-1 0 0,1-1 0,1 0 0,0 0 0,0 0 0,0 0 0,1-1 0,-1 1 0,2-1 0,-1 0 0,1-1 0,0 0 0,0 1 0,0-2 0,1 1 0,10 5 0,-4-4 0,0 0 0,0-1 0,1 0 0,0-1 0,-1 0 0,1-2 0,0 1 0,1-2 0,-1 0 0,0 0 0,20-3 0,-28 1 0,-1 0 0,1 0 0,-1 0 0,0-1 0,1 0 0,-1 0 0,0-1 0,0 1 0,0-1 0,-1 0 0,1 0 0,-1-1 0,0 1 0,1-1 0,-1 0 0,-1 0 0,1-1 0,-1 1 0,0-1 0,0 1 0,0-1 0,0 0 0,-1 0 0,0 0 0,3-10 0,1-7 0,-1 0 0,0 0 0,-2-1 0,0 0 0,-2-23 0,0 26 0,-1-121 0,-1 122 0,-1 1 0,-1-1 0,-1 1 0,0 0 0,-10-26 0,13 43 0,1 0 0,0 0 0,-1 0 0,1 1 0,0-1 0,-1 0 0,1 0 0,-1 0 0,1 1 0,-1-1 0,0 0 0,1 0 0,-1 1 0,0-1 0,1 0 0,-1 1 0,0-1 0,-1 0 0,2 1 0,-1 0 0,1 0 0,-1 0 0,1 1 0,-1-1 0,1 0 0,-1 0 0,1 0 0,-1 0 0,1 1 0,0-1 0,-1 0 0,1 0 0,-1 1 0,1-1 0,0 0 0,-1 1 0,1-1 0,0 0 0,0 1 0,-1-1 0,1 0 0,0 1 0,0-1 0,-1 1 0,-11 33 0,5 5 0,2 0 0,1 1 0,4 69 0,0-65 0,0-18 0,1 0 0,2-1 0,0 1 0,2-1 0,10 32 0,-12-47 0,0 0 0,1 0 0,1-1 0,-1 1 0,2-1 0,-1 0 0,1 0 0,1-1 0,0 1 0,0-2 0,0 1 0,1-1 0,0 0 0,1 0 0,11 6 0,-14-10 0,0 0 0,0-1 0,0 1 0,0-1 0,0-1 0,0 1 0,1-1 0,-1 0 0,1-1 0,11 0 0,-14 0 0,-1-1 0,1 1 0,0-1 0,-1 0 0,1 1 0,-1-2 0,0 1 0,1 0 0,-1-1 0,0 0 0,0 1 0,0-1 0,0 0 0,0-1 0,0 1 0,0 0 0,-1-1 0,1 0 0,3-5 0,5-14 0,-1 1 0,0-1 0,-2-1 0,8-34 0,-10 33 0,1 1 0,2-1 0,18-36 0,-27 58 0,1 0 0,0 0 0,1 0-1,-1 0 1,0 0 0,0 0 0,1 1 0,-1-1 0,1 0-1,0 1 1,-1 0 0,1-1 0,0 1 0,0 0 0,0 0 0,0 0-1,0 0 1,0 0 0,0 0 0,0 1 0,0-1 0,0 1-1,0-1 1,1 1 0,-1 0 0,0 0 0,0 0 0,0 0 0,1 0-1,-1 0 1,3 1 0,3 2-4,0 1 1,-1-1-1,1 1 0,0 1 0,-1-1 0,9 9 1,-6-6 2,6 1 1,-4-2 0,-24-3 0,-1-3 0,2-1 0,0 1 0,0 1 0,0 0 0,0 0 0,-12 4 0,19-4 0,0 1 0,0 0 0,1 0 0,-1 0 0,0 0 0,1 0 0,0 1 0,0-1 0,-1 1 0,1 0 0,1 0 0,-1 0 0,0 0 0,1 1 0,0-1 0,0 1 0,-3 5 0,2-2 0,0 0 0,0 1 0,0 0 0,1 0 0,0-1 0,1 1 0,0 0 0,0 0 0,1 0 0,0 1 0,0-1 0,1 0 0,0 0 0,3 12 0,-3-15 0,1 1 0,0-1 0,0 0 0,1 0 0,-1 0 0,1 0 0,0 0 0,1-1 0,-1 1 0,1-1 0,0 0 0,0 0 0,0 0 0,0-1 0,1 1 0,-1-1 0,1 0 0,0 0 0,0-1 0,0 1 0,7 1 0,-3-1 2,-1 0-1,1-1 1,0 0 0,0-1 0,-1 0 0,1 0-1,0-1 1,0 0 0,0-1 0,0 0-1,0 0 1,0-1 0,10-3 0,-14 3-2,0 0 0,-1-1 0,1 0 1,-1 0-1,1 0 0,-1 0 1,0-1-1,0 1 0,0-1 1,-1 0-1,1 0 0,-1-1 1,0 1-1,0-1 0,-1 1 1,1-1-1,-1 0 0,0 0 0,0 0 1,-1 0-1,0 0 0,0-1 1,1-5-1,5-52 0,-4-1 0,-4-73 0,0 38 0,1-156 0,21 586 0,26 2 0,-37-272 0,-6-26-5,-4-32-67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6:54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368 255 32559,'1'-8'12,"1"-21"98,-2 28-108,0 0 0,0 0 0,-1 0 0,1 0 0,-1 0 0,1 0 0,-1 1-1,1-1 1,-1 0 0,0 0 0,1 0 0,-1 1 0,0-1 0,0 0 0,1 0 0,-1 1-1,0-1 1,0 1 0,0-1 0,0 1 0,0-1 0,0 1 0,0 0 0,0-1 0,0 1-1,-1 0 1,-10-3-2,-1 1 1,1 0-1,-1 1 0,1 1 0,-1 0 0,0 0 1,1 2-1,-1-1 0,1 2 0,-1-1 0,1 2 0,0 0 1,0 0-1,1 1 0,-1 0 0,-13 9 0,17-8 0,0-1 0,0 1 0,1 0 0,-1 1 0,1-1 0,1 1 0,0 1 0,0 0 0,0-1 0,1 2 0,0-1 0,0 1 0,1-1 0,0 1 0,1 0 0,0 1 0,0-1 0,1 0 0,0 1 0,1 0 0,-1 14 0,2-20 0,0 0 0,1 0 0,-1 1 0,1-1 1,-1 0-1,1 0 0,1 0 0,-1-1 0,0 1 0,1 0 0,0 0 0,0-1 0,0 1 0,0-1 1,1 1-1,3 3 0,-2-3-1,1 0 1,0-1 0,-1 1-1,1-1 1,1 0 0,-1-1-1,0 1 1,1-1 0,-1 0-1,8 1 1,12 2 4,-1-2 0,1 0-1,0-2 1,33-3 0,-39 2 6,10-4-5,-15 0-5,-14 4 0,0 0 0,0 0 0,0 0 0,1 0 0,-1 0 0,0 0 0,0 0 0,0 0 0,0 0 0,0 0 0,0 0 0,1 0 0,-1 0 0,0 0 0,0-1 0,0 1 0,0 0 0,0 0 0,0 0 0,0 0 0,0 0 0,0 0 0,0 0 0,1-1 0,-1 1 0,0 0 0,0 0 0,0 0 0,0 0 0,0 0 0,0-1 0,0 1 0,0 0 0,0 0 0,0 0 0,0 0 0,0 0 0,0-1 0,0 1 0,0 0 0,0 0 0,0 0 0,-1 0 0,1 0 0,0 0 0,0-1 0,0 1 0,0 0 0,0 0 0,0 0 0,0 0 0,0 0 0,-1 0 0,-12-2 0,-4 2 0,0 1 0,-1 0 0,1 1 0,0 1 0,0 1 0,0 0 0,1 1 0,-1 1 0,1 1 0,1 0 0,-1 1 0,1 0 0,0 1 0,1 1 0,0 1 0,-13 13 0,23-21 0,2 0-1,-1 0 1,0 1 0,1-1-1,-1 1 1,1 0 0,0 0-1,0 0 1,1 0 0,-1 0-1,1 0 1,0 1 0,0-1-1,0 0 1,0 9 0,1-11-1,0 0 0,0 0 0,1 0 0,-1 0 0,1-1 0,-1 1 0,1 0 0,-1 0 0,1 0 0,0-1 0,0 1 0,0-1 1,0 1-1,0 0 0,0-1 0,1 0 0,-1 1 0,0-1 0,1 0 0,-1 1 0,1-1 0,-1 0 0,1 0 0,-1 0 0,1-1 0,0 1 0,0 0 1,-1 0-1,3 0 0,7 2 1,-1-1 1,1 0-1,19 1 0,-28-2 0,25 1 0,1-2 0,-1 0 0,0-1 0,0-2 0,0-1 0,-1-1 0,1-1 0,-1-2 0,49-20 0,-62 22 0,-1 0 0,0-1 0,-1 0 0,0-1 0,0-1 0,0 1 0,-1-2 0,-1 1 0,1-1 0,-2-1 0,1 0 0,-2 0 0,1 0 0,-1-1 0,-1 0 0,0-1 0,-1 1 0,0-1 0,-1 0 0,-1-1 0,4-22 0,-4 10 2,-2 0 0,0 1 0,-2-1 1,0 0-1,-2 0 0,-1 0 0,-1 1 0,-1 0 0,-2 0 0,0 0 0,-1 1 1,-2 0-1,0 1 0,-27-40 0,35 58-2,-1 1 0,0-1 0,1 1 0,-1 0 0,0 1 0,-7-6 0,10 9 0,1-1 0,-1 0 0,0 1 0,0-1 0,0 1 0,0-1 0,0 1 0,0 0 0,0-1 0,0 1 0,0 0 0,0-1 0,0 1 0,0 0 0,0 0 0,0 0 0,-1 0 0,1 0 0,0 0 0,0 0 0,0 1 0,0-1 0,0 0 0,0 1 0,0-1 0,0 0 0,0 1 0,0-1 0,0 1 0,0 0 0,1-1 0,-1 1 0,0 0 0,0-1 0,0 1 0,1 0 0,-1 0 0,0 0 0,1 0 0,-1 0 0,0 1 0,-3 5 0,1 1 0,0 0 0,0 0 0,1 1 0,0-1 0,0 0 0,0 11 0,-2 66 0,4-66 0,-1 102 0,23 198 0,-14-264 0,27 150 0,-35-203-2,0 0-2,0-1 0,1 1 0,-1-1 0,0 1 1,0-1-1,1 1 0,-1-1 0,1 1 0,-1-1 1,1 1-1,-1-1 0,1 0 0,0 1 0,0-1 1,0 0-1,0 0 0,0 1 0,0-1 0,0 0 1,0 0-1,0 0 0,1 0 0,-1-1 1,0 1-1,1 0 0,-1 0 0,0-1 0,1 1 1,-1-1-1,3 1 0,10-1-308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6:55.9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83 140 32543,'-6'511'224,"6"-506"-224,0 19 0,0-24 0,0 1 0,0-1 0,0 1 0,0 0 0,0-1 0,0 1 0,0-1 0,-1 1 0,1-1 0,0 1 0,0-1 0,0 1 0,0-1 0,-1 1 0,1-1 0,0 1 0,-1-1 0,1 1 0,0-1 0,-1 1 0,1-1 0,0 0 0,-1 1 0,1-1 0,-1 1 0,1-1 0,-1 0 0,0 1 0,-1-14 0,-10-303 0,1 1 0,11 313 0,0 0 0,-1 0 0,1 1 0,0-1 0,1 0 0,-1 0 0,0 1 0,0-1 0,1 0 0,-1 0 0,1 1 0,0-1 0,-1 0 0,1 1 0,0-1 0,0 1 0,0-1 0,0 1 0,0-1 0,0 1 0,1 0 0,-1-1 0,0 1 0,1 0 0,-1 0 0,1 0 0,-1 0 0,3-1 0,2 1 0,-1 0 0,1 0 0,0 0 0,0 1 0,0 0 0,0 0 0,7 1 0,-9 0 0,4 0 0,0 0 0,0 1 0,0 0 1,0 0-1,0 1 0,0 0 0,0 0 0,-1 1 0,0 0 0,1 1 0,-1-1 1,-1 1-1,1 1 0,-1-1 0,0 1 0,0 0 0,5 8 0,-5-7-2,-1 1 1,0 0-1,0 0 0,-1 0 0,0 0 0,0 1 1,-1 0-1,0-1 0,-1 1 0,0 0 0,0 1 1,-1-1-1,0 0 0,-1 0 0,0 15 0,-1-19 2,0 0 0,0 1-1,0-1 1,-1 0 0,0 0-1,0 0 1,0 0 0,-1 0-1,1-1 1,-1 1-1,0-1 1,0 0 0,-1 1-1,1-1 1,-8 6 0,-3 0 0,-1 0 0,1 0 0,-25 10 0,22-12 0,2 1 0,-1 0 0,-14 12 0,30-20 0,-1-1 0,1 0 0,-1 0 0,0 1 0,1-1 0,-1 0 0,1 1 0,-1-1 0,1 1 0,0-1 0,-1 0 0,1 1 0,-1-1 0,1 1 0,0 0 0,-1-1 0,1 1 0,0-1 0,-1 1 0,1-1 0,0 1 0,0 0 0,0-1 0,0 1 0,-1-1 0,1 1 0,0 0 0,0-1 0,0 1 0,0 0 0,1-1 0,-1 1 0,0-1 0,0 1 0,0 0 0,0-1 0,1 1 0,-1-1 0,0 1 0,0 0 0,1-1 0,-1 1 0,1-1 0,-1 1 0,0-1 0,1 1 0,-1-1 0,1 0 0,-1 1 0,1-1 0,-1 1 0,1-1 0,33 12 0,-30-11 0,28 6 0,58 17 0,-80-20 0,-1-1 0,0 1 0,0 0 0,0 1 0,-1 0 0,0 1 0,8 6 0,-14-11 0,0 1 0,0 0 0,0 0 0,-1-1 0,1 1 0,-1 1 0,1-1 0,-1 0 0,0 0 0,0 0 0,1 4 0,-1-4 0,-1-1 0,0 0 0,0 0 0,0 0 0,0 0 0,0 1 0,0-1 0,0 0 0,0 0 0,0 0 0,-1 0 0,1 1 0,0-1 0,-1 0 0,1 0 0,-1 0 0,1 0 0,-2 1 0,0 1 0,-1-1 0,0 1 0,0-1 0,0 1 0,0-1 0,0 0 0,0 0 0,-1-1 0,1 1 0,0-1 0,-1 0 0,0 1 0,-4 0 0,-34 5 0,1-2 0,-1-2 0,0-1 0,-71-7 0,92-1 0,16 3 0,14 1 0,99 4 1,138-5-31,-237 3 31,-1-1 0,0 0 0,0 0 0,0-1 0,0 0 0,0 0 0,0-1 1,-1 0-1,1 0 0,-1-1 0,1 0 0,-1 0 0,-1 0 0,1-1 0,-1 0 1,1-1-1,-2 1 0,1-1 0,0-1 0,-1 1 0,0-1 0,-1 0 0,0 0 1,0 0-1,0 0 0,-1-1 0,0 1 0,0-1 0,-1 0 0,2-13 0,2-15 8,-2 0 0,0-62-1,-3 49-7,-4 99-1,-3 236 0,6-282 0,1 0 0,-1 0 0,1 1 0,0-1 0,0 0 0,1 0 0,-1 0 0,1 0 0,0-1 0,0 1 0,0 0 0,1-1 0,-1 1 0,1-1 0,0 0 0,0 0 0,0 0 0,0 0 0,0-1 0,1 1 0,-1-1 0,1 0 0,0 0 0,0 0 0,-1 0 0,1-1 0,0 1 0,0-1 0,1 0 0,-1 0 0,0-1 0,0 1 0,0-1 0,1 0 0,-1 0 0,0-1 0,0 1 0,0-1 0,1 0 0,5-2 0,-6 1 0,1-1 0,-1 1 0,0-1 0,0-1 0,0 1 0,0 0 0,0-1 0,-1 0 0,0 0 0,0 0 0,0 0 0,0-1 0,4-7 0,4-11 0,11-34 0,-20 52 0,29-101 0,6-12 0,-36 115-1,0 0-1,0 0 1,1 0 0,-1-1-1,1 2 1,0-1 0,0 0-1,0 0 1,1 1 0,-1-1-1,0 1 1,1-1 0,0 1-1,-1 0 1,1 0 0,0 0-1,0 1 1,5-3 0,-5 3 0,-1 1 1,1 0 0,-1-1-1,1 1 1,-1 0-1,1 1 1,-1-1 0,1 0-1,-1 1 1,0-1 0,1 1-1,-1 0 1,1-1 0,-1 1-1,0 1 1,0-1 0,0 0-1,0 0 1,0 1-1,0-1 1,0 1 0,0 0-1,0-1 1,0 1 0,2 4-1,1 0-1,-2-3 0,-1 0 1,1-1 0,-1 1-1,1 0 1,-1 1 0,0-1-1,-1 0 1,1 1 0,0-1-1,-1 1 1,0-1 0,0 1-1,0 0 1,0-1 0,0 6-1,-30-14 26,23 3-23,-1-1-1,1 1 0,0 0 0,-1 1 1,1 0-1,-1 0 0,1 0 0,-1 1 1,0 0-1,-12 1 0,15 0 0,0 0 0,1 1 0,-1-1 0,1 1 0,-1 0 0,1 0 0,0 0 0,0 0 0,0 1 0,0-1 0,0 1 0,0 0 0,1-1 0,-1 1 0,1 1 0,0-1 0,0 0 0,0 0 0,0 1 0,-1 4 0,-2 6 0,0 0 0,1 1 0,1-1 0,0 1 0,1 0 0,1 0 0,0 0 0,1 0 0,0 0 0,5 21 0,-5-32 0,1 0-1,0 0 1,0 0 0,1-1 0,-1 1 0,1 0-1,0-1 1,0 0 0,0 1 0,0-1-1,0 0 1,1 0 0,0 0 0,-1 0-1,1-1 1,0 1 0,0-1 0,1 1-1,-1-1 1,0 0 0,7 2 0,-4-1 0,0-1 0,1 0 0,-1-1 0,1 1 1,-1-1-1,1-1 0,-1 1 0,1-1 0,-1 0 1,1-1-1,-1 1 0,9-3 0,-11 2 1,-1-1 0,1 1-1,-1-1 1,1 0 0,-1 0 0,0 0-1,0-1 1,0 1 0,0-1 0,0 0-1,0 0 1,-1 0 0,1 0-1,-1 0 1,0 0 0,0-1 0,0 1-1,-1-1 1,1 1 0,-1-1 0,0 0-1,0 0 1,0 1 0,1-8-1,1-11 5,0-1 0,-2 1 0,0-24 0,-2 32-8,1-128 3,-1 205 0,-1-30 0,1-1 0,2 0 0,8 52 0,-7-78 0,0 0 0,0 0 0,0 0 0,1-1 0,0 1 0,0 0 0,1-1 0,-1 0 0,1 0 0,0 0 0,0 0 0,1-1 0,-1 0 0,1 0 0,0 0 0,1 0 0,-1-1 0,0 0 0,1 0 0,0 0 0,0-1 0,-1 1 0,2-1 0,-1-1 0,0 1 0,0-1 0,0-1 0,1 1 0,-1-1 0,0 0 0,1 0 0,-1-1 0,0 1 0,0-1 0,10-4 0,-10 3 0,-1-1 0,0 0 0,0 0 0,0-1 0,-1 1 0,1-1 0,-1 0 0,0 0 0,0-1 0,0 1 0,-1-1 0,0 0 0,0 0 0,3-6 0,6-12 0,15-44 0,-3-13 0,7-20 0,-26 87 0,0 1 0,1 0 0,1 0 0,-1 0 0,12-13 0,-16 22 0,0 1 0,0-1 0,1 1 0,-1 0 0,0 0 0,1 0 0,-1 0 0,1 1 0,0-1 0,0 1 0,0-1 0,0 1 0,0 0 0,0 0 0,0 0 0,0 1 0,0-1 0,0 1 0,0-1 0,0 1 0,1 0 0,-1 1 0,0-1 0,0 0 0,6 2 0,-5 0 0,1-1 0,0 1 0,-1 0 0,0 1 0,1-1 0,-1 1 0,0 0 0,0 0 0,0 0 0,-1 0 0,1 1 0,-1-1 0,0 1 0,0 0 0,4 6 0,3 10 0,-1 0 0,-1 1 0,0 0 0,-2 1 0,0-1 0,-1 1 0,-2 0 0,0 1 0,-1-1 0,-2 0 0,-1 28 0,0-45 0,1 1 0,-1-1 0,-1 1 0,1-1 0,-1 1 0,1-1 0,-2 0 0,1 0 0,0 0 0,-1 0 0,0 0 0,0 0 0,-1-1 0,1 1 0,-1-1 0,0 0 0,0 0 0,0-1 0,-1 1 0,1-1 0,-1 0 0,0 0 0,0 0 0,0-1 0,-6 3 0,-4-1 0,0 1 0,0-2 0,-1 0 0,1-1 0,-1 0 0,1-1 0,-30-3 0,40 2 0,1 0 0,-1 0 0,0-1 0,1 0 0,-1 0 0,1 0 0,0 0 0,-1-1 0,1 1 0,0-1 0,0 0 0,0-1 0,0 1 0,0-1 0,0 1 0,1-1 0,-1 0 0,1-1 0,0 1 0,0-1 0,0 1 0,1-1 0,-1 0 0,1 0 0,0 0 0,0 0 0,0 0 0,0-1 0,1 1 0,0 0 0,0-1 0,0 1 0,-1-10 0,1-5 0,1 1 0,0-1 0,1 0 0,5-20 0,-5 30 0,1 0 0,1 1 0,0-1 0,0 1 0,1 0 0,0 0 0,0 0 0,0 1 0,1-1 0,10-11 0,-14 18 0,1-1 0,-1 1 0,0-1 0,1 1 0,-1 0 0,1 0 0,0-1 0,-1 1 0,1 0 0,0 0 0,0 1 0,-1-1 0,1 0 0,0 1 0,0-1 0,0 1 0,3-1 0,-4 1 0,1 0 0,-1 1 0,1-1 0,-1 0 0,0 1 0,1-1 0,-1 1 0,0 0 0,1-1 0,-1 1 0,0 0 0,0 0 0,0 0 0,0 0 0,0 0 0,0 0 0,0 0 0,1 2 0,4 5 0,-1 1 0,-1 0 0,0 1 0,0-1 0,3 14 0,-3-10 0,3 7 0,0 0 0,2-1 0,0 0 0,1 0 0,0-1 0,21 27 0,-25-39 0,0 1 0,0-1 0,1-1 0,-1 1 0,1-1 0,0 0 0,1 0 0,-1-1 0,1 0 0,0 0 0,0-1 0,0 0 0,1-1 0,-1 0 0,0 0 0,1 0 0,0-1 0,14 0 0,-23-1 0,10 0 0,1 0 0,-1 0 1,1-1-1,-1-1 0,12-2 0,-19 2-2,1 1 0,-1 0 0,0-1 0,0 0-1,0 0 1,0 0 0,0 0 0,0 0 0,0-1 0,-1 1-1,1-1 1,-1 1 0,0-1 0,0 0 0,0 0 0,0 0-1,0 0 1,1-7 0,0 4-25,-1 0 1,0-1-1,-1 1 0,2-14 1,-1-36-361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7:13.4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120 82 32191,'0'-16'147,"1"11"-100,-1 0 0,0 1 0,0-1 0,0 0 0,-1 0 0,-1-7 0,1 10-44,1 1 1,-1 0-1,1 0 0,-1 0 0,0 0 0,1 0 0,-1 0 0,0 1 0,0-1 0,0 0 0,0 0 0,1 1 0,-1-1 0,0 0 0,0 1 0,-1-1 0,1 1 0,0-1 0,0 1 0,0-1 0,0 1 0,0 0 0,0 0 0,-1-1 0,1 1 0,0 0 0,0 0 0,0 0 0,-1 1 0,1-1 0,0 0 0,-2 1 0,0 0-3,1 0 0,-1 0 0,0 1 0,0-1 0,1 1 0,-1 0 0,0-1 0,1 1 0,0 1 0,0-1 0,-1 0 0,1 0 0,0 1 0,1-1 0,-1 1 0,0 0 0,1 0 0,0-1 0,-1 1 0,0 5 0,-5 10 0,1-1 0,-3 21 0,4-13 0,0 1 0,2 0 0,1-1 0,1 1 0,2 0 0,3 29 0,-3-49 0,0 0 0,1-1 0,0 1 0,0-1 0,0 1 0,1-1 0,0 0 0,0 0 0,0 0 0,1 0 0,-1-1 0,1 1 0,0-1 0,1 0 0,-1 0 0,1-1 0,-1 1 0,1-1 0,0 0 0,8 4 0,-5-4 0,0 0 0,0 0 0,0 0 0,0-1 0,0 0 0,1-1 0,-1 0 0,1 0 0,-1-1 0,1 0 0,-1-1 0,0 0 0,15-3 0,-20 3 0,1 0 0,-1-1 0,0 0 0,0 1 0,1-1 0,-1 0 0,-1-1 0,1 1 0,0-1 0,-1 1 0,1-1 0,-1 0 0,0 0 0,1 0 0,-2 0 0,1 0 0,0 0 0,-1 0 0,1-1 0,-1 1 0,0-1 0,0 1 0,0-1 0,0-6 0,2-9 0,-1-1 0,-1 0 0,-2-24 0,0 33 0,0-9 0,-1 1 1,-1-1-1,0 1 1,-2 0-1,0 1 1,-11-28-1,12 38-1,-1-1 1,1 1-1,-1 0 0,0 0 0,-1 1 1,-13-14-1,15 18-2,0-1 0,0 1 1,0 0-1,-1 0 0,0 0 1,1 0-1,-1 1 0,0 0 0,0 0 1,-1 0-1,1 1 0,-10-2 1,-27 2-220,-2 1-656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6:56.2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202 14 32287,'-3'-2'23,"-1"1"-1,1-1 1,-1 0 0,0 1 0,1 0 0,-1 0 0,0 0-1,0 0 1,0 0 0,0 1 0,1 0 0,-1 0-1,0 0 1,0 0 0,0 1 0,0-1 0,-7 3 0,6-1-18,0 0 1,1 1-1,-1-1 1,1 1-1,0 0 1,0 0-1,-1 0 1,2 1-1,-1 0 1,0-1-1,1 1 1,-4 6-1,2-3-7,1 0 0,0 0 0,0 1 0,0 0 0,1 0 0,0 0 0,1 0 0,0 0 0,0 0 0,1 1 0,0-1 0,0 1 0,1-1 0,0 1 0,0-1 0,2 11 0,0-15 2,0 0-1,-1 0 1,2 0 0,-1 0 0,0 0-1,1 0 1,-1 0 0,1-1 0,0 1-1,1-1 1,-1 0 0,0 0 0,1 0-1,0 0 1,-1-1 0,1 0-1,0 1 1,0-1 0,1-1 0,-1 1-1,0-1 1,8 2 0,6 1 2,0 0 0,0-2 1,0 0-1,23-1 0,-37-1 0,1 0 0,-1 0 0,1-1 0,-1 1 0,1-1 0,-1 0 1,0 0-1,0-1 0,1 1 0,-1-1 0,0 0 0,7-4 0,-9 4-2,1-1 0,-1 1 0,1-1 0,-1 1 0,0-1 0,0 0 0,0 0 0,-1 0 0,1 0 0,-1 0 0,1-1 0,-1 1 0,0 0 0,0 0 0,0-1 0,-1 1 0,1-5 0,0 3 0,-1-1 0,0 1 0,0 0 0,0-1 0,-1 1 0,0 0 0,0-1 0,0 1 0,0 0 0,-1 0 0,0 0 0,0 0 0,0 0 0,-1 0 0,0 1 0,1-1 0,-2 1 0,1 0 0,-6-6 0,4 5 0,-1 0 0,-1 1 0,1-1 0,0 1 0,-1 1 0,0-1 0,0 1 0,0 0 0,0 1 0,0 0 0,-1 0 0,1 0 0,-10 0 0,8 1-19,0-1 0,0 2-1,0-1 1,-1 1 0,1 1 0,0-1 0,0 2-1,0-1 1,0 1 0,1 1 0,-1-1 0,0 1-1,1 1 1,-11 5 0,-19 20-942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7:17.68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0 210 29710,'8'-1'365,"1"-1"0,-1 1 1,0-1-1,0-1 1,0 1-1,0-2 1,-1 1-1,14-8 0,0-2-452,-1 0-1,18-16 0,-28 20 89,0 0 1,-1-1-1,14-17 1,-20 23 0,0-1 0,0 1 0,0-1 0,0 0 1,-1 0-1,0 0 0,0 0 0,-1 0 0,1-1 1,-1 1-1,1-11 0,-14 209-2,18 286 0,-6-477 0,0-1 0,0 1 0,-1 0 0,1-1 0,0 1 0,-1-1 0,1 1 0,0-1 0,-1 1 0,0-1 0,1 1 0,-1-1 0,0 1 0,0-1 0,0 0 0,0 1 0,0-1 0,0 0 0,0 0 0,0 0 0,-1 0 0,1 0 0,0 0 0,-1 0 0,1 0 0,-1-1 0,1 1 0,-1 0 0,1-1 0,-1 1 0,1-1 0,-4 1 0,-5 0 0,0 0 0,0-1 0,0 0 0,-14-1 0,-1-1 0,-22 2 0,37 0 0,31 0 0,229 0 0,-250 0-2,33-3 54,-32 2-73,0 1-1,0 0 1,0-1-1,0 1 1,0-1-1,0 0 1,-1 1-1,1-1 1,0 0-1,0 1 1,-1-1-1,1 0 1,-1 0-1,1 0 1,0 1-1,-1-1 1,0 0-1,1 0 1,-1 0-1,1 0 1,-1 0-1,0 0 1,0 0-1,0 0 0,1 0 1,-1 0-1,0 0 1,0-2-1,0-6-2109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7:18.31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112 19 31550,'0'0'30,"0"-1"0,0 1 0,0-1 0,0 1 0,0-1 0,0 1 0,-1-1 0,1 1 0,0-1 0,0 1 0,0-1 0,0 1 0,-1-1 0,1 1 0,0 0 0,0-1 0,-1 1 0,1-1 0,0 1 0,-1 0 0,1-1 0,-1 1 0,1 0 0,0-1 0,-1 1 0,1 0 0,-1 0 0,1 0 0,-1-1 0,1 1 0,-1 0 0,-20 1 133,17 0-170,1 1 0,-1-1 1,1 0-1,-1 1 1,1 0-1,-1 0 1,1 0-1,0 0 0,-4 4 1,2 0 10,1 1 1,0-1-1,0 1 1,1 0-1,0 0 1,0 0-1,0 1 1,1-1-1,0 1 0,1-1 1,0 1-1,0 0 1,0-1-1,1 1 1,0 0-1,1 0 1,1 9-1,-1-15-3,0-1-1,-1 1 1,1 0 0,0-1 0,1 1-1,-1-1 1,0 1 0,0-1 0,1 1-1,-1-1 1,0 0 0,1 0 0,0 0-1,-1 0 1,1 0 0,-1 0 0,1 0-1,0 0 1,0-1 0,0 1-1,-1-1 1,1 1 0,0-1 0,0 0-1,0 0 1,0 0 0,2 0 0,5 1 4,1-1 0,-1 0-1,1 0 1,9-3 0,-16 3-4,1-1-1,-1 0 0,0 0 0,0-1 1,0 1-1,0-1 0,0 1 0,0-1 1,-1 0-1,1 0 0,0 0 0,-1 0 1,0-1-1,1 1 0,-1-1 0,0 1 1,0-1-1,0 0 0,-1 0 0,1 0 1,-1 0-1,0 0 0,1 0 0,0-4 1,0-1 2,0 0 0,-1-1 0,0 1 0,0-1 0,0 1 1,-1-1-1,-1 1 0,-1-11 0,2 16-3,-1 1 0,1 0 0,-1-1 0,0 1 0,0 0 0,0 0 0,0 0 0,0 0 0,0 0 0,0 0 0,-1 0 0,1 0 0,-1 0 0,0 0 0,1 1 0,-1-1 0,0 1 0,0-1 0,0 1 0,0 0 0,0 0 0,0 0 0,0 0 0,-1 0 0,1 0 0,-3 0 0,-6-1 0,0 0 0,0 1 0,0 0 0,-15 2 0,12-1 0,13-1 0,-1 1 0,0 0 0,0 0 0,0 0 0,1 1 0,-1-1 0,0 0 0,0 1 0,1-1 0,-1 1 0,0-1 0,0 1 0,1 0 0,-1 0 0,1-1 0,-1 1 0,1 1 0,-1-1 0,1 0 0,0 0 0,-1 0 0,1 1 0,0-1 0,0 1 0,0-1 0,0 1 0,-1 1 0,0 3 0,1-1 0,0 1 0,0-1 0,1 1 0,-1-1 0,1 1 0,1 9 0,-1-14 0,0 1 0,1-1 0,-1 0 0,0 1 0,1-1 0,-1 0 0,1 1 0,-1-1 0,1 0 0,-1 0 0,1 1 0,0-1 0,0 0 0,0 0 0,0 0 0,0 0 0,0 0 0,0 0 0,0 0 0,2 1 0,1 0 0,-1 0 0,1-1 0,-1 1 0,1-1 0,0 0 0,0 0 0,6 1 0,1-1 0,1-1 0,-1 1 0,1-2 0,16-2 0,-26 3 0,0-1 0,0 0 0,0 1 0,0-1 0,0 0 0,0 0 0,0 0 0,-1 0 0,1-1 0,0 1 0,-1 0 0,1-1 0,-1 1 0,1-1 0,-1 1 0,0-1 0,0 0 0,0 0 0,0 1 0,0-1 0,0 0 0,0 0 0,-1 0 0,1 0 0,0 0 0,-1 0 0,0 0 0,1 0 0,-1-1 0,0 1 0,0 0 0,-1 0 0,1 0 0,0 0 0,0 0 0,-2-4 0,1 5-3,-1 0 1,1-1-1,0 1 1,-1 0-1,1 0 0,-1 0 1,0 0-1,1 1 1,-1-1-1,1 0 0,-1 1 1,0-1-1,0 1 1,1-1-1,-1 1 0,0 0 1,0 0-1,0 0 1,1 0-1,-1 0 0,0 0 1,0 0-1,-2 1 1,-4 0-80,-13-1-382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7:20.43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10 88 30830,'3'-16'1132,"-3"16"-1115,0 0 0,0 0 0,1 0 0,-1 0 0,0 0 0,0 0 0,0 0 0,0 0 0,0 0 0,0 0 0,0 0-1,0 0 1,0 0 0,0 0 0,0 0 0,0 0 0,0 0 0,0 0 0,0 0 0,0 0 0,0 0 0,0 0 0,0 0 0,0 0-1,0 0 1,0 0 0,1 0 0,-1 0 0,0 0 0,0 0 0,0 0 0,0 0 0,0 0 0,0 26 179,-1-8-208,-11 263 57,12-255-45,-1-3 0,1 1 0,2-1 0,4 25 0,-6-42 0,2-1 0,-1 0 0,0 0 0,1 0 0,0 0 0,0 0 0,0 0 0,1-1 0,0 1 0,0-1 0,0 0 0,0 1 0,1-1 0,-1-1 0,1 1 0,0-1 0,0 1 0,1-1 0,5 3 0,-7-4 0,1 0 0,-1 0 0,1-1 0,0 0 0,0 0 0,-1 0 0,1 0 0,0 0 0,0-1 0,0 0 0,0 1 0,0-2 0,0 1 0,0 0 0,0-1 0,-1 0 0,1 1 0,6-4 0,-6 2 0,1-1 0,0 0 0,-1 0 0,0 0 0,1 0 0,-1-1 0,-1 0 0,1 0 0,0 0 0,-1 0 0,6-10 0,-1-2 0,0-1 0,0-1 0,-2 1 0,0-1 0,-1 0 0,4-30 0,-3-10 0,-3-81 0,-3 120 0,0 19 0,0-1 0,0 1 0,-1 0 0,1-1 0,0 1 0,0 0 0,-1 0 0,1-1 0,0 1 0,0 0 0,-1 0 0,1 0 0,0-1 0,-1 1 0,1 0 0,0 0 0,-1 0 0,1 0 0,0 0 0,-1-1 0,1 1 0,-1 0 0,1 0 0,0 0 0,-1 0 0,1 0 0,0 0 0,-1 0 0,1 0 0,-1 1 0,1-1 0,0 0 0,-1 0 0,1 0 0,0 0 0,-1 0 0,1 1 0,0-1 0,-1 0 0,1 0 0,0 0 0,0 1 0,-1-1 0,1 0 0,0 0 0,-1 1 0,-1 2 0,0 0 0,-1 1 0,1-1 0,1 0 0,-1 1 0,0-1 0,1 1 0,0 0 0,0-1 0,0 1 0,0 0 0,0 7 0,-1 53 0,2-44 0,0-4 0,1 0 0,0 0 0,2-1 0,-1 1 0,2 0 0,0-1 0,1 1 0,9 18 0,-11-27 0,0-1 0,1 1 0,0-1 0,0 0 0,1-1 0,-1 1 0,1-1 0,1 0 0,-1 0 0,1 0 0,-1-1 0,1 1 0,1-2 0,-1 1 0,0-1 0,1 0 0,0 0 0,0 0 0,0-1 0,10 2 0,-3-2 0,0 0 0,0-1 0,0 0 0,25-3 0,-33 1 0,0 0 0,0 0 0,0-1 0,0 0 0,-1 0 0,1 0 0,0-1 0,-1 1 0,0-1 0,1-1 0,-1 1 0,9-9 0,-4 1 0,0 0 0,-1-1 0,0 0 0,-1 0 0,0-1 0,-1 0 0,0-1 0,-2 1 0,1-1 0,-1 0 0,4-22 0,-4 7 0,-1-1 0,-1 0 0,-2 0 0,-3-52 0,0 70 0,1 0 0,-1 0 0,-1 0 0,0 0 0,-1 0 0,0 0 0,-1 1 0,0 0 0,0 0 0,-12-16 0,14 22 0,-1 1 0,0-1 0,1 1 0,-1 0 0,-1 0 0,1 1 0,0-1 0,-1 1 0,0 0 0,0 1 0,0-1 0,0 1 0,0-1 0,0 2 0,-1-1 0,1 1 0,-1-1 0,1 1 0,-1 1 0,1-1 0,-1 1 0,1 0 0,-1 0 0,0 1 0,-7 1 0,11-1 0,-1 0 0,0 0 0,1 0 0,-1 0 0,1 0 0,-1 1 0,1-1 0,-1 1 0,1 0 0,0-1 0,0 1 0,0 0 0,0 0 0,0 1 0,0-1 0,1 0 0,-1 1 0,1-1 0,-1 1 0,1-1 0,0 1 0,0 0 0,0-1 0,1 1 0,-1 3 0,-2 8 0,1 0 0,0 1 0,2 23 0,0-35 0,0 18 0,2-1 0,1 1 0,0-1 0,2 0 0,0 0 0,1 0 0,1-1 0,1 0 0,1 0 0,0-1 0,1 0 0,2 0 0,-1-1 0,2-1 0,18 19 0,-25-29 0,0 0 0,1-1 0,0 0 0,0 0 0,0-1 0,0 0 0,1 0 0,-1 0 0,1-1 0,0-1 0,0 1 0,16 2 0,-18-4 0,0-1 0,0 1 0,0-1 0,0 0 0,0-1 0,0 1 0,0-1 0,0-1 0,0 1 0,-1-1 0,1 0 0,0 0 0,-1 0 0,0-1 0,1 0 0,-1 0 0,0 0 0,7-7 0,-4 2 0,0-1 0,0 0 0,-1 0 0,-1-1 0,1 0 0,-1 0 0,-1 0 0,0-1 0,-1 0 0,1 0 0,-2 0 0,4-17 0,-4 4 0,0 0 0,-1-1 0,-1 0 0,-5-45 0,-2 44 0,6 25 0,0 1 0,0-1 0,0 0 0,-1 0 0,1 0 0,0 0 0,-1 0 0,1 1 0,0-1 0,-1 0 0,1 0 0,-1 1 0,0-1 0,1 0 0,-1 1 0,0-1 0,1 1 0,-1-1 0,0 0 0,1 1 0,-1 0 0,0-1 0,0 1 0,-1-1 0,2 2 0,-1 0 0,0 0 0,1-1 0,-1 1 0,1 0 0,0 0 0,-1 0 0,1 0 0,0 0 0,-1 0 0,1 0 0,0 0 0,0 0 0,0 0 0,0 0 0,0 0 0,0 0 0,0 0 0,0 0 0,1 2 0,-1 2 0,0 45 0,10 78 0,-7-110 0,1 0 0,0 1 0,1-1 0,2-1 0,-1 1 0,2-1 0,15 26 0,-20-39 0,-1 0 0,1 0 0,0 0 0,0-1 0,0 1 0,1-1 0,-1 0 0,1 0 0,0 0 0,-1 0 0,1-1 0,1 0 0,-1 1 0,0-1 0,0-1 0,1 1 0,-1-1 0,1 0 0,0 0 0,-1 0 0,1 0 0,0-1 0,-1 0 0,1 0 0,0 0 0,-1 0 0,6-2 0,-7 1 0,0-1 0,0 1 0,0-1 0,0 0 0,0 0 0,0 0 0,-1 0 0,1 0 0,-1-1 0,0 1 0,1-1 0,-1 0 0,0 0 0,-1 1 0,1-1 0,0 0 0,-1-1 0,0 1 0,1 0 0,-1 0 0,-1-1 0,2-4 0,3-12 0,-1-1 0,1-26 0,-1-173 0,-3 217 0,-1-1 0,1 0 0,0 1 0,0-1 0,1 1 0,-1-1 0,1 1 0,-1-1 0,1 1 0,0 0 0,0 0 0,1 0 0,-1 0 0,1 0 0,4-4 0,-5 6 0,-1 0 0,1 0 0,-1 0 0,1 1 0,-1-1 0,1 0 0,0 0 0,-1 1 0,1-1 0,0 1 0,-1 0 0,1-1 0,0 1 0,0 0 0,-1 0 0,1 0 0,0 0 0,0 0 0,-1 1 0,1-1 0,0 0 0,0 1 0,-1 0 0,1-1 0,0 1 0,-1 0 0,1 0 0,-1 0 0,1 0 0,-1 0 0,0 0 0,1 0 0,-1 0 0,0 0 0,0 1 0,1-1 0,0 2 0,4 5 0,0 1 0,-1 0 0,0 0 0,0 1 0,-1-1 0,0 1 0,-1 0 0,0 0 0,0 0 0,-1 0 0,1 12 0,0 20 0,-1 61 0,-3-62 0,1 51 0,0-92 0,0 0 0,0 0 0,0 1 0,0-1 0,0 0 0,0 0 0,0 0 0,0 0 0,0 0 0,0 0 0,0 0 0,0 1 0,0-1 0,0 0 0,0 0 0,0 0 0,0 0 0,0 0 0,0 0 0,0 0 0,0 1 0,0-1 0,0 0 0,0 0 0,0 0 0,0 0 0,0 0 0,0 0 0,1 0 0,-1 0 0,0 0 0,0 1 0,0-1 0,0 0 0,0 0 0,0 0 0,0 0 0,0 0 0,0 0 0,1 0 0,-1 0 0,0 0 0,0 0 0,0 0 0,0 0 0,0 0 0,0 0 0,0 0 0,1 0 0,-1 0 0,0 0 0,0 0 0,0 0 0,0 0 0,0 0 0,0 0 0,1 0 0,-1 0 0,0 0 0,0 0 0,0 0 0,0 0 0,0-1 0,0 1 0,0 0 0,10-10 0,8-16 0,35-114 0,-8 17 0,-37 106 0,1 0 0,0 0 0,1 0 0,19-23 0,-27 38 0,1-1 0,0 0 0,-1 1 0,1-1 0,0 1 0,0 0 0,1 0 0,4-2 0,-7 3 0,0 1 0,0 0 0,-1 0 0,1-1 0,0 1 0,0 0 0,0 0 0,-1 0 0,1 0 0,0 0 0,0 0 0,0 0 0,0 0 0,-1 0 0,1 0 0,0 0 0,0 0 0,0 1 0,-1-1 0,1 0 0,0 1 0,0-1 0,-1 0 0,1 1 0,0-1 0,-1 1 0,1-1 0,0 1 0,-1-1 0,1 1 0,-1 0 0,1-1 0,-1 1 0,1 0 0,-1-1 0,1 1 0,-1 0 0,0 0 0,0 0 0,1-1 0,-1 1 0,0 0 0,0 1 0,5 26 0,-2 0 0,-2 0 0,0 0 0,-4 29 0,1 10 0,2-28 0,-1-9 0,3 34 0,-1-56 0,0 0 0,1 0 0,0 0 0,0 0 0,1 0 0,-1-1 0,2 1 0,7 13 0,1-10 9,-12-11-11,0 1 0,1-1-1,-1 0 1,0 0 0,0 1-1,0-1 1,0 0 0,1 0-1,-1 0 1,0 0 0,0 1-1,1-1 1,-1 0 0,0 0-1,0 0 1,1 0-1,-1 0 1,0 0 0,0 0-1,1 0 1,-1 0 0,0 0-1,1 0 1,-1 0 0,0 0-1,0 0 1,1 0 0,-1 0-1,0 0 1,1 0 0,-1 0-1,0 0 1,0 0 0,1 0-1,-1 0 1,0 0 0,0-1-1,1 1 1,-1 0-1,0 0 1,0 0 0,0-1-1,1 1 1,-1 0 0,0 0-1,0 0 1,0-1 0,0 1-1,0 0 1,1 0 0,-1-1-1,0 1 1,0-1 0,1-19-329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7:20.80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127 60 32367,'-4'0'7,"0"-1"-1,0 0 1,0 1 0,0 0 0,0 0-1,0 0 1,0 1 0,0-1 0,0 1-1,0 0 1,0 0 0,0 0 0,0 1-1,0-1 1,1 1 0,-1 0 0,1 0-1,-1 0 1,1 1 0,-5 4 0,4-3-2,0 1 1,0 0 0,0 0-1,1 0 1,0 1 0,0-1 0,0 1-1,1 0 1,0 0 0,0 0-1,1 0 1,-1 0 0,1 7-1,-1-6 0,1 1 1,1-1-1,-1 1 0,1-1 0,1 1 0,0-1 0,0 1 0,2 9 1,-1-13-5,-1-1 1,0 0 0,1 0 0,0 0-1,0 0 1,0 0 0,0 0-1,0 0 1,0-1 0,1 1 0,0-1-1,-1 0 1,1 0 0,0 0 0,0 0-1,0 0 1,0 0 0,0-1 0,0 0-1,4 2 1,2 0 2,0-1 0,0 1 0,0-2 0,0 1-1,0-1 1,0 0 0,1-1 0,-1 0 0,0-1 0,0 0 0,11-2 0,-15 2-2,0-1 0,0 1 0,-1-1 0,1 0 0,-1-1 0,1 1 0,-1-1 0,0 0 0,0 0 0,0 0 0,0 0 0,0-1 0,-1 0 0,0 0 0,1 0 0,-1 0 0,-1 0 0,1 0 0,-1-1 0,0 1 0,3-8 0,-2 3-2,-1 1 0,1-1 1,-2 1-1,1-1 1,-1 0-1,-1 0 0,1 0 1,-1 0-1,-1 1 1,0-1-1,0 0 0,-1 0 1,0 1-1,-4-11 0,4 14 0,0-1 0,-1 1 0,0 0 0,0 0 0,0 1 0,-1-1 0,1 1 0,-1 0 0,0-1 0,0 2 0,-1-1 0,1 0 0,-1 1 0,0 0 0,0 0 0,0 0 0,0 1 0,0 0 0,-1 0 0,1 0 0,-1 0 0,-9 0 0,9 0 0,0 1 1,0 1-1,0-1 0,0 1 0,0 0 1,0 1-1,0-1 0,0 1 0,0 0 1,1 1-1,-1-1 0,0 1 0,-7 4 1,9-4-6,0 1 1,1 0-1,-1 0 1,1 0 0,0 0-1,0 1 1,0-1-1,0 1 1,1 0 0,-1 0-1,1 0 1,0 0-1,0 0 1,1 0 0,-1 0-1,1 1 1,0-1-1,-1 6 1,-4 41-204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7:23.28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13 26796,'2'-11'4803,"-2"9"-3813,0 5-712,1 9-410,31 511 164,-25-497-25,-1-20-53,0-20-134,-2-12-369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7:23.63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38 31406,'15'0'641,"22"0"-401,14 0-32,13 0-112,4 0-48,2 0 0,-4-11-32,-9 2 0,-12-1-16,-14 5 0,-14 3-32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7:24.38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360 3 32047,'0'0'12,"0"0"1,0 0 0,0 0 0,0 0 0,0-1-1,0 1 1,-1 0 0,1 0 0,0 0 0,0 0-1,0-1 1,0 1 0,0 0 0,0 0 0,0 0-1,-1 0 1,1 0 0,0 0 0,0 0 0,0-1-1,0 1 1,-1 0 0,1 0 0,0 0 0,0 0-1,0 0 1,0 0 0,-1 0 0,1 0 0,0 0-1,0 0 1,0 0 0,0 0 0,-1 0 0,1 0-1,0 0 1,0 0 0,0 0 0,0 0 0,-1 0-1,1 0 1,0 1 0,0-1 0,0 0 0,0 0-1,-1 0 1,1 0 0,-11 6-51,-3 6 49,0 1 0,0 0 1,1 0-1,1 2 0,1-1 0,-15 24 0,-52 104 20,47-77-23,3 1 1,-35 119-1,51-139-6,3 0-1,1 0 1,3 1 0,1-1-1,4 60 1,1-88-2,2-1 0,0 1 0,0 0 0,2-1 0,0 0 0,1 0 0,1 0 0,0-1 0,1 0 0,1-1 0,1 1 0,0-2 0,0 1 0,2-2 0,0 1 0,0-2 0,1 1 0,1-2 0,0 0 0,24 14 0,-5-5-14,1-1 0,1-2 0,0-2 0,2-1-1,-1-2 1,52 11 0,13-9-287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7:25.26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33 30222,'0'-1'95,"1"-1"1,-1 0-1,1 1 1,0-1-1,-1 1 1,1-1 0,0 1-1,0 0 1,0-1-1,0 1 1,0 0-1,0 0 1,0-1-1,1 1 1,-1 0-1,0 0 1,1 0-1,-1 1 1,1-1-1,-1 0 1,1 0 0,-1 1-1,1-1 1,-1 1-1,1-1 1,1 1-1,0-1-101,0 0 0,0 1 0,-1-1 0,1 1 1,0 0-1,0-1 0,0 1 0,-1 0 0,1 1 0,0-1 0,0 1 0,0-1 0,-1 1 0,1 0 0,0 0 0,3 2 0,2 4 9,0 1-1,-1 0 0,0 1 0,0-1 1,-1 1-1,0 1 0,0-1 0,5 15 1,-1-4-2,22 42 3,-3 2 0,-2 1 0,-4 1 0,-2 1 0,-4 1 0,-2 0 1,-3 2-1,-3-1 0,-4 1 0,-4 97 0,-3-133-4,-1 1 0,-2-1 0,-1 0 0,-2 0 0,-2-1 0,0 0 0,-3-1 0,0 0 0,-20 31 0,31-58-6,0-2 0,1-1 1,-1 1-1,0-1 1,1 1-1,-1-1 0,0 1 1,0-1-1,-1 0 0,1 0 1,0 0-1,-1 0 0,1 0 1,-1-1-1,-3 2 0,-2-2-255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7:26.35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1 177 31967,'11'-18'233,"1"1"0,24-27 1,-22 28-212,0-1 0,13-23-1,-12 16 9,-12 78-25,-10 616-5,7-669 0,0-1 0,0 0 0,0 1 0,0-1 0,0 0 0,-1 1 0,1-1 0,0 0 0,0 1 0,0-1 0,-1 0 0,1 1 0,0-1 0,-1 0 0,1 1 0,0-1 0,0 0 0,-1 0 0,1 0 0,0 1 0,-1-1 0,1 0 0,-1 0 0,1 0 0,0 0 0,-1 0 0,1 1 0,-1-1 0,1 0 0,0 0 0,-1 0 0,1 0 0,-1 0 0,1 0 0,0 0 0,-1-1 0,1 1 0,0 0 0,-1 0 0,1 0 0,-1 0 0,1 0 0,0-1 0,-1 1 0,1 0 0,-1-1 0,-15-4-11,0-2 1,-27-14-1,129 22 42,98-3-126,-172-1-404,-8-6-1259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7:16.1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204 218 32383,'5'-35'176,"2"-69"0,-7 103-175,0-1 0,0 0 0,-1 0 0,1 1 0,-1-1 0,1 0-1,-1 1 1,0-1 0,0 0 0,0 1 0,0-1 0,0 1 0,0 0 0,0-1 0,0 1 0,-1 0 0,1-1 0,0 1 0,-1 0 0,1 0-1,-1 0 1,1 1 0,-1-1 0,0 0 0,1 0 0,-1 1 0,0-1 0,0 1 0,1-1 0,-1 1 0,0 0 0,0 0 0,1 0-1,-1 0 1,-2 0 0,-1 0-1,0 0 0,0 0 0,0 1 0,0-1 0,0 1 0,0 0 0,1 0 0,-1 1-1,0-1 1,0 1 0,1 0 0,-6 4 0,2 1 0,0 1 0,0-1 0,1 1 0,0 1 0,1 0 0,0-1 0,1 2 0,-1-1 0,2 1 0,-1 0 0,1 0 0,1 0 0,-3 14 0,-1 5 0,3 0 0,0 0 0,1 50 0,2-75 0,1 1 0,0-1 0,1 0 0,-1 1 0,1-1 0,0 0 0,0 0 0,0 0 0,1 0 0,-1 0 0,1 0 0,0 0 0,0 0 0,1 0 0,-1-1 0,1 1 0,0-1 0,3 3 0,-2-3 0,0 0 0,1 0 0,-1 0 0,1-1 0,0 0 0,0 0 0,0 0 0,0-1 0,0 1 0,0-1 0,0 0 0,0-1 0,1 1 0,7-2 0,-9 2 0,1-2 0,-1 1 0,1 0 0,-1-1 0,0 0 0,1 0 0,-1 0 0,0-1 0,0 1 0,0-1 0,0 0 0,0 0 0,0-1 0,0 1 0,-1-1 0,1 0 0,-1 0 0,0 0 0,0 0 0,0 0 0,0-1 0,0 1 0,-1-1 0,0 0 0,1 0 0,-1 0 0,-1 0 0,1 0 0,1-8 0,3-5 0,-2 0 0,0 0 0,-1 0 0,1-28 0,-4-75 0,-1 59 0,1-33 0,0 144 0,4 131 0,-2-156 0,2 0 0,0 0 0,2 0 0,0 0 0,12 25 0,-18-48-13,0 0 0,1 0 0,0 0 0,-1 0 0,1-1 0,0 1 0,0 0 1,0-1-1,0 1 0,1 0 0,-1-1 0,0 1 0,1-1 0,-1 0 0,1 1 0,-1-1 0,1 0 0,-1 0 0,1 0 0,0 0 0,0 0 0,-1 0 1,1-1-1,0 1 0,0 0 0,0-1 0,0 0 0,0 1 0,0-1 0,0 0 0,0 0 0,4-1 0,6-3-1193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7:26.74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78 15 32431,'-1'-2'5,"0"1"0,-1 0 0,1 0 0,0 0 1,-1-1-1,0 1 0,1 1 0,-1-1 0,1 0 0,-1 0 0,0 1 1,0-1-1,1 0 0,-1 1 0,0 0 0,0-1 0,0 1 1,1 0-1,-1 0 0,0 0 0,0 0 0,0 1 0,0-1 0,1 0 1,-1 1-1,0-1 0,0 1 0,1 0 0,-1-1 0,0 1 1,1 0-1,-1 0 0,1 0 0,-1 0 0,1 0 0,-1 1 0,1-1 1,0 0-1,-1 1 0,1-1 0,0 1 0,-1 2 0,0 1-4,0 1-1,1 0 1,-1-1-1,1 1 0,1 0 1,-1-1-1,1 1 1,0 0-1,0 0 0,1 0 1,2 8-1,-3-12 2,1 0-1,0 1 1,-1-1-1,1 0 1,0 0-1,1 0 1,-1 0-1,0 0 1,1 0-1,-1 0 1,1-1-1,-1 1 0,1-1 1,0 1-1,0-1 1,0 1-1,-1-1 1,1 0-1,1 0 1,-1 0-1,0 0 1,0 0-1,0 0 1,0-1-1,1 1 1,-1-1-1,0 1 1,1-1-1,-1 0 1,3 0-1,-3 0 0,1 0 1,-1 0-1,0 0 1,0 0-1,0 0 1,0-1-1,0 1 1,0-1-1,0 1 1,0-1-1,0 0 1,0 1-1,0-1 1,0 0-1,0-1 1,0 1-1,1-1 1,-1 0-2,-1-1 0,0 1 1,0 0-1,0 0 1,0-1-1,0 1 0,-1 0 1,1-1-1,0 1 0,-1-1 1,0 1-1,0-1 0,0 1 1,0-5-1,0-6 0,1 7 0,-1 0 0,0-1 0,-1 1 0,1 0 0,-4-12 0,4 17 0,-1-1 0,1 1 0,-1 0 0,0-1 0,0 1 0,1 0 0,-1-1-1,0 1 1,0 0 0,0 0 0,0 0 0,-1 0 0,1 0 0,0 0 0,0 0 0,-1 0 0,1 1-1,0-1 1,-1 0 0,1 1 0,0-1 0,-1 1 0,1-1 0,-1 1 0,1 0 0,-1 0 0,1 0 0,-1 0-1,-2 0 1,4 0-1,-1 0-1,1 0 1,-1 0-1,1 1 0,0-1 1,-1 0-1,1 0 1,-1 1-1,1-1 0,0 0 1,-1 1-1,1-1 1,0 0-1,0 1 1,-1-1-1,1 0 0,0 1 1,0-1-1,-1 1 1,1-1-1,0 0 0,0 1 1,0-1-1,0 1 1,0-1-1,-1 1 1,1-1-1,0 1 0,0 0 1,0 17-121,0-16 65,0 15-466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7:31.42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494 34 31727,'0'-2'45,"-1"0"1,0 0-1,0 1 1,0-1 0,-1 0-1,1 1 1,0-1-1,0 0 1,-1 1 0,1 0-1,-1-1 1,0 1-1,1 0 1,-1 0 0,0 0-1,0 0 1,1 0-1,-4-1 1,0 1-28,0-1 0,0 1 0,-1 1 1,1-1-1,0 0 0,-1 1 0,-5 1 0,1 0-27,-1 0 0,0 1-1,1 0 1,-1 1 0,1 0 0,-17 7 0,11 0 13,0 1 0,0 0 1,1 1-1,1 0 0,0 1 1,1 1-1,0 1 0,1-1 1,1 2-1,0 0 0,-15 29 1,2 5 7,3 1 0,-28 94 0,34-90-12,2 0 1,2 1 0,3 0 0,3 1-1,2 0 1,7 99 0,-1-135 1,1-1 0,0 1 0,2-1 0,0 0-1,2 0 1,0-1 0,1 0 0,1-1 0,0 0 0,2 0 0,0-1 0,1 0 0,0-1 0,2-1-1,16 15 1,-12-15-32,0 0-1,0-1 1,1-1 0,1-1-1,1-1 1,-1 0-1,1-2 1,1-1-1,0 0 1,0-2-1,1-1 1,44 5 0,11-8-1190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7:30.06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21 42 32015,'0'-33'562,"0"24"-372,0 25-190,-18 597 0,16-447 0,2-164 0,0-1 0,0 0 0,0 1 0,1-1 0,-1 0 0,0 1 0,1-1 0,-1 0 0,1 1 0,0-1 0,-1 0 0,1 0 0,0 0 0,0 0 0,0 0 0,0 0 0,0 0 0,0 0 0,0 0 0,0 0 0,0 0 0,0-1 0,0 1 0,1 0 0,-1-1 0,0 1 0,1-1 0,-1 1 0,0-1 0,1 0 0,-1 0 0,0 1 0,3-1 0,7 1 0,0-1 0,0 0 0,15-1 0,-4 0 0,185 1-32,-207-1 32,1 1 0,-1 0 0,0 0 0,1 0 0,-1 0 0,1-1 0,-1 1 0,0 0 0,1-1 0,-1 1 0,0 0 0,1-1 0,-1 1 0,0 0 0,1-1 0,-1 1 0,0 0 0,0-1 0,0 1 0,1-1 0,-1 1 0,0-1 0,0 1 0,0 0 0,0-1 0,0 1 0,0-1 0,0 1 0,0-1 0,0 1 0,0-2 0,0-15 0,0 15 0,-1-39 0,0-5 0,2 0 0,10-61 0,-10 96 0,2 0 0,-1-1 0,1 1-1,1 0 1,0 0 0,1 1 0,0-1 0,0 1-1,1 0 1,0 1 0,1-1 0,0 1 0,1 0 0,13-11-1,-13 14-1,1 0 0,0 1 0,1 0-1,-1 1 1,1 0 0,-1 0 0,1 1-1,0 0 1,1 1 0,-1 0-1,0 1 1,15 0 0,-20 0 2,-6 0 1,0 1 0,0-1 0,0 0 1,0 1-1,0-1 0,0 0 0,0 1 0,-1-1 0,1 1 0,0 0 1,0-1-1,0 1 0,-2 0 0,-5-2-1,1 1 1,0 0-1,-1 0 1,1 1-1,-1 0 1,1 0-1,-1 0 0,1 1 1,-1 1-1,-7 1 1,10-1-1,1 1 1,-1-1-1,1 1 1,-1-1-1,1 1 1,0 0-1,0 1 1,1-1 0,-1 1-1,1-1 1,-1 1-1,1 0 1,0 1-1,1-1 1,-5 9-1,0 4 1,2 0-1,-1 0 0,2 0 0,1 1 1,0 0-1,1 0 0,1 0 1,2 34-1,-1-38 0,-1-7 0,1-1 0,0 1 0,1-1 0,0 0 0,0 1 0,0-1 0,0 0 0,1 0 0,0 0 0,1 0 0,-1 0 0,1 0 0,0-1 0,0 1 0,1-1 0,0 0 0,0 0 0,0 0 0,0-1 0,1 1 0,0-1 0,0 0 0,0 0 0,0-1 0,1 0 0,-1 0 0,8 3 0,0-1 0,0-2 0,1 1 0,0-2 0,-1 0 0,1 0 0,0-1 0,22-2 0,-24 1 0,-6 0 0,-1 0 0,1-1 0,0 1 0,-1-1 0,1 0 0,-1-1 0,1 0 0,-1 0 0,0 0 0,1 0 0,-1-1 0,0 1 0,-1-2 0,1 1 0,0 0 0,-1-1 0,0 0 0,0 0 0,0 0 0,0 0 0,-1-1 0,1 1 0,-1-1 0,0 0 0,-1 0 0,1 0 0,2-9 0,1-4 0,-2 1 0,0-1 0,0 0 0,-2 0 0,0-1 0,-1 1 0,-3-27 0,2 36 0,-1 1 0,0 0 0,-1 0 0,1 0 0,-2 0 0,1 0 0,-1 0 0,0 1 0,-1-1 0,0 1 0,0 0 0,0 0 0,-11-12 0,11 14 0,-1 2 0,1-1 0,-1 0 0,1 1 0,-1 0 0,0 0 0,0 0 0,-1 1 0,1-1 0,0 1 0,-1 0 0,0 1 0,1 0 0,-1 0 0,0 0 0,1 0 0,-1 1 0,0 0 0,0 0 0,-8 2 0,10-1 0,1-1 0,-1 1 0,1 1 0,-1-1 0,1 1 0,0-1 0,-1 1 0,1 0 0,0 0 0,0 0 0,0 1 0,1-1 0,-1 1 0,1-1 0,-1 1 0,1 0 0,0 0 0,0 0 0,0 0 0,0 0 0,1 1 0,-1-1 0,1 0 0,0 1 0,0-1 0,-1 7 0,-1 5 0,1 0 0,0 0 0,1 0 0,1-1 0,2 20 0,-1-26 0,0-1 0,0 0 0,1 0 0,0 0 0,0 0 0,1 0 0,0-1 0,0 1 0,0-1 0,1 1 0,0-1 0,0 0 0,1-1 0,0 1 0,0-1 0,0 0 0,0 0 0,1 0 0,0-1 0,0 0 0,0 0 0,0 0 0,1-1 0,-1 0 0,10 3 0,4 0 0,-1-1 0,1 0 0,1-2 0,-1 0 0,0-1 0,1-1 0,38-4 0,-52 3 0,0-1 0,-1 0 0,1 0 0,-1-1 0,0 0 0,1 0 0,-1-1 0,0 0 0,0 0 0,0 0 0,-1 0 0,1-1 0,-1 0 0,9-9 0,-8 6 0,0 0 0,0-1 0,-1 0 0,0 0 0,0-1 0,-1 1 0,0-1 0,0 0 0,2-12 0,0-7 0,-1 1 0,-1-1 0,-2 1 0,-1-1 0,-1 0 0,-4-33 0,0 36 4,-1 1 0,-1 0-1,-1 0 1,-1 0 0,-2 1 0,-19-38 0,19 48 1,2 14-5,6 1 0,1 0 0,0-1 0,0 1 0,0 0 0,1 0 0,-1 0 0,0 1 0,1-1 0,-1 0 0,1 4 0,-7 66 0,6 120 0,2-132 0,0-31 0,1 0 0,10 50 0,-9-67 0,0 1 0,1-1 0,0 0 0,1-1 0,0 1 0,1-1 0,0 0 0,14 17 0,-16-24 0,0 0 0,0 0 0,1-1 0,0 1 0,0-1 0,0 0 0,0 0 0,0-1 0,1 0 0,-1 0 0,1 0 0,-1 0 0,1-1 0,0 0 0,-1 0 0,9-1 0,-8 1 0,-1-1 0,1 0 0,-1 0 0,0-1 0,1 0 0,-1 0 0,1 0 0,-1 0 0,0-1 0,0 0 0,0 0 0,0-1 0,0 1 0,-1-1 0,1 0 0,-1 0 0,6-5 0,-2-3 0,1 1 0,-2-1 0,0-1 0,0 0 0,-1 0 0,-1 0 0,0 0 0,0-1 0,-1 0 0,-1 0 0,3-22 0,-1-16 0,-1-88 0,-4 99 0,-3-2 0,-1 0 0,-2 1 0,-2 0 0,-19-59 0,22 82 0,5 60 0,-1-15 0,4 81 0,6 0 0,29 149 0,-38-257 0,3 15 0,0 0 0,1 0 0,12 27 0,-15-39 0,1 1 0,0-1 0,0 0 0,0 0 0,0 0 0,0 0 0,1 0 0,-1 0 0,1-1 0,0 1 0,-1-1 0,1 0 0,0 0 0,1 0 0,-1 0 0,0 0 0,1-1 0,-1 0 0,1 1 0,-1-1 0,8 1 0,-3-1 0,0-1 0,0 0 0,0 0 0,0-1 0,0 0 0,0 0 0,0-1 0,0 0 0,0 0 0,0-1 0,12-6 0,-9 3 0,-1-1 0,0 0 0,0 0 0,-1-1 0,0 0 0,0 0 0,11-15 0,-9 9 0,0-2 0,-1 0 0,-1 0 0,-1 0 0,0-1 0,-1-1 0,0 1 0,-2-1 0,0 0 0,3-25 0,-6 28 0,0 0 0,-2 1 0,1-1 0,-2 0 0,-4-28 0,4 40 0,0-1 0,0 1 0,0 0 0,0-1 0,-1 1 0,1 0 0,-1 0 0,0 0 0,0 0 0,0 0 0,0 1 0,0-1 0,-1 1 0,1-1 0,-1 1 0,1 0 0,-1 0 0,0 0 0,0 0 0,0 0 0,0 1 0,0-1 0,-1 1 0,1 0 0,0 0 0,-1 0 0,1 1 0,-1-1 0,1 1 0,-6 0 0,6-1 0,1 1 0,-1 0 0,1 1 0,-1-1 0,1 0 0,-1 1 0,1-1 0,0 1 0,-1 0 0,1 0 0,0 0 0,-1 0 0,1 0 0,0 0 0,0 1 0,0-1 0,0 1 0,0-1 0,0 1 0,1 0 0,-1 0 0,1 0 0,-1 0 0,1 0 0,-1 0 0,1 0 0,0 0 0,0 0 0,0 1 0,0-1 0,0 4 0,-2 7 0,1-1 0,0 1 0,1 0 0,2 24 0,-1-21 0,0 3 0,1 1 0,1-1 0,1 0 0,1 0 0,0-1 0,2 1 0,0-1 0,14 28 0,-16-37 0,1 0 0,0 0 0,1 0 0,0-1 0,0 0 0,1 0 0,0-1 0,1 1 0,-1-2 0,1 1 0,0-1 0,1 0 0,0-1 0,0 0 0,0 0 0,0-1 0,18 5 0,-21-7 0,0-1 0,0 0 0,0 0 0,0-1 0,0 1 0,0-1 0,0-1 0,0 1 0,8-2 0,-11 1 0,0 0 0,0 0 0,0 0 0,-1 0 0,1-1 0,0 1 0,-1-1 0,1 0 0,-1 0 0,1 0 0,-1 0 0,0 0 0,0 0 0,0 0 0,0-1 0,0 1 0,-1-1 0,1 1 0,-1-1 0,2-3 0,3-11 0,-1 0 0,0 0 0,-1-1 0,0 0 0,0-29 0,-4-95 0,0 9 0,0 129 0,0 0 0,0 0 0,1 0 0,0 1 0,-1-1 0,1 0 0,1 0 0,-1 1 0,0-1 0,1 1 0,0-1 0,0 1 0,0 0 0,4-6 0,-3 7 0,0 0 0,0 0 0,0 0 0,0 1 0,0-1 0,0 1 0,1 0 0,-1 0 0,0 0 0,1 0 0,-1 0 0,1 1 0,-1-1 0,0 1 0,8 0 0,-7 0 0,1 0 0,0 0 0,0 1 0,0-1 0,0 1 0,0 0 0,-1 1 0,1-1 0,7 4 0,-10-4 0,1 1 0,0 0 0,-1 1 0,1-1 0,-1 0 0,0 1 0,1 0 0,-1-1 0,0 1 0,-1 0 0,1 0 0,0 0 0,-1 0 0,2 6 0,0 3 0,0-1 0,-1 0 0,0 1 0,-1-1 0,0 1 0,-1-1 0,0 1 0,-1 0 0,-1-1 0,1 1 0,-2-1 0,0 0 0,0 0 0,-1 0 0,-5 11 0,4-12 0,1 0 0,0 0 0,1 0 0,0 1 0,1-1 0,-2 22 0,3-29 0,1 0 0,0 0 0,0 1 0,0-1 0,0 0 0,1 0 0,-1 0 0,1 0 0,0 0 0,0 0 0,0 0 0,0 0 0,0 0 0,1 0 0,-1 0 0,1 0 0,0-1 0,0 1 0,0-1 0,0 0 0,0 1 0,1-1 0,-1 0 0,1 0 0,-1 0 0,1-1 0,3 3 0,3-1 0,1 1 0,0-1 0,0-1 0,1 0 0,-1 0 0,0-1 0,1 0 0,-1-1 0,1 0 0,16-3 0,-20 2 0,1 0 0,-1-1 0,0 0 0,0 0 0,0-1 0,0 0 0,0 0 0,-1-1 0,1 1 0,-1-1 0,0-1 0,0 1 0,-1-1 0,1 0 0,6-8 0,-6 3 0,1-1 0,-1 0 0,-1 0 0,0 0 0,-1-1 0,0 1 0,-1-1 0,0 0 0,0 0 0,0-17 0,-1-3 0,-1 1 0,-6-59 0,4 80 0,-1 0 0,0-1 0,0 1 0,-1 0 0,0 0 0,-1 0 0,0 1 0,-1 0 0,-6-11 0,8 33 0,4 8 0,1 0 0,0 0 0,2 0 0,0 0 0,8 22 0,-9-33 0,0-1 0,0 0 0,1-1 0,0 1 0,1-1 0,0 0 0,0 0 0,1 0 0,0 0 0,0-1 0,1 0 0,0-1 0,16 12 0,-21-16 0,1 0 0,0-1 0,0 1 0,0-1 0,0 1 0,0-1 0,0 0 0,0 0 0,0-1 0,0 1 0,0-1 0,1 1 0,-1-1 0,0 0 0,0 0 0,1-1 0,-1 1 0,0-1 0,0 1 0,0-1 0,0 0 0,0 0 0,1 0 0,-2-1 0,1 1 0,0-1 0,0 0 0,0 1 0,-1-1 0,1 0 0,-1-1 0,0 1 0,1 0 0,-1-1 0,0 1 0,0-1 0,-1 0 0,1 0 0,-1 1 0,3-7 0,7-26 0,9-46 0,-13 48 0,2-1 0,14-36 0,-22 101 0,-57 201 0,38-90 0,0 257 0,6-45 0,11-344 0,-11 87 0,11-88 0,-1 0 0,-1 0 0,1 0 0,-2-1 0,1 0 0,-1 1 0,0-1 0,-7 9 0,9-15 0,0 0 0,0 0 0,0 0 0,0 0 0,0-1 0,-1 1 0,1-1 0,0 1 0,-1-1 0,1 0 0,-1 0 0,0 0 0,1 0 0,-1-1 0,0 1 0,1-1 0,-1 0 0,0 1 0,0-1 0,1 0 0,-1-1 0,0 1 0,-3-1 0,0 0 0,1 0 0,-1-1 0,0 0 0,1 0 0,-1 0 0,1-1 0,-1 0 0,1 0 0,-8-6 0,-8-8 0,1-1 0,1-1 0,0-1 0,-22-30 0,33 38 0,1 1 0,0-1 0,1-1 0,0 1 0,1-1 0,1 0 0,-1 0 0,2 0 0,0 0 0,-2-24 0,4 24 0,1-1 0,0 1 0,0-1 0,1 0 0,1 1 0,0-1 0,1 1 0,1 0 0,0 0 0,0 0 0,2 0 0,-1 1 0,2 0 0,-1 0 0,2 0 0,-1 1 0,2 0 0,-1 1 0,20-18 0,-4 8 0,0 1 0,2 1 0,0 1 0,1 1 0,1 2 0,1 0 0,45-14 0,215-47 0,-235 67 0,-39 6 0,0 0 0,0-1 0,17-5 0,-32 4 0,-9 1-21,-75-18-2298,22 3-5986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7:30.50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13 30542,'0'0'867,"13"0"134,35 0-843,395-11 36,-443 11-218,0 0 0,0 0-1,0 0 1,0 0 0,0 0 0,0 0 0,0-1 0,0 1 0,0 0 0,0 0 0,0 0 0,0 0 0,0 0 0,-14 0-552,-21 0-1291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7:32.32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24 31406,'0'-1'40,"0"0"0,0 0 0,1 0 0,-1-1 0,0 1 0,1 0 0,-1 0 0,1 0 0,0 0 0,-1 0 0,1 0 0,0 0 0,0 0 0,-1 0 0,1 1 0,0-1 0,0 0 0,0 0 0,0 1 0,0-1 0,0 0 0,0 1 0,0-1 0,0 1 0,1 0 0,-1-1 0,0 1 0,0 0 0,0 0 0,0 0 0,1-1 0,-1 1 0,0 0 0,0 1 0,0-1 0,2 0 0,6 0-64,0 1 1,-1 0-1,1 1 0,13 3 0,-6 1 24,0 0 0,-1 1 0,1 1 0,-1 1 0,-1 0 0,23 18 0,-10-4 0,-2 1 0,32 36 0,-37-34 0,0 1 0,-2 0 0,0 2 0,-2 0 0,-2 1 0,0 0 0,-2 2 0,-2-1 0,0 1 0,-3 0 0,0 1 0,-2 0 0,-2 0 0,0 0 0,-3 0 0,-1 1 0,-6 41 0,-2-31 0,-2-1 0,-2 0 0,-30 67 0,33-85 0,-11 27 0,-2-1 0,-2-2 0,-54 81 0,78-129-2,-1 3-10,-1 0-1,0 0 1,0 0 0,-1 0-1,1-1 1,-1 0-1,1 0 1,-1 0-1,0 0 1,-5 2-1,-10-2-424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7:34.66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0 17608,'0'0'14999,"21"3"-14903,-2 3-88,0 1 1,0 1-1,20 13 1,17 7 16,-39-21-23,108 43 1,-103-43-3,-1-1 0,1 0 0,42 4 0,-63-10 0,0 0 0,0 0 0,-1 1 0,1-1 0,0 0 0,-1 0 0,1 1 0,0-1 0,-1 1 0,1-1 0,-1 0 0,1 1 0,-1-1 0,1 1 0,-1-1 0,1 1 0,-1-1 0,1 1 0,-1 0 0,0-1 0,1 1 0,-1 0 0,0-1 0,1 1 0,-1 0 0,0-1 0,0 1 0,0 0 0,0 0 0,1-1 0,-1 1 0,0 0 0,0-1 0,-1 1 0,1 0 0,0 0 0,0-1 0,0 1 0,0 0 0,-1-1 0,1 1 0,0 0 0,0-1 0,-1 1 0,0 0 0,-14 32 0,0-12 0,0 0 0,-1-2 0,-1 0 0,-32 28 0,-83 52 0,-1 1 0,129-97 0,2-1 0,-1 0 0,1-1 0,0 1 0,0 0 0,0 0 0,0 1 0,0-1 0,1 0 0,-1 0 0,1 1 0,-2 2 0,3-4-1,0-1 0,0 0 0,0 0 0,1 1 0,-1-1 0,0 0 0,0 0 0,0 0 0,0 1 0,0-1 0,1 0 0,-1 0 0,0 0 0,0 1 0,0-1 0,1 0 0,-1 0 0,0 0 0,0 0 0,0 0 0,1 1 0,-1-1 0,0 0 0,0 0 0,1 0 0,-1 0 0,0 0 0,0 0 0,1 0 0,-1 0 0,0 0 0,0 0 0,1 0 0,-1 0 0,0 0 0,0 0 0,1 0 0,-1 0 0,0 0 0,0-1 0,1 1 0,-1 0 0,0 0 0,1 0-11,20-5-367,3-6-931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7:35.59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13 203 30926,'0'-3'116,"1"0"-1,-1 0 1,1 0-1,0 0 1,0 0 0,0 0-1,0 0 1,0 0-1,1 0 1,-1 1-1,1-1 1,0 1 0,0-1-1,0 1 1,3-4-1,44-34-189,-7 6 135,-35 27-61,0 0 1,-1-1-1,0 1 1,-1-1 0,1 0-1,-2 0 1,1-1-1,3-10 1,-9 28-1,0-1 0,1 1 0,-1-1 0,2 0 0,0 9 0,1 14 0,-6 500 0,4-530 0,-1 1 0,1-1 0,0 1 0,-1-1 0,1 1 0,-1-1 0,1 1 0,-1-1 0,0 0 0,0 1 0,1-1 0,-1 0 0,0 1 0,0-1 0,0 0 0,0 0 0,-1 0 0,1 0 0,0 0 0,0 0 0,-1-1 0,1 1 0,0 0 0,-1 0 0,1-1 0,-1 1 0,1-1 0,-1 0 0,1 1 0,-1-1 0,1 0 0,-4 0 0,-8 2 0,0-2 0,0 0 0,-14-1 0,5 0 0,-17 1 0,26 0 0,26 0 0,60 1 0,92-3-5,-162 3-54,0-1 0,0 0 1,0 0-1,0-1 0,0 1 1,0-1-1,0 1 0,0-1 0,0 0 1,0 0-1,0 0 0,0 0 1,-1-1-1,1 1 0,-1-1 1,1 1-1,-1-1 0,1 0 0,2-3 1,2-6-4045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7:35.93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40 23 32607,'-4'-22'122,"4"22"-121,0 0 0,-1 0 0,1 0-1,0 0 1,0 0 0,0-1 0,-1 1 0,1 0 0,0 0 0,0 0 0,-1 0 0,1 0 0,0 0 0,0 0 0,-1 0 0,1 0 0,0 0 0,0 0 0,-1 1 0,1-1 0,0 0 0,0 0 0,-1 0 0,1 0 0,0 0 0,0 0 0,-1 0 0,1 1 0,0-1 0,0 0 0,0 0 0,0 0 0,-1 0 0,1 1 0,0-1 0,0 0 0,0 0 0,0 1 0,-1-1 0,-2 5-1,1-1-1,-1 1 1,0 0 0,1 0 0,-2 8 0,1 0 0,0-1 0,1 1 0,1 0 0,0 0 0,2 13 0,-1-15 0,0-10 0,1-1 0,0 1 0,0 0 0,-1-1 0,1 1 0,0-1 0,0 1 0,0-1 0,-1 1 0,1-1 0,0 0 0,0 1 0,0-1 0,0 0 0,0 0 0,0 0 0,0 0 0,0 0 0,0 0 0,0 0 0,0 0 0,0 0 0,0 0 0,0 0 0,-1-1 0,1 1 0,0 0 0,0-1 0,0 1 0,0 0 0,0-1 0,-1 1 0,2-2 0,1-4 0,-1 0 0,0 0 0,0 0 0,-1-1 0,1 1 0,-1 0 0,-1-1 0,1 1 0,-1-1 0,0 1 0,-2-12 0,1-5 0,1 22 1,0 0-1,0 0 1,0 0 0,0 1-1,0-1 1,0 0-1,0 0 1,0 0 0,-1 0-1,1 0 1,0 0 0,0 0-1,-1 0 1,1 0-1,-1 0 1,1 0 0,-1 0-1,1 1 1,-1-1 0,0 0-1,-1-1 1,-20-1-314,15 3-637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7:36.64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256 9 32015,'13'-4'357,"-2"1"-92,-11 3-261,0 0 0,0 0 0,0-1 0,0 1 0,-1 0 1,1 0-1,0 0 0,0 0 0,0 0 0,0 0 0,0 0 0,0 0 0,0 0 0,0 0 0,0 0 0,0 0 0,0 0 0,0 0 0,0 0 0,0 0 0,0 0 0,0 0 0,0 0 1,0 0-1,0-1 0,0 1 0,0 0 0,0 0 0,0 0 0,0 0 0,0 0 0,-65 2-4,-107 16 0,171-17 0,0-1 0,0 1 0,0-1 0,0 1 0,0-1 0,1 1 0,-1-1 0,0 1 0,0 0 0,1-1 0,-1 1 0,0 0 0,1 0 0,-1-1 0,1 1 0,-1 0 0,1 0 0,-1 0 0,1 0 0,-1 0 0,1 0 0,0 0 0,0 0 0,0 0 0,-1 0 0,1 0 0,0 0 0,0 1 0,1 36 0,0-25 0,-9 130 0,6-127 0,1 40 0,2-55 0,-1-1 0,1 1 0,-1-1 0,1 1 0,-1-1 0,1 1 0,0-1 0,-1 0 0,1 1 0,0-1 0,-1 0 0,1 0 0,-1 0 0,1 1 0,0-1 0,0 0 0,-1 0 0,1 0 0,0 0 0,-1 0 0,1 0 0,0 0 0,0-1 0,21 0 0,-15 0 0,-1-1 0,1 0 0,-1-1 0,0 1 0,1-1 0,-1 0 0,0-1 0,7-5 0,-5 4 0,0 0 0,1 0 0,13-5 0,-11 6 0,1 1 0,0 0 0,0 1 0,0 0 0,20 0 0,-28 2 0,0 0 0,0 0 0,0 1 0,0-1 0,0 1 0,0 0 0,0 0 0,-1 0 0,1 1 0,0-1 0,-1 1 0,1 0 0,-1 0 0,1 0 0,-1 0 0,0 1 0,0-1 0,0 1 0,0 0 0,4 5 0,-3 0 0,1 0 0,-1 0 0,-1 0 0,1 1 0,-1 0 0,-1 0 0,0-1 0,0 1 0,0 1 0,-1-1 0,-1 0 0,0 0 0,0 0 0,-1 0 0,0 1 0,0-1 0,-1 0 0,0 0 0,-1-1 0,0 1 0,0 0 0,-1-1 0,0 0 0,0 0 0,-1 0 0,0 0 0,-9 9 0,-14 8 0,-2-1 0,0-1 0,-2-2 0,0-1 0,-42 19 0,69-37-9,-1 1 0,1-1 1,-1 0-1,0 0 0,0-1 0,0 0 0,1 0 1,-1 0-1,-11-1 0,-4-1-303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7:38.23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338 47 32111,'8'-43'584,"-9"43"-582,1-1-1,-1 1 1,0 0 0,1-1-1,-1 1 1,0 0 0,1 0 0,-1-1-1,1 1 1,-1 0 0,0 0-1,0 0 1,1 0 0,-1 0-1,0 0 1,1 0 0,-1 0-1,0 0 1,1 0 0,-1 0 0,-1 1-1,1-1 2,-9 2-3,1 0 0,0 0 0,0 2 0,0-1 0,0 1 0,0 0 0,0 1 0,1-1 0,0 2 0,0-1 0,1 1 0,-13 13 0,1 0 1,1 0 0,1 2 1,-22 33-1,24-29 3,1 0 0,2 1 1,0 1-1,2 0 0,1 0 0,-8 40 0,8-17-5,2 0 1,0 92-1,7-123 1,1 1 0,0 0 0,1-1 0,1 0 0,1 1 0,1-1 0,1 0 0,0-1 0,1 1 0,1-1 0,1-1 0,1 0 0,0 0 0,1 0 0,24 26 0,-23-30-8,0-1 0,1 0 0,0-1-1,0 0 1,1-2 0,1 1 0,-1-1 0,2-1 0,-1-1-1,1 0 1,0-1 0,0-1 0,1-1 0,0 0 0,-1-1 0,1 0-1,23-1 1,7-2-373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0:02.49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0 32207,'13'0'224,"23"0"-48,15 0-96,20 0-48,10 0-16,9 0-16,-6 0 0,-13 0 32,-15 3-32,-21-3 0,-17 4 0,-18-2-128,-25-2-608,-26 0-7620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7:16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30254,'0'170'2768,"2"92"-3162,-3-261-681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7:40.23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0 240 26012,'3'0'530,"-1"0"0,1 0 0,-1-1 1,1 1-1,-1-1 0,1 0 0,-1 1 0,0-1 1,4-2-1,18-16 1149,15-32-2573,-25 30 1450,-3 7-542,-1 0 0,0 0 0,-1-1 0,-1 0 0,0 0 0,-1-1 0,6-22 0,-16 89-14,2-8 0,-25 335 0,34-207 0,-8-169 0,0-1 0,0 0 0,0 1 0,1-1 0,-1 0 0,0 1 0,-1-1 0,1 0 0,0 1 0,0-1 0,-1 0 0,1 1 0,0-1 0,-1 0 0,1 0 0,-1 0 0,0 1 0,1-1 0,-1 0 0,0 0 0,-1 1 0,0-1 0,0 0 0,-1 0 0,1 0 0,0-1 0,-1 1 0,1-1 0,-1 0 0,1 1 0,-1-1 0,-2-1 0,2 2 0,-94-1 0,136 0-3,-14 2-1,0-2 0,0-1-1,0-1 1,-1-1-1,45-11 1,-67 13-62,-1 1 1,0 0-1,1-1 1,-1 0-1,0 1 1,1-1-1,-1 1 1,0-1 0,0 0-1,0 0 1,0 0-1,0 0 1,0 0-1,1-1 1,1-7-4110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7:40.63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47 84 32367,'6'-19'300,"-9"26"-200,-5 32-100,11 1 0,3-28 0,-5-12 0,-1 0 0,1 0 0,-1-1 0,1 1 0,-1 0 0,1-1 0,0 1 0,-1 0 0,1-1 0,-1 1 0,1 0 0,-1-1 0,0 1 0,1-1 0,-1 1 0,1-1 0,-1 1 0,0-1 0,0 0 0,1 1 0,-1-1 0,0 1 0,0-1 0,0 0 0,1 0 0,2-10 0,-1-1 0,0 1 0,0 0 0,-1-1 0,0 1 0,-1 0 0,-1-1 0,-2-18 0,3 28-1,0 1 0,0 0 0,-1-1 0,1 1-1,0 0 1,-1 0 0,1-1 0,-1 1 0,1 0 0,-1 0 0,0 0 0,1 0 0,-1-1 0,0 1-1,0 0 1,0 0 0,0 1 0,0-1 0,0 0 0,0 0 0,0 0 0,0 1 0,0-1 0,-1 0-1,1 1 1,0-1 0,0 1 0,0 0 0,-1-1 0,1 1 0,0 0 0,-1 0 0,1-1 0,0 1-1,-1 0 1,1 1 0,0-1 0,-1 0 0,1 0 0,0 0 0,-1 1 0,1-1 0,0 1 0,0-1-1,0 1 1,-1-1 0,1 1 0,0 0 0,0 0 0,0 0 0,0-1 0,0 1 0,0 0 0,0 0-1,0 0 1,1 0 0,-1 0 0,0 1 0,1-1 0,-1 0 0,0 0 0,0 2 0,-4 25-301,1 0-736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7:42.05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38 87 32271,'-1'-26'289,"1"19"-255,0-1 1,-1 0-1,0 0 1,0 0-1,-3-8 1,0 15-35,0 10 0,-3 20 0,1 0 0,2 0 0,-1 44 0,7 92 0,-2-155 0,1-1 0,0 0 0,1 0 0,0 0 0,0 0 0,1 0 0,0 0 0,1-1 0,0 1 0,0-1 0,1 0 0,0 0 0,10 12 0,-11-15 0,2 0 0,-1 0 0,0 0 0,1-1 0,0 0 0,0 0 0,1 0 0,-1-1 0,1 0 0,-1 0 0,1-1 0,0 1 0,0-2 0,0 1 0,0-1 0,0 0 0,13 0 0,-15-1 0,-1 0 0,0 0 0,0 0 0,0 0 0,0-1 0,0 0 0,0 0 0,0 0 0,0 0 0,0 0 0,-1-1 0,1 0 0,0 0 0,-1 0 0,0 0 0,1-1 0,-1 1 0,0-1 0,0 0 0,0 0 0,0 0 0,-1 0 0,1 0 0,-1 0 0,0-1 0,0 0 0,0 1 0,0-1 0,1-5 0,3-6 0,-1 0 0,-1 0 0,0-1 0,-1 1 0,-1-1 0,1-18 0,-4-98 0,0 99 0,1 25 0,0 6 0,0 0 0,0 0 0,0 0 0,0 0 0,0-1 0,-1 1 0,1 0 0,-1 0 0,1 0 0,-1 0 0,-2-3 0,-2 0 0,4 8 0,1-2 0,-4 23 0,2-1 0,0 1 0,3 40 0,0-21 0,-1-21 0,1-1 0,0 1 0,2-1 0,5 22 0,-7-37 0,1 0 0,0 0 0,0 0 0,1 0 0,0 0 0,0-1 0,0 1 0,1-1 0,-1 1 0,1-1 0,1-1 0,-1 1 0,1 0 0,-1-1 0,1 0 0,1 0 0,9 5 0,-11-7 0,0 0 0,0 0 0,0 0 0,1-1 0,-1 1 0,0-1 0,1 0 0,-1-1 0,1 1 0,0-1 0,-1 0 0,1 0 0,-1 0 0,1-1 0,-1 1 0,1-1 0,-1 0 0,1-1 0,-1 1 0,0-1 0,0 1 0,1-1 0,-1-1 0,0 1 0,-1-1 0,1 1 0,0-1 0,-1 0 0,0 0 0,1-1 0,-1 1 0,4-8 0,2-1 0,-1-2 0,0 1 0,-1-1 0,-1 0 0,0 0 0,-1-1 0,0 1 0,3-25 0,-1-11 0,-3-1 0,-2 1 0,-5-62 0,3 107 0,0 0 0,-1 0 0,0 0 0,0 0 0,0 0 0,-1 0 0,1 0 0,-1 0 0,0 1 0,-1-1 0,1 0 0,-1 1 0,-3-4 0,4 6 0,0-1 0,0 1 0,-1 1 0,1-1 0,-1 0 0,1 1 0,-1-1 0,0 1 0,1 0 0,-1 0 0,0 0 0,0 0 0,0 0 0,0 0 0,0 1 0,0 0 0,0 0 0,0-1 0,0 2 0,0-1 0,0 0 0,0 1 0,-4 0 0,6 0 0,-1-1 0,0 1 0,0 0 0,1 0 0,-1 0 0,1 0 0,-1 0 0,1 0 0,-1 0 0,1 1 0,0-1 0,-1 0 0,1 1 0,0-1 0,0 1 0,0-1 0,0 1 0,0 0 0,1-1 0,-1 1 0,0 0 0,1 0 0,-1-1 0,1 4 0,-5 51 0,4-44 0,0 20 0,2 1 0,1-1 0,1 1 0,9 38 0,-9-58 0,1 1 0,0-1 0,1 0 0,0 0 0,1-1 0,1 0 0,0 0 0,0 0 0,2-1 0,-1 0 0,1 0 0,17 14 0,-19-19 0,1-1 0,-1-1 0,1 1 0,0-1 0,1-1 0,-1 1 0,1-1 0,-1-1 0,1 0 0,0 0 0,10 0 0,12 1 0,55-3 0,-78 0 0,-3 0 0,0-1 0,1 1 0,-1-1 0,1 0 0,-1 0 0,0-1 0,0 0 0,0 1 0,0-2 0,0 1 0,0-1 0,0 1 0,-1-1 0,0-1 0,7-5 0,-6 4 0,-1 0 0,0 0 0,0-1 0,-1 1 0,0-1 0,0 0 0,0 0 0,-1 0 0,1 0 0,-1-1 0,-1 1 0,2-12 0,0 2 0,-2-1 0,0 1 0,-1-1 0,-3-30 0,2 40 0,0 1 0,-1-1 0,0 0 0,0 1 0,0-1 0,-1 1 0,0-1 0,0 1 0,-1 0 0,0 0 0,0 1 0,0-1 0,-9-8 0,8 15 0,3 8 0,1 16 0,1-22 0,2 35 0,2 0 0,1 0 0,2-1 0,2 0 0,18 52 0,-26-85 0,1 0 0,-1 0 0,1 0 0,0-1 0,0 1 0,0 0 0,0-1 0,1 0 0,0 0 0,3 4 0,-4-6 0,0 1 0,1-1 0,-1 1 0,0-1 0,1 0 0,0 0 0,-1 0 0,1-1 0,0 1 0,-1 0 0,1-1 0,0 0 0,0 0 0,-1 0 0,6 0 0,-6-1 0,0 1 0,1-1 0,-1 1 0,0-1 0,0 0 0,0 0 0,0 0 0,0 0 0,0-1 0,0 1 0,0 0 0,0-1 0,-1 0 0,1 1 0,0-1 0,-1 0 0,1 0 0,-1 0 0,0 0 0,0 0 0,0 0 0,0 0 0,0 0 0,1-2 0,2-9 0,0-1 0,5-24 0,-8 33 0,15-130 0,0 7 0,-15 122 0,0 1 0,1 0 0,0 0 0,0 1 0,0-1 0,0 0 0,1 1 0,0-1 0,4-4 0,-6 8 0,-1 0 0,1 0 0,0 0 0,0 1 0,0-1 0,0 0 0,0 0 0,0 1 0,0-1 0,0 0 0,0 1 0,0-1 0,0 1 0,1-1 0,-1 1 0,0 0 0,0 0 0,0-1 0,1 1 0,-1 0 0,0 0 0,0 0 0,1 0 0,-1 0 0,0 1 0,0-1 0,0 0 0,1 1 0,-1-1 0,0 0 0,0 1 0,0 0 0,0-1 0,0 1 0,0-1 0,0 1 0,0 0 0,0 0 0,0 0 0,0 0 0,0 0 0,0-1 0,-1 1 0,1 1 0,1 1 0,4 6 0,-1 0 0,1 1 0,-2 0 0,1 0 0,-1 1 0,-1-1 0,0 1 0,0 0 0,0 12 0,9 107 0,-11-107 0,0-2 0,-2-12 0,2 0 0,-1 1 0,1-1 0,1 1 0,0-1 0,5 16 0,-7-25 0,0 1 0,0-1 0,1 1 0,-1-1 0,0 1 0,0-1 0,1 1 0,-1-1 0,0 1 0,1-1 0,-1 0 0,1 1 0,-1-1 0,0 0 0,1 1 0,-1-1 0,1 0 0,-1 1 0,1-1 0,-1 0 0,1 0 0,-1 1 0,1-1 0,-1 0 0,1 0 0,-1 0 0,1 0 0,0 0 0,-1 0 0,1 0 0,-1 0 0,1 0 0,-1 0 0,1 0 0,-1 0 0,1 0 0,-1-1 0,1 1 0,-1 0 0,1 0 0,-1 0 0,1-1 0,-1 1 0,1 0 0,-1-1 0,1 1 0,-1 0 0,1-1 0,-1 1 0,0-1 0,1 1 0,-1-1 0,0 1 0,0-1 0,1 1 0,-1-1 0,0 0 0,19-31 0,-1-21 0,14-68 0,-23 77 0,3 1 0,34-83 0,-27 93 0,-18 32 0,-1 0 0,1 0 0,0 0 0,0 0 0,0 0 0,0 0 0,0 0 0,0 1 0,0-1 0,0 0 0,1 1 0,-1-1 0,0 0 0,0 1 0,1 0 0,-1-1 0,0 1 0,0 0 0,1-1 0,-1 1 0,0 0 0,1 0 0,2 0 0,-3 1 0,0 0 0,0 0 0,0 0 0,0 0 0,0 0 0,0 0 0,0 0 0,0 0 0,0 0 0,0 0 0,-1 0 0,1 1 0,0-1 0,-1 0 0,1 1 0,-1-1 0,0 0 0,1 1 0,-1-1 0,0 0 0,0 1 0,0-1 0,0 3 0,2 4 0,13 82 0,7 130 0,-9-63-5,-12-153-89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7:42.41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157 23 32495,'-2'-2'4,"1"0"-1,0 1 1,-1-1 0,1 1-1,-1-1 1,0 1 0,1-1-1,-1 1 1,0 0 0,0 0 0,0 0-1,0 0 1,0 0 0,0 0-1,0 0 1,0 1 0,0-1-1,-1 1 1,1 0 0,0-1 0,0 1-1,0 0 1,-1 0 0,1 1-1,0-1 1,0 0 0,0 1-1,-1-1 1,1 1 0,0 0-1,0-1 1,0 1 0,0 0 0,0 0-1,0 1 1,1-1 0,-1 0-1,0 1 1,1-1 0,-1 1-1,0-1 1,1 1 0,-2 2 0,-2 3-5,0-1 1,0 1 0,1 0 0,0 0-1,0 0 1,1 1 0,-1-1 0,2 1-1,-1 0 1,-2 14 0,5-18 1,-1 1 1,1-1-1,0 1 1,0-1-1,0 1 0,0-1 1,1 0-1,0 1 1,0-1-1,0 0 0,0 1 1,1-1-1,0 0 1,0 0-1,0 0 0,0 0 1,5 6-1,-3-6 1,1 0 0,0-1 0,-1 1 0,1-1-1,0 0 1,1 0 0,-1 0 0,0-1 0,1 0-1,0 0 1,-1 0 0,1-1 0,6 1 0,-2 0 1,0 0 1,0-1-1,1 0 1,-1 0-1,0-1 1,0-1-1,11-1 1,-18 1-3,0 1 0,-1-1 0,1 0 0,0 0 0,-1 0 0,1 0 1,0-1-1,-1 1 0,0-1 0,1 0 0,-1 1 0,0-1 0,0 0 0,0 0 0,0 0 1,0-1-1,0 1 0,-1 0 0,1-1 0,-1 1 0,1-1 0,-1 1 0,0-1 0,0 0 0,0 0 1,-1 1-1,1-1 0,-1 0 0,1-4 0,0 1-1,-1 0 0,1 0 0,-1 0 0,-1 0 0,1 0 0,-1 1 0,0-1 0,0 0 0,-1 0 0,1 1 0,-1-1 0,-1 1 0,1-1 0,-1 1 0,0 0 0,0 0 0,0 0 0,-1 0 0,0 1 0,0-1 0,0 1 0,0 0 0,-1 0 0,1 1 0,-1-1 0,0 1 0,0 0 0,0 0 0,-1 1 0,1 0 0,-1 0 0,1 0 0,-1 0 0,-8 0 0,5 0 2,-1 0-1,0 1 1,-1 1 0,1-1-1,0 2 1,-16 2 0,22-3-31,1 1 1,-1 0-1,1 0 1,-1 0-1,1 0 1,0 1 0,-1 0-1,1-1 1,0 1-1,0 0 1,0 1 0,0-1-1,0 0 1,1 1-1,-1 0 1,1-1-1,0 1 1,-1 0 0,1 0-1,1 0 1,-3 4-1,-5 27-1886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7:42.74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5 1 27693,'14'0'4754,"17"0"-4594,10 27-64,4 22-64,-4 12 0,-6 5-32,-8 12 0,-8 7 0,-9 4 0,-8 0 0,-2-6 0,-12-5 0,-23-6 0,-7-5 0,-1-8 0,-4-7-32,0-15-240,3-15-2337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7:43.66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19 32255,'2'-18'475,"0"571"-438,-2-543-37,-1 1 0,1 0 0,0 0 0,1-1 0,0 1 0,0 0 0,1-1 0,1 1 0,0-1 0,8 20 0,-11-29 0,1-1 0,0 1 0,-1 0 0,1-1 0,0 1 0,-1-1 0,1 1 0,0-1 0,0 1 0,0-1 0,-1 0 0,1 1 0,0-1 0,0 0 0,0 0 0,0 1 0,0-1 0,0 0 0,-1 0 0,1 0 0,0 0 0,0 0 0,0 0 0,0-1 0,0 1 0,0 0 0,-1 0 0,1-1 0,0 1 0,0 0 0,0-1 0,1 0 0,0 0 0,0 0-1,1 0 1,-1-1-1,0 1 1,0-1-1,0 0 0,0 1 1,0-1-1,2-3 1,-2 1-119,0 0 0,0 0 0,0 0 0,-1 0 0,0 0 0,1 0 0,-1-1 0,-1 1 0,1-9 0,0-5-4305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7:44.12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6 31150,'4'0'336,"23"0"97,14 0-97,13 0-160,12 0-48,8 0-48,0 0-48,-6 0-16,-11 0-16,-14-3 0,-16 1 0,-15 2-16,-22 0-8884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7:44.53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272 40 32559,'8'-33'131,"-8"32"-130,0 1 0,0 0 0,0 0 0,0 0 0,0-1 0,0 1 0,0 0 0,0 0 0,0 0 0,0-1 0,0 1 0,0 0 0,-1 0 0,1 0 0,0 0 0,0-1 0,0 1 0,0 0 0,0 0 0,0 0 0,0 0 0,0-1 0,-1 1 0,1 0 0,0 0 0,0 0 0,0 0 0,0 0 0,-1 0 0,1-1 0,0 1 0,0 0 0,0 0 0,0 0 0,-1 0 0,1 0 0,0 0 1,0 0-1,0 0 0,-1 0 0,1 0 0,0 0 0,0 0 0,0 0 0,0 0 0,-1 0 0,1 0 0,0 0 0,0 0 0,0 0 0,-1 0 0,1 1 0,0-1 0,0 0 0,0 0 0,0 0 0,-1 0 0,1 0 0,0 0 0,0 0 0,0 1 0,0-1 0,0 0 0,-1 0 0,0 1 5,-7 3-6,1 0 1,-1 1-1,1 0 1,0 0-1,0 0 1,0 1-1,1 0 1,0 1-1,0-1 1,1 1-1,-7 11 0,-8 12 0,-21 49 0,17-25 0,3 1 0,3 1 0,2 0 0,2 1 0,3 1 0,3 0 0,2 1 0,2 74 0,4-117 0,0 0 0,2 0 0,0 0 0,0 0 0,2 0 0,8 24 0,-8-30 0,1 1-1,1-1 1,-1-1-1,1 1 1,1-1-1,0 0 1,0 0-1,1-1 1,0 0-1,10 8 1,-9-9-32,0 0 0,1-1 0,-1 0 0,1-1 0,0 0 0,0 0 0,1-1 0,18 5 0,28-3-892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7:45.03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94 31775,'44'-28'500,"2"0"-204,-44 26-284,1 1 0,-1-1 0,0 0 0,0-1 0,0 1 0,0 0-1,0-1 1,-1 1 0,1-1 0,-1 1 0,1-1 0,-1 0 0,2-5 0,-6 43 2,4 52 1,1-18-15,-2-7 0,-1 16 0,12 99 0,-7-118 0,-7-58 0,0 0-1,0-1 1,0 1 0,-1-1 0,1 1-1,0-1 1,-1 0 0,-4-1-1,6 1-1,-35-3-24,24 1 25,23 1 1,22 1-69,2 1-264,0-2 0,34-5 1,-36-1-3723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7:45.36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4 6 32575,'0'-6'192,"-2"12"-192,2 10 0,0 1 0,-2-4 0,2-6-48,0-5 16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7:16.7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32335,'4'-8'240,"21"5"-176,12 1-48,4 2-16,4 0 0,0 0-64,-4 0-1201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7:48.08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45 35 32047,'-1'-34'669,"-4"61"-620,-1 7-47,-9 97-2,0 188 0,15-285 0,-1 3 0,-1-1 0,5 39 0,-3-73 0,1 0 0,-1-1 0,0 1 0,1-1 0,0 1 0,-1-1 0,1 0 0,0 1 0,0-1 0,0 0 0,0 1 0,0-1 0,0 0 0,0 0 0,0 0 0,0 0 0,0 0 0,1 0 0,-1 0 0,0 0 0,1 0 0,-1-1 0,1 1 0,-1-1 0,1 1 0,-1-1 0,1 1 0,2-1 0,6 2 0,-1-1 0,1-1 0,15 0 0,-12-1 0,42 2-16,69 8 0,-117-8 16,-4 0 0,1-1 0,0 1 0,1-1 0,-1 0 0,0 0 0,0 0 0,0 0 0,6-2 0,-9 0 0,0 0 0,0 0 0,0 0 1,-1 0-1,1 0 0,-1 0 0,1 0 0,-1 0 0,0 0 0,0 0 0,0-4 1,1 1 2,3-111 25,0 0-29,-3 100 1,2 1 0,0 0 0,1 1 0,0-1 0,10-22 0,-11 31-1,0 1-1,0 0 1,0 0 0,1 0-1,-1 0 1,1 1-1,1-1 1,-1 1 0,0 0-1,1 0 1,0 1 0,0-1-1,0 1 1,1 0 0,-1 0-1,0 1 1,11-4-1,1 2 1,0 1-1,0 0 1,0 1-1,33 1 1,-50 1 1,0 0 0,0 0 1,0 0-1,0 0 0,0-1 0,0 1 1,0 0-1,0 0 0,0 0 0,0 0 1,0 0-1,0-1 0,0 1 0,0 0 1,0 0-1,0 0 0,0 0 0,0 0 1,0 0-1,0-1 0,0 1 0,0 0 1,0 0-1,0 0 0,0 0 0,0 0 1,0 0-1,1 0 0,-1 0 0,0-1 1,0 1-1,0 0 0,0 0 0,0 0 1,0 0-1,0 0 0,0 0 0,1 0 1,-1 0-1,0 0 0,0 0 0,0 0 1,0 0-1,0 0 0,1 0 0,-12-5 16,0 2-16,-1 1 1,0 1 0,1 0 0,-1 1 0,0 0 0,-14 2-1,21-1 0,0 0 0,0 0 0,0 0 0,0 1 0,0 0 0,0 0 0,0 0 0,0 1 0,1-1 0,-1 1 0,1 0 0,0 1 0,0-1 0,0 1 0,0-1 0,-3 6 0,1 1 0,0 0 0,0 0 0,1 0 0,0 1 0,1-1 0,0 1 0,1 0 0,0 0 0,-2 16 0,2 2 0,1 1 0,2 42 0,1-65 0,-1 0 0,1-1 0,0 1 0,0 0 0,1-1 0,0 0 0,0 1 0,1-1 0,0 0 0,0 0 0,0 0 0,1-1 0,-1 1 0,1-1 0,1 0 0,-1 0 0,1 0 0,0 0 0,0-1 0,0 0 0,0 0 0,8 4 0,0-2 0,0 0 0,0-1 0,0-1 0,1 0 0,-1 0 0,1-1 0,0-1 0,0-1 0,24 1 0,-37-2 0,15 0 0,0 0 0,-1-1 0,1 0 0,0-2 0,21-5 0,-32 7 0,-1-1 0,1 0 0,-1 0 0,0 0 0,0-1 0,0 1 0,-1-1 0,1 0 0,-1 0 0,1 0 0,-1-1 0,0 1 0,0-1 0,0 0 0,-1 0 0,1 0 0,-1 0 0,0 0 0,0 0 0,0-1 0,-1 1 0,0-1 0,2-6 0,-1-3 0,1-1 0,-2 0 0,0 1 0,0-1 0,-2 0 0,0 0 0,0 0 0,-1 1 0,-1-1 0,-1 1 0,0 0 0,-12-27 0,13 33 0,-2 1 0,1-1 0,-1 1 0,0 0 0,0 1 0,0-1 0,-1 1 0,0 0 0,-1 0 0,1 1 0,-1 0 0,0 0 0,0 1 0,-1-1 0,0 2 0,1-1 0,-1 1 0,0 0 0,0 1 0,-1 0 0,1 0 0,0 1 0,-15-1 0,15 1 0,0 1 0,0 0 0,0 1 0,1-1 0,-13 4 0,17-3 0,1 0 0,-1 0 0,1 0 0,-1 0 0,1 1 0,0-1 0,0 1 0,0-1 0,-1 1 0,2 0 0,-1 0 0,0 0 0,0 0 0,0 0 0,1 0 0,-1 0 0,1 1 0,0-1 0,-2 4 0,1 1 0,-1-1-1,1 1 1,0 0-1,0 0 1,1 1 0,0-1-1,0 0 1,1 0-1,0 0 1,0 1-1,0-1 1,1 0 0,0 0-1,5 14 1,-3-12-2,1-1 1,0 0-1,1 0 0,-1 0 1,2-1-1,-1 1 1,1-1-1,0 0 1,0-1-1,13 11 0,-4-6 2,1-1-1,0 0 0,0-1 1,1-1-1,0 0 0,1-1 0,0-1 1,0-1-1,0-1 0,0 0 1,21 1-1,-36-5 0,11 2 4,1-1 0,0-1-1,0 0 1,0-1 0,15-3-1,-26 3-1,-1 0 0,1 0-1,0 0 1,-1-1 0,1 0-1,-1 0 1,1 0 0,-1 0 0,0 0-1,0 0 1,0-1 0,0 0-1,0 1 1,-1-1 0,1 0-1,-1 0 1,0-1 0,0 1 0,0 0-1,0-1 1,0 1 0,-1-1-1,2-7 1,3-18-1,-2 0 0,0 0 0,-3-1 0,-3-55 0,1 36 0,0 16 0,-2 0 0,-1 1 0,-16-61 0,20 93 0,0-1 0,0 1 0,0-1 0,0 1 0,0-1 0,0 0 0,-1 1 0,1-1 0,0 1 0,0-1 0,-1 1 0,1-1 0,0 1 0,0-1 0,-1 1 0,1-1 0,0 1 0,-1 0 0,1-1 0,-1 1 0,1-1 0,-1 1 0,1 0 0,-1-1 0,-4 17-5,0 53 8,4 79 1,2-66-6,-1-53 2,2 1 0,8 46 0,-7-62 0,0-1 0,1-1 0,0 1 0,1 0 0,0-1 0,1 0 0,1 0 0,8 12 0,-12-21 0,-1 0 0,1 0 0,0 0 0,0 0 0,1 0 0,-1 0 0,0-1 0,1 0 0,-1 0 0,1 0 0,0 0 0,0 0 0,0-1 0,0 0 0,0 1 0,0-1 0,0-1 0,0 1 0,0-1 0,0 0 0,1 0 0,-1 0 0,0 0 0,0-1 0,0 1 0,0-1 0,0 0 0,0 0 0,0-1 0,0 1 0,0-1 0,0 0 0,0 0 0,-1 0 0,1-1 0,5-4 0,-1-4 0,0 0 0,-1 0 0,0-1 0,-1 0 0,0 0 0,-1-1 0,0 1 0,-1-1 0,4-21 0,0-7 0,3-76 0,-11 107 0,4-51 0,-3 0 0,-10-98 0,8 154 0,-8-37 0,9 39 0,0 1 0,-1 0 0,0 0 0,1 0 0,-1 0 0,0 0 0,0 0 0,0 1 0,0-1 0,0 0 0,-1 0 0,1 1 0,-1-1 0,1 1 0,-3-3 0,4 4 0,-1 0 0,1 0 0,-1-1 0,1 1 0,-1 0 0,1 0 0,-1 0 0,1 0 0,-1 0 0,1 0 0,-1 0 0,1 0 0,-1 0 0,1 0 0,-1 0 0,1 0 0,-1 0 0,1 0 0,-1 0 0,1 0 0,-1 0 0,1 1 0,-1-1 0,1 0 0,-1 0 0,1 1 0,-1-1 0,1 0 0,0 1 0,-1-1 0,1 0 0,-1 1 0,1-1 0,0 1 0,0-1 0,-1 1 0,1-1 0,-1 1 0,-4 23 0,0 25 0,3 1 0,2-1 0,1 0 0,14 75 0,-12-103 0,23 104 0,-22-111 0,1 1 0,0-1 0,1 0 0,0 0 0,1 0 0,10 14 0,-13-23 0,0-1 0,0 0 0,0 0 0,0 0 0,1 0 0,-1 0 0,1-1 0,0 0 0,0 0 0,0 0 0,1-1 0,-1 0 0,11 3 0,-5-2 0,1-1 0,0-1 0,-1 0 0,1 0 0,20-3 0,-28 2 0,0-1 0,0 0 0,0-1 0,0 1 0,0-1 0,0 0 0,-1 1 0,1-2 0,-1 1 0,1 0 0,-1-1 0,0 1 0,0-1 0,0 0 0,0 0 0,0 0 0,-1-1 0,0 1 0,1-1 0,-1 1 0,0-1 0,-1 0 0,1 0 0,-1 0 0,2-5 0,2-9 0,-1 0 0,0 0 0,-1 0 0,0-25 0,-1 19 0,0-4 0,-1-1 0,-1 0 0,-1 0 0,-2 0 0,-6-29 0,8 54 0,0-1 0,-1 1 0,0 0 0,1 0 0,-2 0 0,1 0 0,-4-4 0,6 7 0,-1 0 0,0 0 0,1 1 0,-1-1 0,0 0 0,0 1 0,0-1 0,1 0 0,-1 1 0,0-1 0,0 1 0,0-1 0,0 1 0,0 0 0,0-1 0,0 1 0,0 0 0,0 0 0,0 0 0,0 0 0,0-1 0,0 1 0,0 1 0,0-1 0,0 0 0,0 0 0,0 0 0,0 0 0,0 1 0,0-1 0,0 0 0,0 1 0,0-1 0,0 1 0,-1 1 0,0-1 0,1 1 0,-1 0 0,0 0 0,1 0 0,0 0 0,-1 0 0,1 0 0,0 0 0,0 0 0,0 1 0,0-1 0,1 0 0,-1 1 0,1-1 0,-1 1 0,1 3 0,-1 46 0,1-36 0,0 9 0,1 0 0,1 0 0,1 0 0,9 37 0,-10-54 0,1 0 0,0 0 0,0 0 0,1 0 0,0-1 0,0 1 0,1-1 0,-1 0 0,2 0 0,-1-1 0,1 0 0,0 0 0,0 0 0,1 0 0,0-1 0,0 0 0,9 4 0,-9-5 0,1-1 0,0 0 0,-1 0 0,1-1 0,0 0 0,0-1 0,1 1 0,-1-2 0,0 1 0,0-1 0,0 0 0,1-1 0,10-2 0,-17 2 0,0 1 0,-1-1 0,1 0 0,0 0 0,0-1 0,-1 1 0,1 0 0,-1-1 0,0 1 0,1-1 0,-1 1 0,0-1 0,0 1 0,0-1 0,0 0 0,0 0 0,0 1 0,0-1 0,0 0 0,0-4 0,6-44 0,-6 42 0,1-116 0,-4 93-1,2 0 0,1-1 0,2 1 0,11-54 0,-14 83 0,1 0 0,0 0 0,0 0 0,0 0 0,0 0 0,0 0 0,1 0 0,-1 0 1,0 0-1,1 0 0,0 1 0,-1-1 0,1 1 0,0-1 0,0 1 0,0 0 0,0-1 0,0 1 0,0 0 1,0 0-1,0 1 0,0-1 0,1 0 0,-1 1 0,0-1 0,1 1 0,2 0 0,-2 0 0,0 0 1,0 0-1,0 0 0,0 0 0,0 1 0,0-1 0,0 1 0,0 0 1,0 0-1,0 0 0,0 0 0,0 1 0,-1-1 0,1 1 0,0 0 0,-1 0 1,1 0-1,-1 0 0,3 3 0,0 2 1,-1 1 0,1 0 0,-2 0 0,1 0 0,-1 0 0,0 0 0,-1 1 0,0-1 0,0 1-1,-1-1 1,0 1 0,-1 0 0,0 11 0,-1-1 1,-1-1-1,0 1 1,-2-1 0,0 0-1,-8 22 1,8-29 1,1 0 1,0 0 0,0 1-1,0 11 1,2-20-3,1-1 0,0 1 0,0 0 0,0-1 0,0 1 0,0-1 0,0 1 0,1-1 0,-1 1 0,1-1 0,0 0 0,0 1 0,0-1 0,0 0 0,0 1 0,0-1 0,1 0 0,-1 0 0,1 0 0,-1 0 0,1 0 0,0 0 0,0-1 0,2 3 0,6 0 0,0 0 1,0 0-1,1-1 1,-1 0-1,1-1 0,0 0 1,0-1-1,0 0 0,0 0 1,0-2-1,0 1 1,0-1-1,14-3 0,-21 2 2,0 0-1,0 0 1,-1-1-1,1 1 0,-1-1 1,1 1-1,-1-1 1,0 0-1,0 0 1,0-1-1,0 1 0,-1-1 1,1 1-1,-1-1 1,0 0-1,0 0 0,0 0 1,-1 0-1,2-4 1,3-11-3,-1-1 1,5-34-1,-3-18 1,-3-95 0,-4 131 0,-9 100 0,9-41 0,1 0 0,6 34 0,-6-52 0,0 1 0,0-1 0,0 1 0,1-1 0,0 0 0,0 0 0,1 0 0,-1 0 0,1 0 0,0 0 0,1-1 0,-1 0 0,1 1 0,-1-1 0,1 0 0,7 4 0,-9-7 0,-1 0 0,1 0 0,0 0 0,0 0 0,-1 0 0,1-1 0,0 1 0,0-1 0,0 1 0,0-1 0,0 0 0,0 0 0,-1 0 0,1 0 0,0 0 0,0 0 0,0-1 0,0 1 0,0-1 0,0 1 0,0-1 0,-1 1 0,1-1 0,0 0 0,0 0 0,-1 0 0,1 0 0,-1 0 0,1-1 0,-1 1 0,1 0 0,-1-1 0,2-2 0,3-4 0,0 0 0,-1 0 0,0 0 0,-1 0 0,6-14 0,10-35 0,21-101 0,-24 88 0,-17 130 0,-50 231 0,28-184 0,-12 140 0,32-109 0,-3 48 0,2-164 0,0 0 0,-1 1 0,-2-1 0,0-1 0,-1 1 0,-11 21 0,12-31 0,0-1 0,-1 0 0,0 0 0,-1-1 0,-9 10 0,13-16 0,1 0 0,-1-1 0,0 1 0,0-1 0,0 0 0,-1 0 0,1-1 0,-1 1 0,0-1 0,1 0 0,-1 0 0,0-1 0,0 1 0,0-1 0,-7 1 0,10-2 0,0-1 0,0 1 0,0 0 0,0-1 0,0 1 0,0-1 0,0 1 0,0-1 0,1 0 0,-1 0 0,0 0 0,0 0 0,1 0 0,-1 0 0,1-1 0,-1 1 0,1 0 0,0-1 0,-1 1 0,1-1 0,0 1 0,0-1 0,-2-3 0,-2-5 0,0 0 0,1 0 0,-3-13 0,2 9 0,-10-28 0,3 0 0,-13-72 0,23 99 0,0-1 0,1 1 0,1 0 0,1 0 0,0-1 0,0 1 0,2 0 0,0 0 0,0 0 0,2 1 0,8-20 0,-3 13 0,2 1 0,0 1 0,1 0 0,1 1 0,1 0 0,1 1 0,0 1 0,1 0 0,1 1 0,0 1 0,1 1 0,31-17 0,-4 8 0,0 3 0,1 1 0,0 2 0,85-15 0,-123 27-18,-19-3-263,-16 1-460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7:48.63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21 1 28653,'-21'0'3761,"27"1"-3118,38 0-965,405-1-524,-434 0-1205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7:49.234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11 26 30014,'-1'-1'101,"0"1"0,0-1 0,1 1 0,-1-1 0,0 0 0,1 1 1,-1-1-1,0 0 0,1 0 0,-1 1 0,1-1 0,-1 0 0,1 0 0,0 0 0,-1 0 1,1 1-1,0-1 0,0 0 0,-1 0 0,1 0 0,0 0 0,0 0 0,0 0 0,0-1 1,1 1-82,0 1 1,0-1 0,0 1-1,-1-1 1,1 1 0,0 0 0,0 0-1,0-1 1,0 1 0,0 0-1,0 0 1,0 0 0,-1 0 0,1 0-1,0 0 1,0 0 0,0 0-1,0 0 1,1 1 0,7 1-64,-1 0 0,0 0 0,0 1-1,14 6 1,-11-1 46,0 0-1,0 1 1,-1 0-1,0 1 0,0 0 1,-1 0-1,-1 1 1,0 0-1,0 1 0,-1 0 1,9 20-1,-1 3-3,-2 2 1,18 73-1,-17-39 1,-4 1 0,-2 0 0,-4 1 0,-7 103 0,-1-145-4,-1 1 0,-1-1 0,-1 0 0,-2 0 0,-2 0 0,0-2 0,-2 1 0,-1-2 0,-1 0 0,-2 0 0,-23 29 0,22-38-946,6-13-3366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7:50.18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0 32047,'248'6'720,"-204"-5"-720,-26 0 0,0-1 0,0 0 0,1-1 0,24-5 0,-55 5-157,-12 1-182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7:50.80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94 229 31983,'53'-228'784,"-55"244"-784,1 0 0,1 0 0,1 21 0,1 11 0,-2 628 0,0-675 0,0 0 0,-1 1 0,1-1 0,0 0 0,-1 0 0,1 1 0,-1-1 0,0 0 0,1 0 0,-1 0 0,0 0 0,0 0 0,0 0 0,1 0 0,-1 0 0,0 0 0,0 0 0,-1 0 0,1-1 0,0 1 0,0 0 0,0-1 0,0 1 0,-1-1 0,1 1 0,0-1 0,0 1 0,-1-1 0,1 0 0,0 0 0,-1 0 0,1 0 0,-2 0 0,-56 0 0,39-1 0,-15-1 0,58 3 0,40-2 0,-8-1 0,66 2-219,-114 0-394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7:51.14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29 1 32655,'-5'16'97,"-1"5"-93,0 0 0,2 1-1,-4 34 1,9-56-4,-1 1 0,0-1 0,1 1 0,-1-1 0,1 0 0,-1 1 0,1-1 0,0 0 0,-1 0 0,1 1 0,-1-1 0,1 0 0,-1 0 0,1 0 0,0 0 0,-1 0 0,1 0 0,-1 0 0,1 0 0,0 0 0,-1 0 0,1 0 0,-1 0 0,1 0 0,0 0 0,-1-1 0,1 1 0,-1 0 0,2-1 0,19-8 0,-18 6-70,-1 0-1,1-1 1,-1 1-1,0-1 1,0 0 0,0 1-1,0-1 1,-1 0-1,1 0 1,-1 0 0,0-1-1,0 1 1,-1 0-1,1 0 1,-1 0 0,0-1-1,0-5 1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7:51.797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178 11 32111,'1'0'11,"-1"-1"1,0 1-1,0 0 0,0 0 1,0 0-1,0-1 1,0 1-1,0 0 1,0 0-1,0 0 0,0 0 1,0-1-1,0 1 1,-1 0-1,1 0 1,0 0-1,0 0 0,0-1 1,0 1-1,0 0 1,0 0-1,0 0 1,0 0-1,0 0 0,-1-1 1,1 1-1,0 0 1,0 0-1,0 0 1,0 0-1,0 0 0,-1 0 1,1 0-1,0 0 1,0-1-1,0 1 1,-1 0-1,1 0 0,0 0 1,0 0-1,0 0 1,0 0-1,-1 0 1,1 0-1,0 0 0,0 0 1,0 0-1,0 0 1,-1 0-1,1 0 1,0 1-1,0-1 0,-1 0 1,-22-3 85,-25 1-155,27 2 58,15-1 0,0 1 0,1 0 0,-1 0 0,0 1 0,0-1 0,1 1 0,-10 3 0,13-3 0,0 0 0,1 0 0,-1 0 0,1 1 0,-1-1 0,1 0 0,-1 1 0,1-1 0,0 1 0,0-1 0,0 1 0,0 0 0,0 0 0,0-1 0,0 1 0,0 0 0,1 0 0,-1 0 0,1 0 0,-1 0 0,1 0 0,0 0 0,0 0 0,0 0 0,0 0 0,1 3 0,-2 69 0,2 81 0,-1-154 0,0 1 0,0-1 0,0 1 0,0-1 0,0 1 0,1-1 0,-1 1 0,0-1 0,1 0 0,-1 1 0,1-1 0,0 1 0,-1-1 0,1 0 0,0 0 0,0 1 0,0-1 0,0 0 0,0 0 0,0 0 0,0 0 0,2 1 0,0-1 0,-1 0 0,0-1 0,0 1 0,1-1 0,-1 1 0,1-1 0,-1 0 0,0 0 0,1 0 0,-1-1 0,0 1 0,1-1 0,3 0 0,4-2 0,-1-1 0,-1 0 0,1 0 0,12-8 0,-14 7 0,2 1 0,-1-1 0,0 1 0,1 1 0,17-6 0,-21 8 0,0 1 0,0-1 0,-1 1 0,1-1 0,0 1 0,0 1 0,0-1 0,-1 1 0,8 1 0,-10-1 0,0 0 0,0 0 0,0 0 0,0 0 0,0 0 0,0 0 0,-1 1 0,1-1 0,0 1 0,-1-1 0,1 1 0,-1 0 0,1-1 0,-1 1 0,0 0 0,0 0 0,0 0 0,0 0 0,0 0 0,0 0 0,0 4 0,2 2 0,-1 1 0,0 0 0,-1 0 0,0 0 0,0 0 0,-1 0 0,0-1 0,0 1 0,-1 0 0,-1 0 0,1 0 0,-1 0 0,-1 0 0,1-1 0,-2 0 0,1 1 0,-1-1 0,0 0 0,-1-1 0,0 1 0,0-1 0,-1 0 0,0 0 0,0 0 0,0-1 0,-8 6 0,7-6 0,0 1-1,-1-1 1,0-1-1,0 0 1,0 0 0,-1 0-1,0-1 1,1 0 0,-2-1-1,1 0 1,0 0-1,0-1 1,-15 1 0,23-3-32,0 0 1,1 0-1,-1-1 1,0 1-1,1-1 1,-1 1-1,1-1 0,-1 1 1,1-1-1,-1 1 1,1-1-1,-1 1 1,1-1-1,0 1 1,-1-1-1,1 0 1,0 1-1,-1-1 1,1 0-1,0 1 1,0-1-1,0 0 1,-1 0-1,1 1 1,0-1-1,0 0 0,0 1 1,0-1-1,0 0 1,1 0-1,-1 0 1,0-2-609,-1-23-6702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7:52.35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15 5 32143,'0'-4'585,"9"3"-492,14 4-147,-7 5 54,-1 0 0,0 1 0,-1 0 0,0 2 0,22 19 0,-3-3 0,198 171 0,-230-197 0,0 0 0,0 0 0,0 0 0,0 0 0,0 0 0,0 0 0,0 0 0,0 1 0,-1-1 0,1 0 0,0 1 0,-1-1 0,1 0 0,-1 1 0,0-1 0,1 1 0,-1-1 0,0 1 0,0-1 0,0 0 0,0 1 0,0-1 0,0 1 0,0-1 0,0 1 0,-1-1 0,1 1 0,-1-1 0,1 0 0,-1 1 0,1-1 0,-1 0 0,0 1 0,0-1 0,1 0 0,-1 0 0,0 0 0,0 0 0,0 0 0,-2 2 0,-5 4 0,0-1 0,-1 0 0,0 0 0,-15 7 0,14-8 0,-60 32 0,22-13 0,1 1 0,2 3 0,-67 53 0,108-77-4,0-1 0,0 1 0,0 0 0,1 1 0,-6 6 0,6-4-116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7:53.42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280 154 31662,'-1'-9'142,"1"-1"0,-2 1-1,1-1 1,-1 1 0,-1 0-1,-6-16 1,7 21-137,-1-1 0,0 1 1,0 0-1,0 0 0,-1 0 0,1 1 1,-1-1-1,0 1 0,0 0 0,0 0 0,0 0 1,0 0-1,-1 1 0,-6-3 0,3 2-2,-1-1 0,1 2 0,-1-1 0,0 1 0,0 0 0,-11 0-1,17 2-1,-1 0 0,0 0 0,0 0 0,0 0-1,1 0 1,-1 1 0,0 0 0,1 0 0,-1 0 0,0 0-1,1 1 1,-1-1 0,1 1 0,0 0 0,-1 0-1,1 0 1,-4 4 0,1 1-1,0 1 0,1-1 0,0 1 0,0 0 0,1 0 0,0 0 0,0 1 0,1-1 0,0 1 0,0 0 0,-1 11 0,0 8 0,1 0 0,1 39 0,2-56 0,1-1 0,0 1 0,1-1 0,0 0 0,0 1 0,1-1 0,0 0 0,1 0 0,0-1 0,1 1 0,0-1 0,0 0 0,1 0 0,0 0 0,1-1 0,0 0 0,0 0 0,1-1 0,0 0 0,0 0 0,0-1 0,1 0 0,0-1 0,0 0 0,1 0 0,-1-1 0,1 0 0,0 0 0,0-1 0,0-1 0,12 2 0,-11-2 0,0-1 0,0 0 0,-1-1 0,1-1 0,0 1 0,0-2 0,16-3 0,-23 4 0,0-1 0,0 1 0,0-1 0,-1 0 0,1 0 0,0 0 0,-1 0 0,0-1 0,1 1 0,-1-1 0,0 0 0,0 0 0,-1 0 0,1-1 0,-1 1 0,1-1 0,-1 1 0,0-1 0,0 0 0,-1 1 0,1-1 0,1-8 0,0-3 0,0-1 0,-1 0 0,0 0 0,-2 0 0,0 0 0,-1 0 0,0 0 0,-1 0 0,-8-29 0,3 23 0,-1-1 0,-1 1 0,0 0 0,-2 1 0,-25-38 0,32 54 0,0 0 0,1 1 0,-1-1 0,-1 1 0,1 0 0,-1 0 1,0 1-1,-5-4 0,8 6-1,1 0 1,-1 0 0,0 0 0,1 1-1,-1-1 1,0 1 0,1-1 0,-1 1-1,0-1 1,0 1 0,1 0-1,-1 0 1,0 0 0,0 0 0,0 0-1,1 0 1,-1 1 0,0-1 0,0 1-1,1-1 1,-1 1 0,0-1-1,1 1 1,-1 0 0,1 0 0,-1 0-1,1 0 1,-1 0 0,1 0 0,0 0-1,-3 3 1,-15 31-72,-1 13-136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8:00.0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780 85 25660,'0'-1'356,"-1"-1"-1,1 1 1,0-1 0,-1 0 0,1 1 0,0-1-1,-1 1 1,0-1 0,1 1 0,-1 0 0,0-1-1,0 1 1,0-1 0,0 1 0,-1-1 0,-23-17 925,-35-5-1616,58 23 486,-21-4-127,-1 1 1,1 0 0,-1 2 0,1 1-1,-1 1 1,-31 4 0,40-2-19,0 1 0,0 0 0,1 1 1,-1 1-1,1 0 0,0 1 0,1 1 0,-19 11 0,-4 5 0,-54 47 0,72-54-5,1 1 0,0 1 1,2 0-1,0 1 1,1 1-1,1 0 0,1 1 1,0 0-1,2 1 1,1 0-1,-12 41 0,9-13 2,2 1-1,3 1 1,2-1-1,1 72 1,2 11 1,7 170 8,-4-290-12,1 1 0,1-1 0,0 0 0,1 0 0,1 0 0,0-1 0,0 1 0,2-1 0,-1-1 0,13 17 0,-8-14 0,1-1 0,1 0 0,1-1 0,0-1 0,0 0 0,1-1 0,25 15 0,-3-4 0,0-1 0,1-2 0,2-1 0,0-2 0,0-2 0,1-2 0,75 13 0,574-3 0,-658-24 0,0-1 0,0-1 0,0-2 0,59-19 0,-41 7 0,-1-3 0,56-31 0,-82 39 0,-1 0-1,-1-2 1,0-1 0,-1 0 0,-1-2-1,0 0 1,-1-1 0,-2 0 0,20-30-1,-23 29 4,-2-1 1,0 0-1,-2-1 0,0 0 0,-2 0 0,0-1 0,-1 0 1,-2 0-1,0 0 0,1-35 0,-4 26-3,0-1 0,-2 1 0,-2 0 0,-1-1 0,-1 2 0,-17-57 0,8 49 0,-1 1 0,-3 1 0,0 1 0,-3 1 0,0 0 0,-3 2 0,0 0 0,-3 2 0,0 1 0,-2 1 0,-1 1 0,-53-38 0,46 41 0,0 1 0,-2 2 0,0 1 0,-2 3 0,0 1 0,-1 1 0,-71-15 0,61 20-10,-1 1 0,0 3-1,-1 2 1,1 3 0,-64 5 0,86 3-153,0 3-333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7:17.1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106 103 30558,'5'-8'92,"1"1"0,0-1 0,0 1 0,0 0 0,1 0 0,0 1 0,1 0 0,0 0 0,-1 1 0,2 0 0,-1 0 0,0 1 1,1 0-1,0 0 0,0 1 0,0 1 0,1-1 0,-1 1 0,0 1 0,1 0 0,-1 0 0,1 1 0,13 1 0,-21-1-92,0 0 0,-1 1 0,1-1 0,0 0 0,0 1 0,0 0 0,-1-1 0,1 1 0,0 0 0,-1 0 0,1 0 0,0 0 0,-1 0 0,1 0 0,-1 1 0,0-1 0,1 0 0,-1 1 0,0-1 0,0 1 0,0 0 0,0-1 0,0 1 0,0 0 0,-1-1 0,1 1 0,0 0 0,-1 0 0,1 2 0,1 7 0,0 0 0,-1-1 0,0 23 0,-1-29 0,-1 7 0,-1 0 0,0 0 0,0-1 0,-1 1 0,0 0 0,-1-1 0,0 0 0,-1 0 0,0 0 0,0-1 0,-1 0 0,0 0 0,-1 0 0,0-1 0,-14 14 0,-10 7 0,-2-2 0,-60 40 0,-25 5 0,196-145 0,-68 65 0,-1 1 0,1 1 0,0-1 0,1 2 0,-1-1 0,1 2 0,0-1 0,1 1 0,-1 1 0,1 0 0,-1 1 0,1 0 0,0 1 0,19 0 0,-26 2 0,1 1-1,-1-1 1,1 1-1,-1 1 1,1-1-1,-1 1 1,0 0 0,0 0-1,-1 0 1,1 1-1,-1 0 1,1 0-1,-1 0 1,4 5 0,21 17-26,-21-20-66,0 0 0,0 0 0,1-1 0,0-1 1,0 0-1,0 0 0,0 0 0,19 3 0,-4-5-1210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8:01.3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 1400 31342,'-6'7'185,"5"-6"-102,0 1-1,0-1 0,0 0 1,0 1-1,0-1 1,0 1-1,1-1 1,-1 1-1,0-1 1,1 1-1,-1 0 1,1-1-1,-1 4 1,1-5-49,4-6 12,48-116-44,55-196 1,-39 104-3,-6 40 0,114-220 0,-174 389 0,42-88 0,-39 82 0,-1-1 0,-1 0 0,0 1 0,-1-1 0,0 0 0,1-17 0,-14 27 0,-10 2 0,-1 1 0,1 1 0,-1 1 0,1 0 0,0 2 0,-23 7 0,19-4 0,16-5 0,0-1 0,0 1 0,0 1 0,1 0 0,-1 0 0,1 0 0,-12 10 0,20-14 0,0 0 0,0 0 0,0 1 0,0-1 0,0 0 0,0 0 0,0 0 0,0 0 0,0 0 0,0 1 0,0-1 0,0 0 0,0 0 0,0 0 0,0 0 0,0 0 0,0 1 0,0-1 0,0 0 0,0 0 0,0 0 0,1 0 0,-1 0 0,0 0 0,0 1 0,0-1 0,0 0 0,0 0 0,0 0 0,1 0 0,-1 0 0,0 0 0,0 0 0,0 0 0,0 0 0,0 0 0,1 0 0,-1 0 0,0 0 0,0 0 0,0 0 0,0 0 0,0 0 0,1 0 0,-1 0 0,0 0 0,0 0 0,0 0 0,0 0 0,1 0 0,-1 0 0,0 0 0,0 0 0,0 0 0,12 0 0,7-3 0,0 0 0,0-1 0,-1-1 0,0-1 0,30-14 0,1 0 0,3 2 0,-52 18 0,1 0 0,-1 0 0,0 1 0,0-1 0,1 0 0,-1 0 0,0 0 0,0 1 0,0-1 0,1 0 0,-1 0 0,0 1 0,0-1 0,0 0 0,0 0 0,1 1 0,-1-1 0,0 0 0,0 0 0,0 1 0,0-1 0,0 0 0,0 1 0,0-1 0,0 0 0,0 1 0,0-1 0,0 0 0,0 0 0,0 1 0,0-1 0,0 0 0,0 1 0,0-1 0,-1 1 0,1 1 0,2 16-65,0 1-1,1-1 1,0 0-1,2 0 1,0 0-1,1-1 1,1 0-1,1 0 1,0 0-1,1-1 1,1 0 0,0-1-1,1 0 1,26 26-1,-29-34-3530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8:01.9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13 32175,'0'0'218,"15"2"108,99 0-295,-18 0-23,146-15 1,-226 9-40,-28 3 9,-41 0-161,43 1 64,-38 0-743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8:05.1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19 452 31614,'11'0'734,"-2"2"-327,-10 16-442,1-14 50,-15 75-15,7-40 0,-4 60 0,9 90 0,3-181 0,0 0 0,1 0 0,0 0 0,0 0 0,1 0 0,0 0 0,0 0 0,1-1 0,0 1 0,0-1 0,6 10 0,-6-13 0,0 0 0,0 0 0,0-1 0,0 0 0,1 0 0,0 0 0,-1 0 0,1 0 0,0 0 0,0-1 0,0 0 0,1 0 0,-1 0 0,0-1 0,1 1 0,0-1 0,-1 0 0,1 0 0,-1-1 0,9 1 0,-6-1 2,-1 0-1,0 0 1,1-1-1,-1 0 1,0 0-1,0 0 1,0-1-1,0 0 1,0 0-1,0-1 1,-1 1-1,1-1 1,-1 0-1,10-8 1,-8 5-1,-1 0 0,0-1 0,0 0 0,0-1 0,-1 1-1,0-1 1,0 0 0,-1 0 0,5-11 0,-1-6-2,-1 0 1,0 0-1,-2-1 0,-1 0 0,-1 0 0,-1-33 1,-8-143-29,1 95 58,4 83-24,1 37-5,0 24 0,15 423 0,-15-452 0,0-5 0,0-1 0,0 1 0,0 0 0,0 0 0,0-1 0,0 1 0,1 0 0,0-1 0,-1 1 0,1-1 0,0 1 0,0-1 0,0 1 0,1-1 0,-1 0 0,3 4 0,-4-6-1,1-1 0,-1 1 0,1 0 0,-1 0 0,1 0 1,-1 0-1,1 0 0,-1 0 0,1-1 0,-1 1 0,1 0 0,-1-1 0,1 1 0,-1 0 0,0 0 0,1-1 1,-1 1-1,1-1 0,-1 1 0,0 0 0,1-1 0,-1 1 0,0-1 0,0 1 0,1-1 0,-1 1 0,0-1 1,0 1-1,0-1 0,1 1 0,-1-1 0,0 0 0,7-22-1,-6 22 2,15-65 0,-9 32 0,22-61 0,-26 86 0,0 1 0,1 0 0,1 0 0,-1 0 0,1 0 0,1 1 0,-1 0 0,1 0 0,1 0 0,-1 1 0,15-12 0,-17 16 0,1 0 0,-1 0 0,0 0 0,1 0 0,-1 1 0,1-1 0,0 1 0,7 0 0,-10 0 0,-1 1 0,1 0 0,-1 0 0,1 0 0,-1 0 0,1 0 0,-1 0 0,1 0 0,-1 0 0,1 1 0,-1-1 0,1 1 0,-1-1 0,0 1 0,1 0 0,-1-1 0,0 1 0,1 0 0,-1 0 0,0 0 0,0 0 0,0 0 0,0 0 0,0 0 0,0 0 0,0 1 0,0-1 0,0 0 0,0 0 0,0 2 0,2 13-2,0 0-1,-1 1 1,-1-1-1,0 0 1,-3 29 0,1-14 0,-6 29 8,4-47-5,2 0 0,-1 1 1,2-1-1,-1 1 0,4 19 0,-3-32-1,1 0 0,-1 1-1,1-1 1,-1 0 0,1 0-1,0 0 1,0 0 0,0 0-1,0 0 1,0 0 0,0 0-1,0 0 1,0 0 0,0 0-1,0 0 1,0-1 0,1 1-1,-1 0 1,0-1-1,0 1 1,1-1 0,-1 0-1,1 1 1,-1-1 0,0 0-1,1 0 1,1 0 0,45 1 13,-36-2-14,-6 1 1,-1 0 0,0-1 0,0 0 0,0 0 0,0 0 0,0 0 0,0-1 0,0 0 0,-1 0 0,1 0 0,0 0 0,-1-1 0,0 0 0,0 0 0,5-4 0,-4 2 0,0-1 0,-1 1 0,0-1 0,0 0 0,0 0 0,-1 0 0,0-1 0,0 1 0,4-14 0,-1-7 0,-2 0 0,0 0 0,-2-1 0,-1-40 0,-1 57 0,0 6 0,-1 1 0,1 0 0,1 0 0,-1 0 0,0-1 0,1 1 0,0 0 0,0 0 0,0 0 0,3-4 0,-3 6 0,1 0 0,0 1 0,-1-1 0,1 1 0,0-1 0,0 1 0,0 0 0,0-1 0,1 1 0,-1 0 0,0 0 0,0 1 0,1-1 0,-1 0 0,0 1 0,1-1 0,4 1 0,3-2 0,1 0 0,-1 1 0,1 1 0,17 1 0,-26-1 0,1 0 0,-1 0 0,0 1 0,0-1 0,0 1 0,0 0 0,0-1 0,0 1 0,0 0 0,0 0 0,0 0 0,-1 1 0,1-1 0,0 0 0,-1 1 0,1-1 0,0 1 0,-1-1 0,0 1 0,1 0 0,-1 0 0,0-1 0,0 1 0,0 0 0,0 0 0,0 0 0,-1 0 0,1 0 0,0 3 0,0 3 0,0 0 0,0-1 0,-1 1 0,0 0 0,-1 0 0,1 0 0,-2-1 0,1 1 0,-3 8 0,-3 4 0,-1-1 0,-11 20 0,12-25 0,3-7 0,1 1 0,0-1-1,1 0 1,0 1 0,0-1 0,0 1-1,1 0 1,0-1 0,1 1 0,0 10-1,0-16 1,1 0-1,-1 0 1,1 0-1,0 0 1,-1 0-1,1 0 1,0 0-1,0-1 1,0 1-1,1 0 1,-1 0-1,0-1 1,1 1-1,-1-1 1,1 1-1,-1-1 1,1 0-1,-1 1 1,1-1-1,0 0 1,0 0-1,0 0 1,0 0-1,0-1 1,0 1-1,0-1 1,0 1-1,2 0 1,8 1 1,0 0 0,0 0 0,19-1 0,-15 0 1,0-1 0,-1-1 0,1 0 0,-1-1 0,1-1 0,27-8 0,-36 7-2,1 1 0,-1-1 0,0 0 0,0 0 0,0-1 0,-1 0 0,1 0 0,-1-1-1,-1 0 1,1 0 0,-1 0 0,0-1 0,0 1 0,-1-1 0,4-8 0,-2 3 0,-1-1 0,0 0 0,-1 0 0,0 0 0,-1 0 0,-1-1 0,0 1 0,0-20 0,-1 24 0,-1 1 0,-1 0 0,1-1 0,-1 1 0,-1 0 0,1 0 0,-2 0 0,1 0 0,-1 0 0,0 0 0,-1 1 0,1-1 0,-2 1 0,-8-12 0,10 15 0,-1 2 0,1-1 0,-1 0 0,0 1 0,1-1 0,-1 1 0,0 0 0,-9-3 0,12 5 0,-1-1 0,0 0 0,0 1 0,0-1 0,0 1 0,0 0 0,1-1 0,-1 1 0,0 0 0,0 0 0,0 1 0,0-1 0,0 0 0,0 0 0,0 1 0,0-1 0,1 1 0,-1 0 0,0 0 0,0 0 0,1-1 0,-1 1 0,-2 2 0,2 0 0,0 0 0,0 0 0,0 0 0,0 0 0,1 1 0,-1-1 0,1 1 0,0-1 0,0 1 0,0-1 0,0 1 0,0 5 0,-1 50 0,2-45 0,0 7-2,1 1 1,0-1-1,2 0 1,6 27-1,-6-39 1,0-1 1,0 0-1,0 1 1,1-1-1,0-1 1,1 1-1,0-1 0,0 0 1,0 0-1,1 0 1,0-1-1,0 1 1,11 6-1,-14-10 1,1-1 1,-1 0-1,1 0 1,-1 0-1,1 0 1,0-1-1,0 0 0,0 1 1,0-1-1,0-1 1,0 1-1,0-1 1,0 1-1,1-1 0,-1 0 1,0-1-1,0 1 1,0-1-1,0 0 1,0 1-1,0-2 1,0 1-1,0-1 0,0 1 1,-1-1-1,1 0 1,0 0-1,-1 0 1,0-1-1,1 0 0,-1 1 1,0-1-1,0 0 1,-1 0-1,1-1 1,3-5-1,7-15 0,-2 0 0,0-1 0,-2-1 0,10-40 0,-12 39 0,1 1 0,1 0 0,1 0 0,19-35 0,-26 58 1,-1-1 1,0 1-1,1 0 1,0-1-1,-1 1 0,1 0 1,1 1-1,-1-1 1,0 1-1,1-1 0,-1 1 1,1 0-1,-1 0 0,1 1 1,0-1-1,0 1 1,0-1-1,0 1 0,0 1 1,0-1-1,0 0 1,6 1-1,-7 1-1,-1 0 0,1 0 0,-1 0 0,1 0 0,-1 0 0,1 1-1,-1-1 1,0 1 0,0 0 0,0 0 0,0-1 0,0 1 0,0 1 0,0-1 0,-1 0 0,1 0 0,-1 1 0,1-1 0,-1 0-1,0 1 1,0 0 0,0-1 0,0 4 0,6 13-12,8 34-1,-9-18 13,-2 1-1,-1-1 0,-3 46 0,0-52 4,0-20-1,-1 0 0,0 1 0,0-1 0,-1 0 0,-1 0-1,1-1 1,-1 1 0,-1 0 0,0-1 0,-6 12 0,7-16-4,1 0 1,-1 0 0,0 0-1,0-1 1,0 1 0,-1-1 0,1 1-1,-1-1 1,0 0 0,0-1-1,0 1 1,0-1 0,0 0 0,-1 0-1,1 0 1,-1 0 0,1-1-1,-1 1 1,0-1 0,0-1 0,-8 2-1,13-2 1,-1 0 0,0-1 0,0 1 0,0 0 0,0 0 1,0 0-1,1-1 0,-1 1 0,0 0 0,0-1 0,0 1 0,1-1 0,-1 1 0,0-1 0,0 1 0,1-1 0,-1 0 0,0 1 0,1-1 0,-1 0 0,1 1 0,-1-1 0,1 0 0,-1 0 0,1 0 0,0 1 0,-1-1 0,1 0 0,0 0 0,0 0 0,0 0 0,-1 0 0,1-1 0,0-36-8,1 24 1,0 12 4,-1 0 0,0 0 0,1 1 1,-1-1-1,1 0 0,-1 1 0,1-1 1,0 0-1,0 1 0,0-1 1,0 1-1,0-1 0,0 1 0,0-1 1,0 1-1,1 0 0,-1 0 0,0 0 1,1-1-1,-1 1 0,1 1 0,0-1 1,-1 0-1,1 0 0,-1 0 1,1 1-1,0-1 0,0 1 0,3-1 1,7-1-11,1 0 0,0 0 1,15 1-1,-14 0 13,-10 1-3,17-1 16,0-1 0,0 0-1,-1-2 1,27-7 0,-42 10-8,-1-1 1,1 0-1,0 0 0,-1 0 1,1-1-1,-1 0 1,0 0-1,1 0 1,-1 0-1,-1-1 1,1 1-1,0-1 0,-1 0 1,0 0-1,0 0 1,0 0-1,-1-1 1,1 1-1,-1-1 1,0 0-1,0 0 0,1-8 1,3-21 5,-3 0 0,0 0 0,-5-61 0,1 69-5,-4-32 5,-20-92 0,11 71-6,12 176-9,28 236 37,-5-95-32,-21-237 0,0 0 0,0 0 0,0 0 0,0-1 0,0 1 0,0 0 0,1 0 0,-1-1 0,0 1 0,0 0 0,1 0 0,-1-1 0,0 1 0,1 0 0,-1-1 0,1 1 0,-1 0 0,1-1 0,-1 1 0,1-1 0,-1 1 0,1-1 0,0 1 0,1 0 0,-2-1 0,1 0 0,0 0 0,0 0 0,-1 0 0,1-1 0,0 1 0,0 0 0,-1 0 0,1 0 0,0-1 0,-1 1 0,1 0 0,0-1 0,-1 1 0,1-1 0,0 1 0,-1-1 0,1 1 0,-1-1 0,1 1 0,-1-1 0,1 0 0,-1 1 0,1-1 0,-1 0 0,0 1 0,1-1 0,-1-1 0,13-24 0,-2-1 0,-1-1 0,9-38 0,-13 42 0,1 0 0,1 0 0,0 1 0,2 1 0,23-40 0,-31 59-1,1 0-1,-1 0 1,1 0-1,-1 0 1,1 0-1,0 1 1,0 0-1,0-1 1,0 1-1,0 0 1,1 1 0,-1-1-1,1 1 1,-1-1-1,1 1 1,-1 0-1,1 0 1,0 0-1,0 1 1,-1-1-1,6 1 1,-9 0 1,1 1 0,0-1 0,-1 0 0,1 0 0,0 1 0,-1-1 0,1 0 0,0 1 0,-1-1 0,1 0 0,-1 1 0,1-1 0,-1 1 0,1-1 0,-1 1 0,1 0 0,-1-1 0,0 1 0,1-1 0,-1 1 0,0 0 0,1-1 0,-1 1 0,0 0 0,0-1 0,0 1 0,1 0 0,-1-1 0,0 1 0,0 0 0,0 1 0,1 28 0,-2-23 0,0 25 0,-2 1 0,-9 42 0,11-66 0,-1-2 0,1 0 0,0 0 0,0 0 0,0 0 0,1 1 0,1-1 0,-1 0 0,1 0 0,0 0 0,3 8 0,-3-12 0,1 1 0,0-1 0,-1 0 0,1-1 0,1 1 0,-1 0 0,0-1 0,1 1 0,-1-1 0,1 1 0,0-1 0,0 0 0,0 0 0,0-1 0,0 1 0,0-1 0,0 1 0,0-1 0,1 0 0,-1 0 0,1 0 0,4 0 0,-3 0 0,0 0 0,-1 0 0,1 0 0,0-1 0,0 0 0,0 0 0,0 0 0,0-1 0,0 1 0,-1-1 0,1 0 0,0-1 0,0 1 0,4-3 0,-5 1 0,0 1 0,0-1 0,0 0 0,-1-1 0,0 1 0,1-1 0,-1 1 0,0-1 0,-1 0 0,1 0 0,-1 0 0,0-1 0,0 1 0,2-8 0,4-11 0,-2-1 0,-1 0 0,-1 0 0,1-26 0,-4 31 0,0 1 0,2-1 0,0 0 0,1 1 0,1-1 0,1 1 0,0 1 0,10-18 0,-16 34 0,1-1 0,0 0 0,0 0 0,0 0 0,0 0 0,1 1 0,-1-1 0,0 0 0,1 1 0,-1-1 0,1 1 0,-1 0 0,1-1 0,0 1 0,0 0 0,-1 0 0,1 0 0,0 0 0,3-1 0,-5 3 0,0-1 0,1 0-1,-1 0 1,0 1 0,0-1 0,1 0-1,-1 1 1,0-1 0,0 0 0,1 1-1,-1-1 1,0 1 0,0-1 0,0 0-1,0 1 1,0-1 0,0 1 0,0-1-1,0 0 1,0 1 0,0-1 0,0 1-1,0-1 1,0 0 0,0 1 0,0-1-1,0 1 1,0-1 0,0 0 0,0 1-1,-1-1 1,1 1 0,-6 15-8,-35 23 13,30-31-1,1 1 0,0 1 0,-12 14 0,15-13-2,1 0 0,0 0 0,1 0-1,0 1 1,0 0 0,1 0 0,1 0 0,0 1-1,1-1 1,0 1 0,1-1 0,0 1-1,1-1 1,3 24 0,-2-32-2,-1 1 0,1 0 0,0 0 0,1-1 0,-1 1 0,1-1 0,0 1 0,0-1 0,0 0 0,1 0 0,-1 0 0,1 0 0,0 0 0,0-1 0,1 1 0,-1-1 0,1 0 0,0 0 0,-1 0 0,1 0 0,1-1 0,-1 1 0,0-1 0,0 0 0,9 2 0,-1 0 0,0-1 0,0-1 0,0 0 0,0 0 0,0-2 0,1 1 0,-1-1 0,0-1 0,14-2 0,-23 2 0,1 0 0,0 0 0,-1 0 0,1 0 0,0 0 0,-1-1 0,1 0 0,-1 0 0,0 0 0,0 0 0,0 0 0,0 0 0,0-1 0,0 0 0,4-5 0,-3 3 0,-1-1 0,0 1 0,0-1 0,0 0 0,-1 0 0,1 0 0,-2 0 0,3-11 0,-1-5 0,-1 0 0,-1-1 0,-2 1 0,-3-32 0,2 41 0,0-1 0,-1 1 0,-1-1 0,0 1 0,-1 0 0,-1 1 0,0-1 0,-14-22 0,16 30 0,0-1 0,0 0 0,0 1 0,-1 0 0,0 0 0,0 0 0,0 0 0,0 1 0,-1 0 0,0 0 0,0 1 0,0 0 0,0 0 0,0 0 0,-1 0 0,1 1 0,-1 0 0,0 1 0,-11-2 0,17 3 0,-1 0 0,0 0 0,0 0 0,0 1 0,1-1 0,-1 1 0,0-1 0,1 1 0,-1-1 0,0 1 0,1 0 0,-1 0 0,0 0 0,1 0 0,0 0 0,-1 0 0,1 0 0,0 1 0,-1-1 0,1 0 0,0 1 0,0-1 0,0 1 0,0-1 0,0 1 0,0-1 0,1 1 0,-1 0 0,1-1 0,-1 1 0,1 0 0,-1 0 0,1 3 0,-2 7 0,2 0 0,-1 0 0,1 0 0,2 12 0,-1-18 0,0 4 0,1 1 0,0-1 0,1 1 0,0-1 0,1 0 0,0 0 0,1 0 0,0-1 0,11 17 0,-5-11 0,0-1 0,1-1 0,0 0 0,1 0 0,17 12 0,-22-21 0,-1 1 0,1-1 0,0 0 0,0-1 0,1 0 0,-1 0 0,1-1 0,0 0 0,0-1 0,-1 0 0,1 0 0,0 0 0,15-2 0,-21 1 0,0-1 0,1 1 0,-1 0 0,0-1 0,0 1 0,0-1 0,0 0 0,0 0 0,0 0 0,0-1 0,0 1 0,0 0 0,-1-1 0,1 0 0,0 0 0,-1 0 0,4-3 0,-3 0 0,1 1 0,-1-1 0,0 1 0,-1-1 0,1 0 0,-1 0 0,0 0 0,0 0 0,2-9 0,0-9 0,-1-1 0,-1-1 0,-2-42 0,0 44 0,0-30 0,2 7 0,-2 1 0,-2 0 0,-2 0 0,-20-85 0,19 118 0,1 15 0,1 22 0,1 213 0,4-198 0,2 0 0,2-1 0,2 1 0,13 38 0,-17-66 0,0 0 0,1-1 0,0 0 0,1 0 0,1-1 0,-1 1 0,10 9 0,-13-16 0,2 0 0,-1 1 0,0-1 0,1-1 0,0 1 0,-1-1 0,2 1 0,-1-2 0,0 1 0,0 0 0,1-1 0,0 0 0,-1 0 0,1-1 0,0 0 0,9 1 0,-10-1 0,1-1 0,-1 0 0,0 0 0,1 0 0,-1-1 0,0 1 0,1-1 0,-1-1 0,0 1 0,8-4 0,-10 3 0,1-1 0,-1 1 0,0-1 0,1 0 0,-1 0 0,-1 0 0,1 0 0,0-1 0,-1 1 0,0-1 0,0 0 0,0 1 0,0-1 0,2-5 0,6-21-9,-1 1 0,8-49 0,-13 53 8,1 0 0,1 1 0,2 0 0,18-42 0,-25 64 1,0-1-1,0 1 1,1-1 0,-1 1-1,1-1 1,-1 1 0,1 0 0,0 0-1,0 0 1,0 0 0,0 0-1,0 1 1,1-1 0,-1 1-1,1-1 1,-1 1 0,1 0-1,-1 0 1,1 0 0,0 0 0,-1 0-1,1 1 1,0-1 0,0 1-1,5-1 1,-3 2-1,-1 0 1,1 0-1,0 1 1,-1-1-1,1 1 1,-1 0-1,1 0 0,-1 1 1,0-1-1,0 1 1,0 0-1,0 0 1,4 5-1,27 27-2,-35-35 3,0 1 0,0-1 0,0 0-1,0 0 1,0 0 0,0 0 0,0 1-1,0-1 1,-1 0 0,1 0 0,0 0-1,0 0 1,0 1 0,0-1 0,0 0-1,0 0 1,0 0 0,-1 0 0,1 0-1,0 0 1,0 0 0,0 1 0,0-1-1,-1 0 1,1 0 0,0 0 0,0 0 0,0 0-1,0 0 1,-1 0 0,1 0 0,0 0-1,0 0 1,0 0 0,0 0 0,-1 0-1,1 0 1,0 0 0,0 0 0,0 0-1,0 0 1,-1 0 0,1 0 0,0 0-1,0-1 1,0 1 0,0 0 0,-1 0-1,1 0 1,0 0 0,0 0 0,-1 0-1,-29-1 2,20 0-1,0 0-1,1 1 1,-1 1 0,0-1-1,-17 5 1,24-4 1,0 0-1,0 0 1,0 1-1,1-1 1,-1 1 0,0 0-1,1 0 1,-1-1 0,1 2-1,-1-1 1,1 0-1,0 0 1,0 1 0,0-1-1,0 1 1,1 0 0,-1-1-1,1 1 1,-1 0-1,1 0 1,0 0 0,-1 5-1,0 1 1,0 0-1,1 0 0,0 0 0,0 0 0,1 0 0,1 0 1,-1 0-1,1 0 0,1 0 0,0 0 0,0 0 1,0 0-1,6 12 0,-5-15 0,0 0 0,0 0 0,1 0 1,0 0-1,0-1 0,0 0 0,0 1 0,1-1 0,0-1 0,0 1 1,0-1-1,1 0 0,-1 0 0,1-1 0,0 1 0,0-1 0,0 0 1,13 3-1,-14-5 1,0 0 1,0 0-1,0 0 1,0 0-1,0-1 1,1 0-1,-1 0 1,7-2-1,-9 2-1,-1-1 0,1 0 0,-1 1 0,0-1 0,1 0 0,-1-1 0,0 1 0,0 0 0,0 0 0,0-1 0,0 0 0,0 1 0,0-1 0,-1 0 0,1 0 0,0 0 0,-1 0 0,2-4 0,4-8 0,-1 0 0,0-1 0,-1 0 0,-1 0 0,-1 0 0,0 0 0,1-17 0,-1-114 0,-4 96 0,3-77 0,-5-144 0,-2 226 15,2 38 1,2 31-15,0 117-1,15 379 0,-9-484 1,20 68-1,-6-28-14,-17-64-250,-2-10-804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8:07.9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1448 220 30014,'-2'-5'178,"1"-1"1,-1 1-1,0-1 1,0 1 0,0-1-1,-1 1 1,0 0-1,0 0 1,0 0-1,-1 1 1,1-1-1,-7-4 1,2 1-114,0 2 1,-1-1-1,1 1 1,-1 1-1,-1 0 0,-11-5 1,-9-1-97,0 1 0,0 1-1,-47-6 1,-3 4 48,0 4 0,-141 4 0,201 4-16,-1 2 1,1 1-1,-1 0 0,1 2 1,-27 10-1,12-1 2,0 2-1,-33 20 1,22-4-3,2 1 0,1 2 0,-45 49 0,19-18 0,57-55 0,0 1 0,1 0 0,1 1 0,0 0 0,1 1 0,0 0 0,-11 27 0,2 6 0,-14 63 1,10-32 3,10-31 4,1 1-1,3 0 0,-3 63 1,9 152-13,3-145 7,0-106-2,0 0 0,1 0 0,1 0 0,0 0 0,1-1 0,0 1 0,1-1 0,0 0 0,1 0 0,1 0 0,0-1 0,0 0 0,12 13 0,1-1 0,1-1 0,0-1 0,2-1 0,44 31 0,-43-36 0,1-2 0,1 0 0,0-2 0,0 0 0,1-2 0,34 7 0,14-2 0,82 7 0,439 1 0,-435-31 0,-63 1 0,-59 5 0,-1-2 0,0-1 0,-1-3 0,1 0 0,-2-3 0,1-1 0,61-32 0,-86 38 0,1-1 0,-2 0 0,1-1 0,-1 0 0,0-1 0,-1 0 0,0-1 0,-1 0 0,0 0 0,-1-1 0,0 0 0,-1-1 0,0 0 0,-1 0 0,0 0 0,-1-1 0,-1 0 0,0 0 0,3-24 0,9-123 0,-6-173 0,-11 304 0,-1 1 0,-2 0 0,-12-49 0,-35-85 0,18 62 0,16 46 0,-26-57 0,32 88 0,-1 1 0,-1 1 0,-1 0 0,-32-37 0,38 50 0,-29-33 0,-49-44 0,71 74 0,0 0 0,-1 0 0,-1 2 0,1 0 0,-1 1 0,-1 1 0,-22-8 0,0 5-1,-1 2 0,0 1 1,0 3-1,-1 1 0,1 2 0,-49 4 1,78-2-43,0 2 1,0 0 0,0 0-1,0 1 1,0 0 0,-12 6 0,-18 8-922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8:09.3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 1 32431,'0'0'1,"0"0"0,0 0 0,0 0 0,0 0 0,0 0 0,0 1 0,0-1 0,0 0 0,0 0 0,0 0 0,0 0 0,0 0 0,0 0 0,0 0 0,0 0 1,0 0-1,-1 0 0,1 0 0,0 1 0,0-1 0,0 0 0,0 0 0,0 0 0,0 0 0,0 0 0,0 0 0,0 0 0,0 0 0,0 0 0,-1 0 0,1 0 0,0 0 0,0 0 0,0 0 0,0 0 0,0 0 0,0 0 0,0 0 1,0 0-1,0 0 0,-1 0 0,1 0 0,0 0 0,0 0 0,0 0 0,0 0 0,0 0 0,0 0 0,0-1 0,0 1 0,0 0 0,-1 0 0,0 19 76,0 34 42,1-45-114,2 30 4,2 1 0,2-1 0,2 0 0,1-1-1,1 0 1,2-1 0,2 0 0,29 54 0,-30-67-9,2 0 0,0 0 0,1-2 0,1 0 0,1 0 0,1-2 0,24 19 0,-13-15 0,1-1 0,0-2 0,2-1 0,53 22 0,-12-13 0,2-4 0,1-3 0,0-3 0,99 9 0,81-15 0,-257-12 0,0 0 0,1 0-1,-1 0 1,0 0 0,1-1 0,-1 1 0,0 0-1,1 0 1,-1 0 0,0-1 0,1 1 0,-1 0-1,0 0 1,1-1 0,-1 1 0,0 0 0,0-1-1,0 1 1,1 0 0,-1-1 0,0 1 0,0 0-1,0-1 1,0 1 0,0 0 0,0-1 0,1 1-1,-1 0 1,0-1 0,0 1 0,0-1 0,0 1-1,0 0 1,-1-1 0,1 1 0,0-1-1,0 1 1,-5-17-19,-1 9 18,0 2 0,0-1 0,-1 1-1,0 0 1,-1 0 0,1 1 0,-1 0-1,0 0 1,-13-5 0,0-2-5,-64-29-7,50 25 10,-38-24 0,75 40 5,1-1-1,0 1 1,0 0-1,-1 0 1,1 0 0,0 0-1,-1 0 1,1 0-1,4 1 1,23 10 3,37 19 0,-6-3 6,-38-18 4,-14-6-14,1 0 1,-1 1-1,1 0 0,-1 1 1,0 0-1,-1 0 0,1 1 1,9 9-1,-17-14-1,1 1 0,-1-1 0,0 1 0,0-1 0,0 1 0,0 0 0,0-1 0,0 1 0,-1 0 0,1 0 0,-1-1 0,1 1 0,-1 0 0,1 0 0,-1 0 0,0 0 0,0 0 0,0-1 0,0 1 0,-1 3 0,0-2 0,0 0 0,0 1 0,0-1 0,-1 0 0,0 0 0,1 0 0,-1-1 0,0 1 0,0 0 0,-4 3 0,-5 4 0,0-1 0,0-1 0,0 0 0,-17 8 0,-80 46-93,93-55-182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8:11.3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 43 32415,'-1'102'331,"6"259"-310,-1-252-21,-4-109 0,0 0 0,0 0 0,0 0 0,0 0 0,0 0 0,0 0 0,0-1 0,-1 1 0,1 0 0,0 0 0,0 0 0,0 0 0,0 0 0,0 0 0,0 0 0,0 0 0,0 0 0,0 0 0,0 0 0,0 0 0,0 0 0,0 0 0,-1 0 0,1 0 0,0 0 0,0 0 0,0 0 0,0 0 0,0 0 0,0 0 0,0 0 0,0 0 0,0 0 0,0 0 0,-1 0 0,1 0 0,0 0 0,0 0 0,0 0 0,0 0 0,0 0 0,0 0 0,0 0 0,0 0 0,0 0 0,0 0 0,0 0 0,0 0 0,0 0 0,-1 1 0,1-1 0,0 0 0,0 0 0,0 0 0,0 0 0,0 0 0,0 0 0,0 0 0,0 0 0,0 0 0,0 0 0,-5-7 0,-1-8 0,0 1 0,1-1 0,0 0 0,2 0 0,0 0 0,-2-26 0,3-99 0,3 81 0,-1 41 0,1 0 0,1 0 0,0 1 0,2-1 0,0 1 0,1 0 0,1 0 0,15-32 0,-19 43 0,2 0 0,-1 1 0,0-1 0,1 1 0,0-1 0,1 1 0,-1 1 0,1-1 0,0 0 0,0 1 0,0 0 0,1 0 0,0 1 0,-1 0 0,1 0 0,0 0 0,0 0 0,1 1 0,-1 0 0,0 0 0,1 1 0,0 0 0,-1 0 0,1 1 0,-1-1 0,13 2 0,-18-1 0,0 1 0,-1-1 0,1 0 0,0 0 0,0 1 0,0-1 0,-1 1 0,1-1 0,0 0 0,0 1 0,-1 0 0,1-1 0,0 1 0,-1-1 0,1 1 0,-1 0 0,1-1 0,-1 1 0,1 0 0,-1 0 0,1-1 0,-1 1 0,0 1 0,6 26 0,-10 28 0,2-49 0,0 1 0,-1-1 0,0 0 0,-1-1 0,0 1 0,0 0 0,0-1 0,0 0 0,-1 0 0,-6 5 0,-17 25 0,27-34-1,-1 0 0,1 0 0,0 0-1,0 0 1,0 0 0,0 0 0,1 0 0,-1 0 0,1 1 0,-1-1 0,1 0-1,0 0 1,0 1 0,0-1 0,0 0 0,0 0 0,0 1 0,1-1 0,-1 0-1,1 0 1,-1 1 0,1-1 0,0 0 0,0 0 0,0 0 0,0 0-1,0 0 1,1 0 0,-1 0 0,4 3 0,3 3 2,1 0 0,1 0 0,-1 0 1,19 9-1,-5-2-4,-10-5 3,0-1 0,0 2 0,21 23 0,-32-32 0,1 1 0,-1 0 0,0 1 0,1-1 0,-1 0 0,-1 1 0,1-1 0,0 1 0,-1-1 0,0 1 0,0 0 0,0-1 0,0 1 0,-1 0 0,1 0 0,-1 0 0,0 0 0,0 0 0,-1-1 0,1 1 0,-1 0 0,-1 6 0,1-8 0,0 1 0,-1-1 0,1 0 0,-1 1 0,0-1 0,0 0 0,0 0 0,0 0 0,0 0 0,0 0 0,0 0 0,0-1 0,-1 1 0,1-1 0,-5 2 0,-44 15 0,40-15 0,-20 6 0,0-1 0,0-2 0,-1 0 0,-49 0 0,86-6-1,-1-1-1,1 0 1,-1-1 0,0 1 0,1-1-1,-1 0 1,6-3 0,18-8-5,-7 10-14,0 1-1,1 0 1,-1 1-1,32 4 1,-20-2-6,22 3-54,-40-2 81,0 0 0,0-1 0,1-1 0,-1-1 0,29-4 0,-40 4 5,1-1 1,-1 0-1,1 1 0,-1-1 0,0-1 0,0 1 0,0-1 1,0 0-1,0 0 0,-1 0 0,1 0 0,-1 0 1,0-1-1,0 0 0,0 1 0,0-1 0,-1 0 0,1-1 1,-1 1-1,0 0 0,0-1 0,-1 1 0,2-8 1,3-17 2,-2 0 1,-1 0 0,-1 0-1,-4-54 1,0 20-5,2-51 8,3 181-12,3 1 0,15 72 0,-19-129-1,0 1 0,1-1 0,1 0 0,0 0 0,0 0 0,8 13 0,-10-21 0,0 0 0,0 0 0,1 0 0,-1 0 0,1 0 0,-1 0 0,1-1 0,0 1 0,0-1 0,0 0 0,0 0 0,1 0 0,-1 0 0,0-1 0,1 1 0,-1-1 0,1 0 0,0 0 0,-1 0 0,1 0 0,0-1 0,6 1 0,-9-2 0,1 1 0,-1 0 0,1 0 0,-1-1 0,1 1 0,-1-1 0,1 0 0,-1 1 0,1-1 0,-1 0 0,0 0 0,1 1 0,-1-1 0,0 0 0,0-1 0,0 1 0,0 0 0,0 0 0,0 0 0,0-1 0,0 1 0,0 0 0,0-1 0,-1 1 0,1-1 0,-1 1 0,1-3 0,9-47 0,-9 46 0,3-36 0,-2 17-1,0 1 1,1 1 0,2-1-1,0 0 1,1 1 0,17-39-1,-21 58 0,-1 0 0,1 1 0,0-1 0,0 0 1,0 1-1,0-1 0,1 1 0,-1 0 0,1 0 0,-1 0 0,1 0 0,0 0 0,0 1 0,0-1 0,0 1 0,0 0 0,0 0 0,0 0 0,0 0 0,0 0 0,0 1 0,1-1 0,-1 1 0,0 0 0,1 0 0,-1 0 0,0 0 0,0 1 0,1-1 0,-1 1 0,0 0 1,6 2-1,-4-1 0,1 1 0,-1-1 0,1 1 0,-1 0 0,0 0 0,0 1 0,0 0 0,0 0 0,-1 0 1,0 0-1,0 0 0,0 1 0,0 0 0,0 0 0,-1 0 0,0 0 0,2 6 0,-4-10-12,-4-1 16,0 0-1,0 0 1,0 0 0,0-1 0,0 0-1,1 1 1,-1-1 0,0 0 0,1 0-1,-1 0 1,-4-3 0,-20-7-4,24 11 1,0-1 1,-1 1-1,1-1 0,-1 1 1,1 0-1,0 0 1,-1 1-1,1-1 0,0 1 1,-1-1-1,1 1 1,0 0-1,0 0 0,0 1 1,-1-1-1,1 1 0,1-1 1,-1 1-1,0 0 1,-4 4-1,3-1 1,0 0 0,0 0-1,1 0 1,-1 1 0,1 0 0,1 0 0,-1-1-1,1 1 1,-3 13 0,0 1-1,1 1-1,1 0 1,1-1 0,0 1-1,2 0 1,1 0 0,3 22-1,-4-38 0,1 0 0,1 0 1,-1 0-1,1 0 0,0-1 0,0 1 0,0-1 0,0 1 0,1-1 0,0 0 0,0 0 0,0 0 0,0-1 0,1 1 1,0-1-1,-1 1 0,1-1 0,0 0 0,1-1 0,-1 1 0,0-1 0,1 0 0,-1 0 0,1 0 0,0 0 0,0-1 0,-1 0 1,7 1-1,-8-2 2,0 0-1,0 0 1,0 0 0,0 0 0,0 0 0,0-1 0,-1 0 0,1 1 0,0-1 0,0 0 0,0 0 0,-1-1 0,1 1 0,2-2 0,-3 0-2,0 1 1,1-1 0,-2 0 0,1 1 0,0-1 0,-1 0 0,1 0 0,-1 0 0,0-1 0,0 1 0,0 0 0,1-6 0,4-36 4,-1 0 0,-2 0 1,-5-77-1,0 30 16,0 175-25,0-36 5,8 93 0,-5-136 0,0 0-1,0 0 1,0 1-1,0-1 1,1 0-1,-1 0 1,1-1-1,0 1 1,0 0-1,1 0 1,-1-1 0,1 0-1,-1 1 1,1-1-1,0 0 1,1 0-1,-1-1 1,0 1-1,1-1 1,0 1 0,-1-1-1,1 0 1,0 0-1,0-1 1,6 2-1,-5-1 2,1-1 0,-1 0-1,1-1 1,0 1-1,-1-1 1,1 0 0,0 0-1,-1-1 1,1 0-1,0 0 1,-1 0 0,1-1-1,-1 0 1,0 0 0,1 0-1,-1 0 1,0-1-1,8-6 1,-4 2-1,0 0 0,-1-1 0,-1 0 0,1-1 0,-1 1 0,0-1 0,-1-1 0,0 1 0,4-11 0,3-11 0,16-53 0,-22 59 0,1 1 0,1 0 0,1 0 0,15-25 0,-21 44 0,0 0 1,0 0-1,0 1 0,0-1 1,1 1-1,0 0 0,0 0 1,0 0-1,1 1 0,8-5 1,-11 7-1,-1 0 1,0 0 0,1 0 0,-1 0 0,1 0 0,-1 1 0,1-1 0,0 1 0,-1 0 0,1 0 0,0 0 0,-1 0 0,1 0 0,-1 0 0,1 1 0,-1-1 0,1 1 0,0 0 0,-1 0 0,0 0-1,1 0 1,-1 0 0,0 0 0,1 1 0,-1-1 0,0 1 0,0-1 0,0 1 0,2 2 0,1 3-1,0 0 0,-1 1 0,1-1 0,-2 1 0,1 0 0,-1 0 0,0 0 0,0 1 0,-1-1 0,0 1 0,0 10 0,1 16 0,-1 51 0,-3-55 0,1-20 0,-1 0 0,0 0 0,-1 0 0,-1 0 0,0 0 0,0 0 0,-1 0 0,0-1 0,-1 0 0,0 0 0,-1 0 0,0-1 0,0 1 0,-13 13 0,12-16 0,0 0 0,0-1 0,0 1 0,-1-1 0,1-1 0,-2 1 0,1-2 0,-1 1 0,1-1 0,-1 0 0,0-1 0,0 0 0,-1 0 0,1-1 0,-1 0 0,1-1 0,-11 1 0,19-2 0,0 0 0,0 0 0,0 0 0,0-1 0,0 1 0,1 0 0,-1 0 0,0-1 0,0 1 0,0 0 0,0-1 0,1 1 0,-1-1 0,0 1 0,0-1 0,1 1 0,-1-1 0,0 1 0,1-1 0,-1 0 0,1 0 0,-1 1 0,1-1 0,-1 0 0,1 0 0,-1 1 0,1-1 0,0 0 0,0 0 0,-1 0 0,1-1 0,-2-33 0,3 25 0,-1-18 0,2 0 0,1 1 0,1 0 0,1-1 0,2 1 0,0 1 0,2 0 0,23-47 0,-21 56 2,-2 14-8,-8 5 4,0 0 0,1 0 0,-1 0 0,0 0 0,0 1 0,0-1 0,0 0 0,0 0 0,-1 1-1,2 4 1,3 12 9,2 13-2,2-1-1,2 0 0,0 0 0,17 30 0,-24-54-4,-1-1 0,1 1 0,1-1 0,-1 0 0,1 0 0,0 0 0,0 0 0,1-1 0,0 0 0,0-1 0,0 1 0,0-1 0,1 0 0,0 0 0,-1-1-1,1 0 1,1 0 0,-1-1 0,0 0 0,1 0 0,-1-1 0,1 1 0,10-1 0,-4-1 7,0 0 0,-1-1 1,1 0-1,0-1 0,-1 0 0,18-7 1,-27 8-40,0-1 1,0 0-1,0 0 1,0-1-1,0 1 1,-1-1-1,1 1 1,-1-1 0,0-1-1,0 1 1,0 0-1,0-1 1,-1 1-1,1-1 1,-1 0-1,0 0 1,0 0-1,0 0 1,-1 0-1,0 0 1,1 0 0,-1-1-1,0-6 1,1-30-2418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8:11.77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171 26 32527,'-2'-2'3,"1"0"0,-1 0 0,1 0 0,-1 1 0,0-1 0,0 0 0,0 1 1,0 0-1,0-1 0,0 1 0,0 0 0,-1 0 0,1 0 0,0 0 0,-1 0 0,1 1 0,0-1 0,-1 1 0,1-1 0,-1 1 1,1 0-1,-1 0 0,1 0 0,-1 0 0,1 1 0,-1-1 0,1 1 0,0-1 0,-1 1 0,1 0 0,0 0 0,-1 0 0,1 0 1,0 0-1,0 1 0,0-1 0,0 1 0,-3 2 0,0 1 2,0 0 0,1 0 0,0 0 1,0 0-1,0 1 0,1 0 0,-1-1 0,1 1 0,1 1 0,-1-1 1,1 0-1,0 1 0,-2 11 0,4-13-5,-1 1 1,1-1-1,0 1 0,0-1 1,0 1-1,1-1 0,-1 1 0,2-1 1,-1 0-1,0 1 0,1-1 1,0 0-1,0 0 0,6 10 1,-4-10-1,1-1 1,-1 1 0,1-1-1,-1 0 1,1 0 0,1 0-1,-1 0 1,0-1 0,1 0-1,0 0 1,0-1 0,11 4-1,-4-3 5,0 0-1,0-1 0,1 0 0,-1-1 0,1-1 0,16-1 1,-28 1-5,1 0 0,-1-1 0,0 1 0,1-1 1,-1 0-1,0 1 0,1-1 0,-1 0 0,0 0 0,0 0 1,0-1-1,0 1 0,0 0 0,0-1 0,0 1 0,0-1 1,-1 0-1,1 0 0,0 0 0,-1 1 0,0-2 1,1 1-1,-1 0 0,0 0 0,0 0 0,0 0 0,0-1 1,-1 1-1,1 0 0,-1-1 0,1 1 0,-1-4 0,1-1 0,0 0 0,-1 0 0,0-1 0,-1 1 0,1 0 0,-2 0 0,1 0 0,-1 0 0,0 0 0,-3-9 0,0 7 1,0 1 0,0 0 0,-1 0 0,0 0 0,0 1 0,-1-1 0,0 2 0,0-1 0,-1 1 0,0 0 1,0 0-1,0 1 0,-14-6 0,17 8-9,-1 0 1,1 1 0,0 0-1,-1 1 1,1-1 0,-1 1 0,1 0-1,-1 0 1,0 0 0,1 1-1,-1 0 1,0 0 0,1 1-1,-1 0 1,0 0 0,1 0-1,-1 0 1,1 1 0,-1 0-1,1 0 1,0 0 0,0 1 0,0 0-1,-8 5 1,-17 23-577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9:35.6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54 125 32527,'-1'0'2,"1"0"1,0 0-1,-1 0 1,1 1-1,0-1 1,-1 0 0,1 1-1,0-1 1,0 0-1,-1 0 1,1 1-1,0-1 1,0 0-1,0 1 1,-1-1-1,1 1 1,0-1-1,0 0 1,0 1-1,0-1 1,0 0-1,0 1 1,0-1-1,0 1 1,0-1-1,0 0 1,0 1-1,0-1 1,0 1-1,0-1 1,0 0-1,0 1 1,0-1-1,1 1 1,-3 24 69,-1 102-66,-11 192 20,-16-102-26,29-214 3,12-334 44,-1 102-49,-10 170 2,-1 34 0,0 0 0,2-1 0,1 1 0,2 1 0,11-50 0,-15 74 0,0 0 0,1-1 0,-1 1 0,0-1 0,0 1 0,0-1 0,0 1 0,0-1 0,1 1 0,-1 0 0,0-1 0,0 1 0,1-1 0,-1 1 0,0 0 0,1-1 0,-1 1 0,0 0 0,1 0 0,-1-1 0,0 1 0,1 0 0,-1 0 0,1-1 0,-1 1 0,0 0 0,1 0 0,-1 0 0,1 0 0,-1-1 0,1 1 0,-1 0 0,1 0 0,-1 0 0,1 0 0,-1 0 0,0 0 0,1 1 0,-1-1 0,1 0 0,0 0 0,17 17 0,13 28 0,-2 2 0,-2 2 0,32 78 0,-41-85 0,-17-42 0,34 76 0,-2 1 0,-4 1 0,22 98 0,-50-172 0,-1-2-1,0 0 1,0 0 0,1 0-1,-1 0 1,1 0 0,-1 0-1,1 0 1,0 0 0,0 0-1,0 0 1,0-1 0,0 1-1,0 0 1,3 2 0,-4-4-5,1-1 1,-1 1-1,0 0 0,1-1 1,-1 1-1,0-1 1,1 1-1,-1 0 1,0-1-1,1 1 0,-1-1 1,0 1-1,0-1 1,0 1-1,0-1 0,1 1 1,-1-1-1,0 1 1,0-1-1,0 1 1,0-1-1,0 1 0,0-1 1,0 1-1,0-1 1,-1 1-1,1-2 1,0-33-976,0-12-3189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9:36.00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82 31198,'0'0'881,"21"0"-689,16 0-16,10-11-80,5-2-48,3 4-16,3-4-32,-5 5 0,-1-1-64,-9 0-240,-14 0-1633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9:36.57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56 213 31871,'-12'-24'599,"4"15"-380,7 9-218,1 0 0,0 0 1,-1 0-1,1 0 0,0 0 0,0 0 0,-1 0 1,1 0-1,0 0 0,-1 1 0,1-1 1,0 0-1,0 0 0,0 0 0,-1 0 0,1 1 1,0-1-1,0 0 0,-1 0 0,1 1 0,0-1 1,0 0-1,0 0 0,0 1 0,0-1 1,-1 0-1,1 0 0,0 1 0,0-1 0,0 0 1,0 0-1,0 1 0,0-1 0,0 0 0,0 1 1,0-1-1,0 1 0,-9 57-1,2 2 0,1 84 0,3-44 0,-1 108 0,8-212 0,1-11 0,0-59 0,-5-122 0,3-46 0,2 213 0,2 18 0,-7 11 0,0 0 0,1-1 0,-1 1 0,0 0 0,1 0 0,-1 0 0,0 0 0,1 0 0,-1 0 0,0 1 0,1-1 0,-1 0 0,0 0 0,1 0 0,-1 0 0,0 0 0,1 0 0,-1 0 0,0 1 0,0-1 0,1 0 0,-1 0 0,0 1 0,0-1 0,1 0 0,-1 0 0,0 1 0,0-1 0,1 0 0,-1 0 0,0 1 0,0-1 0,0 0 0,0 1 0,19 31 0,-2 1 0,-1 0 0,15 46 0,-17-41 0,1 0 0,35 60 0,-41-85 0,-1 0 0,2 0 0,0-1 0,1 0 0,13 11 0,-21-20 0,0 0 0,1-1 0,-1 1 0,1-1 0,0 0 0,-1 0 0,1 0 0,0 0 0,0-1 0,1 0 0,-1 1 0,0-2 0,0 1 0,1 0 0,-1-1 0,0 0 0,1 0 0,-1 0 0,0 0 0,1-1 0,-1 0 0,0 1 0,6-4 0,-5 2 1,-1-1 0,0 1 0,0-1-1,0 0 1,0-1 0,-1 1 0,0-1 0,1 0 0,-1 0 0,0 0 0,-1 0-1,1 0 1,-1 0 0,1-1 0,-1 1 0,2-10 0,3-8 5,-1 0-1,4-28 1,-2-17-6,-2-1 0,-5-72 0,-1 101 0,0 37 0,0-23 0,-4-35 0,3 53 0,0 1 0,0 0 0,-1 0 0,0 0 0,0 0 0,0 0 0,-1 1 0,1-1 0,-1 1 0,-1-1 0,-4-5 0,8 10 0,-1 1 0,1-1 0,0 1 0,-1-1-1,1 1 1,-1 0 0,1-1 0,-1 1 0,1-1 0,-1 1 0,1 0 0,-1-1 0,1 1-1,-1 0 1,1 0 0,-1-1 0,0 1 0,1 0 0,-1 0 0,1 0 0,-1 0-1,0 0 1,1 0 0,-1 0 0,1 0 0,-1 0 0,0 0 0,1 0 0,-1 0 0,1 0-1,-1 0 1,0 1 0,1-1 0,-1 0 0,1 0 0,-1 1 0,1-1 0,-1 0 0,1 1-1,-1-1 1,1 1 0,-1-1 0,1 1 0,0-1 0,-1 1 0,1-1 0,0 1-1,-1-1 1,1 1 0,0-1 0,-1 2 0,-9 28-23,7-11-78,1 0 1,0 28-1,2-3-737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7:17.4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2 325 30014,'23'-325'2753,"-35"558"-2753,1 9 0,11-216 0,-1-9 0,1-1 0,0 0 0,2 0 0,0 1 0,4 15 0,-5-28 0,0-1 0,0 1 0,1 0 0,0-1 0,0 1 0,0-1 0,0 0 0,0 1 0,0-1 0,1 0 0,0-1 0,-1 1 0,1 0 0,0-1 0,0 1 0,1-1 0,-1 0 0,0 0 0,1 0 0,-1-1 0,1 1 0,0-1 0,0 0 0,-1 0 0,1 0 0,4 0 0,1 1 0,1-1 0,-1 0 0,1-1 0,-1 0 0,0 0 0,1-1 0,-1 0 0,0-1 0,15-4 0,-19 4 0,0 0 0,-1 0 0,1-1 0,-1 0 0,0 0 0,0 0 0,0 0 0,0 0 0,-1-1 0,1 0 0,-1 0 0,0 0 0,0 0 0,0 0 0,-1-1 0,1 1 0,-1-1 0,0 0 0,1-5 0,1 0 0,-1 0 0,-1-1 0,0 1 0,0 0 0,-1-1 0,-1 1 0,1-1 0,-2 1 0,1-1 0,-2 1 0,1 0 0,-6-17 0,5 20 0,-1 0 0,0 0 0,0 0 0,-1 1 0,0-1 0,0 1 0,-1 0 0,1 0 0,-1 1 0,-1-1 0,1 1 0,-1 0 0,0 1 0,0-1 0,0 1 0,0 1 0,-1-1 0,-8-3 0,6 3 0,1 1 0,-1 0 0,0 0 0,0 1 0,-1 0 0,1 0 0,0 1 0,-1 0 0,1 1 0,-1 0 0,1 1 0,-10 1 0,17-1-10,0-1 0,1 1 0,-1 0 1,1 0-1,-1 0 0,1 0 0,-1 1 0,1-1 0,0 0 0,-1 0 1,1 1-1,0-1 0,0 1 0,0-1 0,0 1 0,0-1 0,0 1 1,1 0-1,-1 0 0,1-1 0,-1 1 0,0 2 0,-2 16-803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9:37.12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35 90 28685,'-10'-26'2124,"-12"-34"-254,19 108-1782,20 451-88,-18-480 0,4 29 0,-3-48 0,0 0 0,0 0 0,0 0 0,0 1 0,0-1 0,0 0 0,0 0 0,0 0 0,0 0 0,0 0 0,0 1 0,0-1 0,0 0 0,0 0 0,0 0 0,0 0 0,0 0 0,0 1 0,0-1 0,0 0 0,0 0 0,0 0 0,0 0 0,0 0 0,0 1 0,0-1 0,0 0 0,1 0 0,-1 0 0,0 0 0,0 0 0,0 0 0,0 0 0,0 0 0,0 0 0,1 1 0,-1-1 0,0 0 0,0 0 0,0 0 0,0 0 0,0 0 0,1 0 0,-1 0 0,0 0 0,0 0 0,0 0 0,0 0 0,0 0 0,1 0 0,-1 0 0,0 0 0,0 0 0,0 0 0,0 0 0,0-1 0,1 1 0,-1 0 0,6-11 0,3-19 0,0-32-3,-4 0 0,-2-72 1,-3 66-10,13-100 0,-13 163 12,1 0 0,0 1 0,0-1 0,0 0 0,1 0 0,-1 1 0,1-1 0,0 1 0,1-1 0,-1 1 0,1 0 0,5-7 0,-5 9 0,0 0 0,0 0 0,0 0 0,0 0 0,1 0 0,-1 1 0,1-1 0,-1 1 0,1 0 0,0 0 0,-1 0 0,1 1 0,0-1 0,-1 1 0,1 0 0,7 0 0,-4 1 0,0 1 0,0-1 0,0 1 0,0 0 0,0 1 0,-1 0 0,1 0 0,-1 0 0,0 1 0,0-1 0,0 2 0,-1-1 0,1 1 0,-1-1 0,0 2 0,0-1 0,-1 0 0,1 1 0,-1 0 0,4 9 0,1-1 0,-1 1 0,-1 0 0,0 1 0,-1-1 0,-1 1 0,0 0 0,4 31 0,-7-35 2,-1 0-1,0 0 1,-1-1 0,0 1-1,-1 0 1,0 0 0,0-1-1,-2 1 1,1-1 0,-2 1 0,1-1-1,-1 0 1,-1 0 0,0-1-1,-1 1 1,0-1 0,0 0-1,-9 9 1,5-7 3,-1 0-1,-20 17 1,27-26-21,0 0 0,0-1-1,0 1 1,0 0 0,0-1 0,-1 0-1,1 0 1,-1-1 0,1 1 0,-1-1-1,0 0 1,1 0 0,-6 0 0,-7-1-571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9:42.21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16 575 31550,'-2'-21'1055,"0"32"-849,-4 35-282,4-30 76,0 7 0,0 0 0,3 34 0,-1-53 0,0 0 0,1 1 0,-1-1 0,1 1 0,0-1 0,0 0 0,1 0 0,-1 0 0,1 0 0,0 0 0,0 0 0,0 0 0,0 0 0,1-1 0,0 1 0,0-1 0,0 0 0,0 0 0,6 5 0,-7-7 0,0 1 0,1-1 0,-1 0 0,0 0 0,1 0 0,-1-1 0,0 1 0,1 0 0,-1-1 0,1 0 0,-1 1 0,1-1 0,-1 0 0,1 0 0,-1 0 0,1-1 0,-1 1 0,1-1 0,3 0 0,-3-1 0,1 0 0,-1 0 0,1 0 0,-1-1 0,0 1 0,0-1 0,0 1 0,0-1 0,-1 0 0,1 0 0,2-4 0,4-8 0,0-1 0,-2 1 0,0-1 0,7-22 0,-13 35 0,10-36 0,9-52 0,-14 58 0,1 1 0,19-54 0,-24 82 0,-1 1-1,1 0 1,0 0 0,0-1 0,0 1 0,0 1-1,0-1 1,1 0 0,-1 0 0,1 1-1,0-1 1,-1 1 0,1 0 0,0 0-1,1 0 1,-1 0 0,0 1 0,0-1-1,1 1 1,4-1 0,-2 0-1,1 2-1,0-1 1,-1 1 0,1-1 0,0 2-1,-1-1 1,1 1 0,0 0 0,-1 0 0,9 4-1,56 23-11,-68-26 16,-7-5-3,0 0 1,1 1-1,-1-1 0,0 1 1,0 0-1,-1 0 1,1 1-1,0-1 1,-1 1-1,1 0 1,0 0-1,-1 0 0,0 1 1,1-1-1,-1 1 1,1 0-1,-1 1 1,1-1-1,-1 1 1,1 0-1,-1 0 0,1 0 1,0 0-1,-1 1 1,1 0-1,0 0 1,0 0-1,0 0 1,0 1-1,1 0 0,-1 0 1,1 0-1,-1 0 1,1 0-1,-4 5 1,-1 5-2,1-1 1,0 1 0,0 0-1,2 0 1,-1 1-1,2 0 1,0 0 0,-4 24-1,5-15 1,1 1 1,1 0-1,1-1 0,4 39 0,-2-55 0,-1 0 0,1 0 0,0 0 0,1 0 0,-1 0 0,1 0 0,1-1 0,-1 1 0,1-1 0,0 0 0,1 0 0,-1 0 0,1-1 0,0 0 0,1 0-1,-1 0 1,1 0 0,0-1 0,0 0 0,0 0 0,9 3 0,-9-4 0,0-1 1,-1 0-1,1 0 0,0-1 0,0 1 0,0-1 0,1-1 0,-1 1 0,0-1 1,0 0-1,0-1 0,0 1 0,1-1 0,-1 0 0,0-1 0,0 0 0,-1 0 1,1 0-1,0 0 0,-1-1 0,1 0 0,-1 0 0,0 0 0,0-1 1,7-6-1,-5 3 1,0-1 0,0 0 0,0 0 0,-1-1 0,-1 0 0,1 0 0,-2 0 0,1-1 1,-1 0-1,-1 1 0,1-1 0,2-16 0,-3 3-1,0-1 0,-1-1-1,-2 1 1,-2-32 0,1 45-1,-1 0 0,1 1 1,-2-1-1,1 1 0,-2 0 0,1 0 0,-1 0 1,-1 0-1,-7-11 0,10 16 1,-1 1-1,0 0 1,0 0 0,-1 0-1,1 1 1,-1-1-1,0 1 1,0 0 0,0 0-1,0 0 1,-1 1 0,1-1-1,-1 1 1,1 0 0,-1 0-1,0 1 1,0-1-1,0 1 1,0 0 0,0 1-1,-8-1 1,10 1 0,0 0-1,1 0 1,-1 1 0,0-1 0,1 1 0,-1 0-1,0 0 1,1 0 0,-1 0 0,1 0-1,0 0 1,-1 1 0,1-1 0,0 1-1,0 0 1,0 0 0,0-1 0,0 1-1,0 0 1,0 1 0,1-1 0,-1 0-1,1 0 1,-1 1 0,1-1 0,0 1-1,0-1 1,0 1 0,0 3 0,-3 8-3,2 0 1,0 0 0,0-1 0,1 22-1,1-24 2,0-1 0,0 0 0,1 0 0,1-1 0,0 1 0,0 0 0,1 0 0,0-1 0,1 1 0,0-1 0,0 0 0,1 0 0,0-1 0,0 1 0,1-1 0,0 0-1,1-1 1,0 0 0,0 0 0,1 0 0,-1-1 0,1 0 0,1 0 0,-1-1 0,1 0 0,0 0 0,10 3 0,-3-4 3,-1 0 0,1 0 0,-1-2 0,1 0 0,0-1 0,26-1 0,-37 0 0,0 0 0,1 0 0,-1-1 0,0 1 0,0-1 0,0 0 0,0-1-1,0 1 1,-1-1 0,1 0 0,0 0 0,-1 0 0,1-1 0,-1 1 0,0-1 0,8-7 0,-7 5-1,0-1 1,0 0-1,0-1 0,-1 1 1,0-1-1,0 0 1,-1 0-1,1 0 0,2-11 1,0-8-2,0 0 1,-2-1 0,-1 1-1,0-52 1,-3 70-1,-4-66 0,4 69 0,-1-1 0,0 0 0,-1 1 0,0-1 0,1 1 0,-1 0 0,-1 0 0,1 0 0,-1 0 0,-5-7 0,8 12 0,0-1 0,0 1 0,0 0 0,0 0 0,-1 0 0,1-1 0,0 1 0,0 0 0,0 0 0,0 0 0,0 0 0,0 0 0,-1-1 0,1 1 0,0 0 0,0 0 0,0 0 0,0 0 0,-1 0 0,1 0 0,0 0 0,0 0 0,0-1 0,-1 1 0,1 0 0,0 0 0,0 0 0,0 0 0,-1 0 0,1 0 0,0 0 0,0 0 0,0 0 0,-1 0 0,1 0 0,0 1 0,0-1 0,0 0 0,-1 0 0,1 0 0,0 0 0,0 0 0,0 0 0,0 0 0,-1 0 0,1 1 0,0-1 0,0 0 0,0 0 0,0 0 0,0 0 0,-1 1 0,1-1 0,0 0 0,0 0 0,0 0 0,-3 16 0,-1 111 13,14 126-1,0 6-5,-10-200-7,2 12 0,-4 0 0,-2-1 0,-16 77 0,14-127 0,5-40 0,1 10 0,14-343-23,-7 227 14,-6 122 9,1-66 0,4 0 0,2 0 0,21-78 0,-26 138 0,0 1 0,1-1 0,0 1 0,1 1 0,-1-1 0,2 0 0,-1 1 0,1 0 0,1 1 0,8-9 0,-12 13 0,0 0 0,0 0 0,1 0 0,0 1 0,-1 0 0,1 0 0,0 0 0,0 0 0,0 0 0,1 1 0,-1 0 0,0 0 0,0 0 0,1 0 0,-1 1 0,1-1 0,-1 1 0,0 1 0,1-1 0,-1 0 0,1 1 0,-1 0 0,0 0 0,8 3 0,-8-2 0,1 1 0,-1-1 0,0 1 0,-1 0 0,1 0 0,0 1 0,-1-1 0,0 1 0,0-1 0,0 1 0,0 0 0,0 0 0,-1 0 0,0 1 0,0-1 0,0 1 0,0-1 0,-1 1 0,2 6 0,1 7 0,-1 0 0,0 1 0,-1 30 0,-1-36 0,-2-1 1,1 0-1,-2 0 0,0 0 0,0 0 1,-1 0-1,0 0 0,-1-1 1,-1 1-1,0-1 0,0 0 1,-1-1-1,0 1 0,-1-1 0,-1 0 1,1-1-1,-10 9 0,-79 73 6,68-66-17,28-25 11,0 0 0,0 0-1,0 0 1,0 0 0,0 0 0,0 1-1,1-1 1,-1 0 0,0 0 0,0 0 0,0 0-1,0 0 1,0 1 0,0-1 0,0 0-1,0 0 1,0 0 0,0 0 0,0 0 0,0 0-1,1 0 1,-1 1 0,0-1 0,0 0-1,0 0 1,0 0 0,0 0 0,0 0 0,1 0-1,-1 0 1,0 0 0,0 0 0,0 0-1,0 0 1,0 0 0,1 0 0,-1 0 0,0 0-1,0 0 1,0 0 0,0 0 0,0 0-1,1 0 1,-1 0 0,0 0 0,0 0 0,0 0-1,0 0 1,0 0 0,1 0 0,-1 0-1,0 0 1,0-1 0,0 1 0,0 0 0,1 0-1,13-1 0,0 0 1,0-1-1,0-1 1,0 0-1,-1-1 1,14-6-1,81-39 2,-97 43 0,1-1-1,-1 0 1,0 0-1,0-1 1,-1 0-1,0-1 1,-1-1-1,9-10 1,-12 12-1,0 0 1,-1 0 0,0-1 0,-1 0-1,0 0 1,0 0 0,-1 0-1,0 0 1,-1-1 0,1 0 0,0-14-1,-1-4 2,-2-47-1,0 66-1,-1 0 0,-1 0 0,1 0 0,-1 0 0,-1 0 0,0 0 0,0 0 0,-1 1 0,-4-9 0,7 15 0,-1 0 0,1 1 0,0-1 0,-1 0 0,1 0 0,-1 1 0,1-1 0,-1 1 0,0 0 0,0-1 0,0 1 0,0 0 0,0 0 0,0 0 0,0 0 0,0 1 0,0-1 0,0 0 0,0 1 0,-1-1 0,-2 1 0,4 0-1,-1 0 1,1 1-1,-1-1 1,0 0-1,1 1 1,-1-1 0,1 1-1,-1-1 1,1 1-1,0 0 1,-1 0-1,1 0 1,0 0-1,-1 0 1,1 0-1,0 0 1,0 0 0,0 0-1,0 1 1,0-1-1,0 0 1,0 1-1,0-1 1,1 0-1,-1 1 1,0-1 0,1 1-1,-1 2 1,-3 17-1,1-1 1,1 1 0,0 0 0,2 0-1,0 0 1,2 0 0,0 0 0,1 0-1,1-1 1,14 40 0,-15-51 0,1 0 0,0 1 0,1-1 0,0-1 0,1 1 0,-1-1 0,2 0 0,-1 0 0,1-1 0,15 13 0,-17-16 0,0-1 0,1 1 0,-1-2 0,1 1 0,0 0 0,0-1 0,0 0 0,0-1 0,0 1 0,0-1 0,1-1 0,-1 1 0,0-1 0,1 0 0,-1 0 0,0-1 0,1 0 0,6-1 0,-8 0 0,0 0 0,0 1 0,0-2 0,-1 1 0,1 0 0,-1-1 0,0 0 0,1 0 0,-1 0 0,-1-1 0,1 1 0,0-1 0,-1 0 0,0 0 0,0 0 0,0 0 0,0-1 0,-1 1 0,0-1 0,1 0 0,-2 1 0,1-1 0,-1 0 0,2-8 0,2-10 0,-2-1 0,0 0 0,-2-42 0,-1 64 0,1-144 0,-1 144 0,0 0 0,0 0-1,1 0 1,-1 0 0,0 1 0,1-1 0,0 0-1,-1 0 1,1 1 0,0-1 0,0 0 0,0 1-1,0-1 1,0 1 0,0-1 0,0 1 0,1-1-1,-1 1 1,1 0 0,-1 0 0,1 0 0,-1 0-1,1 0 1,-1 0 0,1 0 0,0 0 0,0 1-1,-1-1 1,1 0 0,0 1 0,0 0 0,0-1-1,0 1 1,-1 0 0,1 0 0,0 0 0,0 0-1,0 0 1,2 1 0,1 0-1,0 0 1,0-1-1,-1 2 1,1-1-1,0 1 1,-1-1-1,1 1 0,-1 1 1,0-1-1,1 0 1,-1 1-1,0 0 1,6 6-1,-4-1 1,0 2 0,0-1 0,-1 1 0,0 0 0,0 0 0,-1 0 0,0 1 0,-1 0 0,-1-1 0,1 1 0,-2 0 0,1 12 0,-1-2 0,0 0 0,-2 0 0,0-1 0,-2 1 0,-7 31 0,8-45 0,0-1 0,1 0 0,0 1 0,0-1 0,0 1 0,2 12 0,-1-17 0,0 0 0,1 0 0,-1-1 0,1 1 0,0 0 0,-1 0 0,1-1 1,0 1-1,0 0 0,0-1 0,0 1 0,0-1 0,1 1 0,-1-1 0,0 0 0,1 0 1,-1 1-1,1-1 0,-1 0 0,1 0 0,0 0 0,-1-1 0,1 1 0,0 0 0,0-1 1,2 2-1,10 1 0,0-1 0,-1 0 1,1-1-1,0 0 0,0-1 1,0-1-1,0 0 1,0-1-1,-1 0 0,1-1 1,-1-1-1,1 0 0,-1-1 1,0 0-1,-1-1 0,1 0 1,-1-1-1,-1 0 1,1-1-1,-1-1 0,-1 0 1,1 0-1,-1-1 0,-1 0 1,0-1-1,-1 0 0,0 0 1,0-1-1,-1 0 0,-1 0 1,0-1-1,0 0 1,-2 0-1,1 0 0,-2-1 1,5-26-1,-7 31 1,-1 0-1,0 1 1,0-1 0,0 0 0,-1 0-1,-1 0 1,1 1 0,-1-1 0,-1 1-1,-5-13 1,6 16-1,0 1 1,-1 0-1,0 0 0,0 1 1,0-1-1,0 1 1,-1-1-1,1 1 0,-1 0 1,0 0-1,0 1 0,0-1 1,0 1-1,-1 0 0,1 0 1,0 0-1,-1 0 1,0 1-1,1 0 0,-1 0 1,-5 0-1,2-1 0,-1 1 0,0 1 0,1-1 0,-1 2 0,1-1 0,-11 3 0,17-3 0,-1 1 0,0 0 0,0 0 0,0 0 0,0 0 0,1 0 0,-1 1 0,0-1 0,1 1 0,-1 0 0,1-1 0,0 1 0,0 0 0,0 1 0,0-1 0,0 0 0,0 1 0,0-1 0,1 1 0,-1-1 0,0 4 0,-3 9 0,2 1 0,0 0 0,0 0 0,2 0 0,0 0 0,1 0 0,0 0 0,1 0 0,6 29 0,-5-39 0,0 0 0,0 0 0,0-1 0,1 1 0,0-1 0,0 0 0,0 0 0,1 0 0,-1 0 0,1 0 0,1-1 0,-1 1 0,0-1 0,1-1 0,0 1 0,0 0 0,10 4 0,-8-4 0,0-1 0,1 0 0,-1-1 0,0 0 0,1 0 0,-1-1 0,1 1 0,0-2 0,-1 1 0,1-1 0,0 0 0,-1-1 0,14-2 0,-17 2 0,0 0 0,0-1 0,-1 0 0,1 0 0,-1 0 0,0 0 0,1 0 0,-1 0 0,0-1 0,0 0 0,-1 1 0,1-1 0,0 0 0,-1-1 0,0 1 0,0 0 0,0-1 0,0 1 0,0-1 0,-1 1 0,1-1 0,-1 0 0,1-5 0,2-7 0,-1 0 0,-1 0 0,-1 0 0,0-20 0,-1 21 0,1 0 0,-1 1 0,-4-22 0,4 33 0,0 1 0,-1 0 0,1-1 0,-1 1 0,0-1 0,1 1 0,-1 0 0,0-1 0,-1 1 0,1 0 0,0 0 0,-1 0 0,1 0 0,-1 0 0,1 0 0,-1 0 0,0 1 0,0-1 0,0 1 0,0-1 0,-2-1 0,3 3 0,0 0 0,0-1 0,0 1 0,1 0 0,-1 0 0,0 0 0,0-1 0,0 1 0,0 0 0,0 0 0,1 0 0,-1 0 0,0 1 0,0-1 0,0 0 0,0 0 0,1 0 0,-1 1 0,0-1 0,0 0 0,0 1 0,1-1 0,-1 1 0,0-1 0,1 1 0,-1-1 0,0 1 0,1-1 0,-1 1 0,1 0 0,-1-1 0,1 1 0,-1 0 0,1-1 0,-1 1 0,1 0 0,0 0 0,-1 0 0,1-1 0,0 1 0,0 0 0,-1 0 0,1 0 0,0 0 0,0 0 0,-3 47 0,3-40 0,0 12-2,1 0 0,0 0 0,2-1 0,0 1 0,7 23 0,-8-36 0,0-1 1,1 0-1,-1 0 0,1 0 1,1 0-1,-1 0 0,1-1 1,0 1-1,0-1 0,1 0 1,0 0-1,-1-1 0,2 0 1,-1 1-1,0-1 0,1-1 1,0 1-1,0-1 0,12 4 1,-12-4 1,1-1 1,0 0 0,0 0-1,0-1 1,0 0 0,0-1 0,0 1-1,0-1 1,0 0 0,0-1-1,0 0 1,0 0 0,9-3 0,-11 2 0,0 0 1,0 0 0,-1-1-1,1 0 1,-1 0 0,0 0 0,0 0-1,0-1 1,0 1 0,0-1 0,-1 0-1,0 0 1,0-1 0,0 1-1,0-1 1,-1 1 0,1-1 0,2-9-1,3-10 0,-2-1-1,0 0 1,-2-1 0,3-35-1,-4-109 0,-4 117 0,-13-228 27,11 270-23,1 16-11,-1 21-12,28 571 46,-23-581-27,0 1 0,1-1 0,0 0 0,10 26 0,-12-38 0,1-1 0,-1 1 0,1-1 0,0 1 0,0-1 0,0 0 0,0 0 0,1 0 0,-1 0 0,1 0 0,0-1 0,0 1 0,0-1 0,0 0 0,0 0 0,0 0 0,0 0 0,1 0 0,-1-1 0,1 1 0,0-1 0,-1 0 0,1 0 0,0-1 0,7 2 0,-5-2 0,1 0 0,-1 0 0,1-1 0,-1 0 0,1 0 0,-1 0 0,0-1 0,1 1 0,-1-2 0,0 1 0,0-1 0,0 0 0,-1 0 0,1 0 0,-1-1 0,1 0 0,-1 0 0,0-1 0,-1 1 0,1-1 0,-1 0 0,0 0 0,0 0 0,6-12 0,0 0 0,-1-1 0,0 0 0,-1 0 0,-1-1 0,-1 0 0,0 0 0,3-26 0,-3-2 0,0-91 0,-6 138 0,0-1 0,0 1 0,0 0 0,0 0 0,0-1 0,0 1 0,0 0 0,0 0 0,0-1 0,0 1 0,0 0 0,0 0 0,0-1 0,0 1 0,0 0 0,-1 0 0,1-1 0,0 1 0,0 0 0,0 0 0,0 0 0,-1-1 0,1 1 0,0 0 0,0 0 0,0 0 0,-1 0 0,1 0 0,0-1 0,0 1 0,-1 0 0,1 0 0,0 0 0,0 0 0,-1 0 0,1 0 0,0 0 0,0 0 0,-1 0 0,1 0 0,0 0 0,-1 0 0,1 0 0,0 0 0,0 0 0,-1 0 0,1 0 0,0 0 0,0 1 0,-1-1 0,1 0 0,0 0 0,0 0 0,0 0 0,-1 0 0,1 1 0,0-1 0,0 0 0,0 0 0,-1 0 0,1 1 0,0-1 0,0 0 0,0 0 0,0 1 0,0-1 0,0 0 0,-1 1 0,-13 16 0,9 1 0,1 0 0,1 0 0,1 0 0,0 1 0,2-1 0,0 0 0,0 1 0,6 26 0,-4-33 0,1 1 0,1-1 0,0 0 0,0 0 0,1 0 0,0 0 0,1-1 0,1 0 0,0 0 0,9 11 0,-10-16 0,-1 1 0,1-1 0,0-1 0,1 1 0,-1-1 0,1 0 0,0 0 0,0-1 0,1 0 0,-1-1 0,1 1 0,0-1 0,-1-1 0,2 1 0,-1-2 0,11 3 0,-14-4 0,1 1 0,-1-1 0,0 0 0,1-1 0,-1 1 0,0-1 0,1 0 0,-1 0 0,10-4 0,-12 3 0,0 1 0,0-1 0,-1 0 0,1 0 0,0-1 0,-1 1 0,0-1 0,1 1 0,-1-1 0,0 0 0,0 1 0,-1-1 0,1 0 0,-1 0 0,1 0 0,1-7 0,1-5 0,-1-1 0,-1 0 0,0 0 0,-1 0 0,0 0 0,-1 0 0,-1 0 0,-1 0 0,0 0 0,-2 0 0,1 0 0,-11-25 0,8 25 0,-2 1 0,1 0 0,-2 0 0,0 1 0,-1 0 0,-20-22 0,26 31 0,0 1 0,0 0 0,-1 0 0,0 0 0,1 1 0,-2-1 0,1 1 0,0 0 0,-1 1 0,1 0 0,-1-1 0,1 2 0,-1-1 0,0 1 0,0-1 0,0 2 0,0-1 0,0 1 0,0 0 0,0 0 0,0 0 0,-8 2 0,11-1 0,1 0 0,-1 1 0,0-1 0,0 0 0,1 1 0,-1 0 0,0-1 0,1 1 0,0 0 0,-1 0 0,1 1 0,0-1 0,0 0 0,0 1 0,1-1 0,-1 1 0,1 0 0,-1 0 0,1-1 0,0 1 0,0 0 0,0 0 0,0 0 0,0 0 0,1 3 0,-3 9 0,2-1 0,0 0 0,1 1 0,1 14 0,0-21 0,0 1 0,1-1 0,0 1 0,0-1 0,1 0 0,0 0 0,1 0 0,-1 0 0,2 0 0,-1-1 0,1 0 0,0 0 0,0 0 0,1 0 0,0-1 0,13 10 0,-11-9 0,1 0 0,0-1 0,0-1 0,1 1 0,0-2 0,0 1 0,0-1 0,1-1 0,-1 0 0,1 0 0,0-1 0,21 1 0,-25-2 0,1-1 0,-1 0 0,0 0 0,0-1 0,0 0 0,13-4 0,-17 4 0,-1 0 0,1-1 0,0 0 0,-1 1 0,1-1 0,-1 0 0,1 0 0,-1-1 0,0 1 0,0 0 0,0-1 0,0 1 0,0-1 0,-1 0 0,1 0 0,-1 1 0,2-6 0,2-5 0,-1 0 0,-1 0 0,0-1 0,-1 1 0,1-22 0,-4-72 0,0 14 0,1 90-1,1 0 0,-1-1 1,1 1-1,-1-1 0,1 1 0,0 0 1,0-1-1,1 1 0,-1 0 0,1 0 0,-1 0 1,1 0-1,0 0 0,0 1 0,1-1 0,-1 0 1,3-2-1,-4 4 0,0 1 0,1-1 0,-1 0 0,0 1 0,0-1 0,1 0 1,-1 1-1,0 0 0,1-1 0,-1 1 0,0 0 0,1 0 0,-1 0 0,1-1 0,-1 1 0,0 1 0,3-1 0,-1 1 1,-1 0 0,0 0 0,1 0 0,-1 0 0,0 0 0,0 0 0,0 1 0,0-1 0,0 1-1,0 0 1,-1-1 0,1 1 0,2 3 0,6 9 0,-1 0 0,0 0-1,-1 1 1,0 1 0,-1-1 0,-1 1-1,0 0 1,6 33 0,-3 7 10,2 77 1,-9-101 2,-2-27-13,0-1 0,1 0 0,-1 0 0,1 1 0,0-1 0,0 0 0,1 0 0,-1 0 0,1 0 0,0 0 0,0-1 0,0 1 0,0 0 0,1-1 0,-1 0 0,1 1 0,0-1 0,0 0 0,0-1 0,1 1 0,-1 0 0,1-1 0,5 3 0,0-1 0,0-1 0,0 0 0,0-1 0,1 0 0,-1 0 0,1-1 0,-1 0 0,1-1 0,12-1 0,-16 1-11,-1-1-1,0 0 1,0 0-1,0 0 1,0 0-1,0-1 1,0 0-1,0 0 1,0 0-1,-1 0 1,1-1-1,-1 0 1,0 0-1,1 0 1,-1-1-1,-1 1 1,1-1-1,-1 0 1,1 0-1,-1 0 1,0 0-1,4-8 1,14-32-621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9:42.5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39 31951,'6'0'208,"37"0"-144,23 0 160,12 0-96,2-7-64,-1 0-64,-14 1 0,-15-1-368,-21-5-5843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9:46.33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64 292 31839,'0'74'755,"1"-1"-787,-2 59 43,0 59 14,-33 260 0,32-438-25,1-6 0,0-1 0,0 1 0,-1 0 0,1 0 0,-6 11 0,4-17 4,1-10 13,-6-364 39,9 242-56,-2 66-3,3-1 0,2 1-1,26-119 1,-29 176 4,1 1-1,1 0 1,-1 0-1,1 0 1,0 0 0,1 1-1,0-1 1,0 1-1,0 0 1,1 0 0,10-10-1,-12 14 1,1-1-1,0 0 1,0 1-1,0 0 1,0 0 0,0 0-1,1 1 1,-1-1-1,0 1 1,1 0-1,-1 0 1,1 1-1,0-1 1,-1 1-1,1 0 1,-1 0-1,1 0 1,-1 1 0,1 0-1,5 1 1,-4 0-1,-1 0 0,0 1 1,0-1-1,0 1 1,0 0-1,0 0 0,0 1 1,-1-1-1,0 1 1,0 0-1,0 1 0,0-1 1,0 0-1,-1 1 1,0 0-1,0 0 0,0 0 1,-1 0-1,1 0 1,-1 1-1,2 9 0,1 1 1,-2-1 0,0 1-1,0 0 1,-2 0 0,0 0-1,-2 29 1,0-38-1,0 0 0,-1 0 0,1-1 0,-2 1 0,1 0 0,-1-1 0,0 1 0,0-1 0,-1 0 0,0 0 0,0 0 0,0-1 0,-1 1 0,-9 8 0,-6 3 0,-1-1 0,-37 23 0,29-21 0,29-16 0,7 0 0,9-1 0,8-1 0,24 0 0,76-9 0,-110 7 0,0 0 0,-1-2 0,0 1 0,0-2 0,0 1 0,0-2 0,0 0 0,-1 0 0,0-1 0,15-12 0,-22 14 0,-1-1 1,1 0-1,-1 0 1,0 0-1,0 0 1,0-1-1,-1 1 1,0-1-1,-1 0 1,1 0-1,-1 0 1,-1 0-1,1 0 1,-1 0-1,-1-1 1,1-8-1,-1 0 1,0 1 0,0 0 0,-2-1 1,0 1-1,-1 0 0,-8-26 0,6 26-1,-2 1 0,-11-21 0,17 33 0,0-1 0,-1 0 0,1 1 0,-1-1 0,0 1 0,0-1 0,0 1 0,0 0 0,-1 0 0,1 0 0,0 0 0,-1 0 0,1 0 0,-1 1 0,0-1 0,0 1 0,1 0 0,-1 0 0,-6-2 0,8 3 0,1 1 0,-1-1 0,0 0 0,0 0 0,1 0 0,-1 1 0,0-1 0,1 0 0,-1 1 0,0-1 0,1 0 0,-1 1 0,1-1 0,-1 1 0,1-1 0,-1 1 0,1-1 0,-1 1 0,1 0 0,-1-1 0,1 1 0,0-1 0,-1 1 0,1 0 0,0-1 0,0 1 0,-1 0 0,1-1 0,0 1 0,0 1 0,-3 25 0,3-21 0,-1 10 0,1-1 0,0 1 0,1 0 0,1-1 0,0 1 0,1-1 0,1 0 0,9 23 0,-6-21 0,40 86 0,-42-92 0,1-1 0,1 0 0,0 0 0,1 0 0,0-1 0,0 0 0,10 8 0,-15-14 0,-1-1 0,1 0 0,0 0 0,0 0 0,0-1 0,0 1 0,0-1 0,0 0 0,0 1 0,0-1 0,0-1 0,0 1 0,1 0 0,-1-1 0,0 0 0,1 1 0,-1-1 0,0-1 0,1 1 0,-1 0 0,0-1 0,0 0 0,1 0 0,-1 0 0,0 0 0,0 0 0,0 0 0,0-1 0,0 0 0,0 1 0,-1-1 0,1 0 0,-1 0 0,1-1 0,-1 1 0,0 0 0,1-1 0,-1 0 0,0 1 0,-1-1 0,4-6 0,2-10 0,0-1 0,-2 0 0,0-1 0,-1 1 0,-1-1 0,0-25 0,-2 27 0,0 0 0,2 0 0,0 0 0,1 0 0,0 1 0,2-1 0,12-26 0,-16 42 0,0-1 0,0 1 0,1 0 0,0-1 0,-1 1 0,1 0 0,1 0 0,-1 1 0,0-1 0,1 1 0,-1 0 0,1 0 0,0 0 0,-1 0 0,1 0 0,0 1 0,0 0 0,0 0 0,7-1 0,-8 1 0,0 1 0,-1 0 0,1 0 0,0 0 0,0 0 0,-1 1 0,1-1 0,0 1 0,-1-1 0,1 1 0,0 0 0,-1 0 0,1 0 0,-1 1 0,1-1 0,-1 0 0,0 1 0,0 0 0,1-1 0,-1 1 0,0 0 0,-1 0 0,1 0 0,0 1 0,-1-1 0,1 0 0,-1 1 0,1-1 0,0 4 0,2 6 0,0 0 0,-1 0 0,-1 1 0,0-1 0,-1 1 0,0-1 0,-1 23 0,-2-13 0,0 0 0,-2 1 0,-9 31 0,3-8 0,9-44 0,1 0 0,-1-1 0,1 1 0,0 0 0,0 0 0,0 0 0,0 0 0,0-1 0,0 1 0,1 0 0,-1 0 0,1 0 0,-1-1 0,1 1 0,-1 0 0,1-1 0,0 1 0,0 0 0,0-1 0,0 1 0,0-1 0,3 3 0,6-1 0,0-1 0,1 0 0,-1 0 0,1-1 0,0-1 0,-1 1 0,1-2 0,-1 0 0,21-4 0,-24 3 0,-1 0 0,0-1 0,-1 0 0,1 0 0,0-1 0,-1 1 0,0-1 0,0 0 0,0-1 0,0 1 0,-1-1 0,0 0 0,0 0 0,0-1 0,0 1 0,-1-1 0,0 1 0,0-1 0,-1 0 0,4-13 0,2-4 0,-2-1 0,-1-1 0,-1 1 0,1-28 0,-4 29 0,-1 12 0,1-1 0,0 1 0,1-1 0,0 1 0,1-1 0,4-11 0,-6 21 0,1 0 0,0 0 0,0 0 0,0 1 0,0-1 0,0 1 0,0-1 0,0 1 0,1 0 0,-1 0 0,0 0 0,1 0 0,-1 0 0,1 0 0,-1 1 0,1-1 0,-1 1 0,1 0 0,0 0 0,-1 0 0,3 0 0,5 0 0,0 0 0,0 0 0,0 1 0,12 3 0,-11 1 0,-20-4 0,-21-3 0,26 1 0,0 1 0,0-1 0,0 1 0,0 0 0,0 0 0,0 0 0,1 1 0,-1-1 0,0 1 0,0 0 0,0 0 0,0 0 0,1 1 0,-1-1 0,1 1 0,-1 0 0,1 0 0,0 0 0,-1 0 0,-2 3 0,1 1 0,0 0 0,1 0 0,0 0 0,0 1 0,0-1 0,0 1 0,1 0 0,0 0 0,-3 12 0,0 6 0,2 1 0,0 0 0,1 0 0,2 0 0,3 39 0,-2-60 0,0 1 0,0-1 0,1 0 0,0 1 0,0-1 0,1 0 0,-1 0 0,1 0 0,0 0 0,1 0 0,-1-1 0,1 1 0,0 0 0,0-1 0,0 0 0,0 0 0,7 6 0,-5-6 0,1 0 0,0-1 0,-1 1 0,1-1 0,0 0 0,0-1 0,1 1 0,-1-1 0,0-1 0,1 1 0,0-1 0,-1 0 0,13 0 0,-2-1 0,0 0 0,0-1 0,0-1 0,0 0 0,-1-1 0,1-1 0,19-7 0,-27 7 0,0 0 0,0-1 0,0 0 0,-1 0 0,1-1 0,-1 0 0,0-1 0,-1 1 0,0-2 0,0 1 0,0-1 0,-1 0 0,8-13 0,-7 7 0,0-1 0,0 0 0,-2-1 0,0 1 0,-1-1 0,0 0 0,2-26 0,-4 9 0,-1 0 0,-5-57 0,4 88 0,-1 1 0,1-1 0,-1 0 0,1 1 0,-1-1 0,0 1 0,0-1 0,0 1 0,1-1 0,-1 1 0,-1-1 0,1 1 0,0 0 0,0 0 0,0 0 0,-1 0 0,1 0 0,-1 0 0,1 0 0,-1 0 0,1 0 0,-1 0 0,1 1 0,-1-1 0,0 1 0,1-1 0,-1 1 0,0 0 0,1 0 0,-1-1 0,0 1 0,0 0 0,1 1 0,-1-1 0,0 0 0,1 0 0,-1 1 0,0-1 0,1 1 0,-1-1 0,1 1 0,-1 0 0,1 0 0,-1 0 0,1 0 0,-3 1 0,1 2 0,-1 0 0,1 1 0,-1-1 0,2 1 0,-1 0 0,0-1 0,1 1 0,0 0 0,0 0 0,0 1 0,1-1 0,-1 0 0,0 9 0,-1 11 0,0 40 0,3-56 0,-1 19 0,0-10 0,1 0 0,0 1 0,2-1 0,4 25 0,-5-38 0,0 0 0,1 0 0,-1-1 0,1 1 0,0-1 0,1 0 0,-1 1 0,1-1 0,-1 0 0,1-1 0,1 1 0,-1 0 0,0-1 0,1 0 0,0 1 0,0-1 0,0-1 0,0 1 0,0-1 0,0 1 0,8 1 0,5 1 1,0-1-1,0-1 1,1-1-1,-1 0 1,0-1 0,1-1-1,0-1 1,23-3-1,-35 2 2,0 1 0,0-1 0,0 1-1,0-2 1,0 1 0,0-1 0,0 0 0,-1 0-1,0 0 1,1-1 0,-1 0 0,0 0 0,4-5-1,-3 2 0,0 0-1,0-1 1,-1 0-1,0 0 1,0 0-1,-1-1 1,6-16-1,-3 0 0,-1 0 0,-2-1-1,0 1 1,-1-1-1,-2-35 1,-1 59 0,0-18 0,-5-38 0,5 54 0,-1-1 0,0 1 0,0 0 0,0 0 0,0 0 0,-1 0 0,0 0 0,0 0 0,0 0 0,0 0 0,0 1 0,-1-1 0,0 1 0,0 0 0,-4-5 0,7 8 0,-1 0 0,1 0 0,0 0 0,-1 0 0,1 0 0,-1 0 0,1 0 0,-1 0 0,1 0 0,0 0 0,-1 0 0,1 0 0,-1 0 0,1 0 0,0 0 0,-1 0 0,1 0 0,-1 0 0,1 1 0,0-1 0,-1 0 0,1 0 0,0 1 0,-1-1 0,1 0 0,0 0 0,-1 1 0,1-1 0,0 0 0,-1 1 0,1-1 0,0 0 0,0 1 0,0-1 0,-1 0 0,1 1 0,0-1 0,0 1 0,0-1 0,0 0 0,0 1 0,0-1 0,0 1 0,0-1 0,0 1 0,0-1 0,0 1 0,-6 27 0,2-1 0,1 1 0,1 1 0,2-1 0,3 32 0,-2 10 0,-3 98 0,6 187 0,-4-343 0,2 0 0,-1-1 0,6 19 0,-3-92 0,-21-95 0,-1-17 0,17 154 0,-2-41 0,3 0 0,8-75 0,-6 126 0,-1 0 0,2 0 0,0 1 0,0-1 0,0 1 0,1 0 0,1 0 0,-1 0 0,2 1 0,6-10 0,-8 13 0,0 0 0,1 1 0,-1-1 0,1 1 0,0 0 0,1 1 0,-1-1 0,1 1 0,-1 0 0,1 0 0,0 1 0,0-1 0,0 1 0,0 1 0,1-1 0,10 0 0,-10 1 0,-1 0 0,1 1 0,0 0 0,-1 0 0,1 1 0,0 0 0,-1 0 0,1 0 0,-1 1 0,1 0 0,5 3 0,-7-3 0,0 1 0,-1 1 0,0-1 0,0 0 0,0 1 0,0 0 0,-1 0 0,1 0 0,-1 0 0,0 1 0,0-1 0,-1 1 0,1 0 0,1 6 0,1 3 0,0-1 0,-1 0 0,-1 1 0,0 0 0,-1 0 0,0 0 0,-1 23 0,-1-29 0,0 0 0,-1 0 0,0 1 0,-1-1 0,1 0 0,-2 0 0,1 0 0,-1-1 0,0 1 0,-1 0 0,1-1 0,-2 0 0,1 0 0,-6 7 0,0-4 0,0 0 0,-1-1 0,0 0 0,0-1 0,-1-1 0,0 0 0,0 0 0,0-1 0,-1 0 0,0-1 0,0-1 0,-15 3 0,20-7 0,8-2-1,7-3-3,13-2 0,0 1 0,0 1 1,1 0-1,0 2 1,-1 0-1,37 1 0,10-2 3,-48 2 1,0 0 0,0-2 0,0 0 0,19-7 0,-32 9 0,-1 0 0,0-1 0,0 0 0,0 1 0,0-2 0,0 1 0,0 0 0,-1-1 0,0 0 0,0 0 0,0 0 0,0-1 0,-1 1 0,1-1 0,-1 0 0,0 0 0,-1 0 0,3-6 0,0-5 0,-2 0 0,0 0 0,0-1 0,-2 1 0,0-1 0,-2-25 0,0 9 0,0-2 8,-3 0 1,-13-59-1,10 58-5,0-1-1,-2-66 0,15 619-2,-6-503 0,1 0 0,0-1 0,0 1 0,1 0 0,1-1 0,6 20 0,-8-28 0,1-1 0,-1 0 0,1 0 0,-1 0 0,1 1 0,0-2 0,1 1 0,-1 0 0,0 0 0,1-1 0,-1 1 0,1-1 0,0 0 0,0 1 0,0-1 0,0-1 0,0 1 0,0 0 0,1-1 0,-1 0 0,0 0 0,1 0 0,-1 0 0,1 0 0,-1-1 0,1 1 0,4-1 0,-6 0 0,1-1 0,-1 0 0,0 1 0,0-1 0,0 0 0,0 0 0,0 0 0,0 0 0,0-1 0,0 1 0,0-1 0,0 1 0,-1-1 0,1 1 0,0-1 0,-1 0 0,0 0 0,1 0 0,-1 0 0,0 0 0,0 0 0,0 0 0,0 0 0,1-4 0,3-10 0,0 0 0,4-22 0,-7 29 0,17-113 0,-13 73 0,19-74 0,-24 119 0,0 1 0,1-1 0,0 0 0,0 1 0,0-1 0,0 1 0,0 0 0,0-1 0,1 1 0,3-3 0,-5 6 0,0-1 0,0 0 0,0 0 0,0 0 0,0 1 0,0-1 0,0 0 0,1 1 0,-1-1 0,0 1 0,0-1 0,1 1 0,-1 0 0,0 0 0,1-1 0,-1 1 0,0 0 0,1 0 0,-1 0 0,0 1 0,1-1 0,-1 0 0,0 0 0,0 1 0,1-1 0,-1 1 0,0-1 0,0 1 0,1-1 0,-1 1 0,0 0 0,0-1 0,0 1 0,0 0 0,1 2 0,3 2 0,0 1 0,-1-1 0,0 1 0,0 1 0,-1-1 0,0 0 0,0 1 0,0 0 0,2 11 0,13 68 0,-15-50 0,-1 54 0,-2-58 0,0-31 0,1 1 0,-1-1 0,1 0 0,-1 0 0,1 1 0,0-1 0,-1 0 0,1 0 0,0 0 0,0 0 0,0 0 0,0 0 0,0 0 0,0 0 0,0 0 0,0 0 0,0 0 0,1-1 0,-1 1 0,0-1 0,0 1 0,1-1 0,-1 1 0,0-1 0,1 0 0,-1 1 0,1-1 0,-1 0 0,0 0 0,1 0 0,2 0 0,2 0-4,0 0 1,1 0-1,-1 0 0,1-1 0,-1 0 0,8-2 0,-10 1 4,0 0 0,1 0-1,-1-1 1,0 0 0,0 0-1,-1 0 1,1 0 0,-1-1 0,0 1-1,1-1 1,-2 0 0,1 0-1,0 0 1,-1 0 0,0 0-1,0-1 1,0 1 0,2-9 0,3-10 0,-1 0 0,4-33 0,-9 50 0,5-48 0,-5 35 0,1 0 0,1 1 0,1-1 0,0 1 0,12-29 0,-14 43 0,0 1 0,1-1 0,-1 1 0,1 0 0,0 0 0,0 0 0,0 0 0,0 0 0,1 0 0,-1 1 0,1 0 0,0 0 0,-1 0 0,1 0 0,5-1 0,-8 2 0,0 1 0,1-1 0,-1 1 0,0 0 0,1-1 0,-1 1 0,1 0 0,-1 0 0,0 0 0,1 0 0,-1 0 0,1 0 0,-1 1 0,0-1 0,1 0 0,-1 1 0,0-1 0,1 1 0,-1-1 0,0 1 0,1 0 0,-1 0 0,0-1 0,0 1 0,0 0 0,0 0 0,0 0 0,0 0 0,0 0 0,0 0 0,0 1 0,-1-1 0,1 0 0,0 0 0,-1 0 0,1 1 0,0-1 0,-1 0 0,0 1 0,1-1 0,-1 1 0,0-1 0,0 0 0,0 1 0,0-1 0,0 3 0,0-2 0,0 0 0,0 0 0,-1 0 0,1-1 0,0 1 0,-1 0 0,0 0 0,1 0 0,-1-1 0,0 1 0,0 0 0,0-1 0,0 1 0,0-1 0,0 1 0,0-1 0,0 0 0,-1 1 0,1-1 0,-3 2 0,-40 23 0,9-5 5,29-16-3,0 0 0,0 1 1,1 0-1,-1 1 0,2-1 0,-1 1 0,1 0 0,0 0 0,0 0 0,1 1 0,-1-1 0,2 1 0,-3 11 0,2-6-2,1 1 0,0 0-1,1 0 1,0 0 0,1 0 0,1-1-1,3 16 1,-3-24 0,0 0 0,0 0 0,1 0 0,-1 0 0,1 0 0,1 0 0,-1-1 0,1 1 0,-1-1 0,1 0 0,1 0 0,-1 0 0,0 0 0,1 0 0,0-1 0,0 0 0,0 1 0,0-1 0,1-1 0,-1 1 0,1-1 0,7 3 0,0-1 0,0 0 0,0-1 0,0-1 0,0 0 0,0 0 0,0-1 0,0-1 0,18-1 0,-26 0 0,0 0 0,0 1 0,0-1 0,0 0 0,0-1 0,0 1 0,0-1 0,0 0 0,0 0 0,-1 0 0,1 0 0,-1-1 0,0 1 0,1-1 0,-1 0 0,0 0 0,-1 0 0,1-1 0,0 1 0,-1 0 0,0-1 0,0 0 0,0 0 0,0 1 0,-1-1 0,1 0 0,1-8 0,1-9 0,-1 1 0,0 0 0,-1-1 0,-2-27 0,0 41 0,0-10 0,-1 1 0,-1 0 0,0-1 0,-6-19 0,6 28 0,-1 0 0,0 0 0,0 0 0,-1 0 0,0 1 0,0-1 0,-1 1 0,0 0 0,-11-12 0,14 17 0,1 1 0,-1-1 0,0 1 0,0-1 0,0 1 0,0-1 0,0 1 0,-1 0 0,1 0 0,0 0 0,0 0 0,-1 1 0,1-1 0,0 1 0,-1-1 0,1 1 0,-1 0 0,1 0 0,-1 0 0,1 0 0,0 0 0,-1 1 0,1-1 0,-1 1 0,1-1 0,0 1 0,0 0 0,-1 0 0,1 0 0,0 0 0,0 0 0,0 1 0,0-1 0,0 1 0,0-1 0,0 1 0,1 0 0,-1-1 0,0 1 0,1 0 0,0 0 0,-1 0 0,-1 4 0,-1 8 0,0 1 0,1-1 0,0 1 0,1 0 0,1 0 0,0 0 0,2 0 0,-1-1 0,2 1 0,-1 0 0,2 0 0,7 24 0,-6-29 0,1 0 0,0 0 0,0 0 0,1 0 0,1-1 0,-1 0 0,1-1 0,1 1 0,-1-2 0,2 1 0,-1-1 0,1 0 0,0 0 0,0-1 0,1 0 0,-1-1 0,1 0 0,1-1 0,-1 0 0,1-1 0,-1 0 0,1 0 0,0-1 0,0 0 0,0-1 0,14 0 0,-22-2 0,1 0 0,0 0 0,-1 0 0,1 0 0,-1-1 0,1 1 0,-1-1 0,0 0 0,0 0 0,0 0 0,0-1 0,0 1 0,0-1 0,-1 1 0,1-1 0,-1 0 0,1 0 0,-1 0 0,0 0 0,-1 0 0,1-1 0,0 1 0,-1 0 0,2-7 0,3-8 0,-1 0 0,0 0 0,2-28 0,0-25 0,-7 51 0,2-1 0,0 1 0,1-1 0,1 1 0,1 0 0,12-31 0,-17 50 0,0 0 0,1 0 0,-1 0 0,0 0 0,1 0 0,-1 1 0,0-1 0,1 0 0,-1 0 0,1 1 0,0-1 0,-1 0 0,1 0 0,-1 1 0,1-1 0,0 1 0,0-1 0,-1 0 0,1 1 0,0 0 0,0-1 0,0 1 0,-1-1 0,1 1 0,0 0 0,0 0 0,0-1 0,0 1 0,0 0 0,0 0 0,0 0 0,0 0 0,-1 0 0,1 0 0,0 0 0,0 0 0,0 1 0,0-1 0,0 0 0,0 0 0,0 1 0,-1-1 0,1 1 0,0-1 0,0 1 0,0-1 0,-1 1 0,1-1 0,0 1 0,-1 0 0,2 0 0,1 3 0,1 0 0,-1 0 0,0 0 0,0 1 0,-1-1 0,1 1 0,2 7 0,7 20 0,-2 1 0,-1 0 0,-1 0 0,-2 1 0,2 47 0,-8-81 0,0 0 0,0 0 0,0 1 0,1-1 0,-1 0 0,0 0 0,0 1 0,0-1 0,0 0 0,0 0 0,0 0 0,1 1 0,-1-1 0,0 0 0,0 0 0,0 0 0,1 0 0,-1 1 0,0-1 0,0 0 0,0 0 0,1 0 0,-1 0 0,0 0 0,0 0 0,1 0 0,-1 0 0,0 0 0,0 0 0,0 0 0,1 1 0,-1-1 0,0-1 0,0 1 0,1 0 0,-1 0 0,0 0 0,0 0 0,1 0 0,-1 0 0,0 0 0,0 0 0,1 0 0,-1 0 0,0 0 0,0-1 0,0 1 0,1 0 0,-1 0 0,0 0 0,0 0 0,0-1 0,0 1 0,1 0 0,-1 0 0,0 0 0,0-1 0,0 1 0,0 0 0,8-11 0,0 0 0,-1 0 0,0 0 0,6-15 0,8-13 0,22-36 0,46-72 0,-80 139 0,-4 15 0,-4 23 0,-1-22 0,0 164 0,8 147 0,-9-312-224,-6-15-576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9:46.6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 31823,'2'0'384,"27"0"-128,12 0-192,9 0-16,5-2 0,-1 2-16,-5 0 0,-8 0-32,-10 0 16,-8 0-16,-15 0-16,-22 0-5026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9:49.0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100 172 29758,'-11'1'160,"-1"0"336,-1 1 1,1 0 0,0 0 0,-23 9 0,31-7-367,11-1-70,16-1-29,-21-2-20,426 10 62,-97-5-77,191 2 4,-67-3 0,248 2-16,-500-7 29,533-4-10,-62-23-3,-517 15 0,213-15 0,573 20 32,-314 12-34,-322-7 36,353 13-34,-35-9 0,-271-7 0,-278 7 0,36 0 0,156-19 0,187-21 0,2 31 0,-352 4 0,-1-5 0,110-24 0,-206 31 0,-1 0 0,1-1 0,-1 0 0,1 0 0,13-9 0,24-9 0,-90 24-21,22-3-25,-28 1-159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9:51.70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270 1 28861,'0'40'3296,"2"20"-3004,-11 105-1,-44 330-266,46-411-23,-59 429-2,13-128 0,29 3 0,24-386 0,-15 651 0,7-447 0,-8 86 0,-5 325 0,21-560 0,10 322 0,-11-194 0,3 191 0,-2-369 0,1-1 0,-1 0 0,2 0 0,-1 1 0,1-1 0,0 0 0,0 0 0,6 11 0,-8-17 0,0 0 0,0 1 0,0-1 0,0 0 0,0 0 0,0 0 0,1 0 0,-1 1 0,0-1 0,0 0 0,0 0 0,0 0 0,0 0 0,1 1 0,-1-1 0,0 0 0,0 0 0,0 0 0,0 0 0,1 0 0,-1 0 0,0 0 0,0 0 0,0 0 0,1 0 0,-1 0 0,0 1 0,0-1 0,0 0 0,1 0 0,-1 0 0,0 0 0,0-1 0,0 1 0,1 0 0,-1 0 0,0 0 0,0 0 0,0 0 0,1 0 0,-1 0 0,0 0 0,0 0 0,0 0 0,0 0 0,1-1 0,-1 1 0,0 0 0,0 0 0,0 0 0,0 0 0,0-1 0,1 1 0,4-12 0,0-9-83,-1 0 0,0-1-1,-2 1 1,-1-25 0,0-14-1614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9:52.70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119 95 30078,'0'-57'2662,"-16"78"-2635,5 0-27,1 1 0,1 0 0,1 0 0,0 1 0,-5 36 0,-12 122 0,25-174 0,-19 258 0,20-273 0,0-1 0,1 1 0,0-1 0,1 1 0,0 0 0,5-12 0,7-18 0,3-36 0,-4 0 0,9-147 0,-4 22 0,-19 199 0,0-1 0,0 1 0,0 0 0,0 0 0,0 0 0,0 0 0,0 0 0,0-1 0,0 1 0,0 0 0,1 0 0,-1 0 0,0 0 0,0 0 0,0 0 0,0-1 0,0 1 0,0 0 0,0 0 0,0 0 0,0 0 0,0 0 0,1 0 0,-1 0 0,0-1 0,0 1 0,0 0 0,0 0 0,0 0 0,0 0 0,1 0 0,-1 0 0,0 0 0,0 0 0,0 0 0,0 0 0,0 0 0,1 0 0,-1 0 0,0 0 0,0 0 0,0 0 0,0 0 0,0 0 0,1 0 0,6 7 0,48 103 0,-13-22 0,3-5 0,84 162 0,-128-243-31,0 0 0,-1-1 0,1 1 0,0 0 0,-1 0 0,1-1 0,-1 1 0,0 0 0,0 0 0,1 2 0,-8-4-877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9:53.03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52 30862,'0'0'1361,"6"0"-1121,21-9-80,10 2-112,6-1-32,4 1 0,1 3-16,-5-5-48,-10 2-416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9:53.4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76 31406,'4'-35'950,"-1"23"-637,-2 25-247,-5 469-66,4-481 0,0-1 0,0 0 0,0 1 0,0-1 0,0 1 0,0-1 0,0 0 0,0 1 0,0-1 0,0 0 0,0 1 0,0-1 0,0 0 0,0 1 0,0-1 0,0 0 0,1 1 0,-1-1 0,0 0 0,0 1 0,0-1 0,1 0 0,-1 1 0,0-1 0,0 0 0,1 0 0,-1 1 0,0-1 0,1 0 0,5-12 0,1-32 0,-3-1 0,0-56 0,-3 28 0,14-170 0,-15 243 0,0 1 0,0-1 0,0 0 0,0 0 0,0 0 0,1 0 0,-1 0 0,0 0 0,0 0 0,0 0 0,0 1 0,0-1 0,1 0 0,-1 0 0,0 0 0,0 0 0,0 0 0,0 0 0,1 0 0,-1 0 0,0 0 0,0 0 0,0 0 0,0 0 0,1 0 0,-1 0 0,0 0 0,0 0 0,0 0 0,0 0 0,0-1 0,1 1 0,-1 0 0,0 0 0,0 0 0,0 0 0,0 0 0,0 0 0,0 0 0,1 0 0,-1-1 0,0 1 0,0 0 0,0 0 0,0 0 0,0 0 0,0 0 0,0-1 0,0 1 0,8 17 0,74 191 0,-67-176 0,3 0 0,0-2 0,2 0 0,30 35 0,-47-61 0,0 0 0,0-1 0,0 0 0,0 0 0,1 0 0,-1 0 0,1 0 0,-1-1 0,1 1 0,0-1 0,0 0 0,0 0 0,0-1 0,1 1 0,-1-1 0,0 0 0,1 0 0,-1 0 0,1-1 0,-1 1 0,1-1 0,5-1 0,-8 1 0,-1-1 0,0 1 0,1-1 0,-1 0 0,0 1 0,1-1 0,-1 0 0,0 0 0,0 0 0,0 0 0,1 0 0,-1 0 0,0 0 0,0 0 0,-1-1 0,1 1 0,0 0 0,0-1 0,-1 1 0,1 0 0,0-1 0,-1-1 0,10-35 4,-9 36-3,3-35 8,-1 0-1,-2-59 1,-2 46-8,1 32-1,0 0 0,-1 0 0,-1 0 0,0 1 0,-2-1 0,0 1 0,-1-1 0,-7-16 0,11 33 0,1 0 0,0 1 0,0-1 0,-1 0 0,1 1 0,-1-1 0,1 0 0,0 1 0,-1-1-1,1 1 1,-1-1 0,0 1 0,1-1 0,-1 1 0,1 0 0,-1-1 0,0 1 0,1-1 0,-1 1 0,0 0 0,-1-1 0,2 1-3,-1 1 1,1-1-1,-1 0 1,1 0-1,-1 1 1,1-1-1,0 0 0,-1 1 1,1-1-1,-1 1 1,1-1-1,0 0 1,-1 1-1,1-1 1,0 1-1,-1-1 1,1 1-1,0-1 0,0 1 1,0-1-1,-1 1 1,1-1-1,0 1 1,0 0-1,0-1 1,0 1-1,0-1 1,0 1-1,0-1 1,0 2-1,-1 28-336,1 6-795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7:19.8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47 27389,'4'-17'4294,"4"-13"-3215,-7 30-1079,-1 1 0,1-1 0,-1 0 0,0 0 1,1 1-1,-1-1 0,1 0 0,-1 0 0,0 1 0,0-1 1,1 0-1,-1 1 0,0-1 0,0 1 0,1-1 1,-1 0-1,0 1 0,0-1 0,0 1 0,0-1 1,1 1-1,-1-1 0,0 1 0,0-1 0,0 0 0,0 1 1,0-1-1,0 2 0,8 67 0,-1 110 0,4 47 0,-9-215-1,-2-7 1,0-1-1,0 1 0,1 0 0,-1-1 0,1 1 0,0-1 1,1 1-1,2 5 0,-1-19-886,-2 0-2767,-1-23-16768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9:54.0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1 140 30814,'8'-101'1731,"-3"81"-1549,-4 70-174,-7 157-8,0 133 0,22-435 32,-7-68-32,-6 87 0,16-102 0,-17 169 0,0 0 0,0 0 0,1 1 0,1-1 0,-1 1 0,1-1 0,8-10 0,-11 17 0,0 0 0,0 1 0,0-1 0,0 1 0,1-1 0,-1 1 0,1-1 0,-1 1 0,1 0 0,0 0 0,-1 0 0,1 0 0,0 0 0,0 0 0,-1 0 0,1 1 0,0-1 0,0 1 0,0-1 0,0 1 0,0 0 0,0-1 0,0 1 0,0 0 0,0 1 0,0-1 0,0 0 0,0 0 0,0 1 0,0-1 0,0 1 0,0 0 0,-1 0 0,1-1 0,0 1 0,0 0 0,-1 0 0,1 1 0,0-1 0,-1 0 0,2 2 0,4 3 0,-1 1 0,0 0 0,0 0 0,-1 0 0,0 0 0,0 1 0,-1 0 0,1 0 0,3 13 0,0-1 0,-2 1 0,8 42 0,-10-43 0,-2 2 0,0-1 0,-1 0 0,-1 0 0,-5 37 0,3-48 0,-1 1 0,0-1 0,0 1 0,-1-1 0,0 0 0,-1 0 0,0-1 0,-1 1 0,0-1 0,0 0 0,-1-1 0,-14 14 0,17-17-33,-1 0-1,1 0 1,-1-1-1,0 0 1,-1 0-1,1 0 1,-1-1 0,1 1-1,-1-1 1,0-1-1,0 1 1,0-1-1,-1 0 1,1-1 0,0 1-1,-11 0 1,-7-2-2008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39:55.61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69 154 29758,'-68'0'2894,"78"0"-2859,883 9 13,881-9-48,-1345-9 0,2 0 0,69-5 0,0 0 0,-175 15-2,347-2 36,-359-14-34,40 1 0,244 1 0,1 0 0,-541 13 0,380-16 0,-204-8 0,-230 23 0,-3 0-11,0 1 1,0 0-1,0-1 0,0 1 0,0-1 1,-1 1-1,1 0 0,0-1 1,0 1-1,0 0 0,0-1 0,-1 1 1,1 0-1,0-1 0,0 1 1,-1 0-1,1-1 0,0 1 0,0 0 1,-1-1-1,1 1 0,0 0 0,-1 0 1,1 0-1,-1-1 0,1 1 1,0 0-1,-1 0 0,1 0 0,0 0 1,-1 0-1,1 0 0,-1 0 1,-1-1-197,-24-9-2039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40:05.0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59 31871,'12'-58'797,"-12"57"-762,0 21-19,5 177 8,46 305 0,-39-383-24,-4 1 0,-12 150 0,4 69 0,15-203 0,1 20 0,-14 155 0,4 90 0,-4 113 0,-4-140 0,-4-68 0,0-133 0,2 605 0,4-583 0,10-78 0,-10-116 0,0 0 0,0-1 0,0 1 0,0 0 0,1 0 0,-1-1 0,0 1 0,0 0 0,0 0 0,1-1 0,-1 1 0,0 0 0,1-1 0,-1 1 0,0 0 0,1-1 0,-1 1 0,1-1 0,-1 1 0,1-1 0,1 2 0,-2-2 0,0 0 0,1 0 0,-1 0 0,0 0 0,1 0 0,-1 0 0,0 0 0,1 0 0,-1 0 0,0 0 0,1 0 0,-1 0 0,0 0 0,1-1 0,-1 1 0,0 0 0,0 0 0,1 0 0,-1 0 0,0-1 0,0 1 0,1 0 0,-1 0 0,0-1 0,0 1 0,1 0 0,-1 0 0,0-1 0,0 1 0,0 0 0,0 0 0,1-1 0,-1 1 0,0 0 0,0-1 0,0 1 0,0 0 0,0-1 0,0 1 0,0 0 0,0-1 0,0 1 0,0 0 0,0-1 0,0 1 0,0-1 0,6-64-37,-6 45-150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40:12.39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1 304 31326,'0'0'1342,"28"0"-1291,67 1-50,394-20 14,6-6-15,-200 17 0,84-7 0,285-21 0,134 1 0,-356 11 0,-360 17 0,350-30 0,88-6 0,406 29 0,-605 16 0,-46-1 0,502-9 0,-567-9 0,64-2 0,235 19-80,-534 0-318,-11 0-1093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40:14.4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30 283 30014,'-22'0'2096,"15"0"-1960,14 0 244,249 11-271,323 0-109,-378-12 0,-38 1 0,956-30 0,138-24 0,-464 0 0,96-1 0,-365 16 0,-58 0 0,30 26 0,895-7 0,-1096 39 32,-295-19-32,0 0-1,0 0 1,0-1 0,1 1 0,-1 0-1,0 0 1,0 0 0,1 0-1,-1 0 1,0 0 0,0 0 0,0 0-1,1 0 1,-1 0 0,0 0-1,0 0 1,1 0 0,-1 0 0,0 0-1,0 0 1,1 0 0,-1 0-1,0 0 1,0 0 0,0 1 0,1-1-1,-1 0 1,0 0 0,0 0 0,0 0-1,1 0 1,-1 1 0,0-1-1,0 0 1,0 0 0,0 0 0,0 0-1,1 1 1,-1-1 0,0 0-1,0 0 1,0 0 0,0 1 0,0-1-1,0 0 1,0 0 0,0 1-1,0-1 1,0 0 0,0 0 0,0 1-1,0-1 1,0 0 0,0 0-1,0 0 1,0 1 0,-16 7-48,-23-2-203,-14 0-747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40:16.2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1 381 31086,'405'5'1681,"-27"-19"-1681,418-30 0,-308 23 0,263-38 0,-308 21 0,131-27 0,-411 44 0,260-1 0,-99 10 0,20-26 0,-73 6 0,450 12 0,-532 21 0,630 12 0,43-13-27,-923 4-2513,33-4-7411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40:22.7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5 129 32287,'-1'-11'100,"0"3"95,1 13-56,0 18-157,-2 400 34,2-423-16,0 0 0,0 1 0,0-1 0,0 0 0,-1 0 1,1 0-1,0 1 0,0-1 0,0 0 0,0 0 0,0 1 0,0-1 0,0 0 0,0 0 0,0 1 1,0-1-1,0 0 0,0 0 0,0 0 0,0 1 0,0-1 0,0 0 0,0 0 0,1 1 0,-1-1 1,0 0-1,0 0 0,0 0 0,0 1 0,0-1 0,0 0 0,1 0 0,-1 0 0,0 0 0,0 1 0,0-1 1,1 0-1,-1 0 0,0 0 0,0 0 0,0 0 0,1 0 0,-1 1 0,0-1 0,0 0 0,0 0 1,1 0-1,3-5 8,-1-1-7,-1-1-1,0 1 0,0-1 1,-1 1-1,1-1 0,-2 0 1,1-9-1,-2-58 0,0 32 0,-1-245 0,15 314 0,6 13 0,5 11 0,1 0 0,3-1 0,45 60 0,-70-106 0,0-1 0,0 1 0,0-1 0,0 0 0,0 0 0,1 0 0,-1-1 0,1 1 0,0-1 0,0 1 0,0-1 0,0-1 0,0 1 0,0 0 0,1-1 0,-1 0 0,0 0 0,1 0 0,-1-1 0,1 1 0,-1-1 0,1 0 0,-1-1 0,6 0 0,-7 0 0,-1 1 0,0-1 0,0 0 0,0 0 0,1-1 0,-1 1 0,0 0 0,0-1 1,0 1-1,-1-1 0,1 0 0,0 1 0,-1-1 0,1 0 0,-1 0 0,1 0 0,-1 0 0,0 0 0,0-1 0,0 1 0,0 0 0,0 0 0,-1-1 0,2-2 0,1-8 7,-1-1-1,0 1 0,1-16 1,-1-23-4,-5-77-1,0 103-2,0 0 0,-2 0 0,-1 1 0,-18-49 0,20 109-29,4 61-454,0-43-1134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40:23.1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135 110 31871,'0'-2'14,"0"-1"1,-1 1 0,1-1 0,-1 1 0,1 0 0,-1-1-1,0 1 1,0 0 0,0-1 0,0 1 0,-1 0-1,1 0 1,-1 0 0,1 0 0,-1 0 0,1 0 0,-1 1-1,0-1 1,0 0 0,0 1 0,0 0 0,0-1-1,0 1 1,-1 0 0,1 0 0,0 0 0,-1 0 0,1 1-1,-1-1 1,1 0 0,0 1 0,-1 0 0,1 0 0,-1 0-1,1 0 1,-1 0 0,1 0 0,-1 0 0,1 1-1,-1-1 1,1 1 0,0 0 0,-1 0 0,1 0 0,0 0-1,-1 0 1,1 0 0,0 1 0,0-1 0,0 1 0,0 0-1,1-1 1,-4 4 0,0 4-12,1 1 0,0-1 0,0 0 0,1 1-1,0 0 1,0 0 0,1 0 0,-1 19 0,1 2 0,5 51 0,-3-77-2,1 0 0,0 1 0,1-1-1,-1 0 1,1 0 0,0 0 0,1 0 0,-1 0 0,1 0 0,0-1-1,0 1 1,0-1 0,1 0 0,-1 0 0,1 0 0,0 0-1,0-1 1,0 1 0,1-1 0,-1 0 0,9 3 0,-9-4-1,0 0 1,0 0 0,0-1-1,0 0 1,0 1 0,0-2-1,0 1 1,0 0 0,1-1-1,-1 0 1,0 0 0,1 0-1,-1 0 1,0-1 0,0 0-1,0 1 1,1-2 0,-1 1-1,0 0 1,0-1 0,0 0-1,-1 0 1,1 0 0,0 0-1,-1-1 1,1 1 0,3-5-1,-1 0 2,-1 0 0,1-1-1,-1 0 1,-1 0 0,1 0 0,-2-1-1,1 1 1,-1-1 0,0 0-1,-1 0 1,0 0 0,0 0 0,-1-1-1,0 1 1,-1 0 0,-1-15-1,1 11-1,-1 0 0,-1 0 0,-1 0-1,1 0 1,-2 0 0,0 1 0,0-1 0,-2 1-1,1 0 1,-15-21 0,16 27 0,0 0 0,-1 1 0,0 0 0,0 0 1,-1 0-1,1 1 0,-13-8 0,15 10-1,1 1 1,-1-1-1,0 1 1,0 0-1,0 0 1,0 1-1,0-1 1,0 0-1,0 1 0,-1 0 1,1 0-1,0 0 1,0 0-1,0 0 1,0 1-1,0-1 1,0 1-1,0 0 0,0 0 1,-5 2-1,4-1-11,1 1 0,-1-1 0,1 1 0,0 0 0,0 0 0,0 0 0,-3 5 0,-23 32-265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40:24.4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1 190 31278,'8'-50'1454,"-9"204"-1451,3 166-3,-2-317 0,2 20 0,-2-22 0,0-1 0,0 1 0,0 0 0,0-1 0,0 1 0,1 0 0,-1-1 0,0 1 0,0 0 0,1-1 0,-1 1 0,0-1 0,1 1 0,-1-1 0,0 1 0,1-1 0,-1 1 0,1-1 0,-1 1 0,1-1 0,-1 0 0,1 1 0,-1-1 0,1 0 0,-1 1 0,1-1 0,0 0 0,-1 0 0,2 1 0,-2-2 0,1 0 1,0 1-1,0-1 1,-1 0-1,1 1 0,0-1 1,-1 0-1,1 0 0,-1 0 1,1 0-1,-1 0 1,1 0-1,-1 0 0,0 0 1,1 0-1,-1 0 1,0 0-1,0 0 0,0 0 1,1 0-1,-2-1 1,5-27 16,-4 28-16,3-89 1,-11-108 1,0-1-3,8 199 0,0 0 0,-1 0 0,1 0 0,0 0 0,0 0 0,0 0 0,1 0 0,-1-1 0,0 1 0,0 0 0,0 0 0,0 0 0,0 0 0,0 0 0,0 0 0,0 0 0,0-1 0,0 1 0,0 0 0,0 0 0,0 0 0,0 0 0,0 0 0,0 0 0,0 0 0,1 0 0,-1 0 0,0 0 0,0 0 0,0 0 0,0-1 0,0 1 0,0 0 0,0 0 0,0 0 0,1 0 0,-1 0 0,0 0 0,0 0 0,0 0 0,0 0 0,0 0 0,0 0 0,0 0 0,1 0 0,-1 0 0,0 0 0,0 0 0,0 0 0,0 0 0,0 1 0,0-1 0,0 0 0,0 0 0,1 0 0,-1 0 0,0 0 0,0 0 0,0 0 0,0 0 0,0 0 0,0 0 0,0 0 0,0 1 0,0-1 0,7 6 0,11 23 0,28 55 0,-4-4 0,-39-74 0,15 24 0,0 0 0,2-2 0,46 52 0,-65-79 0,0 0 0,0 0 0,1 1 0,-1-1 0,1 0 0,-1 0 0,1 0 0,-1 0 0,1 0 0,0-1 0,-1 1 0,1 0 0,0-1 0,0 1 0,-1-1 0,1 0 0,0 1 0,0-1 0,3 0 0,-4-1 0,0 1 0,0-1 0,1 1 0,-1-1 0,0 0 0,0 0 0,0 1 0,0-1 0,0 0 0,0 0 0,0 0 0,0 0 0,-1 0 0,1 0 0,0 0 0,0 0 0,-1-1 0,1 1 0,-1 0 0,1 0 0,-1 0 0,0-1 0,1 1 0,-1 0 0,0-1 0,0 0 0,7-53 0,-4-1 0,-5-97 0,2 150 0,-4-49 0,-3 1 0,-14-54 0,23 114-18,-1 0 0,-1 1 0,0-1 1,-1 11-1,0 24-448,8 7-1220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40:24.8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123 138 12678,'1'-21'13118,"1"-2"-7478,-6-11-4034,4 32-1617,0 1 1,-1-1-1,1 1 0,-1-1 0,1 1 0,-1-1 0,0 1 0,0 0 0,0-1 0,0 1 0,0 0 0,0 0 0,0-1 0,0 1 0,0 0 0,0 0 0,-1 0 0,1 0 0,0 0 0,-1 1 0,1-1 1,-1 0-1,1 1 0,-1-1 0,1 1 0,-1-1 0,1 1 0,-1 0 0,1 0 0,-3 0 0,1-1 11,1 1 1,-1 0-1,0 1 0,1-1 1,-1 0-1,1 1 0,-1-1 1,1 1-1,-1 0 0,1 0 1,0 0-1,-1 0 0,1 1 1,0-1-1,0 0 1,0 1-1,0 0 0,0-1 1,0 1-1,0 0 0,0 0 1,1 0-1,-1 0 0,1 0 1,0 0-1,-1 1 0,1-1 1,0 0-1,0 1 0,1-1 1,-1 1-1,0 2 0,-2 10 1,0 0 0,1 0 0,1 0 0,1 21 0,1-23-1,-1 1 1,0 0 1,1 0-1,1-1 0,1 1 1,5 17-1,-6-24 0,0-1-1,1 0 1,0 0-1,0 0 1,1 0 0,-1 0-1,1-1 1,0 1 0,1-1-1,-1 0 1,1-1-1,11 9 1,-14-11 0,0-1-1,0 1 1,0-1-1,0 1 1,0-1-1,1 0 1,-1 0-1,0 0 1,1 0 0,-1-1-1,1 1 1,-1-1-1,1 1 1,-1-1-1,1 0 1,0 0 0,-1 0-1,1 0 1,-1 0-1,1-1 1,-1 1-1,1-1 1,-1 0-1,1 1 1,-1-1 0,0 0-1,1-1 1,-1 1-1,0 0 1,0-1-1,0 1 1,0-1 0,0 1-1,0-1 1,0 0-1,-1 0 1,1 0-1,0 0 1,-1 0-1,2-3 1,2-4 0,-1 0 0,0 0 0,0 0 0,0 0 0,-2-1 0,1 1 0,-1-1 0,2-19 0,-3 11-1,-1-1 0,0 1 0,-1 0 0,-7-34 0,6 44 0,-1 0 0,1 0 0,-1 0 0,-1 0 0,1 0 0,-2 0 0,1 1 0,-1 0 0,0 0 0,0 0 0,-1 1 0,-8-9 0,11 13-4,0 0 0,0 0 0,0 0-1,0 1 1,-1-1 0,1 1 0,0-1 0,-1 1 0,1 0-1,-1 0 1,1 1 0,-1-1 0,1 1 0,-1 0 0,0 0-1,1 0 1,-1 0 0,1 1 0,-1-1 0,0 1 0,1 0 0,0 0-1,-1 0 1,1 0 0,-1 1 0,1 0 0,0-1 0,0 1-1,0 0 1,0 0 0,0 1 0,1-1 0,-4 4 0,-21 28-447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7:20.2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31839,'18'0'336,"15"0"-96,10-2-112,4 2-48,5 0-48,-5 0-32,0 0 0,-3 0-96,-7 0-704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40:25.8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55 31759,'-1'-28'633,"1"28"-623,0 0 0,0 0-1,0 0 1,0 0-1,0 0 1,0 0-1,0 0 1,0 0 0,-1 0-1,1 0 1,0 0-1,0 0 1,0 0 0,0 0-1,0 0 1,0 0-1,0 0 1,0 0-1,0 0 1,0 0 0,0 0-1,0 0 1,0 0-1,-1 0 1,1 0 0,0 0-1,0 0 1,0 0-1,0 0 1,0 0-1,0-1 1,-7 47 64,7-40-80,-25 410 6,28-407 0,0-12 0,-2 3 0,2-7 0,1-1 0,-1 0 0,-1 1 0,1-1 0,-1 0 0,-1-1 0,1 1 0,-1 0 0,0-10 0,0 3 0,5-269 0,-7 173 0,2 117 0,0 0 0,0 0 0,0 0 0,1 0 0,0 0 0,0-1 0,1 1 0,3 5 0,31 52 0,-21-38 0,-10-15 0,79 122 0,-73-116 0,0 0 0,1-1 0,1-1 0,1 0 0,27 20 0,-40-33 0,0 1 0,0-1 0,0 0 0,0 0 0,0 0 0,1 0 0,-1 0 0,0 0 0,1-1 0,-1 1 0,0-1 0,1 1 0,-1-1 0,4 0 0,-5 0 0,0-1 0,0 1 0,0 0 0,0-1 0,0 1 0,0-1 0,0 0 0,0 1 0,0-1 0,0 0 0,0 1 0,0-1 0,0 0 0,-1 0 0,1 0 0,0 0 0,-1 0 0,1 0 0,-1 0 0,1 0 0,-1 0 0,1 0 0,-1 0 0,0 0 0,1 0 0,-1 0 0,0 0 0,0 0 0,0 0 0,0-2 0,3-35 0,-1 0 0,-3-1 0,-1 1 0,-1 0 0,-2 1 0,-2-1 0,-18-56 0,17 80-7,7 14 1,1 0-1,-1 0 0,1 1 1,0-1-1,-1 0 0,1 0 1,0 1-1,-1-1 0,1 0 1,0 1-1,-1-1 0,1 0 1,0 1-1,-1-1 0,1 0 1,0 1-1,0-1 0,0 1 1,-1-1-1,1 0 0,0 1 1,0-1-1,0 1 0,0-1 1,0 1-1,0-1 0,0 0 1,0 1-1,0-1 0,0 1 1,0-1-1,0 1 0,0-1 1,1 1-1,-3 23-585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40:26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132 102 31967,'1'-18'209,"0"13"-147,-1 0-1,1-1 1,-1 1-1,-1 0 1,1 0-1,-1-1 1,-1-6-1,2 11-59,-1 1-1,1-1 1,-1 1 0,0-1-1,1 1 1,-1-1 0,1 1-1,-1-1 1,0 1-1,1 0 1,-1-1 0,0 1-1,1 0 1,-1-1-1,0 1 1,1 0 0,-1 0-1,0 0 1,0 0-1,1 0 1,-1 0 0,0 0-1,0 0 1,1 0-1,-1 0 1,0 0 0,0 0-1,1 0 1,-1 1-1,0-1 1,1 0 0,-2 1-1,0 0 0,0 0 0,0 0 0,0 0 0,0 0 0,0 0 0,1 0 0,-1 0 0,0 1 0,1-1-1,-1 1 1,-2 2 0,0 4 0,0 0-1,1 0 0,0 0 1,0 0-1,0 1 0,1-1 1,1 1-1,-2 12 0,1 78 0,2-68 0,0-26 0,0 0 0,0 0 0,1 0-1,-1 0 1,1-1 0,1 1 0,-1 0 0,1 0 0,-1-1 0,1 1-1,0-1 1,1 0 0,3 6 0,-4-8 1,0 1 1,1-1-1,-1 1 1,1-1-1,0 0 1,0 0-1,0 0 0,0-1 1,0 1-1,0-1 1,0 1-1,0-1 1,1 0-1,-1 0 1,0-1-1,1 1 0,-1-1 1,1 0-1,4 0 1,-2 1-2,-1-1 1,0 0 0,1-1-1,-1 1 1,0-1 0,1 0-1,-1-1 1,7-2-1,-10 3 0,1-1 0,-1 0 0,1 0 0,-1 0 0,0 0 0,1 0 0,-1-1 0,0 1 0,-1 0 0,1-1 0,0 0 0,-1 1 0,1-1 0,-1 0 0,2-5 0,1-4 0,-1 1 0,0 0 0,-1-1 0,0 1 0,0-1 0,-2 0 0,1 0 0,-2 1 0,1-1 0,-2 0 0,1 1 0,-5-13 0,4 14 0,-1 1 0,0 0 0,-1 0 0,0 1 0,0-1 0,-1 1 0,0 0 0,0 0 0,-1 0 0,0 1 0,-1 0 0,0 0 0,0 1 0,0 0 0,-8-6 0,11 10 1,0-1 0,0 1 0,0 0 0,0 0 0,-1 1 0,1-1 0,-1 1-1,1 0 1,0 0 0,-1 0 0,0 1 0,1 0 0,-1 0 0,-6 0 0,7 1-17,1 0 0,-1 0 1,1 0-1,0 0 0,0 0 0,-1 1 1,1 0-1,0-1 0,0 1 0,1 0 1,-1 0-1,0 1 0,1-1 0,-1 1 1,1-1-1,0 1 0,-1 0 0,-2 5 1,-12 23-933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40:27.2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68 32047,'0'-26'645,"0"67"-621,11 74-1,-9-100-24,2 1 1,-1-1-1,2 0 1,0 0-1,1-1 1,0 0-1,17 27 1,-22-39 0,0-1 0,0 1 0,0-1 0,0 1 0,0-1 0,1 0 0,-1 1 0,0-1 0,0 0 0,1 0 0,-1 0 0,1 0 0,-1 0 0,1 0 0,-1 0 0,1-1 0,0 1 0,-1-1 0,1 1 0,0-1 0,0 1 0,-1-1 0,1 0 1,0 0-1,0 0 0,-1 0 0,1 0 0,0 0 0,0-1 0,-1 1 0,1-1 0,0 1 0,0-1 0,-1 1 0,1-1 0,2-1 0,1-2 2,0 0 1,-1 1 0,1-2-1,-1 1 1,0 0-1,0-1 1,0 0 0,-1 0-1,5-7 1,4-13-3,-2 0 1,0-1-1,-2-1 1,0 1-1,-2-1 1,-1-1-1,-1 1 1,-2-1-1,-1-41 1,-3 93-1,-2 0 0,0-1 0,-15 47 0,-1 1 0,4 3 0,3 0 0,4 1 0,0 93 0,8-164 1,1 1-1,0-1 1,1 0 0,-1 1-1,1-1 1,0 1 0,0-1-1,0 0 1,1 1 0,3 5-1,-4-8-10,0-1-1,1 1 0,-1 0 1,1-1-1,0 1 0,-1-1 1,1 0-1,0 1 0,0-1 1,0 0-1,0 0 1,0 0-1,0-1 0,0 1 1,0 0-1,0-1 0,0 1 1,1-1-1,-1 0 0,0 0 1,0 0-1,4 0 1,22 0-569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40:27.6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45 32047,'0'1'11,"0"-1"-1,0 0 1,0 0 0,0 0 0,0 1 0,0-1 0,0 0 0,0 0 0,0 0-1,0 1 1,0-1 0,0 0 0,-1 0 0,1 0 0,0 0 0,0 1 0,0-1 0,0 0-1,0 0 1,0 0 0,0 0 0,-1 1 0,1-1 0,0 0 0,0 0 0,0 0-1,0 0 1,-1 0 0,1 0 0,0 0 0,0 1 0,0-1 0,-1 0 0,1 0 0,0 0-1,0 0 1,0 0 0,-1 0 0,1 0 0,0 0 0,0 0 0,0 0 0,-1 0 0,1 0-1,0 0 1,0 0 0,0 0 0,0-1 0,-1 1 0,1 0 0,0 0 0,0 0-1,0 0 1,-1 0 0,1 0 0,0 0 0,0-1 0,0 1 0,0 0 0,0 0 0,0 0-1,-1-1 1,-5 31-10,2 0-1,0 0 1,2 0-1,3 57 1,0-31-1,-2-1-3,0-24 0,1 0 0,1 0-1,8 45 1,-6-70 3,0-10 0,1-15 0,2-239 10,-6 82-4,0 168-4,0 0-1,1 0 1,0 0-1,1 1 1,4-15-1,-6 21-4,1-1-1,-1 1 1,1 0 0,-1 0-1,1-1 1,0 1 0,0 0-1,0 0 1,-1 0 0,1 0-1,0 0 1,0 0-1,1 0 1,-1 0 0,0 1-1,0-1 1,0 0 0,0 1-1,1-1 1,-1 1 0,0-1-1,1 1 1,-1-1-1,0 1 1,1 0 0,-1 0-1,0 0 1,1 0 0,-1 0-1,1 0 1,-1 0 0,0 0-1,1 0 1,-1 1-1,0-1 1,1 1 0,-1-1-1,0 1 1,2 0 0,-2-1-36,0 1 0,0-1 1,0 1-1,0 0 0,0-1 1,-1 1-1,1 0 0,0 0 0,0-1 1,0 1-1,-1 0 0,1 0 1,0 0-1,-1 0 0,1 2 1,7 23-1939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40:27.9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163 24 31262,'1'-1'68,"10"-14"683,-7 8-379,-9 7-170,-5 5-200,1 1 0,-1 0 0,2 1 0,-1 0 0,1 0 1,0 1-1,-13 16 0,7-7 1,2 0 0,0 1 0,-12 26 0,18-32-2,1 1-1,0 0 1,-4 19-1,8-26 2,0 0 0,0 0-1,0 1 1,1-1 0,0 0-1,0 0 1,1 0 0,0 1-1,2 10 1,-2-15-1,1 1 0,-1-1 0,1 0 0,-1 0 0,1 0 0,-1 0 0,1 0-1,0 0 1,0 0 0,0-1 0,0 1 0,0-1 0,1 1 0,-1-1 0,0 0 0,1 0 0,-1 0 0,1 0 0,-1 0 0,1-1 0,-1 1 0,5 0 0,8 1 2,0-1 0,26-1 0,-27 0-2,-3 0 12,0 0 0,0-2 1,0 1-1,0-1 0,0-1 0,-1 0 0,18-7 1,-24 9-70,0-1 0,-1 0 0,1 0 1,0 0-1,-1-1 0,0 1 0,1-1 1,-1 0-1,0 0 0,0 0 0,-1 0 1,1 0-1,-1-1 0,1 1 0,-1-1 0,0 0 1,-1 0-1,1 0 0,-1 0 0,1 0 1,-1 0-1,0 0 0,0-6 0,0-17-4778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40:28.3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169 57 17368,'0'-6'4412,"-1"-15"5000,-3 6-7361,3 14-2073,0 0 0,0 0 0,0 0 0,0 0 0,0 0 0,-1 0 0,1 0-1,0 0 1,-1 0 0,1 1 0,-1-1 0,1 0 0,-1 1 0,1 0 0,-1-1 0,1 1 0,-1 0-1,1-1 1,-1 1 0,1 0 0,-1 0 0,-1 1 0,-1-2 22,-1 1 0,1-1 0,0 1 0,0 1 0,0-1 0,0 0 0,-1 1 0,1 0 0,0 0 0,0 0 0,0 1 0,0-1 0,1 1 0,-1 0 0,0 0 0,1 0 0,-1 0 0,1 1 0,-1 0 0,1-1 0,0 1 0,1 0 0,-1 0 0,0 1 0,1-1 0,-1 1 0,1-1 0,0 1 0,1 0 0,-3 4 0,0 3 1,0 0-1,0-1 1,1 1 0,1 1-1,-1-1 1,2 0 0,-1 20-1,2-24 2,0 1 0,0-1 0,1 1 0,0-1 1,0 0-1,1 1 0,0-1 0,0 0 0,1 0 0,0 0 0,0 0 0,6 9 0,-1-7-2,0 0 0,0 0 0,1-1 0,0 0 0,1-1 0,0 0 0,13 7 0,10 3 0,35 13 0,-29-14 0,-36-15 0,-1 0 0,0 1 0,1-1 0,-1 0 0,0 1 0,0-1 0,0 1 0,0-1 0,0 1 0,0 0 0,-1 0 0,1 0 0,-1 0 0,1 0 0,-1 0 0,0 1 0,0-1 0,2 3 0,-3-3 0,0 0 0,0 0 0,1 0 0,-1 0 0,0 0 0,-1 0 0,1-1 0,0 1 0,-1 0 0,1 0 0,-1 0 0,1 0 0,-1-1 0,0 1 0,0 0 0,0-1 0,0 1 0,0-1 0,0 1 0,0-1 0,0 1 0,-1-1 0,1 0 0,0 1 0,-1-1 0,-1 1 0,-21 14-23,1-1 0,-2-2 0,0 0 0,-1-2-1,-29 10 1,11-10-414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40:51.00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29 168 32207,'-4'-7'47,"0"0"1,1 0-1,-1-1 0,1 1 1,1-1-1,0 0 1,0 0-1,0 0 1,1 0-1,-1-15 0,2 20-46,1 0-1,-1 0 0,0 1 0,1-1 0,0 0 1,-1 0-1,1 0 0,0 1 0,0-1 0,1 0 1,-1 1-1,1-1 0,-1 1 0,1 0 0,0-1 1,0 1-1,0 0 0,0 0 0,0 0 0,0 0 1,0 1-1,1-1 0,-1 1 0,1-1 0,-1 1 1,1 0-1,0 0 0,0 0 0,-1 0 0,1 0 1,0 1-1,4-1 0,-4 0 0,1 0 0,-1 1 0,0 0 0,1 0 0,-1 0 0,1 0 0,-1 0 0,1 0 0,-1 1 0,0 0 0,1 0 0,-1 0 0,0 0 0,0 0 0,1 1 0,-1-1 0,3 3 0,-3-1 0,1 0 0,-1 1 0,0-1 0,0 1 0,-1 0 0,1 0 0,-1 0 0,1 0 0,-1 0 0,-1 0 0,1 1 0,1 5 0,2 7 0,-2 0 0,0 0 0,-1 0 0,-1 1 0,0-1 0,-1 0 0,-1 1 0,-1-1 0,0 0 0,-1 0 0,-1 0 0,-1 0 0,0-1 0,-2 1 0,1-1 0,-2-1 0,0 1 0,-1-1 0,-13 17 0,5-10 0,20-27 0,28-39 0,0 1 0,157-231 0,-174 246 0,-15 28 0,0 0 0,0-1 0,0 1 0,0 0 0,1 0 0,-1-1 0,0 1 0,0 0 0,0 0 0,0 0 0,0 0 0,0 0 0,1 0 0,-1 0 0,0 0 0,0 1 0,0-1 0,-1 1 0,-3 1 0,0 0 0,0 0 0,0 1 0,1 0 0,-1 0 0,1 0 0,0 1 0,0-1 0,0 1 0,0 0 0,0 0 0,1 0 0,0 1 0,0 0 0,0-1 0,-3 8 0,0 0 0,1 0 0,0 1 0,1-1 0,0 1 0,-3 22 0,5-24 0,0 1 0,1 0 0,1 0 0,0 0-1,1 0 1,0 0 0,4 19 0,-4-27-1,1 1 0,0-1 0,0 0 0,0 0 0,0 1 0,1-2 0,0 1 0,0 0 0,0 0 0,0-1 0,0 0-1,1 1 1,-1-1 0,1-1 0,0 1 0,0 0 0,0-1 0,0 0 0,1 0 0,-1 0 0,9 2 0,4 0-88,0-1-1,0 0 1,32 0-1,8-2-857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40:52.059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14 34 31807,'-2'-9'212,"-4"-13"250,3 20-292,2 13-102,0 61-68,4 108 0,-2-172 0,0 0 0,1 0 0,0-1 0,1 1 0,-1-1 0,1 1 0,1-1 0,0 0 0,0 0 0,0-1 0,0 1 0,1-1 0,0 0 0,1 0 0,0-1 0,-1 1 0,2-1 0,-1 0 0,0-1 0,1 0 0,0 0 0,0 0 0,0-1 0,1 0 0,-1 0 0,1-1 0,-1 0 0,1 0 0,0-1 0,0 0 0,0 0 0,0-1 0,0 0 0,0 0 0,0-1 0,13-3 0,-17 2 0,0 1 1,0-1-1,0-1 1,0 1-1,-1 0 0,0-1 1,1 0-1,-1 0 0,0 0 1,0 0-1,0 0 1,-1-1-1,1 1 0,-1-1 1,0 1-1,0-1 0,0 0 1,0 0-1,-1 0 1,3-9-1,0-3 2,0-1 0,-2 0 0,3-32 0,-1-135 25,9 431-22,-12-157-5,1-20 0,-3 0 0,-3-1 0,-17 90 0,21-156 0,0 1 0,-1-1 0,0 1 0,0-1 0,0 1 0,0-1 0,-1 0 0,1 0 0,-1 0 0,0 1 0,0-1 0,0-1 0,0 1 0,0 0 0,-1-1 0,1 1 0,-1-1 0,0 1 0,1-1 0,-1 0 0,0 0 0,0-1 0,-1 1 0,1-1 0,0 1 0,0-1 0,-1 0 0,1 0 0,-1-1 0,1 1 0,-1-1 0,-6 1 0,4-1 0,0 1 0,0-1 0,-1 0 0,1-1 0,0 1 0,0-1 0,0-1 0,0 1 0,0-1 0,0 0 0,0 0 0,0-1 0,0 1 0,1-2 0,0 1 0,-1 0 0,1-1 0,1 0 0,-1 0 0,0 0 0,1-1 0,0 0 0,0 0 0,0 0 0,1 0 0,-4-7 0,3 5-1,0 0 0,1-1 0,0 0 0,1 0 0,-1 0-1,0-8 1,2 11 0,0 1-1,1 0 0,-1 0 0,1-1 1,0 1-1,0 0 0,1 0 0,-1-1 1,1 1-1,0 0 0,0 0 0,1 0 1,2-8-1,6 2 2,0-1 0,0 1 0,0 1 0,1 0 0,1 1 0,0 0 0,21-11 0,-19 11 0,351-186 0,-349 186-2,-11 5-3,-1 1 1,1-1 0,1 1 0,-1 0 0,0 0-1,0 1 1,1-1 0,5 0 0,-10 4-244,-4 4-472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40:58.0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165 98 30318,'1'-12'1104,"-1"8"-974,0 1 0,0 0 0,0-1-1,0 1 1,-1 0 0,1-1 0,-1 1-1,-1-4 1,1 6-129,1 0 1,-1 0-1,0 0 0,0 0 1,0 0-1,0 0 0,0 0 1,0 0-1,0 0 0,0 1 1,0-1-1,-1 0 0,1 1 0,0-1 1,0 1-1,-1-1 0,1 1 1,0 0-1,-1-1 0,1 1 1,0 0-1,-1 0 0,1 0 1,-2 0-1,-1 0 2,0-1 0,0 1 1,-1 0-1,1 1 0,0-1 0,0 1 0,-8 2 1,10-2-3,0 0 0,0 0 0,0 0 0,0 1 0,0-1 1,0 0-1,1 1 0,-1 0 0,1-1 0,-1 1 0,1 0 1,0 0-1,-1 0 0,1 0 0,0 0 0,-1 3 0,-6 14 0,1 1 0,1 0-1,1 0 1,-6 41 0,4 86 11,7-144-12,0 0 0,0 0-1,0 0 1,1 0 0,-1-1 0,1 1-1,0 0 1,-1 0 0,1 0 0,0 0-1,1-1 1,-1 1 0,0-1 0,1 1-1,0-1 1,-1 1 0,1-1-1,0 0 1,0 0 0,0 0 0,1 0-1,4 3 1,-3-2 2,1-1 0,0 0-1,0-1 1,0 1 0,0-1-1,0 0 1,0 0 0,1-1-1,-1 0 1,0 0 0,0 0 0,8-1-1,-9 0 0,0 0 0,0 0-1,0 0 1,0-1 0,0 1-1,-1-1 1,1 0 0,-1 0-1,1 0 1,-1 0 0,0-1-1,0 0 1,0 1 0,0-1-1,0 0 1,-1 0 0,0-1-1,1 1 1,-1 0 0,0-1-1,0 0 1,-1 1 0,1-1-1,-1 0 1,0 0 0,2-6-1,1-8 4,-1 0-1,-1 0 0,0 0 1,-2-29-1,-1 33-1,0 0 0,-2 0 0,0 0 0,0 1 0,-1-1 0,-1 1 0,0 0 0,-1 0 0,0 0 0,-1 1 0,0 0 0,-1 1 0,-1-1 0,0 1 0,-13-12 0,20 21-3,1 0-1,-1 0 1,0 1 0,0-1-1,1 1 1,-1 0 0,0 0-1,0-1 1,0 1 0,-1 1-1,1-1 1,0 0 0,0 0-1,0 1 1,-1-1 0,1 1-1,0 0 1,-1 0 0,1-1-1,0 2 1,-1-1 0,1 0-1,-3 1 1,2 0-3,1 0 0,0 1 0,-1-1 0,1 1 0,0-1 0,0 1 0,0 0 0,0 0 0,0 0 0,0 0 0,1 0 0,-1 0 0,1 0 0,-1 1 0,1-1 0,0 1 0,0-1 0,0 1 0,-1 3 0,-11 44-239,3 5-474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40:58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246 119 31342,'-2'-11'255,"-1"1"0,-1 0 1,0 0-1,-7-11 0,10 18-250,-1 0 1,1 1-1,-1 0 0,0-1 1,0 1-1,0 0 1,0 0-1,-1 0 1,1 0-1,0 1 1,-1-1-1,1 1 1,-1-1-1,0 1 1,1 0-1,-1 0 0,0 0 1,0 0-1,0 0 1,-4 0-1,2 1-5,-1-1 1,1 1-1,0 0 0,-1 0 0,1 1 0,0-1 1,-1 1-1,1 1 0,0-1 0,0 1 0,0-1 0,0 2 1,0-1-1,0 0 0,-4 4 0,3-1 0,1 0 0,-1 1 0,1-1 0,1 1 0,-1 0 0,1 0 0,0 1 0,1-1 0,-1 1 0,-3 10 0,1-2 0,1 1 0,0-1 0,2 1 0,-1 0 0,2 0 0,0 1 0,1-1 0,1 0 0,0 1 0,5 29 0,-4-39 0,0 0 0,1 0 0,0 0 0,0 0 0,1 0 0,0-1 0,0 1 0,0-1 0,1 0 0,0 0 0,0 0 0,1 0 0,-1-1 0,1 0 0,1 0 0,-1 0 0,1 0 0,-1-1 0,1 0 0,1 0 0,-1-1 0,0 1 0,1-1 0,0-1 0,0 1 0,11 1 0,-8-1 0,1-2 0,0 1 0,-1-1 0,1-1 0,0 0 0,0 0 0,-1-1 0,1 0 0,0-1 0,18-6 0,-23 6 0,-1-1 0,1 0 0,-1 0 0,0 0 0,0 0 0,0-1 0,0 0 0,-1 0 0,0 0 0,0-1 0,0 0 0,0 1 0,0-1 0,-1 0 0,0-1 0,0 1 0,-1-1 0,1 1 0,-1-1 0,2-8 0,0-1 2,-1 0-1,-1 0 1,0-1-1,-1 1 1,-1-1-1,0 1 1,-1 0-1,0-1 1,-2 1-1,1 0 1,-2 0-1,0 0 1,-1 0-1,-1 1 1,0 0-1,-1 0 1,0 0-1,-1 1 1,0 0-1,-21-23 1,27 33-2,-1 1 0,1-1 0,-1 1 0,0 0 0,0 0 0,0 0 0,0 0 1,0 0-1,0 1 0,0-1 0,-1 1 0,1 0 0,-1 0 0,1 0 0,-1 1 0,1-1 0,-1 1 0,1 0 0,-1 0 0,1 0 0,-1 0 1,0 1-1,1-1 0,-1 1 0,1 0 0,0 0 0,-1 0 0,1 0 0,-4 3 0,-3 1-71,1 1 1,1 1-1,-1 0 0,1 0 0,0 0 0,0 1 1,1 0-1,-7 11 0,-26 39-2015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7:20.5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247 114 32319,'0'-8'50,"0"0"0,0 1 0,-1-1 0,0 1 1,0-1-1,-1 1 0,-4-14 0,4 18-49,1 1 0,-1-1 0,0 1 0,0-1-1,1 1 1,-2 0 0,1 0 0,0 0 0,0 0 0,-1 0 0,1 0 0,-1 0-1,1 1 1,-1 0 0,0-1 0,0 1 0,1 0 0,-1 0 0,0 0 0,0 1 0,0-1-1,-6 1 1,4-1 1,0 1 0,0-1-1,0 1 1,0 1-1,0-1 1,0 1 0,0-1-1,1 2 1,-1-1-1,0 0 1,0 1 0,1 0-1,-1 0 1,1 0-1,-1 1 1,1 0 0,-6 4-1,4-1-1,-1 1 0,2 0 0,-1 0-1,1 0 1,-1 1 0,2 0 0,-1 0-1,-4 14 1,2-4 0,1 0 0,1 0 0,1 0 0,1 1 0,0 0 0,1-1 0,1 1 0,1 0 0,1 0 0,3 20 0,-2-32 0,-1 0 0,2 0 0,-1-1 0,1 1 0,0 0 0,0-1 0,0 0 0,1 0 0,0 0 0,1 0 0,-1 0 0,1-1 0,0 0 0,0 0 0,1 0 0,-1-1 0,1 0 0,0 0 0,0 0 0,1-1 0,-1 0 0,1 0 0,7 2 0,7 2 0,1-1-1,0-1 0,0-1 0,0-1 0,0-1 0,25-1 1,-39-1-29,0 0 0,1-1 0,-1 0-1,0 0 1,0 0 0,0-1 0,0 0 0,14-7 0,19-13-760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40:59.8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180 57 26700,'0'-21'4276,"0"-11"-2717,-2 32-1550,1-1 1,-1 1-1,1-1 1,-1 1 0,1-1-1,-1 1 1,1 0-1,-1 0 1,1 0-1,-1 0 1,1 0-1,-4 1 1,1-1-1,-1 0-8,0 1-1,0 1 1,0-1 0,0 1-1,0-1 1,1 1-1,-1 0 1,1 1-1,-1-1 1,1 1 0,0 0-1,0 0 1,0 1-1,0-1 1,1 1-1,0-1 1,-1 1-1,1 0 1,-4 7 0,-1 2 0,-1 1 0,2 0 0,0 1 1,0 0-1,-4 17 0,6-13-1,2 0 0,-1 0 0,2 1 0,1-1 0,1 26 0,0-41 0,0 0 1,1 0-1,-1 0 0,1 0 0,0-1 1,0 1-1,1 0 0,-1 0 1,1-1-1,-1 1 0,1-1 1,0 1-1,0-1 0,1 0 1,-1 0-1,1 0 0,0 0 0,-1 0 1,1-1-1,0 1 0,1-1 1,-1 0-1,6 4 0,-1-3 1,-1 0 0,1-1 0,-1 1 0,1-1 0,0-1 0,0 1 1,0-1-1,0-1 0,0 1 0,14-3 0,-18 2 0,1-1-1,-1 0 1,0-1 0,0 1 0,0-1 0,-1 0 0,1 1 0,0-2 0,0 1 0,-1 0 0,0-1 0,1 0 0,-1 0 0,0 0-1,0 0 1,-1 0 0,1 0 0,-1-1 0,1 1 0,-1-1 0,0 0 0,0 0 0,-1 0 0,1 0 0,-1 0 0,1-4 0,2-8 4,-1 1 0,0-1 0,-1 0 0,0 0 0,-2-26 1,-1 33-6,0 0 1,-1 0 0,0 1 0,-1-1-1,1 1 1,-2-1 0,1 1-1,-1 0 1,0 0 0,-1 1-1,0-1 1,0 1 0,-1 0 0,-8-8-1,10 10-3,0 1 1,0 0-1,-1 1 0,0-1 0,1 1 1,-1 0-1,0 0 0,0 0 0,-1 1 0,1 0 1,-1 0-1,1 0 0,-1 0 0,0 1 1,1 0-1,-1 1 0,0-1 0,0 1 0,1 0 1,-1 0-1,0 1 0,0 0 0,-6 1 1,10-1-21,-1 0 1,1 0 0,0 0 0,-1 0 0,1 1 0,0-1 0,0 1-1,0-1 1,-2 3 0,-14 19-767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41:00.9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114 195 31022,'-2'-6'112,"0"0"-1,0 0 1,0 0 0,1 0-1,0 0 1,1-1-1,-1 1 1,1 0-1,0 0 1,1-1 0,-1 1-1,1 0 1,1 0-1,2-9 1,0 2-111,1 1-1,0 0 1,1 0 0,1 0 0,13-18-1,-19 28 6,-1 2 2,-17 223-20,1-64 13,16-157-1,-1 0 0,1 0 0,0-1 0,-1 1 0,1 0 0,-1 0 0,0 0 0,0 0 0,0-1 0,0 1 0,0 0 0,0-1 0,0 1 0,0-1 0,-1 1 0,1-1 0,-1 0 0,1 1 0,-1-1 0,-2 1 0,0 1 0,-1 0 0,-1-1 0,1 0 0,0 0 0,0 0 0,-10 1 0,-28 1 0,28-4 0,121-12 0,-26 2 0,-24 4-992,-63 6-689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41:02.0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105 111 31695,'0'0'1040,"0"-2"-1013,2-11-25,0 1 0,1 0 0,8-23 0,1 5-7,-8 24-4,-3 8-7,0 50 13,-3 96 1,0-122 2,-1-1 0,-1 1 0,-13 41 0,17-65 0,-1-1 0,0 1 0,0-1 0,1 1 0,-1-1 0,0 1 0,0-1 0,-1 0 0,1 1 0,0-1 0,0 0 0,-1 0 0,1 0 0,0 0 0,-1 0 0,1 0 0,-1 0 0,1-1 0,-1 1 0,0 0 0,1-1 0,-1 1 0,0-1 0,-2 1 0,-4 0 0,-1-1 0,0 0 0,-16-1 0,2-1 0,19 1 0,8-1 0,10-3 0,28 0-4,149-12-45,-168 17-197,-8-5-447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41:02.8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191 52 32031,'-2'-3'22,"1"-1"0,0 1 0,-1 1 0,1-1 0,-1 0 0,0 0 0,0 1 0,0-1 0,-1 1 0,1-1 0,0 1 0,-1 0 0,0 0 0,1 0 0,-1 0 0,0 1 0,0-1 0,0 1 0,0 0 0,0 0 0,0 0 0,0 0 0,-1 0 0,1 0 0,0 1 0,0 0 0,-1 0 0,1 0 0,0 0 0,-1 0 0,-2 1 0,1 0-22,1 0 0,0 0 0,0 1 0,0-1 0,0 1 0,1 0 0,-1 0 0,0 0 0,1 1 0,-1-1 0,1 1 0,0 0 0,0 0 0,0 0 0,0 0 0,1 1 0,-1-1 0,1 1 0,0-1 0,0 1 0,0 0 0,-2 5 0,-1 4 0,0-1 0,1 1 0,0 0 0,1 0 0,1 1 0,-2 13 0,3-18 0,1 0 0,0 0 0,0 0 0,1 0 0,0 0 0,0 0 0,1 0 0,4 10 0,-5-16 0,1 1 0,0 0 0,0-1 0,0 0 0,1 1 0,-1-1 0,1 0 0,0 0 0,0 0 0,0-1 0,0 1 0,0-1 0,0 0 0,1 0 0,-1 0 0,1 0 0,0 0 0,0-1 0,-1 1 0,8 0 0,1 1 3,0-1 0,0 0 0,0-1 0,0 0 0,0-1 0,0 0 0,0-1 0,18-4 0,-27 4-3,-1-1 0,1 0 0,-1 0 1,1 0-1,-1 0 0,0 0 0,0-1 1,0 1-1,0-1 0,0 1 0,0-1 1,-1 0-1,1 0 0,-1 0 0,0 0 1,0 0-1,0 0 0,0 0 0,0 0 1,-1 0-1,0 0 0,1 0 0,-1-4 0,1-4 0,-1 0 0,0 0 0,0 1 0,-1-1 0,-4-16 0,1 13 0,-1 1 0,-1 0 0,0 1 0,-1-1 0,0 1 0,0 1 0,-2-1 0,1 1 0,-2 1 0,-20-19 0,27 26-9,0 1 0,-1 0 0,1 0 1,-1 1-1,1-1 0,-1 1 0,0 0 0,0 0 0,1 0 0,-1 0 1,0 1-1,0 0 0,0-1 0,0 1 0,0 1 0,0-1 0,0 0 1,0 1-1,0 0 0,1 0 0,-1 0 0,0 1 0,1-1 0,-1 1 0,1 0 1,-1 0-1,-5 4 0,-20 21-687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41:03.8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160 224 31614,'-3'-9'108,"1"0"-1,-1 0 0,1 0 0,1 0 1,0 0-1,0 0 0,1-1 0,0 1 0,0 0 1,3-13-1,2-2-127,0 1 1,16-40-1,-19 122 20,-10 322 0,8-374 0,0-1 0,0 0 0,-1 1 0,0-1 0,0 0 0,0 0 0,-1 1 0,0-1 0,0 0 0,-4 7 0,4-10 0,0 0 0,-1 0 0,1 0 0,-1 0 0,0-1 0,0 1 0,0-1 0,0 1 0,-1-1 0,1 0 0,-1 0 0,1-1 0,-1 1 0,1-1 0,-1 0 0,0 1 0,-6-1 0,-85 6 0,128-17-1,1 1 0,0 1 0,0 3 0,60-4 0,20 9-722,-86 0-1014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41:04.7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82 217 31486,'4'-21'125,"1"1"0,1-1-1,0 1 1,2 0-1,0 1 1,2 0 0,0 0-1,1 1 1,17-22-1,-27 43-120,0-1-1,0 1 1,-1-1-1,1 1 1,-1-1-1,1 1 1,-1 0-1,0-1 1,0 6-1,0 56-3,-3 1 0,-21 124 0,10-112 0,-7 30 0,20-104-2,-1-1 1,1 1-1,-1 0 1,0-1-1,0 1 1,0-1-1,0 1 1,0-1-1,-1 0 1,1 0-1,-1 0 1,1 0-1,-1 0 1,0-1-1,1 1 1,-1-1-1,0 0 1,0 0-1,0 0 1,0 0-1,0 0 1,-5 0-1,-3 1 3,-1 0 0,0-1 0,-13 0 0,24-2-2,227-13-2,-187 12-362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41:58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22 32143,'-1'-2'9,"0"0"0,0 1 0,0 0 0,0-1 0,-1 1 0,1 0 0,0-1 0,-1 1 0,1 0 0,-1 0 0,1 0 0,-1 0 0,1 0 0,-1 1 0,0-1 0,1 0 0,-1 1 0,0-1 0,0 1 0,1 0 0,-1-1 0,0 1 0,0 0 1,0 0-1,0 0 0,1 0 0,-1 1 0,0-1 0,0 0 0,1 1 0,-1-1 0,0 1 0,0 0 0,-1 1 0,-1 0 6,1 0 0,0 1 0,0-1 1,0 1-1,0 0 0,0 0 0,0 0 1,1 0-1,0 0 0,-1 1 0,1-1 0,0 1 1,1 0-1,-3 5 0,2-2-15,0-1 0,0 1 0,1 0 0,0 0 0,0 0 0,1 0 0,0 1 0,0-1 0,1 0 0,1 9 0,0-14 0,-1-1 1,1 0-1,-1 0 1,1 0-1,-1-1 0,1 1 1,0 0-1,0-1 1,-1 1-1,1-1 0,0 1 1,0-1-1,0 0 1,0 0-1,-1 0 0,1 0 1,3 0-1,0 0 2,-1 0-1,0-1 1,0 1-1,1-1 0,-1 0 1,0 0-1,4-1 1,-6 0-1,1 0 0,-1 1 0,0-1 0,0 0 0,0-1 0,0 1 0,0 0 0,-1-1 0,1 1 0,-1 0 1,1-1-1,-1 0 0,0 1 0,0-1 0,0 0 0,0 0 0,-1 1 0,1-1 0,-1 0 0,0 0 0,0 0 1,0 0-1,0 0 0,-1-3 0,1 3-1,0 0 0,-1 1 0,1-1 0,-1 1 0,0-1 0,1 1 0,-1-1 0,-1 1 1,1 0-1,0-1 0,0 1 0,-1 0 0,0 0 0,1 0 0,-1 0 0,0 0 0,0 0 0,0 0 0,0 1 0,0-1 1,0 1-1,-1 0 0,1-1 0,0 1 0,-1 0 0,-2-1 0,2 1 0,-1 0 0,1 1 0,0-1 0,0 1 0,0 0 0,-1 0 0,1 0 0,0 0 0,0 0 0,-1 1 0,1-1 0,0 1 0,0 0 0,-3 1 0,4-1 0,1 0 0,-1 1 0,1-1 0,-1 0 0,1 1 0,0-1 0,0 1 0,0-1 0,0 1 0,0 0 0,0-1 0,0 1 0,0 0 0,1 0 0,-1 0 0,0-1 0,1 1 0,0 0 0,-1 0 0,1 0 0,0 0 0,0 0 0,1 3 0,-2-3 0,1 0 0,0-1 0,0 1 0,0 0 0,0 0 0,0-1 0,1 1 0,-1 0 0,0 0 0,1-1 0,-1 1 0,1 0 0,0 0 0,0-1 0,-1 1 0,1-1 0,0 1 0,0-1 0,1 1 0,1 1 0,-1-2 0,1 0 0,0 0 0,1 0 0,-1 0 0,0 0 0,0-1 0,0 0 0,0 1 0,1-1 0,4-1 0,-5 1 0,0-1 0,0 1 0,-1-1 0,1 1 0,0-1 0,-1 0 0,1 0 0,-1-1 0,1 1 0,-1 0 0,1-1 0,-1 1 0,0-1 0,0 0 0,0 0 0,0 0 0,0 0 0,0 0 0,0 0 0,-1-1 0,3-2 0,-3 2 2,1 0-1,0 0 1,-1-1 0,1 1 0,-1 0 0,0-1-1,0 1 1,-1-1 0,1 1 0,-1-1 0,1 1-1,-1-1 1,0 1 0,0-1 0,-1 1-1,1-1 1,-2-3 0,1 6-4,0 1 1,-1-1-1,1 0 1,0 1-1,0-1 1,-1 1-1,1 0 1,-1-1-1,1 1 0,0 0 1,-1 0-1,1 0 1,-1 0-1,1 0 1,-1 0-1,1 0 1,0 0-1,-1 1 0,1-1 1,-1 0-1,1 1 1,0-1-1,-2 2 1,-13 16-154,1 7-389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42:01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66 434 31470,'-26'-105'1297,"26"105"-1297,-1 0 0,1 0 0,0 0 0,0 0 0,0 0 0,0 0 0,0 0 0,0 0 0,0-1 0,0 1 0,-1 0 0,1 0 0,0 0 0,0 0 0,0 0 0,0 0 0,0 0 0,0 0 0,-1 0 0,1 0 0,0 0 0,0 0 0,0 0 0,0 0 0,0 0 0,0 0 0,-1 0 0,1 0 0,0 0 0,0 0 0,0 1 0,0-1 0,0 0 0,0 0 0,0 0 0,0 0 0,-1 0 0,1 0 0,0 0 0,0 0 0,0 0 0,0 0 0,0 1 0,0-1 0,0 0 0,0 0 0,0 0 0,0 0 0,0 0 0,0 0 0,0 1 0,0-1 0,0 0 0,0 0 0,0 0 0,0 0 0,0 0 0,0 0 0,0 0 0,0 1 0,0-1 0,0 0 0,0 0 0,0 0 0,0 0 0,0 0 0,-5 14 0,-4 26 0,2 2 0,-4 60 0,8 88 0,3-150 0,0-22 0,1 1 0,0 0 0,2 0 0,4 20 0,-7-39 0,0-1 0,0 1 0,0 0 0,0 0 0,0 0 0,0 0 0,0 0 0,0 0 0,1 0 0,-1 0 0,0 0 0,0 0 0,0-1 0,0 1 0,0 0 0,0 0 0,0 0 0,0 0 0,0 0 0,0 0 0,0 0 0,0 0 0,1 0 0,-1 0 0,0 0 0,0 0 0,0 0 0,0 0 0,0 0 0,0 0 0,0 0 0,0 0 0,1 0 0,-1 0 0,0 0 0,0 0 0,0 0 0,0 0 0,0 0 0,0 0 0,0 0 0,0 0 0,0 0 0,1 0 0,-1 0 0,0 0 0,0 0 0,0 0 0,0 0 0,0 1 0,2-14 0,0-289 0,-3 155 0,1 144 0,2-41 0,-2 41 0,1 0 0,-1 0 0,1 1 0,-1-1 0,1 0 0,0 1 0,0-1 0,1 0 0,-1 1 0,0 0 0,1-1 0,-1 1 0,3-3 0,-3 5 0,0 0 0,-1 0 0,1 0 0,0 1 0,-1-1 0,1 0 0,-1 0 0,1 0 0,0 1 0,-1-1 0,1 0 0,-1 1 0,1-1 0,0 0 0,-1 1 0,1-1 0,-1 1 0,0-1 0,1 1 0,-1-1 0,1 1 0,-1-1 0,0 1 0,1 0 0,-1-1 0,0 1 0,1-1 0,-1 1 0,0 0 0,0-1 0,0 2 0,11 23 0,-1 0 0,9 38 0,-15-44 0,2 0 0,0 0 0,1 0 0,0-1 0,2 0 0,21 32 0,-29-48 0,0 0 0,0-1 0,1 1 0,-1-1 0,0 1 0,1-1 0,0 1 0,-1-1 0,1 0 0,0 1 0,0-1 0,-1 0 0,1 0 0,0-1 0,0 1 0,0 0 0,0-1 0,0 1 0,1-1 0,-1 1 0,0-1 0,0 0 0,0 0 0,0 0 0,3-1 0,-2 0 0,-1 0 0,1 0 0,-1 0 0,1 0 0,-1-1 0,0 1 0,0-1 0,1 0 0,-1 0 0,0 0 0,-1 0 0,1 0 0,0 0 0,-1 0 0,1-1 0,-1 1 0,0-1 0,2-3 0,10-30 0,-2 1 0,-1-2 0,8-61 0,6-23 0,-18 103-7,-4 36-13,-4 72 15,0-31 5,9 103 0,-6-153 0,1 0 0,-1-1-1,2 1 1,-1-1 0,1 1 0,0-1 0,1 0-1,0 0 1,0 0 0,0 0 0,1-1 0,1 0 0,7 9-1,-11-15 0,0 1 0,0-1 0,0 0 0,0 0-1,0 0 1,0 0 0,1 0 0,-1 0 0,0-1 0,1 1-1,-1-1 1,0 1 0,1-1 0,-1 0 0,1 0 0,-1 0-1,0 0 1,1-1 0,-1 1 0,1-1 0,-1 1 0,4-3-1,-2 2 2,0-1 0,-1 0 0,1 0 0,0 0-1,-1 0 1,0-1 0,0 1 0,0-1 0,0 0-1,0 0 1,4-6 0,4-10-7,-2 0 1,0-1-1,-1 0 1,-1 0-1,5-27 0,-7 28 6,0 0 0,1 0 0,1 1 0,0 0-1,1 1 1,16-24 0,-22 37 1,1 1-1,-1 0 1,1 0 0,0 0 0,0 0-1,0 0 1,1 1 0,-1-1 0,1 1 0,6-4-1,-17 11 5,1 0-1,0 1 0,0-1 0,0 1 1,1 0-1,0 0 0,0 1 0,1 0 1,-1 0-1,1 0 0,1 0 0,-4 9 1,1 0-3,1 0 1,0 0 0,1 1-1,-3 31 1,6-39-2,-1 7 0,1 1 0,1-1 0,0 0 0,4 28 0,-3-41 0,0 1 0,0-1 0,0 1 0,0-1 0,0 1 0,1-1 0,0 0 0,-1 0 0,1 0 0,0 0 0,1 0 0,-1 0 0,0 0 0,1-1 0,0 1 0,-1-1 0,1 0 0,0 1 0,0-1 0,0-1 0,1 1 0,-1 0 0,0-1 0,1 0 0,-1 0 0,7 2 0,-3-2 0,1 0 1,0 0-1,0 0 1,0-1-1,-1 0 1,1 0-1,0-1 1,0 0-1,0-1 0,-1 0 1,1 0-1,-1 0 1,1-1-1,-1 0 1,0-1-1,0 1 1,11-9-1,-11 6 0,0 0 1,-1 0-1,0-1 1,0 0-1,0 0 1,-1 0-1,0-1 1,-1 0-1,1 0 1,-1 0-1,-1 0 1,0-1-1,0 1 1,0-1-1,1-11 1,-2 6-1,0-1 1,-1 1 0,0-1-1,-1 1 1,-1 0-1,0-1 1,-1 1-1,-6-24 1,6 32-1,0 1 0,0-1 1,0 0-1,-1 1 1,0-1-1,0 1 0,-1 0 1,1 0-1,-1 0 0,0 0 1,-1 1-1,1-1 1,-1 1-1,1 1 0,-1-1 1,-1 0-1,1 1 0,0 0 1,-1 0-1,0 1 1,1 0-1,-10-3 0,8 3 1,1 1-1,-1 0 0,0 0 0,0 0 1,0 1-1,1 0 0,-1 0 1,0 1-1,-7 1 0,11-1 0,0 0-1,0 0 0,0 0 1,1 0-1,-1 0 0,0 1 1,1-1-1,-1 1 1,1 0-1,-1 0 0,1 0 1,0 0-1,0 0 1,0 0-1,0 1 0,0-1 1,0 1-1,1-1 0,0 1 1,-1 0-1,-1 5 1,0 1 0,1-1-1,0 1 1,0 0 0,1 0 0,0 0 0,0 1 0,1-1-1,1 0 1,-1 0 0,1 0 0,1 0 0,0 0 0,0 0 0,1-1-1,0 1 1,0 0 0,1-1 0,0 0 0,1 0 0,0 0 0,0-1-1,11 13 1,-8-11 0,1 0 0,0-1 0,1 0 0,0-1 0,0 0 1,0 0-1,1-1 0,0-1 0,0 1 0,1-2 0,-1 0 0,1 0 0,0-1 0,0 0 0,0-1 0,20 0 0,-23-1 0,0-1 0,0 0 0,-1-1 0,1 0 0,17-4 0,-23 4 0,1-1 0,-1 1 0,0-1 0,1 0 0,-1 0 0,0-1 0,0 1 0,0-1 0,-1 1 0,1-1 0,0 0 0,-1 0 0,0 0 0,0 0 0,0-1 0,2-3 0,0-3 0,0-1 0,-1 1 0,0 0 0,-1-1 0,0 0 0,0 1 0,-2-1 0,1 0 0,-2-15 0,1 8 0,0 1 0,5-24 0,-4 38 0,0 0-1,0 1 1,0-1 0,0 1 0,0 0-1,1-1 1,0 1 0,-1 0 0,1 0-1,0 0 1,0 0 0,0 0-1,0 0 1,0 1 0,1-1 0,-1 1-1,0-1 1,1 1 0,-1 0-1,1 0 1,-1 0 0,1 0 0,0 0-1,-1 1 1,1-1 0,0 1 0,-1 0-1,4 0 1,5-1-1,1 1-1,-1 0 1,0 1 0,0 0-1,19 4 1,15 12-7,-42-16 7,1 1 1,-1-1-1,1 1 0,-1 0 0,0 0 1,0 1-1,0-1 0,0 0 0,-1 1 1,5 4-1,-15-5 1,-28-2 3,-56 1 10,88 0-13,-1 0 0,1 0 0,-1 1 0,1-1 0,0 1 0,0 0 0,0 0 0,0 1 0,0-1 0,0 1 0,1 0 0,-1 0 0,1 0 0,0 0 0,0 1 0,0-1 0,0 1 0,0 0 0,1 0 0,0 0 0,0 0 0,0 0 0,0 0 0,1 0 0,-2 8 0,-1 2 0,0 1 0,1 0 0,1 0 0,1 0 0,0 0 0,2 24 0,-1-36 0,0 1 1,1 0-1,-1-1 0,1 1 0,0-1 1,0 1-1,0-1 0,1 1 1,-1-1-1,1 0 0,0 0 1,0 0-1,0 0 0,0 0 0,1 0 1,-1 0-1,1-1 0,-1 1 1,1-1-1,0 0 0,0 0 1,0 0-1,0 0 0,1 0 0,-1-1 1,4 2-1,5 0 1,-1 0 0,0-1 0,1 0 0,-1-1 0,1-1 0,0 1 0,11-3 0,-19 2-1,1 0 0,-1-1 0,0 0 0,1 0 0,-1 0 0,0 0 0,0-1 0,0 0 0,0 1 0,0-2 0,0 1 0,0 0 0,-1-1 0,1 1 0,-1-1 0,4-4 0,-2 1 0,0 0 0,-1-1 0,0 0-1,0 1 1,0-1 0,-1-1 0,0 1 0,3-11 0,0-7 1,-1-1 0,-2 0-1,0 0 1,-1-36 0,-2 16 1,-1 0 1,-2 0 0,-2 0-1,-14-55 1,16 115-3,-3 67 0,9 141 0,-2-212 0,0-1 0,1 0 0,0 1 0,1-1 0,0 0 0,0 0 0,1-1 0,0 1 0,0-1 0,1 1 0,1-2 0,-1 1 0,1 0 0,0-1 0,1 0 0,-1-1 0,2 1 0,-1-1 0,1-1 0,-1 1 0,1-1 0,1-1 0,-1 1 0,1-1 0,0-1 0,0 0 0,0 0 0,0-1 0,0 0 0,1 0 0,-1-1 0,18 0 0,-24-1 0,10 0 0,-1 0 0,1 0 0,12-3 0,-20 2 0,-1 0 0,0-1 0,0 1 0,0-1 0,0 0 0,0 0 0,0 0 0,0 0 0,0-1 0,-1 1 0,1-1 0,2-4 0,1 1 0,-1-1 0,0-1 0,-1 1 0,0-1 0,0 0 0,-1 0 0,0-1 0,0 1 0,-1-1 0,4-14 0,-4 6 0,0-1 0,-1 1 0,-1 0 0,-2-29 0,1 41 1,0 1 0,-1 0-1,1 0 1,-1 0 0,0 0 0,0 0-1,-1 0 1,1 0 0,-1 1 0,0-1-1,0 0 1,0 1 0,0-1 0,-6-5 0,6 7 0,-1 0 0,1 0 0,-1 0 0,0 0 0,1 1 0,-1-1 0,0 1 0,0 0 0,0 0 0,0 0 0,-1 0 0,1 0 0,0 1 0,0-1 0,0 1 0,0 0 0,-1 0 0,1 0 0,-4 1 0,5-1-1,0 1 0,0-1 0,0 1 0,0-1 0,0 1 0,-1 0 0,1 0 0,1 0 0,-1 0 0,0 0 0,0 0 0,0 1 0,0-1 0,1 1 0,-1-1 0,1 1 0,-3 2 0,1 1 0,1-1 0,-1 1 0,1 0 0,0-1 0,0 1 0,1 0 0,-2 7 0,0 8-1,0 1 0,2 39 0,1-49-1,0-3 2,0 0 0,1 0 0,1 0 0,-1 0 0,1 0 1,0 0-1,1 0 0,0-1 0,0 1 0,1-1 0,0 0 1,0 0-1,1 0 0,0-1 0,0 0 0,0 1 0,1-2 1,0 1-1,0-1 0,0 0 0,1 0 0,-1 0 0,1-1 1,1 0-1,-1-1 0,0 1 0,1-1 0,0-1 0,-1 0 1,1 0-1,12 2 0,-7-3 0,0-1 0,0 1 0,25-4 0,-34 2 0,1 0 0,-1 0 0,1-1 0,-1 1 0,0-1 0,0 0 0,0 0 0,0 0 0,0-1 0,0 1 0,0-1 0,-1 0 0,1 0 0,4-6 0,1-4 0,0 0 0,-1-1 0,-1 0 0,0 0 0,0-1 0,-2 1 0,0-2 0,0 1 0,2-19 0,1-17 0,3-77 0,-9-147 0,-2 269 0,0-1 0,0 0 0,-1 1 0,0-1 0,-3-8 0,3 14 0,1-1 0,0 1 0,-1 0 0,1 0 0,-1 1 0,1-1 0,-1 0 0,0 0 0,1 0 0,-1 0 0,0 0 0,0 1 0,1-1 0,-1 0 0,0 1 0,0-1 0,0 0 0,0 1 0,0-1 0,0 1 0,0-1 0,0 1 0,0 0 0,0 0 0,0-1 0,0 1 0,0 0 0,0 0 0,-1 0 0,1 0 0,0 0 0,0 0 0,0 0 0,0 1 0,0-1 0,0 0 0,0 0 0,0 1 0,0-1 0,-1 1 0,0 1 0,0-1 0,0 0 0,1 1 0,-1-1 0,0 1 0,1-1 0,-1 1 0,1 0 0,0 0 0,-1 0 0,1 0 0,0 0 0,0 0 0,0 0 0,1 0 0,-1 0 0,0 0 0,1 0 0,-1 0 0,1 4 0,-4 53 0,3-46 0,1 59 0,2 0 0,4 1 0,2-1 0,36 135 0,-35-179 0,22 46 0,-8-23-5,-19-36-54,-4-10-133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42:03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305 7 31695,'0'0'36,"0"-1"1,0 1-1,0-1 1,-1 1-1,1 0 1,0-1-1,-1 1 1,1 0-1,0-1 1,0 1 0,-1 0-1,1 0 1,0-1-1,-1 1 1,1 0-1,-1 0 1,1 0-1,0-1 1,-1 1-1,1 0 1,-1 0 0,1 0-1,0 0 1,-1 0-1,1 0 1,-1 0-1,1 0 1,-1 0-1,0 0 1,-19 0-206,13 0 250,-121 0-78,128 1-3,-1-1 1,1 0 0,-1 0-1,1 1 1,-1-1 0,1 1 0,0-1-1,-1 0 1,1 1 0,-1-1-1,1 1 1,0-1 0,-1 1 0,1-1-1,0 1 1,0-1 0,-1 1-1,1-1 1,0 1 0,0-1 0,0 1-1,0-1 1,0 1 0,0 0-1,0-1 1,0 1 0,0 0 0,-1 19-1,1-18 6,-23 546 29,-8-194-35,-12 298 0,26-173 0,3-213 0,12-143 0,2-122 0,0 0 0,0 0 0,1 0 0,-1 0 0,0 0 0,1 0 0,-1 0 0,1 0 0,-1-1 0,1 1 0,-1 0 0,1 0 0,0 0 0,-1-1 0,1 1 0,0 0 0,0-1 0,-1 1 0,1 0 0,0-1 0,0 1 0,0-1 0,0 0 0,0 1 0,0-1 0,0 0 0,0 1 0,0-1 0,0 0 0,0 0 0,1 0 0,36 3 0,-32-4 0,27 0 0,61-11 0,-54 5 0,-35 7-558,-14 0-1093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42:04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1 239 31166,'0'0'638,"0"-1"-582,0-1 1,0 1-1,0 0 1,0-1-1,0 1 1,0-1-1,1 1 0,-1 0 1,0-1-1,1 1 1,-1 0-1,2-2 1,7-9-22,0 1 0,18-17 1,-18 21-29,-1-1 1,-1 0 0,1-1 0,-1 1-1,-1-1 1,0-1 0,7-11 0,7-39 7,-10 31-5,-14 74-6,-4 28 7,2-1-1,9 135 1,9-158-11,-9-42-5,-1 1 0,0-1-1,0 1 1,-1 0-1,1 10 1,-2-17 5,-1 0 0,1 0 0,-1 0 0,1 0 0,-1-1 0,1 1 0,-1 0 0,0 0 0,1 0 0,-1-1 0,0 1 0,0 0 0,1-1 0,-1 1 0,0 0 0,0-1 0,0 1 0,0-1 0,0 0 0,0 1 0,0-1 0,0 0 0,0 1 0,0-1 0,0 0 0,-1 0 0,-33 5 0,28-4 0,-10 1 0,4-1 0,0 1 0,-22 6 0,33-6-3,24-2-10,226-15 29,-228 14 60,-20 1-100,1 0-1,-1 0 1,0-1 0,1 1-1,-1 0 1,1 0-1,-1 0 1,0 0 0,1 0-1,-1 0 1,0 0-1,1 0 1,-1 0 0,0 0-1,1 0 1,-1 0-1,1 0 1,-1 0 0,0 0-1,1 0 1,-1 0 0,0 1-1,1-1 1,-1 0-1,0 0 1,1 0 0,-1 1-1,0-1 1,0 0-1,1 0 1,-1 1 0,0-1-1,0 0 1,1 0-1,-1 1 1,0-1 0,0 0-1,1 1 1,-10 9-2142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7:20.9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 0 32239,'0'0'256,"4"0"-112,29 0-96,10 0-48,11 0 0,-7 0 0,-2 0 0,-8 0-96,-12 0-336,-15 0-1313</inkml:trace>
  <inkml:trace contextRef="#ctx0" brushRef="#br0" timeOffset="1">0 182 31582,'4'7'785,"29"2"-529,14-7-192,11-2-48,2 0-16,-7 0 0,-10 0 0,-14-2-32,-12-5-176,-15 1-993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42:05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34 328 31198,'0'-20'448,"0"-26"96,8-65 1,-7 98-545,2 0 0,0 0 0,0 1 0,1-1 0,0 1 0,2 0 0,-1 0 0,1 1 0,14-20 0,-20 31 0,0-1 0,0 1 0,0-1 0,1 1 0,-1-1 0,0 1 0,0 0 0,1-1 0,-1 1 0,0-1 0,1 1 0,-1 0 0,0-1 0,1 1 0,-1 0 0,0-1 0,1 1 0,-1 0 0,1 0 0,-1-1 0,1 1 0,-1 0 0,1 0 0,-1 0 0,1 0 0,-1 0 0,0 0 0,1-1 0,-1 1 0,1 0 0,-1 0 0,1 1 0,-1-1 0,1 0 0,-1 0 0,1 0 0,-1 0 0,1 0 0,-1 0 0,1 1 0,-1-1 0,1 0 0,-1 0 0,0 1 0,1-1 0,-1 0 0,1 1 0,-1-1 0,0 0 0,1 1 0,-1-1 0,0 0 0,0 1 0,1-1 0,-1 1 0,0-1 0,0 1 0,1-1 0,-1 0 0,0 1 0,0-1 0,0 1 0,0-1 0,0 1 0,0-1 0,0 1 0,0-1 0,0 1 0,0 0 0,5 42 0,-5-39 0,4 176 23,3 47-14,-6-216-6,2 32-13,-3-41 9,0-1 0,0 1 0,0-1 0,0 1-1,0-1 1,0 1 0,-1-1 0,1 1 0,0-1 0,-1 1 0,1-1-1,-1 0 1,0 1 0,1-1 0,-1 0 0,0 1 0,0-1 0,0 0-1,0 0 1,0 0 0,-1 2 0,-8 0 1,0 0 0,0 0 0,-13 1 0,15-3 0,0 1 0,1-1 0,-1 1 0,1 0 0,-1 1 0,1 0 0,-12 6 0,19-9 0,0 0 0,0 0 0,0 0 0,0 1 0,0-1 0,0 0 0,0 0 0,0 0 0,-1 0 0,1 0 0,0 0 0,0 0 0,0 0 0,0 0 0,0 0 0,0 0 0,0 0 0,0 0 0,0 0 0,0 0 0,0 1 0,0-1 0,0 0 0,0 0 0,0 0 0,0 0 0,0 0 0,0 0 0,0 0 0,0 0 0,0 0 0,0 0 0,0 0 0,0 1 0,0-1 0,0 0 0,0 0 0,0 0 0,0 0 0,0 0 0,0 0 0,0 0 0,0 0 0,0 0 0,0 0 0,0 0 0,0 0 0,0 0 0,0 1 0,1-1 0,-1 0 0,0 0 0,0 0 0,0 0 0,0 0 0,0 0 0,0 0 0,0 0 0,0 0 0,0 0 0,0 0 0,0 0 0,0 0 0,1 0 0,-1 0 0,10 2 0,14-1 0,-23-1 0,39 0 0,0-2 0,0-2 0,53-11 0,-72 9 0,-15 4-5,-1 0 0,1 1 1,0 0-1,12-2 0,-18 1-1062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42:0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88 30366,'-1'-1'54,"0"0"1,1 0-1,-1 0 0,0-1 1,1 1-1,-1 0 0,1 0 1,-1 0-1,1 0 1,0-1-1,0 1 0,-1 0 1,1 0-1,0-1 0,0 1 1,0 0-1,0-1 0,1 1 1,-1 0-1,0 0 1,0-1-1,1 1 0,-1 0 1,1 0-1,-1 0 0,1 0 1,-1-1-1,1 1 0,0 0 1,-1 0-1,1 0 1,0 0-1,0 1 0,0-1 1,0 0-1,0 0 0,0 0 1,0 1-1,0-1 0,0 0 1,0 1-1,1-1 1,-1 1-1,2-1 0,8-4-142,1 1 1,0 1-1,22-4 0,-18 3 285,15-2-187,1 1 1,0 2 0,41 0-1,-73 3-10,1 0 0,-1 1 0,1-1 0,-1 0-1,1 1 1,-1-1 0,0 1 0,1-1 0,-1 0 0,1 1 0,-1-1-1,0 1 1,1-1 0,-1 1 0,0-1 0,0 1 0,0 0-1,1-1 1,-1 1 0,0-1 0,0 1 0,0-1 0,0 1-1,0 0 1,0-1 0,0 1 0,0-1 0,0 1 0,0 24 10,-1-20-10,-11 226 55,-1-24-49,-19 563-6,23-304 0,9-343 0,2-104 0,0-1 0,1 1 0,9 32 0,-7-33 0,-1 0 0,0 0 0,2 36 0,-6-47 0,0-1 0,0 0 0,0 1 0,-1-1 0,0 0 0,0 1 0,-2 5 0,2-10 0,0 1 0,0-1 0,0 0 0,0-1 0,0 1 0,-1 0 0,1 0 0,-1-1 0,0 1 0,1 0 0,-1-1 0,0 0 0,0 1 0,0-1 0,0 0 0,0 0 0,0 0 0,0 0 0,0-1 0,-4 2 0,-32 10-1,24-6-3,0-2 0,0 0 0,0 0 1,-1-1-1,-25 1 0,31-6-884,-1-5-3098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42:08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220 11 31246,'0'-1'41,"-1"0"0,1 1 1,-1-1-1,1 0 0,-1 1 0,0-1 0,1 0 0,-1 1 0,0-1 0,1 1 0,-1 0 0,0-1 0,0 1 0,1-1 0,-1 1 1,0 0-1,0 0 0,0-1 0,0 1 0,0 0 0,1 0 0,-1 0 0,0 0 0,0 0 0,0 0 0,0 0 0,0 0 0,1 0 1,-1 1-1,0-1 0,0 0 0,-1 1 0,-35 7-170,37-8 164,-57 7-16,48-7-19,1 1 0,-1 0 0,1 0 0,0 0 0,0 1 0,-1 1 0,1-1 0,1 1 0,-14 7 0,20-8 2,0 0 1,1 0-1,-1 0 0,1 1 1,-1-1-1,1 0 1,0 0-1,0 1 0,0-1 1,0 0-1,0 0 1,1 4-1,-1 2 28,56 884 117,-34-142-117,-24-525-28,8 68-2,-11 290 0,-4-86 0,11-301 0,-18 113 0,6 146 0,12-291 0,-3-131 0,2 0 0,1 0 0,2-1 0,8 34 0,-12-64 0,1 0 0,0 0 0,0 0 0,0-1 0,0 1 0,0 0 0,0 0 0,0-1 0,1 1 0,-1 0 0,1-1 0,-1 0 0,1 1 0,-1-1 0,1 0 0,0 0 0,0 0 0,0 0 0,0 0 0,-1 0 0,1 0 0,0 0 0,0-1 0,1 1 0,1-1 0,6 1 0,0 0 0,0 0 0,0-2 0,10 0 0,3 0 0,296-1 0,-319 2-2,0 1 0,0-1 0,0 1 1,-1-1-1,1 1 0,0-1 0,0 1 0,-1-1 0,1 1 0,0-1 1,-1 1-1,1-1 0,0 0 0,-1 1 0,1-1 0,-1 0 0,1 1 1,0-1-1,-1 0 0,1 1 0,-1-1 0,0 0 0,-17 2-235,-4-2-620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42:10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29 31134,'-1'0'45,"0"0"0,0 0 0,0 0 0,0 0 0,0 0 0,0 0 1,-1 0-1,1 0 0,0 0 0,0-1 0,0 1 0,0 0 0,0-1 0,0 1 0,0 0 0,0-1 0,0 0 0,0 1 0,0-1 0,0 0 0,0 1 0,1-1 0,-1 0 0,0 0 0,0 0 0,1 1 0,-1-1 0,0 0 0,1 0 0,-1 0 0,1 0 1,-1 0-1,1-2 0,3 3-53,322-9 69,-325 9-61,1 0 0,-1 0 0,1 1 0,-1-1 0,1 0 0,-1 0 0,1 1 0,-1-1 0,1 0 0,-1 1 0,0-1 0,1 1 0,-1-1 0,1 0 0,-1 1 0,0-1 0,1 1 0,-1-1 0,0 1 0,0-1 0,0 1 0,1-1 0,-1 1 0,0 0 0,0-1 0,0 1 0,0-1 0,0 1 0,0 0 0,1 24 0,0-18 0,13 172 16,3 112 16,-16-100-32,-3 220 0,-9-250 0,-2 64 0,14-163 0,15 111 0,-4-79 0,2 109 0,-14 98 0,-2-126 0,-10 26 0,0 0 0,22 213 0,-11-366 0,0-23 0,1 0 0,0 0 0,10 49 0,-2-24 0,-1 1 0,-3 0 0,-2 0 0,-5 52 0,1-6 0,2 258 0,-21-352 0,19-4 0,-42 0 0,25 0 0,0 0 0,0 2 0,-22 2 0,39-2-1,0 0 0,0 0 1,0 0-1,0 0 0,0 0 0,0 0 0,1 0 1,-1 0-1,1 1 0,-1-1 0,1 1 1,-1-1-1,1 1 0,0 0 0,-1-1 0,1 1 1,0 0-1,0 0 0,1 0 0,-1 0 0,0 0 1,1 0-1,-1 0 0,1 0 0,-1 0 0,1 2 1,0-2-491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42:13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52 31598,'6'0'913,"12"0"-801,11-8-64,10-1-16,11 0-16,5 0-16,-3 1 16,-3 3-16,-14 3 0,-10 0 0,-9 2 0,-8 0-32,-6 0-128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42:13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24267,'0'4'7428,"8"-2"-7076,19 0 80,10-2-304,10 0-80,8 0-16,-1 0-32,-5-8 0,-8-1 0,-14 2-32,-8-1-112,-15 1-737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42:31.7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29 18 32447,'-7'-16'206,"7"16"-204,0 0 0,0 0 0,0-1-1,0 1 1,0 0 0,-1 0 0,1 0 0,0 0 0,0 0 0,0 0-1,0 0 1,0 0 0,0 0 0,-1 0 0,1 0 0,0 0-1,0 0 1,0 0 0,0 0 0,0 0 0,0 0 0,-1 0 0,1 0-1,0 0 1,0 0 0,0 0 0,0 0 0,0 0 0,0 0 0,0 0-1,-1 0 1,1 0 0,0 0 0,0 0 0,0 1 0,0-1 0,0 0-1,0 0 1,0 0 0,0 0 0,-1 0 0,1 0 0,0 0 0,0 0-1,0 1 1,0-1 0,0 0 0,0 0 0,0 0 0,0 0 0,0 0-1,0 1 1,-6 33 14,-5 312-18,12-263-4,-1-82-47,0-3-145,0-6-343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42:32.1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1 121 30942,'0'-3'65,"0"1"0,0-1-1,1 1 1,-1-1 0,1 1 0,-1-1 0,1 1-1,0 0 1,0-1 0,0 1 0,0 0-1,0 0 1,1 0 0,-1 0 0,1 0-1,0 0 1,-1 0 0,1 0 0,0 1-1,0-1 1,0 0 0,3-1 0,4-2-83,1 0 1,0 1-1,0 0 1,12-2-1,2-2 137,-1-1-88,1 2 0,1 1 0,-1 0 0,1 2 0,43-2 1,-63 7-32,-1-1 0,0 1 0,0-1 0,0 1 1,0 0-1,0 1 0,0-1 0,0 1 0,0-1 1,0 1-1,-1 0 0,1 1 0,-1-1 0,1 1 0,-1-1 1,0 1-1,0 0 0,0 0 0,-1 0 0,1 1 1,-1-1-1,1 1 0,-1-1 0,0 1 0,-1 0 1,1 0-1,0 0 0,1 7 0,1 6 1,0 0-1,-1 0 0,-1 0 1,-1 0-1,-1 33 1,-1-38 0,-1 0 1,0 0 0,-1 0 0,0 0-1,-1-1 1,0 1 0,-1-1 0,0 0-1,-1 0 1,-13 18 0,-8 8-15,-51 52 0,19-25-122,56-60-169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42:32.83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215 255 30590,'-1'-3'91,"-1"0"-1,-1 1 1,1-1-1,0 1 1,-1 0-1,1 0 1,-1 0-1,1 0 1,-1 0-1,0 0 1,0 1-1,0 0 1,0-1-1,0 1 1,0 0 0,0 0-1,-1 1 1,1-1-1,0 1 1,0-1-1,-5 1 1,4 0-94,-1 0 1,1 0-1,-1 1 1,1-1 0,-1 1-1,1 0 1,-1 0-1,1 0 1,0 1-1,0 0 1,0 0 0,0 0-1,0 0 1,0 0-1,-4 4 1,1 2 6,0 0 0,0 1 0,0-1 0,2 1 0,-1 0 0,1 1 0,0 0 0,1 0 0,0 0 0,1 0 0,-4 14 0,4-6 2,0 1-1,0 0 0,2 0 0,0 0 1,4 31-1,-3-46-5,1 0 1,0 0-1,0 0 1,0 0-1,0 0 0,1 0 1,0 0-1,0 0 1,0 0-1,0-1 0,0 1 1,1-1-1,-1 1 1,1-1-1,0 0 0,0 0 1,0-1-1,1 1 1,-1 0-1,0-1 0,1 0 1,0 0-1,7 3 1,0-1 1,0-1 1,0 0-1,0-1 0,1 0 1,0 0-1,-1-1 1,18-2-1,-24 1-1,-1 0 0,1 0-1,-1-1 1,1 0 0,-1 0 0,0 0-1,1 0 1,-1-1 0,0 0-1,0 0 1,0 0 0,0 0-1,0-1 1,-1 1 0,1-1 0,-1 0-1,7-7 1,-6 5 1,0-1 0,-1 0 0,1 0 0,-1 0 0,0 0 0,0-1 0,-1 1 0,0-1 1,0 0-1,1-13 0,-2 9 0,0 0 0,0-1 0,-1 1 0,-1 0 0,0-1 0,-1 1 0,0 0 0,0 0 0,-1 0 1,-1 0-1,0 0 0,0 1 0,-1 0 0,-7-12 0,6 15-2,1-1 0,-1 1 0,-1 1 0,1-1 0,-1 1 0,0 0 0,0 1 0,-1-1 0,0 2 0,0-1 0,0 1 0,-1 0 0,1 1 0,-1 0 0,0 0 0,0 1 0,0 0 0,0 0 0,0 1 0,-16 0 0,24 1 0,-1 0 0,1 0 0,0 1 0,-1-1 0,1 1 0,0-1 0,0 0 0,-1 1 0,1 0 0,0-1 0,0 1 0,0 0 0,-1 0 0,1 0 0,0-1 0,0 1 0,0 0 0,1 0 0,-1 1 0,0-1 0,0 0 0,1 0 0,-1 0 0,0 0 0,1 1 0,-1-1 1,1 0-1,-1 1 0,1-1 0,0 0 0,0 1 0,0 1 0,-1 1-1,1-1 1,-1 1 0,1 0 0,0 0-1,1 0 1,-1 0 0,1 0-1,0-1 1,0 1 0,0 0 0,2 4-1,0-3 0,1 1 1,0-1-1,0 0 0,0 0 0,1 0 0,0 0 0,0-1 0,0 0 0,0 0 0,1 0 1,0-1-1,-1 0 0,1 0 0,0 0 0,8 2 0,2 0 1,1 0 0,-1-2 1,1 1-1,32 0 0,-38-3 0,-1-1 0,1 0 0,0-1 0,-1 0 0,1-1 0,-1 0 0,0-1 0,0 0 0,11-5 0,-15 5 0,-1 0 0,0 0 0,0 0 0,0-1 0,-1 1 0,1-1 0,-1-1 0,0 1 0,0 0 0,0-1 0,-1 0 0,0 0 0,1 0 0,-2 0 0,1-1 0,-1 1 0,4-11 0,-3 1 0,0 0 0,0 0 0,-1 0 0,-1 0 1,-1-1-1,-1-20 0,-19-92 13,13 94-8,5 90-5,1 110 12,2 187-11,0-346-12,1 29 34,-2-34-31,0-1 0,0 1 0,0-1 0,1 0 0,-1 1 0,0-1 0,1 0 0,-1 1 0,1-1-1,-1 0 1,1 0 0,0 1 0,0-1 0,-1 0 0,1 0 0,0 0 0,0 0 0,0 0 0,2 2 0,2-4-1004,-1-5-2709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42:33.16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17 31855,'0'-9'400,"0"5"-112,17 2-208,18 0-64,12 2-16,4 0 0,-1 0 0,-5 0-32,-10 2-624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7:23.2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68 207 25436,'0'-3'7053,"0"-13"-6940,0 13-106,1 0 1,-1 0-1,1 1 1,0-1 0,0 0-1,0 1 1,0-1-1,0 1 1,1-1-1,-1 1 1,1-1 0,2-2-1,28-31 11,-6 8-4,-23 23-12,5-4 2,-1-1 1,-1 1 0,1-2 0,-2 1-1,0-1 1,5-10 0,-12 30-5,2 1 0,-1-1 0,3 19 0,-1 4 0,0 86 0,-8 241 0,7-357 0,0 0 0,0 1 0,-1-1 0,1 0 0,0 1 0,-1-1 0,0 0 0,0 0 0,1 1 0,-1-1 0,-1 0 0,1 0 0,0 0 0,0 0 0,-1 0 0,-2 2 0,2-2 0,-1-1 0,1 1 0,-1-1 0,1 0 0,-1 0 0,0 0 0,0 0 0,1-1 0,-1 1 0,0-1 0,0 0 0,0 1 0,-5-2 0,-3 1-3,2 1 0,-1-1 1,0 0-1,1 0 1,-1-1-1,1-1 0,-1 1 1,1-2-1,0 1 0,-1-1 1,-11-6-1,49 7 30,238-11-27,-266 13-6,0 1 0,0-1 1,1 0-1,-1 0 1,0 0-1,0 0 0,0 0 1,0 0-1,1 0 1,-1 0-1,0 0 0,0 0 1,0 0-1,0 0 1,1 0-1,-1 0 0,0-1 1,0 1-1,0 0 1,0 0-1,1 0 0,-1 0 1,0 0-1,0 0 0,0 0 1,0 0-1,0 0 1,0-1-1,1 1 0,-1 0 1,0 0-1,0 0 1,0 0-1,0 0 0,0-1 1,0 1-1,0 0 1,0 0-1,0 0 0,0 0 1,0 0-1,0-1 1,0 1-1,0 0 0,0 0 1,0 0-1,0 0 1,0-1-1,0 1 0,0 0 1,0 0-1,0-2-204,0-7-1236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42:36.0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39 423 32191,'0'-1'25,"-1"0"0,1 0 0,-1 1 0,0-1 0,1 0 1,-1 1-1,0-1 0,0 1 0,1-1 0,-1 0 0,0 1 0,0 0 1,0-1-1,0 1 0,0 0 0,0-1 0,1 1 0,-2 0 0,1 0-19,1 0 0,-1 0-1,1 0 1,-1 1-1,1-1 1,-1 0 0,1 0-1,-1 1 1,1-1 0,-1 0-1,1 1 1,0-1-1,-1 0 1,1 1 0,0-1-1,-1 1 1,1-1 0,0 1-1,-1-1 1,1 1-1,0-1 1,0 1 0,-1 0-1,-6 39-79,7-31 112,-7 337-38,9-204 0,-2-86-1,0-53-2,0-6-2,0-30-13,1-406 13,-2 423 5,2-1 0,0 1 0,2-1 0,-1 1 0,10-28 0,-11 39 0,1 1 0,0-1 0,0 1 0,1-1 0,-1 1 0,1 0 0,0 0 0,0 0 0,1 0 0,-1 1 0,1-1 0,-1 1 0,1 0 0,0 0 0,0 0 0,1 1 0,-1 0 0,0-1 0,1 1 0,0 1 0,-1-1 0,1 1 0,7-2 0,-8 2 0,0 0 0,0 1 0,0-1 0,1 1 0,-1-1 0,0 1 0,0 1 0,1-1 0,-1 0 0,0 1 0,0 0 0,0 0 0,0 0 0,0 1 0,0-1 0,0 1 0,0 0 0,0 0 0,-1 1 0,1-1 0,-1 1 0,0-1 0,1 1 0,-1 0 0,0 0 0,-1 1 0,1-1 0,-1 0 0,1 1 0,-1 0 0,0-1 0,0 1 0,-1 0 0,1 0 0,-1 0 0,0 0 0,0 1 0,0-1 0,0 7 0,1-1 0,-1 1 0,0-1 0,0 0 0,-1 0 0,-1 0 0,1 1 0,-2-1 0,1 0 0,-1 0 0,-1 0 0,0-1 0,0 1 0,-1 0 0,-1-1 0,1 0 0,-1 0 0,-11 14 0,-29 26 0,34-39 0,0 1-1,1 0 0,1 0 1,-14 23-1,17-15-28,6-18 26,0-1 0,0 1 1,0-1-1,0 0 1,1 1-1,-1-1 0,0 1 1,0-1-1,0 1 0,1-1 1,-1 0-1,0 1 0,0-1 1,1 1-1,-1-1 0,0 0 1,1 1-1,-1-1 0,1 0 1,-1 1-1,0-1 0,1 0 1,0 1-1,2-1-10,1 1 0,0 0 0,-1-1 0,1 0 0,-1 1 0,1-1 0,5-1-1,7 0 26,-5 1-33,0 0 1,0-1 0,0-1 0,0 0-1,0 0 1,0-1 0,-1 0 0,1-1-1,-1 0 1,0-1 0,0 0 0,14-10-1,-18 10 21,0 0 0,0 0 0,-1-1 0,1 0-1,-1 0 1,-1 0 0,1 0 0,-1-1 0,0 1-1,-1-1 1,1 0 0,-1-1 0,-1 1 0,0 0 0,0-1-1,0 0 1,-1 1 0,1-16 0,-5-106 168,-1 31 19,4 96-186,-1 0 1,1 0 0,0 1 0,1-1-1,-1 0 1,0 0 0,0 1 0,1-1 0,-1 0-1,1 0 1,-1 1 0,1-1 0,0 0-1,0 1 1,0-1 0,0 1 0,0-1 0,0 1-1,0 0 1,0-1 0,0 1 0,1 0-1,1-2 1,1 1-1,0 1 0,0 0 0,0 0 1,0 0-1,1 0 0,-1 0 0,0 1 0,0 0 0,6 0 0,-3 0-1,-1 0 0,1 0 0,0 1 0,-1 0 0,1 0 0,-1 1 0,1-1 0,-1 1 0,12 6 0,-15-6 0,1 1 0,-1-1 0,1 1 0,-1 0 0,0 0 0,0 1 0,-1-1 0,1 1 0,-1-1 0,1 1 0,-1 0 0,0 0 0,0 0 0,-1 0 0,1 0 0,1 6 0,-1-2 0,-1 0 0,1 0 0,-1-1 0,-1 1 0,0 0 0,0 0 0,0 0 0,-1 0 0,0-1 0,-2 10 0,-3 3 0,-1-1 0,-14 28 0,12-29 0,6-11 0,0 1 0,0 0 0,1-1 0,0 1 0,0 0 0,1 0 0,-1 0 0,2 0 0,0 14 0,0-21 0,1 0 0,-1 1-1,1-1 1,-1 0 0,1 0 0,0 0-1,0 0 1,0 0 0,-1 0 0,1 0-1,0 0 1,0 0 0,0-1 0,0 1 0,1 0-1,-1-1 1,0 1 0,0 0 0,0-1-1,0 0 1,1 1 0,-1-1 0,0 0-1,0 1 1,1-1 0,-1 0 0,0 0 0,2 0-1,45 2-8,-40-2 9,5 0 0,-4 0 2,0 0 0,-1 0 0,1-1-1,16-3 1,-22 3-2,0 0 1,0 0-1,-1-1 1,1 1-1,0-1 0,-1 1 1,1-1-1,-1 0 0,1 0 1,-1 0-1,0 0 0,0 0 1,0-1-1,0 1 1,0-1-1,-1 1 0,1-1 1,1-3-1,1-5 0,0 0-1,0 0 1,-2 0 0,1 0-1,-1-1 1,0-17 0,-2-76-3,-2 49 5,2 53-1,0 1 0,0-1 1,0 0-1,0 0 0,0 0 0,1 0 0,-1 0 0,1 0 0,0 1 0,0-1 0,0 0 0,0 1 0,0-1 0,3-4 0,-1 5 0,-1 0-1,0 1 0,1 0 0,-1 0 0,1-1 0,-1 1 1,1 1-1,0-1 0,-1 0 0,1 1 0,0-1 0,0 1 0,-1 0 1,1 0-1,3 0 0,52 0 0,-45 0 0,-40 0 0,22 0 0,-1 0 1,1 1-1,-1-1 0,1 1 1,-1 0-1,1 1 0,0 0 0,0-1 1,0 2-1,0-1 0,0 1 1,0-1-1,0 1 0,-7 7 1,6-4-1,0 0 1,0 0 0,1 1-1,0-1 1,1 1 0,0 0-1,0 1 1,0-1 0,-3 10-1,2 0 3,0 0-1,1 1 0,0-1 1,2 1-1,0 0 0,1 0 0,1-1 1,4 33-1,-4-45-2,1-1 0,0 0 0,0 0 0,0 0 0,1 1 0,0-1 0,-1-1 0,1 1 0,1 0 0,-1 0 0,1-1 0,-1 1 0,1-1 0,0 0 0,0 0 0,0 0 0,1 0 0,-1 0 0,1-1 0,-1 0 0,1 1 0,0-2 0,0 1 0,0 0 0,0-1 0,7 2 0,8 1 0,0-1 0,0-1 0,0 0 0,32-3 0,-39 1 0,-6 0 0,-1-1 0,0 1 0,1-1 0,-1 0 0,0 0 0,0 0 0,0-1 0,0 0 0,0 0 0,0 0 0,0 0 0,-1-1 0,1 0 0,-1 0 0,1 0 0,-1-1 0,0 1 0,5-8 0,-4 5 0,-1 0 0,0-1 0,-1 0 0,1 0 0,-2 0 0,1 0 0,-1 0 0,1 0 0,-2-1 0,1 1 0,-1-1 0,0-12 0,-1 11 0,1 0 0,-2-1 0,1 1 0,-1 0 0,-1-1 0,0 1 0,0 0 0,-1 0 0,0 0 0,0 0 0,-1 1 0,0 0 0,-1-1 0,1 1 0,-2 1 0,1-1 0,-1 1 0,0 0 0,-1 0 0,0 1 0,0-1 0,0 2 0,-1-1 0,1 1 0,-2 0 0,1 1 0,-15-7 0,15 9 0,1-1 0,-1 1 0,0 0 0,0 1 0,0 0 0,0 0 0,-10 1 0,16 0 0,0 0 0,0 0 0,0 1 0,0-1 0,0 0 0,0 1 0,0-1 0,0 1 0,0 0 0,0 0 0,0 0 0,0 0 0,1 0 0,-1 0 0,0 0 0,1 0 0,-1 1 0,1-1 0,-1 1 0,1-1 0,-1 1 0,1 0 0,0-1 0,0 1 0,0 0 0,0 0 0,0 0 0,1 0 0,-1 0 0,0 3 0,-1 4 0,1-1-1,0 1 1,0 0 0,1 0-1,0 0 1,1 0 0,0-1-1,0 1 1,1 0-1,0-1 1,1 1 0,0-1-1,0 1 1,1-1 0,0 0-1,0-1 1,1 1 0,0-1-1,0 0 1,0 0 0,1 0-1,1-1 1,-1 0 0,1 0-1,0 0 1,0-1-1,0 0 1,1-1 0,0 1-1,0-2 1,0 1 0,0-1-1,0 0 1,1-1 0,0 0-1,-1 0 1,11 0 0,-16-1 0,8 0-1,1 0 0,-1 0 1,0-1-1,1-1 1,11-1-1,-20 1 2,0 0-1,0 0 1,-1 0-1,1 0 1,0 0 0,0 0-1,-1-1 1,1 0-1,-1 1 1,1-1 0,-1 0-1,0 0 1,0 0-1,1 0 1,-1-1 0,-1 1-1,1-1 1,0 1-1,-1-1 1,1 1 0,-1-1-1,0 0 1,2-5-1,2-14 1,0 0 0,3-43 0,-5 38-1,7-35 0,-10 60 0,1 1 0,-1-1 0,1 1 0,0-1 0,-1 1 0,1 0 0,0-1 0,0 1 0,0 0 0,0-1 0,0 1 0,0 0 0,0 0 0,0 0 0,1 0 0,-1 0 0,0 0 0,1 0 0,-1 0 0,0 1 0,3-2 0,0 1 0,0 0-1,0 0 0,0 1 1,0-1-1,0 1 1,0 0-1,0 0 0,6 1 1,2 1-5,0 0-1,0 1 1,0 1-1,19 7 1,-71-6 18,33-4-12,1 0-1,0 1 1,0-1-1,1 1 1,-1 0-1,0 1 1,1-1-1,-1 1 1,1 0-1,0 1 1,0-1-1,0 1 1,0 0-1,0 0 1,1 0-1,0 1 1,0 0-1,0 0 1,1 0 0,-1 0-1,-4 11 1,3-3-1,0 2 1,1-1 0,0 0 0,1 1 0,1-1 0,0 1 0,1 28 0,1-37-1,0-1-1,1 1 1,-1-1-1,1 1 1,1-1-1,-1 0 1,1 1-1,-1-1 1,2 0-1,-1 0 1,0 0-1,1 0 1,0-1-1,0 1 1,1-1-1,-1 0 1,1 1 0,7 5-1,-5-5 2,0-1-1,1 0 1,-1-1 0,1 0-1,-1 0 1,1 0 0,0 0-1,0-1 1,0-1-1,1 1 1,-1-1 0,0 0-1,13 0 1,-18-1-1,0 0 0,1-1 0,-1 1 0,1 0 0,-1-1 0,0 0 0,1 1 0,-1-1 0,0 0 0,0 0 0,1 0 0,-1-1 0,0 1 0,0 0 0,0-1 0,-1 1 0,1-1 0,3-3 0,-2 0 0,0 1 0,0-1 0,0 1 0,-1-1 0,0 0 0,0 0 0,0 0 0,1-7 0,1-10 0,-1 1 0,-1-1 0,-2-27 0,0 45 0,1-96-4,1 8 22,-15-134 0,11 221-18,-2 13 0,-4 61 0,3 0 0,5 85 0,1-127 0,-1-13 0,2 0 0,-1 0 0,2 0 0,0 0 0,0-1 0,1 1 0,10 21 0,-12-31 0,0 1 0,1 0 0,-1-1 0,1 1 0,0-1 0,0 0 0,1 0 0,-1 0 0,1-1 0,0 1 0,0-1 0,0 0 0,0 0 0,1 0 0,-1 0 0,1-1 0,-1 0 0,1 0 0,0 0 0,0-1 0,0 1 0,0-1 0,8 1 0,-8-2 0,0 0 0,0 0 0,0 0 0,0 0 0,0-1 0,0 0 0,0 0 0,8-3 0,-10 3 0,0-1 0,-1 0 0,1 0 0,0 0 0,-1 0 0,0-1 0,1 1 0,-1-1 0,0 1 0,0-1 0,0 0 0,-1 1 0,1-1 0,1-5 0,3-5 0,-1 0 0,-1 0 0,-1-1 0,1 1 0,-2-1 0,1-17 0,0-88 0,-4 81 0,2 18 0,-2-12 0,1 32 0,0 0 0,0 0 0,0 0 0,0 0 0,0 0 0,0 0 0,0 0 0,0 0 0,0 1 0,0-1 0,0 0 0,0 0 0,0 0 0,0 0 0,0 0 0,0 0 0,0 0 0,0 0 0,0 0 0,0 0 0,-1 0 0,1 0 0,0 0 0,0 0 0,0 0 0,0 0 0,0 0 0,0 0 0,0 0 0,0 1 0,0-1 0,0 0 0,-1 0 0,1 0 0,0 0 0,0 0 0,0-1 0,0 1 0,0 0 0,0 0 0,0 0 0,0 0 0,0 0 0,0 0 0,0 0 0,-1 0 0,1 0 0,0 0 0,0 0 0,0 0 0,0 0 0,0 0 0,0 0 0,0 0 0,0 0 0,0 0 0,0 0 0,0-1 0,0 1 0,0 0 0,0 0 0,0 0 0,0 0 0,0 0 0,0 0 0,0 0 0,0 0 0,0 0 0,-9 19 0,3 1 0,1 0 0,1 0 0,1 1 0,0-1 0,2 1 0,0 0 0,5 38 0,-4-55 0,1 0 0,-1-1 0,1 1 0,0 0 0,0-1 0,1 1 0,-1-1 0,1 1 0,-1-1 0,1 0 0,0 0 0,0 0 0,1 0 0,-1 0 0,1 0 0,-1 0 0,1-1 0,0 1 0,0-1 0,0 0 0,0 0 0,0 0 0,1 0 0,5 2 0,1-1 0,1-1 0,-1 0 0,0 0 0,1-1 0,-1 0 0,1-1 0,15-1 0,-22 1 0,-1 0 0,0-1 0,1 0 0,-1 1 0,0-1 0,1 0 0,-1-1 0,0 1 0,0 0 0,0-1 0,0 0 0,0 0 0,0 0 0,-1 0 0,1 0 0,3-4 0,-2 2 0,-1-1 0,0 0 0,0 0 0,0 0 0,0 0 0,-1-1 0,0 1 0,0-1 0,1-5 0,1-13 0,-1 1 0,-1-1 0,-1-43 0,-2 44 0,3 5 0,-2 14 0,1 0 0,-1-1 0,0 1 0,0-1 0,0 1 0,0 0 0,-1-1 0,-1-5 0,1 10 0,1-1 0,0 1 0,-1 0 0,1 0 0,-1 0 0,1 0 0,-1 0 0,1 0 0,-1-1 0,1 1 0,-1 0 0,1 0 0,0 0 0,-1 1 0,1-1 0,-1 0 0,1 0 0,-1 0 0,1 0 0,-1 0 0,1 0 0,0 1 0,-1-1 0,1 0 0,-1 0 0,1 1 0,0-1 0,-1 0 0,1 1 0,0-1 0,-1 0 0,1 1 0,0-1 0,0 0 0,-1 1 0,1-1 0,0 1 0,0-1 0,0 1 0,-1-1 0,1 0 0,0 1 0,0 0 0,-4 16 0,1 1 0,0-1 0,2 1 0,0 0 0,1 0 0,0-1 0,2 1 0,4 21 0,-5-34 0,0 0 0,1 0 0,0-1 0,0 1 0,0-1 0,0 1 0,1-1 0,-1 0 0,1 0 0,0 0 0,1 0 0,-1-1 0,0 1 0,1-1 0,0 0 0,0 0 0,4 2 0,-2-2 0,0 0 0,0 0 0,0-1 0,0 0 0,0-1 0,0 1 0,1-1 0,-1 0 0,1-1 0,-1 0 0,0 0 0,11-1 0,-15 1 0,0-1 0,0 1 0,0-1 0,1 1 0,-1-1 0,0 0 0,0 0 0,0 0 0,-1 0 0,1 0 0,0-1 0,0 1 0,0 0 0,-1-1 0,1 1 0,-1-1 0,3-3 0,-1 0 0,0 1 0,-1-1 0,0 0 0,0 0 0,0 0 0,0 0 0,0-7 0,2-9 0,-2 0 0,0-40 0,-2 51 0,0-24 0,-1-1 0,-1 1 0,-2 0 0,-1 1 0,-2-1 0,-14-42 0,29 75 0,0 0 0,-1 0 0,1 1 0,10 0 0,-15 0 0,1 1 0,0-1 0,0 1 0,-1 0 0,1 0 0,0 0 0,-1 0 0,1 1 0,-1 0 0,1-1 0,-1 1 0,0 0 0,0 1 0,0-1 0,0 0 0,0 1 0,0 0 0,-1 0 0,1 0 0,-1 0 0,2 4 0,0-2 0,-1 1 0,1 0 0,-1 0 0,-1 0 0,1 0 0,-1 0 0,0 0 0,-1 1 0,0-1 0,0 1 0,1 6 0,-3-15 0,1-1 0,-1 0 0,0 1 0,1-1 0,-1 1 0,0-1 0,-1 1 0,1 0 0,0-1 0,-1 1 0,1 0 0,-1 0 0,0 0 0,1 0 0,-1 0 0,0 0 0,0 1 0,0-1 0,-1 0 0,1 1 0,0 0 0,-5-3 0,5 4 0,0-1 0,1 0 0,-1 0 0,0 1 0,0-1 0,0 1 0,0-1 0,1 1 0,-1 0 0,0 0 0,0 0 0,0 0 0,0 0 0,0 0 0,0 0 0,0 1 0,0-1 0,1 1 0,-1 0 0,0-1 0,0 1 0,0 0 0,1 0 0,-1 0 0,1 0 0,-1 0 0,1 0 0,-1 1 0,1-1 0,-1 0 0,1 1 0,0-1 0,-2 3 0,-3 8 0,1 0 0,0 0 0,1 1 0,0-1 0,1 1 0,0 0 0,1 0 0,-1 16 0,4 109 0,-1-134 0,0 1 0,1 0 0,-1 0 0,1 0 0,1-1 0,-1 1 0,1-1 0,-1 1 0,1-1 0,1 1 0,-1-1 0,0 0 0,1 0 0,0 0 0,0-1 0,0 1 0,1-1 0,-1 1 0,1-1 0,0 0 0,0 0 0,7 4 0,-4-4 0,1 0 0,0 0 0,-1-1 0,1 0 0,0 0 0,0-1 0,0 0 0,1 0 0,-1-1 0,0 0 0,0 0 0,15-3 0,-17 1 0,-1 1 0,0-1 0,0 0 0,0-1 0,0 1 0,0-1 0,0 0 0,-1 0 0,1 0 0,-1-1 0,0 0 0,0 1 0,0-1 0,-1-1 0,1 1 0,-1 0 0,5-11 0,0 1 0,-1 0 0,-1-1 0,-1 0 0,8-30 0,-6 1 0,-2-1 0,-2 0 0,-5-78 0,0 65 0,2 45 0,0 0 0,-1 0 0,-1 1 0,0-1 0,0 1 0,-7-17 0,9 29 0,0-1 0,0 1 0,0 0 0,0 0 0,0 0 0,0-1 0,0 1 0,0 0 0,0 0 0,0-1 0,0 1 0,0 0 0,0 0 0,0 0 0,0-1 0,0 1 0,0 0 0,0 0 0,-1 0 0,1-1 0,0 1 0,0 0 0,0 0 0,0 0 0,0 0 0,-1 0 0,1-1 0,0 1 0,0 0 0,0 0 0,-1 0 0,1 0 0,0 0 0,0 0 0,0 0 0,-1 0 0,1 0 0,0 0 0,0 0 0,0 0 0,-1 0 0,1 0 0,0 0 0,0 0 0,-1 0 0,1 0 0,-5 12 0,2 19 0,3 75 0,26 206 0,-22-286 0,-1-3 0,1 0 0,8 26 0,-12-48-7,0-1 0,0 0 0,0 0 0,0 0 0,0 1 0,0-1 0,0 0 0,0 0 0,0 1 0,0-1 0,0 0 0,0 0 0,0 0 0,1 1 0,-1-1 0,0 0 0,0 0 0,0 0 0,0 0 0,0 1 0,1-1 0,-1 0 0,0 0 0,0 0 0,0 0 0,0 0 0,1 0 0,-1 1 0,0-1 0,0 0 0,0 0 0,1 0 0,-1 0 0,0 0 0,0 0 0,1 0 0,-1 0 0,0 0 0,0 0 0,0 0 0,1 0 0,-1 0 0,0-11-748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42:36.3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45 30990,'2'-4'1473,"21"-3"-1393,10 1 16,2 1-64,4-3-16,0 3 0,-6-1-16,-2 2 0,-9 4 0,-9 0-112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42:41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282 38 29838,'0'-37'2881,"-8"37"-2865,-35 0-16,0 2 0,0 1 0,-46 12 0,88-15 0,0 1 0,1 0 0,-1 0 0,1 0 0,-1 0 0,1 0 0,0 0 0,-1 0 0,1 0 0,0 0 0,0 0 0,-1 0 0,1 0 0,0 0 0,0 0 0,0 0 0,0 0 0,0 0 0,1 0 0,-1 0 0,0 1 0,1 1 0,-14 616 32,14-470-32,-9 341 0,0-196 0,-3 40 0,-2 92 0,16-380 0,10 53 0,-5-52 0,1 53 0,-9 428 0,0-527 0,1 0 0,-1 0 0,1 0 0,-1 0 0,1-1 0,-1 1 0,1 0 0,-1 0 0,1-1 0,0 1 0,-1 0 0,1-1 0,0 1 0,-1-1 0,1 1 0,0-1 0,0 1 0,0-1 0,0 1 0,0-1 0,-1 0 0,1 0 0,0 1 0,0-1 0,0 0 0,0 0 0,0 0 0,0 0 0,0 0 0,0 0 0,1 0 0,38-1 0,-33 0 0,12-1 0,0-2 0,-1 0 0,20-6 0,2-1 0,-19 4 0,-13 5-1,-1 0 0,1 0 0,0 1 0,15-2 0,-25 6-378,-10 5-486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42:44.8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201 79 32335,'0'-3'11,"0"1"-1,0 0 1,0 0 0,-1 0 0,1 0 0,-1 0-1,1 0 1,-1 0 0,0 0 0,0 0 0,0 0-1,0 0 1,0 1 0,0-1 0,-1 0 0,1 1 0,-1-1-1,1 1 1,-1-1 0,1 1 0,-1-1 0,0 1-1,0 0 1,1 0 0,-1 0 0,0 0 0,0 1-1,0-1 1,0 0 0,0 1 0,0-1 0,0 1-1,-1 0 1,1-1 0,0 1 0,0 0 0,-2 1-1,-1-1-10,0 0 0,1 0 0,-1 1-1,1-1 1,-1 1 0,1 1-1,-1-1 1,1 0 0,-1 1-1,1 0 1,0 0 0,0 0 0,0 1-1,0-1 1,0 1 0,-5 5-1,1 3 4,1 0 0,0 1-1,0-1 1,1 1-1,1 0 1,0 1 0,1-1-1,0 1 1,1 0 0,-2 15-1,2-2-2,0 1-1,2 0 1,1 0-1,4 28 1,-4-50 0,1 0 0,-1 0 0,2 0 0,-1 0 0,0 0 0,1 0 0,0-1 0,0 1 0,0 0 0,1-1 0,0 0 0,-1 1 0,1-1 0,1 0 0,-1 0 0,1-1 0,-1 1 0,1-1 0,0 0 0,1 0 0,-1 0 0,9 4 0,-3-3 0,0-1 0,0 0 0,0 0 0,1-1 0,0-1 0,-1 0 0,1 0 0,0-1 0,20-2 0,-26 2 0,0-1 0,0 0 0,0 0 0,0 0 0,0-1 0,0 1 0,-1-1 0,1-1 0,-1 1 0,1-1 0,-1 1 0,0-1 0,0 0 0,0-1 0,0 1 0,6-8 0,-5 4 0,0 0 0,-1 0 0,0-1 0,0 1 0,-1-1 0,0 0 0,0 0 0,-1 0 0,3-13 0,-3 4 0,0 1 0,-1 0 0,-1-1 0,0 1 0,-2-1 0,1 1 0,-2 0 0,0 0 0,-1 0 0,-7-17 0,3 15 0,-1 0 0,-21-31 0,25 42 0,-1 0 0,1 0 0,-1 0 0,-1 1 0,1 0 0,-1 0 0,0 0 0,-13-6 0,18 10 0,0 1 0,0 0 0,-1 0 0,1 0 0,0 1 0,-1-1 0,1 1 1,-1-1-1,1 1 0,0 0 0,-1 0 0,1 0 0,-1 0 0,1 0 0,-1 0 0,1 1 0,-1-1 0,1 1 0,0 0 0,-1 0 0,-2 1 1,0 1-11,1 0 1,-1 1 0,1 0 0,0-1 0,0 1 0,0 0 0,1 1 0,-4 4 0,-21 31-263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42:47.8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9 313 30254,'-1'-4'184,"0"1"1,1 0 0,-1-1-1,1 1 1,-1 0-1,1-1 1,0 1 0,0-1-1,1 1 1,-1 0-1,1-1 1,-1 1-1,3-5 1,15-44-291,50-75 109,-27 46 24,-39 91-22,-4 81-5,0-40 0,2 0 0,2 0 0,10 56 0,-7-83 0,-1 1 0,-1 0 0,-1 0 0,-2 48 0,-1-70 0,1-1 0,-1 1 0,0-1 0,0 0 0,0 1 0,0-1 0,0 0 0,-1 0 0,1 0 0,-1 0 0,1 0 0,-1 0 1,0 0-1,0 0 0,0-1 0,0 1 0,0-1 0,0 1 0,0-1 0,-4 1 0,-6 4-2,-1 0 1,-22 5-1,8-2-21,18-6 19,7-3 4,0 1 0,0-1 0,0 0 0,0 1-1,0 0 1,1-1 0,-1 1 0,0 0 0,0 0 0,1 0 0,-1 0 0,1 0 0,-1 0 0,1 1 0,-1-1 0,-1 2 0,16-1 0,37-3 0,0-2 0,0-2 0,57-14 0,-76 10-163,-48 9-394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42:51.1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22 183 32239,'0'-3'36,"0"0"0,1-1 0,-1 1 0,1-1 0,0 1 0,0 0 0,0-1 0,1 1 1,-1 0-1,1 0 0,0 0 0,3-5 0,33-32-40,-5 5 32,6-25 7,-37 60-35,-2 6 0,0-4 0,0 325 0,0-324 0,0-1 0,0 0 0,-1 0 0,1 0 0,-1 0 0,1 0 0,-1 0 0,0 0 0,0 0 0,0 0 0,0-1 0,0 1 0,0 0 0,-1-1 0,1 1 0,-1 0 0,1-1 0,-1 0 0,1 1 0,-1-1 0,0 0 0,0 0 0,1 0 0,-1 0 0,0 0 0,0 0 0,0 0 0,-3 0 0,-8 2 0,0 1 0,-1-2 0,-20 2 0,-4 1 0,179-3 0,-39-18-2236,-125 21-5308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42:52.2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99 31070,'-1'-2'45,"0"0"0,0 0-1,0 0 1,0 0 0,1-1-1,-1 1 1,1 0 0,-1-1-1,1 1 1,0 0 0,0-1-1,0 1 1,0 0 0,1-1-1,-1 1 1,1 0 0,-1 0-1,1-1 1,0 1 0,0 0-1,0 0 1,0 0 0,0 0-1,0 0 1,1 0 0,-1 0-1,1 0 1,-1 1 0,1-1-1,0 0 1,-1 1 0,1-1-1,0 1 1,0 0 0,0 0-1,0 0 1,0 0 0,1 0-1,2-1 1,8-3-65,1 1-1,-1 1 1,1 0 0,0 1-1,18-1 1,-26 3 20,2-1 0,0 0 0,-1 1 0,1 0 0,14 3 0,-21-3 0,1 0 0,0 1 0,-1-1 0,1 1 0,-1-1 0,0 1 0,1 0 0,-1 0 0,1 0 0,-1-1 0,0 1 0,0 1 0,1-1 0,-1 0 0,0 0 0,0 0 0,0 1 0,0-1 0,-1 0 0,1 1 0,0-1 0,0 1 0,-1-1 0,1 1 0,-1-1 0,1 1 0,-1-1 0,0 3 0,1 4 1,-1-1 0,0 1-1,0 0 1,-1 0 0,0 0 0,0 0-1,-1 0 1,0 0 0,0-1 0,-1 1-1,0-1 1,0 0 0,-1 0 0,0 0-1,0 0 1,-6 6 0,-9 11 6,-2-1 1,-43 38-1,41-40-10,3-3 3,9-9 0,0 0 0,1 1 0,0 0 0,1 1 0,0 0 0,-9 15 0,16-20-3,11-5-21,355-8 43,-361 7-84,-3 0 39,0 0 0,1 0 0,-1 0 0,0 1 0,1-1 0,-1 0 0,0 0 0,1 0 0,-1 0 0,0 0 0,1 0 0,-1 0 0,0 0 0,1-1 0,-1 1 0,0 0 0,1 0 0,-1 0 0,0 0 0,1 0 0,-1-1 0,0 1 0,0 0 0,1 0 0,-1 0 0,0-1 0,0 1 0,1 0 0,-1-5-2717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42:53.9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32 29710,'13'-5'1157,"58"-4"-377,74 1 0,1 0-680,-145 8-98,0 0 1,0 0-1,-1-1 1,1 1-1,0 0 1,0 0-1,0 0 1,0 0-1,-1 0 1,1 0-1,0 0 1,0 0-1,0 0 1,0 1-1,-1-1 1,1 0-1,0 0 1,0 1-1,-1-1 1,1 0-1,0 1 1,0-1-1,-1 1 1,1-1-1,0 1 0,0 1 1,-5 18 102,-2-3-133,-9 55 48,4 0 1,-3 83-1,4 542 19,11-634-43,9 531 4,21-2 0,-29-558 0,4 258 0,-6-253 0,6 270 0,-5-255 0,-2-35 0,2 0 0,0 0 0,1 0 0,0 0 0,8 26 0,-9-44 0,-1 0 0,1 1 0,-1-1 0,1 0 0,-1 0 0,0 0 0,0 1 0,1-1 0,-1 0 0,0 1 0,0-1 0,0 0 0,-1 0 0,1 1 0,0-1 0,0 0 0,-1 0 0,1 1 0,-1-1 0,1 0 0,-1 0 0,1 0 0,-1 0 0,0 0 0,1 0 0,-1 0 0,0 0 0,0 0 0,0 0 0,0 0 0,0 0 0,0 0 0,0-1 0,-2 2 0,-3 0 0,0 0 0,0 0 0,0 0 0,0-1 0,-12 2 0,6-2 0,-30 2-125,38-3-310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43:01.80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0 354 32127,'0'-2'27,"0"0"1,1-1-1,-1 1 1,1-1-1,-1 1 1,1 0-1,0-1 1,0 1-1,0 0 1,0 0-1,0 0 0,0-1 1,1 1-1,-1 0 1,1 1-1,-1-1 1,1 0-1,2-1 1,0-1-15,1 0 1,0 1-1,1 0 0,-1 0 1,0 1-1,1-1 0,7-1 1,3-1-18,0 1-1,0 1 1,1 1 0,28-1 0,128 4 4,624-18 0,-189-7 0,-38-1 0,-29-32 0,-461 48 0,-18 3 0,0-3 0,68-19 0,-53 18 0,-87 4 0,-9 0 0,-117-40 0,134 45 2,0 1-1,1 0 0,-1 0 0,1-1 0,-1 1 0,1 0 0,0-1 0,-1 1 0,1-1 0,0 1 0,-1-1 0,1 0 0,0 0 0,0 0 0,0 1 0,0-1 0,0 0 0,0 0 0,0-1 0,0 1 0,0 0 0,0 0 0,0 0 0,1-1 0,-2-1 0,3 2-1,0 0 0,0 1 0,0-1 1,0 1-1,0 0 0,0-1 1,0 1-1,0 0 0,1-1 0,-1 1 1,0 0-1,0 0 0,0 0 0,0 0 1,0 0-1,1 0 0,0 1 1,0-1-1,7 0 0,0 0 0,0 1 0,0 0 0,0 1 0,0 0 0,-1 0 0,1 1 0,-1 0 0,10 5 0,-13-5 0,0 0 0,0 0 0,-1 0 0,1 1 0,-1 0 0,0 0 0,0 0 0,0 0 0,0 1 0,-1 0 0,1-1 0,-1 1 0,0 0 0,-1 1 0,3 6 0,-2-4 0,-1-1 0,0 0 0,-1 1 0,0-1 0,0 1 0,0 0 0,-1-1 0,0 1 0,-1-1 0,0 1 0,0-1 0,0 1 0,-1-1 0,0 1 0,-1-1 0,1 0 0,-2 0 0,1 0 0,-1-1 0,0 1 0,0-1 0,0 0 0,-1 0 0,-7 8 0,7-10-5,-4 6-14,-1-1-1,0 0 1,0 0 0,-1-1 0,0-1 0,-20 11 0,-6-6-546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43:04.74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1 399 32591,'0'20'20,"1"-1"0,1 1 0,7 35 0,-6-45-16,0 0 1,0 0-1,1-1 0,0 0 1,1 0-1,0 0 1,0 0-1,1-1 0,0 0 1,12 12-1,-17-19-4,3 3 1,-1 0 0,1-1 0,-1 1 0,1-1 0,0 0 0,0 0 0,1 0 1,-1-1-1,0 1 0,1-1 0,0 0 0,-1 0 0,1-1 0,6 2 0,-10-3-1,0 0 0,0-1 0,0 1 0,0 0 0,0-1 0,-1 1 0,1-1 0,0 1 0,0-1 0,-1 1 0,1-1 0,0 1 0,-1-1 0,1 0 0,0 1 0,-1-1 0,1 0 0,-1 0 0,1 0 0,-1 1 0,1-1 0,-1 0 0,0 0 0,1-1 0,7-26 0,-7 24 0,6-31 6,-3 0 1,-1 0-1,-1-36 1,-1 28-4,8-58 0,-9 97-3,1 0 0,-1 0 0,1 1 0,0-1 0,0 0 0,1 0 0,-1 0 0,1 1 0,0-1 0,0 1 0,0-1 0,0 1 0,1 0 0,-1 0 0,7-5 0,-5 5 0,0 1 0,0 0 0,1 0 0,-1 0 0,1 1 0,0 0 0,-1 0 0,1 0 0,0 0 0,0 1 0,-1 0 0,9 0 0,-11 0-1,0 0-1,0 0 1,0 1-1,0-1 1,0 1 0,0-1-1,0 1 1,0 0-1,0 0 1,0 0 0,-1 0-1,1 0 1,0 0-1,0 0 1,-1 1 0,2 1-1,2 2 2,-1 0-1,0 0 0,0 1 1,5 9-1,-41-24 1,27 8 0,0 0 0,0 1 0,-1-1 0,1 1-1,0 1 1,-1-1 0,1 1 0,0 0 0,0 0 0,0 0-1,0 1 1,0-1 0,0 1 0,0 1 0,0-1-1,0 1 1,1 0 0,0 0 0,-1 0 0,1 0 0,0 1-1,1-1 1,-1 1 0,1 0 0,-1 1 0,1-1-1,0 0 1,1 1 0,-1 0 0,1-1 0,-3 9 0,-2 6 0,2 0 0,0 1 0,1-1 0,0 1 0,2 0 0,1 0 0,0 23 0,2-36 0,-1 1 0,1-1 0,0 0 0,0 0 0,0 0 0,1 0 0,1 0 0,-1 0 0,1-1 0,0 1 0,0-1 0,1 0 0,0 0 0,0 0 0,0 0 0,1-1 0,8 8 0,-6-7 0,0-1 0,1 0 0,0 0 0,0-1 0,0 0 0,0 0 0,1-1 0,-1 0 0,1-1 0,0 0 0,0 0 0,0-1 0,15 1 0,-13-2 2,0 1-1,0-2 1,0 0 0,-1 0 0,1-1-1,0 0 1,0-1 0,-1 0 0,13-5-1,-15 4 0,-1 0 0,-1-1 0,1 1 0,0-2 1,-1 1-1,0 0 0,0-1 0,-1 0 0,0-1 0,0 1 0,0-1 0,-1 0 0,5-9 0,-2 1-1,-1-1 0,0 0 0,-1 0 0,-1 0 0,-1-1 0,3-32 0,-5-103 0,-2 121 0,-1-13 0,-3-1 0,-1 1 0,-18-65 0,17 99 0,1 18 0,-2 19 0,1 39 0,2 1 0,9 118 0,2-127 0,26 114 0,-26-146 0,-6-25 0,0-1 0,0 1 0,0-1 0,0 0 0,0 1 0,0-1 0,0 1 0,0-1 0,0 1 0,0-1 0,0 0 0,0 1 0,1-1 0,-1 1 0,0-1 0,0 1 0,1-1 0,-1 0 0,0 1 0,0-1 0,1 0 0,-1 1 0,0-1 0,1 0 0,-1 0 0,0 1 0,1-1 0,-1 0 0,1 0 0,-1 1 0,0-1 0,2 0 0,6-12 0,3-26 0,-3 6 0,-1-3 0,23-62 0,-27 89 0,0 0 0,1 0 0,0 0 0,0 1 0,1-1 0,0 1 0,0 0 0,1 1 0,0-1 0,0 1 0,0 0 0,1 0 0,7-4 0,-13 9 0,0 0-1,1 1 1,-1-1 0,0 0 0,1 1-1,-1-1 1,0 1 0,1-1 0,-1 1-1,1 0 1,-1-1 0,0 1-1,1 0 1,-1 0 0,1 0 0,-1 0-1,1 0 1,-1 0 0,2 1-1,-2 0 1,0-1-1,0 1 0,0 0 1,0-1-1,0 1 0,0 0 0,0 0 1,-1 0-1,1 0 0,0 0 1,-1 0-1,1 0 0,0 0 0,-1 0 1,1 0-1,-1 0 0,0 0 0,1 2 1,1 7-4,-1-1 1,0 1-1,-1 0 0,-1 16 1,1-10 8,-1 6-5,1-3 0,0-1 0,1 0 0,0 0 0,6 25 0,-6-39 0,0-1 0,0 1 0,0 0 0,1 0 0,-1-1 0,1 1 0,0-1 0,0 0 0,0 1 0,1-1 0,-1 0 0,1 0 0,-1-1 0,1 1 0,0 0 0,0-1 0,0 0 0,1 1 0,-1-1 0,1-1 0,-1 1 0,1 0 0,-1-1 0,1 0 0,0 0 0,5 1 0,-3-1 1,1 0 1,-1 0-1,1-1 1,0 0-1,-1-1 1,1 1-1,-1-1 0,1 0 1,-1-1-1,0 0 1,0 0-1,1 0 1,-1-1-1,0 1 1,-1-1-1,8-6 0,-6 4 0,-1-1 0,1 0-1,-1 0 1,-1-1-1,1 1 1,-1-1-1,-1 0 1,1-1 0,-1 1-1,0-1 1,-1 0-1,3-9 1,0-2-1,-1 1 0,-1-1 0,-1 0 0,-1 0 0,0-1 0,-2 1 0,0 0 0,-1 0 0,-1-1 0,-7-32 0,8 49-1,-1 1 0,1-1 1,0 1-1,0 0 0,-1-1 0,0 1 0,1 0 1,-1 0-1,0 0 0,0 0 0,0 0 1,0 1-1,0-1 0,-1 1 0,-2-3 0,4 4 1,-1-1-1,1 1 1,0-1-1,0 1 1,-1 0-1,1-1 0,0 1 1,-1 0-1,1 0 1,-1 0-1,1 0 1,0 0-1,-1 0 0,1 0 1,0 0-1,-1 1 1,1-1-1,0 0 1,-1 1-1,1-1 0,0 1 1,0 0-1,-1-1 1,1 1-1,0 0 1,0 0-1,0 0 0,0 0 1,0 0-1,0 0 1,0 0-1,0 0 1,0 1-1,-2 3 1,0 0 0,1 0 0,0 0 0,0 0 0,0 1 0,1-1 0,-1 0 0,1 1 0,0 9 0,0 56 0,2-41 0,-1-19 0,1-1 0,0 0 0,0 1 0,1-1 0,1 0 0,0 0 0,0 0 0,1 0 0,0-1 0,0 1 0,11 14 0,-11-19 0,-1 0 0,1 0 0,0 0 0,1-1 0,-1 1 0,1-1 0,0-1 0,0 1 0,0 0 0,1-1 0,-1 0 0,1-1 0,0 1 0,-1-1 0,1 0 0,0 0 0,0-1 0,1 0 0,-1 0 0,10 0 0,-12-1 1,-1 0-1,1 0 1,0-1 0,-1 0-1,1 1 1,0-1 0,-1 0-1,1-1 1,-1 1 0,1-1 0,-1 1-1,0-1 1,1 0 0,-1-1-1,0 1 1,3-4 0,-1 2-1,-1-2 1,0 1-1,0 0 0,-1-1 1,0 1-1,0-1 1,0 0-1,3-11 1,1-9-4,-2 0 0,0 0 0,1-46 0,-5 51-1,0 11 4,-1 0 0,1 1 0,0-1 0,5-17 0,-6 25 0,1 0 0,0 0 0,-1 1 0,1-1 0,0 0 0,0 1 0,-1-1 0,1 1 0,1-1 0,-1 1 0,0-1 0,0 1 0,0 0 0,1 0 0,-1 0 0,1-1 0,-1 1 0,1 0 0,-1 1 0,1-1 0,-1 0 0,1 0 0,0 1 0,0-1 0,-1 1 0,1-1 0,2 1 0,0-1 0,1 1 0,-1-1 0,1 1 0,-1 0 0,1 0 0,-1 1 0,0-1 0,1 1 0,-1 0 0,0 0 0,1 0 0,-1 1 0,0-1 0,0 1 0,0 0 0,0 1 0,6 4 0,-12-7 0,-1 1 0,1 0 0,-1-1 0,1 0 0,0 1 0,-1-1 0,1 0 0,-5-1 0,4 1 0,0-1 0,0 1 0,0 0 0,0 0 0,0 0 0,0 0 0,0 0 0,0 1 0,1-1 0,-1 1 0,0 0 0,0 0 0,0 0 0,1 0 0,-1 1 0,1-1 0,-1 1 0,1-1 0,-1 1 0,1 0 0,0 0 0,0 0 0,0 0 0,0 0 0,0 1 0,0-1 0,1 0 0,-1 1 0,1 0 0,0-1 0,-1 1 0,1 0 0,0-1 0,1 1 0,-1 0 0,0 3 0,-1 5 0,-1 0 0,2 1 0,0-1 0,0 1 0,1-1 0,0 0 0,1 1 0,1-1 0,0 0 0,0 1 0,8 20 0,-8-26 0,1 0 0,0 0 0,1 0 0,-1-1 0,1 1 0,0-1 0,0 0 0,1 0 0,-1 0 0,1-1 0,0 0 0,1 0 0,-1 0 0,1 0 0,-1-1 0,1 0 0,0 0 0,0 0 0,1-1 0,-1 0 0,13 2 0,3 0 3,-2 0 7,1-1-1,37 2 1,-54-9-10,0 0 0,0 0 0,-1 0 0,1 0 0,-1 0 0,0-1 0,3-6 0,-2 6 0,6-11 0,-2 1 0,0-2 0,0 1 0,-2-1 0,0 0 0,-1 0 0,-1 0 0,5-33 0,-5-9 0,-2-78 0,-3 133 0,1-11 0,0 1 0,-2 0 0,0 0 0,0 0 0,-1 0 0,-1 0 0,0 1 0,-11-22 0,6 24 0,3 16 0,1 22 0,3 24 0,3 0 0,11 81 0,-3-65 0,-3 0 0,-4 83 0,-2-122 0,-3-85 0,1 33 0,1 0 0,2-27 0,0 43 0,0 1 0,1 0 0,-1-1 0,1 1 0,1 0 0,-1 0 0,1 0 0,0 1 0,1-1 0,0 1 0,6-9 0,-3 7 0,0 0 0,1 1 0,0 0 0,0 0 0,1 0 0,0 1 0,0 0 0,1 1 0,-1 0 0,1 1 0,0 0 0,0 0 0,1 1 0,-1 1 0,1-1 0,-1 2 0,1-1 0,20 1 0,-30 1 0,1 1 0,-1-1 0,0 0 0,0 0 0,0 1 0,1-1 0,-1 0 0,0 1 0,0 0 0,0-1 0,0 1 0,0-1 0,0 1 0,0 0 0,0 0 0,0 0 0,0 0 0,0 0 0,-1-1 0,1 1 0,0 1 0,0-1 0,-1 0 0,1 0 0,-1 0 0,1 0 0,-1 0 0,0 0 0,1 1 0,-1-1 0,0 0 0,0 0 0,0 1 0,0-1 0,0 0 0,0 0 0,0 1 0,0-1 0,0 0 0,-1 2 0,0 2 0,0 0 0,0 0 0,0-1 0,0 1 0,-1-1 0,1 1 0,-1-1 0,-1 1 0,1-1 0,-4 5 0,-8 5-1,-1-1 1,0-1-1,-1 0 1,0-1-1,0-1 1,-1-1-1,-1 0 1,0-1-1,-18 6 1,30-12-4,0-1 0,0 1 0,1-1 0,-1 0 1,0 0-1,-11-1 0,16 0 4,1 0-1,0-1 1,-1 1-1,1 0 1,-1-1 0,1 1-1,0-1 1,0 1-1,-1 0 1,1-1 0,0 1-1,0-1 1,-1 1-1,1-1 1,0 1 0,0-1-1,0 1 1,0-1-1,0 1 1,0-1 0,0 1-1,-1-1 1,2 1-1,-1-1 1,0 1 0,0-1-1,0 1 1,0 0-1,0-1 1,0 1 0,0-1-1,1 1 1,-1-1 0,0 1-1,0-1 1,1 1-1,-1 0 1,0-1 0,1 1-1,-1-1 1,0 1-1,1 0 1,-1-1 0,0 1-1,1 0 1,0-1-1,2 0 1,0-1 0,0 1 0,0 0 0,0 0 0,0 0 0,0 0 0,0 0 0,0 1 0,0 0 0,1-1 0,-1 1 0,0 0 0,0 1 0,0-1 0,0 1 0,1-1 0,3 2 0,-2 0 0,0 0 0,0 0 1,-1 0-1,1 0 0,-1 1 0,1 0 1,-1 0-1,0 0 0,0 0 1,4 6-1,19 22 27,-14-15-13,1-1 1,1 0-1,19 16 0,-28-27-74,0 1 0,0-1 0,1-1 1,0 0-1,0 1 0,0-2 0,0 1 0,0-1 1,0 0-1,1-1 0,-1 0 0,13 1 0,10-2-2848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7:23.8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285 7 32095,'-1'-1'26,"0"1"1,1-1 0,-1 1-1,0-1 1,0 1-1,1-1 1,-1 1 0,0 0-1,0-1 1,0 1 0,0 0-1,0-1 1,1 1-1,-1 0 1,0 0 0,0 0-1,0 0 1,0 0 0,0 0-1,0 0 1,0 0-1,-1 1 1,-31-2-66,7 1 40,-1 1-1,1 1 1,0 1-1,-46 12 1,71-15 0,0 0 1,0 1-1,0-1 1,0 1 0,1-1-1,-1 1 1,0-1-1,0 1 1,0-1-1,1 1 1,-1 0-1,1 0 1,-1-1-1,0 1 1,1 0-1,-1 0 1,1 0-1,-1-1 1,1 1-1,0 0 1,-1 0-1,1 0 1,0 0-1,0 0 1,-1 1-1,2 26 14,0-19-8,-3 25 1,-1-1 1,-2 1-1,-16 57 0,19-86-6,0 8-2,0 1 0,1-1 0,0 26 0,1-32 0,1-6 0,0-1 0,-1 1 0,1-1 0,0 0 0,0 1 0,0-1 0,0 0 0,0 0 0,0 1 0,0-1 0,0 0 0,0 0 0,0 0 0,0 0 0,0 0 0,0 0 0,1-1 0,-1 1 0,6-2 0,0 0 0,0 0 0,-1 0 0,1-1 0,-1 0 0,0 0 0,1-1 0,-2 0 0,8-5 0,20-12 0,-22 16 0,0 0 0,0 1 0,0 0 0,0 1 0,0 0 0,1 1 0,-1 0 0,1 1 0,0 0 0,23 2 0,-32-1 0,0 1 0,0 0 0,-1-1 0,1 1 0,0 1 0,0-1 0,0 0 0,-1 1 0,1 0 0,-1-1 0,1 1 0,-1 0 0,0 0 0,0 0 0,0 0 0,0 1 0,0-1 0,0 1 0,-1-1 0,1 1 0,-1 0 0,1-1 0,-1 1 0,0 0 0,0 0 0,-1 0 0,1 0 0,0 3 0,2 11 0,0 0 0,-2 0 0,0 27 0,-1-38 0,0 1 0,0 0 0,0 0 0,-1 0 0,0 0 0,0 0 0,-1 0 0,1 0 0,-2 0 0,1 0 0,-1-1 0,0 1 0,0-1 0,-1 0 0,0 0 0,0 0 0,0 0 0,-1-1 0,0 0 0,0 0 0,0 0 0,-1 0 0,0-1 0,1 0 0,-2 0 0,1-1 0,0 1 0,-1-1 0,-7 2 0,0-1-125,0-1 1,0 0-1,0-1 0,-1-1 0,1 0 1,0-1-1,0 0 0,-1-2 0,1 1 1,0-2-1,-17-4 0,4-4-5821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43:05.22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40 0 29982,'109'52'2957,"97"42"-3161,-201-92 204,11 6 5,-16-7-4,1-1 0,-1 0 0,0 1 0,0-1 0,0 1 0,1-1-1,-1 0 1,0 1 0,0-1 0,0 1 0,0-1 0,0 1 0,0-1 0,0 1-1,0-1 1,0 0 0,0 1 0,0-1 0,0 1 0,0-1 0,-1 1 0,1-1-1,0 0 1,0 1 0,0-1 0,-1 1 0,1-1 0,0 0 0,0 1 0,-1-1-1,1 0 1,-1 1 0,-11 11-3,-16 8 2,-1-2 0,0-2 0,-1 0 0,-34 11 0,-16 9 0,61-27-7,-35 18 22,52-26-19,0 0-1,0 1 1,0-1-1,1 0 1,-1 1-1,0 0 1,1-1-1,-1 1 1,1 0 0,-1 0-1,1-1 1,0 1-1,0 0 1,0 0-1,0 1 1,0-1-1,0 0 1,0 0 0,1 0-1,-1 4 1,1-1-231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43:06.95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40 213 20249,'-4'-16'9742,"9"0"-6106,18-13-5143,-5 8 2090,-13 12-579,0 0 0,-1-1 1,0 0-1,0 1 0,-1-1 0,3-15 1,8-24 29,-12 83-34,-4 479 0,2-513 0,-1 0 0,1 0 0,0 1 0,0-1 0,0 0 0,0 0 0,0 0 0,0 0 0,0 1 0,0-1 0,-1 0 0,1 0 0,0 0 0,0 0 0,0 0 0,0 1 0,-1-1 0,1 0 0,0 0 0,0 0 0,0 0 0,-1 0 0,1 0 0,0 0 0,0 0 0,0 0 0,-1 0 0,1 0 0,0 0 0,0 0 0,0 0 0,-1 0 0,1 0 0,0 0 0,0 0 0,0 0 0,-1 0 0,1 0 0,0 0 0,-2 0 0,-3-1 0,-1 0 0,1 0 0,-1 0 0,1-1 0,0 0 0,-1 0 0,1 0 0,-7-5 0,7 4 0,-1 0 0,1 0 0,-1 1 0,0 0 0,0 0 0,0 0 0,0 1 0,-10-1 0,278 2-56,-247-2-342,-4-6-1005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43:07.28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6 0 32575,'-6'131'192,"16"-193"-459,-10 50-314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43:07.85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176 39 32207,'22'-36'493,"-32"33"-458,-20 5-35,0 1 0,0 2 0,-48 13 0,60-11 0,18-5 0,-1-1 0,1 1 0,0-1 0,0 1 0,-1-1 0,1 1 0,0 0 0,0-1 0,1 1 0,-1-1 0,0 1 0,0-1 0,2 3 0,5 25 8,0 0 0,-2 1 0,3 58 0,-8 17-8,1-104 0,-1-1 0,1 0 0,0 1 0,0-1 0,0 0 0,0 0 0,-1 1 0,1-1 0,0 0 0,0 0 0,0 0 0,0 0 0,0 0 0,0 0 0,-1 0 0,1 0 0,0 0 0,1-1 0,-2 1 0,9-2 0,-1 0 0,0 0 0,0-1 0,0 0 0,0 0 0,7-5 0,-7 4 0,0 0 0,0 0 0,0 1 0,1 0 0,-1 1 0,12-2 0,-20 4 0,8-1 0,0 0 0,0 0 0,0 1 0,1 1 0,9 1 0,-16-2 0,1 1 0,-1 0 0,0-1 0,0 1 0,0 0 0,0 0 0,0 1 0,0-1 0,-1 0 0,1 1 0,0-1 0,0 1 0,-1-1 0,1 1 0,-1 0 0,0 0 0,1-1 0,-1 1 0,0 0 0,0 0 0,0 0 0,1 5 0,0-1 0,0 1 0,-1-1 0,0 1 0,0 0 0,0 0 0,-1-1 0,0 1 0,0 0 0,0 0 0,-1 0 0,0-1 0,-1 1 0,0 0 0,0-1 0,0 1 0,0-1 0,-1 0 0,0 0 0,-1 0 0,1 0 0,-1-1 0,0 1 0,-1-1 0,1 0 0,-1 0 0,-6 5 0,-2 0 0,0 0-1,-1 0 1,0-1-1,0-1 1,-1 0-1,-1-1 0,1-1 1,-1 0-1,-27 6 1,15-9-72,4-3-187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43:09.62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48 24 31534,'-7'-4'220,"1"0"-1,-1 0 0,0 1 0,-9-3 1,11 3-156,18 5-64,6 0 24,283 7-9,-220-9-14,-87 1-21,0-1 1,1 1-1,-1 0 1,0 1-1,1-1 1,-5 3-1,-14 4-136,-30 7-591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43:12.61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14 233 31727,'3'-15'603,"-1"21"-290,-4 27-253,-9 85-52,5 162 0,7-271-8,-1 1 0,1-1 0,1 0 0,0 0 0,4 13 0,-5-19 0,0-1 0,0 0 0,0 0 0,0 1 0,1-1 0,-1 0 0,0 0 0,1 0 0,0 0 0,-1-1 0,1 1 0,0 0 0,0-1 0,0 1 0,0-1 0,0 1 0,0-1 0,1 0 0,-1 0 0,0 0 0,1 0 0,-1-1 0,0 1 0,1-1 0,2 1 0,3-1 0,-1 0 0,1-1 0,-1 0 0,1 0 0,-1-1 0,1 0 0,-1 0 0,0-1 0,0 0 0,0 0 0,0 0 0,-1-1 0,1 0 0,-1-1 0,0 1 0,0-1 0,0-1 0,-1 1 0,0-1 0,6-8 0,-2 3 0,0-1 0,-2 0 0,1 0 0,-2-1 0,0 0 0,0 0 0,-1 0 0,-1-1 0,0 0 0,2-16 0,0-32 5,-4 1 1,-5-78-1,-1 107 0,0 41-3,0 52-9,9 21 7,3-1 0,3 0 0,33 114 0,-44-193 0,0-1 0,0 1 0,1-1 0,-1 1 0,1-1 0,-1 1 0,1-1 0,0 0 0,-1 1 0,1-1 0,0 0-1,0 0 1,2 3 0,-3-4 1,1 0-1,-1 0 0,0 0 1,1 0-1,-1 0 0,0 0 1,1 0-1,-1 0 0,1 0 1,-1 0-1,0 0 0,1 0 1,-1-1-1,0 1 0,1 0 1,-1 0-1,0 0 0,1 0 1,-1-1-1,0 1 0,1 0 1,-1 0-1,0 0 0,1-1 1,-1 1-1,0 0 0,0-1 1,0 1-1,1 0 0,-1-1 1,0 1-1,0 0 0,0-1 1,19-45 22,-15 32-25,11-27 2,33-79 0,-43 108 0,2 0 0,-1 1 0,1 0 0,1 1 0,0 0 0,0 0 0,16-14 0,-23 24 0,-1-1-1,0 1 1,0 0 0,0 0 0,0-1-1,0 1 1,1 0 0,-1 0-1,0-1 1,0 1 0,0 0-1,1 0 1,-1-1 0,0 1 0,1 0-1,-1 0 1,0 0 0,0 0-1,1-1 1,-1 1 0,0 0-1,1 0 1,-1 0 0,0 0 0,0 0-1,1 0 1,-1 0 0,0 0-1,1 0 1,-1 0 0,0 0 0,1 0-1,-1 0 1,0 0 0,1 0-1,-1 0 1,0 0 0,0 1-1,1-1 1,-1 0 0,0 0 0,1 0-1,-1 0 1,0 1 0,0-1-1,1 0 1,-1 0 0,0 1-1,0-1 1,0 0 0,1 0 0,-1 1-1,0-1 1,0 0 0,0 1-1,1 19-20,-2-13 27,1 194-6,0-199 0,0-1 0,0 1 0,0-1 0,0 1 0,1 0 0,-1-1 0,0 1 0,1-1 0,-1 1 0,1-1 0,0 1 0,-1-1 0,1 1 0,0-1 0,0 0 0,0 1 0,0-1 0,0 0 0,0 0 0,0 0 0,1 1 0,-1-1 0,0-1 0,1 1 0,-1 0 0,0 0 0,1 0 0,-1-1 0,1 1 0,-1-1 0,1 1 0,0-1 0,-1 0 0,1 1 0,-1-1 0,1 0 0,0 0 0,-1 0 0,1 0 0,-1 0 0,3-1 0,0 1 0,1-1 0,-1 0 0,0 0 0,1 0 0,-1-1 0,0 1 0,0-1 0,0 0 0,0 0 0,0 0 0,0-1 0,0 1 0,-1-1 0,5-4 0,-3 0-1,0-1 1,0 0-1,-1 0 1,0-1-1,0 1 1,-1-1-1,0 0 0,0 1 1,-1-2-1,0 1 1,-1 0-1,0 0 1,0-14-1,-1 3 0,-1 0-1,-1 0 1,-1 1 0,-1-1-1,-8-24 1,12 43 1,-1 0 0,1 0 0,0-1 0,-1 1 0,1 0 0,0 0 0,-1 0 0,1 0 0,0-1 0,0 1 0,0 0 0,0 0 0,0 0 0,0-1 0,1 1 0,-1 0 0,0 0 0,0 0 0,1 0 0,-1-1 0,1 1 0,-1 0 0,1 0 0,0 0 0,-1 0 0,1 0 0,0 0 0,0 0 0,-1 1 0,1-1 0,0 0 0,0 0 0,0 0 0,0 1 0,0-1 0,0 1 0,0-1 0,1 1 0,-1-1 0,0 1 0,0 0 0,2-1 0,5 0 0,1 0 0,0 0 0,0 1 0,17 1 0,-4 0 0,1-2 0,-13 1 0,1-1 0,0 2 0,16 1 0,-25-2 0,0 1 0,0-1 0,0 1 0,0-1 0,0 1 0,0 0 0,0 0 0,0 0 0,0 0 0,0 0 0,-1 0 0,1 0 0,0 1 0,-1-1 0,1 1 0,-1-1 0,1 1 0,-1-1 0,0 1 0,0 0 0,0 0 0,2 3 0,-1 1 0,0 0 0,-1 0 0,0 0 0,0 0 0,0 0 0,-1 0 0,0 0 0,0 0 0,0 0 0,-1 0 0,0 0 0,0 0 0,-4 10 0,-1 1 0,-2-1 0,0 0 0,-12 18 0,-8 16 0,26-45 0,0-1 0,0 1 0,0 0 0,1 0 0,0 0 0,0-1 0,0 1 0,1 10 0,0-14 0,0 0 0,0 0 0,0 0 0,0 0 0,1 0 0,-1 0 0,0 0 0,1 0 0,-1 0 0,1 0 0,-1 0 0,1 0 0,0-1 0,-1 1 0,1 0 0,0 0 0,-1 0 0,1-1 0,0 1 0,0 0 0,0-1 0,-1 1 0,1-1 0,0 1 0,0-1 0,0 1 0,0-1 0,0 0 0,2 1 0,34 3 0,-31-4 0,7 1 0,0-1 0,1 0 0,-1-1 0,0-1 0,0 0 0,0-1 0,21-7 0,-26 7 0,-1-1 0,1 0 0,0 0 0,-1-1 0,0 0 0,0 0 0,-1-1 0,1 0 0,-1 0 0,0 0 0,-1-1 0,0 0 0,5-8 0,-4 2 0,-1 1 0,-1-1 0,0 0 0,0 0 0,-2-1 0,1 1 0,-2-1 0,0 1 0,0-1 0,-2 0 0,1 1 0,-2-1 0,-4-21 0,5 32 0,1 0 0,-1 0 0,0 0 0,0 0 0,0 0 0,0 0 0,-1 0 0,1 1 0,-1-1 0,1 0 0,-1 1 0,0-1 0,0 1 0,-1 0 0,1 0 0,0-1 0,-1 2 0,1-1 0,-1 0 0,1 0 0,-1 1 0,0-1 0,0 1 0,0 0 0,0 0 0,0 0 0,0 0 0,0 1 0,0-1 0,0 1 0,0 0 0,0 0 0,-6 0 0,7 1 0,1 0 0,-1 0 0,0 0 0,1 0 0,-1 0 0,1 1 0,-1-1 0,1 0 0,-1 1 0,1-1 0,0 1 0,0-1 0,0 1 0,0 0 0,0 0 0,0-1 0,0 1 0,1 0 0,-1 0 0,1 0 0,-1 0 0,1 0 0,0 0 0,0 3 0,-3 58 0,3-50 0,1 1 0,-1 0 0,2 0 0,0 0 0,1 0 0,0-1 0,1 1 0,1-1 0,0 0 0,7 15 0,-9-23 0,0 0 0,0 1 0,1-1 0,-1-1 0,1 1 0,0 0 0,0-1 0,1 0 0,-1 0 0,1 0 0,0 0 0,0-1 0,0 0 0,1 0 0,-1 0 0,1-1 0,-1 0 0,1 0 0,0 0 0,0 0 0,0-1 0,0 0 0,9 0 0,-12-1 0,0 0 1,0 0-1,0 0 1,0 0-1,0-1 0,0 1 1,0-1-1,0 0 1,0 0-1,0 0 1,-1 0-1,1-1 0,0 1 1,-1-1-1,1 1 1,0-1-1,-1 0 1,0 0-1,0 0 0,1 0 1,-1-1-1,0 1 1,-1 0-1,1-1 0,0 1 1,-1-1-1,1 0 1,-1 0-1,0 1 1,0-1-1,1-5 0,3-9 1,-1 0-1,-1 0 0,0 0 1,-2-1-1,0 1 0,0 0 1,-3-20-1,1 15 0,0 0 0,2 0 0,6-35 0,-7 56 0,0-1 0,0 1 0,0-1 0,0 1 0,1-1 0,-1 1 0,1-1 0,-1 1 0,1 0 0,-1-1 0,1 1 0,0 0 0,0 0 0,-1-1 0,1 1 0,0 0 0,0 0 0,0 0 0,1 0 0,-1 0 0,0 0 0,0 0 0,0 0 0,1 1 0,-1-1 0,0 0 0,1 1 0,-1-1 0,1 1 0,-1 0 0,0-1 0,1 1 0,-1 0 0,1 0 0,-1 0 0,1 0 0,-1 0 0,1 0 0,-1 0 0,1 0 0,-1 1 0,1-1 0,-1 1 0,3 0 0,2 2 0,0 0 0,0 1 0,0-1 0,0 1 0,-1 0 0,0 1 0,0-1 0,8 9 0,0 3 0,-1 0 0,0 1 0,-1 0 0,18 38 0,-25-46 0,0 1 0,-1 0 0,0 0 0,-1 0 0,0 0 0,0 0 0,-1 1 0,0-1 0,-1 1 0,-1-1 0,-2 20 0,1-23 0,0 0 0,-1 0 0,0 0 0,-1-1 0,1 1 0,-1-1 0,0 0 0,-1 0 0,0 0 0,0 0 0,0-1 0,0 0 0,-9 6 0,1-1 0,-1 0 0,-1-1 0,1 0 0,-28 10 0,29-11 0,29-10 0,1 1 0,-2-1 0,-1-1 0,0 0 0,0 0 0,0-2 0,0 1 0,0-2 0,20-11 0,-15 6 0,0-1 0,-1 0 0,-1-1 0,24-24 0,-34 29 0,0 0 0,0 0 0,-1-1 0,0 0 0,-1 0 0,0-1 0,-1 1 0,1-1 0,-2 0 0,0 0 0,0-1 0,2-11 0,-1-12 0,-2 1 0,-1-51 0,-2 72 0,-1-28 0,-2 1 0,-2-1 0,-2 1 0,-21-62 0,29 100 0,1 1 0,-1 0 0,0-1 0,0 1 0,0 0 0,0 0 0,0-1 0,0 1 0,-1 0 0,1-1 0,0 1 0,0 0 0,0-1 0,0 1 0,0 0 0,0 0 0,0-1 0,-1 1 0,1 0 0,0 0 0,0-1 0,0 1 0,-1 0 0,1 0 0,0 0 0,0-1 0,-1 1 0,1 0 0,0 0 0,0 0 0,-1 0 0,1-1 0,0 1 0,-1 0 0,1 0 0,0 0 0,-1 0 0,-3 12 0,0 23 0,1 71 0,4 1 0,6-1 0,28 157 0,-35-262 0,0-1 0,0 1 0,0 0 0,0-1 0,0 1 0,0-1 0,1 1 0,-1 0 0,0-1 0,0 1 0,0-1 0,1 1 0,-1 0 0,0-1 0,1 1 0,-1-1 0,0 1 0,1-1 0,-1 1 0,1-1 0,-1 0 0,1 1 0,6-11 0,5-37 1,-8 32 3,-3 10 0,8-30 0,20-50 0,-24 75-6,0 0 0,0 0 1,0 1-1,2 0 0,-1 0 1,1 0-1,0 1 0,1 0 1,11-9-1,-18 16 2,0-1 0,0 2 0,0-1 0,0 0 0,0 0 0,1 0 0,-1 0 0,0 1 0,0-1 0,1 1 0,-1-1 0,1 1 0,-1-1 0,0 1 0,1 0 0,-1 0 0,1 0 0,-1 0 0,1 0 0,-1 0 0,3 0 0,-3 1 0,0 0 0,0-1 0,0 1 0,0 0 0,0 0 0,0 0 0,0 0 0,0 0 0,0 0 0,-1 0 0,1 0 0,0 0 0,-1 0 0,1 1 0,-1-1 0,1 0 0,-1 0 0,1 3 0,1 8 0,0 0 0,-1 0 0,-1-1 0,0 14 0,-1-14 0,0 26 0,0-26 0,0-1 0,0 1 0,1-1 0,1 1 0,0-1 0,0 1 0,1-1 0,0 0 0,5 12 0,-5-18 0,1-1 0,0 0 0,0 0 0,0 0 0,0 0 0,1-1 0,-1 1 0,1-1 0,0 0 0,0 0 0,-1 0 0,1 0 0,0-1 0,1 1 0,-1-1 0,0 0 0,0-1 0,0 1 0,1-1 0,5 0 0,-4 1 0,0-1 0,0 0 0,0 0 0,0-1 0,0 1 0,0-1 0,-1-1 0,1 1 0,0-1 0,0 0 0,-1 0 0,0-1 0,1 0 0,5-4 0,-1-2 0,-1-1 0,-1-1 0,1 1 0,-2-1 0,1-1 0,-2 1 0,1-1 0,-2-1 0,9-23 0,0-13 0,10-61 0,-19 87 0,-5 23 0,0-1 0,0 1 0,0 0 0,0 0 0,1-1 0,-1 1 0,0 0 0,0 0 0,0-1 0,0 1 0,0 0 0,0 0 0,0-1 0,0 1 0,0 0 0,0 0 0,0-1 0,0 1 0,0 0 0,0-1 0,0 1 0,0 0 0,0 0 0,0-1 0,0 1 0,0 0 0,0 0 0,-1-1 0,1 1 0,0 0 0,0 0 0,0-1 0,0 1 0,-1 0 0,1 0 0,0 0 0,0 0 0,0-1 0,-1 1 0,1 0 0,-11 8 0,-9 18 0,11-12 0,1 0 1,0 0-1,1 0 0,0 1 1,2 0-1,0 0 0,0 1 1,1-1-1,1 1 0,1 0 1,0 0-1,1 0 0,1 0 1,0 0-1,5 25 0,-5-38 2,1 0-1,0 0 1,0 0-1,1 0 1,-1 0-1,1 0 1,-1 0-1,1-1 1,0 1-1,0 0 1,0-1-1,0 0 1,1 1-1,-1-1 0,0 0 1,6 3-1,-3-2 0,0-1-1,0 0 1,0 1-1,1-2 1,-1 1-1,1-1 0,0 1 1,10 0-1,-6-2 0,0 0 0,-1 0 0,1-1 0,0 0-1,-1 0 1,1-1 0,-1-1 0,0 0-1,0 0 1,18-8 0,-21 6 0,0 1 0,1 0 0,-2-1 0,1-1 0,0 1 0,-1-1 0,0 1 0,-1-1 0,1-1 0,-1 1 0,0-1 0,-1 0 0,1 1 0,2-12 0,-2 4 0,0 0 0,-2 0 0,0 0 0,0 0 0,-1 0 0,-2-25 0,0 31 0,0 0 0,0 0 0,-1 0 0,0 1 0,-1-1 0,1 1 0,-1-1 0,-1 1 0,1 0 0,-1 0 0,-1 0 0,1 1 0,-1 0 0,-8-9 0,9 11 0,0 1 0,0-1 0,0 1 0,-1 0 0,1 0 0,-1 0 0,0 0 0,1 1 0,-1 0 0,-1 0 0,1 0 0,0 1 0,0 0 0,-1 0 0,1 0 0,0 0 0,-1 1 0,1 0 0,-1 0 0,1 1 0,-10 1 0,13-2 0,0 1 0,0 0 0,1 0 0,-1-1 0,0 1 0,0 0 0,1 0 0,-1 1 0,0-1 0,1 0 0,-1 0 0,1 1 0,0-1 0,0 1 0,-1-1 0,1 1 0,0 0 0,-2 3 0,2-1 0,-1 1 0,0 0 0,1-1 0,0 1 0,0 0 0,0 0 0,1 8 0,-1-5 0,2 0 0,-1-1 0,1 1 0,0-1 0,1 1 0,-1-1 0,2 1 0,-1-1 0,1 0 0,5 10 0,-4-11-2,1 0 1,0-1-1,0 1 0,0-1 1,1 0-1,0 0 0,0-1 0,0 1 1,0-1-1,1-1 0,0 1 1,0-1-1,0-1 0,9 4 1,-3-3 4,1 0 1,0-1-1,0-1 1,0 0 0,0-1-1,26-2 1,-35 1-4,0 0 0,0 0 0,-1 0 0,1-1 0,0 1 0,-1-1 0,1 0 0,-1-1 0,1 1 0,-1-1 0,0 1 0,0-1 0,0-1 0,-1 1 0,1 0 0,-1-1 0,0 0 0,0 0 0,0 0 0,0 0 0,-1 0 0,1-1 0,-1 1 0,0-1 0,-1 1 0,1-1 0,-1 0 0,2-7 0,0-12 0,0 0 0,-1 0 0,-1-1 0,-4-35 0,3 55 0,-2-14 0,-1 1 0,0 0 0,-1 0 0,-1 0 0,0 0 0,-2 1 0,-13-27 0,20 44 0,0 0 0,0-1 0,0 1 0,0 0 0,0 0 0,0 0 0,0 0 0,0 0 0,0 0 0,0 0 0,0-1 0,0 1 0,0 0 0,0 0 0,0 0 0,0 0 0,-1 0 0,1 0 0,0 0 0,0 0 0,0 0 0,0-1 0,0 1 0,0 0 0,0 0 0,0 0 0,-1 0 0,1 0 0,0 0 0,0 0 0,0 0 0,0 0 0,0 0 0,0 0 0,-1 0 0,1 0 0,0 0 0,0 0 0,0 0 0,0 0 0,0 0 0,0 0 0,0 0 0,-1 0 0,1 0 0,0 0 0,0 0 0,0 0 0,0 0 0,0 0 0,0 1 0,0-1 0,-1 0 0,1 0 0,0 0 0,0 0 0,0 0 0,0 0 0,0 0 0,0 0 0,0 0 0,0 1 0,0-1 0,0 0 0,0 0 0,0 0 0,-3 8 0,0 38 0,3 69 0,1-47 0,-1-43 0,1 0 0,1 0 0,11 46 0,-11-62 0,0 0 0,1 0 0,0-1 0,1 1 0,0-1 0,0 0 0,1 0 0,0-1 0,1 1 0,-1-1 0,1 0 0,0-1 0,1 0 0,8 7 0,-12-11 0,0 1 0,1-1 0,-1 0 0,1 0 0,-1-1 0,1 1 0,0-1 0,0 0 0,-1 0 0,1 0 0,0 0 0,0 0 0,0-1 0,0 0 0,0 0 0,0 0 0,0 0 0,0-1 0,0 0 0,0 0 0,0 0 0,0 0 0,-1 0 0,1-1 0,0 1 0,-1-1 0,1 0 0,-1 0 0,0-1 0,1 1 0,-1-1 0,0 1 0,-1-1 0,1 0 0,0 0 0,-1 0 0,1-1 0,2-5 0,7-18 0,12-38 0,-15 36 0,22-45 0,-27 66-3,1 0 0,-1 1 0,1 0 0,1 0 1,-1 0-1,1 1 0,0-1 0,1 1 0,-1 1 0,10-7 0,-9 9 2,-1 0 0,1 1 0,0 0-1,0 0 1,1 0 0,-1 1 0,10 0 0,18 0-9,-47 4 12,0 1-1,0 0 1,1 0-1,0 1 1,0 1 0,0-1-1,0 2 1,1 0-1,0 0 1,0 1-1,1 0 1,-11 13-1,13-15-1,1 1 0,0 0 0,0 1 0,1 0 0,0 0 0,0 0 0,1 0 0,0 1 0,1 0 0,0-1-1,0 1 1,1 1 0,0-1 0,0 0 0,1 0 0,0 18 0,2-23 0,0-1 0,0 1 0,0-1 0,0 0 0,1 0 0,-1 1 0,1-1 0,0 0 0,0 0 0,0-1 0,0 1 0,1 0 0,-1-1 0,1 1 0,-1-1 0,1 0 0,0 0 0,0 0 0,0 0 0,0-1 0,0 1 0,0-1 0,1 1 0,-1-1 0,0 0 0,1-1 0,4 2 0,3 0 0,0 0 0,0-1 0,0 0 0,0-1 0,1 0 0,-1-1 0,19-3 0,-24 2 0,0 0 0,-1 0 0,1 0 0,-1-1 0,0 0 0,0 0 0,0 0 0,0-1 0,-1 0 0,0 0 0,1 0 0,-1 0 0,0-1 0,-1 1 0,1-1 0,-1 0 0,0 0 0,0 0 0,-1-1 0,0 1 0,3-9 0,1-4 0,-1-1 0,-1 0 0,0 0 0,-2-1 0,1-23 0,-9-207 0,0 121 5,4 102 16,0 36-15,-2 48-6,-2 363 0,6-364 0,6 61-53,-8-99-1444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43:22.6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220 20 32239,'0'-1'10,"0"0"1,-1 0-1,1 0 0,-1 0 1,1 0-1,-1 0 0,1 0 1,-1 0-1,0 0 1,0 0-1,1 0 0,-1 0 1,0 0-1,0 1 0,0-1 1,0 0-1,0 1 1,0-1-1,0 1 0,0-1 1,0 1-1,0-1 0,0 1 1,0 0-1,0-1 1,0 1-1,0 0 0,-1 0 1,1 0-1,0 0 0,-2 0 1,-50 1-60,35-1 83,-56 0 129,74 17-147,-1 93 0,-19 133 0,4-75-16,7 211 0,9-322 0,21 208 0,-3-90 0,-10-65 0,17 445 0,-31 111 0,2 53 0,6-676 0,11 62 0,1 8 0,-14-109 0,0 0 0,0 0 0,1 0 0,0-1 0,-1 1 0,1 0 0,0 0 0,1-1 0,-1 1 0,1-1 0,-1 1 0,1-1 0,0 0 0,0 0 0,1 1 0,4 4 0,-4-6 0,1 0 0,0 1 0,0-1 0,0-1 0,0 1 0,0 0 0,0-1 0,0 0 0,1 0 0,-1 0 0,0-1 0,1 1 0,-1-1 0,6-1 0,11 1 0,0-2 0,0 0 0,-1-2 0,1 0 0,24-9 0,36-4 0,-124 35-507,7-8-1579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43:24.8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9 129 32447,'-5'-3'270,"2"13"-191,3 24-135,0-23 83,0 366-27,2-372 0,2-13 0,2-15 0,0-305 0,-7 201 0,1 127 0,0 0 0,0-1 0,0 1 0,0 0 0,0 0 0,0 0 0,0 0 0,0-1 0,0 1 0,0 0 0,0 0 0,0 0 0,0 0 0,0-1 0,1 1 0,-1 0 0,0 0 0,0 0 0,0 0 0,0 0 0,0 0 0,0 0 0,1-1 0,-1 1 0,0 0 0,0 0 0,0 0 0,0 0 0,1 0 0,-1 0 0,0 0 0,0 0 0,0 0 0,0 0 0,1 0 0,-1 0 0,0 0 0,0 0 0,0 0 0,1 0 0,-1 0 0,0 0 0,0 0 0,0 0 0,0 0 0,1 0 0,-1 0 0,0 1 0,0-1 0,0 0 0,0 0 0,0 0 0,0 0 0,1 0 0,-1 0 0,0 1 0,0-1 0,0 0 0,0 0 0,0 0 0,0 0 0,0 0 0,0 1 0,1-1 0,8 10 0,63 96 0,-54-77 0,0-1 0,2-1 0,1 0 0,1-1 0,29 26 0,-47-49 0,0 0 0,0 0 0,0-1 0,0 1 0,0-1 0,0 0 0,1 0 0,-1-1 0,1 1 0,-1-1 0,1 0 0,0 0 0,0 0 0,-1-1 0,8 0 0,-12 0 0,1 0 0,0 0 0,0-1 0,0 1 0,-1 0 0,1 0 0,0-1 0,0 1 0,-1-1 0,1 1 0,0-1 0,-1 1 0,1-1 0,-1 1 0,1-1 0,0 1 0,-1-1 0,1 0 0,-1 1 0,0-1 0,1 0 0,-1 1 0,0-1 0,1 0 0,-1 0 0,0 0 0,0 1 0,1-1 0,-1 0 0,0-1 0,2-31 0,-2 27 0,1-26 0,-2 0 0,-1 0 0,-2 1 0,-1-1 0,-2 1 0,-13-40 0,13 49 0,5 13 0,-1 0 0,-1 0 0,1 0 0,-1 1 0,-10-16 0,12 55-35,2-21-152,0 0-1,2 0 1,-1 0-1,1 0 1,0 0-1,6 14 1,12 21-4613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43:25.2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142 113 32063,'-1'-3'30,"-1"0"0,0 0 1,0 0-1,0 1 0,0-1 1,0 1-1,-1-1 0,1 1 0,-1 0 1,1 0-1,-1 0 0,0 0 1,0 0-1,0 1 0,0-1 1,0 1-1,0 0 0,-1 0 1,1 0-1,0 0 0,0 0 0,-5 0 1,5 2-32,0-1 0,0 0 0,0 1 0,0 0 0,1-1 0,-1 1 0,0 0 0,0 0 1,1 1-1,-1-1 0,1 1 0,-1-1 0,1 1 0,0 0 0,0-1 0,-1 1 0,1 0 0,1 1 0,-1-1 0,0 0 1,0 1-1,1-1 0,-1 1 0,1-1 0,0 1 0,-1 3 0,-2 8 1,0 0 0,2 0 0,-1 0 0,2 0 0,0 0 0,1 1 0,0-1 0,1 0 0,3 16 0,-3-26 0,0 0 0,0 0 0,0 0 0,0 0 0,1-1 0,0 1 0,0 0 0,0-1 0,0 1 0,0-1 0,0 0 0,1 0 0,0 0 0,0 0 0,0 0 0,0-1 0,0 1 0,0-1 0,7 4 0,-5-3 0,1-1 0,0 0 0,0 0 0,0-1 0,0 1 0,0-1 0,0 0 0,0-1 0,1 0 0,-1 0 0,0 0 0,7-1 0,-11 0 1,0 1 0,0-1 0,-1 0 0,1 0 0,0 1 0,0-1 0,-1 0 0,1 0 0,-1-1 0,1 1 0,-1 0 0,1 0 0,-1-1 0,0 1 0,0-1 0,0 1 0,1-1 0,-1 0 0,-1 1 0,1-1 0,0 0 0,0 0 0,-1 1 0,1-1 0,-1 0 0,1-2 0,1-8 1,0 1-1,-1 0 1,0-15-1,-1 19-2,0-14 1,0 0 0,-1-1 0,-7-33 0,6 44 0,-2 1 0,1-1 0,-1 1 0,0 0 0,-1 1 0,0-1 0,-1 1 0,-13-17 0,18 24 0,-1 0 0,1 0 0,-1 0 0,0 0 0,0 1 1,0-1-1,0 1 0,0-1 0,0 1 0,0 0 0,0 0 0,0 0 0,-1 0 0,1 0 0,0 0 0,-1 0 0,1 1 0,0 0 1,-4-1-1,4 1-3,0 1 1,1-1 0,-1 1 0,1-1 0,-1 1 0,0-1 0,1 1 0,-1 0-1,1 0 1,-1 0 0,1 0 0,0 0 0,-1 0 0,1 0 0,0 0-1,0 1 1,0-1 0,0 0 0,0 1 0,0-1 0,0 1 0,0-1 0,1 1-1,-1 0 1,0-1 0,0 3 0,-8 32-150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43:26.4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8 134 32095,'-4'-8'272,"1"8"-26,2 21-169,10 49-70,21 90 0,-14-86-8,8 16 1,-21-141 16,-6 3-16,-2 1 0,-2-1 0,-18-63-1,-6-35 5,28 119 9,5 25-13,3 7 0,81 129 0,-1-2 0,-73-117 0,1 1 0,0-2 0,1 0 0,0 0 0,31 21 0,-40-31 0,0-1 0,1 0 0,-1 0 0,1-1 0,-1 1 0,1-1 0,0 0 0,0-1 0,0 1 0,0-1 0,9 0 0,-15-1 0,1 0 0,-1 0 0,1 0 0,0-1 0,-1 1 0,1 0 0,-1 0 0,1-1 0,-1 1 0,1 0 0,-1-1 0,1 1 0,-1-1 0,1 1 0,-1 0 0,1-1 0,-1 1 0,0-1 0,1 1 0,-1-1 0,0 0 0,1 1 0,-1-1 0,0 1 0,0-1 0,0 1 0,1-1 0,-1 0 0,0 1 0,0-1 0,0 0 0,0 0 0,1-26 0,-2 19 0,0-19 4,-1 0 0,-1 0 0,-2 0 0,-10-36 0,-43-102 13,34 103-22,15 43-6,9 19 10,0 1 0,0-1 1,0 0-1,0 0 1,0 0-1,0 0 0,0 0 1,0 0-1,0 0 1,0 0-1,0 0 0,0 0 1,0 0-1,0 0 1,0 0-1,0 1 1,0-1-1,0 0 0,0 0 1,0 0-1,0 0 1,0 0-1,0 0 0,0 0 1,-1 0-1,1 0 1,0 0-1,0 0 0,0 0 1,0 0-1,0 0 1,0 0-1,0 0 1,0 0-1,0 0 0,0 0 1,0 0-1,0 0 1,-1 0-1,1 0 0,0 0 1,0 0-1,0 0 1,0 0-1,0 0 0,0 0 1,0 0-1,0 0 1,0 0-1,0 0 1,0 0-1,0 0 0,0 0 1,-1 0-1,1-1 1,0 1-1,0 0 0,0 0 1,7 34-255,6 2-532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0:06.2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8 133 31919,'0'0'30,"-1"0"0,1-1 1,-1 1-1,1-1 0,-1 1 1,1-1-1,-1 1 1,1-1-1,-1 1 0,1-1 1,0 0-1,-1 1 0,1-1 1,0 0-1,0 1 1,-1-1-1,1 0 0,0 1 1,0-2-1,8-5 183,26 4-242,-28 3 54,481-2-37,-250 4 8,-237-3 4,1 1 0,-1 0 0,0 0 0,0 0 0,1 0 0,-1-1 0,0 1 0,0 0 0,0 0-1,0-1 1,1 1 0,-1 0 0,0 0 0,0-1 0,0 1 0,0 0 0,0 0 0,0-1 0,0 1 0,0 0 0,0-1 0,0 1 0,0 0 0,0 0 0,0-1 0,0 1 0,0 0 0,0-1-1,0 1 1,0 0 0,0 0 0,0-1 0,0 1 0,0 0 0,0 0 0,-1-1 0,1 1 0,0 0 0,0 0 0,0 0 0,0-1 0,-1 1 0,1 0 0,0 0 0,0 0 0,-1-1 0,1 1-1,0 0 1,0 0 0,-1 0 0,-14-11-5,0 1 1,0 1-1,-1 1 0,-27-11 0,-2-1 0,30 13 5,-6-3-1,23 7 2,12 2 2,1 1-1,0 1 1,-1 1 0,1 1 0,0 0 0,-1 1 0,0 0-1,0 1 1,0 1 0,-1 0 0,1 1 0,-2 0 0,1 1-1,-1 1 1,0 0 0,16 15 0,-26-21-3,0-1 0,0 0 1,0 1-1,-1-1 0,1 1 0,-1 0 0,1-1 1,-1 1-1,0 0 0,0 0 0,0 0 1,-1 0-1,1 0 0,-1 0 0,1 0 0,-1 0 1,0 0-1,0 0 0,-1 0 0,1 0 1,0 0-1,-1 0 0,0 0 0,-1 5 0,-1-3 3,0 1-1,0 0 1,-1-1-1,1 1 0,-1-1 1,0 0-1,-1-1 1,1 1-1,-1-1 1,-8 7-1,-92 61-13,57-47-5751,32-19-2991,-7 3-9488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7:26.8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231 49 32335,'0'-2'7,"0"0"0,0 0 0,0 0 1,-1 1-1,1-1 0,0 0 0,-1 0 0,1 1 1,-1-1-1,1 0 0,-1 1 0,0-1 0,0 0 0,0 1 1,0-1-1,0 1 0,0-1 0,0 1 0,0 0 1,0-1-1,-1 1 0,1 0 0,-1 0 0,1 0 1,-1 0-1,1 0 0,-1 0 0,0 1 0,1-1 1,-1 0-1,0 1 0,-1-1 0,-6 0-3,1 0-1,-1 0 1,1 1-1,-1 0 1,-13 2 0,17-1-3,0 1 0,1-1 1,-1 1-1,0 0 1,1 0-1,-1 1 1,1-1-1,0 1 1,0 0-1,0 0 0,0 1 1,0-1-1,1 1 1,-1 0-1,1-1 1,0 2-1,0-1 0,1 0 1,-1 0-1,-3 9 1,-2 5 5,1-1-1,1 1 1,0 0 0,-3 23 0,3 0 8,2 0 0,3 71 0,1-104-15,0 0 0,1 1 0,0-1 0,1 0-1,0 0 1,0 1 0,1-1 0,0-1 0,0 1 0,8 12 0,-8-16 1,0 0-1,0 0 1,0 0 0,0-1 0,1 1-1,0-1 1,-1 0 0,1 0-1,1 0 1,-1-1 0,0 1 0,0-1-1,1 0 1,0 0 0,-1-1-1,1 1 1,0-1 0,0 0 0,8 0-1,-7 0 1,1 0 0,-1-1-1,1 0 1,0 0 0,-1-1-1,1 1 1,-1-2-1,0 1 1,1-1 0,-1 0-1,0 0 1,0 0 0,0-1-1,0 0 1,0 0 0,-1-1-1,1 0 1,-1 0 0,0 0-1,0 0 1,-1-1-1,1 0 1,-1 0 0,0 0-1,0 0 1,-1-1 0,1 0-1,4-11 1,-3 4-1,-1 1 0,0-1 0,0 0 0,-2 0 0,0-1 0,1-16 0,-2-5 0,-4-41 0,2 66 0,0-1 0,-1 0 0,0 1 0,-1-1 0,0 1 0,-1 0 0,0 0 0,-1 0 0,0 0 0,-10-14 0,12 45 0,4 5 4,2 0 1,0 0-1,2 0 1,0-1-1,13 34 1,58 122-5,-71-171-58,-4-6 1,0 0 0,1-1 0,0 1 1,-1-1-1,1 1 0,1-1 0,-1 0 1,0 0-1,1 0 0,0 0 0,5 5 1,-2-7-2385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43:26.8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167 67 32127,'-1'-3'19,"0"1"1,-1 0 0,1 0-1,0 0 1,-1 0 0,1 0-1,-1 0 1,0 0 0,0 1-1,0-1 1,0 1 0,0-1-1,0 1 1,0 0 0,0-1-1,0 1 1,-1 0-1,1 1 1,0-1 0,-1 0-1,1 1 1,-1-1 0,1 1-1,-1 0 1,1-1 0,-1 1-1,1 1 1,-1-1 0,-4 1-1,5 0-19,1-1 1,-1 1-1,0 0 0,0 0 0,0 0 0,0 1 0,1-1 0,-1 0 0,0 1 1,1-1-1,0 1 0,-1-1 0,1 1 0,0 0 0,0 0 0,-1-1 0,1 1 1,1 0-1,-1 0 0,0 0 0,0 0 0,1 0 0,-1 0 0,1 0 0,0 0 1,-1 3-1,-1 10-1,0 0 1,0 20 0,2-32 0,0 13 0,0-1 0,1 1 0,0-1 0,1 1 0,1-1 0,6 20 0,-8-31 0,1 1 0,0-1 0,0 0 0,0 0 0,1 0 0,-1 0 0,1 0 0,0 0 0,0-1 0,0 1 0,1-1 0,-1 0 0,1 0 0,0 0 0,-1 0 0,1-1 0,1 0 0,-1 1 0,0-1 0,0-1 0,1 1 0,-1-1 0,1 0 0,0 0 0,6 1 0,-7-2 0,-1 1 1,0-1-1,1 0 0,-1 0 1,1 0-1,-1-1 0,1 1 1,-1-1-1,1 0 0,-1 1 1,0-2-1,0 1 1,1 0-1,-1-1 0,0 1 1,0-1-1,0 0 0,4-4 1,-4 3 0,0-1 0,0 0 0,-1 0 0,1 0 0,-1 0 0,0-1 0,0 1 0,0 0 0,-1-1 0,1 1 0,-1-1 0,0 0 0,0-7 0,0-2 2,0 1-1,0-1 1,-2 0-1,0 1 0,0-1 1,-2 1-1,1-1 1,-2 1-1,0 0 1,0 0-1,-7-13 0,8 20-2,0 0 0,0 0 0,-1 1 0,0-1 0,0 1 0,0 0 0,-1 0 0,1 0-1,-1 1 1,0-1 0,-1 1 0,1 1 0,-1-1 0,0 1 0,1 0 0,-2 0 0,1 0 0,0 1 0,0 0-1,-1 0 1,1 1 0,-1 0 0,0 0 0,-10 0 0,14 1-8,-1 0-1,0 1 1,1-1 0,-1 1-1,0 0 1,1 0 0,-1 0 0,1 1-1,-1-1 1,1 1 0,0 0-1,-1-1 1,1 2 0,0-1-1,0 0 1,1 1 0,-1-1-1,0 1 1,1 0 0,0 0-1,-1 0 1,1 0 0,0 0 0,1 0-1,-3 6 1,-16 30-656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43:28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12 127 29373,'-6'-22'1275,"6"22"-1259,0 0 0,0 0 0,0 0 0,0 0 0,0 0 0,0 0-1,0 0 1,-1 0 0,1 0 0,0 0 0,0 0 0,0 0 0,0 0 0,0 0 0,0 0 0,0 0 0,-1 0 0,1 0-1,0 0 1,0 0 0,0 0 0,0 0 0,0 0 0,0 0 0,0 0 0,-1 0 0,1 0 0,0 0 0,0 0 0,0 0-1,0 1 1,0-1 0,0 0 0,0 0 0,0 0 0,0 0 0,0 0 0,0 0 0,0 0 0,-1 0 0,1 1 0,0-1-1,0 0 1,0 0 0,0 0 0,0 0 0,0 0 0,0 0 0,0 1 0,0-1 0,0 0 0,0 0 0,0 0 0,0 0-1,1 0 1,-1 0 0,0 0 0,0 1 0,0-1 0,0 0 0,0 0 0,0 0 0,0 0 0,0 0 0,0 0 0,0 0 0,-2 44 988,2 8-1004,2 90-1,0-119 2,1-1 0,1 0-1,1 0 1,10 29 0,-12-68 13,-2-14-15,-3-18 1,-12-67 0,6 66 0,-1-68 0,11 124 0,0 0 0,1 0 0,-1 0 0,1 0 0,0 0 0,5 6 0,-1-1 0,-2-2 0,19 31 0,31 41 0,-47-70 0,0 0 0,1-2 0,1 1 0,0-1 0,0 0 0,1-1 0,0 0 0,19 10 0,-27-17 0,-1 0 1,0 0-1,0 0 0,1 0 1,-1 0-1,1-1 0,-1 1 1,1-1-1,-1 0 0,5 1 0,-6-2 1,0 1 0,0 0 0,0 0-1,-1 0 1,1-1 0,0 1-1,0-1 1,0 1 0,-1 0 0,1-1-1,0 1 1,-1-1 0,1 1-1,0-1 1,-1 0 0,1 1-1,-1-1 1,1 0 0,-1 1 0,1-1-1,0-1 1,0-3 1,1 0 0,-1-1 1,0 1-1,0 0 0,-1-1 0,0 1 0,0-11 0,0 6-6,0-55 4,-4 0 0,-14-90 0,17 149 0,1 5 0,0-1 0,0 1 0,0-1 0,0 1 0,0 0 0,-1-1 0,1 1 0,0-1 0,-1 1 0,1 0 0,-1-1 0,1 1 0,-1 0 0,0-1 0,1 1 0,-1 0 0,0 0 0,0 0 0,0 0 0,-2-2 0,1 26-27,4 59-151,10-35-305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43:28.5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99 100 31951,'0'-4'51,"0"1"0,0-1 0,0 1 0,-1-1 0,1 1 1,-1-1-1,0 1 0,0 0 0,-1 0 0,1-1 0,-1 1 0,-3-5 1,4 7-49,0-1 0,0 1 0,0 0 0,-1 0 0,1 0 0,-1 0 0,1 0 0,-1 0 0,1 0 0,-1 1 0,1-1 0,-1 0 0,0 1 0,1 0 0,-1-1 0,0 1 0,0 0 0,1 0 0,-1 0 0,0 0 0,1 0 0,-1 0 0,0 0 0,0 0 0,1 1 0,-1-1 0,0 1 0,-1 0 0,0 1-3,1-1 0,0 0 0,0 1 0,0-1 0,0 1 0,0 0 0,0-1 0,1 1 0,-1 0 0,0 0 0,1 0 0,0 1 0,-1-1 0,1 0 0,0 0 0,0 1 0,0-1 0,0 0 0,1 1 0,-1-1 0,0 6 0,-1 6 0,1 1 0,0 22 0,1-33 0,0 5 1,0 0-1,1-1 1,0 1 0,1 0 0,-1-1-1,2 0 1,-1 1 0,1-1 0,1 0-1,7 13 1,-9-17-1,2 1 1,-1-1-1,0 0 1,1 0-1,0 0 0,0-1 1,0 1-1,0-1 1,0 0-1,1 0 0,-1-1 1,1 1-1,0-1 1,0 0-1,0 0 0,0-1 1,0 1-1,0-1 1,6 0-1,-2 1 1,0-1 0,1-1 0,-1 0 0,0 0 1,16-2-1,-23 1-1,1 1 1,-1-1-1,1 0 1,-1 0 0,0 0-1,1 0 1,-1-1-1,0 1 1,0 0 0,0-1-1,1 0 1,-2 1-1,1-1 1,0 0-1,0 0 1,-1 0 0,1 0-1,-1 0 1,1-1-1,-1 1 1,0 0 0,0-1-1,0 1 1,1-4-1,0-3 2,0 1 0,-1 0 1,0-1-1,0 1 0,-1-1 0,0 1 0,-1-1 0,0 1 0,0-1 0,-1 1 0,0-1 0,0 1 0,-7-15 0,2 8-2,-1 0 0,0 1-1,-1 0 1,-1 0 0,0 1-1,-14-13 1,21 23 1,-1-1 0,1 1-1,-1 0 1,1 1 0,-1-1 0,0 0 0,0 1 0,0 0-1,-1 0 1,1 0 0,-6-1 0,7 3-13,1-1 0,0 1 0,0 0 1,0 0-1,0 0 0,0 0 0,0 0 0,-1 0 0,1 1 1,0-1-1,0 1 0,0 0 0,0-1 0,0 1 1,0 0-1,0 0 0,1 0 0,-1 0 0,0 1 0,0-1 1,1 0-1,-1 1 0,1-1 0,-1 1 0,1-1 0,-2 3 1,-18 32-929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43:29.5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1 32383,'-1'0'8,"1"0"0,0 0 0,0 0-1,-1 0 1,1 0 0,0 0 0,0 1 0,0-1 0,0 0 0,-1 0 0,1 0 0,0 1 0,0-1 0,0 0 0,0 0-1,0 1 1,0-1 0,-1 0 0,1 0 0,0 1 0,0-1 0,0 0 0,0 0 0,0 1 0,0-1 0,0 0 0,0 0-1,0 1 1,0-1 0,0 0 0,0 0 0,0 1 0,0-1 0,1 0 0,-1 0 0,0 0 0,0 1 0,0-1-1,0 0 1,0 1 0,1 3 20,0 15-28,0 0 0,2 0 0,1 0 0,0 0 0,1-1 0,1 0 0,1 0 0,0 0 0,1-1 0,1 0 0,1 0 0,0-1 0,2 0 0,-1-1 0,2-1 0,15 16 0,-21-26 0,-1 1-1,1-1 1,0 0 0,0-1-1,0 1 1,13 3 0,-19-6 1,1-1-1,0 1 1,0-1 0,-1 1 0,1-1 0,0 1 0,0-1-1,-1 0 1,1 0 0,0 0 0,0 0 0,0 0 0,0 0 0,-1 0-1,1-1 1,0 1 0,0-1 0,-1 1 0,1-1 0,0 0 0,0 1-1,-1-1 1,1 0 0,-1 0 0,1 0 0,-1 0 0,0-1 0,1 1-1,-1 0 1,0-1 0,0 1 0,0-1 0,2-2 0,1-13-1,0 0 1,-1 0-1,-1-1 1,-1 0 0,0 1-1,-1-1 1,-3-19 0,1 10-1,1 8 0,-1-1 0,0 1 0,-9-28 0,7 39 0,2 17 0,0 18 0,-6 414 0,8-430 3,0-1 0,1 1 0,0 0 0,4 12 0,-5-21-11,1 0 0,-1 0 0,1 0 0,-1 0 0,1 0 0,0 0 0,0 0 0,0-1 0,0 1 0,0 0 0,1 0-1,-1-1 1,0 1 0,1-1 0,-1 1 0,1-1 0,0 0 0,-1 0 0,1 0 0,0 1 0,0-2 0,0 1 0,0 0 0,-1 0 0,1 0-1,0-1 1,0 1 0,3-1 0,14 1-605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43:29.8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40 107 32191,'0'-4'85,"0"3"-60,0-1 1,1 1-1,-1-1 1,0 1-1,-1 0 1,1-1 0,0 1-1,0-1 1,-1 1-1,1-1 1,-1 1 0,1 0-1,-1-1 1,1 1-1,-1 0 1,0 0 0,0-1-1,-1-1 1,1 4-27,0 0 0,0 0 0,0 0 0,0 0 0,0 0 0,0 1 0,1-1 0,-1 0 0,1 0 0,-1 0 0,0 1 0,1-1 0,0 0 0,-1 1 0,1-1 0,0 1 0,0-1 0,0 2 0,-1 1-2,-8 52 10,3 1-1,2-1 1,4 71-1,0-63-10,0-62 0,2 35-17,-2-37 21,0 1 0,0 0 0,0 0 0,0-1 0,0 1 0,0 0 0,0-1 0,0 1 0,0 0 0,1-1 0,-1 1 0,0 0 0,0 0 0,1-1-1,-1 1 1,0-1 0,1 1 0,-1 0 0,1-1 0,-1 1 0,0-1 0,1 1 0,-1-1 0,1 1 0,0-1 0,-1 1 0,1-1 0,-1 0 0,1 1 0,0-1 0,-1 0-1,1 0 1,0 1 0,-1-1 0,1 0 0,0 0 0,-1 0 0,1 0 0,1 0 0,-1-1 0,0 1 0,0-2 0,0 1 0,-1 0 0,1 0 0,0 0 0,0 0 0,-1 0 0,1-1 0,-1 1 0,1 0 0,-1 0 0,0-1 0,0 1 0,1 0 0,-1-1 0,0 1 0,0 0 0,0-1 0,0 1 0,-1-2 0,2-3 0,1-52-3,-3 1-1,-8-61 1,-1-48-3,9 161 6,1 0-1,0 0 1,1 1-1,-1-1 1,1 0-1,0 1 1,0-1-1,1 1 1,-1-1 0,1 1-1,5-9 1,-6 11-1,1 0 0,0 0 0,0 0 0,1 0 0,-1 0 0,0 1 0,1-1 0,-1 1 0,1 0-1,-1-1 1,1 1 0,-1 0 0,1 0 0,0 1 0,0-1 0,-1 1 0,1-1 0,0 1 0,0 0 0,5 0 0,2 0-23,-7-1-16,0 1 1,0 0-1,0 0 1,0 0 0,0 0-1,0 1 1,0-1-1,0 1 1,6 2-1,8 15-827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43:30.2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206 0 30590,'-1'3'70,"0"-1"-1,-1 1 1,1 0-1,-1-1 1,1 0 0,-1 1-1,0-1 1,0 0-1,0 0 1,0 0-1,0 0 1,-1 0 0,1-1-1,-1 1 1,1-1-1,-1 1 1,-3 1 0,-6 4 35,8-5-90,-17 12 80,0 1 0,1 1-1,-20 21 1,35-32-84,0 0 1,1 1-1,0-1 0,0 1 0,0 0 0,1 0 1,-1 1-1,1-1 0,1 0 0,0 1 0,-1 0 0,2-1 1,-1 1-1,1 0 0,0 0 0,1 12 0,0-17-6,0 1-1,1-1 1,0 0 0,0 1-1,0-1 1,0 1 0,0-1-1,0 0 1,0 0-1,1 0 1,-1 0 0,1 0-1,0 0 1,-1 0 0,1 0-1,0-1 1,0 1-1,0-1 1,0 1 0,1-1-1,-1 0 1,0 0 0,0 0-1,1 0 1,-1 0-1,1 0 1,-1-1 0,1 1-1,3 0 1,11 1 3,1 0 1,-1 0-1,21-2 1,-27 0-11,2 0 5,0-1 0,-1 0 0,1-1-1,17-5 1,-25 6-14,-1-1-1,0 1 1,1-1-1,-1 0 1,0 0-1,0 0 1,0 0-1,-1-1 1,1 1-1,0-1 1,-1 0-1,0-1 1,0 1-1,0 0 1,0-1-1,3-4 1,-3-6-1083,-2 1-2913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43:30.5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192 39 32095,'0'-1'8,"-1"-1"0,1 1 0,0 0 0,0-1 1,-1 1-1,1 0 0,0-1 0,-1 1 0,1 0 0,-1 0 1,0-1-1,1 1 0,-1 0 0,0 0 0,0 0 0,0 0 1,0 0-1,0 0 0,0 0 0,0 0 0,0 1 0,0-1 1,-2-1-1,-1 0 13,0 1 0,0-1 1,0 1-1,0 0 0,0 0 1,0 0-1,0 1 1,-5-1-1,3 1-5,0-1-1,0 1 1,0 1 0,0-1-1,0 1 1,1 0 0,-1 1-1,0 0 1,1-1 0,-1 2 0,1-1-1,-7 4 1,8-2-16,-1 1 1,1-1-1,-1 1 1,1 0-1,1 0 1,-1 1-1,1-1 0,0 1 1,0 0-1,1 0 1,-1 0-1,1 0 1,1 0-1,-1 1 0,1-1 1,-1 12-1,2-12 1,0 0-1,0-1 1,1 1 0,-1-1-1,1 1 1,0-1-1,1 0 1,-1 1-1,1-1 1,0 0 0,1 0-1,-1 0 1,1 0-1,0 0 1,0-1-1,0 1 1,1-1-1,0 0 1,7 7 0,5 0 3,0-1 0,0-1 1,1 0-1,19 6 1,-16-7-3,-1 1 1,29 18-1,-47-26-2,1 0 0,0 0 0,-1 0 0,1 1 0,-1-1 0,0 0 0,1 1 0,-1-1 0,0 1 0,0-1 0,0 1 0,0-1 0,0 1 0,0 0 0,0 0 0,-1-1 0,1 1 0,-1 0 0,1 0 0,-1 0 0,0 0 0,1 0 0,-1 0 0,0 0 0,0-1 0,-1 1 0,1 0 0,0 0 0,-1 0 0,0 3 0,-1-1 0,0 0 0,0 0 0,-1 0 0,1 0 0,-1 0 0,0-1 0,0 1 0,0-1 0,0 1 0,-1-1 0,-4 3 0,-29 20-43,-59 31 1,80-51-975,8-5-3163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43:32.3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20 108 29437,'-1'0'93,"0"0"0,0 0 0,1-1 0,-1 1 0,0 0-1,0 0 1,0 0 0,1-1 0,-1 1 0,0 0-1,0-1 1,0 1 0,1 0 0,-1-1 0,0 1 0,1-1-1,-1 1 1,0-1 0,1 0 0,-1 1 0,1-1 0,-1 0-1,1 1 1,-1-1 0,1 0 0,0 0 0,-1 1-1,1-1 1,0 0 0,-1-1 0,1 1-81,1 0 0,-1 0 1,0 0-1,1 0 0,-1 0 0,1 1 1,-1-1-1,1 0 0,-1 0 0,1 0 1,0 0-1,-1 1 0,1-1 0,0 0 1,0 1-1,0-1 0,-1 1 1,1-1-1,0 1 0,0-1 0,0 1 1,0-1-1,0 1 0,0 0 0,1-1 1,54-15 2,1 2 1,61-6-1,117-3 24,-207 22-39,-28 3 0,1 1 0,0-1 0,-1 0 0,1 1 0,-1-1 0,0 0 0,1 1 0,-1-1 0,-1 0 0,1 1 0,0 1 0,0-1 0,-1 179 4,3 251 22,28-1-8,0-4-18,-27 5 0,3 61 0,24-151 0,-23-290 0,-1 59 0,-5-68 0,2 1 0,12 62 0,-3-48 0,-2-1 0,4 95 0,-13-120 0,2 0 0,1 0 0,1 0 0,2-1 0,18 54 0,-21-70 0,-1 0 0,-1 0 0,-1 0 0,-1 0 0,0 0 0,-4 32 0,3-37 0,0 4 0,1-7 0,-1-1 0,0 0 0,0 0 0,0 0 0,-4 10 0,4-15 0,1-1 0,-1 1 0,0 0 0,0 0 0,-1-1 0,1 1 0,0-1 0,0 1 0,-1-1 0,1 0 0,-1 1 0,1-1 0,-1 0 0,0 0 0,1 0 0,-1 0 0,0 0 0,0-1 0,1 1 0,-1 0 0,0-1 0,0 1 0,0-1 0,-3 0 0,-64 0 1,57-1-8,1 0 1,0 1-1,-1 0 1,1 1-1,-1 0 0,1 1 1,0 0-1,-14 4 0,9 1-123,-1-3-257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43:57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31390,'-8'-11'731,"4"11"-325,5 22-202,0-4-232,16 262 59,-1-69-25,-11-43 18,-1 3-22,36 235-1,-26-302-1,0 107 0,-3-27 0,-3 269 0,-10-275 0,-8 82 0,3-29 0,3-159 0,4 39 0,-4 48 0,2-140 0,22-17 0,5-4 0,0 0 0,28-7 0,39-4 0,250 9 0,-28 2 0,-210-4 0,106-19 0,269-24 0,2 42 0,-398 7 0,511-20 0,-185-10 0,-238 19 0,216 3 0,-312 9 0,-75-1 0,0-1 0,0 1 0,0 0 0,0 0 0,1 0 0,-1 0 0,0 0 0,0 0 0,0 0 0,0-1 0,0 1 0,0 0 0,0 0 0,0 0 0,0 0 0,0 0 0,0-1 0,0 1 0,0 0 0,0 0 0,0 0 0,0 0 0,0 0 0,0-1 0,0 1 0,0 0 0,0 0 0,0 0 0,0 0 0,0 0 0,0 0 0,0-1 0,0 1 0,-1 0 0,1 0 0,0 0 0,0 0 0,0 0 0,0 0 0,0 0 0,0-1 0,0 1 0,0 0 0,-1 0 0,1 0 0,0 0 0,0 0 0,0 0 0,0 0 0,0 0 0,-1 0 0,1 0 0,0 0 0,0 0 0,0 0 0,0 0 0,0 0 0,-1 0 0,1 0 0,0 0 0,-9-6 0,1 1 0,1 0 0,0-1 0,0 0 0,0 0 0,1 0 0,0-1 0,-7-9 0,-14-16-5,10 16-1,0-1 1,-1 2 0,-1 0-1,-39-23 1,158 100 37,-76-52-32,-8-3 0,-1 1 0,28 17 0,-40-23 0,-1 0 0,1 1 0,0-1 0,0 0 0,-1 1 0,0-1 0,1 1 0,-1 0 0,0 0 0,0 0 0,-1 0 0,1 0 0,-1 1 0,1-1 0,-1 0 0,0 1 0,0-1 0,0 1 0,0 6 0,-1-3 0,0 0 0,-1 1 0,1-1 0,-1 0 0,-1 1 0,1-1 0,-1 0 0,-1 0 0,1 0 0,-1 0 0,-1-1 0,1 1 0,-1-1 0,0 0 0,0 0 0,-1 0 0,0 0 0,0-1 0,-6 6 0,4-4-6,0 0 0,0-1 1,0 0-1,-1 0 0,0-1 0,0 0 0,0 0 0,-1 0 1,0-1-1,-9 3 0,-11-4-314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43:58.9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280 57 27325,'-11'-14'4192,"11"13"-4164,-1 0 1,1 0-1,-1 0 0,1 1 1,-1-1-1,1 0 0,-1 0 1,0 0-1,0 1 0,1-1 0,-1 0 1,0 1-1,0-1 0,0 1 1,0-1-1,1 1 0,-1-1 1,0 1-1,0-1 0,0 1 1,0 0-1,0 0 0,0-1 1,0 1-1,0 0 0,0 0 1,-1 0-1,1 0 0,0 0 1,0 1-1,0-1 0,0 0 1,0 0-1,0 1 0,0-1 1,0 0-1,1 1 0,-1-1 1,0 1-1,0-1 0,0 1 1,-1 0-1,-8 5-28,1-1 0,-1 2 0,1-1 0,1 1 0,-16 16 0,-37 46 0,39-42 0,2 1 0,0 1 0,-17 37 0,72-102 0,-9-2 0,-1-1 0,-2-1 0,-2-1 0,17-45 0,-38 85 0,12-19 0,-12 19 0,0 1 0,1-1 0,-1 1 0,0 0 0,1-1 0,-1 1 0,1 0 0,-1-1 0,0 1 0,1 0 0,-1 0 0,1-1 0,-1 1 0,1 0 0,-1 0 0,1 0 0,-1 0 0,1 0 0,-1-1 0,1 1 0,0 0 0,-1 0 0,1 0 0,-1 0 0,1 1 0,-1-1 0,1 0 0,-1 0 0,1 0 0,-1 0 0,1 0 0,-1 1 0,1-1 0,-1 0 0,1 1 0,-1-1 0,0 0 0,1 1 0,-1-1 0,1 0 0,-1 1 0,1 0 0,15 19 0,0 0 0,13 24 0,24 32 0,-44-65-30,-2-3-46,-1 0 0,1 0-1,0-1 1,1 0-1,15 11 1,-4-9-1645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7:27.1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19 32463,'2'-10'145,"0"1"6,-2 26-143,16 330-8,-13-223-93,-3-90-473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44:01.4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99 28493,'0'-3'514,"-1"-5"60,0 0-1,1 1 1,-1-1-1,2 0 1,-1 0-1,3-10 1,-2 16-583,-1 1 1,1-1 0,0 0-1,0 0 1,0 1-1,0-1 1,0 1 0,0-1-1,1 1 1,-1-1-1,0 1 1,1 0 0,-1-1-1,1 1 1,-1 0 0,1 0-1,0 0 1,-1 0-1,1 1 1,0-1 0,0 0-1,0 1 1,-1-1-1,1 1 1,0 0 0,0-1-1,0 1 1,0 0-1,0 0 1,3 1 0,-3-1 8,1 0 0,0 0 0,0 0 1,-1 1-1,1-1 0,-1 1 0,1 0 1,0 0-1,-1 0 0,0 0 1,1 0-1,-1 0 0,1 1 0,-1-1 1,0 1-1,0-1 0,0 1 0,3 4 1,-2-2-1,0 0 0,0 1 0,0 0 0,-1-1 0,0 1 0,0 0 0,0 0 0,-1 0 0,2 6 1,0 12-2,-1-1 1,-1 1 0,-3 35 0,2-48 0,-1 1 0,-1 0 0,0 0 0,-1-1 0,0 1 0,-1-1 0,0 0 0,0 0 0,-1 0 0,-1-1 0,-11 17 0,-1 3 0,17-28 0,1 0 0,-1-1 0,1 1 0,-1-1 0,1 1 0,-1-1 0,1 1 0,0-1 0,-1 1 0,1-1 0,0 1 0,0 0 0,-1-1 0,1 1 0,0 0 0,0-1 0,0 1 0,0 0 0,0-1 0,-1 1 0,1 0 0,1-1 0,-1 1 0,0 1 0,2-2 0,-1 0 0,1 0 0,0 0 0,0 0 0,0 0 0,-1 0 0,1-1 0,0 1 0,0 0 0,-1-1 0,1 0 0,0 1 0,2-2 0,11-8 0,-1 0 0,-1 0 0,0-2 0,0 1 0,-1-2 0,19-25 0,-24 30 0,77-102 0,-74 95 0,0-1 0,-1 0 0,-1-1 0,-1 0 0,8-26 0,-12 26 0,-3 16 0,0 0 0,0 1 0,0-1 0,0 1 0,-1-1 0,1 1 0,0-1 0,0 1 0,-1-1 0,1 1 0,0-1 0,-1 1 0,1-1 0,0 1 0,-1-1 0,1 1 0,-1 0 0,1-1 0,-1 1 0,1 0 0,-1-1 0,1 1 0,-1 0 0,1 0 0,-1-1 0,1 1 0,-1 0 0,1 0 0,-1 0 0,0 0 0,1 0 0,-1 0 0,1 0 0,-1 0 0,1 0 0,-1 0 0,0 0 0,1 0 0,-1 0 0,1 1 0,-1-1 0,1 0 0,-1 0 0,1 0 0,-2 1 0,2 0 0,-6 0 0,1 1 0,0 0 0,0 0 0,0 1 0,1 0 0,-1 0 0,1 0 0,-1 0 0,1 1 0,0-1 0,0 1 0,1 0 0,-1 0 0,1 1 0,0-1 0,0 1 0,-4 8 0,1-2 0,1 0-1,0 1 0,1-1 1,0 1-1,1 0 0,0 0 0,-1 13 1,3-16-3,0 0 1,1 1-1,0-1 1,1 0-1,-1 1 1,2-1-1,-1 0 1,7 17-1,-6-21 5,0 0-1,1 0 1,0-1-1,0 0 1,0 1 0,0-1-1,1 0 1,0-1-1,-1 1 1,2-1-1,-1 1 1,0-1-1,0 0 1,1-1-1,0 1 1,0-1-1,5 2 1,7 2-2,1-2-1,0 0 1,1 0-1,-1-2 1,1 0 0,-1-1-1,20-2 1,-23 1-2,-11 0-13,-1 0-4,-1 0-1,0 1 0,0-1 1,0 0-1,0 0 1,1-1-1,-1 1 1,0 0-1,0-1 1,0 1-1,0-1 1,0 0-1,0 1 0,0-1 1,0 0-1,0 0 1,0-1-1,0 1 1,2-3-1,-1-13-1234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44:03.1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 12 32383,'0'0'7,"0"0"0,0-1 0,0 1 0,1 0 0,-1 0 0,0-1 0,0 1 0,0 0 1,0-1-1,0 1 0,0 0 0,0-1 0,0 1 0,0 0 0,0-1 0,0 1 0,0 0 0,0-1 0,0 1 1,0 0-1,0-1 0,0 1 0,-1 0 0,1 0 0,0-1 0,0 1 0,0 0 0,0 0 0,-1-1 0,1 1 0,0 0 1,0 0-1,-1-1 0,1 1 0,0 0 0,0 0 0,-1 0 0,1-1 0,0 1 0,-1 0 0,1 0 0,0 0 0,-1 0 1,1 0-1,0 0 0,0 0 0,-1 0 0,1 0 0,0 0 0,-1 0 0,0 0-7,0 1 0,0 0-1,0 0 1,1 0 0,-1 0 0,0 0-1,1 0 1,-1 0 0,1 0 0,-1 0 0,1 0-1,-1 0 1,1 0 0,0 1 0,-1 1-1,-7 36 0,2 1 0,2 1 0,2-1 0,3 56 0,-1-93 1,0 1 0,1 0 0,0-1 0,0 1 0,0 0 0,0-1-1,0 1 1,1-1 0,-1 0 0,1 1 0,0-1 0,0 0 0,0 0 0,0 0 0,1 0 0,-1 0 0,1-1 0,0 1 0,0-1-1,0 0 1,0 0 0,0 0 0,0 0 0,1 0 0,-1-1 0,1 1 0,-1-1 0,7 2 0,-4-2 1,-1-1 1,0 1-1,0-1 0,0 0 1,0 0-1,0-1 0,1 0 1,-1 1-1,0-2 1,0 1-1,0-1 0,-1 1 1,1-1-1,0 0 0,-1-1 1,1 1-1,-1-1 1,0 0-1,1 0 0,5-7 1,-4 3-2,1-1 1,-2 0-1,1 0 0,-1 0 1,-1 0-1,1-1 1,-1 0-1,-1 0 1,0 0-1,0 0 1,-1-1-1,2-10 1,0-13-2,-2-1 1,-2-38 0,-1 31 0,-2 125 0,-17 87 0,-4 73 0,26-183 0,-1-35 0,-1-1 0,-4 36 0,4-59 0,-1 0 0,1 0 0,-1 0 0,1 0 0,-1-1 0,0 1 0,1 0 0,-1-1 0,0 1 0,0-1 0,0 1 0,-1-1 0,1 1 0,0-1 0,0 0 0,-1 1 0,1-1 0,-1 0 0,1 0 0,-1 0 0,0 0 0,1 0 0,-1-1 0,0 1 0,1 0 0,-1-1 0,0 1 0,0-1 0,0 0 0,0 0 0,-2 1 0,1-1 0,-1 0 0,1-1 0,0 1 0,-1 0 0,1-1 0,0 0 0,0 0 0,-1 0 0,1 0 0,0 0 0,0 0 0,0-1 0,0 0 0,1 0 0,-1 1 0,-4-5 0,3 2 0,0-1 0,0 0 0,1 0 0,-1 0 0,1 0 0,0-1 0,1 1 0,-1-1 0,1 0 0,-3-11 0,3 2 0,0-1 0,1 0 0,0-17 0,1 29 0,1 0 0,-1 0 0,1-1 0,0 1 0,0 0 0,0 0 0,1 0 0,0 0 0,-1 0 0,1 0 0,0 1 0,6-7 0,-2 2 0,0 1 0,1 0 0,1 0 0,-1 0 0,11-6 0,8-3 0,2 0 0,41-16 0,-58 27-14,2 0-1,-1 1 1,0 0 0,1 1-1,0 0 1,-1 1 0,22-1-1,-30 5-916,-4 9-2505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44:54.54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 31182,'0'0'1441,"0"2"-1361,0 0-48,0-1-32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44:58.394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12 26364,'0'-11'5347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44:59.52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12 19 31198,'-2'-8'1105,"2"7"-913,0-3-96,0 0-64,0 2 16,-2 2-80,-2 0-64,0 0-304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45:08.69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27 0 23467,'-19'7'5282,"15"-5"-5282,0 2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45:19.92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7 31662,'0'1'16,"0"-1"0,0 0 0,1 0 0,-1 0 0,0 0 0,0 1 0,0-1-1,1 0 1,-1 0 0,0 0 0,0 0 0,1 0 0,-1 0 0,0 0-1,0 0 1,1 0 0,-1 1 0,0-1 0,0 0 0,1 0 0,-1 0-1,0 0 1,0-1 0,0 1 0,1 0 0,-1 0 0,0 0 0,0 0 0,1 0-1,-1 0 1,0 0 0,0 0 0,1 0 0,-1-1 0,0 1 0,0 0-1,0 0 1,0 0 0,1 0 0,-1-1 0,0 1 0,0 0 0,0 0-1,0 0 1,0-1 0,1 1 0,-1 0 0,0 0 0,0 0 0,0-1 0,0 1-1,0 0 1,0 0 0,0-1 0,0 1 0,0 0 0,0 0 0,0-1-1,0 1 1,0 0 0,0 0 0,0-1 0,0 1 0,0 0 0,0 0-1,0-1 1,-1 1 0,1 0 0,0-1 0,20 9-99,-1 4 87,-2 1 1,0 0-1,0 1 1,-1 1-1,20 23 1,-14-9 0,0 1 0,24 47 0,-25-44-4,2 0-1,2-1 1,1-2-1,57 53 1,-58-58-1,37 45 0,-48-52 0,0-1 0,1-1 0,1 0 0,30 22 0,-32-28 0,0 0 0,-1 1 0,-1 0 0,0 1 0,0 1 0,-1 0 0,-1 0 0,0 1 0,9 17 0,3 1 5,2 0-1,1-2 1,1-1-1,1-1 1,43 34-1,-30-28-2,-2 2-1,40 49 1,-8 4-2,5-3 0,86 77 0,-110-115 0,47 56 0,-74-79 0,1-2 0,1-1 0,1-1 0,55 32 0,46 35 0,173 160 0,-182-151 0,41 37 0,36 25 0,-42-38 0,20 48 0,-138-133 0,79 92 0,-94-105 0,1-2 0,1 0 0,1-1 0,33 20 0,-26-18 0,-26-18 0,0 1 0,0-1 0,0 1 0,-1 0 0,0 0 0,0 0 0,0 1 0,3 6 0,-6-9 0,-1-1 0,-1-7-189,-11-16-759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45:30.6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9 176 18104,'-4'-7'10264,"1"0"-5624,3 6-4647,-1 0-1,1 0 1,0 0-1,-1 0 1,1 0-1,0 0 1,0 0-1,0 0 0,0 0 1,0-1-1,0 1 1,0 0-1,1 0 1,-1 0-1,0 0 1,0 0-1,1 0 1,-1 0-1,1 0 0,-1 0 1,1 1-1,-1-1 1,1 0-1,-1 0 1,1 0-1,0 0 1,0 1-1,-1-1 1,1 0-1,0 1 1,1-2-1,19-14 8,-9 7 0,-1 0 0,20-21 0,-29 26 0,1 1 0,0-1 0,-1 0 0,0 1 0,0-1 0,0 0 0,0 0 0,0 0 0,-1-1 0,0 1 0,0 0 0,0-1 0,-1 1 0,1-6 0,-3 118 0,-1-47 0,3 0 0,3 0 0,11 61 0,-12-68 0,-2-53 0,0 0 0,-1 0 0,0-1 0,1 1 0,-1-1 0,1 1 0,-1 0 0,0-1 0,0 1 0,1-1 0,-1 1 0,0-1 0,0 0 0,1 1 0,-1-1 0,0 0 0,0 1 0,0-1 0,0 0 0,1 0 0,-1 0 0,-2 0 0,-22 3 0,24-3 0,-6 1 0,20-3 0,49-7 0,-36 1-3,-19 6-80,0-1 0,0 1 0,1 1-1,14-2 1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45:31.0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 11 32207,'-1'-11'396,"-1"18"-233,-5 30-203,3-21 49,4-49-12,0 32-53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45:31.5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96 31951,'0'-2'37,"0"0"0,0 0 0,0 0 0,0 0 1,1 0-1,-1-1 0,0 1 0,1 0 0,-1 0 0,1 0 1,0 1-1,0-1 0,0 0 0,0 0 0,0 0 1,0 0-1,0 1 0,0-1 0,1 1 0,1-2 1,0 1-38,0 0 0,0 1 0,0 0 1,0 0-1,1 0 0,-1 0 0,0 0 1,1 1-1,-1-1 0,0 1 0,1 0 1,3 0-1,-4 0 0,0 1 0,0-1 0,0 1 0,-1-1 0,1 1 0,0 0 0,-1 0 0,1 0 0,-1 0 0,1 1 0,-1-1 0,1 1 0,-1-1 0,0 1 0,0 0 0,0 0 0,0 0 0,0 0 0,0 0 0,-1 0 0,1 1 0,-1-1 0,1 0 0,-1 1 0,0 0 0,0-1 0,0 1 0,0-1 0,-1 1 0,2 4 0,1 10 0,-1 0 0,0 0 0,-1 31 0,-1-39 0,-1 1 0,0 1 0,-1 0 0,0-1 0,0 1 1,-1-1-1,-1 1 0,0-1 0,0 0 0,-1-1 0,0 1 0,-8 10 0,-4 9 4,178-346 23,-151 299-27,5-15 0,-15 32 0,0 1 0,0 0 0,-1 0 0,1 0 0,0-1 0,0 1 0,0 0 0,-1 0 0,1 0 0,0 0 0,0 0 0,0 0 0,-1 0 0,1-1 0,0 1 0,0 0 0,-1 0 0,1 0 0,0 0 0,0 0 0,-1 0 0,1 0 0,0 0 0,0 0 0,-1 0 0,1 0 0,0 0 0,0 1 0,0-1 0,-1 0 0,1 0 0,0 0 0,0 0 0,-1 0 0,1 0 0,0 0 0,0 1 0,0-1 0,0 0 0,-1 0 0,1 0 0,0 1 0,0-1 0,0 0 0,0 0 0,-6 6 0,1 0 0,0 0 0,0 0 0,1 1 0,-1-1 0,1 1 0,1 0 0,0 0 0,0 1 0,0-1 0,1 0 0,-2 11 0,-1 5 0,2-1 0,0 0 0,1 28 0,2-45 0,0 0 0,0 0 0,1 0 0,-1 0 0,1 0 0,0 0 0,1 0 0,-1 0 0,1 0 0,0-1 0,0 1 0,4 6 0,-3-8 0,0 0 0,0 0-1,0 0 1,0 0 0,0-1-1,1 0 1,-1 1 0,1-1-1,0 0 1,0-1 0,-1 1-1,1-1 1,0 0 0,0 0-1,0 0 1,6 0 0,62 2-200,-36-3-411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7:27.5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 31903,'0'-3'480,"0"1"-304,25 2-128,14 0-16,12 0-16,5 0 0,2 0-16,-5 0-16,-10 0-512,-8 0-6099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45:40.5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252 3 31006,'-6'-1'66,"1"1"-1,0-1 1,-1 1-1,1 0 1,-1 0-1,1 0 1,-1 1-1,1 0 1,0 0-1,-1 0 1,1 1-1,0 0 1,0 0-1,0 0 1,0 0-1,0 1 1,0 0-1,1 0 1,0 0-1,-1 1 1,1 0-1,0-1 1,1 1-1,-1 1 1,-3 4-1,-5 7-72,2 1 1,-1 1-1,2 0 0,0 0 0,-9 30 0,5-7 13,2-1 0,2 1 0,1 0 0,3 1 0,1 0 0,2 0 0,4 51 0,0-74-1,1-1-1,1 0 1,1 0-1,0 0 0,2 0 1,0-1-1,0 0 1,2-1-1,0 1 0,1-2 1,0 1-1,1-1 1,1-1-1,1 0 0,0-1 1,17 14-1,-6-8-164,1 0 1,1-2-1,1-1 0,0-1 0,1-1 0,0-1 1,1-2-1,60 15 0,23-7-2828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45:35.5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 24 32095,'0'-24'582,"0"33"-456,0 41-162,-1 29 36,-1-36 0,1 0 0,10 69 0,-8-103-3,0-3 1,0 1-1,0-1 0,0 0 1,1 0-1,0 1 0,0-1 1,0 0-1,1-1 0,5 10 1,-7-14-8,-1-1 1,1 0 0,-1 1-1,1-1 1,-1 0-1,1 0 1,-1 0 0,1 0-1,-1 0 1,1 0 0,-1 1-1,1-1 1,-1 0-1,1 0 1,-1-1 0,1 1-1,0 0 1,-1 0-1,1 0 1,-1 0 0,1 0-1,-1 0 1,1-1 0,2-4-2509,-2-8-6363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45:35.8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69 31630,'0'-5'577,"0"1"-305,2-3-192,21-3-32,10 1-16,6 2-16,8 3 0,-1 0-16,1 1-16,-2-5-80,-8 1-865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45:36.3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54 115 32031,'3'-32'345,"9"-42"1,-11 66-301,-1 460-45,0-451 0,0 0 0,-1 0 0,0-1 0,1 1 0,-1 0 0,1-1 0,-1 1 0,0-1 0,0 1 0,1 0 0,-1-1 0,0 0 0,0 1 0,1-1 0,-1 1 0,0-1 0,0 0 0,0 0 0,0 1 0,0-1 0,0 0 0,1 0 0,-1 0 0,0 0 0,0 0 0,0 0 0,-1-1 0,-36 1 0,29 0 0,160-11-472,-132 9-577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45:36.6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15 32479,'0'-9'208,"0"5"-160,0 2-16,0 4-32,0 11 0,0 9-32,0-11-64,0 1-1073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45:37.2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74 37 31775,'26'-32'963,"-29"31"-960,1 0 1,-1 1 0,0-1-1,-1 1 1,1-1 0,0 1-1,-4 1 1,-1-2-4,4 1 0,0 0 0,0 0 0,0 0 0,1 0 0,-1 0 0,0 1 0,0 0 0,0 0 0,0 0 0,0 0 0,1 0 0,-1 1 0,1 0 0,-7 4 0,9 24 0,1 194 0,2-224 0,-1 1 0,0-1 0,0 0 0,1 0 0,-1 0 0,0 0 0,0 0 0,1-1 0,-1 1 0,0 0 0,0 0 0,0-1 0,1 1 0,-1-1 0,0 1 0,0-1 0,1-1 0,27-16 0,-24 14 0,0 0 0,0 0 0,1 1 0,-1 0 0,1 0 0,0 0 0,0 1 0,0 0 0,0 0 0,0 0 0,0 1 0,1 0 0,6 0 0,-10 0 0,-1 1 0,1 0 0,0 0 0,0 0 0,0 0 0,-1 0 0,1 1 0,0-1 0,0 1 0,-1 0 0,1 0 0,0 0 0,-1 0 0,1 0 0,-1 0 0,1 1 0,-1-1 0,0 1 0,0 0 0,0 0 0,0 0 0,0 0 0,0 0 0,0 0 0,0 0 0,-1 1 0,0-1 0,1 1 0,-1-1 0,0 1 0,0-1 0,0 1 0,0 0 0,-1-1 0,1 1 0,-1 0 0,1 4 0,1 4 0,1 0 0,-2 0 0,0 0 0,0 0 0,-1 0 0,0 0 0,-1 0 0,0 0 0,-1 0 0,0 0 0,-1 0 0,0 0 0,-1-1 0,0 1 0,0-1 0,-1 0 0,-1-1 0,0 1 0,0-1 0,-1 0 0,0 0 0,-9 8 0,14-14-2,-1 0 0,0-1 0,0 1 0,0-1 0,0 1 0,0-1 0,-1 0 0,1 0 0,-1-1 0,1 1 0,-1-1 0,0 0 0,1 0 0,-1 0 0,-8 1 0,12-2-32,-1-1 1,1 1-1,-1 0 0,1-1 1,-1 1-1,1-1 0,-1 1 0,1-1 1,-1 1-1,1-1 0,-1 1 1,1-1-1,0 1 0,-1-1 1,1 1-1,0-1 0,0 0 1,0 1-1,-1-1 0,1 0 0,0 1 1,0-1-1,0 0 0,0 1 1,0-1-1,0 0 0,0 1 1,0-2-1,0 0-494,-1-22-5875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45:37.6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63 32143,'0'-2'416,"0"0"-288,0-1-80,4-8-16,23 1-32,6-3 0,6 4 0,-2 4 0,-4-1 0,-2 4 0,-9 2 0,-5 0-48,-13 0-240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45:37.9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38 32063,'0'0'512,"10"0"-384,15 0-96,5 0 0,5-6-32,0-1 0,-2 1 0,-4-1 0,-6 1-48,-7 1-288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45:38.4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38 87 31630,'0'-5'72,"1"-1"-1,-1 1 0,1-1 0,0 1 0,0-1 0,1 1 0,0 0 0,0 0 0,0 0 0,0 0 0,1 0 0,0 1 0,0-1 0,0 1 0,6-6 0,-7 14-71,-1 0 0,1 1 0,-1-1 0,0 1 0,0-1 0,0 6 0,5 56 0,-5 108 0,-3-84 0,3-80 0,-2 1 0,1-1 0,-2 0 0,1 1 0,-7 19 0,8-28 0,-1 1 0,0-1 0,-1 1 0,1-1 0,0 0 0,-1 1 0,1-1 0,-1 0 0,0 0 0,1 0 0,-1 0 0,0 0 0,0-1 0,0 1 0,-1-1 0,1 1 0,0-1 0,-1 0 0,1 0 0,0 0 0,-1 0 0,0 0 0,1 0 0,-1-1 0,1 1 0,-1-1 0,0 0 0,-3 0 0,-8 0 0,14-2 0,22-4 0,-11 4 0,16-3-1,-1 2 0,46-1 0,-23 2-137,-37 0-946,-7-1-3214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45:38.7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10 32607,'0'-4'96,"0"3"-32,0-1-64,0 0 0,0 11 0,0 6 0,0 0 0,0-2-32,0-6-96,0-3-1137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7:27.8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69 30574,'6'-38'1571,"0"7"-961,-4 66-598,-4 112-12,6 179 0,-3-306 0,2 0 0,5 24 0,-6-36 0,0 0 0,1 0 0,0-1 0,0 1 0,1-1 0,0 0 0,0 0 0,7 8 0,-8-13 0,0 1 0,0-1 0,0 0 0,0 0 0,0 0 0,1 0 0,-1 0 0,1-1 0,-1 0 0,1 0 0,0 0 0,0 0 0,-1 0 0,1-1 0,0 1 0,0-1 0,0 0 0,-1 0 0,1-1 0,7-1 0,-2 1 0,0-1 0,0 0 0,0-1 0,-1 0 0,1-1 0,-1 1 0,11-7 0,-11 5 0,0-1 0,0 0 0,0 0 0,-1 0 0,0-1 0,-1 0 0,1-1 0,-1 1 0,-1-1 0,1 0 0,-1-1 0,-1 1 0,0-1 0,0 0 0,0 0 0,-1 0 0,-1-1 0,1 1 0,-2-1 0,1 1 0,-1-1 0,-1 0 0,0-16 0,-1 22 0,0 1 0,1-1 0,-1 0 0,-1 1 0,1-1 0,0 0 0,-1 1 0,0 0 0,0-1 0,0 1 0,0 0 0,0 0 0,-1 0 0,1 0 0,-5-3 0,0 1 0,1 0 0,-1 1 0,0-1 0,0 2 0,0-1 0,0 1 0,-9-3 0,-5 0 0,-1 1 0,0 1 0,1 1 0,-34 0 0,39 2-10,-30 2 25,45-1-22,-1 0 0,1 1 0,-1-1 0,1 1-1,0-1 1,-1 1 0,1-1 0,0 1 0,-1 0 0,1-1 0,0 1 0,0 0 0,0 0 0,0 0-1,0 0 1,0 0 0,0 0 0,0 0 0,0 0 0,0 1 0,1-1 0,-1 0 0,0 0 0,1 1-1,-1-1 1,0 3 0,0 16-510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45:39.4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156 5 31983,'-18'-3'250,"-1"2"1,-21 1 0,-18 0-251,57 3 0,1 0 0,-1 0 0,0 0 0,1 0 0,0 1 0,0-1 0,0 0 0,1 5 0,-1-6 0,0 199 0,0-200 1,0-1-1,0 0 1,0 0-1,0 0 1,0 0 0,0 0-1,1 0 1,-1 1-1,0-1 1,0 0 0,0 0-1,0 0 1,1 0-1,-1 0 1,0 0-1,0 0 1,0 0 0,0 0-1,1 0 1,-1 0-1,0 0 1,0 0 0,0 0-1,1 0 1,-1 0-1,0 0 1,0 0 0,0 0-1,0 0 1,1 0-1,-1 0 1,0 0 0,0 0-1,0 0 1,0 0-1,1 0 1,-1 0 0,0-1-1,0 1 1,0 0-1,0 0 1,0 0 0,1 0-1,-1-1 1,8-5-1,0 0 0,0 1 1,1-1-1,0 2 1,0-1-1,0 1 0,0 1 1,1-1-1,0 2 0,-1-1 1,1 1-1,0 1 1,14-1-1,-19 2 0,-1 0 0,1 0 0,-1 0 0,0 0 0,1 1 0,-1 0 0,0 0 0,1 0 0,-1 1 0,0-1 0,0 1 0,6 3 0,-7-2 0,0 0 0,-1 0 0,1 0 0,-1 0 0,1 0 0,-1 1 0,0-1 0,0 1 0,0-1 0,-1 1 0,0 0 0,1 0 0,-1 0 0,1 5 0,0 0 0,0 0 0,-1 0 0,0 1 0,0-1 0,-1 0 0,0 1 0,-1-1 0,0 0 0,0 0 0,-4 13 0,2-14 0,0-1 0,0-1 0,0 1 0,-1 0 0,0-1 0,0 0 0,0 0 0,-1 0 0,0 0 0,0-1 0,-1 0 0,0 0 0,-7 5 0,6-6 4,1 0 1,-1 0-1,0 0 1,0-1-1,0-1 0,0 1 1,-1-1-1,-11 2 1,-2-2-215,-38 0 1,47-2 1,-13 0-1798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5:45:41.6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101 11 30318,'0'0'55,"0"0"1,0-1-1,0 1 1,0-1-1,0 1 1,0-1 0,0 1-1,1 0 1,-1-1-1,0 1 1,0-1-1,0 1 1,0 0-1,1-1 1,-1 1-1,0 0 1,0-1-1,0 1 1,1 0-1,-1-1 1,0 1-1,1 0 1,-1 0-1,0-1 1,1 1-1,-1 0 1,0 0 0,1-1-1,-1 1 1,1 0-1,-1 0 1,0 0-1,1 0 1,0 0-1,18 3 299,-15-1-367,1-1-1,-1 2 1,1-1 0,-1 1-1,0-1 1,6 7 0,4 7 24,-1 1 1,0 0 0,-2 1 0,0 1-1,-1 0 1,0 0 0,-2 1 0,-1 0-1,0 0 1,-1 1 0,2 21 0,1 21-3,-2 1 0,-3 88 0,-5-134 34,-1-1 0,0 1 1,-1-1-1,-1 1 1,-1-1-1,-1 0 0,0-1 1,-1 0-1,0 0 1,-2 0-1,-17 26 0,11-22-340,0-1 0,-1-1 0,-1 0-1,-22 17 1,21-20-1307,0-2-1,-25 14 1,25-18-7127,-7 2-9449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7:28.2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32543,'0'-20'172,"0"30"-118,0 38-56,2-7-11,10 373-147,-12-413-374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7:28.5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32095,'4'0'176,"29"0"-32,12 0-48,13 0-16,8 0-32,-1 0-32,-3 0 0,-13 0-16,-12 0 0,-10 0-48,-14 0-128,-13-2-705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7:30.5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52 206 31775,'0'-10'81,"1"-1"1,0 1 0,0-1 0,1 1-1,0 0 1,1-1 0,0 1 0,1 0-1,0 0 1,1 1 0,8-15 0,-9 19-83,0-1 0,0 1 0,1 0-1,0 0 1,0 1 0,0 0 0,0-1 0,1 2 0,-1-1 0,1 1 0,0-1 0,0 2 0,0-1 0,1 1 0,-1 0 0,1 0 0,-1 0 0,1 1 0,8 0 0,-11 0 1,1 1 0,0-1 0,-1 1 0,1 0 0,0 0 0,0 1 0,8 1 0,-12-2 0,0 1 0,1 0 0,-1-1 0,0 1 0,0 0 0,1 0 0,-1 0 0,0 0 0,0 0 0,0 0 0,0 0 0,0 0 0,0 1 0,0-1 0,-1 0 0,1 1 0,0-1 0,-1 0 0,1 1 0,-1-1 0,1 1 0,-1-1 0,0 1 0,1-1 0,-1 3 0,1 13 0,0 1 0,-1-1-1,-1 1 1,-1-1 0,0 1 0,-1-1 0,-1 0-1,-1 0 1,-1 0 0,0-1 0,-1 0 0,0 0 0,-1-1-1,-17 24 1,-13 13 12,-2-2-1,-74 72 1,102-107-12,33-29 0,-2 0 0,-7 8 0,0 0 0,1 0 0,0 1 0,-1 1 0,2 0 0,-1 1 0,0 0 0,1 1 0,-1 0 0,1 1 0,0 1 0,-1 0 0,1 1 0,15 3 0,-20-1 4,0 0-1,0 1 1,17 9 0,-20-9-58,1-1-1,-1 0 1,1 0 0,-1 0-1,1-1 1,0 0 0,0 0-1,0-1 1,11 1 0,-3-2-1003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7:30.9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217 70 31919,'0'-11'188,"0"7"-124,0 0-1,0 0 1,0 0 0,0 0-1,-1 0 1,1 0 0,-3-7-1,2 10-59,0 0-1,0-1 0,0 1 1,0 0-1,0 0 1,0 0-1,0 0 0,0 0 1,0 0-1,-1 0 0,1 0 1,0 0-1,-1 0 0,1 1 1,0-1-1,-1 1 0,1-1 1,-1 1-1,1-1 1,-1 1-1,1 0 0,-1 0 1,0 0-1,-1 0 0,-6-1-2,0 1-1,0 0 1,0 0 0,0 1-1,-13 2 1,17-2 0,1 1 0,1-1-1,-1 1 1,0 0 0,0 0 0,0 0 0,1 0 0,-1 1 0,1-1 0,0 1 0,0 0 0,0 0-1,-5 6 1,1 1 0,1 0-1,0 0 1,1 1-1,0 0 1,1 0 0,0 0-1,0 0 1,1 1-1,-2 14 1,1 11 5,1 61 1,3-92-6,0 0-1,0-1 1,1 1 0,0 0-1,0 0 1,1-1 0,-1 1-1,1-1 1,0 0-1,1 1 1,-1-1 0,1 0-1,4 5 1,-2-4 1,1 0 1,-1 0-1,1-1 0,0 0 1,0 0-1,1-1 0,0 1 0,-1-1 1,10 3-1,-1-1-2,1-1 0,-1-1 0,1 0 0,0-1 0,0-1 0,0-1 0,0 0 0,23-2 0,-37 1 0,2 0-8,1 0 0,-1 0 0,0 0 0,0-1 0,0 1 1,0-1-1,0 0 0,0 0 0,0-1 0,0 1 0,-1-1 0,1 0 0,0 0 0,-1 0 0,1-1 0,-1 1 0,0-1 1,0 0-1,0 1 0,0-1 0,0-1 0,-1 1 0,0 0 0,1-1 0,-1 1 0,0-1 0,-1 0 0,1 0 1,1-4-1,1-18-635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7:31.2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 30462,'0'-4'1953,"0"2"-1777,25 2-128,8-1-32,4 1 0,0 0 0,0 0-16,-6 0 0,-9 0 0,-5 0-32,-13 0-240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4:07:31.5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31566,'0'9'497,"4"1"-81,21-3-288,8-3-64,8-4-32,0 0-32,0 0 0,-2 0 0,-8 0-48,-8-4-416,-5-5-5363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-1587" y="0"/>
            <a:ext cx="9147175" cy="5146675"/>
          </a:xfrm>
          <a:custGeom>
            <a:avLst/>
            <a:gdLst/>
            <a:ahLst/>
            <a:cxnLst/>
            <a:rect l="l" t="t" r="r" b="b"/>
            <a:pathLst>
              <a:path w="9147175" h="5146675">
                <a:moveTo>
                  <a:pt x="0" y="5146675"/>
                </a:moveTo>
                <a:lnTo>
                  <a:pt x="9147175" y="5146675"/>
                </a:lnTo>
                <a:lnTo>
                  <a:pt x="9147175" y="0"/>
                </a:lnTo>
                <a:lnTo>
                  <a:pt x="0" y="0"/>
                </a:lnTo>
                <a:lnTo>
                  <a:pt x="0" y="51466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6185" y="1585169"/>
            <a:ext cx="8271629" cy="4552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070EA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7102" y="3202877"/>
            <a:ext cx="5929795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-1587" y="0"/>
            <a:ext cx="9147175" cy="5146675"/>
          </a:xfrm>
          <a:custGeom>
            <a:avLst/>
            <a:gdLst/>
            <a:ahLst/>
            <a:cxnLst/>
            <a:rect l="l" t="t" r="r" b="b"/>
            <a:pathLst>
              <a:path w="9147175" h="5146675">
                <a:moveTo>
                  <a:pt x="0" y="5146675"/>
                </a:moveTo>
                <a:lnTo>
                  <a:pt x="9147175" y="5146675"/>
                </a:lnTo>
                <a:lnTo>
                  <a:pt x="9147175" y="0"/>
                </a:lnTo>
                <a:lnTo>
                  <a:pt x="0" y="0"/>
                </a:lnTo>
                <a:lnTo>
                  <a:pt x="0" y="51466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65581"/>
            <a:ext cx="9144000" cy="57791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1700" y="4694799"/>
            <a:ext cx="1471902" cy="330449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417512" y="1141425"/>
            <a:ext cx="3211830" cy="3200400"/>
          </a:xfrm>
          <a:custGeom>
            <a:avLst/>
            <a:gdLst/>
            <a:ahLst/>
            <a:cxnLst/>
            <a:rect l="l" t="t" r="r" b="b"/>
            <a:pathLst>
              <a:path w="3211829" h="3200400">
                <a:moveTo>
                  <a:pt x="3211385" y="0"/>
                </a:moveTo>
                <a:lnTo>
                  <a:pt x="3208210" y="0"/>
                </a:lnTo>
                <a:lnTo>
                  <a:pt x="3208210" y="3162"/>
                </a:lnTo>
                <a:lnTo>
                  <a:pt x="3208210" y="266407"/>
                </a:lnTo>
                <a:lnTo>
                  <a:pt x="3208210" y="3196933"/>
                </a:lnTo>
                <a:lnTo>
                  <a:pt x="2944037" y="3196933"/>
                </a:lnTo>
                <a:lnTo>
                  <a:pt x="2944037" y="2933700"/>
                </a:lnTo>
                <a:lnTo>
                  <a:pt x="3208210" y="2933700"/>
                </a:lnTo>
                <a:lnTo>
                  <a:pt x="3208210" y="2930525"/>
                </a:lnTo>
                <a:lnTo>
                  <a:pt x="2944037" y="2930525"/>
                </a:lnTo>
                <a:lnTo>
                  <a:pt x="2944037" y="2667279"/>
                </a:lnTo>
                <a:lnTo>
                  <a:pt x="3208210" y="2667279"/>
                </a:lnTo>
                <a:lnTo>
                  <a:pt x="3208210" y="2664104"/>
                </a:lnTo>
                <a:lnTo>
                  <a:pt x="2944037" y="2664104"/>
                </a:lnTo>
                <a:lnTo>
                  <a:pt x="2944037" y="2400871"/>
                </a:lnTo>
                <a:lnTo>
                  <a:pt x="3208210" y="2400871"/>
                </a:lnTo>
                <a:lnTo>
                  <a:pt x="3208210" y="2397696"/>
                </a:lnTo>
                <a:lnTo>
                  <a:pt x="2944037" y="2397696"/>
                </a:lnTo>
                <a:lnTo>
                  <a:pt x="2944037" y="2134463"/>
                </a:lnTo>
                <a:lnTo>
                  <a:pt x="3208210" y="2134463"/>
                </a:lnTo>
                <a:lnTo>
                  <a:pt x="3208210" y="2131288"/>
                </a:lnTo>
                <a:lnTo>
                  <a:pt x="2944037" y="2131288"/>
                </a:lnTo>
                <a:lnTo>
                  <a:pt x="2944037" y="1868043"/>
                </a:lnTo>
                <a:lnTo>
                  <a:pt x="3208210" y="1868043"/>
                </a:lnTo>
                <a:lnTo>
                  <a:pt x="3208210" y="1864868"/>
                </a:lnTo>
                <a:lnTo>
                  <a:pt x="2944037" y="1864868"/>
                </a:lnTo>
                <a:lnTo>
                  <a:pt x="2944037" y="1601635"/>
                </a:lnTo>
                <a:lnTo>
                  <a:pt x="3208210" y="1601635"/>
                </a:lnTo>
                <a:lnTo>
                  <a:pt x="3208210" y="1598460"/>
                </a:lnTo>
                <a:lnTo>
                  <a:pt x="2944037" y="1598460"/>
                </a:lnTo>
                <a:lnTo>
                  <a:pt x="2944037" y="1335227"/>
                </a:lnTo>
                <a:lnTo>
                  <a:pt x="3208210" y="1335227"/>
                </a:lnTo>
                <a:lnTo>
                  <a:pt x="3208210" y="1332052"/>
                </a:lnTo>
                <a:lnTo>
                  <a:pt x="2944037" y="1332052"/>
                </a:lnTo>
                <a:lnTo>
                  <a:pt x="2944037" y="1068819"/>
                </a:lnTo>
                <a:lnTo>
                  <a:pt x="3208210" y="1068819"/>
                </a:lnTo>
                <a:lnTo>
                  <a:pt x="3208210" y="1065644"/>
                </a:lnTo>
                <a:lnTo>
                  <a:pt x="2944037" y="1065644"/>
                </a:lnTo>
                <a:lnTo>
                  <a:pt x="2944037" y="802398"/>
                </a:lnTo>
                <a:lnTo>
                  <a:pt x="3208210" y="802398"/>
                </a:lnTo>
                <a:lnTo>
                  <a:pt x="3208210" y="799223"/>
                </a:lnTo>
                <a:lnTo>
                  <a:pt x="2944037" y="799223"/>
                </a:lnTo>
                <a:lnTo>
                  <a:pt x="2944037" y="535990"/>
                </a:lnTo>
                <a:lnTo>
                  <a:pt x="3208210" y="535990"/>
                </a:lnTo>
                <a:lnTo>
                  <a:pt x="3208210" y="532815"/>
                </a:lnTo>
                <a:lnTo>
                  <a:pt x="2944037" y="532815"/>
                </a:lnTo>
                <a:lnTo>
                  <a:pt x="2944037" y="269582"/>
                </a:lnTo>
                <a:lnTo>
                  <a:pt x="3208210" y="269582"/>
                </a:lnTo>
                <a:lnTo>
                  <a:pt x="3208210" y="266407"/>
                </a:lnTo>
                <a:lnTo>
                  <a:pt x="2944037" y="266407"/>
                </a:lnTo>
                <a:lnTo>
                  <a:pt x="2944037" y="3162"/>
                </a:lnTo>
                <a:lnTo>
                  <a:pt x="3208210" y="3162"/>
                </a:lnTo>
                <a:lnTo>
                  <a:pt x="3208210" y="0"/>
                </a:lnTo>
                <a:lnTo>
                  <a:pt x="2944037" y="0"/>
                </a:lnTo>
                <a:lnTo>
                  <a:pt x="2940862" y="0"/>
                </a:lnTo>
                <a:lnTo>
                  <a:pt x="2940862" y="3162"/>
                </a:lnTo>
                <a:lnTo>
                  <a:pt x="2940862" y="3196933"/>
                </a:lnTo>
                <a:lnTo>
                  <a:pt x="2676677" y="3196933"/>
                </a:lnTo>
                <a:lnTo>
                  <a:pt x="2676677" y="2933700"/>
                </a:lnTo>
                <a:lnTo>
                  <a:pt x="2940862" y="2933700"/>
                </a:lnTo>
                <a:lnTo>
                  <a:pt x="2940862" y="2930525"/>
                </a:lnTo>
                <a:lnTo>
                  <a:pt x="2676677" y="2930525"/>
                </a:lnTo>
                <a:lnTo>
                  <a:pt x="2676677" y="2667279"/>
                </a:lnTo>
                <a:lnTo>
                  <a:pt x="2940862" y="2667279"/>
                </a:lnTo>
                <a:lnTo>
                  <a:pt x="2940862" y="2664104"/>
                </a:lnTo>
                <a:lnTo>
                  <a:pt x="2676677" y="2664104"/>
                </a:lnTo>
                <a:lnTo>
                  <a:pt x="2676677" y="2400871"/>
                </a:lnTo>
                <a:lnTo>
                  <a:pt x="2940862" y="2400871"/>
                </a:lnTo>
                <a:lnTo>
                  <a:pt x="2940862" y="2397696"/>
                </a:lnTo>
                <a:lnTo>
                  <a:pt x="2676677" y="2397696"/>
                </a:lnTo>
                <a:lnTo>
                  <a:pt x="2676677" y="2134463"/>
                </a:lnTo>
                <a:lnTo>
                  <a:pt x="2940862" y="2134463"/>
                </a:lnTo>
                <a:lnTo>
                  <a:pt x="2940862" y="2131288"/>
                </a:lnTo>
                <a:lnTo>
                  <a:pt x="2676677" y="2131288"/>
                </a:lnTo>
                <a:lnTo>
                  <a:pt x="2676677" y="1868043"/>
                </a:lnTo>
                <a:lnTo>
                  <a:pt x="2940862" y="1868043"/>
                </a:lnTo>
                <a:lnTo>
                  <a:pt x="2940862" y="1864868"/>
                </a:lnTo>
                <a:lnTo>
                  <a:pt x="2676677" y="1864868"/>
                </a:lnTo>
                <a:lnTo>
                  <a:pt x="2676677" y="1601635"/>
                </a:lnTo>
                <a:lnTo>
                  <a:pt x="2940862" y="1601635"/>
                </a:lnTo>
                <a:lnTo>
                  <a:pt x="2940862" y="1598460"/>
                </a:lnTo>
                <a:lnTo>
                  <a:pt x="2676677" y="1598460"/>
                </a:lnTo>
                <a:lnTo>
                  <a:pt x="2676677" y="1335227"/>
                </a:lnTo>
                <a:lnTo>
                  <a:pt x="2940862" y="1335227"/>
                </a:lnTo>
                <a:lnTo>
                  <a:pt x="2940862" y="1332052"/>
                </a:lnTo>
                <a:lnTo>
                  <a:pt x="2676677" y="1332052"/>
                </a:lnTo>
                <a:lnTo>
                  <a:pt x="2676677" y="1068819"/>
                </a:lnTo>
                <a:lnTo>
                  <a:pt x="2940862" y="1068819"/>
                </a:lnTo>
                <a:lnTo>
                  <a:pt x="2940862" y="1065644"/>
                </a:lnTo>
                <a:lnTo>
                  <a:pt x="2676677" y="1065644"/>
                </a:lnTo>
                <a:lnTo>
                  <a:pt x="2676677" y="802398"/>
                </a:lnTo>
                <a:lnTo>
                  <a:pt x="2940862" y="802398"/>
                </a:lnTo>
                <a:lnTo>
                  <a:pt x="2940862" y="799223"/>
                </a:lnTo>
                <a:lnTo>
                  <a:pt x="2676677" y="799223"/>
                </a:lnTo>
                <a:lnTo>
                  <a:pt x="2676677" y="535990"/>
                </a:lnTo>
                <a:lnTo>
                  <a:pt x="2940862" y="535990"/>
                </a:lnTo>
                <a:lnTo>
                  <a:pt x="2940862" y="532815"/>
                </a:lnTo>
                <a:lnTo>
                  <a:pt x="2676677" y="532815"/>
                </a:lnTo>
                <a:lnTo>
                  <a:pt x="2676677" y="269582"/>
                </a:lnTo>
                <a:lnTo>
                  <a:pt x="2940862" y="269582"/>
                </a:lnTo>
                <a:lnTo>
                  <a:pt x="2940862" y="266407"/>
                </a:lnTo>
                <a:lnTo>
                  <a:pt x="2676677" y="266407"/>
                </a:lnTo>
                <a:lnTo>
                  <a:pt x="2676677" y="3162"/>
                </a:lnTo>
                <a:lnTo>
                  <a:pt x="2940862" y="3162"/>
                </a:lnTo>
                <a:lnTo>
                  <a:pt x="2940862" y="0"/>
                </a:lnTo>
                <a:lnTo>
                  <a:pt x="2676677" y="0"/>
                </a:lnTo>
                <a:lnTo>
                  <a:pt x="2673502" y="0"/>
                </a:lnTo>
                <a:lnTo>
                  <a:pt x="2673502" y="3162"/>
                </a:lnTo>
                <a:lnTo>
                  <a:pt x="2673502" y="3196933"/>
                </a:lnTo>
                <a:lnTo>
                  <a:pt x="2409329" y="3196933"/>
                </a:lnTo>
                <a:lnTo>
                  <a:pt x="2409329" y="2933700"/>
                </a:lnTo>
                <a:lnTo>
                  <a:pt x="2673502" y="2933700"/>
                </a:lnTo>
                <a:lnTo>
                  <a:pt x="2673502" y="2930525"/>
                </a:lnTo>
                <a:lnTo>
                  <a:pt x="2409329" y="2930525"/>
                </a:lnTo>
                <a:lnTo>
                  <a:pt x="2409329" y="2667279"/>
                </a:lnTo>
                <a:lnTo>
                  <a:pt x="2673502" y="2667279"/>
                </a:lnTo>
                <a:lnTo>
                  <a:pt x="2673502" y="2664104"/>
                </a:lnTo>
                <a:lnTo>
                  <a:pt x="2409329" y="2664104"/>
                </a:lnTo>
                <a:lnTo>
                  <a:pt x="2409329" y="2400871"/>
                </a:lnTo>
                <a:lnTo>
                  <a:pt x="2673502" y="2400871"/>
                </a:lnTo>
                <a:lnTo>
                  <a:pt x="2673502" y="2397696"/>
                </a:lnTo>
                <a:lnTo>
                  <a:pt x="2409329" y="2397696"/>
                </a:lnTo>
                <a:lnTo>
                  <a:pt x="2409329" y="2134463"/>
                </a:lnTo>
                <a:lnTo>
                  <a:pt x="2673502" y="2134463"/>
                </a:lnTo>
                <a:lnTo>
                  <a:pt x="2673502" y="2131288"/>
                </a:lnTo>
                <a:lnTo>
                  <a:pt x="2409329" y="2131288"/>
                </a:lnTo>
                <a:lnTo>
                  <a:pt x="2409329" y="1868043"/>
                </a:lnTo>
                <a:lnTo>
                  <a:pt x="2673502" y="1868043"/>
                </a:lnTo>
                <a:lnTo>
                  <a:pt x="2673502" y="1864868"/>
                </a:lnTo>
                <a:lnTo>
                  <a:pt x="2409329" y="1864868"/>
                </a:lnTo>
                <a:lnTo>
                  <a:pt x="2409329" y="1601635"/>
                </a:lnTo>
                <a:lnTo>
                  <a:pt x="2673502" y="1601635"/>
                </a:lnTo>
                <a:lnTo>
                  <a:pt x="2673502" y="1598460"/>
                </a:lnTo>
                <a:lnTo>
                  <a:pt x="2409329" y="1598460"/>
                </a:lnTo>
                <a:lnTo>
                  <a:pt x="2409329" y="1335227"/>
                </a:lnTo>
                <a:lnTo>
                  <a:pt x="2673502" y="1335227"/>
                </a:lnTo>
                <a:lnTo>
                  <a:pt x="2673502" y="1332052"/>
                </a:lnTo>
                <a:lnTo>
                  <a:pt x="2409329" y="1332052"/>
                </a:lnTo>
                <a:lnTo>
                  <a:pt x="2409329" y="1068819"/>
                </a:lnTo>
                <a:lnTo>
                  <a:pt x="2673502" y="1068819"/>
                </a:lnTo>
                <a:lnTo>
                  <a:pt x="2673502" y="1065644"/>
                </a:lnTo>
                <a:lnTo>
                  <a:pt x="2409329" y="1065644"/>
                </a:lnTo>
                <a:lnTo>
                  <a:pt x="2409329" y="802398"/>
                </a:lnTo>
                <a:lnTo>
                  <a:pt x="2673502" y="802398"/>
                </a:lnTo>
                <a:lnTo>
                  <a:pt x="2673502" y="799223"/>
                </a:lnTo>
                <a:lnTo>
                  <a:pt x="2409329" y="799223"/>
                </a:lnTo>
                <a:lnTo>
                  <a:pt x="2409329" y="535990"/>
                </a:lnTo>
                <a:lnTo>
                  <a:pt x="2673502" y="535990"/>
                </a:lnTo>
                <a:lnTo>
                  <a:pt x="2673502" y="532815"/>
                </a:lnTo>
                <a:lnTo>
                  <a:pt x="2409329" y="532815"/>
                </a:lnTo>
                <a:lnTo>
                  <a:pt x="2409329" y="269582"/>
                </a:lnTo>
                <a:lnTo>
                  <a:pt x="2673502" y="269582"/>
                </a:lnTo>
                <a:lnTo>
                  <a:pt x="2673502" y="266407"/>
                </a:lnTo>
                <a:lnTo>
                  <a:pt x="2409329" y="266407"/>
                </a:lnTo>
                <a:lnTo>
                  <a:pt x="2409329" y="3162"/>
                </a:lnTo>
                <a:lnTo>
                  <a:pt x="2673502" y="3162"/>
                </a:lnTo>
                <a:lnTo>
                  <a:pt x="2673502" y="0"/>
                </a:lnTo>
                <a:lnTo>
                  <a:pt x="2409329" y="0"/>
                </a:lnTo>
                <a:lnTo>
                  <a:pt x="2406154" y="0"/>
                </a:lnTo>
                <a:lnTo>
                  <a:pt x="2406154" y="3162"/>
                </a:lnTo>
                <a:lnTo>
                  <a:pt x="2406154" y="3196933"/>
                </a:lnTo>
                <a:lnTo>
                  <a:pt x="2141982" y="3196933"/>
                </a:lnTo>
                <a:lnTo>
                  <a:pt x="2141982" y="2933700"/>
                </a:lnTo>
                <a:lnTo>
                  <a:pt x="2406154" y="2933700"/>
                </a:lnTo>
                <a:lnTo>
                  <a:pt x="2406154" y="2930525"/>
                </a:lnTo>
                <a:lnTo>
                  <a:pt x="2141982" y="2930525"/>
                </a:lnTo>
                <a:lnTo>
                  <a:pt x="2141982" y="2667279"/>
                </a:lnTo>
                <a:lnTo>
                  <a:pt x="2406154" y="2667279"/>
                </a:lnTo>
                <a:lnTo>
                  <a:pt x="2406154" y="2664104"/>
                </a:lnTo>
                <a:lnTo>
                  <a:pt x="2141982" y="2664104"/>
                </a:lnTo>
                <a:lnTo>
                  <a:pt x="2141982" y="2400871"/>
                </a:lnTo>
                <a:lnTo>
                  <a:pt x="2406154" y="2400871"/>
                </a:lnTo>
                <a:lnTo>
                  <a:pt x="2406154" y="2397696"/>
                </a:lnTo>
                <a:lnTo>
                  <a:pt x="2141982" y="2397696"/>
                </a:lnTo>
                <a:lnTo>
                  <a:pt x="2141982" y="2134463"/>
                </a:lnTo>
                <a:lnTo>
                  <a:pt x="2406154" y="2134463"/>
                </a:lnTo>
                <a:lnTo>
                  <a:pt x="2406154" y="2131288"/>
                </a:lnTo>
                <a:lnTo>
                  <a:pt x="2141982" y="2131288"/>
                </a:lnTo>
                <a:lnTo>
                  <a:pt x="2141982" y="1868043"/>
                </a:lnTo>
                <a:lnTo>
                  <a:pt x="2406154" y="1868043"/>
                </a:lnTo>
                <a:lnTo>
                  <a:pt x="2406154" y="1864868"/>
                </a:lnTo>
                <a:lnTo>
                  <a:pt x="2141982" y="1864868"/>
                </a:lnTo>
                <a:lnTo>
                  <a:pt x="2141982" y="1601635"/>
                </a:lnTo>
                <a:lnTo>
                  <a:pt x="2406154" y="1601635"/>
                </a:lnTo>
                <a:lnTo>
                  <a:pt x="2406154" y="1598460"/>
                </a:lnTo>
                <a:lnTo>
                  <a:pt x="2141982" y="1598460"/>
                </a:lnTo>
                <a:lnTo>
                  <a:pt x="2141982" y="1335227"/>
                </a:lnTo>
                <a:lnTo>
                  <a:pt x="2406154" y="1335227"/>
                </a:lnTo>
                <a:lnTo>
                  <a:pt x="2406154" y="1332052"/>
                </a:lnTo>
                <a:lnTo>
                  <a:pt x="2141982" y="1332052"/>
                </a:lnTo>
                <a:lnTo>
                  <a:pt x="2141982" y="1068819"/>
                </a:lnTo>
                <a:lnTo>
                  <a:pt x="2406154" y="1068819"/>
                </a:lnTo>
                <a:lnTo>
                  <a:pt x="2406154" y="1065644"/>
                </a:lnTo>
                <a:lnTo>
                  <a:pt x="2141982" y="1065644"/>
                </a:lnTo>
                <a:lnTo>
                  <a:pt x="2141982" y="802398"/>
                </a:lnTo>
                <a:lnTo>
                  <a:pt x="2406154" y="802398"/>
                </a:lnTo>
                <a:lnTo>
                  <a:pt x="2406154" y="799223"/>
                </a:lnTo>
                <a:lnTo>
                  <a:pt x="2141982" y="799223"/>
                </a:lnTo>
                <a:lnTo>
                  <a:pt x="2141982" y="535990"/>
                </a:lnTo>
                <a:lnTo>
                  <a:pt x="2406154" y="535990"/>
                </a:lnTo>
                <a:lnTo>
                  <a:pt x="2406154" y="532815"/>
                </a:lnTo>
                <a:lnTo>
                  <a:pt x="2141982" y="532815"/>
                </a:lnTo>
                <a:lnTo>
                  <a:pt x="2141982" y="269582"/>
                </a:lnTo>
                <a:lnTo>
                  <a:pt x="2406154" y="269582"/>
                </a:lnTo>
                <a:lnTo>
                  <a:pt x="2406154" y="266407"/>
                </a:lnTo>
                <a:lnTo>
                  <a:pt x="2141982" y="266407"/>
                </a:lnTo>
                <a:lnTo>
                  <a:pt x="2141982" y="3162"/>
                </a:lnTo>
                <a:lnTo>
                  <a:pt x="2406154" y="3162"/>
                </a:lnTo>
                <a:lnTo>
                  <a:pt x="2406154" y="0"/>
                </a:lnTo>
                <a:lnTo>
                  <a:pt x="2141982" y="0"/>
                </a:lnTo>
                <a:lnTo>
                  <a:pt x="2138807" y="0"/>
                </a:lnTo>
                <a:lnTo>
                  <a:pt x="2138807" y="3162"/>
                </a:lnTo>
                <a:lnTo>
                  <a:pt x="2138807" y="3196933"/>
                </a:lnTo>
                <a:lnTo>
                  <a:pt x="1874634" y="3196933"/>
                </a:lnTo>
                <a:lnTo>
                  <a:pt x="1874634" y="2933700"/>
                </a:lnTo>
                <a:lnTo>
                  <a:pt x="2138807" y="2933700"/>
                </a:lnTo>
                <a:lnTo>
                  <a:pt x="2138807" y="2930525"/>
                </a:lnTo>
                <a:lnTo>
                  <a:pt x="1874634" y="2930525"/>
                </a:lnTo>
                <a:lnTo>
                  <a:pt x="1874634" y="2667279"/>
                </a:lnTo>
                <a:lnTo>
                  <a:pt x="2138807" y="2667279"/>
                </a:lnTo>
                <a:lnTo>
                  <a:pt x="2138807" y="2664104"/>
                </a:lnTo>
                <a:lnTo>
                  <a:pt x="1874634" y="2664104"/>
                </a:lnTo>
                <a:lnTo>
                  <a:pt x="1874634" y="2400871"/>
                </a:lnTo>
                <a:lnTo>
                  <a:pt x="2138807" y="2400871"/>
                </a:lnTo>
                <a:lnTo>
                  <a:pt x="2138807" y="2397696"/>
                </a:lnTo>
                <a:lnTo>
                  <a:pt x="1874634" y="2397696"/>
                </a:lnTo>
                <a:lnTo>
                  <a:pt x="1874634" y="2134463"/>
                </a:lnTo>
                <a:lnTo>
                  <a:pt x="2138807" y="2134463"/>
                </a:lnTo>
                <a:lnTo>
                  <a:pt x="2138807" y="2131288"/>
                </a:lnTo>
                <a:lnTo>
                  <a:pt x="1874634" y="2131288"/>
                </a:lnTo>
                <a:lnTo>
                  <a:pt x="1874634" y="1868043"/>
                </a:lnTo>
                <a:lnTo>
                  <a:pt x="2138807" y="1868043"/>
                </a:lnTo>
                <a:lnTo>
                  <a:pt x="2138807" y="1864868"/>
                </a:lnTo>
                <a:lnTo>
                  <a:pt x="1874634" y="1864868"/>
                </a:lnTo>
                <a:lnTo>
                  <a:pt x="1874634" y="1601635"/>
                </a:lnTo>
                <a:lnTo>
                  <a:pt x="2138807" y="1601635"/>
                </a:lnTo>
                <a:lnTo>
                  <a:pt x="2138807" y="1598460"/>
                </a:lnTo>
                <a:lnTo>
                  <a:pt x="1874634" y="1598460"/>
                </a:lnTo>
                <a:lnTo>
                  <a:pt x="1874634" y="1335227"/>
                </a:lnTo>
                <a:lnTo>
                  <a:pt x="2138807" y="1335227"/>
                </a:lnTo>
                <a:lnTo>
                  <a:pt x="2138807" y="1332052"/>
                </a:lnTo>
                <a:lnTo>
                  <a:pt x="1874634" y="1332052"/>
                </a:lnTo>
                <a:lnTo>
                  <a:pt x="1874634" y="1068819"/>
                </a:lnTo>
                <a:lnTo>
                  <a:pt x="2138807" y="1068819"/>
                </a:lnTo>
                <a:lnTo>
                  <a:pt x="2138807" y="1065644"/>
                </a:lnTo>
                <a:lnTo>
                  <a:pt x="1874634" y="1065644"/>
                </a:lnTo>
                <a:lnTo>
                  <a:pt x="1874634" y="802398"/>
                </a:lnTo>
                <a:lnTo>
                  <a:pt x="2138807" y="802398"/>
                </a:lnTo>
                <a:lnTo>
                  <a:pt x="2138807" y="799223"/>
                </a:lnTo>
                <a:lnTo>
                  <a:pt x="1874634" y="799223"/>
                </a:lnTo>
                <a:lnTo>
                  <a:pt x="1874634" y="535990"/>
                </a:lnTo>
                <a:lnTo>
                  <a:pt x="2138807" y="535990"/>
                </a:lnTo>
                <a:lnTo>
                  <a:pt x="2138807" y="532815"/>
                </a:lnTo>
                <a:lnTo>
                  <a:pt x="1874634" y="532815"/>
                </a:lnTo>
                <a:lnTo>
                  <a:pt x="1874634" y="269582"/>
                </a:lnTo>
                <a:lnTo>
                  <a:pt x="2138807" y="269582"/>
                </a:lnTo>
                <a:lnTo>
                  <a:pt x="2138807" y="266407"/>
                </a:lnTo>
                <a:lnTo>
                  <a:pt x="1874634" y="266407"/>
                </a:lnTo>
                <a:lnTo>
                  <a:pt x="1874634" y="3162"/>
                </a:lnTo>
                <a:lnTo>
                  <a:pt x="2138807" y="3162"/>
                </a:lnTo>
                <a:lnTo>
                  <a:pt x="2138807" y="0"/>
                </a:lnTo>
                <a:lnTo>
                  <a:pt x="1874634" y="0"/>
                </a:lnTo>
                <a:lnTo>
                  <a:pt x="1871459" y="0"/>
                </a:lnTo>
                <a:lnTo>
                  <a:pt x="1871459" y="3162"/>
                </a:lnTo>
                <a:lnTo>
                  <a:pt x="1871459" y="3196933"/>
                </a:lnTo>
                <a:lnTo>
                  <a:pt x="1607273" y="3196933"/>
                </a:lnTo>
                <a:lnTo>
                  <a:pt x="1607273" y="2933700"/>
                </a:lnTo>
                <a:lnTo>
                  <a:pt x="1871459" y="2933700"/>
                </a:lnTo>
                <a:lnTo>
                  <a:pt x="1871459" y="2930525"/>
                </a:lnTo>
                <a:lnTo>
                  <a:pt x="1607273" y="2930525"/>
                </a:lnTo>
                <a:lnTo>
                  <a:pt x="1607273" y="2667279"/>
                </a:lnTo>
                <a:lnTo>
                  <a:pt x="1871459" y="2667279"/>
                </a:lnTo>
                <a:lnTo>
                  <a:pt x="1871459" y="2664104"/>
                </a:lnTo>
                <a:lnTo>
                  <a:pt x="1607273" y="2664104"/>
                </a:lnTo>
                <a:lnTo>
                  <a:pt x="1607273" y="2400871"/>
                </a:lnTo>
                <a:lnTo>
                  <a:pt x="1871459" y="2400871"/>
                </a:lnTo>
                <a:lnTo>
                  <a:pt x="1871459" y="2397696"/>
                </a:lnTo>
                <a:lnTo>
                  <a:pt x="1607273" y="2397696"/>
                </a:lnTo>
                <a:lnTo>
                  <a:pt x="1607273" y="2134463"/>
                </a:lnTo>
                <a:lnTo>
                  <a:pt x="1871459" y="2134463"/>
                </a:lnTo>
                <a:lnTo>
                  <a:pt x="1871459" y="2131288"/>
                </a:lnTo>
                <a:lnTo>
                  <a:pt x="1607273" y="2131288"/>
                </a:lnTo>
                <a:lnTo>
                  <a:pt x="1607273" y="1868043"/>
                </a:lnTo>
                <a:lnTo>
                  <a:pt x="1871459" y="1868043"/>
                </a:lnTo>
                <a:lnTo>
                  <a:pt x="1871459" y="1864868"/>
                </a:lnTo>
                <a:lnTo>
                  <a:pt x="1607273" y="1864868"/>
                </a:lnTo>
                <a:lnTo>
                  <a:pt x="1607273" y="1601635"/>
                </a:lnTo>
                <a:lnTo>
                  <a:pt x="1871459" y="1601635"/>
                </a:lnTo>
                <a:lnTo>
                  <a:pt x="1871459" y="1598460"/>
                </a:lnTo>
                <a:lnTo>
                  <a:pt x="1607273" y="1598460"/>
                </a:lnTo>
                <a:lnTo>
                  <a:pt x="1607273" y="1335227"/>
                </a:lnTo>
                <a:lnTo>
                  <a:pt x="1871459" y="1335227"/>
                </a:lnTo>
                <a:lnTo>
                  <a:pt x="1871459" y="1332052"/>
                </a:lnTo>
                <a:lnTo>
                  <a:pt x="1607273" y="1332052"/>
                </a:lnTo>
                <a:lnTo>
                  <a:pt x="1607273" y="1068819"/>
                </a:lnTo>
                <a:lnTo>
                  <a:pt x="1871459" y="1068819"/>
                </a:lnTo>
                <a:lnTo>
                  <a:pt x="1871459" y="1065644"/>
                </a:lnTo>
                <a:lnTo>
                  <a:pt x="1607273" y="1065644"/>
                </a:lnTo>
                <a:lnTo>
                  <a:pt x="1607273" y="802398"/>
                </a:lnTo>
                <a:lnTo>
                  <a:pt x="1871459" y="802398"/>
                </a:lnTo>
                <a:lnTo>
                  <a:pt x="1871459" y="799223"/>
                </a:lnTo>
                <a:lnTo>
                  <a:pt x="1607273" y="799223"/>
                </a:lnTo>
                <a:lnTo>
                  <a:pt x="1607273" y="535990"/>
                </a:lnTo>
                <a:lnTo>
                  <a:pt x="1871459" y="535990"/>
                </a:lnTo>
                <a:lnTo>
                  <a:pt x="1871459" y="532815"/>
                </a:lnTo>
                <a:lnTo>
                  <a:pt x="1607273" y="532815"/>
                </a:lnTo>
                <a:lnTo>
                  <a:pt x="1607273" y="269582"/>
                </a:lnTo>
                <a:lnTo>
                  <a:pt x="1871459" y="269582"/>
                </a:lnTo>
                <a:lnTo>
                  <a:pt x="1871459" y="266407"/>
                </a:lnTo>
                <a:lnTo>
                  <a:pt x="1607273" y="266407"/>
                </a:lnTo>
                <a:lnTo>
                  <a:pt x="1607273" y="3162"/>
                </a:lnTo>
                <a:lnTo>
                  <a:pt x="1871459" y="3162"/>
                </a:lnTo>
                <a:lnTo>
                  <a:pt x="1871459" y="0"/>
                </a:lnTo>
                <a:lnTo>
                  <a:pt x="1607273" y="0"/>
                </a:lnTo>
                <a:lnTo>
                  <a:pt x="1604098" y="0"/>
                </a:lnTo>
                <a:lnTo>
                  <a:pt x="1604098" y="3162"/>
                </a:lnTo>
                <a:lnTo>
                  <a:pt x="1604098" y="3196933"/>
                </a:lnTo>
                <a:lnTo>
                  <a:pt x="1339926" y="3196933"/>
                </a:lnTo>
                <a:lnTo>
                  <a:pt x="1339926" y="2933700"/>
                </a:lnTo>
                <a:lnTo>
                  <a:pt x="1604098" y="2933700"/>
                </a:lnTo>
                <a:lnTo>
                  <a:pt x="1604098" y="2930525"/>
                </a:lnTo>
                <a:lnTo>
                  <a:pt x="1339926" y="2930525"/>
                </a:lnTo>
                <a:lnTo>
                  <a:pt x="1339926" y="2667279"/>
                </a:lnTo>
                <a:lnTo>
                  <a:pt x="1604098" y="2667279"/>
                </a:lnTo>
                <a:lnTo>
                  <a:pt x="1604098" y="2664104"/>
                </a:lnTo>
                <a:lnTo>
                  <a:pt x="1339926" y="2664104"/>
                </a:lnTo>
                <a:lnTo>
                  <a:pt x="1339926" y="2400871"/>
                </a:lnTo>
                <a:lnTo>
                  <a:pt x="1604098" y="2400871"/>
                </a:lnTo>
                <a:lnTo>
                  <a:pt x="1604098" y="2397696"/>
                </a:lnTo>
                <a:lnTo>
                  <a:pt x="1339926" y="2397696"/>
                </a:lnTo>
                <a:lnTo>
                  <a:pt x="1339926" y="2134463"/>
                </a:lnTo>
                <a:lnTo>
                  <a:pt x="1604098" y="2134463"/>
                </a:lnTo>
                <a:lnTo>
                  <a:pt x="1604098" y="2131288"/>
                </a:lnTo>
                <a:lnTo>
                  <a:pt x="1339926" y="2131288"/>
                </a:lnTo>
                <a:lnTo>
                  <a:pt x="1339926" y="1868043"/>
                </a:lnTo>
                <a:lnTo>
                  <a:pt x="1604098" y="1868043"/>
                </a:lnTo>
                <a:lnTo>
                  <a:pt x="1604098" y="1864868"/>
                </a:lnTo>
                <a:lnTo>
                  <a:pt x="1339926" y="1864868"/>
                </a:lnTo>
                <a:lnTo>
                  <a:pt x="1339926" y="1601635"/>
                </a:lnTo>
                <a:lnTo>
                  <a:pt x="1604098" y="1601635"/>
                </a:lnTo>
                <a:lnTo>
                  <a:pt x="1604098" y="1598460"/>
                </a:lnTo>
                <a:lnTo>
                  <a:pt x="1339926" y="1598460"/>
                </a:lnTo>
                <a:lnTo>
                  <a:pt x="1339926" y="1335227"/>
                </a:lnTo>
                <a:lnTo>
                  <a:pt x="1604098" y="1335227"/>
                </a:lnTo>
                <a:lnTo>
                  <a:pt x="1604098" y="1332052"/>
                </a:lnTo>
                <a:lnTo>
                  <a:pt x="1339926" y="1332052"/>
                </a:lnTo>
                <a:lnTo>
                  <a:pt x="1339926" y="1068819"/>
                </a:lnTo>
                <a:lnTo>
                  <a:pt x="1604098" y="1068819"/>
                </a:lnTo>
                <a:lnTo>
                  <a:pt x="1604098" y="1065644"/>
                </a:lnTo>
                <a:lnTo>
                  <a:pt x="1339926" y="1065644"/>
                </a:lnTo>
                <a:lnTo>
                  <a:pt x="1339926" y="802398"/>
                </a:lnTo>
                <a:lnTo>
                  <a:pt x="1604098" y="802398"/>
                </a:lnTo>
                <a:lnTo>
                  <a:pt x="1604098" y="799223"/>
                </a:lnTo>
                <a:lnTo>
                  <a:pt x="1339926" y="799223"/>
                </a:lnTo>
                <a:lnTo>
                  <a:pt x="1339926" y="535990"/>
                </a:lnTo>
                <a:lnTo>
                  <a:pt x="1604098" y="535990"/>
                </a:lnTo>
                <a:lnTo>
                  <a:pt x="1604098" y="532815"/>
                </a:lnTo>
                <a:lnTo>
                  <a:pt x="1339926" y="532815"/>
                </a:lnTo>
                <a:lnTo>
                  <a:pt x="1339926" y="269582"/>
                </a:lnTo>
                <a:lnTo>
                  <a:pt x="1604098" y="269582"/>
                </a:lnTo>
                <a:lnTo>
                  <a:pt x="1604098" y="266407"/>
                </a:lnTo>
                <a:lnTo>
                  <a:pt x="1339926" y="266407"/>
                </a:lnTo>
                <a:lnTo>
                  <a:pt x="1339926" y="3162"/>
                </a:lnTo>
                <a:lnTo>
                  <a:pt x="1604098" y="3162"/>
                </a:lnTo>
                <a:lnTo>
                  <a:pt x="1604098" y="0"/>
                </a:lnTo>
                <a:lnTo>
                  <a:pt x="1339926" y="0"/>
                </a:lnTo>
                <a:lnTo>
                  <a:pt x="1336751" y="0"/>
                </a:lnTo>
                <a:lnTo>
                  <a:pt x="1336751" y="3162"/>
                </a:lnTo>
                <a:lnTo>
                  <a:pt x="1336751" y="3196933"/>
                </a:lnTo>
                <a:lnTo>
                  <a:pt x="1072578" y="3196933"/>
                </a:lnTo>
                <a:lnTo>
                  <a:pt x="1072578" y="2933700"/>
                </a:lnTo>
                <a:lnTo>
                  <a:pt x="1336751" y="2933700"/>
                </a:lnTo>
                <a:lnTo>
                  <a:pt x="1336751" y="2930525"/>
                </a:lnTo>
                <a:lnTo>
                  <a:pt x="1072578" y="2930525"/>
                </a:lnTo>
                <a:lnTo>
                  <a:pt x="1072578" y="2667279"/>
                </a:lnTo>
                <a:lnTo>
                  <a:pt x="1336751" y="2667279"/>
                </a:lnTo>
                <a:lnTo>
                  <a:pt x="1336751" y="2664104"/>
                </a:lnTo>
                <a:lnTo>
                  <a:pt x="1072578" y="2664104"/>
                </a:lnTo>
                <a:lnTo>
                  <a:pt x="1072578" y="2400871"/>
                </a:lnTo>
                <a:lnTo>
                  <a:pt x="1336751" y="2400871"/>
                </a:lnTo>
                <a:lnTo>
                  <a:pt x="1336751" y="2397696"/>
                </a:lnTo>
                <a:lnTo>
                  <a:pt x="1072578" y="2397696"/>
                </a:lnTo>
                <a:lnTo>
                  <a:pt x="1072578" y="2134463"/>
                </a:lnTo>
                <a:lnTo>
                  <a:pt x="1336751" y="2134463"/>
                </a:lnTo>
                <a:lnTo>
                  <a:pt x="1336751" y="2131288"/>
                </a:lnTo>
                <a:lnTo>
                  <a:pt x="1072578" y="2131288"/>
                </a:lnTo>
                <a:lnTo>
                  <a:pt x="1072578" y="1868043"/>
                </a:lnTo>
                <a:lnTo>
                  <a:pt x="1336751" y="1868043"/>
                </a:lnTo>
                <a:lnTo>
                  <a:pt x="1336751" y="1864868"/>
                </a:lnTo>
                <a:lnTo>
                  <a:pt x="1072578" y="1864868"/>
                </a:lnTo>
                <a:lnTo>
                  <a:pt x="1072578" y="1601635"/>
                </a:lnTo>
                <a:lnTo>
                  <a:pt x="1336751" y="1601635"/>
                </a:lnTo>
                <a:lnTo>
                  <a:pt x="1336751" y="1598460"/>
                </a:lnTo>
                <a:lnTo>
                  <a:pt x="1072578" y="1598460"/>
                </a:lnTo>
                <a:lnTo>
                  <a:pt x="1072578" y="1335227"/>
                </a:lnTo>
                <a:lnTo>
                  <a:pt x="1336751" y="1335227"/>
                </a:lnTo>
                <a:lnTo>
                  <a:pt x="1336751" y="1332052"/>
                </a:lnTo>
                <a:lnTo>
                  <a:pt x="1072578" y="1332052"/>
                </a:lnTo>
                <a:lnTo>
                  <a:pt x="1072578" y="1068819"/>
                </a:lnTo>
                <a:lnTo>
                  <a:pt x="1336751" y="1068819"/>
                </a:lnTo>
                <a:lnTo>
                  <a:pt x="1336751" y="1065644"/>
                </a:lnTo>
                <a:lnTo>
                  <a:pt x="1072578" y="1065644"/>
                </a:lnTo>
                <a:lnTo>
                  <a:pt x="1072578" y="802398"/>
                </a:lnTo>
                <a:lnTo>
                  <a:pt x="1336751" y="802398"/>
                </a:lnTo>
                <a:lnTo>
                  <a:pt x="1336751" y="799223"/>
                </a:lnTo>
                <a:lnTo>
                  <a:pt x="1072578" y="799223"/>
                </a:lnTo>
                <a:lnTo>
                  <a:pt x="1072578" y="535990"/>
                </a:lnTo>
                <a:lnTo>
                  <a:pt x="1336751" y="535990"/>
                </a:lnTo>
                <a:lnTo>
                  <a:pt x="1336751" y="532815"/>
                </a:lnTo>
                <a:lnTo>
                  <a:pt x="1072578" y="532815"/>
                </a:lnTo>
                <a:lnTo>
                  <a:pt x="1072578" y="269582"/>
                </a:lnTo>
                <a:lnTo>
                  <a:pt x="1336751" y="269582"/>
                </a:lnTo>
                <a:lnTo>
                  <a:pt x="1336751" y="266407"/>
                </a:lnTo>
                <a:lnTo>
                  <a:pt x="1072578" y="266407"/>
                </a:lnTo>
                <a:lnTo>
                  <a:pt x="1072578" y="3162"/>
                </a:lnTo>
                <a:lnTo>
                  <a:pt x="1336751" y="3162"/>
                </a:lnTo>
                <a:lnTo>
                  <a:pt x="1336751" y="0"/>
                </a:lnTo>
                <a:lnTo>
                  <a:pt x="1072578" y="0"/>
                </a:lnTo>
                <a:lnTo>
                  <a:pt x="1069403" y="0"/>
                </a:lnTo>
                <a:lnTo>
                  <a:pt x="1069403" y="3162"/>
                </a:lnTo>
                <a:lnTo>
                  <a:pt x="1069403" y="3196933"/>
                </a:lnTo>
                <a:lnTo>
                  <a:pt x="805218" y="3196933"/>
                </a:lnTo>
                <a:lnTo>
                  <a:pt x="805218" y="2933700"/>
                </a:lnTo>
                <a:lnTo>
                  <a:pt x="1069403" y="2933700"/>
                </a:lnTo>
                <a:lnTo>
                  <a:pt x="1069403" y="2930525"/>
                </a:lnTo>
                <a:lnTo>
                  <a:pt x="805218" y="2930525"/>
                </a:lnTo>
                <a:lnTo>
                  <a:pt x="805218" y="2667279"/>
                </a:lnTo>
                <a:lnTo>
                  <a:pt x="1069403" y="2667279"/>
                </a:lnTo>
                <a:lnTo>
                  <a:pt x="1069403" y="2664104"/>
                </a:lnTo>
                <a:lnTo>
                  <a:pt x="805218" y="2664104"/>
                </a:lnTo>
                <a:lnTo>
                  <a:pt x="805218" y="2400871"/>
                </a:lnTo>
                <a:lnTo>
                  <a:pt x="1069403" y="2400871"/>
                </a:lnTo>
                <a:lnTo>
                  <a:pt x="1069403" y="2397696"/>
                </a:lnTo>
                <a:lnTo>
                  <a:pt x="805218" y="2397696"/>
                </a:lnTo>
                <a:lnTo>
                  <a:pt x="805218" y="2134463"/>
                </a:lnTo>
                <a:lnTo>
                  <a:pt x="1069403" y="2134463"/>
                </a:lnTo>
                <a:lnTo>
                  <a:pt x="1069403" y="2131288"/>
                </a:lnTo>
                <a:lnTo>
                  <a:pt x="805218" y="2131288"/>
                </a:lnTo>
                <a:lnTo>
                  <a:pt x="805218" y="1868043"/>
                </a:lnTo>
                <a:lnTo>
                  <a:pt x="1069403" y="1868043"/>
                </a:lnTo>
                <a:lnTo>
                  <a:pt x="1069403" y="1864868"/>
                </a:lnTo>
                <a:lnTo>
                  <a:pt x="805218" y="1864868"/>
                </a:lnTo>
                <a:lnTo>
                  <a:pt x="805218" y="1601635"/>
                </a:lnTo>
                <a:lnTo>
                  <a:pt x="1069403" y="1601635"/>
                </a:lnTo>
                <a:lnTo>
                  <a:pt x="1069403" y="1598460"/>
                </a:lnTo>
                <a:lnTo>
                  <a:pt x="805218" y="1598460"/>
                </a:lnTo>
                <a:lnTo>
                  <a:pt x="805218" y="1335227"/>
                </a:lnTo>
                <a:lnTo>
                  <a:pt x="1069403" y="1335227"/>
                </a:lnTo>
                <a:lnTo>
                  <a:pt x="1069403" y="1332052"/>
                </a:lnTo>
                <a:lnTo>
                  <a:pt x="805218" y="1332052"/>
                </a:lnTo>
                <a:lnTo>
                  <a:pt x="805218" y="1068819"/>
                </a:lnTo>
                <a:lnTo>
                  <a:pt x="1069403" y="1068819"/>
                </a:lnTo>
                <a:lnTo>
                  <a:pt x="1069403" y="1065644"/>
                </a:lnTo>
                <a:lnTo>
                  <a:pt x="805218" y="1065644"/>
                </a:lnTo>
                <a:lnTo>
                  <a:pt x="805218" y="802398"/>
                </a:lnTo>
                <a:lnTo>
                  <a:pt x="1069403" y="802398"/>
                </a:lnTo>
                <a:lnTo>
                  <a:pt x="1069403" y="799223"/>
                </a:lnTo>
                <a:lnTo>
                  <a:pt x="805218" y="799223"/>
                </a:lnTo>
                <a:lnTo>
                  <a:pt x="805218" y="535990"/>
                </a:lnTo>
                <a:lnTo>
                  <a:pt x="1069403" y="535990"/>
                </a:lnTo>
                <a:lnTo>
                  <a:pt x="1069403" y="532815"/>
                </a:lnTo>
                <a:lnTo>
                  <a:pt x="805218" y="532815"/>
                </a:lnTo>
                <a:lnTo>
                  <a:pt x="805218" y="269582"/>
                </a:lnTo>
                <a:lnTo>
                  <a:pt x="1069403" y="269582"/>
                </a:lnTo>
                <a:lnTo>
                  <a:pt x="1069403" y="266407"/>
                </a:lnTo>
                <a:lnTo>
                  <a:pt x="805218" y="266407"/>
                </a:lnTo>
                <a:lnTo>
                  <a:pt x="805218" y="3162"/>
                </a:lnTo>
                <a:lnTo>
                  <a:pt x="1069403" y="3162"/>
                </a:lnTo>
                <a:lnTo>
                  <a:pt x="1069403" y="0"/>
                </a:lnTo>
                <a:lnTo>
                  <a:pt x="805218" y="0"/>
                </a:lnTo>
                <a:lnTo>
                  <a:pt x="802043" y="0"/>
                </a:lnTo>
                <a:lnTo>
                  <a:pt x="802043" y="3162"/>
                </a:lnTo>
                <a:lnTo>
                  <a:pt x="802043" y="3196933"/>
                </a:lnTo>
                <a:lnTo>
                  <a:pt x="537870" y="3196933"/>
                </a:lnTo>
                <a:lnTo>
                  <a:pt x="537870" y="2933700"/>
                </a:lnTo>
                <a:lnTo>
                  <a:pt x="802043" y="2933700"/>
                </a:lnTo>
                <a:lnTo>
                  <a:pt x="802043" y="2930525"/>
                </a:lnTo>
                <a:lnTo>
                  <a:pt x="537870" y="2930525"/>
                </a:lnTo>
                <a:lnTo>
                  <a:pt x="537870" y="2667279"/>
                </a:lnTo>
                <a:lnTo>
                  <a:pt x="802043" y="2667279"/>
                </a:lnTo>
                <a:lnTo>
                  <a:pt x="802043" y="2664104"/>
                </a:lnTo>
                <a:lnTo>
                  <a:pt x="537870" y="2664104"/>
                </a:lnTo>
                <a:lnTo>
                  <a:pt x="537870" y="2400871"/>
                </a:lnTo>
                <a:lnTo>
                  <a:pt x="802043" y="2400871"/>
                </a:lnTo>
                <a:lnTo>
                  <a:pt x="802043" y="2397696"/>
                </a:lnTo>
                <a:lnTo>
                  <a:pt x="537870" y="2397696"/>
                </a:lnTo>
                <a:lnTo>
                  <a:pt x="537870" y="2134463"/>
                </a:lnTo>
                <a:lnTo>
                  <a:pt x="802043" y="2134463"/>
                </a:lnTo>
                <a:lnTo>
                  <a:pt x="802043" y="2131288"/>
                </a:lnTo>
                <a:lnTo>
                  <a:pt x="537870" y="2131288"/>
                </a:lnTo>
                <a:lnTo>
                  <a:pt x="537870" y="1868043"/>
                </a:lnTo>
                <a:lnTo>
                  <a:pt x="802043" y="1868043"/>
                </a:lnTo>
                <a:lnTo>
                  <a:pt x="802043" y="1864868"/>
                </a:lnTo>
                <a:lnTo>
                  <a:pt x="537870" y="1864868"/>
                </a:lnTo>
                <a:lnTo>
                  <a:pt x="537870" y="1601635"/>
                </a:lnTo>
                <a:lnTo>
                  <a:pt x="802043" y="1601635"/>
                </a:lnTo>
                <a:lnTo>
                  <a:pt x="802043" y="1598460"/>
                </a:lnTo>
                <a:lnTo>
                  <a:pt x="537870" y="1598460"/>
                </a:lnTo>
                <a:lnTo>
                  <a:pt x="537870" y="1335227"/>
                </a:lnTo>
                <a:lnTo>
                  <a:pt x="802043" y="1335227"/>
                </a:lnTo>
                <a:lnTo>
                  <a:pt x="802043" y="1332052"/>
                </a:lnTo>
                <a:lnTo>
                  <a:pt x="537870" y="1332052"/>
                </a:lnTo>
                <a:lnTo>
                  <a:pt x="537870" y="1068819"/>
                </a:lnTo>
                <a:lnTo>
                  <a:pt x="802043" y="1068819"/>
                </a:lnTo>
                <a:lnTo>
                  <a:pt x="802043" y="1065644"/>
                </a:lnTo>
                <a:lnTo>
                  <a:pt x="537870" y="1065644"/>
                </a:lnTo>
                <a:lnTo>
                  <a:pt x="537870" y="802398"/>
                </a:lnTo>
                <a:lnTo>
                  <a:pt x="802043" y="802398"/>
                </a:lnTo>
                <a:lnTo>
                  <a:pt x="802043" y="799223"/>
                </a:lnTo>
                <a:lnTo>
                  <a:pt x="537870" y="799223"/>
                </a:lnTo>
                <a:lnTo>
                  <a:pt x="537870" y="535990"/>
                </a:lnTo>
                <a:lnTo>
                  <a:pt x="802043" y="535990"/>
                </a:lnTo>
                <a:lnTo>
                  <a:pt x="802043" y="532815"/>
                </a:lnTo>
                <a:lnTo>
                  <a:pt x="537870" y="532815"/>
                </a:lnTo>
                <a:lnTo>
                  <a:pt x="537870" y="269582"/>
                </a:lnTo>
                <a:lnTo>
                  <a:pt x="802043" y="269582"/>
                </a:lnTo>
                <a:lnTo>
                  <a:pt x="802043" y="266407"/>
                </a:lnTo>
                <a:lnTo>
                  <a:pt x="537870" y="266407"/>
                </a:lnTo>
                <a:lnTo>
                  <a:pt x="537870" y="3162"/>
                </a:lnTo>
                <a:lnTo>
                  <a:pt x="802043" y="3162"/>
                </a:lnTo>
                <a:lnTo>
                  <a:pt x="802043" y="0"/>
                </a:lnTo>
                <a:lnTo>
                  <a:pt x="537870" y="0"/>
                </a:lnTo>
                <a:lnTo>
                  <a:pt x="534695" y="0"/>
                </a:lnTo>
                <a:lnTo>
                  <a:pt x="534695" y="3162"/>
                </a:lnTo>
                <a:lnTo>
                  <a:pt x="534695" y="3196933"/>
                </a:lnTo>
                <a:lnTo>
                  <a:pt x="270522" y="3196933"/>
                </a:lnTo>
                <a:lnTo>
                  <a:pt x="270522" y="2933700"/>
                </a:lnTo>
                <a:lnTo>
                  <a:pt x="534695" y="2933700"/>
                </a:lnTo>
                <a:lnTo>
                  <a:pt x="534695" y="2930525"/>
                </a:lnTo>
                <a:lnTo>
                  <a:pt x="270522" y="2930525"/>
                </a:lnTo>
                <a:lnTo>
                  <a:pt x="270522" y="2667279"/>
                </a:lnTo>
                <a:lnTo>
                  <a:pt x="534695" y="2667279"/>
                </a:lnTo>
                <a:lnTo>
                  <a:pt x="534695" y="2664104"/>
                </a:lnTo>
                <a:lnTo>
                  <a:pt x="270522" y="2664104"/>
                </a:lnTo>
                <a:lnTo>
                  <a:pt x="270522" y="2400871"/>
                </a:lnTo>
                <a:lnTo>
                  <a:pt x="534695" y="2400871"/>
                </a:lnTo>
                <a:lnTo>
                  <a:pt x="534695" y="2397696"/>
                </a:lnTo>
                <a:lnTo>
                  <a:pt x="270522" y="2397696"/>
                </a:lnTo>
                <a:lnTo>
                  <a:pt x="270522" y="2134463"/>
                </a:lnTo>
                <a:lnTo>
                  <a:pt x="534695" y="2134463"/>
                </a:lnTo>
                <a:lnTo>
                  <a:pt x="534695" y="2131288"/>
                </a:lnTo>
                <a:lnTo>
                  <a:pt x="270522" y="2131288"/>
                </a:lnTo>
                <a:lnTo>
                  <a:pt x="270522" y="1868043"/>
                </a:lnTo>
                <a:lnTo>
                  <a:pt x="534695" y="1868043"/>
                </a:lnTo>
                <a:lnTo>
                  <a:pt x="534695" y="1864868"/>
                </a:lnTo>
                <a:lnTo>
                  <a:pt x="270522" y="1864868"/>
                </a:lnTo>
                <a:lnTo>
                  <a:pt x="270522" y="1601635"/>
                </a:lnTo>
                <a:lnTo>
                  <a:pt x="534695" y="1601635"/>
                </a:lnTo>
                <a:lnTo>
                  <a:pt x="534695" y="1598460"/>
                </a:lnTo>
                <a:lnTo>
                  <a:pt x="270522" y="1598460"/>
                </a:lnTo>
                <a:lnTo>
                  <a:pt x="270522" y="1335227"/>
                </a:lnTo>
                <a:lnTo>
                  <a:pt x="534695" y="1335227"/>
                </a:lnTo>
                <a:lnTo>
                  <a:pt x="534695" y="1332052"/>
                </a:lnTo>
                <a:lnTo>
                  <a:pt x="270522" y="1332052"/>
                </a:lnTo>
                <a:lnTo>
                  <a:pt x="270522" y="1068819"/>
                </a:lnTo>
                <a:lnTo>
                  <a:pt x="534695" y="1068819"/>
                </a:lnTo>
                <a:lnTo>
                  <a:pt x="534695" y="1065644"/>
                </a:lnTo>
                <a:lnTo>
                  <a:pt x="270522" y="1065644"/>
                </a:lnTo>
                <a:lnTo>
                  <a:pt x="270522" y="802398"/>
                </a:lnTo>
                <a:lnTo>
                  <a:pt x="534695" y="802398"/>
                </a:lnTo>
                <a:lnTo>
                  <a:pt x="534695" y="799223"/>
                </a:lnTo>
                <a:lnTo>
                  <a:pt x="270522" y="799223"/>
                </a:lnTo>
                <a:lnTo>
                  <a:pt x="270522" y="535990"/>
                </a:lnTo>
                <a:lnTo>
                  <a:pt x="534695" y="535990"/>
                </a:lnTo>
                <a:lnTo>
                  <a:pt x="534695" y="532815"/>
                </a:lnTo>
                <a:lnTo>
                  <a:pt x="270522" y="532815"/>
                </a:lnTo>
                <a:lnTo>
                  <a:pt x="270522" y="269582"/>
                </a:lnTo>
                <a:lnTo>
                  <a:pt x="534695" y="269582"/>
                </a:lnTo>
                <a:lnTo>
                  <a:pt x="534695" y="266407"/>
                </a:lnTo>
                <a:lnTo>
                  <a:pt x="270522" y="266407"/>
                </a:lnTo>
                <a:lnTo>
                  <a:pt x="270522" y="3162"/>
                </a:lnTo>
                <a:lnTo>
                  <a:pt x="534695" y="3162"/>
                </a:lnTo>
                <a:lnTo>
                  <a:pt x="534695" y="0"/>
                </a:lnTo>
                <a:lnTo>
                  <a:pt x="270522" y="0"/>
                </a:lnTo>
                <a:lnTo>
                  <a:pt x="267347" y="0"/>
                </a:lnTo>
                <a:lnTo>
                  <a:pt x="267347" y="3162"/>
                </a:lnTo>
                <a:lnTo>
                  <a:pt x="267347" y="3196933"/>
                </a:lnTo>
                <a:lnTo>
                  <a:pt x="3175" y="3196933"/>
                </a:lnTo>
                <a:lnTo>
                  <a:pt x="3175" y="2933700"/>
                </a:lnTo>
                <a:lnTo>
                  <a:pt x="267347" y="2933700"/>
                </a:lnTo>
                <a:lnTo>
                  <a:pt x="267347" y="2930525"/>
                </a:lnTo>
                <a:lnTo>
                  <a:pt x="3175" y="2930525"/>
                </a:lnTo>
                <a:lnTo>
                  <a:pt x="3175" y="2667279"/>
                </a:lnTo>
                <a:lnTo>
                  <a:pt x="267347" y="2667279"/>
                </a:lnTo>
                <a:lnTo>
                  <a:pt x="267347" y="2664104"/>
                </a:lnTo>
                <a:lnTo>
                  <a:pt x="3175" y="2664104"/>
                </a:lnTo>
                <a:lnTo>
                  <a:pt x="3175" y="2400871"/>
                </a:lnTo>
                <a:lnTo>
                  <a:pt x="267347" y="2400871"/>
                </a:lnTo>
                <a:lnTo>
                  <a:pt x="267347" y="2397696"/>
                </a:lnTo>
                <a:lnTo>
                  <a:pt x="3175" y="2397696"/>
                </a:lnTo>
                <a:lnTo>
                  <a:pt x="3175" y="2134463"/>
                </a:lnTo>
                <a:lnTo>
                  <a:pt x="267347" y="2134463"/>
                </a:lnTo>
                <a:lnTo>
                  <a:pt x="267347" y="2131288"/>
                </a:lnTo>
                <a:lnTo>
                  <a:pt x="3175" y="2131288"/>
                </a:lnTo>
                <a:lnTo>
                  <a:pt x="3175" y="1868043"/>
                </a:lnTo>
                <a:lnTo>
                  <a:pt x="267347" y="1868043"/>
                </a:lnTo>
                <a:lnTo>
                  <a:pt x="267347" y="1864868"/>
                </a:lnTo>
                <a:lnTo>
                  <a:pt x="3175" y="1864868"/>
                </a:lnTo>
                <a:lnTo>
                  <a:pt x="3175" y="1601635"/>
                </a:lnTo>
                <a:lnTo>
                  <a:pt x="267347" y="1601635"/>
                </a:lnTo>
                <a:lnTo>
                  <a:pt x="267347" y="1598460"/>
                </a:lnTo>
                <a:lnTo>
                  <a:pt x="3175" y="1598460"/>
                </a:lnTo>
                <a:lnTo>
                  <a:pt x="3175" y="1335227"/>
                </a:lnTo>
                <a:lnTo>
                  <a:pt x="267347" y="1335227"/>
                </a:lnTo>
                <a:lnTo>
                  <a:pt x="267347" y="1332052"/>
                </a:lnTo>
                <a:lnTo>
                  <a:pt x="3175" y="1332052"/>
                </a:lnTo>
                <a:lnTo>
                  <a:pt x="3175" y="1068819"/>
                </a:lnTo>
                <a:lnTo>
                  <a:pt x="267347" y="1068819"/>
                </a:lnTo>
                <a:lnTo>
                  <a:pt x="267347" y="1065644"/>
                </a:lnTo>
                <a:lnTo>
                  <a:pt x="3175" y="1065644"/>
                </a:lnTo>
                <a:lnTo>
                  <a:pt x="3175" y="802398"/>
                </a:lnTo>
                <a:lnTo>
                  <a:pt x="267347" y="802398"/>
                </a:lnTo>
                <a:lnTo>
                  <a:pt x="267347" y="799223"/>
                </a:lnTo>
                <a:lnTo>
                  <a:pt x="3175" y="799223"/>
                </a:lnTo>
                <a:lnTo>
                  <a:pt x="3175" y="535990"/>
                </a:lnTo>
                <a:lnTo>
                  <a:pt x="267347" y="535990"/>
                </a:lnTo>
                <a:lnTo>
                  <a:pt x="267347" y="532815"/>
                </a:lnTo>
                <a:lnTo>
                  <a:pt x="3175" y="532815"/>
                </a:lnTo>
                <a:lnTo>
                  <a:pt x="3175" y="269582"/>
                </a:lnTo>
                <a:lnTo>
                  <a:pt x="267347" y="269582"/>
                </a:lnTo>
                <a:lnTo>
                  <a:pt x="267347" y="266407"/>
                </a:lnTo>
                <a:lnTo>
                  <a:pt x="3175" y="266407"/>
                </a:lnTo>
                <a:lnTo>
                  <a:pt x="3175" y="3162"/>
                </a:lnTo>
                <a:lnTo>
                  <a:pt x="267347" y="3162"/>
                </a:lnTo>
                <a:lnTo>
                  <a:pt x="267347" y="0"/>
                </a:lnTo>
                <a:lnTo>
                  <a:pt x="3175" y="0"/>
                </a:lnTo>
                <a:lnTo>
                  <a:pt x="0" y="0"/>
                </a:lnTo>
                <a:lnTo>
                  <a:pt x="0" y="3162"/>
                </a:lnTo>
                <a:lnTo>
                  <a:pt x="0" y="3200108"/>
                </a:lnTo>
                <a:lnTo>
                  <a:pt x="3175" y="3200108"/>
                </a:lnTo>
                <a:lnTo>
                  <a:pt x="3211385" y="3200108"/>
                </a:lnTo>
                <a:lnTo>
                  <a:pt x="3211385" y="3196933"/>
                </a:lnTo>
                <a:lnTo>
                  <a:pt x="3211385" y="3162"/>
                </a:lnTo>
                <a:lnTo>
                  <a:pt x="3211385" y="0"/>
                </a:lnTo>
                <a:close/>
              </a:path>
            </a:pathLst>
          </a:custGeom>
          <a:solidFill>
            <a:srgbClr val="C6C6C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8370" y="2665497"/>
            <a:ext cx="3510967" cy="198119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415690" y="2744557"/>
            <a:ext cx="3216910" cy="0"/>
          </a:xfrm>
          <a:custGeom>
            <a:avLst/>
            <a:gdLst/>
            <a:ahLst/>
            <a:cxnLst/>
            <a:rect l="l" t="t" r="r" b="b"/>
            <a:pathLst>
              <a:path w="3216910">
                <a:moveTo>
                  <a:pt x="0" y="0"/>
                </a:moveTo>
                <a:lnTo>
                  <a:pt x="12700" y="0"/>
                </a:lnTo>
                <a:lnTo>
                  <a:pt x="3203627" y="0"/>
                </a:lnTo>
                <a:lnTo>
                  <a:pt x="3216327" y="0"/>
                </a:lnTo>
              </a:path>
            </a:pathLst>
          </a:custGeom>
          <a:ln w="25400">
            <a:solidFill>
              <a:srgbClr val="428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06463" y="2683598"/>
            <a:ext cx="3435350" cy="121920"/>
          </a:xfrm>
          <a:custGeom>
            <a:avLst/>
            <a:gdLst/>
            <a:ahLst/>
            <a:cxnLst/>
            <a:rect l="l" t="t" r="r" b="b"/>
            <a:pathLst>
              <a:path w="3435350" h="121919">
                <a:moveTo>
                  <a:pt x="121920" y="0"/>
                </a:moveTo>
                <a:lnTo>
                  <a:pt x="0" y="60960"/>
                </a:lnTo>
                <a:lnTo>
                  <a:pt x="121920" y="121920"/>
                </a:lnTo>
                <a:lnTo>
                  <a:pt x="121920" y="0"/>
                </a:lnTo>
                <a:close/>
              </a:path>
              <a:path w="3435350" h="121919">
                <a:moveTo>
                  <a:pt x="3434765" y="60960"/>
                </a:moveTo>
                <a:lnTo>
                  <a:pt x="3312845" y="0"/>
                </a:lnTo>
                <a:lnTo>
                  <a:pt x="3312845" y="121920"/>
                </a:lnTo>
                <a:lnTo>
                  <a:pt x="3434765" y="6096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24794" y="1009475"/>
            <a:ext cx="198120" cy="3510165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2023854" y="1136795"/>
            <a:ext cx="0" cy="3215640"/>
          </a:xfrm>
          <a:custGeom>
            <a:avLst/>
            <a:gdLst/>
            <a:ahLst/>
            <a:cxnLst/>
            <a:rect l="l" t="t" r="r" b="b"/>
            <a:pathLst>
              <a:path h="3215640">
                <a:moveTo>
                  <a:pt x="0" y="0"/>
                </a:moveTo>
                <a:lnTo>
                  <a:pt x="0" y="3215525"/>
                </a:lnTo>
              </a:path>
            </a:pathLst>
          </a:custGeom>
          <a:ln w="25400">
            <a:solidFill>
              <a:srgbClr val="428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962886" y="1027582"/>
            <a:ext cx="121920" cy="3434079"/>
          </a:xfrm>
          <a:custGeom>
            <a:avLst/>
            <a:gdLst/>
            <a:ahLst/>
            <a:cxnLst/>
            <a:rect l="l" t="t" r="r" b="b"/>
            <a:pathLst>
              <a:path w="121919" h="3434079">
                <a:moveTo>
                  <a:pt x="121920" y="3312045"/>
                </a:moveTo>
                <a:lnTo>
                  <a:pt x="0" y="3312045"/>
                </a:lnTo>
                <a:lnTo>
                  <a:pt x="60960" y="3433965"/>
                </a:lnTo>
                <a:lnTo>
                  <a:pt x="121920" y="3312045"/>
                </a:lnTo>
                <a:close/>
              </a:path>
              <a:path w="121919" h="3434079">
                <a:moveTo>
                  <a:pt x="121920" y="121920"/>
                </a:moveTo>
                <a:lnTo>
                  <a:pt x="60960" y="0"/>
                </a:lnTo>
                <a:lnTo>
                  <a:pt x="0" y="121920"/>
                </a:lnTo>
                <a:lnTo>
                  <a:pt x="121920" y="12192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bg object 2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37720" y="816375"/>
            <a:ext cx="261681" cy="272344"/>
          </a:xfrm>
          <a:prstGeom prst="rect">
            <a:avLst/>
          </a:prstGeom>
        </p:spPr>
      </p:pic>
      <p:sp>
        <p:nvSpPr>
          <p:cNvPr id="27" name="bg object 27"/>
          <p:cNvSpPr/>
          <p:nvPr/>
        </p:nvSpPr>
        <p:spPr>
          <a:xfrm>
            <a:off x="1880582" y="836155"/>
            <a:ext cx="176530" cy="186690"/>
          </a:xfrm>
          <a:custGeom>
            <a:avLst/>
            <a:gdLst/>
            <a:ahLst/>
            <a:cxnLst/>
            <a:rect l="l" t="t" r="r" b="b"/>
            <a:pathLst>
              <a:path w="176530" h="186690">
                <a:moveTo>
                  <a:pt x="158953" y="0"/>
                </a:moveTo>
                <a:lnTo>
                  <a:pt x="153202" y="246"/>
                </a:lnTo>
                <a:lnTo>
                  <a:pt x="148612" y="2288"/>
                </a:lnTo>
                <a:lnTo>
                  <a:pt x="148884" y="4311"/>
                </a:lnTo>
                <a:lnTo>
                  <a:pt x="150722" y="22317"/>
                </a:lnTo>
                <a:lnTo>
                  <a:pt x="150685" y="34449"/>
                </a:lnTo>
                <a:lnTo>
                  <a:pt x="149079" y="42166"/>
                </a:lnTo>
                <a:lnTo>
                  <a:pt x="146212" y="46922"/>
                </a:lnTo>
                <a:lnTo>
                  <a:pt x="123834" y="76019"/>
                </a:lnTo>
                <a:lnTo>
                  <a:pt x="106717" y="99613"/>
                </a:lnTo>
                <a:lnTo>
                  <a:pt x="80721" y="120984"/>
                </a:lnTo>
                <a:lnTo>
                  <a:pt x="31706" y="143414"/>
                </a:lnTo>
                <a:lnTo>
                  <a:pt x="20183" y="148412"/>
                </a:lnTo>
                <a:lnTo>
                  <a:pt x="11095" y="154355"/>
                </a:lnTo>
                <a:lnTo>
                  <a:pt x="4386" y="161411"/>
                </a:lnTo>
                <a:lnTo>
                  <a:pt x="0" y="169749"/>
                </a:lnTo>
                <a:lnTo>
                  <a:pt x="2204" y="176670"/>
                </a:lnTo>
                <a:lnTo>
                  <a:pt x="4847" y="180566"/>
                </a:lnTo>
                <a:lnTo>
                  <a:pt x="11502" y="183214"/>
                </a:lnTo>
                <a:lnTo>
                  <a:pt x="30508" y="186557"/>
                </a:lnTo>
                <a:lnTo>
                  <a:pt x="60427" y="183693"/>
                </a:lnTo>
                <a:lnTo>
                  <a:pt x="99820" y="167720"/>
                </a:lnTo>
                <a:lnTo>
                  <a:pt x="139806" y="139364"/>
                </a:lnTo>
                <a:lnTo>
                  <a:pt x="166304" y="107306"/>
                </a:lnTo>
                <a:lnTo>
                  <a:pt x="175956" y="73231"/>
                </a:lnTo>
                <a:lnTo>
                  <a:pt x="165408" y="38821"/>
                </a:lnTo>
                <a:lnTo>
                  <a:pt x="163509" y="23844"/>
                </a:lnTo>
                <a:lnTo>
                  <a:pt x="162012" y="11692"/>
                </a:lnTo>
                <a:lnTo>
                  <a:pt x="160928" y="2268"/>
                </a:lnTo>
                <a:lnTo>
                  <a:pt x="160752" y="582"/>
                </a:lnTo>
                <a:lnTo>
                  <a:pt x="158953" y="0"/>
                </a:lnTo>
                <a:close/>
              </a:path>
            </a:pathLst>
          </a:custGeom>
          <a:solidFill>
            <a:srgbClr val="BECC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880582" y="836156"/>
            <a:ext cx="176530" cy="186690"/>
          </a:xfrm>
          <a:custGeom>
            <a:avLst/>
            <a:gdLst/>
            <a:ahLst/>
            <a:cxnLst/>
            <a:rect l="l" t="t" r="r" b="b"/>
            <a:pathLst>
              <a:path w="176530" h="186690">
                <a:moveTo>
                  <a:pt x="156795" y="9"/>
                </a:moveTo>
                <a:lnTo>
                  <a:pt x="153202" y="163"/>
                </a:lnTo>
                <a:lnTo>
                  <a:pt x="148612" y="2205"/>
                </a:lnTo>
                <a:lnTo>
                  <a:pt x="148883" y="4228"/>
                </a:lnTo>
                <a:lnTo>
                  <a:pt x="150722" y="22233"/>
                </a:lnTo>
                <a:lnTo>
                  <a:pt x="150684" y="34366"/>
                </a:lnTo>
                <a:lnTo>
                  <a:pt x="149079" y="42082"/>
                </a:lnTo>
                <a:lnTo>
                  <a:pt x="146212" y="46839"/>
                </a:lnTo>
                <a:lnTo>
                  <a:pt x="123833" y="75936"/>
                </a:lnTo>
                <a:lnTo>
                  <a:pt x="106716" y="99530"/>
                </a:lnTo>
                <a:lnTo>
                  <a:pt x="80720" y="120901"/>
                </a:lnTo>
                <a:lnTo>
                  <a:pt x="31706" y="143331"/>
                </a:lnTo>
                <a:lnTo>
                  <a:pt x="20183" y="148328"/>
                </a:lnTo>
                <a:lnTo>
                  <a:pt x="11095" y="154272"/>
                </a:lnTo>
                <a:lnTo>
                  <a:pt x="4386" y="161328"/>
                </a:lnTo>
                <a:lnTo>
                  <a:pt x="0" y="169665"/>
                </a:lnTo>
                <a:lnTo>
                  <a:pt x="2203" y="176587"/>
                </a:lnTo>
                <a:lnTo>
                  <a:pt x="4846" y="180483"/>
                </a:lnTo>
                <a:lnTo>
                  <a:pt x="11501" y="183131"/>
                </a:lnTo>
                <a:lnTo>
                  <a:pt x="30507" y="186474"/>
                </a:lnTo>
                <a:lnTo>
                  <a:pt x="60426" y="183610"/>
                </a:lnTo>
                <a:lnTo>
                  <a:pt x="99820" y="167636"/>
                </a:lnTo>
                <a:lnTo>
                  <a:pt x="139805" y="139280"/>
                </a:lnTo>
                <a:lnTo>
                  <a:pt x="166303" y="107223"/>
                </a:lnTo>
                <a:lnTo>
                  <a:pt x="175956" y="73147"/>
                </a:lnTo>
                <a:lnTo>
                  <a:pt x="165408" y="38737"/>
                </a:lnTo>
                <a:lnTo>
                  <a:pt x="164836" y="34263"/>
                </a:lnTo>
                <a:lnTo>
                  <a:pt x="163509" y="23761"/>
                </a:lnTo>
                <a:lnTo>
                  <a:pt x="162011" y="11608"/>
                </a:lnTo>
                <a:lnTo>
                  <a:pt x="160927" y="2184"/>
                </a:lnTo>
                <a:lnTo>
                  <a:pt x="160752" y="499"/>
                </a:lnTo>
                <a:lnTo>
                  <a:pt x="158952" y="-82"/>
                </a:lnTo>
                <a:lnTo>
                  <a:pt x="156795" y="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bg object 2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626938" y="2747400"/>
            <a:ext cx="249725" cy="272344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665038" y="2762514"/>
            <a:ext cx="172772" cy="19561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95350" y="1174750"/>
            <a:ext cx="2740025" cy="32315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-1587" y="0"/>
            <a:ext cx="9147175" cy="5146675"/>
          </a:xfrm>
          <a:custGeom>
            <a:avLst/>
            <a:gdLst/>
            <a:ahLst/>
            <a:cxnLst/>
            <a:rect l="l" t="t" r="r" b="b"/>
            <a:pathLst>
              <a:path w="9147175" h="5146675">
                <a:moveTo>
                  <a:pt x="0" y="5146675"/>
                </a:moveTo>
                <a:lnTo>
                  <a:pt x="9147175" y="5146675"/>
                </a:lnTo>
                <a:lnTo>
                  <a:pt x="9147175" y="0"/>
                </a:lnTo>
                <a:lnTo>
                  <a:pt x="0" y="0"/>
                </a:lnTo>
                <a:lnTo>
                  <a:pt x="0" y="51466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565581"/>
            <a:ext cx="9144000" cy="57791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1700" y="4694799"/>
            <a:ext cx="1471902" cy="3304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1225" y="150229"/>
            <a:ext cx="7945755" cy="9029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2012" y="1243012"/>
            <a:ext cx="3713479" cy="3200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65.xml"/><Relationship Id="rId21" Type="http://schemas.openxmlformats.org/officeDocument/2006/relationships/image" Target="../media/image662.png"/><Relationship Id="rId42" Type="http://schemas.openxmlformats.org/officeDocument/2006/relationships/customXml" Target="../ink/ink673.xml"/><Relationship Id="rId47" Type="http://schemas.openxmlformats.org/officeDocument/2006/relationships/image" Target="../media/image675.png"/><Relationship Id="rId63" Type="http://schemas.openxmlformats.org/officeDocument/2006/relationships/image" Target="../media/image683.png"/><Relationship Id="rId68" Type="http://schemas.openxmlformats.org/officeDocument/2006/relationships/customXml" Target="../ink/ink686.xml"/><Relationship Id="rId84" Type="http://schemas.openxmlformats.org/officeDocument/2006/relationships/customXml" Target="../ink/ink694.xml"/><Relationship Id="rId89" Type="http://schemas.openxmlformats.org/officeDocument/2006/relationships/image" Target="../media/image695.png"/><Relationship Id="rId112" Type="http://schemas.openxmlformats.org/officeDocument/2006/relationships/customXml" Target="../ink/ink708.xml"/><Relationship Id="rId16" Type="http://schemas.openxmlformats.org/officeDocument/2006/relationships/customXml" Target="../ink/ink660.xml"/><Relationship Id="rId107" Type="http://schemas.openxmlformats.org/officeDocument/2006/relationships/image" Target="../media/image704.png"/><Relationship Id="rId11" Type="http://schemas.openxmlformats.org/officeDocument/2006/relationships/image" Target="../media/image657.png"/><Relationship Id="rId32" Type="http://schemas.openxmlformats.org/officeDocument/2006/relationships/customXml" Target="../ink/ink668.xml"/><Relationship Id="rId37" Type="http://schemas.openxmlformats.org/officeDocument/2006/relationships/image" Target="../media/image670.png"/><Relationship Id="rId53" Type="http://schemas.openxmlformats.org/officeDocument/2006/relationships/image" Target="../media/image678.png"/><Relationship Id="rId58" Type="http://schemas.openxmlformats.org/officeDocument/2006/relationships/customXml" Target="../ink/ink681.xml"/><Relationship Id="rId74" Type="http://schemas.openxmlformats.org/officeDocument/2006/relationships/customXml" Target="../ink/ink689.xml"/><Relationship Id="rId79" Type="http://schemas.openxmlformats.org/officeDocument/2006/relationships/image" Target="../media/image690.png"/><Relationship Id="rId102" Type="http://schemas.openxmlformats.org/officeDocument/2006/relationships/customXml" Target="../ink/ink703.xml"/><Relationship Id="rId5" Type="http://schemas.openxmlformats.org/officeDocument/2006/relationships/image" Target="../media/image654.png"/><Relationship Id="rId90" Type="http://schemas.openxmlformats.org/officeDocument/2006/relationships/customXml" Target="../ink/ink697.xml"/><Relationship Id="rId95" Type="http://schemas.openxmlformats.org/officeDocument/2006/relationships/image" Target="../media/image698.png"/><Relationship Id="rId22" Type="http://schemas.openxmlformats.org/officeDocument/2006/relationships/customXml" Target="../ink/ink663.xml"/><Relationship Id="rId27" Type="http://schemas.openxmlformats.org/officeDocument/2006/relationships/image" Target="../media/image665.png"/><Relationship Id="rId43" Type="http://schemas.openxmlformats.org/officeDocument/2006/relationships/image" Target="../media/image673.png"/><Relationship Id="rId48" Type="http://schemas.openxmlformats.org/officeDocument/2006/relationships/customXml" Target="../ink/ink676.xml"/><Relationship Id="rId64" Type="http://schemas.openxmlformats.org/officeDocument/2006/relationships/customXml" Target="../ink/ink684.xml"/><Relationship Id="rId69" Type="http://schemas.openxmlformats.org/officeDocument/2006/relationships/image" Target="../media/image686.png"/><Relationship Id="rId113" Type="http://schemas.openxmlformats.org/officeDocument/2006/relationships/image" Target="../media/image707.png"/><Relationship Id="rId80" Type="http://schemas.openxmlformats.org/officeDocument/2006/relationships/customXml" Target="../ink/ink692.xml"/><Relationship Id="rId85" Type="http://schemas.openxmlformats.org/officeDocument/2006/relationships/image" Target="../media/image693.png"/><Relationship Id="rId12" Type="http://schemas.openxmlformats.org/officeDocument/2006/relationships/customXml" Target="../ink/ink658.xml"/><Relationship Id="rId17" Type="http://schemas.openxmlformats.org/officeDocument/2006/relationships/image" Target="../media/image660.png"/><Relationship Id="rId33" Type="http://schemas.openxmlformats.org/officeDocument/2006/relationships/image" Target="../media/image668.png"/><Relationship Id="rId38" Type="http://schemas.openxmlformats.org/officeDocument/2006/relationships/customXml" Target="../ink/ink671.xml"/><Relationship Id="rId59" Type="http://schemas.openxmlformats.org/officeDocument/2006/relationships/image" Target="../media/image681.png"/><Relationship Id="rId103" Type="http://schemas.openxmlformats.org/officeDocument/2006/relationships/image" Target="../media/image702.png"/><Relationship Id="rId108" Type="http://schemas.openxmlformats.org/officeDocument/2006/relationships/customXml" Target="../ink/ink706.xml"/><Relationship Id="rId54" Type="http://schemas.openxmlformats.org/officeDocument/2006/relationships/customXml" Target="../ink/ink679.xml"/><Relationship Id="rId70" Type="http://schemas.openxmlformats.org/officeDocument/2006/relationships/customXml" Target="../ink/ink687.xml"/><Relationship Id="rId75" Type="http://schemas.openxmlformats.org/officeDocument/2006/relationships/image" Target="../media/image689.png"/><Relationship Id="rId91" Type="http://schemas.openxmlformats.org/officeDocument/2006/relationships/image" Target="../media/image696.png"/><Relationship Id="rId96" Type="http://schemas.openxmlformats.org/officeDocument/2006/relationships/customXml" Target="../ink/ink70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55.xml"/><Relationship Id="rId15" Type="http://schemas.openxmlformats.org/officeDocument/2006/relationships/image" Target="../media/image659.png"/><Relationship Id="rId23" Type="http://schemas.openxmlformats.org/officeDocument/2006/relationships/image" Target="../media/image663.png"/><Relationship Id="rId28" Type="http://schemas.openxmlformats.org/officeDocument/2006/relationships/customXml" Target="../ink/ink666.xml"/><Relationship Id="rId36" Type="http://schemas.openxmlformats.org/officeDocument/2006/relationships/customXml" Target="../ink/ink670.xml"/><Relationship Id="rId49" Type="http://schemas.openxmlformats.org/officeDocument/2006/relationships/image" Target="../media/image676.png"/><Relationship Id="rId57" Type="http://schemas.openxmlformats.org/officeDocument/2006/relationships/image" Target="../media/image680.png"/><Relationship Id="rId106" Type="http://schemas.openxmlformats.org/officeDocument/2006/relationships/customXml" Target="../ink/ink705.xml"/><Relationship Id="rId10" Type="http://schemas.openxmlformats.org/officeDocument/2006/relationships/customXml" Target="../ink/ink657.xml"/><Relationship Id="rId31" Type="http://schemas.openxmlformats.org/officeDocument/2006/relationships/image" Target="../media/image667.png"/><Relationship Id="rId44" Type="http://schemas.openxmlformats.org/officeDocument/2006/relationships/customXml" Target="../ink/ink674.xml"/><Relationship Id="rId52" Type="http://schemas.openxmlformats.org/officeDocument/2006/relationships/customXml" Target="../ink/ink678.xml"/><Relationship Id="rId60" Type="http://schemas.openxmlformats.org/officeDocument/2006/relationships/customXml" Target="../ink/ink682.xml"/><Relationship Id="rId65" Type="http://schemas.openxmlformats.org/officeDocument/2006/relationships/image" Target="../media/image684.png"/><Relationship Id="rId73" Type="http://schemas.openxmlformats.org/officeDocument/2006/relationships/image" Target="../media/image688.png"/><Relationship Id="rId78" Type="http://schemas.openxmlformats.org/officeDocument/2006/relationships/customXml" Target="../ink/ink691.xml"/><Relationship Id="rId81" Type="http://schemas.openxmlformats.org/officeDocument/2006/relationships/image" Target="../media/image691.png"/><Relationship Id="rId86" Type="http://schemas.openxmlformats.org/officeDocument/2006/relationships/customXml" Target="../ink/ink695.xml"/><Relationship Id="rId94" Type="http://schemas.openxmlformats.org/officeDocument/2006/relationships/customXml" Target="../ink/ink699.xml"/><Relationship Id="rId99" Type="http://schemas.openxmlformats.org/officeDocument/2006/relationships/image" Target="../media/image700.png"/><Relationship Id="rId101" Type="http://schemas.openxmlformats.org/officeDocument/2006/relationships/image" Target="../media/image701.png"/><Relationship Id="rId4" Type="http://schemas.openxmlformats.org/officeDocument/2006/relationships/customXml" Target="../ink/ink654.xml"/><Relationship Id="rId9" Type="http://schemas.openxmlformats.org/officeDocument/2006/relationships/image" Target="../media/image656.png"/><Relationship Id="rId13" Type="http://schemas.openxmlformats.org/officeDocument/2006/relationships/image" Target="../media/image658.png"/><Relationship Id="rId18" Type="http://schemas.openxmlformats.org/officeDocument/2006/relationships/customXml" Target="../ink/ink661.xml"/><Relationship Id="rId39" Type="http://schemas.openxmlformats.org/officeDocument/2006/relationships/image" Target="../media/image671.png"/><Relationship Id="rId109" Type="http://schemas.openxmlformats.org/officeDocument/2006/relationships/image" Target="../media/image705.png"/><Relationship Id="rId34" Type="http://schemas.openxmlformats.org/officeDocument/2006/relationships/customXml" Target="../ink/ink669.xml"/><Relationship Id="rId50" Type="http://schemas.openxmlformats.org/officeDocument/2006/relationships/customXml" Target="../ink/ink677.xml"/><Relationship Id="rId55" Type="http://schemas.openxmlformats.org/officeDocument/2006/relationships/image" Target="../media/image679.png"/><Relationship Id="rId76" Type="http://schemas.openxmlformats.org/officeDocument/2006/relationships/customXml" Target="../ink/ink690.xml"/><Relationship Id="rId97" Type="http://schemas.openxmlformats.org/officeDocument/2006/relationships/image" Target="../media/image699.png"/><Relationship Id="rId104" Type="http://schemas.openxmlformats.org/officeDocument/2006/relationships/customXml" Target="../ink/ink704.xml"/><Relationship Id="rId7" Type="http://schemas.openxmlformats.org/officeDocument/2006/relationships/image" Target="../media/image655.png"/><Relationship Id="rId71" Type="http://schemas.openxmlformats.org/officeDocument/2006/relationships/image" Target="../media/image687.png"/><Relationship Id="rId92" Type="http://schemas.openxmlformats.org/officeDocument/2006/relationships/customXml" Target="../ink/ink698.xml"/><Relationship Id="rId2" Type="http://schemas.openxmlformats.org/officeDocument/2006/relationships/customXml" Target="../ink/ink653.xml"/><Relationship Id="rId29" Type="http://schemas.openxmlformats.org/officeDocument/2006/relationships/image" Target="../media/image666.png"/><Relationship Id="rId24" Type="http://schemas.openxmlformats.org/officeDocument/2006/relationships/customXml" Target="../ink/ink664.xml"/><Relationship Id="rId40" Type="http://schemas.openxmlformats.org/officeDocument/2006/relationships/customXml" Target="../ink/ink672.xml"/><Relationship Id="rId45" Type="http://schemas.openxmlformats.org/officeDocument/2006/relationships/image" Target="../media/image674.png"/><Relationship Id="rId66" Type="http://schemas.openxmlformats.org/officeDocument/2006/relationships/customXml" Target="../ink/ink685.xml"/><Relationship Id="rId87" Type="http://schemas.openxmlformats.org/officeDocument/2006/relationships/image" Target="../media/image694.png"/><Relationship Id="rId110" Type="http://schemas.openxmlformats.org/officeDocument/2006/relationships/customXml" Target="../ink/ink707.xml"/><Relationship Id="rId61" Type="http://schemas.openxmlformats.org/officeDocument/2006/relationships/image" Target="../media/image682.png"/><Relationship Id="rId82" Type="http://schemas.openxmlformats.org/officeDocument/2006/relationships/customXml" Target="../ink/ink693.xml"/><Relationship Id="rId19" Type="http://schemas.openxmlformats.org/officeDocument/2006/relationships/image" Target="../media/image661.png"/><Relationship Id="rId14" Type="http://schemas.openxmlformats.org/officeDocument/2006/relationships/customXml" Target="../ink/ink659.xml"/><Relationship Id="rId30" Type="http://schemas.openxmlformats.org/officeDocument/2006/relationships/customXml" Target="../ink/ink667.xml"/><Relationship Id="rId35" Type="http://schemas.openxmlformats.org/officeDocument/2006/relationships/image" Target="../media/image669.png"/><Relationship Id="rId56" Type="http://schemas.openxmlformats.org/officeDocument/2006/relationships/customXml" Target="../ink/ink680.xml"/><Relationship Id="rId77" Type="http://schemas.openxmlformats.org/officeDocument/2006/relationships/image" Target="../media/image169.png"/><Relationship Id="rId100" Type="http://schemas.openxmlformats.org/officeDocument/2006/relationships/customXml" Target="../ink/ink702.xml"/><Relationship Id="rId105" Type="http://schemas.openxmlformats.org/officeDocument/2006/relationships/image" Target="../media/image703.png"/><Relationship Id="rId8" Type="http://schemas.openxmlformats.org/officeDocument/2006/relationships/customXml" Target="../ink/ink656.xml"/><Relationship Id="rId51" Type="http://schemas.openxmlformats.org/officeDocument/2006/relationships/image" Target="../media/image677.png"/><Relationship Id="rId72" Type="http://schemas.openxmlformats.org/officeDocument/2006/relationships/customXml" Target="../ink/ink688.xml"/><Relationship Id="rId93" Type="http://schemas.openxmlformats.org/officeDocument/2006/relationships/image" Target="../media/image697.png"/><Relationship Id="rId98" Type="http://schemas.openxmlformats.org/officeDocument/2006/relationships/customXml" Target="../ink/ink701.xml"/><Relationship Id="rId3" Type="http://schemas.openxmlformats.org/officeDocument/2006/relationships/image" Target="../media/image653.png"/><Relationship Id="rId25" Type="http://schemas.openxmlformats.org/officeDocument/2006/relationships/image" Target="../media/image664.png"/><Relationship Id="rId46" Type="http://schemas.openxmlformats.org/officeDocument/2006/relationships/customXml" Target="../ink/ink675.xml"/><Relationship Id="rId67" Type="http://schemas.openxmlformats.org/officeDocument/2006/relationships/image" Target="../media/image685.png"/><Relationship Id="rId20" Type="http://schemas.openxmlformats.org/officeDocument/2006/relationships/customXml" Target="../ink/ink662.xml"/><Relationship Id="rId41" Type="http://schemas.openxmlformats.org/officeDocument/2006/relationships/image" Target="../media/image672.png"/><Relationship Id="rId62" Type="http://schemas.openxmlformats.org/officeDocument/2006/relationships/customXml" Target="../ink/ink683.xml"/><Relationship Id="rId83" Type="http://schemas.openxmlformats.org/officeDocument/2006/relationships/image" Target="../media/image692.png"/><Relationship Id="rId88" Type="http://schemas.openxmlformats.org/officeDocument/2006/relationships/customXml" Target="../ink/ink696.xml"/><Relationship Id="rId111" Type="http://schemas.openxmlformats.org/officeDocument/2006/relationships/image" Target="../media/image706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65.png"/><Relationship Id="rId21" Type="http://schemas.openxmlformats.org/officeDocument/2006/relationships/image" Target="../media/image717.png"/><Relationship Id="rId42" Type="http://schemas.openxmlformats.org/officeDocument/2006/relationships/customXml" Target="../ink/ink729.xml"/><Relationship Id="rId63" Type="http://schemas.openxmlformats.org/officeDocument/2006/relationships/image" Target="../media/image738.png"/><Relationship Id="rId84" Type="http://schemas.openxmlformats.org/officeDocument/2006/relationships/customXml" Target="../ink/ink750.xml"/><Relationship Id="rId16" Type="http://schemas.openxmlformats.org/officeDocument/2006/relationships/customXml" Target="../ink/ink716.xml"/><Relationship Id="rId107" Type="http://schemas.openxmlformats.org/officeDocument/2006/relationships/image" Target="../media/image760.png"/><Relationship Id="rId11" Type="http://schemas.openxmlformats.org/officeDocument/2006/relationships/image" Target="../media/image712.png"/><Relationship Id="rId32" Type="http://schemas.openxmlformats.org/officeDocument/2006/relationships/customXml" Target="../ink/ink724.xml"/><Relationship Id="rId37" Type="http://schemas.openxmlformats.org/officeDocument/2006/relationships/image" Target="../media/image725.png"/><Relationship Id="rId53" Type="http://schemas.openxmlformats.org/officeDocument/2006/relationships/image" Target="../media/image733.png"/><Relationship Id="rId58" Type="http://schemas.openxmlformats.org/officeDocument/2006/relationships/customXml" Target="../ink/ink737.xml"/><Relationship Id="rId74" Type="http://schemas.openxmlformats.org/officeDocument/2006/relationships/customXml" Target="../ink/ink745.xml"/><Relationship Id="rId79" Type="http://schemas.openxmlformats.org/officeDocument/2006/relationships/image" Target="../media/image746.png"/><Relationship Id="rId102" Type="http://schemas.openxmlformats.org/officeDocument/2006/relationships/customXml" Target="../ink/ink759.xml"/><Relationship Id="rId123" Type="http://schemas.openxmlformats.org/officeDocument/2006/relationships/image" Target="../media/image768.png"/><Relationship Id="rId128" Type="http://schemas.openxmlformats.org/officeDocument/2006/relationships/customXml" Target="../ink/ink772.xml"/><Relationship Id="rId5" Type="http://schemas.openxmlformats.org/officeDocument/2006/relationships/image" Target="../media/image709.png"/><Relationship Id="rId90" Type="http://schemas.openxmlformats.org/officeDocument/2006/relationships/customXml" Target="../ink/ink753.xml"/><Relationship Id="rId95" Type="http://schemas.openxmlformats.org/officeDocument/2006/relationships/image" Target="../media/image754.png"/><Relationship Id="rId22" Type="http://schemas.openxmlformats.org/officeDocument/2006/relationships/customXml" Target="../ink/ink719.xml"/><Relationship Id="rId27" Type="http://schemas.openxmlformats.org/officeDocument/2006/relationships/image" Target="../media/image720.png"/><Relationship Id="rId43" Type="http://schemas.openxmlformats.org/officeDocument/2006/relationships/image" Target="../media/image728.png"/><Relationship Id="rId48" Type="http://schemas.openxmlformats.org/officeDocument/2006/relationships/customXml" Target="../ink/ink732.xml"/><Relationship Id="rId64" Type="http://schemas.openxmlformats.org/officeDocument/2006/relationships/customXml" Target="../ink/ink740.xml"/><Relationship Id="rId69" Type="http://schemas.openxmlformats.org/officeDocument/2006/relationships/image" Target="../media/image741.png"/><Relationship Id="rId113" Type="http://schemas.openxmlformats.org/officeDocument/2006/relationships/image" Target="../media/image763.png"/><Relationship Id="rId118" Type="http://schemas.openxmlformats.org/officeDocument/2006/relationships/customXml" Target="../ink/ink767.xml"/><Relationship Id="rId134" Type="http://schemas.openxmlformats.org/officeDocument/2006/relationships/customXml" Target="../ink/ink775.xml"/><Relationship Id="rId80" Type="http://schemas.openxmlformats.org/officeDocument/2006/relationships/customXml" Target="../ink/ink748.xml"/><Relationship Id="rId85" Type="http://schemas.openxmlformats.org/officeDocument/2006/relationships/image" Target="../media/image749.png"/><Relationship Id="rId12" Type="http://schemas.openxmlformats.org/officeDocument/2006/relationships/customXml" Target="../ink/ink714.xml"/><Relationship Id="rId17" Type="http://schemas.openxmlformats.org/officeDocument/2006/relationships/image" Target="../media/image715.png"/><Relationship Id="rId33" Type="http://schemas.openxmlformats.org/officeDocument/2006/relationships/image" Target="../media/image723.png"/><Relationship Id="rId38" Type="http://schemas.openxmlformats.org/officeDocument/2006/relationships/customXml" Target="../ink/ink727.xml"/><Relationship Id="rId59" Type="http://schemas.openxmlformats.org/officeDocument/2006/relationships/image" Target="../media/image736.png"/><Relationship Id="rId103" Type="http://schemas.openxmlformats.org/officeDocument/2006/relationships/image" Target="../media/image758.png"/><Relationship Id="rId108" Type="http://schemas.openxmlformats.org/officeDocument/2006/relationships/customXml" Target="../ink/ink762.xml"/><Relationship Id="rId124" Type="http://schemas.openxmlformats.org/officeDocument/2006/relationships/customXml" Target="../ink/ink770.xml"/><Relationship Id="rId129" Type="http://schemas.openxmlformats.org/officeDocument/2006/relationships/image" Target="../media/image771.png"/><Relationship Id="rId54" Type="http://schemas.openxmlformats.org/officeDocument/2006/relationships/customXml" Target="../ink/ink735.xml"/><Relationship Id="rId70" Type="http://schemas.openxmlformats.org/officeDocument/2006/relationships/customXml" Target="../ink/ink743.xml"/><Relationship Id="rId75" Type="http://schemas.openxmlformats.org/officeDocument/2006/relationships/image" Target="../media/image744.png"/><Relationship Id="rId91" Type="http://schemas.openxmlformats.org/officeDocument/2006/relationships/image" Target="../media/image752.png"/><Relationship Id="rId96" Type="http://schemas.openxmlformats.org/officeDocument/2006/relationships/customXml" Target="../ink/ink75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11.xml"/><Relationship Id="rId23" Type="http://schemas.openxmlformats.org/officeDocument/2006/relationships/image" Target="../media/image718.png"/><Relationship Id="rId28" Type="http://schemas.openxmlformats.org/officeDocument/2006/relationships/customXml" Target="../ink/ink722.xml"/><Relationship Id="rId49" Type="http://schemas.openxmlformats.org/officeDocument/2006/relationships/image" Target="../media/image731.png"/><Relationship Id="rId114" Type="http://schemas.openxmlformats.org/officeDocument/2006/relationships/customXml" Target="../ink/ink765.xml"/><Relationship Id="rId119" Type="http://schemas.openxmlformats.org/officeDocument/2006/relationships/image" Target="../media/image766.png"/><Relationship Id="rId44" Type="http://schemas.openxmlformats.org/officeDocument/2006/relationships/customXml" Target="../ink/ink730.xml"/><Relationship Id="rId60" Type="http://schemas.openxmlformats.org/officeDocument/2006/relationships/customXml" Target="../ink/ink738.xml"/><Relationship Id="rId65" Type="http://schemas.openxmlformats.org/officeDocument/2006/relationships/image" Target="../media/image739.png"/><Relationship Id="rId81" Type="http://schemas.openxmlformats.org/officeDocument/2006/relationships/image" Target="../media/image747.png"/><Relationship Id="rId86" Type="http://schemas.openxmlformats.org/officeDocument/2006/relationships/customXml" Target="../ink/ink751.xml"/><Relationship Id="rId130" Type="http://schemas.openxmlformats.org/officeDocument/2006/relationships/customXml" Target="../ink/ink773.xml"/><Relationship Id="rId135" Type="http://schemas.openxmlformats.org/officeDocument/2006/relationships/image" Target="../media/image774.png"/><Relationship Id="rId13" Type="http://schemas.openxmlformats.org/officeDocument/2006/relationships/image" Target="../media/image713.png"/><Relationship Id="rId18" Type="http://schemas.openxmlformats.org/officeDocument/2006/relationships/customXml" Target="../ink/ink717.xml"/><Relationship Id="rId39" Type="http://schemas.openxmlformats.org/officeDocument/2006/relationships/image" Target="../media/image726.png"/><Relationship Id="rId109" Type="http://schemas.openxmlformats.org/officeDocument/2006/relationships/image" Target="../media/image761.png"/><Relationship Id="rId34" Type="http://schemas.openxmlformats.org/officeDocument/2006/relationships/customXml" Target="../ink/ink725.xml"/><Relationship Id="rId50" Type="http://schemas.openxmlformats.org/officeDocument/2006/relationships/customXml" Target="../ink/ink733.xml"/><Relationship Id="rId55" Type="http://schemas.openxmlformats.org/officeDocument/2006/relationships/image" Target="../media/image734.png"/><Relationship Id="rId76" Type="http://schemas.openxmlformats.org/officeDocument/2006/relationships/customXml" Target="../ink/ink746.xml"/><Relationship Id="rId97" Type="http://schemas.openxmlformats.org/officeDocument/2006/relationships/image" Target="../media/image755.png"/><Relationship Id="rId104" Type="http://schemas.openxmlformats.org/officeDocument/2006/relationships/customXml" Target="../ink/ink760.xml"/><Relationship Id="rId120" Type="http://schemas.openxmlformats.org/officeDocument/2006/relationships/customXml" Target="../ink/ink768.xml"/><Relationship Id="rId125" Type="http://schemas.openxmlformats.org/officeDocument/2006/relationships/image" Target="../media/image769.png"/><Relationship Id="rId7" Type="http://schemas.openxmlformats.org/officeDocument/2006/relationships/image" Target="../media/image710.png"/><Relationship Id="rId71" Type="http://schemas.openxmlformats.org/officeDocument/2006/relationships/image" Target="../media/image742.png"/><Relationship Id="rId92" Type="http://schemas.openxmlformats.org/officeDocument/2006/relationships/customXml" Target="../ink/ink754.xml"/><Relationship Id="rId2" Type="http://schemas.openxmlformats.org/officeDocument/2006/relationships/customXml" Target="../ink/ink709.xml"/><Relationship Id="rId29" Type="http://schemas.openxmlformats.org/officeDocument/2006/relationships/image" Target="../media/image721.png"/><Relationship Id="rId24" Type="http://schemas.openxmlformats.org/officeDocument/2006/relationships/customXml" Target="../ink/ink720.xml"/><Relationship Id="rId40" Type="http://schemas.openxmlformats.org/officeDocument/2006/relationships/customXml" Target="../ink/ink728.xml"/><Relationship Id="rId45" Type="http://schemas.openxmlformats.org/officeDocument/2006/relationships/image" Target="../media/image729.png"/><Relationship Id="rId66" Type="http://schemas.openxmlformats.org/officeDocument/2006/relationships/customXml" Target="../ink/ink741.xml"/><Relationship Id="rId87" Type="http://schemas.openxmlformats.org/officeDocument/2006/relationships/image" Target="../media/image750.png"/><Relationship Id="rId110" Type="http://schemas.openxmlformats.org/officeDocument/2006/relationships/customXml" Target="../ink/ink763.xml"/><Relationship Id="rId115" Type="http://schemas.openxmlformats.org/officeDocument/2006/relationships/image" Target="../media/image764.png"/><Relationship Id="rId131" Type="http://schemas.openxmlformats.org/officeDocument/2006/relationships/image" Target="../media/image772.png"/><Relationship Id="rId61" Type="http://schemas.openxmlformats.org/officeDocument/2006/relationships/image" Target="../media/image737.png"/><Relationship Id="rId82" Type="http://schemas.openxmlformats.org/officeDocument/2006/relationships/customXml" Target="../ink/ink749.xml"/><Relationship Id="rId19" Type="http://schemas.openxmlformats.org/officeDocument/2006/relationships/image" Target="../media/image716.png"/><Relationship Id="rId14" Type="http://schemas.openxmlformats.org/officeDocument/2006/relationships/customXml" Target="../ink/ink715.xml"/><Relationship Id="rId30" Type="http://schemas.openxmlformats.org/officeDocument/2006/relationships/customXml" Target="../ink/ink723.xml"/><Relationship Id="rId35" Type="http://schemas.openxmlformats.org/officeDocument/2006/relationships/image" Target="../media/image724.png"/><Relationship Id="rId56" Type="http://schemas.openxmlformats.org/officeDocument/2006/relationships/customXml" Target="../ink/ink736.xml"/><Relationship Id="rId77" Type="http://schemas.openxmlformats.org/officeDocument/2006/relationships/image" Target="../media/image745.png"/><Relationship Id="rId100" Type="http://schemas.openxmlformats.org/officeDocument/2006/relationships/customXml" Target="../ink/ink758.xml"/><Relationship Id="rId105" Type="http://schemas.openxmlformats.org/officeDocument/2006/relationships/image" Target="../media/image759.png"/><Relationship Id="rId126" Type="http://schemas.openxmlformats.org/officeDocument/2006/relationships/customXml" Target="../ink/ink771.xml"/><Relationship Id="rId8" Type="http://schemas.openxmlformats.org/officeDocument/2006/relationships/customXml" Target="../ink/ink712.xml"/><Relationship Id="rId51" Type="http://schemas.openxmlformats.org/officeDocument/2006/relationships/image" Target="../media/image732.png"/><Relationship Id="rId72" Type="http://schemas.openxmlformats.org/officeDocument/2006/relationships/customXml" Target="../ink/ink744.xml"/><Relationship Id="rId93" Type="http://schemas.openxmlformats.org/officeDocument/2006/relationships/image" Target="../media/image753.png"/><Relationship Id="rId98" Type="http://schemas.openxmlformats.org/officeDocument/2006/relationships/customXml" Target="../ink/ink757.xml"/><Relationship Id="rId121" Type="http://schemas.openxmlformats.org/officeDocument/2006/relationships/image" Target="../media/image767.png"/><Relationship Id="rId3" Type="http://schemas.openxmlformats.org/officeDocument/2006/relationships/image" Target="../media/image708.png"/><Relationship Id="rId25" Type="http://schemas.openxmlformats.org/officeDocument/2006/relationships/image" Target="../media/image719.png"/><Relationship Id="rId46" Type="http://schemas.openxmlformats.org/officeDocument/2006/relationships/customXml" Target="../ink/ink731.xml"/><Relationship Id="rId67" Type="http://schemas.openxmlformats.org/officeDocument/2006/relationships/image" Target="../media/image740.png"/><Relationship Id="rId116" Type="http://schemas.openxmlformats.org/officeDocument/2006/relationships/customXml" Target="../ink/ink766.xml"/><Relationship Id="rId20" Type="http://schemas.openxmlformats.org/officeDocument/2006/relationships/customXml" Target="../ink/ink718.xml"/><Relationship Id="rId41" Type="http://schemas.openxmlformats.org/officeDocument/2006/relationships/image" Target="../media/image727.png"/><Relationship Id="rId62" Type="http://schemas.openxmlformats.org/officeDocument/2006/relationships/customXml" Target="../ink/ink739.xml"/><Relationship Id="rId83" Type="http://schemas.openxmlformats.org/officeDocument/2006/relationships/image" Target="../media/image748.png"/><Relationship Id="rId88" Type="http://schemas.openxmlformats.org/officeDocument/2006/relationships/customXml" Target="../ink/ink752.xml"/><Relationship Id="rId111" Type="http://schemas.openxmlformats.org/officeDocument/2006/relationships/image" Target="../media/image762.png"/><Relationship Id="rId132" Type="http://schemas.openxmlformats.org/officeDocument/2006/relationships/customXml" Target="../ink/ink774.xml"/><Relationship Id="rId15" Type="http://schemas.openxmlformats.org/officeDocument/2006/relationships/image" Target="../media/image714.png"/><Relationship Id="rId36" Type="http://schemas.openxmlformats.org/officeDocument/2006/relationships/customXml" Target="../ink/ink726.xml"/><Relationship Id="rId57" Type="http://schemas.openxmlformats.org/officeDocument/2006/relationships/image" Target="../media/image735.png"/><Relationship Id="rId106" Type="http://schemas.openxmlformats.org/officeDocument/2006/relationships/customXml" Target="../ink/ink761.xml"/><Relationship Id="rId127" Type="http://schemas.openxmlformats.org/officeDocument/2006/relationships/image" Target="../media/image770.png"/><Relationship Id="rId10" Type="http://schemas.openxmlformats.org/officeDocument/2006/relationships/customXml" Target="../ink/ink713.xml"/><Relationship Id="rId31" Type="http://schemas.openxmlformats.org/officeDocument/2006/relationships/image" Target="../media/image722.png"/><Relationship Id="rId52" Type="http://schemas.openxmlformats.org/officeDocument/2006/relationships/customXml" Target="../ink/ink734.xml"/><Relationship Id="rId73" Type="http://schemas.openxmlformats.org/officeDocument/2006/relationships/image" Target="../media/image743.png"/><Relationship Id="rId78" Type="http://schemas.openxmlformats.org/officeDocument/2006/relationships/customXml" Target="../ink/ink747.xml"/><Relationship Id="rId94" Type="http://schemas.openxmlformats.org/officeDocument/2006/relationships/customXml" Target="../ink/ink755.xml"/><Relationship Id="rId99" Type="http://schemas.openxmlformats.org/officeDocument/2006/relationships/image" Target="../media/image756.png"/><Relationship Id="rId101" Type="http://schemas.openxmlformats.org/officeDocument/2006/relationships/image" Target="../media/image757.png"/><Relationship Id="rId122" Type="http://schemas.openxmlformats.org/officeDocument/2006/relationships/customXml" Target="../ink/ink769.xml"/><Relationship Id="rId4" Type="http://schemas.openxmlformats.org/officeDocument/2006/relationships/customXml" Target="../ink/ink710.xml"/><Relationship Id="rId9" Type="http://schemas.openxmlformats.org/officeDocument/2006/relationships/image" Target="../media/image711.png"/><Relationship Id="rId26" Type="http://schemas.openxmlformats.org/officeDocument/2006/relationships/customXml" Target="../ink/ink721.xml"/><Relationship Id="rId47" Type="http://schemas.openxmlformats.org/officeDocument/2006/relationships/image" Target="../media/image730.png"/><Relationship Id="rId68" Type="http://schemas.openxmlformats.org/officeDocument/2006/relationships/customXml" Target="../ink/ink742.xml"/><Relationship Id="rId89" Type="http://schemas.openxmlformats.org/officeDocument/2006/relationships/image" Target="../media/image751.png"/><Relationship Id="rId112" Type="http://schemas.openxmlformats.org/officeDocument/2006/relationships/customXml" Target="../ink/ink764.xml"/><Relationship Id="rId133" Type="http://schemas.openxmlformats.org/officeDocument/2006/relationships/image" Target="../media/image77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88.xml"/><Relationship Id="rId21" Type="http://schemas.openxmlformats.org/officeDocument/2006/relationships/image" Target="../media/image785.png"/><Relationship Id="rId42" Type="http://schemas.openxmlformats.org/officeDocument/2006/relationships/customXml" Target="../ink/ink796.xml"/><Relationship Id="rId47" Type="http://schemas.openxmlformats.org/officeDocument/2006/relationships/image" Target="../media/image798.png"/><Relationship Id="rId63" Type="http://schemas.openxmlformats.org/officeDocument/2006/relationships/image" Target="../media/image806.png"/><Relationship Id="rId68" Type="http://schemas.openxmlformats.org/officeDocument/2006/relationships/customXml" Target="../ink/ink809.xml"/><Relationship Id="rId84" Type="http://schemas.openxmlformats.org/officeDocument/2006/relationships/customXml" Target="../ink/ink817.xml"/><Relationship Id="rId89" Type="http://schemas.openxmlformats.org/officeDocument/2006/relationships/image" Target="../media/image819.png"/><Relationship Id="rId16" Type="http://schemas.openxmlformats.org/officeDocument/2006/relationships/customXml" Target="../ink/ink783.xml"/><Relationship Id="rId11" Type="http://schemas.openxmlformats.org/officeDocument/2006/relationships/image" Target="../media/image780.png"/><Relationship Id="rId32" Type="http://schemas.openxmlformats.org/officeDocument/2006/relationships/customXml" Target="../ink/ink791.xml"/><Relationship Id="rId37" Type="http://schemas.openxmlformats.org/officeDocument/2006/relationships/image" Target="../media/image793.png"/><Relationship Id="rId53" Type="http://schemas.openxmlformats.org/officeDocument/2006/relationships/image" Target="../media/image801.png"/><Relationship Id="rId58" Type="http://schemas.openxmlformats.org/officeDocument/2006/relationships/customXml" Target="../ink/ink804.xml"/><Relationship Id="rId74" Type="http://schemas.openxmlformats.org/officeDocument/2006/relationships/customXml" Target="../ink/ink812.xml"/><Relationship Id="rId79" Type="http://schemas.openxmlformats.org/officeDocument/2006/relationships/image" Target="../media/image814.png"/><Relationship Id="rId102" Type="http://schemas.openxmlformats.org/officeDocument/2006/relationships/customXml" Target="../ink/ink826.xml"/><Relationship Id="rId5" Type="http://schemas.openxmlformats.org/officeDocument/2006/relationships/image" Target="../media/image777.png"/><Relationship Id="rId90" Type="http://schemas.openxmlformats.org/officeDocument/2006/relationships/customXml" Target="../ink/ink820.xml"/><Relationship Id="rId95" Type="http://schemas.openxmlformats.org/officeDocument/2006/relationships/image" Target="../media/image822.png"/><Relationship Id="rId22" Type="http://schemas.openxmlformats.org/officeDocument/2006/relationships/customXml" Target="../ink/ink786.xml"/><Relationship Id="rId27" Type="http://schemas.openxmlformats.org/officeDocument/2006/relationships/image" Target="../media/image788.png"/><Relationship Id="rId43" Type="http://schemas.openxmlformats.org/officeDocument/2006/relationships/image" Target="../media/image796.png"/><Relationship Id="rId48" Type="http://schemas.openxmlformats.org/officeDocument/2006/relationships/customXml" Target="../ink/ink799.xml"/><Relationship Id="rId64" Type="http://schemas.openxmlformats.org/officeDocument/2006/relationships/customXml" Target="../ink/ink807.xml"/><Relationship Id="rId69" Type="http://schemas.openxmlformats.org/officeDocument/2006/relationships/image" Target="../media/image809.png"/><Relationship Id="rId80" Type="http://schemas.openxmlformats.org/officeDocument/2006/relationships/customXml" Target="../ink/ink815.xml"/><Relationship Id="rId85" Type="http://schemas.openxmlformats.org/officeDocument/2006/relationships/image" Target="../media/image817.png"/><Relationship Id="rId12" Type="http://schemas.openxmlformats.org/officeDocument/2006/relationships/customXml" Target="../ink/ink781.xml"/><Relationship Id="rId17" Type="http://schemas.openxmlformats.org/officeDocument/2006/relationships/image" Target="../media/image783.png"/><Relationship Id="rId25" Type="http://schemas.openxmlformats.org/officeDocument/2006/relationships/image" Target="../media/image787.png"/><Relationship Id="rId33" Type="http://schemas.openxmlformats.org/officeDocument/2006/relationships/image" Target="../media/image791.png"/><Relationship Id="rId38" Type="http://schemas.openxmlformats.org/officeDocument/2006/relationships/customXml" Target="../ink/ink794.xml"/><Relationship Id="rId46" Type="http://schemas.openxmlformats.org/officeDocument/2006/relationships/customXml" Target="../ink/ink798.xml"/><Relationship Id="rId59" Type="http://schemas.openxmlformats.org/officeDocument/2006/relationships/image" Target="../media/image804.png"/><Relationship Id="rId67" Type="http://schemas.openxmlformats.org/officeDocument/2006/relationships/image" Target="../media/image808.png"/><Relationship Id="rId103" Type="http://schemas.openxmlformats.org/officeDocument/2006/relationships/image" Target="../media/image826.png"/><Relationship Id="rId20" Type="http://schemas.openxmlformats.org/officeDocument/2006/relationships/customXml" Target="../ink/ink785.xml"/><Relationship Id="rId41" Type="http://schemas.openxmlformats.org/officeDocument/2006/relationships/image" Target="../media/image795.png"/><Relationship Id="rId54" Type="http://schemas.openxmlformats.org/officeDocument/2006/relationships/customXml" Target="../ink/ink802.xml"/><Relationship Id="rId62" Type="http://schemas.openxmlformats.org/officeDocument/2006/relationships/customXml" Target="../ink/ink806.xml"/><Relationship Id="rId70" Type="http://schemas.openxmlformats.org/officeDocument/2006/relationships/customXml" Target="../ink/ink810.xml"/><Relationship Id="rId75" Type="http://schemas.openxmlformats.org/officeDocument/2006/relationships/image" Target="../media/image812.png"/><Relationship Id="rId83" Type="http://schemas.openxmlformats.org/officeDocument/2006/relationships/image" Target="../media/image816.png"/><Relationship Id="rId88" Type="http://schemas.openxmlformats.org/officeDocument/2006/relationships/customXml" Target="../ink/ink819.xml"/><Relationship Id="rId91" Type="http://schemas.openxmlformats.org/officeDocument/2006/relationships/image" Target="../media/image820.png"/><Relationship Id="rId96" Type="http://schemas.openxmlformats.org/officeDocument/2006/relationships/customXml" Target="../ink/ink82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78.xml"/><Relationship Id="rId15" Type="http://schemas.openxmlformats.org/officeDocument/2006/relationships/image" Target="../media/image782.png"/><Relationship Id="rId23" Type="http://schemas.openxmlformats.org/officeDocument/2006/relationships/image" Target="../media/image786.png"/><Relationship Id="rId28" Type="http://schemas.openxmlformats.org/officeDocument/2006/relationships/customXml" Target="../ink/ink789.xml"/><Relationship Id="rId36" Type="http://schemas.openxmlformats.org/officeDocument/2006/relationships/customXml" Target="../ink/ink793.xml"/><Relationship Id="rId49" Type="http://schemas.openxmlformats.org/officeDocument/2006/relationships/image" Target="../media/image799.png"/><Relationship Id="rId57" Type="http://schemas.openxmlformats.org/officeDocument/2006/relationships/image" Target="../media/image803.png"/><Relationship Id="rId10" Type="http://schemas.openxmlformats.org/officeDocument/2006/relationships/customXml" Target="../ink/ink780.xml"/><Relationship Id="rId31" Type="http://schemas.openxmlformats.org/officeDocument/2006/relationships/image" Target="../media/image790.png"/><Relationship Id="rId44" Type="http://schemas.openxmlformats.org/officeDocument/2006/relationships/customXml" Target="../ink/ink797.xml"/><Relationship Id="rId52" Type="http://schemas.openxmlformats.org/officeDocument/2006/relationships/customXml" Target="../ink/ink801.xml"/><Relationship Id="rId60" Type="http://schemas.openxmlformats.org/officeDocument/2006/relationships/customXml" Target="../ink/ink805.xml"/><Relationship Id="rId65" Type="http://schemas.openxmlformats.org/officeDocument/2006/relationships/image" Target="../media/image807.png"/><Relationship Id="rId73" Type="http://schemas.openxmlformats.org/officeDocument/2006/relationships/image" Target="../media/image811.png"/><Relationship Id="rId78" Type="http://schemas.openxmlformats.org/officeDocument/2006/relationships/customXml" Target="../ink/ink814.xml"/><Relationship Id="rId81" Type="http://schemas.openxmlformats.org/officeDocument/2006/relationships/image" Target="../media/image815.png"/><Relationship Id="rId86" Type="http://schemas.openxmlformats.org/officeDocument/2006/relationships/customXml" Target="../ink/ink818.xml"/><Relationship Id="rId94" Type="http://schemas.openxmlformats.org/officeDocument/2006/relationships/customXml" Target="../ink/ink822.xml"/><Relationship Id="rId99" Type="http://schemas.openxmlformats.org/officeDocument/2006/relationships/image" Target="../media/image824.png"/><Relationship Id="rId101" Type="http://schemas.openxmlformats.org/officeDocument/2006/relationships/image" Target="../media/image825.png"/><Relationship Id="rId4" Type="http://schemas.openxmlformats.org/officeDocument/2006/relationships/customXml" Target="../ink/ink777.xml"/><Relationship Id="rId9" Type="http://schemas.openxmlformats.org/officeDocument/2006/relationships/image" Target="../media/image779.png"/><Relationship Id="rId13" Type="http://schemas.openxmlformats.org/officeDocument/2006/relationships/image" Target="../media/image781.png"/><Relationship Id="rId18" Type="http://schemas.openxmlformats.org/officeDocument/2006/relationships/customXml" Target="../ink/ink784.xml"/><Relationship Id="rId39" Type="http://schemas.openxmlformats.org/officeDocument/2006/relationships/image" Target="../media/image794.png"/><Relationship Id="rId34" Type="http://schemas.openxmlformats.org/officeDocument/2006/relationships/customXml" Target="../ink/ink792.xml"/><Relationship Id="rId50" Type="http://schemas.openxmlformats.org/officeDocument/2006/relationships/customXml" Target="../ink/ink800.xml"/><Relationship Id="rId55" Type="http://schemas.openxmlformats.org/officeDocument/2006/relationships/image" Target="../media/image802.png"/><Relationship Id="rId76" Type="http://schemas.openxmlformats.org/officeDocument/2006/relationships/customXml" Target="../ink/ink813.xml"/><Relationship Id="rId97" Type="http://schemas.openxmlformats.org/officeDocument/2006/relationships/image" Target="../media/image823.png"/><Relationship Id="rId7" Type="http://schemas.openxmlformats.org/officeDocument/2006/relationships/image" Target="../media/image778.png"/><Relationship Id="rId71" Type="http://schemas.openxmlformats.org/officeDocument/2006/relationships/image" Target="../media/image810.png"/><Relationship Id="rId92" Type="http://schemas.openxmlformats.org/officeDocument/2006/relationships/customXml" Target="../ink/ink821.xml"/><Relationship Id="rId2" Type="http://schemas.openxmlformats.org/officeDocument/2006/relationships/customXml" Target="../ink/ink776.xml"/><Relationship Id="rId29" Type="http://schemas.openxmlformats.org/officeDocument/2006/relationships/image" Target="../media/image789.png"/><Relationship Id="rId24" Type="http://schemas.openxmlformats.org/officeDocument/2006/relationships/customXml" Target="../ink/ink787.xml"/><Relationship Id="rId40" Type="http://schemas.openxmlformats.org/officeDocument/2006/relationships/customXml" Target="../ink/ink795.xml"/><Relationship Id="rId45" Type="http://schemas.openxmlformats.org/officeDocument/2006/relationships/image" Target="../media/image797.png"/><Relationship Id="rId66" Type="http://schemas.openxmlformats.org/officeDocument/2006/relationships/customXml" Target="../ink/ink808.xml"/><Relationship Id="rId87" Type="http://schemas.openxmlformats.org/officeDocument/2006/relationships/image" Target="../media/image818.png"/><Relationship Id="rId61" Type="http://schemas.openxmlformats.org/officeDocument/2006/relationships/image" Target="../media/image805.png"/><Relationship Id="rId82" Type="http://schemas.openxmlformats.org/officeDocument/2006/relationships/customXml" Target="../ink/ink816.xml"/><Relationship Id="rId19" Type="http://schemas.openxmlformats.org/officeDocument/2006/relationships/image" Target="../media/image784.png"/><Relationship Id="rId14" Type="http://schemas.openxmlformats.org/officeDocument/2006/relationships/customXml" Target="../ink/ink782.xml"/><Relationship Id="rId30" Type="http://schemas.openxmlformats.org/officeDocument/2006/relationships/customXml" Target="../ink/ink790.xml"/><Relationship Id="rId35" Type="http://schemas.openxmlformats.org/officeDocument/2006/relationships/image" Target="../media/image792.png"/><Relationship Id="rId56" Type="http://schemas.openxmlformats.org/officeDocument/2006/relationships/customXml" Target="../ink/ink803.xml"/><Relationship Id="rId77" Type="http://schemas.openxmlformats.org/officeDocument/2006/relationships/image" Target="../media/image813.png"/><Relationship Id="rId100" Type="http://schemas.openxmlformats.org/officeDocument/2006/relationships/customXml" Target="../ink/ink825.xml"/><Relationship Id="rId8" Type="http://schemas.openxmlformats.org/officeDocument/2006/relationships/customXml" Target="../ink/ink779.xml"/><Relationship Id="rId51" Type="http://schemas.openxmlformats.org/officeDocument/2006/relationships/image" Target="../media/image800.png"/><Relationship Id="rId72" Type="http://schemas.openxmlformats.org/officeDocument/2006/relationships/customXml" Target="../ink/ink811.xml"/><Relationship Id="rId93" Type="http://schemas.openxmlformats.org/officeDocument/2006/relationships/image" Target="../media/image821.png"/><Relationship Id="rId98" Type="http://schemas.openxmlformats.org/officeDocument/2006/relationships/customXml" Target="../ink/ink824.xml"/><Relationship Id="rId3" Type="http://schemas.openxmlformats.org/officeDocument/2006/relationships/image" Target="../media/image776.png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84.png"/><Relationship Id="rId21" Type="http://schemas.openxmlformats.org/officeDocument/2006/relationships/image" Target="../media/image836.png"/><Relationship Id="rId42" Type="http://schemas.openxmlformats.org/officeDocument/2006/relationships/customXml" Target="../ink/ink847.xml"/><Relationship Id="rId63" Type="http://schemas.openxmlformats.org/officeDocument/2006/relationships/image" Target="../media/image857.png"/><Relationship Id="rId84" Type="http://schemas.openxmlformats.org/officeDocument/2006/relationships/customXml" Target="../ink/ink868.xml"/><Relationship Id="rId138" Type="http://schemas.openxmlformats.org/officeDocument/2006/relationships/customXml" Target="../ink/ink895.xml"/><Relationship Id="rId159" Type="http://schemas.openxmlformats.org/officeDocument/2006/relationships/image" Target="../media/image905.png"/><Relationship Id="rId170" Type="http://schemas.openxmlformats.org/officeDocument/2006/relationships/customXml" Target="../ink/ink911.xml"/><Relationship Id="rId191" Type="http://schemas.openxmlformats.org/officeDocument/2006/relationships/image" Target="../media/image921.png"/><Relationship Id="rId205" Type="http://schemas.openxmlformats.org/officeDocument/2006/relationships/image" Target="../media/image928.png"/><Relationship Id="rId107" Type="http://schemas.openxmlformats.org/officeDocument/2006/relationships/image" Target="../media/image879.png"/><Relationship Id="rId11" Type="http://schemas.openxmlformats.org/officeDocument/2006/relationships/image" Target="../media/image831.png"/><Relationship Id="rId32" Type="http://schemas.openxmlformats.org/officeDocument/2006/relationships/customXml" Target="../ink/ink842.xml"/><Relationship Id="rId53" Type="http://schemas.openxmlformats.org/officeDocument/2006/relationships/image" Target="../media/image852.png"/><Relationship Id="rId74" Type="http://schemas.openxmlformats.org/officeDocument/2006/relationships/customXml" Target="../ink/ink863.xml"/><Relationship Id="rId128" Type="http://schemas.openxmlformats.org/officeDocument/2006/relationships/customXml" Target="../ink/ink890.xml"/><Relationship Id="rId149" Type="http://schemas.openxmlformats.org/officeDocument/2006/relationships/image" Target="../media/image900.png"/><Relationship Id="rId5" Type="http://schemas.openxmlformats.org/officeDocument/2006/relationships/image" Target="../media/image828.png"/><Relationship Id="rId95" Type="http://schemas.openxmlformats.org/officeDocument/2006/relationships/image" Target="../media/image873.png"/><Relationship Id="rId160" Type="http://schemas.openxmlformats.org/officeDocument/2006/relationships/customXml" Target="../ink/ink906.xml"/><Relationship Id="rId181" Type="http://schemas.openxmlformats.org/officeDocument/2006/relationships/image" Target="../media/image916.png"/><Relationship Id="rId22" Type="http://schemas.openxmlformats.org/officeDocument/2006/relationships/customXml" Target="../ink/ink837.xml"/><Relationship Id="rId43" Type="http://schemas.openxmlformats.org/officeDocument/2006/relationships/image" Target="../media/image847.png"/><Relationship Id="rId64" Type="http://schemas.openxmlformats.org/officeDocument/2006/relationships/customXml" Target="../ink/ink858.xml"/><Relationship Id="rId118" Type="http://schemas.openxmlformats.org/officeDocument/2006/relationships/customXml" Target="../ink/ink885.xml"/><Relationship Id="rId139" Type="http://schemas.openxmlformats.org/officeDocument/2006/relationships/image" Target="../media/image895.png"/><Relationship Id="rId85" Type="http://schemas.openxmlformats.org/officeDocument/2006/relationships/image" Target="../media/image868.png"/><Relationship Id="rId150" Type="http://schemas.openxmlformats.org/officeDocument/2006/relationships/customXml" Target="../ink/ink901.xml"/><Relationship Id="rId171" Type="http://schemas.openxmlformats.org/officeDocument/2006/relationships/image" Target="../media/image911.png"/><Relationship Id="rId192" Type="http://schemas.openxmlformats.org/officeDocument/2006/relationships/customXml" Target="../ink/ink922.xml"/><Relationship Id="rId206" Type="http://schemas.openxmlformats.org/officeDocument/2006/relationships/customXml" Target="../ink/ink929.xml"/><Relationship Id="rId12" Type="http://schemas.openxmlformats.org/officeDocument/2006/relationships/customXml" Target="../ink/ink832.xml"/><Relationship Id="rId33" Type="http://schemas.openxmlformats.org/officeDocument/2006/relationships/image" Target="../media/image842.png"/><Relationship Id="rId108" Type="http://schemas.openxmlformats.org/officeDocument/2006/relationships/customXml" Target="../ink/ink880.xml"/><Relationship Id="rId129" Type="http://schemas.openxmlformats.org/officeDocument/2006/relationships/image" Target="../media/image890.png"/><Relationship Id="rId54" Type="http://schemas.openxmlformats.org/officeDocument/2006/relationships/customXml" Target="../ink/ink853.xml"/><Relationship Id="rId75" Type="http://schemas.openxmlformats.org/officeDocument/2006/relationships/image" Target="../media/image863.png"/><Relationship Id="rId96" Type="http://schemas.openxmlformats.org/officeDocument/2006/relationships/customXml" Target="../ink/ink874.xml"/><Relationship Id="rId140" Type="http://schemas.openxmlformats.org/officeDocument/2006/relationships/customXml" Target="../ink/ink896.xml"/><Relationship Id="rId161" Type="http://schemas.openxmlformats.org/officeDocument/2006/relationships/image" Target="../media/image906.png"/><Relationship Id="rId182" Type="http://schemas.openxmlformats.org/officeDocument/2006/relationships/customXml" Target="../ink/ink917.xml"/><Relationship Id="rId6" Type="http://schemas.openxmlformats.org/officeDocument/2006/relationships/customXml" Target="../ink/ink829.xml"/><Relationship Id="rId23" Type="http://schemas.openxmlformats.org/officeDocument/2006/relationships/image" Target="../media/image837.png"/><Relationship Id="rId119" Type="http://schemas.openxmlformats.org/officeDocument/2006/relationships/image" Target="../media/image885.png"/><Relationship Id="rId44" Type="http://schemas.openxmlformats.org/officeDocument/2006/relationships/customXml" Target="../ink/ink848.xml"/><Relationship Id="rId65" Type="http://schemas.openxmlformats.org/officeDocument/2006/relationships/image" Target="../media/image858.png"/><Relationship Id="rId86" Type="http://schemas.openxmlformats.org/officeDocument/2006/relationships/customXml" Target="../ink/ink869.xml"/><Relationship Id="rId130" Type="http://schemas.openxmlformats.org/officeDocument/2006/relationships/customXml" Target="../ink/ink891.xml"/><Relationship Id="rId151" Type="http://schemas.openxmlformats.org/officeDocument/2006/relationships/image" Target="../media/image901.png"/><Relationship Id="rId172" Type="http://schemas.openxmlformats.org/officeDocument/2006/relationships/customXml" Target="../ink/ink912.xml"/><Relationship Id="rId193" Type="http://schemas.openxmlformats.org/officeDocument/2006/relationships/image" Target="../media/image922.png"/><Relationship Id="rId207" Type="http://schemas.openxmlformats.org/officeDocument/2006/relationships/image" Target="../media/image929.png"/><Relationship Id="rId13" Type="http://schemas.openxmlformats.org/officeDocument/2006/relationships/image" Target="../media/image832.png"/><Relationship Id="rId109" Type="http://schemas.openxmlformats.org/officeDocument/2006/relationships/image" Target="../media/image880.png"/><Relationship Id="rId34" Type="http://schemas.openxmlformats.org/officeDocument/2006/relationships/customXml" Target="../ink/ink843.xml"/><Relationship Id="rId55" Type="http://schemas.openxmlformats.org/officeDocument/2006/relationships/image" Target="../media/image853.png"/><Relationship Id="rId76" Type="http://schemas.openxmlformats.org/officeDocument/2006/relationships/customXml" Target="../ink/ink864.xml"/><Relationship Id="rId97" Type="http://schemas.openxmlformats.org/officeDocument/2006/relationships/image" Target="../media/image874.png"/><Relationship Id="rId120" Type="http://schemas.openxmlformats.org/officeDocument/2006/relationships/customXml" Target="../ink/ink886.xml"/><Relationship Id="rId141" Type="http://schemas.openxmlformats.org/officeDocument/2006/relationships/image" Target="../media/image896.png"/><Relationship Id="rId7" Type="http://schemas.openxmlformats.org/officeDocument/2006/relationships/image" Target="../media/image829.png"/><Relationship Id="rId162" Type="http://schemas.openxmlformats.org/officeDocument/2006/relationships/customXml" Target="../ink/ink907.xml"/><Relationship Id="rId183" Type="http://schemas.openxmlformats.org/officeDocument/2006/relationships/image" Target="../media/image917.png"/><Relationship Id="rId24" Type="http://schemas.openxmlformats.org/officeDocument/2006/relationships/customXml" Target="../ink/ink838.xml"/><Relationship Id="rId45" Type="http://schemas.openxmlformats.org/officeDocument/2006/relationships/image" Target="../media/image848.png"/><Relationship Id="rId66" Type="http://schemas.openxmlformats.org/officeDocument/2006/relationships/customXml" Target="../ink/ink859.xml"/><Relationship Id="rId87" Type="http://schemas.openxmlformats.org/officeDocument/2006/relationships/image" Target="../media/image869.png"/><Relationship Id="rId110" Type="http://schemas.openxmlformats.org/officeDocument/2006/relationships/customXml" Target="../ink/ink881.xml"/><Relationship Id="rId131" Type="http://schemas.openxmlformats.org/officeDocument/2006/relationships/image" Target="../media/image891.png"/><Relationship Id="rId61" Type="http://schemas.openxmlformats.org/officeDocument/2006/relationships/image" Target="../media/image856.png"/><Relationship Id="rId82" Type="http://schemas.openxmlformats.org/officeDocument/2006/relationships/customXml" Target="../ink/ink867.xml"/><Relationship Id="rId152" Type="http://schemas.openxmlformats.org/officeDocument/2006/relationships/customXml" Target="../ink/ink902.xml"/><Relationship Id="rId173" Type="http://schemas.openxmlformats.org/officeDocument/2006/relationships/image" Target="../media/image912.png"/><Relationship Id="rId194" Type="http://schemas.openxmlformats.org/officeDocument/2006/relationships/customXml" Target="../ink/ink923.xml"/><Relationship Id="rId199" Type="http://schemas.openxmlformats.org/officeDocument/2006/relationships/image" Target="../media/image925.png"/><Relationship Id="rId203" Type="http://schemas.openxmlformats.org/officeDocument/2006/relationships/image" Target="../media/image927.png"/><Relationship Id="rId208" Type="http://schemas.openxmlformats.org/officeDocument/2006/relationships/customXml" Target="../ink/ink930.xml"/><Relationship Id="rId19" Type="http://schemas.openxmlformats.org/officeDocument/2006/relationships/image" Target="../media/image835.png"/><Relationship Id="rId14" Type="http://schemas.openxmlformats.org/officeDocument/2006/relationships/customXml" Target="../ink/ink833.xml"/><Relationship Id="rId30" Type="http://schemas.openxmlformats.org/officeDocument/2006/relationships/customXml" Target="../ink/ink841.xml"/><Relationship Id="rId35" Type="http://schemas.openxmlformats.org/officeDocument/2006/relationships/image" Target="../media/image843.png"/><Relationship Id="rId56" Type="http://schemas.openxmlformats.org/officeDocument/2006/relationships/customXml" Target="../ink/ink854.xml"/><Relationship Id="rId77" Type="http://schemas.openxmlformats.org/officeDocument/2006/relationships/image" Target="../media/image864.png"/><Relationship Id="rId100" Type="http://schemas.openxmlformats.org/officeDocument/2006/relationships/customXml" Target="../ink/ink876.xml"/><Relationship Id="rId105" Type="http://schemas.openxmlformats.org/officeDocument/2006/relationships/image" Target="../media/image878.png"/><Relationship Id="rId126" Type="http://schemas.openxmlformats.org/officeDocument/2006/relationships/customXml" Target="../ink/ink889.xml"/><Relationship Id="rId147" Type="http://schemas.openxmlformats.org/officeDocument/2006/relationships/image" Target="../media/image899.png"/><Relationship Id="rId168" Type="http://schemas.openxmlformats.org/officeDocument/2006/relationships/customXml" Target="../ink/ink910.xml"/><Relationship Id="rId8" Type="http://schemas.openxmlformats.org/officeDocument/2006/relationships/customXml" Target="../ink/ink830.xml"/><Relationship Id="rId51" Type="http://schemas.openxmlformats.org/officeDocument/2006/relationships/image" Target="../media/image851.png"/><Relationship Id="rId72" Type="http://schemas.openxmlformats.org/officeDocument/2006/relationships/customXml" Target="../ink/ink862.xml"/><Relationship Id="rId93" Type="http://schemas.openxmlformats.org/officeDocument/2006/relationships/image" Target="../media/image872.png"/><Relationship Id="rId98" Type="http://schemas.openxmlformats.org/officeDocument/2006/relationships/customXml" Target="../ink/ink875.xml"/><Relationship Id="rId121" Type="http://schemas.openxmlformats.org/officeDocument/2006/relationships/image" Target="../media/image886.png"/><Relationship Id="rId142" Type="http://schemas.openxmlformats.org/officeDocument/2006/relationships/customXml" Target="../ink/ink897.xml"/><Relationship Id="rId163" Type="http://schemas.openxmlformats.org/officeDocument/2006/relationships/image" Target="../media/image907.png"/><Relationship Id="rId184" Type="http://schemas.openxmlformats.org/officeDocument/2006/relationships/customXml" Target="../ink/ink918.xml"/><Relationship Id="rId189" Type="http://schemas.openxmlformats.org/officeDocument/2006/relationships/image" Target="../media/image920.png"/><Relationship Id="rId3" Type="http://schemas.openxmlformats.org/officeDocument/2006/relationships/image" Target="../media/image827.png"/><Relationship Id="rId25" Type="http://schemas.openxmlformats.org/officeDocument/2006/relationships/image" Target="../media/image838.png"/><Relationship Id="rId46" Type="http://schemas.openxmlformats.org/officeDocument/2006/relationships/customXml" Target="../ink/ink849.xml"/><Relationship Id="rId67" Type="http://schemas.openxmlformats.org/officeDocument/2006/relationships/image" Target="../media/image859.png"/><Relationship Id="rId116" Type="http://schemas.openxmlformats.org/officeDocument/2006/relationships/customXml" Target="../ink/ink884.xml"/><Relationship Id="rId137" Type="http://schemas.openxmlformats.org/officeDocument/2006/relationships/image" Target="../media/image894.png"/><Relationship Id="rId158" Type="http://schemas.openxmlformats.org/officeDocument/2006/relationships/customXml" Target="../ink/ink905.xml"/><Relationship Id="rId20" Type="http://schemas.openxmlformats.org/officeDocument/2006/relationships/customXml" Target="../ink/ink836.xml"/><Relationship Id="rId41" Type="http://schemas.openxmlformats.org/officeDocument/2006/relationships/image" Target="../media/image846.png"/><Relationship Id="rId62" Type="http://schemas.openxmlformats.org/officeDocument/2006/relationships/customXml" Target="../ink/ink857.xml"/><Relationship Id="rId83" Type="http://schemas.openxmlformats.org/officeDocument/2006/relationships/image" Target="../media/image867.png"/><Relationship Id="rId88" Type="http://schemas.openxmlformats.org/officeDocument/2006/relationships/customXml" Target="../ink/ink870.xml"/><Relationship Id="rId111" Type="http://schemas.openxmlformats.org/officeDocument/2006/relationships/image" Target="../media/image881.png"/><Relationship Id="rId132" Type="http://schemas.openxmlformats.org/officeDocument/2006/relationships/customXml" Target="../ink/ink892.xml"/><Relationship Id="rId153" Type="http://schemas.openxmlformats.org/officeDocument/2006/relationships/image" Target="../media/image902.png"/><Relationship Id="rId174" Type="http://schemas.openxmlformats.org/officeDocument/2006/relationships/customXml" Target="../ink/ink913.xml"/><Relationship Id="rId179" Type="http://schemas.openxmlformats.org/officeDocument/2006/relationships/image" Target="../media/image915.png"/><Relationship Id="rId195" Type="http://schemas.openxmlformats.org/officeDocument/2006/relationships/image" Target="../media/image923.png"/><Relationship Id="rId209" Type="http://schemas.openxmlformats.org/officeDocument/2006/relationships/image" Target="../media/image930.png"/><Relationship Id="rId190" Type="http://schemas.openxmlformats.org/officeDocument/2006/relationships/customXml" Target="../ink/ink921.xml"/><Relationship Id="rId204" Type="http://schemas.openxmlformats.org/officeDocument/2006/relationships/customXml" Target="../ink/ink928.xml"/><Relationship Id="rId15" Type="http://schemas.openxmlformats.org/officeDocument/2006/relationships/image" Target="../media/image833.png"/><Relationship Id="rId36" Type="http://schemas.openxmlformats.org/officeDocument/2006/relationships/customXml" Target="../ink/ink844.xml"/><Relationship Id="rId57" Type="http://schemas.openxmlformats.org/officeDocument/2006/relationships/image" Target="../media/image854.png"/><Relationship Id="rId106" Type="http://schemas.openxmlformats.org/officeDocument/2006/relationships/customXml" Target="../ink/ink879.xml"/><Relationship Id="rId127" Type="http://schemas.openxmlformats.org/officeDocument/2006/relationships/image" Target="../media/image889.png"/><Relationship Id="rId10" Type="http://schemas.openxmlformats.org/officeDocument/2006/relationships/customXml" Target="../ink/ink831.xml"/><Relationship Id="rId31" Type="http://schemas.openxmlformats.org/officeDocument/2006/relationships/image" Target="../media/image841.png"/><Relationship Id="rId52" Type="http://schemas.openxmlformats.org/officeDocument/2006/relationships/customXml" Target="../ink/ink852.xml"/><Relationship Id="rId73" Type="http://schemas.openxmlformats.org/officeDocument/2006/relationships/image" Target="../media/image862.png"/><Relationship Id="rId78" Type="http://schemas.openxmlformats.org/officeDocument/2006/relationships/customXml" Target="../ink/ink865.xml"/><Relationship Id="rId94" Type="http://schemas.openxmlformats.org/officeDocument/2006/relationships/customXml" Target="../ink/ink873.xml"/><Relationship Id="rId99" Type="http://schemas.openxmlformats.org/officeDocument/2006/relationships/image" Target="../media/image875.png"/><Relationship Id="rId101" Type="http://schemas.openxmlformats.org/officeDocument/2006/relationships/image" Target="../media/image876.png"/><Relationship Id="rId122" Type="http://schemas.openxmlformats.org/officeDocument/2006/relationships/customXml" Target="../ink/ink887.xml"/><Relationship Id="rId143" Type="http://schemas.openxmlformats.org/officeDocument/2006/relationships/image" Target="../media/image897.png"/><Relationship Id="rId148" Type="http://schemas.openxmlformats.org/officeDocument/2006/relationships/customXml" Target="../ink/ink900.xml"/><Relationship Id="rId164" Type="http://schemas.openxmlformats.org/officeDocument/2006/relationships/customXml" Target="../ink/ink908.xml"/><Relationship Id="rId169" Type="http://schemas.openxmlformats.org/officeDocument/2006/relationships/image" Target="../media/image910.png"/><Relationship Id="rId185" Type="http://schemas.openxmlformats.org/officeDocument/2006/relationships/image" Target="../media/image918.png"/><Relationship Id="rId4" Type="http://schemas.openxmlformats.org/officeDocument/2006/relationships/customXml" Target="../ink/ink828.xml"/><Relationship Id="rId9" Type="http://schemas.openxmlformats.org/officeDocument/2006/relationships/image" Target="../media/image830.png"/><Relationship Id="rId180" Type="http://schemas.openxmlformats.org/officeDocument/2006/relationships/customXml" Target="../ink/ink916.xml"/><Relationship Id="rId210" Type="http://schemas.openxmlformats.org/officeDocument/2006/relationships/customXml" Target="../ink/ink931.xml"/><Relationship Id="rId26" Type="http://schemas.openxmlformats.org/officeDocument/2006/relationships/customXml" Target="../ink/ink839.xml"/><Relationship Id="rId47" Type="http://schemas.openxmlformats.org/officeDocument/2006/relationships/image" Target="../media/image849.png"/><Relationship Id="rId68" Type="http://schemas.openxmlformats.org/officeDocument/2006/relationships/customXml" Target="../ink/ink860.xml"/><Relationship Id="rId89" Type="http://schemas.openxmlformats.org/officeDocument/2006/relationships/image" Target="../media/image870.png"/><Relationship Id="rId112" Type="http://schemas.openxmlformats.org/officeDocument/2006/relationships/customXml" Target="../ink/ink882.xml"/><Relationship Id="rId133" Type="http://schemas.openxmlformats.org/officeDocument/2006/relationships/image" Target="../media/image892.png"/><Relationship Id="rId154" Type="http://schemas.openxmlformats.org/officeDocument/2006/relationships/customXml" Target="../ink/ink903.xml"/><Relationship Id="rId175" Type="http://schemas.openxmlformats.org/officeDocument/2006/relationships/image" Target="../media/image913.png"/><Relationship Id="rId196" Type="http://schemas.openxmlformats.org/officeDocument/2006/relationships/customXml" Target="../ink/ink924.xml"/><Relationship Id="rId200" Type="http://schemas.openxmlformats.org/officeDocument/2006/relationships/customXml" Target="../ink/ink926.xml"/><Relationship Id="rId16" Type="http://schemas.openxmlformats.org/officeDocument/2006/relationships/customXml" Target="../ink/ink834.xml"/><Relationship Id="rId37" Type="http://schemas.openxmlformats.org/officeDocument/2006/relationships/image" Target="../media/image844.png"/><Relationship Id="rId58" Type="http://schemas.openxmlformats.org/officeDocument/2006/relationships/customXml" Target="../ink/ink855.xml"/><Relationship Id="rId79" Type="http://schemas.openxmlformats.org/officeDocument/2006/relationships/image" Target="../media/image865.png"/><Relationship Id="rId102" Type="http://schemas.openxmlformats.org/officeDocument/2006/relationships/customXml" Target="../ink/ink877.xml"/><Relationship Id="rId123" Type="http://schemas.openxmlformats.org/officeDocument/2006/relationships/image" Target="../media/image887.png"/><Relationship Id="rId144" Type="http://schemas.openxmlformats.org/officeDocument/2006/relationships/customXml" Target="../ink/ink898.xml"/><Relationship Id="rId90" Type="http://schemas.openxmlformats.org/officeDocument/2006/relationships/customXml" Target="../ink/ink871.xml"/><Relationship Id="rId165" Type="http://schemas.openxmlformats.org/officeDocument/2006/relationships/image" Target="../media/image908.png"/><Relationship Id="rId186" Type="http://schemas.openxmlformats.org/officeDocument/2006/relationships/customXml" Target="../ink/ink919.xml"/><Relationship Id="rId211" Type="http://schemas.openxmlformats.org/officeDocument/2006/relationships/image" Target="../media/image931.png"/><Relationship Id="rId27" Type="http://schemas.openxmlformats.org/officeDocument/2006/relationships/image" Target="../media/image839.png"/><Relationship Id="rId48" Type="http://schemas.openxmlformats.org/officeDocument/2006/relationships/customXml" Target="../ink/ink850.xml"/><Relationship Id="rId69" Type="http://schemas.openxmlformats.org/officeDocument/2006/relationships/image" Target="../media/image860.png"/><Relationship Id="rId113" Type="http://schemas.openxmlformats.org/officeDocument/2006/relationships/image" Target="../media/image882.png"/><Relationship Id="rId134" Type="http://schemas.openxmlformats.org/officeDocument/2006/relationships/customXml" Target="../ink/ink893.xml"/><Relationship Id="rId80" Type="http://schemas.openxmlformats.org/officeDocument/2006/relationships/customXml" Target="../ink/ink866.xml"/><Relationship Id="rId155" Type="http://schemas.openxmlformats.org/officeDocument/2006/relationships/image" Target="../media/image903.png"/><Relationship Id="rId176" Type="http://schemas.openxmlformats.org/officeDocument/2006/relationships/customXml" Target="../ink/ink914.xml"/><Relationship Id="rId197" Type="http://schemas.openxmlformats.org/officeDocument/2006/relationships/image" Target="../media/image924.png"/><Relationship Id="rId201" Type="http://schemas.openxmlformats.org/officeDocument/2006/relationships/image" Target="../media/image926.png"/><Relationship Id="rId17" Type="http://schemas.openxmlformats.org/officeDocument/2006/relationships/image" Target="../media/image834.png"/><Relationship Id="rId38" Type="http://schemas.openxmlformats.org/officeDocument/2006/relationships/customXml" Target="../ink/ink845.xml"/><Relationship Id="rId59" Type="http://schemas.openxmlformats.org/officeDocument/2006/relationships/image" Target="../media/image855.png"/><Relationship Id="rId103" Type="http://schemas.openxmlformats.org/officeDocument/2006/relationships/image" Target="../media/image877.png"/><Relationship Id="rId124" Type="http://schemas.openxmlformats.org/officeDocument/2006/relationships/customXml" Target="../ink/ink888.xml"/><Relationship Id="rId70" Type="http://schemas.openxmlformats.org/officeDocument/2006/relationships/customXml" Target="../ink/ink861.xml"/><Relationship Id="rId91" Type="http://schemas.openxmlformats.org/officeDocument/2006/relationships/image" Target="../media/image871.png"/><Relationship Id="rId145" Type="http://schemas.openxmlformats.org/officeDocument/2006/relationships/image" Target="../media/image898.png"/><Relationship Id="rId166" Type="http://schemas.openxmlformats.org/officeDocument/2006/relationships/customXml" Target="../ink/ink909.xml"/><Relationship Id="rId187" Type="http://schemas.openxmlformats.org/officeDocument/2006/relationships/image" Target="../media/image919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840.xml"/><Relationship Id="rId49" Type="http://schemas.openxmlformats.org/officeDocument/2006/relationships/image" Target="../media/image850.png"/><Relationship Id="rId114" Type="http://schemas.openxmlformats.org/officeDocument/2006/relationships/customXml" Target="../ink/ink883.xml"/><Relationship Id="rId60" Type="http://schemas.openxmlformats.org/officeDocument/2006/relationships/customXml" Target="../ink/ink856.xml"/><Relationship Id="rId81" Type="http://schemas.openxmlformats.org/officeDocument/2006/relationships/image" Target="../media/image866.png"/><Relationship Id="rId135" Type="http://schemas.openxmlformats.org/officeDocument/2006/relationships/image" Target="../media/image893.png"/><Relationship Id="rId156" Type="http://schemas.openxmlformats.org/officeDocument/2006/relationships/customXml" Target="../ink/ink904.xml"/><Relationship Id="rId177" Type="http://schemas.openxmlformats.org/officeDocument/2006/relationships/image" Target="../media/image914.png"/><Relationship Id="rId198" Type="http://schemas.openxmlformats.org/officeDocument/2006/relationships/customXml" Target="../ink/ink925.xml"/><Relationship Id="rId202" Type="http://schemas.openxmlformats.org/officeDocument/2006/relationships/customXml" Target="../ink/ink927.xml"/><Relationship Id="rId18" Type="http://schemas.openxmlformats.org/officeDocument/2006/relationships/customXml" Target="../ink/ink835.xml"/><Relationship Id="rId39" Type="http://schemas.openxmlformats.org/officeDocument/2006/relationships/image" Target="../media/image845.png"/><Relationship Id="rId50" Type="http://schemas.openxmlformats.org/officeDocument/2006/relationships/customXml" Target="../ink/ink851.xml"/><Relationship Id="rId104" Type="http://schemas.openxmlformats.org/officeDocument/2006/relationships/customXml" Target="../ink/ink878.xml"/><Relationship Id="rId125" Type="http://schemas.openxmlformats.org/officeDocument/2006/relationships/image" Target="../media/image888.png"/><Relationship Id="rId146" Type="http://schemas.openxmlformats.org/officeDocument/2006/relationships/customXml" Target="../ink/ink899.xml"/><Relationship Id="rId167" Type="http://schemas.openxmlformats.org/officeDocument/2006/relationships/image" Target="../media/image909.png"/><Relationship Id="rId188" Type="http://schemas.openxmlformats.org/officeDocument/2006/relationships/customXml" Target="../ink/ink920.xml"/><Relationship Id="rId71" Type="http://schemas.openxmlformats.org/officeDocument/2006/relationships/image" Target="../media/image861.png"/><Relationship Id="rId92" Type="http://schemas.openxmlformats.org/officeDocument/2006/relationships/customXml" Target="../ink/ink872.xml"/><Relationship Id="rId2" Type="http://schemas.openxmlformats.org/officeDocument/2006/relationships/customXml" Target="../ink/ink827.xml"/><Relationship Id="rId29" Type="http://schemas.openxmlformats.org/officeDocument/2006/relationships/image" Target="../media/image840.png"/><Relationship Id="rId40" Type="http://schemas.openxmlformats.org/officeDocument/2006/relationships/customXml" Target="../ink/ink846.xml"/><Relationship Id="rId115" Type="http://schemas.openxmlformats.org/officeDocument/2006/relationships/image" Target="../media/image883.png"/><Relationship Id="rId136" Type="http://schemas.openxmlformats.org/officeDocument/2006/relationships/customXml" Target="../ink/ink894.xml"/><Relationship Id="rId157" Type="http://schemas.openxmlformats.org/officeDocument/2006/relationships/image" Target="../media/image904.png"/><Relationship Id="rId178" Type="http://schemas.openxmlformats.org/officeDocument/2006/relationships/customXml" Target="../ink/ink9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28.png"/><Relationship Id="rId21" Type="http://schemas.openxmlformats.org/officeDocument/2006/relationships/image" Target="../media/image19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32.png"/><Relationship Id="rId50" Type="http://schemas.openxmlformats.org/officeDocument/2006/relationships/customXml" Target="../ink/ink25.xml"/><Relationship Id="rId7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23.png"/><Relationship Id="rId11" Type="http://schemas.openxmlformats.org/officeDocument/2006/relationships/image" Target="../media/image14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7.png"/><Relationship Id="rId40" Type="http://schemas.openxmlformats.org/officeDocument/2006/relationships/customXml" Target="../ink/ink20.xml"/><Relationship Id="rId45" Type="http://schemas.openxmlformats.org/officeDocument/2006/relationships/image" Target="../media/image31.png"/><Relationship Id="rId53" Type="http://schemas.openxmlformats.org/officeDocument/2006/relationships/image" Target="../media/image35.png"/><Relationship Id="rId5" Type="http://schemas.openxmlformats.org/officeDocument/2006/relationships/image" Target="../media/image11.png"/><Relationship Id="rId10" Type="http://schemas.openxmlformats.org/officeDocument/2006/relationships/customXml" Target="../ink/ink5.xml"/><Relationship Id="rId19" Type="http://schemas.openxmlformats.org/officeDocument/2006/relationships/image" Target="../media/image18.png"/><Relationship Id="rId31" Type="http://schemas.openxmlformats.org/officeDocument/2006/relationships/image" Target="../media/image24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4" Type="http://schemas.openxmlformats.org/officeDocument/2006/relationships/customXml" Target="../ink/ink2.xml"/><Relationship Id="rId9" Type="http://schemas.openxmlformats.org/officeDocument/2006/relationships/image" Target="../media/image13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22.png"/><Relationship Id="rId30" Type="http://schemas.openxmlformats.org/officeDocument/2006/relationships/customXml" Target="../ink/ink15.xml"/><Relationship Id="rId35" Type="http://schemas.openxmlformats.org/officeDocument/2006/relationships/image" Target="../media/image26.png"/><Relationship Id="rId43" Type="http://schemas.openxmlformats.org/officeDocument/2006/relationships/image" Target="../media/image30.png"/><Relationship Id="rId48" Type="http://schemas.openxmlformats.org/officeDocument/2006/relationships/customXml" Target="../ink/ink24.xml"/><Relationship Id="rId8" Type="http://schemas.openxmlformats.org/officeDocument/2006/relationships/customXml" Target="../ink/ink4.xml"/><Relationship Id="rId51" Type="http://schemas.openxmlformats.org/officeDocument/2006/relationships/image" Target="../media/image34.png"/><Relationship Id="rId3" Type="http://schemas.openxmlformats.org/officeDocument/2006/relationships/image" Target="../media/image10.png"/><Relationship Id="rId12" Type="http://schemas.openxmlformats.org/officeDocument/2006/relationships/customXml" Target="../ink/ink6.xml"/><Relationship Id="rId17" Type="http://schemas.openxmlformats.org/officeDocument/2006/relationships/image" Target="../media/image17.png"/><Relationship Id="rId25" Type="http://schemas.openxmlformats.org/officeDocument/2006/relationships/image" Target="../media/image21.png"/><Relationship Id="rId33" Type="http://schemas.openxmlformats.org/officeDocument/2006/relationships/image" Target="../media/image25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0" Type="http://schemas.openxmlformats.org/officeDocument/2006/relationships/customXml" Target="../ink/ink10.xml"/><Relationship Id="rId41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16.png"/><Relationship Id="rId23" Type="http://schemas.openxmlformats.org/officeDocument/2006/relationships/image" Target="../media/image20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.png"/><Relationship Id="rId18" Type="http://schemas.openxmlformats.org/officeDocument/2006/relationships/customXml" Target="../ink/ink35.xml"/><Relationship Id="rId26" Type="http://schemas.openxmlformats.org/officeDocument/2006/relationships/customXml" Target="../ink/ink39.xml"/><Relationship Id="rId39" Type="http://schemas.openxmlformats.org/officeDocument/2006/relationships/image" Target="../media/image54.png"/><Relationship Id="rId21" Type="http://schemas.openxmlformats.org/officeDocument/2006/relationships/image" Target="../media/image45.png"/><Relationship Id="rId34" Type="http://schemas.openxmlformats.org/officeDocument/2006/relationships/customXml" Target="../ink/ink43.xml"/><Relationship Id="rId42" Type="http://schemas.openxmlformats.org/officeDocument/2006/relationships/customXml" Target="../ink/ink47.xml"/><Relationship Id="rId47" Type="http://schemas.openxmlformats.org/officeDocument/2006/relationships/image" Target="../media/image58.png"/><Relationship Id="rId50" Type="http://schemas.openxmlformats.org/officeDocument/2006/relationships/customXml" Target="../ink/ink51.xml"/><Relationship Id="rId55" Type="http://schemas.openxmlformats.org/officeDocument/2006/relationships/image" Target="../media/image62.png"/><Relationship Id="rId7" Type="http://schemas.openxmlformats.org/officeDocument/2006/relationships/image" Target="../media/image38.png"/><Relationship Id="rId2" Type="http://schemas.openxmlformats.org/officeDocument/2006/relationships/customXml" Target="../ink/ink27.xml"/><Relationship Id="rId16" Type="http://schemas.openxmlformats.org/officeDocument/2006/relationships/customXml" Target="../ink/ink34.xml"/><Relationship Id="rId29" Type="http://schemas.openxmlformats.org/officeDocument/2006/relationships/image" Target="../media/image49.png"/><Relationship Id="rId11" Type="http://schemas.openxmlformats.org/officeDocument/2006/relationships/image" Target="../media/image40.png"/><Relationship Id="rId24" Type="http://schemas.openxmlformats.org/officeDocument/2006/relationships/customXml" Target="../ink/ink38.xml"/><Relationship Id="rId32" Type="http://schemas.openxmlformats.org/officeDocument/2006/relationships/customXml" Target="../ink/ink42.xml"/><Relationship Id="rId37" Type="http://schemas.openxmlformats.org/officeDocument/2006/relationships/image" Target="../media/image53.png"/><Relationship Id="rId40" Type="http://schemas.openxmlformats.org/officeDocument/2006/relationships/customXml" Target="../ink/ink46.xml"/><Relationship Id="rId45" Type="http://schemas.openxmlformats.org/officeDocument/2006/relationships/image" Target="../media/image57.png"/><Relationship Id="rId53" Type="http://schemas.openxmlformats.org/officeDocument/2006/relationships/image" Target="../media/image61.png"/><Relationship Id="rId58" Type="http://schemas.openxmlformats.org/officeDocument/2006/relationships/customXml" Target="../ink/ink55.xml"/><Relationship Id="rId5" Type="http://schemas.openxmlformats.org/officeDocument/2006/relationships/image" Target="../media/image37.png"/><Relationship Id="rId61" Type="http://schemas.openxmlformats.org/officeDocument/2006/relationships/image" Target="../media/image65.png"/><Relationship Id="rId19" Type="http://schemas.openxmlformats.org/officeDocument/2006/relationships/image" Target="../media/image44.png"/><Relationship Id="rId14" Type="http://schemas.openxmlformats.org/officeDocument/2006/relationships/customXml" Target="../ink/ink33.xml"/><Relationship Id="rId22" Type="http://schemas.openxmlformats.org/officeDocument/2006/relationships/customXml" Target="../ink/ink37.xml"/><Relationship Id="rId27" Type="http://schemas.openxmlformats.org/officeDocument/2006/relationships/image" Target="../media/image48.png"/><Relationship Id="rId30" Type="http://schemas.openxmlformats.org/officeDocument/2006/relationships/customXml" Target="../ink/ink41.xml"/><Relationship Id="rId35" Type="http://schemas.openxmlformats.org/officeDocument/2006/relationships/image" Target="../media/image52.png"/><Relationship Id="rId43" Type="http://schemas.openxmlformats.org/officeDocument/2006/relationships/image" Target="../media/image56.png"/><Relationship Id="rId48" Type="http://schemas.openxmlformats.org/officeDocument/2006/relationships/customXml" Target="../ink/ink50.xml"/><Relationship Id="rId56" Type="http://schemas.openxmlformats.org/officeDocument/2006/relationships/customXml" Target="../ink/ink54.xml"/><Relationship Id="rId8" Type="http://schemas.openxmlformats.org/officeDocument/2006/relationships/customXml" Target="../ink/ink30.xml"/><Relationship Id="rId51" Type="http://schemas.openxmlformats.org/officeDocument/2006/relationships/image" Target="../media/image60.png"/><Relationship Id="rId3" Type="http://schemas.openxmlformats.org/officeDocument/2006/relationships/image" Target="../media/image36.png"/><Relationship Id="rId12" Type="http://schemas.openxmlformats.org/officeDocument/2006/relationships/customXml" Target="../ink/ink32.xml"/><Relationship Id="rId17" Type="http://schemas.openxmlformats.org/officeDocument/2006/relationships/image" Target="../media/image43.png"/><Relationship Id="rId25" Type="http://schemas.openxmlformats.org/officeDocument/2006/relationships/image" Target="../media/image47.png"/><Relationship Id="rId33" Type="http://schemas.openxmlformats.org/officeDocument/2006/relationships/image" Target="../media/image51.png"/><Relationship Id="rId38" Type="http://schemas.openxmlformats.org/officeDocument/2006/relationships/customXml" Target="../ink/ink45.xml"/><Relationship Id="rId46" Type="http://schemas.openxmlformats.org/officeDocument/2006/relationships/customXml" Target="../ink/ink49.xml"/><Relationship Id="rId59" Type="http://schemas.openxmlformats.org/officeDocument/2006/relationships/image" Target="../media/image64.png"/><Relationship Id="rId20" Type="http://schemas.openxmlformats.org/officeDocument/2006/relationships/customXml" Target="../ink/ink36.xml"/><Relationship Id="rId41" Type="http://schemas.openxmlformats.org/officeDocument/2006/relationships/image" Target="../media/image55.png"/><Relationship Id="rId54" Type="http://schemas.openxmlformats.org/officeDocument/2006/relationships/customXml" Target="../ink/ink5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.xml"/><Relationship Id="rId15" Type="http://schemas.openxmlformats.org/officeDocument/2006/relationships/image" Target="../media/image42.png"/><Relationship Id="rId23" Type="http://schemas.openxmlformats.org/officeDocument/2006/relationships/image" Target="../media/image46.png"/><Relationship Id="rId28" Type="http://schemas.openxmlformats.org/officeDocument/2006/relationships/customXml" Target="../ink/ink40.xml"/><Relationship Id="rId36" Type="http://schemas.openxmlformats.org/officeDocument/2006/relationships/customXml" Target="../ink/ink44.xml"/><Relationship Id="rId49" Type="http://schemas.openxmlformats.org/officeDocument/2006/relationships/image" Target="../media/image59.png"/><Relationship Id="rId57" Type="http://schemas.openxmlformats.org/officeDocument/2006/relationships/image" Target="../media/image63.png"/><Relationship Id="rId10" Type="http://schemas.openxmlformats.org/officeDocument/2006/relationships/customXml" Target="../ink/ink31.xml"/><Relationship Id="rId31" Type="http://schemas.openxmlformats.org/officeDocument/2006/relationships/image" Target="../media/image50.png"/><Relationship Id="rId44" Type="http://schemas.openxmlformats.org/officeDocument/2006/relationships/customXml" Target="../ink/ink48.xml"/><Relationship Id="rId52" Type="http://schemas.openxmlformats.org/officeDocument/2006/relationships/customXml" Target="../ink/ink52.xml"/><Relationship Id="rId60" Type="http://schemas.openxmlformats.org/officeDocument/2006/relationships/customXml" Target="../ink/ink56.xml"/><Relationship Id="rId4" Type="http://schemas.openxmlformats.org/officeDocument/2006/relationships/customXml" Target="../ink/ink28.xml"/><Relationship Id="rId9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15.xml"/><Relationship Id="rId21" Type="http://schemas.openxmlformats.org/officeDocument/2006/relationships/image" Target="../media/image75.png"/><Relationship Id="rId42" Type="http://schemas.openxmlformats.org/officeDocument/2006/relationships/customXml" Target="../ink/ink77.xml"/><Relationship Id="rId63" Type="http://schemas.openxmlformats.org/officeDocument/2006/relationships/image" Target="../media/image96.png"/><Relationship Id="rId84" Type="http://schemas.openxmlformats.org/officeDocument/2006/relationships/customXml" Target="../ink/ink98.xml"/><Relationship Id="rId138" Type="http://schemas.openxmlformats.org/officeDocument/2006/relationships/image" Target="../media/image133.png"/><Relationship Id="rId159" Type="http://schemas.openxmlformats.org/officeDocument/2006/relationships/customXml" Target="../ink/ink136.xml"/><Relationship Id="rId107" Type="http://schemas.openxmlformats.org/officeDocument/2006/relationships/customXml" Target="../ink/ink110.xml"/><Relationship Id="rId11" Type="http://schemas.openxmlformats.org/officeDocument/2006/relationships/image" Target="../media/image70.png"/><Relationship Id="rId32" Type="http://schemas.openxmlformats.org/officeDocument/2006/relationships/customXml" Target="../ink/ink72.xml"/><Relationship Id="rId53" Type="http://schemas.openxmlformats.org/officeDocument/2006/relationships/image" Target="../media/image91.png"/><Relationship Id="rId74" Type="http://schemas.openxmlformats.org/officeDocument/2006/relationships/customXml" Target="../ink/ink93.xml"/><Relationship Id="rId128" Type="http://schemas.openxmlformats.org/officeDocument/2006/relationships/image" Target="../media/image128.png"/><Relationship Id="rId149" Type="http://schemas.openxmlformats.org/officeDocument/2006/relationships/customXml" Target="../ink/ink131.xml"/><Relationship Id="rId5" Type="http://schemas.openxmlformats.org/officeDocument/2006/relationships/image" Target="../media/image67.png"/><Relationship Id="rId95" Type="http://schemas.openxmlformats.org/officeDocument/2006/relationships/customXml" Target="../ink/ink104.xml"/><Relationship Id="rId160" Type="http://schemas.openxmlformats.org/officeDocument/2006/relationships/image" Target="../media/image144.png"/><Relationship Id="rId22" Type="http://schemas.openxmlformats.org/officeDocument/2006/relationships/customXml" Target="../ink/ink67.xml"/><Relationship Id="rId43" Type="http://schemas.openxmlformats.org/officeDocument/2006/relationships/image" Target="../media/image86.png"/><Relationship Id="rId64" Type="http://schemas.openxmlformats.org/officeDocument/2006/relationships/customXml" Target="../ink/ink88.xml"/><Relationship Id="rId118" Type="http://schemas.openxmlformats.org/officeDocument/2006/relationships/image" Target="../media/image123.png"/><Relationship Id="rId139" Type="http://schemas.openxmlformats.org/officeDocument/2006/relationships/customXml" Target="../ink/ink126.xml"/><Relationship Id="rId80" Type="http://schemas.openxmlformats.org/officeDocument/2006/relationships/customXml" Target="../ink/ink96.xml"/><Relationship Id="rId85" Type="http://schemas.openxmlformats.org/officeDocument/2006/relationships/customXml" Target="../ink/ink99.xml"/><Relationship Id="rId150" Type="http://schemas.openxmlformats.org/officeDocument/2006/relationships/image" Target="../media/image139.png"/><Relationship Id="rId155" Type="http://schemas.openxmlformats.org/officeDocument/2006/relationships/customXml" Target="../ink/ink134.xml"/><Relationship Id="rId12" Type="http://schemas.openxmlformats.org/officeDocument/2006/relationships/customXml" Target="../ink/ink62.xml"/><Relationship Id="rId17" Type="http://schemas.openxmlformats.org/officeDocument/2006/relationships/image" Target="../media/image73.png"/><Relationship Id="rId33" Type="http://schemas.openxmlformats.org/officeDocument/2006/relationships/image" Target="../media/image81.png"/><Relationship Id="rId38" Type="http://schemas.openxmlformats.org/officeDocument/2006/relationships/customXml" Target="../ink/ink75.xml"/><Relationship Id="rId59" Type="http://schemas.openxmlformats.org/officeDocument/2006/relationships/image" Target="../media/image94.png"/><Relationship Id="rId103" Type="http://schemas.openxmlformats.org/officeDocument/2006/relationships/customXml" Target="../ink/ink108.xml"/><Relationship Id="rId108" Type="http://schemas.openxmlformats.org/officeDocument/2006/relationships/image" Target="../media/image118.png"/><Relationship Id="rId124" Type="http://schemas.openxmlformats.org/officeDocument/2006/relationships/image" Target="../media/image126.png"/><Relationship Id="rId129" Type="http://schemas.openxmlformats.org/officeDocument/2006/relationships/customXml" Target="../ink/ink121.xml"/><Relationship Id="rId54" Type="http://schemas.openxmlformats.org/officeDocument/2006/relationships/customXml" Target="../ink/ink83.xml"/><Relationship Id="rId70" Type="http://schemas.openxmlformats.org/officeDocument/2006/relationships/customXml" Target="../ink/ink91.xml"/><Relationship Id="rId75" Type="http://schemas.openxmlformats.org/officeDocument/2006/relationships/image" Target="../media/image102.png"/><Relationship Id="rId91" Type="http://schemas.openxmlformats.org/officeDocument/2006/relationships/customXml" Target="../ink/ink102.xml"/><Relationship Id="rId96" Type="http://schemas.openxmlformats.org/officeDocument/2006/relationships/image" Target="../media/image112.png"/><Relationship Id="rId140" Type="http://schemas.openxmlformats.org/officeDocument/2006/relationships/image" Target="../media/image134.png"/><Relationship Id="rId145" Type="http://schemas.openxmlformats.org/officeDocument/2006/relationships/customXml" Target="../ink/ink12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9.xml"/><Relationship Id="rId23" Type="http://schemas.openxmlformats.org/officeDocument/2006/relationships/image" Target="../media/image76.png"/><Relationship Id="rId28" Type="http://schemas.openxmlformats.org/officeDocument/2006/relationships/customXml" Target="../ink/ink70.xml"/><Relationship Id="rId49" Type="http://schemas.openxmlformats.org/officeDocument/2006/relationships/image" Target="../media/image89.png"/><Relationship Id="rId114" Type="http://schemas.openxmlformats.org/officeDocument/2006/relationships/image" Target="../media/image121.png"/><Relationship Id="rId119" Type="http://schemas.openxmlformats.org/officeDocument/2006/relationships/customXml" Target="../ink/ink116.xml"/><Relationship Id="rId44" Type="http://schemas.openxmlformats.org/officeDocument/2006/relationships/customXml" Target="../ink/ink78.xml"/><Relationship Id="rId60" Type="http://schemas.openxmlformats.org/officeDocument/2006/relationships/customXml" Target="../ink/ink86.xml"/><Relationship Id="rId65" Type="http://schemas.openxmlformats.org/officeDocument/2006/relationships/image" Target="../media/image97.png"/><Relationship Id="rId81" Type="http://schemas.openxmlformats.org/officeDocument/2006/relationships/image" Target="../media/image105.png"/><Relationship Id="rId86" Type="http://schemas.openxmlformats.org/officeDocument/2006/relationships/image" Target="../media/image107.png"/><Relationship Id="rId130" Type="http://schemas.openxmlformats.org/officeDocument/2006/relationships/image" Target="../media/image129.png"/><Relationship Id="rId135" Type="http://schemas.openxmlformats.org/officeDocument/2006/relationships/customXml" Target="../ink/ink124.xml"/><Relationship Id="rId151" Type="http://schemas.openxmlformats.org/officeDocument/2006/relationships/customXml" Target="../ink/ink132.xml"/><Relationship Id="rId156" Type="http://schemas.openxmlformats.org/officeDocument/2006/relationships/image" Target="../media/image142.png"/><Relationship Id="rId13" Type="http://schemas.openxmlformats.org/officeDocument/2006/relationships/image" Target="../media/image71.png"/><Relationship Id="rId18" Type="http://schemas.openxmlformats.org/officeDocument/2006/relationships/customXml" Target="../ink/ink65.xml"/><Relationship Id="rId39" Type="http://schemas.openxmlformats.org/officeDocument/2006/relationships/image" Target="../media/image84.png"/><Relationship Id="rId109" Type="http://schemas.openxmlformats.org/officeDocument/2006/relationships/customXml" Target="../ink/ink111.xml"/><Relationship Id="rId34" Type="http://schemas.openxmlformats.org/officeDocument/2006/relationships/customXml" Target="../ink/ink73.xml"/><Relationship Id="rId50" Type="http://schemas.openxmlformats.org/officeDocument/2006/relationships/customXml" Target="../ink/ink81.xml"/><Relationship Id="rId55" Type="http://schemas.openxmlformats.org/officeDocument/2006/relationships/image" Target="../media/image92.png"/><Relationship Id="rId76" Type="http://schemas.openxmlformats.org/officeDocument/2006/relationships/customXml" Target="../ink/ink94.xml"/><Relationship Id="rId97" Type="http://schemas.openxmlformats.org/officeDocument/2006/relationships/customXml" Target="../ink/ink105.xml"/><Relationship Id="rId104" Type="http://schemas.openxmlformats.org/officeDocument/2006/relationships/image" Target="../media/image116.png"/><Relationship Id="rId120" Type="http://schemas.openxmlformats.org/officeDocument/2006/relationships/image" Target="../media/image124.png"/><Relationship Id="rId125" Type="http://schemas.openxmlformats.org/officeDocument/2006/relationships/customXml" Target="../ink/ink119.xml"/><Relationship Id="rId141" Type="http://schemas.openxmlformats.org/officeDocument/2006/relationships/customXml" Target="../ink/ink127.xml"/><Relationship Id="rId146" Type="http://schemas.openxmlformats.org/officeDocument/2006/relationships/image" Target="../media/image137.png"/><Relationship Id="rId7" Type="http://schemas.openxmlformats.org/officeDocument/2006/relationships/image" Target="../media/image68.png"/><Relationship Id="rId71" Type="http://schemas.openxmlformats.org/officeDocument/2006/relationships/image" Target="../media/image100.png"/><Relationship Id="rId92" Type="http://schemas.openxmlformats.org/officeDocument/2006/relationships/image" Target="../media/image110.png"/><Relationship Id="rId2" Type="http://schemas.openxmlformats.org/officeDocument/2006/relationships/customXml" Target="../ink/ink57.xml"/><Relationship Id="rId29" Type="http://schemas.openxmlformats.org/officeDocument/2006/relationships/image" Target="../media/image79.png"/><Relationship Id="rId24" Type="http://schemas.openxmlformats.org/officeDocument/2006/relationships/customXml" Target="../ink/ink68.xml"/><Relationship Id="rId40" Type="http://schemas.openxmlformats.org/officeDocument/2006/relationships/customXml" Target="../ink/ink76.xml"/><Relationship Id="rId45" Type="http://schemas.openxmlformats.org/officeDocument/2006/relationships/image" Target="../media/image87.png"/><Relationship Id="rId66" Type="http://schemas.openxmlformats.org/officeDocument/2006/relationships/customXml" Target="../ink/ink89.xml"/><Relationship Id="rId87" Type="http://schemas.openxmlformats.org/officeDocument/2006/relationships/customXml" Target="../ink/ink100.xml"/><Relationship Id="rId110" Type="http://schemas.openxmlformats.org/officeDocument/2006/relationships/image" Target="../media/image119.png"/><Relationship Id="rId115" Type="http://schemas.openxmlformats.org/officeDocument/2006/relationships/customXml" Target="../ink/ink114.xml"/><Relationship Id="rId131" Type="http://schemas.openxmlformats.org/officeDocument/2006/relationships/customXml" Target="../ink/ink122.xml"/><Relationship Id="rId136" Type="http://schemas.openxmlformats.org/officeDocument/2006/relationships/image" Target="../media/image132.png"/><Relationship Id="rId157" Type="http://schemas.openxmlformats.org/officeDocument/2006/relationships/customXml" Target="../ink/ink135.xml"/><Relationship Id="rId61" Type="http://schemas.openxmlformats.org/officeDocument/2006/relationships/image" Target="../media/image95.png"/><Relationship Id="rId82" Type="http://schemas.openxmlformats.org/officeDocument/2006/relationships/customXml" Target="../ink/ink97.xml"/><Relationship Id="rId152" Type="http://schemas.openxmlformats.org/officeDocument/2006/relationships/image" Target="../media/image140.png"/><Relationship Id="rId19" Type="http://schemas.openxmlformats.org/officeDocument/2006/relationships/image" Target="../media/image74.png"/><Relationship Id="rId14" Type="http://schemas.openxmlformats.org/officeDocument/2006/relationships/customXml" Target="../ink/ink63.xml"/><Relationship Id="rId30" Type="http://schemas.openxmlformats.org/officeDocument/2006/relationships/customXml" Target="../ink/ink71.xml"/><Relationship Id="rId35" Type="http://schemas.openxmlformats.org/officeDocument/2006/relationships/image" Target="../media/image82.png"/><Relationship Id="rId56" Type="http://schemas.openxmlformats.org/officeDocument/2006/relationships/customXml" Target="../ink/ink84.xml"/><Relationship Id="rId77" Type="http://schemas.openxmlformats.org/officeDocument/2006/relationships/image" Target="../media/image103.png"/><Relationship Id="rId100" Type="http://schemas.openxmlformats.org/officeDocument/2006/relationships/image" Target="../media/image114.png"/><Relationship Id="rId105" Type="http://schemas.openxmlformats.org/officeDocument/2006/relationships/customXml" Target="../ink/ink109.xml"/><Relationship Id="rId126" Type="http://schemas.openxmlformats.org/officeDocument/2006/relationships/image" Target="../media/image127.png"/><Relationship Id="rId147" Type="http://schemas.openxmlformats.org/officeDocument/2006/relationships/customXml" Target="../ink/ink130.xml"/><Relationship Id="rId8" Type="http://schemas.openxmlformats.org/officeDocument/2006/relationships/customXml" Target="../ink/ink60.xml"/><Relationship Id="rId51" Type="http://schemas.openxmlformats.org/officeDocument/2006/relationships/image" Target="../media/image90.png"/><Relationship Id="rId72" Type="http://schemas.openxmlformats.org/officeDocument/2006/relationships/customXml" Target="../ink/ink92.xml"/><Relationship Id="rId93" Type="http://schemas.openxmlformats.org/officeDocument/2006/relationships/customXml" Target="../ink/ink103.xml"/><Relationship Id="rId98" Type="http://schemas.openxmlformats.org/officeDocument/2006/relationships/image" Target="../media/image113.png"/><Relationship Id="rId121" Type="http://schemas.openxmlformats.org/officeDocument/2006/relationships/customXml" Target="../ink/ink117.xml"/><Relationship Id="rId142" Type="http://schemas.openxmlformats.org/officeDocument/2006/relationships/image" Target="../media/image135.png"/><Relationship Id="rId3" Type="http://schemas.openxmlformats.org/officeDocument/2006/relationships/image" Target="../media/image66.png"/><Relationship Id="rId25" Type="http://schemas.openxmlformats.org/officeDocument/2006/relationships/image" Target="../media/image77.png"/><Relationship Id="rId46" Type="http://schemas.openxmlformats.org/officeDocument/2006/relationships/customXml" Target="../ink/ink79.xml"/><Relationship Id="rId67" Type="http://schemas.openxmlformats.org/officeDocument/2006/relationships/image" Target="../media/image98.png"/><Relationship Id="rId116" Type="http://schemas.openxmlformats.org/officeDocument/2006/relationships/image" Target="../media/image122.png"/><Relationship Id="rId137" Type="http://schemas.openxmlformats.org/officeDocument/2006/relationships/customXml" Target="../ink/ink125.xml"/><Relationship Id="rId158" Type="http://schemas.openxmlformats.org/officeDocument/2006/relationships/image" Target="../media/image143.png"/><Relationship Id="rId20" Type="http://schemas.openxmlformats.org/officeDocument/2006/relationships/customXml" Target="../ink/ink66.xml"/><Relationship Id="rId41" Type="http://schemas.openxmlformats.org/officeDocument/2006/relationships/image" Target="../media/image85.png"/><Relationship Id="rId62" Type="http://schemas.openxmlformats.org/officeDocument/2006/relationships/customXml" Target="../ink/ink87.xml"/><Relationship Id="rId83" Type="http://schemas.openxmlformats.org/officeDocument/2006/relationships/image" Target="../media/image106.png"/><Relationship Id="rId88" Type="http://schemas.openxmlformats.org/officeDocument/2006/relationships/image" Target="../media/image108.png"/><Relationship Id="rId111" Type="http://schemas.openxmlformats.org/officeDocument/2006/relationships/customXml" Target="../ink/ink112.xml"/><Relationship Id="rId132" Type="http://schemas.openxmlformats.org/officeDocument/2006/relationships/image" Target="../media/image130.png"/><Relationship Id="rId153" Type="http://schemas.openxmlformats.org/officeDocument/2006/relationships/customXml" Target="../ink/ink133.xml"/><Relationship Id="rId15" Type="http://schemas.openxmlformats.org/officeDocument/2006/relationships/image" Target="../media/image72.png"/><Relationship Id="rId36" Type="http://schemas.openxmlformats.org/officeDocument/2006/relationships/customXml" Target="../ink/ink74.xml"/><Relationship Id="rId57" Type="http://schemas.openxmlformats.org/officeDocument/2006/relationships/image" Target="../media/image93.png"/><Relationship Id="rId106" Type="http://schemas.openxmlformats.org/officeDocument/2006/relationships/image" Target="../media/image117.png"/><Relationship Id="rId127" Type="http://schemas.openxmlformats.org/officeDocument/2006/relationships/customXml" Target="../ink/ink120.xml"/><Relationship Id="rId10" Type="http://schemas.openxmlformats.org/officeDocument/2006/relationships/customXml" Target="../ink/ink61.xml"/><Relationship Id="rId31" Type="http://schemas.openxmlformats.org/officeDocument/2006/relationships/image" Target="../media/image80.png"/><Relationship Id="rId52" Type="http://schemas.openxmlformats.org/officeDocument/2006/relationships/customXml" Target="../ink/ink82.xml"/><Relationship Id="rId73" Type="http://schemas.openxmlformats.org/officeDocument/2006/relationships/image" Target="../media/image101.png"/><Relationship Id="rId78" Type="http://schemas.openxmlformats.org/officeDocument/2006/relationships/customXml" Target="../ink/ink95.xml"/><Relationship Id="rId94" Type="http://schemas.openxmlformats.org/officeDocument/2006/relationships/image" Target="../media/image111.png"/><Relationship Id="rId99" Type="http://schemas.openxmlformats.org/officeDocument/2006/relationships/customXml" Target="../ink/ink106.xml"/><Relationship Id="rId101" Type="http://schemas.openxmlformats.org/officeDocument/2006/relationships/customXml" Target="../ink/ink107.xml"/><Relationship Id="rId122" Type="http://schemas.openxmlformats.org/officeDocument/2006/relationships/image" Target="../media/image125.png"/><Relationship Id="rId143" Type="http://schemas.openxmlformats.org/officeDocument/2006/relationships/customXml" Target="../ink/ink128.xml"/><Relationship Id="rId148" Type="http://schemas.openxmlformats.org/officeDocument/2006/relationships/image" Target="../media/image138.png"/><Relationship Id="rId4" Type="http://schemas.openxmlformats.org/officeDocument/2006/relationships/customXml" Target="../ink/ink58.xml"/><Relationship Id="rId9" Type="http://schemas.openxmlformats.org/officeDocument/2006/relationships/image" Target="../media/image69.png"/><Relationship Id="rId26" Type="http://schemas.openxmlformats.org/officeDocument/2006/relationships/customXml" Target="../ink/ink69.xml"/><Relationship Id="rId47" Type="http://schemas.openxmlformats.org/officeDocument/2006/relationships/image" Target="../media/image88.png"/><Relationship Id="rId68" Type="http://schemas.openxmlformats.org/officeDocument/2006/relationships/customXml" Target="../ink/ink90.xml"/><Relationship Id="rId89" Type="http://schemas.openxmlformats.org/officeDocument/2006/relationships/customXml" Target="../ink/ink101.xml"/><Relationship Id="rId112" Type="http://schemas.openxmlformats.org/officeDocument/2006/relationships/image" Target="../media/image120.png"/><Relationship Id="rId133" Type="http://schemas.openxmlformats.org/officeDocument/2006/relationships/customXml" Target="../ink/ink123.xml"/><Relationship Id="rId154" Type="http://schemas.openxmlformats.org/officeDocument/2006/relationships/image" Target="../media/image141.png"/><Relationship Id="rId16" Type="http://schemas.openxmlformats.org/officeDocument/2006/relationships/customXml" Target="../ink/ink64.xml"/><Relationship Id="rId37" Type="http://schemas.openxmlformats.org/officeDocument/2006/relationships/image" Target="../media/image83.png"/><Relationship Id="rId58" Type="http://schemas.openxmlformats.org/officeDocument/2006/relationships/customXml" Target="../ink/ink85.xml"/><Relationship Id="rId79" Type="http://schemas.openxmlformats.org/officeDocument/2006/relationships/image" Target="../media/image104.png"/><Relationship Id="rId102" Type="http://schemas.openxmlformats.org/officeDocument/2006/relationships/image" Target="../media/image115.png"/><Relationship Id="rId123" Type="http://schemas.openxmlformats.org/officeDocument/2006/relationships/customXml" Target="../ink/ink118.xml"/><Relationship Id="rId144" Type="http://schemas.openxmlformats.org/officeDocument/2006/relationships/image" Target="../media/image136.png"/><Relationship Id="rId90" Type="http://schemas.openxmlformats.org/officeDocument/2006/relationships/image" Target="../media/image109.png"/><Relationship Id="rId27" Type="http://schemas.openxmlformats.org/officeDocument/2006/relationships/image" Target="../media/image78.png"/><Relationship Id="rId48" Type="http://schemas.openxmlformats.org/officeDocument/2006/relationships/customXml" Target="../ink/ink80.xml"/><Relationship Id="rId69" Type="http://schemas.openxmlformats.org/officeDocument/2006/relationships/image" Target="../media/image99.png"/><Relationship Id="rId113" Type="http://schemas.openxmlformats.org/officeDocument/2006/relationships/customXml" Target="../ink/ink113.xml"/><Relationship Id="rId134" Type="http://schemas.openxmlformats.org/officeDocument/2006/relationships/image" Target="../media/image131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0.png"/><Relationship Id="rId18" Type="http://schemas.openxmlformats.org/officeDocument/2006/relationships/customXml" Target="../ink/ink145.xml"/><Relationship Id="rId26" Type="http://schemas.openxmlformats.org/officeDocument/2006/relationships/customXml" Target="../ink/ink149.xml"/><Relationship Id="rId39" Type="http://schemas.openxmlformats.org/officeDocument/2006/relationships/image" Target="../media/image163.png"/><Relationship Id="rId21" Type="http://schemas.openxmlformats.org/officeDocument/2006/relationships/image" Target="../media/image154.png"/><Relationship Id="rId34" Type="http://schemas.openxmlformats.org/officeDocument/2006/relationships/customXml" Target="../ink/ink153.xml"/><Relationship Id="rId42" Type="http://schemas.openxmlformats.org/officeDocument/2006/relationships/customXml" Target="../ink/ink157.xml"/><Relationship Id="rId47" Type="http://schemas.openxmlformats.org/officeDocument/2006/relationships/image" Target="../media/image167.png"/><Relationship Id="rId50" Type="http://schemas.openxmlformats.org/officeDocument/2006/relationships/customXml" Target="../ink/ink161.xml"/><Relationship Id="rId55" Type="http://schemas.openxmlformats.org/officeDocument/2006/relationships/image" Target="../media/image171.png"/><Relationship Id="rId7" Type="http://schemas.openxmlformats.org/officeDocument/2006/relationships/image" Target="../media/image147.png"/><Relationship Id="rId2" Type="http://schemas.openxmlformats.org/officeDocument/2006/relationships/customXml" Target="../ink/ink137.xml"/><Relationship Id="rId16" Type="http://schemas.openxmlformats.org/officeDocument/2006/relationships/customXml" Target="../ink/ink144.xml"/><Relationship Id="rId29" Type="http://schemas.openxmlformats.org/officeDocument/2006/relationships/image" Target="../media/image158.png"/><Relationship Id="rId11" Type="http://schemas.openxmlformats.org/officeDocument/2006/relationships/image" Target="../media/image149.png"/><Relationship Id="rId24" Type="http://schemas.openxmlformats.org/officeDocument/2006/relationships/customXml" Target="../ink/ink148.xml"/><Relationship Id="rId32" Type="http://schemas.openxmlformats.org/officeDocument/2006/relationships/customXml" Target="../ink/ink152.xml"/><Relationship Id="rId37" Type="http://schemas.openxmlformats.org/officeDocument/2006/relationships/image" Target="../media/image162.png"/><Relationship Id="rId40" Type="http://schemas.openxmlformats.org/officeDocument/2006/relationships/customXml" Target="../ink/ink156.xml"/><Relationship Id="rId45" Type="http://schemas.openxmlformats.org/officeDocument/2006/relationships/image" Target="../media/image166.png"/><Relationship Id="rId53" Type="http://schemas.openxmlformats.org/officeDocument/2006/relationships/image" Target="../media/image170.png"/><Relationship Id="rId5" Type="http://schemas.openxmlformats.org/officeDocument/2006/relationships/image" Target="../media/image146.png"/><Relationship Id="rId10" Type="http://schemas.openxmlformats.org/officeDocument/2006/relationships/customXml" Target="../ink/ink141.xml"/><Relationship Id="rId19" Type="http://schemas.openxmlformats.org/officeDocument/2006/relationships/image" Target="../media/image153.png"/><Relationship Id="rId31" Type="http://schemas.openxmlformats.org/officeDocument/2006/relationships/image" Target="../media/image159.png"/><Relationship Id="rId44" Type="http://schemas.openxmlformats.org/officeDocument/2006/relationships/customXml" Target="../ink/ink158.xml"/><Relationship Id="rId52" Type="http://schemas.openxmlformats.org/officeDocument/2006/relationships/customXml" Target="../ink/ink162.xml"/><Relationship Id="rId4" Type="http://schemas.openxmlformats.org/officeDocument/2006/relationships/customXml" Target="../ink/ink138.xml"/><Relationship Id="rId9" Type="http://schemas.openxmlformats.org/officeDocument/2006/relationships/image" Target="../media/image148.png"/><Relationship Id="rId14" Type="http://schemas.openxmlformats.org/officeDocument/2006/relationships/customXml" Target="../ink/ink143.xml"/><Relationship Id="rId22" Type="http://schemas.openxmlformats.org/officeDocument/2006/relationships/customXml" Target="../ink/ink147.xml"/><Relationship Id="rId27" Type="http://schemas.openxmlformats.org/officeDocument/2006/relationships/image" Target="../media/image157.png"/><Relationship Id="rId30" Type="http://schemas.openxmlformats.org/officeDocument/2006/relationships/customXml" Target="../ink/ink151.xml"/><Relationship Id="rId35" Type="http://schemas.openxmlformats.org/officeDocument/2006/relationships/image" Target="../media/image161.png"/><Relationship Id="rId43" Type="http://schemas.openxmlformats.org/officeDocument/2006/relationships/image" Target="../media/image165.png"/><Relationship Id="rId48" Type="http://schemas.openxmlformats.org/officeDocument/2006/relationships/customXml" Target="../ink/ink160.xml"/><Relationship Id="rId8" Type="http://schemas.openxmlformats.org/officeDocument/2006/relationships/customXml" Target="../ink/ink140.xml"/><Relationship Id="rId51" Type="http://schemas.openxmlformats.org/officeDocument/2006/relationships/image" Target="../media/image169.png"/><Relationship Id="rId3" Type="http://schemas.openxmlformats.org/officeDocument/2006/relationships/image" Target="../media/image145.png"/><Relationship Id="rId12" Type="http://schemas.openxmlformats.org/officeDocument/2006/relationships/customXml" Target="../ink/ink142.xml"/><Relationship Id="rId17" Type="http://schemas.openxmlformats.org/officeDocument/2006/relationships/image" Target="../media/image152.png"/><Relationship Id="rId25" Type="http://schemas.openxmlformats.org/officeDocument/2006/relationships/image" Target="../media/image156.png"/><Relationship Id="rId33" Type="http://schemas.openxmlformats.org/officeDocument/2006/relationships/image" Target="../media/image160.png"/><Relationship Id="rId38" Type="http://schemas.openxmlformats.org/officeDocument/2006/relationships/customXml" Target="../ink/ink155.xml"/><Relationship Id="rId46" Type="http://schemas.openxmlformats.org/officeDocument/2006/relationships/customXml" Target="../ink/ink159.xml"/><Relationship Id="rId20" Type="http://schemas.openxmlformats.org/officeDocument/2006/relationships/customXml" Target="../ink/ink146.xml"/><Relationship Id="rId41" Type="http://schemas.openxmlformats.org/officeDocument/2006/relationships/image" Target="../media/image164.png"/><Relationship Id="rId54" Type="http://schemas.openxmlformats.org/officeDocument/2006/relationships/customXml" Target="../ink/ink16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9.xml"/><Relationship Id="rId15" Type="http://schemas.openxmlformats.org/officeDocument/2006/relationships/image" Target="../media/image151.png"/><Relationship Id="rId23" Type="http://schemas.openxmlformats.org/officeDocument/2006/relationships/image" Target="../media/image155.png"/><Relationship Id="rId28" Type="http://schemas.openxmlformats.org/officeDocument/2006/relationships/customXml" Target="../ink/ink150.xml"/><Relationship Id="rId36" Type="http://schemas.openxmlformats.org/officeDocument/2006/relationships/customXml" Target="../ink/ink154.xml"/><Relationship Id="rId49" Type="http://schemas.openxmlformats.org/officeDocument/2006/relationships/image" Target="../media/image168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29.png"/><Relationship Id="rId21" Type="http://schemas.openxmlformats.org/officeDocument/2006/relationships/image" Target="../media/image181.png"/><Relationship Id="rId63" Type="http://schemas.openxmlformats.org/officeDocument/2006/relationships/image" Target="../media/image202.png"/><Relationship Id="rId159" Type="http://schemas.openxmlformats.org/officeDocument/2006/relationships/image" Target="../media/image250.png"/><Relationship Id="rId170" Type="http://schemas.openxmlformats.org/officeDocument/2006/relationships/customXml" Target="../ink/ink248.xml"/><Relationship Id="rId226" Type="http://schemas.openxmlformats.org/officeDocument/2006/relationships/customXml" Target="../ink/ink276.xml"/><Relationship Id="rId268" Type="http://schemas.openxmlformats.org/officeDocument/2006/relationships/customXml" Target="../ink/ink297.xml"/><Relationship Id="rId32" Type="http://schemas.openxmlformats.org/officeDocument/2006/relationships/customXml" Target="../ink/ink179.xml"/><Relationship Id="rId74" Type="http://schemas.openxmlformats.org/officeDocument/2006/relationships/customXml" Target="../ink/ink200.xml"/><Relationship Id="rId128" Type="http://schemas.openxmlformats.org/officeDocument/2006/relationships/customXml" Target="../ink/ink227.xml"/><Relationship Id="rId5" Type="http://schemas.openxmlformats.org/officeDocument/2006/relationships/image" Target="../media/image173.png"/><Relationship Id="rId181" Type="http://schemas.openxmlformats.org/officeDocument/2006/relationships/image" Target="../media/image261.png"/><Relationship Id="rId237" Type="http://schemas.openxmlformats.org/officeDocument/2006/relationships/image" Target="../media/image289.png"/><Relationship Id="rId279" Type="http://schemas.openxmlformats.org/officeDocument/2006/relationships/image" Target="../media/image310.png"/><Relationship Id="rId43" Type="http://schemas.openxmlformats.org/officeDocument/2006/relationships/image" Target="../media/image192.png"/><Relationship Id="rId139" Type="http://schemas.openxmlformats.org/officeDocument/2006/relationships/image" Target="../media/image240.png"/><Relationship Id="rId85" Type="http://schemas.openxmlformats.org/officeDocument/2006/relationships/image" Target="../media/image213.png"/><Relationship Id="rId150" Type="http://schemas.openxmlformats.org/officeDocument/2006/relationships/customXml" Target="../ink/ink238.xml"/><Relationship Id="rId171" Type="http://schemas.openxmlformats.org/officeDocument/2006/relationships/image" Target="../media/image256.png"/><Relationship Id="rId192" Type="http://schemas.openxmlformats.org/officeDocument/2006/relationships/customXml" Target="../ink/ink259.xml"/><Relationship Id="rId206" Type="http://schemas.openxmlformats.org/officeDocument/2006/relationships/customXml" Target="../ink/ink266.xml"/><Relationship Id="rId227" Type="http://schemas.openxmlformats.org/officeDocument/2006/relationships/image" Target="../media/image284.png"/><Relationship Id="rId248" Type="http://schemas.openxmlformats.org/officeDocument/2006/relationships/customXml" Target="../ink/ink287.xml"/><Relationship Id="rId269" Type="http://schemas.openxmlformats.org/officeDocument/2006/relationships/image" Target="../media/image305.png"/><Relationship Id="rId12" Type="http://schemas.openxmlformats.org/officeDocument/2006/relationships/customXml" Target="../ink/ink169.xml"/><Relationship Id="rId33" Type="http://schemas.openxmlformats.org/officeDocument/2006/relationships/image" Target="../media/image187.png"/><Relationship Id="rId108" Type="http://schemas.openxmlformats.org/officeDocument/2006/relationships/customXml" Target="../ink/ink217.xml"/><Relationship Id="rId129" Type="http://schemas.openxmlformats.org/officeDocument/2006/relationships/image" Target="../media/image235.png"/><Relationship Id="rId280" Type="http://schemas.openxmlformats.org/officeDocument/2006/relationships/customXml" Target="../ink/ink303.xml"/><Relationship Id="rId54" Type="http://schemas.openxmlformats.org/officeDocument/2006/relationships/customXml" Target="../ink/ink190.xml"/><Relationship Id="rId75" Type="http://schemas.openxmlformats.org/officeDocument/2006/relationships/image" Target="../media/image208.png"/><Relationship Id="rId96" Type="http://schemas.openxmlformats.org/officeDocument/2006/relationships/customXml" Target="../ink/ink211.xml"/><Relationship Id="rId140" Type="http://schemas.openxmlformats.org/officeDocument/2006/relationships/customXml" Target="../ink/ink233.xml"/><Relationship Id="rId161" Type="http://schemas.openxmlformats.org/officeDocument/2006/relationships/image" Target="../media/image251.png"/><Relationship Id="rId182" Type="http://schemas.openxmlformats.org/officeDocument/2006/relationships/customXml" Target="../ink/ink254.xml"/><Relationship Id="rId217" Type="http://schemas.openxmlformats.org/officeDocument/2006/relationships/image" Target="../media/image279.png"/><Relationship Id="rId6" Type="http://schemas.openxmlformats.org/officeDocument/2006/relationships/customXml" Target="../ink/ink166.xml"/><Relationship Id="rId238" Type="http://schemas.openxmlformats.org/officeDocument/2006/relationships/customXml" Target="../ink/ink282.xml"/><Relationship Id="rId259" Type="http://schemas.openxmlformats.org/officeDocument/2006/relationships/image" Target="../media/image300.png"/><Relationship Id="rId23" Type="http://schemas.openxmlformats.org/officeDocument/2006/relationships/image" Target="../media/image182.png"/><Relationship Id="rId119" Type="http://schemas.openxmlformats.org/officeDocument/2006/relationships/image" Target="../media/image230.png"/><Relationship Id="rId270" Type="http://schemas.openxmlformats.org/officeDocument/2006/relationships/customXml" Target="../ink/ink298.xml"/><Relationship Id="rId44" Type="http://schemas.openxmlformats.org/officeDocument/2006/relationships/customXml" Target="../ink/ink185.xml"/><Relationship Id="rId65" Type="http://schemas.openxmlformats.org/officeDocument/2006/relationships/image" Target="../media/image203.png"/><Relationship Id="rId86" Type="http://schemas.openxmlformats.org/officeDocument/2006/relationships/customXml" Target="../ink/ink206.xml"/><Relationship Id="rId130" Type="http://schemas.openxmlformats.org/officeDocument/2006/relationships/customXml" Target="../ink/ink228.xml"/><Relationship Id="rId151" Type="http://schemas.openxmlformats.org/officeDocument/2006/relationships/image" Target="../media/image246.png"/><Relationship Id="rId172" Type="http://schemas.openxmlformats.org/officeDocument/2006/relationships/customXml" Target="../ink/ink249.xml"/><Relationship Id="rId193" Type="http://schemas.openxmlformats.org/officeDocument/2006/relationships/image" Target="../media/image267.png"/><Relationship Id="rId207" Type="http://schemas.openxmlformats.org/officeDocument/2006/relationships/image" Target="../media/image274.png"/><Relationship Id="rId228" Type="http://schemas.openxmlformats.org/officeDocument/2006/relationships/customXml" Target="../ink/ink277.xml"/><Relationship Id="rId249" Type="http://schemas.openxmlformats.org/officeDocument/2006/relationships/image" Target="../media/image295.png"/><Relationship Id="rId13" Type="http://schemas.openxmlformats.org/officeDocument/2006/relationships/image" Target="../media/image177.png"/><Relationship Id="rId109" Type="http://schemas.openxmlformats.org/officeDocument/2006/relationships/image" Target="../media/image225.png"/><Relationship Id="rId260" Type="http://schemas.openxmlformats.org/officeDocument/2006/relationships/customXml" Target="../ink/ink293.xml"/><Relationship Id="rId281" Type="http://schemas.openxmlformats.org/officeDocument/2006/relationships/image" Target="../media/image311.png"/><Relationship Id="rId34" Type="http://schemas.openxmlformats.org/officeDocument/2006/relationships/customXml" Target="../ink/ink180.xml"/><Relationship Id="rId55" Type="http://schemas.openxmlformats.org/officeDocument/2006/relationships/image" Target="../media/image198.png"/><Relationship Id="rId76" Type="http://schemas.openxmlformats.org/officeDocument/2006/relationships/customXml" Target="../ink/ink201.xml"/><Relationship Id="rId97" Type="http://schemas.openxmlformats.org/officeDocument/2006/relationships/image" Target="../media/image219.png"/><Relationship Id="rId120" Type="http://schemas.openxmlformats.org/officeDocument/2006/relationships/customXml" Target="../ink/ink223.xml"/><Relationship Id="rId141" Type="http://schemas.openxmlformats.org/officeDocument/2006/relationships/image" Target="../media/image241.png"/><Relationship Id="rId7" Type="http://schemas.openxmlformats.org/officeDocument/2006/relationships/image" Target="../media/image174.png"/><Relationship Id="rId162" Type="http://schemas.openxmlformats.org/officeDocument/2006/relationships/customXml" Target="../ink/ink244.xml"/><Relationship Id="rId183" Type="http://schemas.openxmlformats.org/officeDocument/2006/relationships/image" Target="../media/image262.png"/><Relationship Id="rId218" Type="http://schemas.openxmlformats.org/officeDocument/2006/relationships/customXml" Target="../ink/ink272.xml"/><Relationship Id="rId239" Type="http://schemas.openxmlformats.org/officeDocument/2006/relationships/image" Target="../media/image290.png"/><Relationship Id="rId250" Type="http://schemas.openxmlformats.org/officeDocument/2006/relationships/customXml" Target="../ink/ink288.xml"/><Relationship Id="rId271" Type="http://schemas.openxmlformats.org/officeDocument/2006/relationships/image" Target="../media/image306.png"/><Relationship Id="rId24" Type="http://schemas.openxmlformats.org/officeDocument/2006/relationships/customXml" Target="../ink/ink175.xml"/><Relationship Id="rId45" Type="http://schemas.openxmlformats.org/officeDocument/2006/relationships/image" Target="../media/image193.png"/><Relationship Id="rId66" Type="http://schemas.openxmlformats.org/officeDocument/2006/relationships/customXml" Target="../ink/ink196.xml"/><Relationship Id="rId87" Type="http://schemas.openxmlformats.org/officeDocument/2006/relationships/image" Target="../media/image214.png"/><Relationship Id="rId110" Type="http://schemas.openxmlformats.org/officeDocument/2006/relationships/customXml" Target="../ink/ink218.xml"/><Relationship Id="rId131" Type="http://schemas.openxmlformats.org/officeDocument/2006/relationships/image" Target="../media/image236.png"/><Relationship Id="rId152" Type="http://schemas.openxmlformats.org/officeDocument/2006/relationships/customXml" Target="../ink/ink239.xml"/><Relationship Id="rId173" Type="http://schemas.openxmlformats.org/officeDocument/2006/relationships/image" Target="../media/image257.png"/><Relationship Id="rId194" Type="http://schemas.openxmlformats.org/officeDocument/2006/relationships/customXml" Target="../ink/ink260.xml"/><Relationship Id="rId208" Type="http://schemas.openxmlformats.org/officeDocument/2006/relationships/customXml" Target="../ink/ink267.xml"/><Relationship Id="rId229" Type="http://schemas.openxmlformats.org/officeDocument/2006/relationships/image" Target="../media/image285.png"/><Relationship Id="rId240" Type="http://schemas.openxmlformats.org/officeDocument/2006/relationships/customXml" Target="../ink/ink283.xml"/><Relationship Id="rId261" Type="http://schemas.openxmlformats.org/officeDocument/2006/relationships/image" Target="../media/image301.png"/><Relationship Id="rId14" Type="http://schemas.openxmlformats.org/officeDocument/2006/relationships/customXml" Target="../ink/ink170.xml"/><Relationship Id="rId35" Type="http://schemas.openxmlformats.org/officeDocument/2006/relationships/image" Target="../media/image188.png"/><Relationship Id="rId56" Type="http://schemas.openxmlformats.org/officeDocument/2006/relationships/customXml" Target="../ink/ink191.xml"/><Relationship Id="rId77" Type="http://schemas.openxmlformats.org/officeDocument/2006/relationships/image" Target="../media/image209.png"/><Relationship Id="rId100" Type="http://schemas.openxmlformats.org/officeDocument/2006/relationships/customXml" Target="../ink/ink213.xml"/><Relationship Id="rId282" Type="http://schemas.openxmlformats.org/officeDocument/2006/relationships/customXml" Target="../ink/ink304.xml"/><Relationship Id="rId8" Type="http://schemas.openxmlformats.org/officeDocument/2006/relationships/customXml" Target="../ink/ink167.xml"/><Relationship Id="rId98" Type="http://schemas.openxmlformats.org/officeDocument/2006/relationships/customXml" Target="../ink/ink212.xml"/><Relationship Id="rId121" Type="http://schemas.openxmlformats.org/officeDocument/2006/relationships/image" Target="../media/image231.png"/><Relationship Id="rId142" Type="http://schemas.openxmlformats.org/officeDocument/2006/relationships/customXml" Target="../ink/ink234.xml"/><Relationship Id="rId163" Type="http://schemas.openxmlformats.org/officeDocument/2006/relationships/image" Target="../media/image252.png"/><Relationship Id="rId184" Type="http://schemas.openxmlformats.org/officeDocument/2006/relationships/customXml" Target="../ink/ink255.xml"/><Relationship Id="rId219" Type="http://schemas.openxmlformats.org/officeDocument/2006/relationships/image" Target="../media/image280.png"/><Relationship Id="rId230" Type="http://schemas.openxmlformats.org/officeDocument/2006/relationships/customXml" Target="../ink/ink278.xml"/><Relationship Id="rId251" Type="http://schemas.openxmlformats.org/officeDocument/2006/relationships/image" Target="../media/image296.png"/><Relationship Id="rId25" Type="http://schemas.openxmlformats.org/officeDocument/2006/relationships/image" Target="../media/image183.png"/><Relationship Id="rId46" Type="http://schemas.openxmlformats.org/officeDocument/2006/relationships/customXml" Target="../ink/ink186.xml"/><Relationship Id="rId67" Type="http://schemas.openxmlformats.org/officeDocument/2006/relationships/image" Target="../media/image204.png"/><Relationship Id="rId272" Type="http://schemas.openxmlformats.org/officeDocument/2006/relationships/customXml" Target="../ink/ink299.xml"/><Relationship Id="rId88" Type="http://schemas.openxmlformats.org/officeDocument/2006/relationships/customXml" Target="../ink/ink207.xml"/><Relationship Id="rId111" Type="http://schemas.openxmlformats.org/officeDocument/2006/relationships/image" Target="../media/image226.png"/><Relationship Id="rId132" Type="http://schemas.openxmlformats.org/officeDocument/2006/relationships/customXml" Target="../ink/ink229.xml"/><Relationship Id="rId153" Type="http://schemas.openxmlformats.org/officeDocument/2006/relationships/image" Target="../media/image247.png"/><Relationship Id="rId174" Type="http://schemas.openxmlformats.org/officeDocument/2006/relationships/customXml" Target="../ink/ink250.xml"/><Relationship Id="rId195" Type="http://schemas.openxmlformats.org/officeDocument/2006/relationships/image" Target="../media/image268.png"/><Relationship Id="rId209" Type="http://schemas.openxmlformats.org/officeDocument/2006/relationships/image" Target="../media/image275.png"/><Relationship Id="rId220" Type="http://schemas.openxmlformats.org/officeDocument/2006/relationships/customXml" Target="../ink/ink273.xml"/><Relationship Id="rId241" Type="http://schemas.openxmlformats.org/officeDocument/2006/relationships/image" Target="../media/image291.png"/><Relationship Id="rId15" Type="http://schemas.openxmlformats.org/officeDocument/2006/relationships/image" Target="../media/image178.png"/><Relationship Id="rId36" Type="http://schemas.openxmlformats.org/officeDocument/2006/relationships/customXml" Target="../ink/ink181.xml"/><Relationship Id="rId57" Type="http://schemas.openxmlformats.org/officeDocument/2006/relationships/image" Target="../media/image199.png"/><Relationship Id="rId262" Type="http://schemas.openxmlformats.org/officeDocument/2006/relationships/customXml" Target="../ink/ink294.xml"/><Relationship Id="rId283" Type="http://schemas.openxmlformats.org/officeDocument/2006/relationships/image" Target="../media/image312.png"/><Relationship Id="rId78" Type="http://schemas.openxmlformats.org/officeDocument/2006/relationships/customXml" Target="../ink/ink202.xml"/><Relationship Id="rId99" Type="http://schemas.openxmlformats.org/officeDocument/2006/relationships/image" Target="../media/image220.png"/><Relationship Id="rId101" Type="http://schemas.openxmlformats.org/officeDocument/2006/relationships/image" Target="../media/image221.png"/><Relationship Id="rId122" Type="http://schemas.openxmlformats.org/officeDocument/2006/relationships/customXml" Target="../ink/ink224.xml"/><Relationship Id="rId143" Type="http://schemas.openxmlformats.org/officeDocument/2006/relationships/image" Target="../media/image242.png"/><Relationship Id="rId164" Type="http://schemas.openxmlformats.org/officeDocument/2006/relationships/customXml" Target="../ink/ink245.xml"/><Relationship Id="rId185" Type="http://schemas.openxmlformats.org/officeDocument/2006/relationships/image" Target="../media/image263.png"/><Relationship Id="rId9" Type="http://schemas.openxmlformats.org/officeDocument/2006/relationships/image" Target="../media/image175.png"/><Relationship Id="rId210" Type="http://schemas.openxmlformats.org/officeDocument/2006/relationships/customXml" Target="../ink/ink268.xml"/><Relationship Id="rId26" Type="http://schemas.openxmlformats.org/officeDocument/2006/relationships/customXml" Target="../ink/ink176.xml"/><Relationship Id="rId231" Type="http://schemas.openxmlformats.org/officeDocument/2006/relationships/image" Target="../media/image286.png"/><Relationship Id="rId252" Type="http://schemas.openxmlformats.org/officeDocument/2006/relationships/customXml" Target="../ink/ink289.xml"/><Relationship Id="rId273" Type="http://schemas.openxmlformats.org/officeDocument/2006/relationships/image" Target="../media/image307.png"/><Relationship Id="rId47" Type="http://schemas.openxmlformats.org/officeDocument/2006/relationships/image" Target="../media/image194.png"/><Relationship Id="rId68" Type="http://schemas.openxmlformats.org/officeDocument/2006/relationships/customXml" Target="../ink/ink197.xml"/><Relationship Id="rId89" Type="http://schemas.openxmlformats.org/officeDocument/2006/relationships/image" Target="../media/image215.png"/><Relationship Id="rId112" Type="http://schemas.openxmlformats.org/officeDocument/2006/relationships/customXml" Target="../ink/ink219.xml"/><Relationship Id="rId133" Type="http://schemas.openxmlformats.org/officeDocument/2006/relationships/image" Target="../media/image237.png"/><Relationship Id="rId154" Type="http://schemas.openxmlformats.org/officeDocument/2006/relationships/customXml" Target="../ink/ink240.xml"/><Relationship Id="rId175" Type="http://schemas.openxmlformats.org/officeDocument/2006/relationships/image" Target="../media/image258.png"/><Relationship Id="rId196" Type="http://schemas.openxmlformats.org/officeDocument/2006/relationships/customXml" Target="../ink/ink261.xml"/><Relationship Id="rId200" Type="http://schemas.openxmlformats.org/officeDocument/2006/relationships/customXml" Target="../ink/ink263.xml"/><Relationship Id="rId16" Type="http://schemas.openxmlformats.org/officeDocument/2006/relationships/customXml" Target="../ink/ink171.xml"/><Relationship Id="rId221" Type="http://schemas.openxmlformats.org/officeDocument/2006/relationships/image" Target="../media/image281.png"/><Relationship Id="rId242" Type="http://schemas.openxmlformats.org/officeDocument/2006/relationships/customXml" Target="../ink/ink284.xml"/><Relationship Id="rId263" Type="http://schemas.openxmlformats.org/officeDocument/2006/relationships/image" Target="../media/image302.png"/><Relationship Id="rId284" Type="http://schemas.openxmlformats.org/officeDocument/2006/relationships/customXml" Target="../ink/ink305.xml"/><Relationship Id="rId37" Type="http://schemas.openxmlformats.org/officeDocument/2006/relationships/image" Target="../media/image189.png"/><Relationship Id="rId58" Type="http://schemas.openxmlformats.org/officeDocument/2006/relationships/customXml" Target="../ink/ink192.xml"/><Relationship Id="rId79" Type="http://schemas.openxmlformats.org/officeDocument/2006/relationships/image" Target="../media/image210.png"/><Relationship Id="rId102" Type="http://schemas.openxmlformats.org/officeDocument/2006/relationships/customXml" Target="../ink/ink214.xml"/><Relationship Id="rId123" Type="http://schemas.openxmlformats.org/officeDocument/2006/relationships/image" Target="../media/image232.png"/><Relationship Id="rId144" Type="http://schemas.openxmlformats.org/officeDocument/2006/relationships/customXml" Target="../ink/ink235.xml"/><Relationship Id="rId90" Type="http://schemas.openxmlformats.org/officeDocument/2006/relationships/customXml" Target="../ink/ink208.xml"/><Relationship Id="rId165" Type="http://schemas.openxmlformats.org/officeDocument/2006/relationships/image" Target="../media/image253.png"/><Relationship Id="rId186" Type="http://schemas.openxmlformats.org/officeDocument/2006/relationships/customXml" Target="../ink/ink256.xml"/><Relationship Id="rId211" Type="http://schemas.openxmlformats.org/officeDocument/2006/relationships/image" Target="../media/image276.png"/><Relationship Id="rId232" Type="http://schemas.openxmlformats.org/officeDocument/2006/relationships/customXml" Target="../ink/ink279.xml"/><Relationship Id="rId253" Type="http://schemas.openxmlformats.org/officeDocument/2006/relationships/image" Target="../media/image297.png"/><Relationship Id="rId274" Type="http://schemas.openxmlformats.org/officeDocument/2006/relationships/customXml" Target="../ink/ink300.xml"/><Relationship Id="rId27" Type="http://schemas.openxmlformats.org/officeDocument/2006/relationships/image" Target="../media/image184.png"/><Relationship Id="rId48" Type="http://schemas.openxmlformats.org/officeDocument/2006/relationships/customXml" Target="../ink/ink187.xml"/><Relationship Id="rId69" Type="http://schemas.openxmlformats.org/officeDocument/2006/relationships/image" Target="../media/image205.png"/><Relationship Id="rId113" Type="http://schemas.openxmlformats.org/officeDocument/2006/relationships/image" Target="../media/image227.png"/><Relationship Id="rId134" Type="http://schemas.openxmlformats.org/officeDocument/2006/relationships/customXml" Target="../ink/ink230.xml"/><Relationship Id="rId80" Type="http://schemas.openxmlformats.org/officeDocument/2006/relationships/customXml" Target="../ink/ink203.xml"/><Relationship Id="rId155" Type="http://schemas.openxmlformats.org/officeDocument/2006/relationships/image" Target="../media/image248.png"/><Relationship Id="rId176" Type="http://schemas.openxmlformats.org/officeDocument/2006/relationships/customXml" Target="../ink/ink251.xml"/><Relationship Id="rId197" Type="http://schemas.openxmlformats.org/officeDocument/2006/relationships/image" Target="../media/image269.png"/><Relationship Id="rId201" Type="http://schemas.openxmlformats.org/officeDocument/2006/relationships/image" Target="../media/image271.png"/><Relationship Id="rId222" Type="http://schemas.openxmlformats.org/officeDocument/2006/relationships/customXml" Target="../ink/ink274.xml"/><Relationship Id="rId243" Type="http://schemas.openxmlformats.org/officeDocument/2006/relationships/image" Target="../media/image292.png"/><Relationship Id="rId264" Type="http://schemas.openxmlformats.org/officeDocument/2006/relationships/customXml" Target="../ink/ink295.xml"/><Relationship Id="rId285" Type="http://schemas.openxmlformats.org/officeDocument/2006/relationships/image" Target="../media/image313.png"/><Relationship Id="rId17" Type="http://schemas.openxmlformats.org/officeDocument/2006/relationships/image" Target="../media/image179.png"/><Relationship Id="rId38" Type="http://schemas.openxmlformats.org/officeDocument/2006/relationships/customXml" Target="../ink/ink182.xml"/><Relationship Id="rId59" Type="http://schemas.openxmlformats.org/officeDocument/2006/relationships/image" Target="../media/image200.png"/><Relationship Id="rId103" Type="http://schemas.openxmlformats.org/officeDocument/2006/relationships/image" Target="../media/image222.png"/><Relationship Id="rId124" Type="http://schemas.openxmlformats.org/officeDocument/2006/relationships/customXml" Target="../ink/ink225.xml"/><Relationship Id="rId70" Type="http://schemas.openxmlformats.org/officeDocument/2006/relationships/customXml" Target="../ink/ink198.xml"/><Relationship Id="rId91" Type="http://schemas.openxmlformats.org/officeDocument/2006/relationships/image" Target="../media/image216.png"/><Relationship Id="rId145" Type="http://schemas.openxmlformats.org/officeDocument/2006/relationships/image" Target="../media/image243.png"/><Relationship Id="rId166" Type="http://schemas.openxmlformats.org/officeDocument/2006/relationships/customXml" Target="../ink/ink246.xml"/><Relationship Id="rId187" Type="http://schemas.openxmlformats.org/officeDocument/2006/relationships/image" Target="../media/image264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69.xml"/><Relationship Id="rId233" Type="http://schemas.openxmlformats.org/officeDocument/2006/relationships/image" Target="../media/image287.png"/><Relationship Id="rId254" Type="http://schemas.openxmlformats.org/officeDocument/2006/relationships/customXml" Target="../ink/ink290.xml"/><Relationship Id="rId28" Type="http://schemas.openxmlformats.org/officeDocument/2006/relationships/customXml" Target="../ink/ink177.xml"/><Relationship Id="rId49" Type="http://schemas.openxmlformats.org/officeDocument/2006/relationships/image" Target="../media/image195.png"/><Relationship Id="rId114" Type="http://schemas.openxmlformats.org/officeDocument/2006/relationships/customXml" Target="../ink/ink220.xml"/><Relationship Id="rId275" Type="http://schemas.openxmlformats.org/officeDocument/2006/relationships/image" Target="../media/image308.png"/><Relationship Id="rId60" Type="http://schemas.openxmlformats.org/officeDocument/2006/relationships/customXml" Target="../ink/ink193.xml"/><Relationship Id="rId81" Type="http://schemas.openxmlformats.org/officeDocument/2006/relationships/image" Target="../media/image211.png"/><Relationship Id="rId135" Type="http://schemas.openxmlformats.org/officeDocument/2006/relationships/image" Target="../media/image238.png"/><Relationship Id="rId156" Type="http://schemas.openxmlformats.org/officeDocument/2006/relationships/customXml" Target="../ink/ink241.xml"/><Relationship Id="rId177" Type="http://schemas.openxmlformats.org/officeDocument/2006/relationships/image" Target="../media/image259.png"/><Relationship Id="rId198" Type="http://schemas.openxmlformats.org/officeDocument/2006/relationships/customXml" Target="../ink/ink262.xml"/><Relationship Id="rId202" Type="http://schemas.openxmlformats.org/officeDocument/2006/relationships/customXml" Target="../ink/ink264.xml"/><Relationship Id="rId223" Type="http://schemas.openxmlformats.org/officeDocument/2006/relationships/image" Target="../media/image282.png"/><Relationship Id="rId244" Type="http://schemas.openxmlformats.org/officeDocument/2006/relationships/customXml" Target="../ink/ink285.xml"/><Relationship Id="rId18" Type="http://schemas.openxmlformats.org/officeDocument/2006/relationships/customXml" Target="../ink/ink172.xml"/><Relationship Id="rId39" Type="http://schemas.openxmlformats.org/officeDocument/2006/relationships/image" Target="../media/image190.png"/><Relationship Id="rId265" Type="http://schemas.openxmlformats.org/officeDocument/2006/relationships/image" Target="../media/image303.png"/><Relationship Id="rId50" Type="http://schemas.openxmlformats.org/officeDocument/2006/relationships/customXml" Target="../ink/ink188.xml"/><Relationship Id="rId104" Type="http://schemas.openxmlformats.org/officeDocument/2006/relationships/customXml" Target="../ink/ink215.xml"/><Relationship Id="rId125" Type="http://schemas.openxmlformats.org/officeDocument/2006/relationships/image" Target="../media/image233.png"/><Relationship Id="rId146" Type="http://schemas.openxmlformats.org/officeDocument/2006/relationships/customXml" Target="../ink/ink236.xml"/><Relationship Id="rId167" Type="http://schemas.openxmlformats.org/officeDocument/2006/relationships/image" Target="../media/image254.png"/><Relationship Id="rId188" Type="http://schemas.openxmlformats.org/officeDocument/2006/relationships/customXml" Target="../ink/ink257.xml"/><Relationship Id="rId71" Type="http://schemas.openxmlformats.org/officeDocument/2006/relationships/image" Target="../media/image206.png"/><Relationship Id="rId92" Type="http://schemas.openxmlformats.org/officeDocument/2006/relationships/customXml" Target="../ink/ink209.xml"/><Relationship Id="rId213" Type="http://schemas.openxmlformats.org/officeDocument/2006/relationships/image" Target="../media/image277.png"/><Relationship Id="rId234" Type="http://schemas.openxmlformats.org/officeDocument/2006/relationships/customXml" Target="../ink/ink280.xml"/><Relationship Id="rId2" Type="http://schemas.openxmlformats.org/officeDocument/2006/relationships/customXml" Target="../ink/ink164.xml"/><Relationship Id="rId29" Type="http://schemas.openxmlformats.org/officeDocument/2006/relationships/image" Target="../media/image185.png"/><Relationship Id="rId255" Type="http://schemas.openxmlformats.org/officeDocument/2006/relationships/image" Target="../media/image298.png"/><Relationship Id="rId276" Type="http://schemas.openxmlformats.org/officeDocument/2006/relationships/customXml" Target="../ink/ink301.xml"/><Relationship Id="rId40" Type="http://schemas.openxmlformats.org/officeDocument/2006/relationships/customXml" Target="../ink/ink183.xml"/><Relationship Id="rId115" Type="http://schemas.openxmlformats.org/officeDocument/2006/relationships/image" Target="../media/image228.png"/><Relationship Id="rId136" Type="http://schemas.openxmlformats.org/officeDocument/2006/relationships/customXml" Target="../ink/ink231.xml"/><Relationship Id="rId157" Type="http://schemas.openxmlformats.org/officeDocument/2006/relationships/image" Target="../media/image249.png"/><Relationship Id="rId178" Type="http://schemas.openxmlformats.org/officeDocument/2006/relationships/customXml" Target="../ink/ink252.xml"/><Relationship Id="rId61" Type="http://schemas.openxmlformats.org/officeDocument/2006/relationships/image" Target="../media/image201.png"/><Relationship Id="rId82" Type="http://schemas.openxmlformats.org/officeDocument/2006/relationships/customXml" Target="../ink/ink204.xml"/><Relationship Id="rId199" Type="http://schemas.openxmlformats.org/officeDocument/2006/relationships/image" Target="../media/image270.png"/><Relationship Id="rId203" Type="http://schemas.openxmlformats.org/officeDocument/2006/relationships/image" Target="../media/image272.png"/><Relationship Id="rId19" Type="http://schemas.openxmlformats.org/officeDocument/2006/relationships/image" Target="../media/image180.png"/><Relationship Id="rId224" Type="http://schemas.openxmlformats.org/officeDocument/2006/relationships/customXml" Target="../ink/ink275.xml"/><Relationship Id="rId245" Type="http://schemas.openxmlformats.org/officeDocument/2006/relationships/image" Target="../media/image293.png"/><Relationship Id="rId266" Type="http://schemas.openxmlformats.org/officeDocument/2006/relationships/customXml" Target="../ink/ink296.xml"/><Relationship Id="rId30" Type="http://schemas.openxmlformats.org/officeDocument/2006/relationships/customXml" Target="../ink/ink178.xml"/><Relationship Id="rId105" Type="http://schemas.openxmlformats.org/officeDocument/2006/relationships/image" Target="../media/image223.png"/><Relationship Id="rId126" Type="http://schemas.openxmlformats.org/officeDocument/2006/relationships/customXml" Target="../ink/ink226.xml"/><Relationship Id="rId147" Type="http://schemas.openxmlformats.org/officeDocument/2006/relationships/image" Target="../media/image244.png"/><Relationship Id="rId168" Type="http://schemas.openxmlformats.org/officeDocument/2006/relationships/customXml" Target="../ink/ink247.xml"/><Relationship Id="rId51" Type="http://schemas.openxmlformats.org/officeDocument/2006/relationships/image" Target="../media/image196.png"/><Relationship Id="rId72" Type="http://schemas.openxmlformats.org/officeDocument/2006/relationships/customXml" Target="../ink/ink199.xml"/><Relationship Id="rId93" Type="http://schemas.openxmlformats.org/officeDocument/2006/relationships/image" Target="../media/image217.png"/><Relationship Id="rId189" Type="http://schemas.openxmlformats.org/officeDocument/2006/relationships/image" Target="../media/image265.png"/><Relationship Id="rId3" Type="http://schemas.openxmlformats.org/officeDocument/2006/relationships/image" Target="../media/image172.png"/><Relationship Id="rId214" Type="http://schemas.openxmlformats.org/officeDocument/2006/relationships/customXml" Target="../ink/ink270.xml"/><Relationship Id="rId235" Type="http://schemas.openxmlformats.org/officeDocument/2006/relationships/image" Target="../media/image288.png"/><Relationship Id="rId256" Type="http://schemas.openxmlformats.org/officeDocument/2006/relationships/customXml" Target="../ink/ink291.xml"/><Relationship Id="rId277" Type="http://schemas.openxmlformats.org/officeDocument/2006/relationships/image" Target="../media/image309.png"/><Relationship Id="rId116" Type="http://schemas.openxmlformats.org/officeDocument/2006/relationships/customXml" Target="../ink/ink221.xml"/><Relationship Id="rId137" Type="http://schemas.openxmlformats.org/officeDocument/2006/relationships/image" Target="../media/image239.png"/><Relationship Id="rId158" Type="http://schemas.openxmlformats.org/officeDocument/2006/relationships/customXml" Target="../ink/ink242.xml"/><Relationship Id="rId20" Type="http://schemas.openxmlformats.org/officeDocument/2006/relationships/customXml" Target="../ink/ink173.xml"/><Relationship Id="rId41" Type="http://schemas.openxmlformats.org/officeDocument/2006/relationships/image" Target="../media/image191.png"/><Relationship Id="rId62" Type="http://schemas.openxmlformats.org/officeDocument/2006/relationships/customXml" Target="../ink/ink194.xml"/><Relationship Id="rId83" Type="http://schemas.openxmlformats.org/officeDocument/2006/relationships/image" Target="../media/image212.png"/><Relationship Id="rId179" Type="http://schemas.openxmlformats.org/officeDocument/2006/relationships/image" Target="../media/image260.png"/><Relationship Id="rId190" Type="http://schemas.openxmlformats.org/officeDocument/2006/relationships/customXml" Target="../ink/ink258.xml"/><Relationship Id="rId204" Type="http://schemas.openxmlformats.org/officeDocument/2006/relationships/customXml" Target="../ink/ink265.xml"/><Relationship Id="rId225" Type="http://schemas.openxmlformats.org/officeDocument/2006/relationships/image" Target="../media/image283.png"/><Relationship Id="rId246" Type="http://schemas.openxmlformats.org/officeDocument/2006/relationships/customXml" Target="../ink/ink286.xml"/><Relationship Id="rId267" Type="http://schemas.openxmlformats.org/officeDocument/2006/relationships/image" Target="../media/image304.png"/><Relationship Id="rId106" Type="http://schemas.openxmlformats.org/officeDocument/2006/relationships/customXml" Target="../ink/ink216.xml"/><Relationship Id="rId127" Type="http://schemas.openxmlformats.org/officeDocument/2006/relationships/image" Target="../media/image234.png"/><Relationship Id="rId10" Type="http://schemas.openxmlformats.org/officeDocument/2006/relationships/customXml" Target="../ink/ink168.xml"/><Relationship Id="rId31" Type="http://schemas.openxmlformats.org/officeDocument/2006/relationships/image" Target="../media/image186.png"/><Relationship Id="rId52" Type="http://schemas.openxmlformats.org/officeDocument/2006/relationships/customXml" Target="../ink/ink189.xml"/><Relationship Id="rId73" Type="http://schemas.openxmlformats.org/officeDocument/2006/relationships/image" Target="../media/image207.png"/><Relationship Id="rId94" Type="http://schemas.openxmlformats.org/officeDocument/2006/relationships/customXml" Target="../ink/ink210.xml"/><Relationship Id="rId148" Type="http://schemas.openxmlformats.org/officeDocument/2006/relationships/customXml" Target="../ink/ink237.xml"/><Relationship Id="rId169" Type="http://schemas.openxmlformats.org/officeDocument/2006/relationships/image" Target="../media/image255.png"/><Relationship Id="rId4" Type="http://schemas.openxmlformats.org/officeDocument/2006/relationships/customXml" Target="../ink/ink165.xml"/><Relationship Id="rId180" Type="http://schemas.openxmlformats.org/officeDocument/2006/relationships/customXml" Target="../ink/ink253.xml"/><Relationship Id="rId215" Type="http://schemas.openxmlformats.org/officeDocument/2006/relationships/image" Target="../media/image278.png"/><Relationship Id="rId236" Type="http://schemas.openxmlformats.org/officeDocument/2006/relationships/customXml" Target="../ink/ink281.xml"/><Relationship Id="rId257" Type="http://schemas.openxmlformats.org/officeDocument/2006/relationships/image" Target="../media/image299.png"/><Relationship Id="rId278" Type="http://schemas.openxmlformats.org/officeDocument/2006/relationships/customXml" Target="../ink/ink302.xml"/><Relationship Id="rId42" Type="http://schemas.openxmlformats.org/officeDocument/2006/relationships/customXml" Target="../ink/ink184.xml"/><Relationship Id="rId84" Type="http://schemas.openxmlformats.org/officeDocument/2006/relationships/customXml" Target="../ink/ink205.xml"/><Relationship Id="rId138" Type="http://schemas.openxmlformats.org/officeDocument/2006/relationships/customXml" Target="../ink/ink232.xml"/><Relationship Id="rId191" Type="http://schemas.openxmlformats.org/officeDocument/2006/relationships/image" Target="../media/image266.png"/><Relationship Id="rId205" Type="http://schemas.openxmlformats.org/officeDocument/2006/relationships/image" Target="../media/image273.png"/><Relationship Id="rId247" Type="http://schemas.openxmlformats.org/officeDocument/2006/relationships/image" Target="../media/image294.png"/><Relationship Id="rId107" Type="http://schemas.openxmlformats.org/officeDocument/2006/relationships/image" Target="../media/image224.png"/><Relationship Id="rId11" Type="http://schemas.openxmlformats.org/officeDocument/2006/relationships/image" Target="../media/image176.png"/><Relationship Id="rId53" Type="http://schemas.openxmlformats.org/officeDocument/2006/relationships/image" Target="../media/image197.png"/><Relationship Id="rId149" Type="http://schemas.openxmlformats.org/officeDocument/2006/relationships/image" Target="../media/image245.png"/><Relationship Id="rId95" Type="http://schemas.openxmlformats.org/officeDocument/2006/relationships/image" Target="../media/image218.png"/><Relationship Id="rId160" Type="http://schemas.openxmlformats.org/officeDocument/2006/relationships/customXml" Target="../ink/ink243.xml"/><Relationship Id="rId216" Type="http://schemas.openxmlformats.org/officeDocument/2006/relationships/customXml" Target="../ink/ink271.xml"/><Relationship Id="rId258" Type="http://schemas.openxmlformats.org/officeDocument/2006/relationships/customXml" Target="../ink/ink292.xml"/><Relationship Id="rId22" Type="http://schemas.openxmlformats.org/officeDocument/2006/relationships/customXml" Target="../ink/ink174.xml"/><Relationship Id="rId64" Type="http://schemas.openxmlformats.org/officeDocument/2006/relationships/customXml" Target="../ink/ink195.xml"/><Relationship Id="rId118" Type="http://schemas.openxmlformats.org/officeDocument/2006/relationships/customXml" Target="../ink/ink222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71.png"/><Relationship Id="rId21" Type="http://schemas.openxmlformats.org/officeDocument/2006/relationships/image" Target="../media/image323.png"/><Relationship Id="rId63" Type="http://schemas.openxmlformats.org/officeDocument/2006/relationships/image" Target="../media/image344.png"/><Relationship Id="rId159" Type="http://schemas.openxmlformats.org/officeDocument/2006/relationships/image" Target="../media/image84.png"/><Relationship Id="rId170" Type="http://schemas.openxmlformats.org/officeDocument/2006/relationships/customXml" Target="../ink/ink390.xml"/><Relationship Id="rId191" Type="http://schemas.openxmlformats.org/officeDocument/2006/relationships/image" Target="../media/image406.png"/><Relationship Id="rId205" Type="http://schemas.openxmlformats.org/officeDocument/2006/relationships/image" Target="../media/image413.png"/><Relationship Id="rId226" Type="http://schemas.openxmlformats.org/officeDocument/2006/relationships/customXml" Target="../ink/ink418.xml"/><Relationship Id="rId247" Type="http://schemas.openxmlformats.org/officeDocument/2006/relationships/customXml" Target="../ink/ink429.xml"/><Relationship Id="rId107" Type="http://schemas.openxmlformats.org/officeDocument/2006/relationships/image" Target="../media/image366.png"/><Relationship Id="rId11" Type="http://schemas.openxmlformats.org/officeDocument/2006/relationships/image" Target="../media/image318.png"/><Relationship Id="rId32" Type="http://schemas.openxmlformats.org/officeDocument/2006/relationships/customXml" Target="../ink/ink321.xml"/><Relationship Id="rId53" Type="http://schemas.openxmlformats.org/officeDocument/2006/relationships/image" Target="../media/image339.png"/><Relationship Id="rId74" Type="http://schemas.openxmlformats.org/officeDocument/2006/relationships/customXml" Target="../ink/ink342.xml"/><Relationship Id="rId128" Type="http://schemas.openxmlformats.org/officeDocument/2006/relationships/customXml" Target="../ink/ink369.xml"/><Relationship Id="rId149" Type="http://schemas.openxmlformats.org/officeDocument/2006/relationships/image" Target="../media/image387.png"/><Relationship Id="rId5" Type="http://schemas.openxmlformats.org/officeDocument/2006/relationships/image" Target="../media/image315.png"/><Relationship Id="rId95" Type="http://schemas.openxmlformats.org/officeDocument/2006/relationships/image" Target="../media/image360.png"/><Relationship Id="rId160" Type="http://schemas.openxmlformats.org/officeDocument/2006/relationships/customXml" Target="../ink/ink385.xml"/><Relationship Id="rId181" Type="http://schemas.openxmlformats.org/officeDocument/2006/relationships/image" Target="../media/image401.png"/><Relationship Id="rId216" Type="http://schemas.openxmlformats.org/officeDocument/2006/relationships/customXml" Target="../ink/ink413.xml"/><Relationship Id="rId237" Type="http://schemas.openxmlformats.org/officeDocument/2006/relationships/image" Target="../media/image429.png"/><Relationship Id="rId258" Type="http://schemas.openxmlformats.org/officeDocument/2006/relationships/customXml" Target="../ink/ink435.xml"/><Relationship Id="rId22" Type="http://schemas.openxmlformats.org/officeDocument/2006/relationships/customXml" Target="../ink/ink316.xml"/><Relationship Id="rId43" Type="http://schemas.openxmlformats.org/officeDocument/2006/relationships/image" Target="../media/image334.png"/><Relationship Id="rId64" Type="http://schemas.openxmlformats.org/officeDocument/2006/relationships/customXml" Target="../ink/ink337.xml"/><Relationship Id="rId118" Type="http://schemas.openxmlformats.org/officeDocument/2006/relationships/customXml" Target="../ink/ink364.xml"/><Relationship Id="rId139" Type="http://schemas.openxmlformats.org/officeDocument/2006/relationships/image" Target="../media/image382.png"/><Relationship Id="rId85" Type="http://schemas.openxmlformats.org/officeDocument/2006/relationships/image" Target="../media/image355.png"/><Relationship Id="rId150" Type="http://schemas.openxmlformats.org/officeDocument/2006/relationships/customXml" Target="../ink/ink380.xml"/><Relationship Id="rId171" Type="http://schemas.openxmlformats.org/officeDocument/2006/relationships/image" Target="../media/image71.png"/><Relationship Id="rId192" Type="http://schemas.openxmlformats.org/officeDocument/2006/relationships/customXml" Target="../ink/ink401.xml"/><Relationship Id="rId206" Type="http://schemas.openxmlformats.org/officeDocument/2006/relationships/customXml" Target="../ink/ink408.xml"/><Relationship Id="rId227" Type="http://schemas.openxmlformats.org/officeDocument/2006/relationships/image" Target="../media/image424.png"/><Relationship Id="rId248" Type="http://schemas.openxmlformats.org/officeDocument/2006/relationships/image" Target="../media/image434.png"/><Relationship Id="rId12" Type="http://schemas.openxmlformats.org/officeDocument/2006/relationships/customXml" Target="../ink/ink311.xml"/><Relationship Id="rId33" Type="http://schemas.openxmlformats.org/officeDocument/2006/relationships/image" Target="../media/image329.png"/><Relationship Id="rId108" Type="http://schemas.openxmlformats.org/officeDocument/2006/relationships/customXml" Target="../ink/ink359.xml"/><Relationship Id="rId129" Type="http://schemas.openxmlformats.org/officeDocument/2006/relationships/image" Target="../media/image377.png"/><Relationship Id="rId54" Type="http://schemas.openxmlformats.org/officeDocument/2006/relationships/customXml" Target="../ink/ink332.xml"/><Relationship Id="rId75" Type="http://schemas.openxmlformats.org/officeDocument/2006/relationships/image" Target="../media/image350.png"/><Relationship Id="rId96" Type="http://schemas.openxmlformats.org/officeDocument/2006/relationships/customXml" Target="../ink/ink353.xml"/><Relationship Id="rId140" Type="http://schemas.openxmlformats.org/officeDocument/2006/relationships/customXml" Target="../ink/ink375.xml"/><Relationship Id="rId161" Type="http://schemas.openxmlformats.org/officeDocument/2006/relationships/image" Target="../media/image392.png"/><Relationship Id="rId182" Type="http://schemas.openxmlformats.org/officeDocument/2006/relationships/customXml" Target="../ink/ink396.xml"/><Relationship Id="rId217" Type="http://schemas.openxmlformats.org/officeDocument/2006/relationships/image" Target="../media/image419.png"/><Relationship Id="rId6" Type="http://schemas.openxmlformats.org/officeDocument/2006/relationships/customXml" Target="../ink/ink308.xml"/><Relationship Id="rId238" Type="http://schemas.openxmlformats.org/officeDocument/2006/relationships/customXml" Target="../ink/ink424.xml"/><Relationship Id="rId259" Type="http://schemas.openxmlformats.org/officeDocument/2006/relationships/image" Target="../media/image439.png"/><Relationship Id="rId23" Type="http://schemas.openxmlformats.org/officeDocument/2006/relationships/image" Target="../media/image324.png"/><Relationship Id="rId119" Type="http://schemas.openxmlformats.org/officeDocument/2006/relationships/image" Target="../media/image372.png"/><Relationship Id="rId44" Type="http://schemas.openxmlformats.org/officeDocument/2006/relationships/customXml" Target="../ink/ink327.xml"/><Relationship Id="rId65" Type="http://schemas.openxmlformats.org/officeDocument/2006/relationships/image" Target="../media/image345.png"/><Relationship Id="rId86" Type="http://schemas.openxmlformats.org/officeDocument/2006/relationships/customXml" Target="../ink/ink348.xml"/><Relationship Id="rId130" Type="http://schemas.openxmlformats.org/officeDocument/2006/relationships/customXml" Target="../ink/ink370.xml"/><Relationship Id="rId151" Type="http://schemas.openxmlformats.org/officeDocument/2006/relationships/image" Target="../media/image388.png"/><Relationship Id="rId172" Type="http://schemas.openxmlformats.org/officeDocument/2006/relationships/customXml" Target="../ink/ink391.xml"/><Relationship Id="rId193" Type="http://schemas.openxmlformats.org/officeDocument/2006/relationships/image" Target="../media/image407.png"/><Relationship Id="rId207" Type="http://schemas.openxmlformats.org/officeDocument/2006/relationships/image" Target="../media/image414.png"/><Relationship Id="rId228" Type="http://schemas.openxmlformats.org/officeDocument/2006/relationships/customXml" Target="../ink/ink419.xml"/><Relationship Id="rId249" Type="http://schemas.openxmlformats.org/officeDocument/2006/relationships/customXml" Target="../ink/ink430.xml"/><Relationship Id="rId13" Type="http://schemas.openxmlformats.org/officeDocument/2006/relationships/image" Target="../media/image319.png"/><Relationship Id="rId109" Type="http://schemas.openxmlformats.org/officeDocument/2006/relationships/image" Target="../media/image367.png"/><Relationship Id="rId260" Type="http://schemas.openxmlformats.org/officeDocument/2006/relationships/customXml" Target="../ink/ink436.xml"/><Relationship Id="rId34" Type="http://schemas.openxmlformats.org/officeDocument/2006/relationships/customXml" Target="../ink/ink322.xml"/><Relationship Id="rId55" Type="http://schemas.openxmlformats.org/officeDocument/2006/relationships/image" Target="../media/image340.png"/><Relationship Id="rId76" Type="http://schemas.openxmlformats.org/officeDocument/2006/relationships/customXml" Target="../ink/ink343.xml"/><Relationship Id="rId97" Type="http://schemas.openxmlformats.org/officeDocument/2006/relationships/image" Target="../media/image361.png"/><Relationship Id="rId120" Type="http://schemas.openxmlformats.org/officeDocument/2006/relationships/customXml" Target="../ink/ink365.xml"/><Relationship Id="rId141" Type="http://schemas.openxmlformats.org/officeDocument/2006/relationships/image" Target="../media/image383.png"/><Relationship Id="rId7" Type="http://schemas.openxmlformats.org/officeDocument/2006/relationships/image" Target="../media/image316.png"/><Relationship Id="rId162" Type="http://schemas.openxmlformats.org/officeDocument/2006/relationships/customXml" Target="../ink/ink386.xml"/><Relationship Id="rId183" Type="http://schemas.openxmlformats.org/officeDocument/2006/relationships/image" Target="../media/image402.png"/><Relationship Id="rId218" Type="http://schemas.openxmlformats.org/officeDocument/2006/relationships/customXml" Target="../ink/ink414.xml"/><Relationship Id="rId239" Type="http://schemas.openxmlformats.org/officeDocument/2006/relationships/image" Target="../media/image430.png"/><Relationship Id="rId250" Type="http://schemas.openxmlformats.org/officeDocument/2006/relationships/image" Target="../media/image435.png"/><Relationship Id="rId24" Type="http://schemas.openxmlformats.org/officeDocument/2006/relationships/customXml" Target="../ink/ink317.xml"/><Relationship Id="rId45" Type="http://schemas.openxmlformats.org/officeDocument/2006/relationships/image" Target="../media/image335.png"/><Relationship Id="rId66" Type="http://schemas.openxmlformats.org/officeDocument/2006/relationships/customXml" Target="../ink/ink338.xml"/><Relationship Id="rId87" Type="http://schemas.openxmlformats.org/officeDocument/2006/relationships/image" Target="../media/image356.png"/><Relationship Id="rId110" Type="http://schemas.openxmlformats.org/officeDocument/2006/relationships/customXml" Target="../ink/ink360.xml"/><Relationship Id="rId131" Type="http://schemas.openxmlformats.org/officeDocument/2006/relationships/image" Target="../media/image378.png"/><Relationship Id="rId152" Type="http://schemas.openxmlformats.org/officeDocument/2006/relationships/customXml" Target="../ink/ink381.xml"/><Relationship Id="rId173" Type="http://schemas.openxmlformats.org/officeDocument/2006/relationships/image" Target="../media/image397.png"/><Relationship Id="rId194" Type="http://schemas.openxmlformats.org/officeDocument/2006/relationships/customXml" Target="../ink/ink402.xml"/><Relationship Id="rId208" Type="http://schemas.openxmlformats.org/officeDocument/2006/relationships/customXml" Target="../ink/ink409.xml"/><Relationship Id="rId229" Type="http://schemas.openxmlformats.org/officeDocument/2006/relationships/image" Target="../media/image425.png"/><Relationship Id="rId240" Type="http://schemas.openxmlformats.org/officeDocument/2006/relationships/customXml" Target="../ink/ink425.xml"/><Relationship Id="rId261" Type="http://schemas.openxmlformats.org/officeDocument/2006/relationships/image" Target="../media/image440.png"/><Relationship Id="rId14" Type="http://schemas.openxmlformats.org/officeDocument/2006/relationships/customXml" Target="../ink/ink312.xml"/><Relationship Id="rId35" Type="http://schemas.openxmlformats.org/officeDocument/2006/relationships/image" Target="../media/image330.png"/><Relationship Id="rId56" Type="http://schemas.openxmlformats.org/officeDocument/2006/relationships/customXml" Target="../ink/ink333.xml"/><Relationship Id="rId77" Type="http://schemas.openxmlformats.org/officeDocument/2006/relationships/image" Target="../media/image351.png"/><Relationship Id="rId100" Type="http://schemas.openxmlformats.org/officeDocument/2006/relationships/customXml" Target="../ink/ink355.xml"/><Relationship Id="rId8" Type="http://schemas.openxmlformats.org/officeDocument/2006/relationships/customXml" Target="../ink/ink309.xml"/><Relationship Id="rId98" Type="http://schemas.openxmlformats.org/officeDocument/2006/relationships/customXml" Target="../ink/ink354.xml"/><Relationship Id="rId121" Type="http://schemas.openxmlformats.org/officeDocument/2006/relationships/image" Target="../media/image373.png"/><Relationship Id="rId142" Type="http://schemas.openxmlformats.org/officeDocument/2006/relationships/customXml" Target="../ink/ink376.xml"/><Relationship Id="rId163" Type="http://schemas.openxmlformats.org/officeDocument/2006/relationships/image" Target="../media/image393.png"/><Relationship Id="rId184" Type="http://schemas.openxmlformats.org/officeDocument/2006/relationships/customXml" Target="../ink/ink397.xml"/><Relationship Id="rId219" Type="http://schemas.openxmlformats.org/officeDocument/2006/relationships/image" Target="../media/image420.png"/><Relationship Id="rId230" Type="http://schemas.openxmlformats.org/officeDocument/2006/relationships/customXml" Target="../ink/ink420.xml"/><Relationship Id="rId251" Type="http://schemas.openxmlformats.org/officeDocument/2006/relationships/customXml" Target="../ink/ink431.xml"/><Relationship Id="rId25" Type="http://schemas.openxmlformats.org/officeDocument/2006/relationships/image" Target="../media/image325.png"/><Relationship Id="rId46" Type="http://schemas.openxmlformats.org/officeDocument/2006/relationships/customXml" Target="../ink/ink328.xml"/><Relationship Id="rId67" Type="http://schemas.openxmlformats.org/officeDocument/2006/relationships/image" Target="../media/image346.png"/><Relationship Id="rId88" Type="http://schemas.openxmlformats.org/officeDocument/2006/relationships/customXml" Target="../ink/ink349.xml"/><Relationship Id="rId111" Type="http://schemas.openxmlformats.org/officeDocument/2006/relationships/image" Target="../media/image368.png"/><Relationship Id="rId132" Type="http://schemas.openxmlformats.org/officeDocument/2006/relationships/customXml" Target="../ink/ink371.xml"/><Relationship Id="rId153" Type="http://schemas.openxmlformats.org/officeDocument/2006/relationships/image" Target="../media/image389.png"/><Relationship Id="rId174" Type="http://schemas.openxmlformats.org/officeDocument/2006/relationships/customXml" Target="../ink/ink392.xml"/><Relationship Id="rId195" Type="http://schemas.openxmlformats.org/officeDocument/2006/relationships/image" Target="../media/image408.png"/><Relationship Id="rId209" Type="http://schemas.openxmlformats.org/officeDocument/2006/relationships/image" Target="../media/image415.png"/><Relationship Id="rId220" Type="http://schemas.openxmlformats.org/officeDocument/2006/relationships/customXml" Target="../ink/ink415.xml"/><Relationship Id="rId241" Type="http://schemas.openxmlformats.org/officeDocument/2006/relationships/image" Target="../media/image431.png"/><Relationship Id="rId15" Type="http://schemas.openxmlformats.org/officeDocument/2006/relationships/image" Target="../media/image320.png"/><Relationship Id="rId36" Type="http://schemas.openxmlformats.org/officeDocument/2006/relationships/customXml" Target="../ink/ink323.xml"/><Relationship Id="rId57" Type="http://schemas.openxmlformats.org/officeDocument/2006/relationships/image" Target="../media/image341.png"/><Relationship Id="rId262" Type="http://schemas.openxmlformats.org/officeDocument/2006/relationships/customXml" Target="../ink/ink437.xml"/><Relationship Id="rId78" Type="http://schemas.openxmlformats.org/officeDocument/2006/relationships/customXml" Target="../ink/ink344.xml"/><Relationship Id="rId99" Type="http://schemas.openxmlformats.org/officeDocument/2006/relationships/image" Target="../media/image362.png"/><Relationship Id="rId101" Type="http://schemas.openxmlformats.org/officeDocument/2006/relationships/image" Target="../media/image363.png"/><Relationship Id="rId122" Type="http://schemas.openxmlformats.org/officeDocument/2006/relationships/customXml" Target="../ink/ink366.xml"/><Relationship Id="rId143" Type="http://schemas.openxmlformats.org/officeDocument/2006/relationships/image" Target="../media/image384.png"/><Relationship Id="rId164" Type="http://schemas.openxmlformats.org/officeDocument/2006/relationships/customXml" Target="../ink/ink387.xml"/><Relationship Id="rId185" Type="http://schemas.openxmlformats.org/officeDocument/2006/relationships/image" Target="../media/image403.png"/><Relationship Id="rId9" Type="http://schemas.openxmlformats.org/officeDocument/2006/relationships/image" Target="../media/image317.png"/><Relationship Id="rId210" Type="http://schemas.openxmlformats.org/officeDocument/2006/relationships/customXml" Target="../ink/ink410.xml"/><Relationship Id="rId26" Type="http://schemas.openxmlformats.org/officeDocument/2006/relationships/customXml" Target="../ink/ink318.xml"/><Relationship Id="rId231" Type="http://schemas.openxmlformats.org/officeDocument/2006/relationships/image" Target="../media/image426.png"/><Relationship Id="rId252" Type="http://schemas.openxmlformats.org/officeDocument/2006/relationships/image" Target="../media/image436.png"/><Relationship Id="rId47" Type="http://schemas.openxmlformats.org/officeDocument/2006/relationships/image" Target="../media/image336.png"/><Relationship Id="rId68" Type="http://schemas.openxmlformats.org/officeDocument/2006/relationships/customXml" Target="../ink/ink339.xml"/><Relationship Id="rId89" Type="http://schemas.openxmlformats.org/officeDocument/2006/relationships/image" Target="../media/image357.png"/><Relationship Id="rId112" Type="http://schemas.openxmlformats.org/officeDocument/2006/relationships/customXml" Target="../ink/ink361.xml"/><Relationship Id="rId133" Type="http://schemas.openxmlformats.org/officeDocument/2006/relationships/image" Target="../media/image379.png"/><Relationship Id="rId154" Type="http://schemas.openxmlformats.org/officeDocument/2006/relationships/customXml" Target="../ink/ink382.xml"/><Relationship Id="rId175" Type="http://schemas.openxmlformats.org/officeDocument/2006/relationships/image" Target="../media/image398.png"/><Relationship Id="rId196" Type="http://schemas.openxmlformats.org/officeDocument/2006/relationships/customXml" Target="../ink/ink403.xml"/><Relationship Id="rId200" Type="http://schemas.openxmlformats.org/officeDocument/2006/relationships/customXml" Target="../ink/ink405.xml"/><Relationship Id="rId16" Type="http://schemas.openxmlformats.org/officeDocument/2006/relationships/customXml" Target="../ink/ink313.xml"/><Relationship Id="rId221" Type="http://schemas.openxmlformats.org/officeDocument/2006/relationships/image" Target="../media/image421.png"/><Relationship Id="rId242" Type="http://schemas.openxmlformats.org/officeDocument/2006/relationships/customXml" Target="../ink/ink426.xml"/><Relationship Id="rId263" Type="http://schemas.openxmlformats.org/officeDocument/2006/relationships/image" Target="../media/image441.png"/><Relationship Id="rId37" Type="http://schemas.openxmlformats.org/officeDocument/2006/relationships/image" Target="../media/image331.png"/><Relationship Id="rId58" Type="http://schemas.openxmlformats.org/officeDocument/2006/relationships/customXml" Target="../ink/ink334.xml"/><Relationship Id="rId79" Type="http://schemas.openxmlformats.org/officeDocument/2006/relationships/image" Target="../media/image352.png"/><Relationship Id="rId102" Type="http://schemas.openxmlformats.org/officeDocument/2006/relationships/customXml" Target="../ink/ink356.xml"/><Relationship Id="rId123" Type="http://schemas.openxmlformats.org/officeDocument/2006/relationships/image" Target="../media/image374.png"/><Relationship Id="rId144" Type="http://schemas.openxmlformats.org/officeDocument/2006/relationships/customXml" Target="../ink/ink377.xml"/><Relationship Id="rId90" Type="http://schemas.openxmlformats.org/officeDocument/2006/relationships/customXml" Target="../ink/ink350.xml"/><Relationship Id="rId165" Type="http://schemas.openxmlformats.org/officeDocument/2006/relationships/image" Target="../media/image394.png"/><Relationship Id="rId186" Type="http://schemas.openxmlformats.org/officeDocument/2006/relationships/customXml" Target="../ink/ink398.xml"/><Relationship Id="rId211" Type="http://schemas.openxmlformats.org/officeDocument/2006/relationships/image" Target="../media/image416.png"/><Relationship Id="rId232" Type="http://schemas.openxmlformats.org/officeDocument/2006/relationships/customXml" Target="../ink/ink421.xml"/><Relationship Id="rId253" Type="http://schemas.openxmlformats.org/officeDocument/2006/relationships/customXml" Target="../ink/ink432.xml"/><Relationship Id="rId27" Type="http://schemas.openxmlformats.org/officeDocument/2006/relationships/image" Target="../media/image326.png"/><Relationship Id="rId48" Type="http://schemas.openxmlformats.org/officeDocument/2006/relationships/customXml" Target="../ink/ink329.xml"/><Relationship Id="rId69" Type="http://schemas.openxmlformats.org/officeDocument/2006/relationships/image" Target="../media/image347.png"/><Relationship Id="rId113" Type="http://schemas.openxmlformats.org/officeDocument/2006/relationships/image" Target="../media/image369.png"/><Relationship Id="rId134" Type="http://schemas.openxmlformats.org/officeDocument/2006/relationships/customXml" Target="../ink/ink372.xml"/><Relationship Id="rId80" Type="http://schemas.openxmlformats.org/officeDocument/2006/relationships/customXml" Target="../ink/ink345.xml"/><Relationship Id="rId155" Type="http://schemas.openxmlformats.org/officeDocument/2006/relationships/image" Target="../media/image390.png"/><Relationship Id="rId176" Type="http://schemas.openxmlformats.org/officeDocument/2006/relationships/customXml" Target="../ink/ink393.xml"/><Relationship Id="rId197" Type="http://schemas.openxmlformats.org/officeDocument/2006/relationships/image" Target="../media/image409.png"/><Relationship Id="rId201" Type="http://schemas.openxmlformats.org/officeDocument/2006/relationships/image" Target="../media/image411.png"/><Relationship Id="rId222" Type="http://schemas.openxmlformats.org/officeDocument/2006/relationships/customXml" Target="../ink/ink416.xml"/><Relationship Id="rId243" Type="http://schemas.openxmlformats.org/officeDocument/2006/relationships/image" Target="../media/image432.png"/><Relationship Id="rId17" Type="http://schemas.openxmlformats.org/officeDocument/2006/relationships/image" Target="../media/image321.png"/><Relationship Id="rId38" Type="http://schemas.openxmlformats.org/officeDocument/2006/relationships/customXml" Target="../ink/ink324.xml"/><Relationship Id="rId59" Type="http://schemas.openxmlformats.org/officeDocument/2006/relationships/image" Target="../media/image342.png"/><Relationship Id="rId103" Type="http://schemas.openxmlformats.org/officeDocument/2006/relationships/image" Target="../media/image364.png"/><Relationship Id="rId124" Type="http://schemas.openxmlformats.org/officeDocument/2006/relationships/customXml" Target="../ink/ink367.xml"/><Relationship Id="rId70" Type="http://schemas.openxmlformats.org/officeDocument/2006/relationships/customXml" Target="../ink/ink340.xml"/><Relationship Id="rId91" Type="http://schemas.openxmlformats.org/officeDocument/2006/relationships/image" Target="../media/image358.png"/><Relationship Id="rId145" Type="http://schemas.openxmlformats.org/officeDocument/2006/relationships/image" Target="../media/image385.png"/><Relationship Id="rId166" Type="http://schemas.openxmlformats.org/officeDocument/2006/relationships/customXml" Target="../ink/ink388.xml"/><Relationship Id="rId187" Type="http://schemas.openxmlformats.org/officeDocument/2006/relationships/image" Target="../media/image404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411.xml"/><Relationship Id="rId233" Type="http://schemas.openxmlformats.org/officeDocument/2006/relationships/image" Target="../media/image427.png"/><Relationship Id="rId254" Type="http://schemas.openxmlformats.org/officeDocument/2006/relationships/image" Target="../media/image437.png"/><Relationship Id="rId28" Type="http://schemas.openxmlformats.org/officeDocument/2006/relationships/customXml" Target="../ink/ink319.xml"/><Relationship Id="rId49" Type="http://schemas.openxmlformats.org/officeDocument/2006/relationships/image" Target="../media/image337.png"/><Relationship Id="rId114" Type="http://schemas.openxmlformats.org/officeDocument/2006/relationships/customXml" Target="../ink/ink362.xml"/><Relationship Id="rId60" Type="http://schemas.openxmlformats.org/officeDocument/2006/relationships/customXml" Target="../ink/ink335.xml"/><Relationship Id="rId81" Type="http://schemas.openxmlformats.org/officeDocument/2006/relationships/image" Target="../media/image353.png"/><Relationship Id="rId135" Type="http://schemas.openxmlformats.org/officeDocument/2006/relationships/image" Target="../media/image380.png"/><Relationship Id="rId156" Type="http://schemas.openxmlformats.org/officeDocument/2006/relationships/customXml" Target="../ink/ink383.xml"/><Relationship Id="rId177" Type="http://schemas.openxmlformats.org/officeDocument/2006/relationships/image" Target="../media/image399.png"/><Relationship Id="rId198" Type="http://schemas.openxmlformats.org/officeDocument/2006/relationships/customXml" Target="../ink/ink404.xml"/><Relationship Id="rId202" Type="http://schemas.openxmlformats.org/officeDocument/2006/relationships/customXml" Target="../ink/ink406.xml"/><Relationship Id="rId223" Type="http://schemas.openxmlformats.org/officeDocument/2006/relationships/image" Target="../media/image422.png"/><Relationship Id="rId244" Type="http://schemas.openxmlformats.org/officeDocument/2006/relationships/customXml" Target="../ink/ink427.xml"/><Relationship Id="rId18" Type="http://schemas.openxmlformats.org/officeDocument/2006/relationships/customXml" Target="../ink/ink314.xml"/><Relationship Id="rId39" Type="http://schemas.openxmlformats.org/officeDocument/2006/relationships/image" Target="../media/image332.png"/><Relationship Id="rId50" Type="http://schemas.openxmlformats.org/officeDocument/2006/relationships/customXml" Target="../ink/ink330.xml"/><Relationship Id="rId104" Type="http://schemas.openxmlformats.org/officeDocument/2006/relationships/customXml" Target="../ink/ink357.xml"/><Relationship Id="rId125" Type="http://schemas.openxmlformats.org/officeDocument/2006/relationships/image" Target="../media/image375.png"/><Relationship Id="rId146" Type="http://schemas.openxmlformats.org/officeDocument/2006/relationships/customXml" Target="../ink/ink378.xml"/><Relationship Id="rId167" Type="http://schemas.openxmlformats.org/officeDocument/2006/relationships/image" Target="../media/image395.png"/><Relationship Id="rId188" Type="http://schemas.openxmlformats.org/officeDocument/2006/relationships/customXml" Target="../ink/ink399.xml"/><Relationship Id="rId71" Type="http://schemas.openxmlformats.org/officeDocument/2006/relationships/image" Target="../media/image348.png"/><Relationship Id="rId92" Type="http://schemas.openxmlformats.org/officeDocument/2006/relationships/customXml" Target="../ink/ink351.xml"/><Relationship Id="rId213" Type="http://schemas.openxmlformats.org/officeDocument/2006/relationships/image" Target="../media/image417.png"/><Relationship Id="rId234" Type="http://schemas.openxmlformats.org/officeDocument/2006/relationships/customXml" Target="../ink/ink422.xml"/><Relationship Id="rId2" Type="http://schemas.openxmlformats.org/officeDocument/2006/relationships/customXml" Target="../ink/ink306.xml"/><Relationship Id="rId29" Type="http://schemas.openxmlformats.org/officeDocument/2006/relationships/image" Target="../media/image327.png"/><Relationship Id="rId255" Type="http://schemas.openxmlformats.org/officeDocument/2006/relationships/customXml" Target="../ink/ink433.xml"/><Relationship Id="rId40" Type="http://schemas.openxmlformats.org/officeDocument/2006/relationships/customXml" Target="../ink/ink325.xml"/><Relationship Id="rId115" Type="http://schemas.openxmlformats.org/officeDocument/2006/relationships/image" Target="../media/image370.png"/><Relationship Id="rId136" Type="http://schemas.openxmlformats.org/officeDocument/2006/relationships/customXml" Target="../ink/ink373.xml"/><Relationship Id="rId157" Type="http://schemas.openxmlformats.org/officeDocument/2006/relationships/image" Target="../media/image391.png"/><Relationship Id="rId178" Type="http://schemas.openxmlformats.org/officeDocument/2006/relationships/customXml" Target="../ink/ink394.xml"/><Relationship Id="rId61" Type="http://schemas.openxmlformats.org/officeDocument/2006/relationships/image" Target="../media/image343.png"/><Relationship Id="rId82" Type="http://schemas.openxmlformats.org/officeDocument/2006/relationships/customXml" Target="../ink/ink346.xml"/><Relationship Id="rId199" Type="http://schemas.openxmlformats.org/officeDocument/2006/relationships/image" Target="../media/image410.png"/><Relationship Id="rId203" Type="http://schemas.openxmlformats.org/officeDocument/2006/relationships/image" Target="../media/image412.png"/><Relationship Id="rId19" Type="http://schemas.openxmlformats.org/officeDocument/2006/relationships/image" Target="../media/image322.png"/><Relationship Id="rId224" Type="http://schemas.openxmlformats.org/officeDocument/2006/relationships/customXml" Target="../ink/ink417.xml"/><Relationship Id="rId245" Type="http://schemas.openxmlformats.org/officeDocument/2006/relationships/customXml" Target="../ink/ink428.xml"/><Relationship Id="rId30" Type="http://schemas.openxmlformats.org/officeDocument/2006/relationships/customXml" Target="../ink/ink320.xml"/><Relationship Id="rId105" Type="http://schemas.openxmlformats.org/officeDocument/2006/relationships/image" Target="../media/image365.png"/><Relationship Id="rId126" Type="http://schemas.openxmlformats.org/officeDocument/2006/relationships/customXml" Target="../ink/ink368.xml"/><Relationship Id="rId147" Type="http://schemas.openxmlformats.org/officeDocument/2006/relationships/image" Target="../media/image386.png"/><Relationship Id="rId168" Type="http://schemas.openxmlformats.org/officeDocument/2006/relationships/customXml" Target="../ink/ink389.xml"/><Relationship Id="rId51" Type="http://schemas.openxmlformats.org/officeDocument/2006/relationships/image" Target="../media/image338.png"/><Relationship Id="rId72" Type="http://schemas.openxmlformats.org/officeDocument/2006/relationships/customXml" Target="../ink/ink341.xml"/><Relationship Id="rId93" Type="http://schemas.openxmlformats.org/officeDocument/2006/relationships/image" Target="../media/image359.png"/><Relationship Id="rId189" Type="http://schemas.openxmlformats.org/officeDocument/2006/relationships/image" Target="../media/image405.png"/><Relationship Id="rId3" Type="http://schemas.openxmlformats.org/officeDocument/2006/relationships/image" Target="../media/image314.png"/><Relationship Id="rId214" Type="http://schemas.openxmlformats.org/officeDocument/2006/relationships/customXml" Target="../ink/ink412.xml"/><Relationship Id="rId235" Type="http://schemas.openxmlformats.org/officeDocument/2006/relationships/image" Target="../media/image428.png"/><Relationship Id="rId256" Type="http://schemas.openxmlformats.org/officeDocument/2006/relationships/customXml" Target="../ink/ink434.xml"/><Relationship Id="rId116" Type="http://schemas.openxmlformats.org/officeDocument/2006/relationships/customXml" Target="../ink/ink363.xml"/><Relationship Id="rId137" Type="http://schemas.openxmlformats.org/officeDocument/2006/relationships/image" Target="../media/image381.png"/><Relationship Id="rId158" Type="http://schemas.openxmlformats.org/officeDocument/2006/relationships/customXml" Target="../ink/ink384.xml"/><Relationship Id="rId20" Type="http://schemas.openxmlformats.org/officeDocument/2006/relationships/customXml" Target="../ink/ink315.xml"/><Relationship Id="rId41" Type="http://schemas.openxmlformats.org/officeDocument/2006/relationships/image" Target="../media/image333.png"/><Relationship Id="rId62" Type="http://schemas.openxmlformats.org/officeDocument/2006/relationships/customXml" Target="../ink/ink336.xml"/><Relationship Id="rId83" Type="http://schemas.openxmlformats.org/officeDocument/2006/relationships/image" Target="../media/image354.png"/><Relationship Id="rId179" Type="http://schemas.openxmlformats.org/officeDocument/2006/relationships/image" Target="../media/image400.png"/><Relationship Id="rId190" Type="http://schemas.openxmlformats.org/officeDocument/2006/relationships/customXml" Target="../ink/ink400.xml"/><Relationship Id="rId204" Type="http://schemas.openxmlformats.org/officeDocument/2006/relationships/customXml" Target="../ink/ink407.xml"/><Relationship Id="rId225" Type="http://schemas.openxmlformats.org/officeDocument/2006/relationships/image" Target="../media/image423.png"/><Relationship Id="rId246" Type="http://schemas.openxmlformats.org/officeDocument/2006/relationships/image" Target="../media/image433.png"/><Relationship Id="rId106" Type="http://schemas.openxmlformats.org/officeDocument/2006/relationships/customXml" Target="../ink/ink358.xml"/><Relationship Id="rId127" Type="http://schemas.openxmlformats.org/officeDocument/2006/relationships/image" Target="../media/image376.png"/><Relationship Id="rId10" Type="http://schemas.openxmlformats.org/officeDocument/2006/relationships/customXml" Target="../ink/ink310.xml"/><Relationship Id="rId31" Type="http://schemas.openxmlformats.org/officeDocument/2006/relationships/image" Target="../media/image328.png"/><Relationship Id="rId52" Type="http://schemas.openxmlformats.org/officeDocument/2006/relationships/customXml" Target="../ink/ink331.xml"/><Relationship Id="rId73" Type="http://schemas.openxmlformats.org/officeDocument/2006/relationships/image" Target="../media/image349.png"/><Relationship Id="rId94" Type="http://schemas.openxmlformats.org/officeDocument/2006/relationships/customXml" Target="../ink/ink352.xml"/><Relationship Id="rId148" Type="http://schemas.openxmlformats.org/officeDocument/2006/relationships/customXml" Target="../ink/ink379.xml"/><Relationship Id="rId169" Type="http://schemas.openxmlformats.org/officeDocument/2006/relationships/image" Target="../media/image396.png"/><Relationship Id="rId4" Type="http://schemas.openxmlformats.org/officeDocument/2006/relationships/customXml" Target="../ink/ink307.xml"/><Relationship Id="rId180" Type="http://schemas.openxmlformats.org/officeDocument/2006/relationships/customXml" Target="../ink/ink395.xml"/><Relationship Id="rId215" Type="http://schemas.openxmlformats.org/officeDocument/2006/relationships/image" Target="../media/image418.png"/><Relationship Id="rId236" Type="http://schemas.openxmlformats.org/officeDocument/2006/relationships/customXml" Target="../ink/ink423.xml"/><Relationship Id="rId257" Type="http://schemas.openxmlformats.org/officeDocument/2006/relationships/image" Target="../media/image438.png"/><Relationship Id="rId42" Type="http://schemas.openxmlformats.org/officeDocument/2006/relationships/customXml" Target="../ink/ink326.xml"/><Relationship Id="rId84" Type="http://schemas.openxmlformats.org/officeDocument/2006/relationships/customXml" Target="../ink/ink347.xml"/><Relationship Id="rId138" Type="http://schemas.openxmlformats.org/officeDocument/2006/relationships/customXml" Target="../ink/ink374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99.png"/><Relationship Id="rId299" Type="http://schemas.openxmlformats.org/officeDocument/2006/relationships/customXml" Target="../ink/ink588.xml"/><Relationship Id="rId21" Type="http://schemas.openxmlformats.org/officeDocument/2006/relationships/image" Target="../media/image451.png"/><Relationship Id="rId63" Type="http://schemas.openxmlformats.org/officeDocument/2006/relationships/image" Target="../media/image472.png"/><Relationship Id="rId159" Type="http://schemas.openxmlformats.org/officeDocument/2006/relationships/customXml" Target="../ink/ink517.xml"/><Relationship Id="rId170" Type="http://schemas.openxmlformats.org/officeDocument/2006/relationships/customXml" Target="../ink/ink523.xml"/><Relationship Id="rId226" Type="http://schemas.openxmlformats.org/officeDocument/2006/relationships/customXml" Target="../ink/ink551.xml"/><Relationship Id="rId268" Type="http://schemas.openxmlformats.org/officeDocument/2006/relationships/customXml" Target="../ink/ink572.xml"/><Relationship Id="rId32" Type="http://schemas.openxmlformats.org/officeDocument/2006/relationships/customXml" Target="../ink/ink453.xml"/><Relationship Id="rId74" Type="http://schemas.openxmlformats.org/officeDocument/2006/relationships/customXml" Target="../ink/ink474.xml"/><Relationship Id="rId128" Type="http://schemas.openxmlformats.org/officeDocument/2006/relationships/customXml" Target="../ink/ink501.xml"/><Relationship Id="rId5" Type="http://schemas.openxmlformats.org/officeDocument/2006/relationships/image" Target="../media/image443.png"/><Relationship Id="rId181" Type="http://schemas.openxmlformats.org/officeDocument/2006/relationships/image" Target="../media/image530.png"/><Relationship Id="rId237" Type="http://schemas.openxmlformats.org/officeDocument/2006/relationships/image" Target="../media/image558.png"/><Relationship Id="rId279" Type="http://schemas.openxmlformats.org/officeDocument/2006/relationships/customXml" Target="../ink/ink578.xml"/><Relationship Id="rId43" Type="http://schemas.openxmlformats.org/officeDocument/2006/relationships/image" Target="../media/image462.png"/><Relationship Id="rId139" Type="http://schemas.openxmlformats.org/officeDocument/2006/relationships/customXml" Target="../ink/ink507.xml"/><Relationship Id="rId290" Type="http://schemas.openxmlformats.org/officeDocument/2006/relationships/image" Target="../media/image584.png"/><Relationship Id="rId304" Type="http://schemas.openxmlformats.org/officeDocument/2006/relationships/image" Target="../media/image591.png"/><Relationship Id="rId85" Type="http://schemas.openxmlformats.org/officeDocument/2006/relationships/image" Target="../media/image483.png"/><Relationship Id="rId150" Type="http://schemas.openxmlformats.org/officeDocument/2006/relationships/image" Target="../media/image515.png"/><Relationship Id="rId192" Type="http://schemas.openxmlformats.org/officeDocument/2006/relationships/customXml" Target="../ink/ink534.xml"/><Relationship Id="rId206" Type="http://schemas.openxmlformats.org/officeDocument/2006/relationships/customXml" Target="../ink/ink541.xml"/><Relationship Id="rId248" Type="http://schemas.openxmlformats.org/officeDocument/2006/relationships/customXml" Target="../ink/ink562.xml"/><Relationship Id="rId12" Type="http://schemas.openxmlformats.org/officeDocument/2006/relationships/customXml" Target="../ink/ink443.xml"/><Relationship Id="rId108" Type="http://schemas.openxmlformats.org/officeDocument/2006/relationships/customXml" Target="../ink/ink491.xml"/><Relationship Id="rId315" Type="http://schemas.openxmlformats.org/officeDocument/2006/relationships/image" Target="../media/image596.png"/><Relationship Id="rId54" Type="http://schemas.openxmlformats.org/officeDocument/2006/relationships/customXml" Target="../ink/ink464.xml"/><Relationship Id="rId96" Type="http://schemas.openxmlformats.org/officeDocument/2006/relationships/customXml" Target="../ink/ink485.xml"/><Relationship Id="rId161" Type="http://schemas.openxmlformats.org/officeDocument/2006/relationships/customXml" Target="../ink/ink518.xml"/><Relationship Id="rId217" Type="http://schemas.openxmlformats.org/officeDocument/2006/relationships/image" Target="../media/image548.png"/><Relationship Id="rId259" Type="http://schemas.openxmlformats.org/officeDocument/2006/relationships/image" Target="../media/image569.png"/><Relationship Id="rId23" Type="http://schemas.openxmlformats.org/officeDocument/2006/relationships/image" Target="../media/image452.png"/><Relationship Id="rId119" Type="http://schemas.openxmlformats.org/officeDocument/2006/relationships/image" Target="../media/image500.png"/><Relationship Id="rId270" Type="http://schemas.openxmlformats.org/officeDocument/2006/relationships/customXml" Target="../ink/ink573.xml"/><Relationship Id="rId65" Type="http://schemas.openxmlformats.org/officeDocument/2006/relationships/image" Target="../media/image473.png"/><Relationship Id="rId130" Type="http://schemas.openxmlformats.org/officeDocument/2006/relationships/image" Target="../media/image505.png"/><Relationship Id="rId172" Type="http://schemas.openxmlformats.org/officeDocument/2006/relationships/customXml" Target="../ink/ink524.xml"/><Relationship Id="rId228" Type="http://schemas.openxmlformats.org/officeDocument/2006/relationships/customXml" Target="../ink/ink552.xml"/><Relationship Id="rId281" Type="http://schemas.openxmlformats.org/officeDocument/2006/relationships/customXml" Target="../ink/ink579.xml"/><Relationship Id="rId34" Type="http://schemas.openxmlformats.org/officeDocument/2006/relationships/customXml" Target="../ink/ink454.xml"/><Relationship Id="rId55" Type="http://schemas.openxmlformats.org/officeDocument/2006/relationships/image" Target="../media/image468.png"/><Relationship Id="rId76" Type="http://schemas.openxmlformats.org/officeDocument/2006/relationships/customXml" Target="../ink/ink475.xml"/><Relationship Id="rId97" Type="http://schemas.openxmlformats.org/officeDocument/2006/relationships/image" Target="../media/image489.png"/><Relationship Id="rId120" Type="http://schemas.openxmlformats.org/officeDocument/2006/relationships/customXml" Target="../ink/ink497.xml"/><Relationship Id="rId141" Type="http://schemas.openxmlformats.org/officeDocument/2006/relationships/customXml" Target="../ink/ink508.xml"/><Relationship Id="rId7" Type="http://schemas.openxmlformats.org/officeDocument/2006/relationships/image" Target="../media/image444.png"/><Relationship Id="rId162" Type="http://schemas.openxmlformats.org/officeDocument/2006/relationships/image" Target="../media/image521.png"/><Relationship Id="rId183" Type="http://schemas.openxmlformats.org/officeDocument/2006/relationships/image" Target="../media/image531.png"/><Relationship Id="rId218" Type="http://schemas.openxmlformats.org/officeDocument/2006/relationships/customXml" Target="../ink/ink547.xml"/><Relationship Id="rId239" Type="http://schemas.openxmlformats.org/officeDocument/2006/relationships/image" Target="../media/image559.png"/><Relationship Id="rId250" Type="http://schemas.openxmlformats.org/officeDocument/2006/relationships/customXml" Target="../ink/ink563.xml"/><Relationship Id="rId271" Type="http://schemas.openxmlformats.org/officeDocument/2006/relationships/image" Target="../media/image575.png"/><Relationship Id="rId292" Type="http://schemas.openxmlformats.org/officeDocument/2006/relationships/image" Target="../media/image585.png"/><Relationship Id="rId306" Type="http://schemas.openxmlformats.org/officeDocument/2006/relationships/image" Target="../media/image592.png"/><Relationship Id="rId24" Type="http://schemas.openxmlformats.org/officeDocument/2006/relationships/customXml" Target="../ink/ink449.xml"/><Relationship Id="rId45" Type="http://schemas.openxmlformats.org/officeDocument/2006/relationships/image" Target="../media/image463.png"/><Relationship Id="rId66" Type="http://schemas.openxmlformats.org/officeDocument/2006/relationships/customXml" Target="../ink/ink470.xml"/><Relationship Id="rId87" Type="http://schemas.openxmlformats.org/officeDocument/2006/relationships/image" Target="../media/image484.png"/><Relationship Id="rId110" Type="http://schemas.openxmlformats.org/officeDocument/2006/relationships/customXml" Target="../ink/ink492.xml"/><Relationship Id="rId131" Type="http://schemas.openxmlformats.org/officeDocument/2006/relationships/customXml" Target="../ink/ink503.xml"/><Relationship Id="rId152" Type="http://schemas.openxmlformats.org/officeDocument/2006/relationships/image" Target="../media/image516.png"/><Relationship Id="rId173" Type="http://schemas.openxmlformats.org/officeDocument/2006/relationships/image" Target="../media/image526.png"/><Relationship Id="rId194" Type="http://schemas.openxmlformats.org/officeDocument/2006/relationships/customXml" Target="../ink/ink535.xml"/><Relationship Id="rId208" Type="http://schemas.openxmlformats.org/officeDocument/2006/relationships/customXml" Target="../ink/ink542.xml"/><Relationship Id="rId229" Type="http://schemas.openxmlformats.org/officeDocument/2006/relationships/image" Target="../media/image554.png"/><Relationship Id="rId240" Type="http://schemas.openxmlformats.org/officeDocument/2006/relationships/customXml" Target="../ink/ink558.xml"/><Relationship Id="rId261" Type="http://schemas.openxmlformats.org/officeDocument/2006/relationships/image" Target="../media/image570.png"/><Relationship Id="rId14" Type="http://schemas.openxmlformats.org/officeDocument/2006/relationships/customXml" Target="../ink/ink444.xml"/><Relationship Id="rId35" Type="http://schemas.openxmlformats.org/officeDocument/2006/relationships/image" Target="../media/image458.png"/><Relationship Id="rId56" Type="http://schemas.openxmlformats.org/officeDocument/2006/relationships/customXml" Target="../ink/ink465.xml"/><Relationship Id="rId77" Type="http://schemas.openxmlformats.org/officeDocument/2006/relationships/image" Target="../media/image479.png"/><Relationship Id="rId100" Type="http://schemas.openxmlformats.org/officeDocument/2006/relationships/customXml" Target="../ink/ink487.xml"/><Relationship Id="rId282" Type="http://schemas.openxmlformats.org/officeDocument/2006/relationships/image" Target="../media/image580.png"/><Relationship Id="rId317" Type="http://schemas.openxmlformats.org/officeDocument/2006/relationships/image" Target="../media/image597.png"/><Relationship Id="rId8" Type="http://schemas.openxmlformats.org/officeDocument/2006/relationships/customXml" Target="../ink/ink441.xml"/><Relationship Id="rId98" Type="http://schemas.openxmlformats.org/officeDocument/2006/relationships/customXml" Target="../ink/ink486.xml"/><Relationship Id="rId121" Type="http://schemas.openxmlformats.org/officeDocument/2006/relationships/image" Target="../media/image501.png"/><Relationship Id="rId142" Type="http://schemas.openxmlformats.org/officeDocument/2006/relationships/image" Target="../media/image511.png"/><Relationship Id="rId163" Type="http://schemas.openxmlformats.org/officeDocument/2006/relationships/customXml" Target="../ink/ink519.xml"/><Relationship Id="rId184" Type="http://schemas.openxmlformats.org/officeDocument/2006/relationships/customXml" Target="../ink/ink530.xml"/><Relationship Id="rId219" Type="http://schemas.openxmlformats.org/officeDocument/2006/relationships/image" Target="../media/image549.png"/><Relationship Id="rId230" Type="http://schemas.openxmlformats.org/officeDocument/2006/relationships/customXml" Target="../ink/ink553.xml"/><Relationship Id="rId251" Type="http://schemas.openxmlformats.org/officeDocument/2006/relationships/image" Target="../media/image565.png"/><Relationship Id="rId25" Type="http://schemas.openxmlformats.org/officeDocument/2006/relationships/image" Target="../media/image453.png"/><Relationship Id="rId46" Type="http://schemas.openxmlformats.org/officeDocument/2006/relationships/customXml" Target="../ink/ink460.xml"/><Relationship Id="rId67" Type="http://schemas.openxmlformats.org/officeDocument/2006/relationships/image" Target="../media/image474.png"/><Relationship Id="rId272" Type="http://schemas.openxmlformats.org/officeDocument/2006/relationships/customXml" Target="../ink/ink574.xml"/><Relationship Id="rId293" Type="http://schemas.openxmlformats.org/officeDocument/2006/relationships/customXml" Target="../ink/ink585.xml"/><Relationship Id="rId307" Type="http://schemas.openxmlformats.org/officeDocument/2006/relationships/customXml" Target="../ink/ink592.xml"/><Relationship Id="rId88" Type="http://schemas.openxmlformats.org/officeDocument/2006/relationships/customXml" Target="../ink/ink481.xml"/><Relationship Id="rId111" Type="http://schemas.openxmlformats.org/officeDocument/2006/relationships/image" Target="../media/image496.png"/><Relationship Id="rId132" Type="http://schemas.openxmlformats.org/officeDocument/2006/relationships/image" Target="../media/image506.png"/><Relationship Id="rId153" Type="http://schemas.openxmlformats.org/officeDocument/2006/relationships/customXml" Target="../ink/ink514.xml"/><Relationship Id="rId174" Type="http://schemas.openxmlformats.org/officeDocument/2006/relationships/customXml" Target="../ink/ink525.xml"/><Relationship Id="rId195" Type="http://schemas.openxmlformats.org/officeDocument/2006/relationships/image" Target="../media/image537.png"/><Relationship Id="rId209" Type="http://schemas.openxmlformats.org/officeDocument/2006/relationships/image" Target="../media/image544.png"/><Relationship Id="rId220" Type="http://schemas.openxmlformats.org/officeDocument/2006/relationships/customXml" Target="../ink/ink548.xml"/><Relationship Id="rId241" Type="http://schemas.openxmlformats.org/officeDocument/2006/relationships/image" Target="../media/image560.png"/><Relationship Id="rId15" Type="http://schemas.openxmlformats.org/officeDocument/2006/relationships/image" Target="../media/image448.png"/><Relationship Id="rId36" Type="http://schemas.openxmlformats.org/officeDocument/2006/relationships/customXml" Target="../ink/ink455.xml"/><Relationship Id="rId57" Type="http://schemas.openxmlformats.org/officeDocument/2006/relationships/image" Target="../media/image469.png"/><Relationship Id="rId262" Type="http://schemas.openxmlformats.org/officeDocument/2006/relationships/customXml" Target="../ink/ink569.xml"/><Relationship Id="rId283" Type="http://schemas.openxmlformats.org/officeDocument/2006/relationships/customXml" Target="../ink/ink580.xml"/><Relationship Id="rId318" Type="http://schemas.openxmlformats.org/officeDocument/2006/relationships/customXml" Target="../ink/ink598.xml"/><Relationship Id="rId78" Type="http://schemas.openxmlformats.org/officeDocument/2006/relationships/customXml" Target="../ink/ink476.xml"/><Relationship Id="rId99" Type="http://schemas.openxmlformats.org/officeDocument/2006/relationships/image" Target="../media/image490.png"/><Relationship Id="rId101" Type="http://schemas.openxmlformats.org/officeDocument/2006/relationships/image" Target="../media/image491.png"/><Relationship Id="rId122" Type="http://schemas.openxmlformats.org/officeDocument/2006/relationships/customXml" Target="../ink/ink498.xml"/><Relationship Id="rId143" Type="http://schemas.openxmlformats.org/officeDocument/2006/relationships/customXml" Target="../ink/ink509.xml"/><Relationship Id="rId164" Type="http://schemas.openxmlformats.org/officeDocument/2006/relationships/image" Target="../media/image522.png"/><Relationship Id="rId185" Type="http://schemas.openxmlformats.org/officeDocument/2006/relationships/image" Target="../media/image532.png"/><Relationship Id="rId9" Type="http://schemas.openxmlformats.org/officeDocument/2006/relationships/image" Target="../media/image445.png"/><Relationship Id="rId210" Type="http://schemas.openxmlformats.org/officeDocument/2006/relationships/customXml" Target="../ink/ink543.xml"/><Relationship Id="rId26" Type="http://schemas.openxmlformats.org/officeDocument/2006/relationships/customXml" Target="../ink/ink450.xml"/><Relationship Id="rId231" Type="http://schemas.openxmlformats.org/officeDocument/2006/relationships/image" Target="../media/image555.png"/><Relationship Id="rId252" Type="http://schemas.openxmlformats.org/officeDocument/2006/relationships/customXml" Target="../ink/ink564.xml"/><Relationship Id="rId273" Type="http://schemas.openxmlformats.org/officeDocument/2006/relationships/customXml" Target="../ink/ink575.xml"/><Relationship Id="rId294" Type="http://schemas.openxmlformats.org/officeDocument/2006/relationships/image" Target="../media/image586.png"/><Relationship Id="rId308" Type="http://schemas.openxmlformats.org/officeDocument/2006/relationships/image" Target="../media/image593.png"/><Relationship Id="rId47" Type="http://schemas.openxmlformats.org/officeDocument/2006/relationships/image" Target="../media/image464.png"/><Relationship Id="rId68" Type="http://schemas.openxmlformats.org/officeDocument/2006/relationships/customXml" Target="../ink/ink471.xml"/><Relationship Id="rId89" Type="http://schemas.openxmlformats.org/officeDocument/2006/relationships/image" Target="../media/image485.png"/><Relationship Id="rId112" Type="http://schemas.openxmlformats.org/officeDocument/2006/relationships/customXml" Target="../ink/ink493.xml"/><Relationship Id="rId133" Type="http://schemas.openxmlformats.org/officeDocument/2006/relationships/customXml" Target="../ink/ink504.xml"/><Relationship Id="rId154" Type="http://schemas.openxmlformats.org/officeDocument/2006/relationships/image" Target="../media/image517.png"/><Relationship Id="rId175" Type="http://schemas.openxmlformats.org/officeDocument/2006/relationships/image" Target="../media/image527.png"/><Relationship Id="rId196" Type="http://schemas.openxmlformats.org/officeDocument/2006/relationships/customXml" Target="../ink/ink536.xml"/><Relationship Id="rId200" Type="http://schemas.openxmlformats.org/officeDocument/2006/relationships/customXml" Target="../ink/ink538.xml"/><Relationship Id="rId16" Type="http://schemas.openxmlformats.org/officeDocument/2006/relationships/customXml" Target="../ink/ink445.xml"/><Relationship Id="rId221" Type="http://schemas.openxmlformats.org/officeDocument/2006/relationships/image" Target="../media/image550.png"/><Relationship Id="rId242" Type="http://schemas.openxmlformats.org/officeDocument/2006/relationships/customXml" Target="../ink/ink559.xml"/><Relationship Id="rId263" Type="http://schemas.openxmlformats.org/officeDocument/2006/relationships/image" Target="../media/image571.png"/><Relationship Id="rId284" Type="http://schemas.openxmlformats.org/officeDocument/2006/relationships/image" Target="../media/image581.png"/><Relationship Id="rId319" Type="http://schemas.openxmlformats.org/officeDocument/2006/relationships/image" Target="../media/image598.png"/><Relationship Id="rId37" Type="http://schemas.openxmlformats.org/officeDocument/2006/relationships/image" Target="../media/image459.png"/><Relationship Id="rId58" Type="http://schemas.openxmlformats.org/officeDocument/2006/relationships/customXml" Target="../ink/ink466.xml"/><Relationship Id="rId79" Type="http://schemas.openxmlformats.org/officeDocument/2006/relationships/image" Target="../media/image480.png"/><Relationship Id="rId102" Type="http://schemas.openxmlformats.org/officeDocument/2006/relationships/customXml" Target="../ink/ink488.xml"/><Relationship Id="rId123" Type="http://schemas.openxmlformats.org/officeDocument/2006/relationships/image" Target="../media/image502.png"/><Relationship Id="rId144" Type="http://schemas.openxmlformats.org/officeDocument/2006/relationships/image" Target="../media/image512.png"/><Relationship Id="rId90" Type="http://schemas.openxmlformats.org/officeDocument/2006/relationships/customXml" Target="../ink/ink482.xml"/><Relationship Id="rId165" Type="http://schemas.openxmlformats.org/officeDocument/2006/relationships/customXml" Target="../ink/ink520.xml"/><Relationship Id="rId186" Type="http://schemas.openxmlformats.org/officeDocument/2006/relationships/customXml" Target="../ink/ink531.xml"/><Relationship Id="rId211" Type="http://schemas.openxmlformats.org/officeDocument/2006/relationships/image" Target="../media/image545.png"/><Relationship Id="rId232" Type="http://schemas.openxmlformats.org/officeDocument/2006/relationships/customXml" Target="../ink/ink554.xml"/><Relationship Id="rId253" Type="http://schemas.openxmlformats.org/officeDocument/2006/relationships/image" Target="../media/image566.png"/><Relationship Id="rId274" Type="http://schemas.openxmlformats.org/officeDocument/2006/relationships/image" Target="../media/image576.png"/><Relationship Id="rId295" Type="http://schemas.openxmlformats.org/officeDocument/2006/relationships/customXml" Target="../ink/ink586.xml"/><Relationship Id="rId309" Type="http://schemas.openxmlformats.org/officeDocument/2006/relationships/customXml" Target="../ink/ink593.xml"/><Relationship Id="rId27" Type="http://schemas.openxmlformats.org/officeDocument/2006/relationships/image" Target="../media/image454.png"/><Relationship Id="rId48" Type="http://schemas.openxmlformats.org/officeDocument/2006/relationships/customXml" Target="../ink/ink461.xml"/><Relationship Id="rId69" Type="http://schemas.openxmlformats.org/officeDocument/2006/relationships/image" Target="../media/image475.png"/><Relationship Id="rId113" Type="http://schemas.openxmlformats.org/officeDocument/2006/relationships/image" Target="../media/image497.png"/><Relationship Id="rId134" Type="http://schemas.openxmlformats.org/officeDocument/2006/relationships/image" Target="../media/image507.png"/><Relationship Id="rId320" Type="http://schemas.openxmlformats.org/officeDocument/2006/relationships/customXml" Target="../ink/ink599.xml"/><Relationship Id="rId80" Type="http://schemas.openxmlformats.org/officeDocument/2006/relationships/customXml" Target="../ink/ink477.xml"/><Relationship Id="rId155" Type="http://schemas.openxmlformats.org/officeDocument/2006/relationships/customXml" Target="../ink/ink515.xml"/><Relationship Id="rId176" Type="http://schemas.openxmlformats.org/officeDocument/2006/relationships/customXml" Target="../ink/ink526.xml"/><Relationship Id="rId197" Type="http://schemas.openxmlformats.org/officeDocument/2006/relationships/image" Target="../media/image538.png"/><Relationship Id="rId201" Type="http://schemas.openxmlformats.org/officeDocument/2006/relationships/image" Target="../media/image540.png"/><Relationship Id="rId222" Type="http://schemas.openxmlformats.org/officeDocument/2006/relationships/customXml" Target="../ink/ink549.xml"/><Relationship Id="rId243" Type="http://schemas.openxmlformats.org/officeDocument/2006/relationships/image" Target="../media/image561.png"/><Relationship Id="rId264" Type="http://schemas.openxmlformats.org/officeDocument/2006/relationships/customXml" Target="../ink/ink570.xml"/><Relationship Id="rId285" Type="http://schemas.openxmlformats.org/officeDocument/2006/relationships/customXml" Target="../ink/ink581.xml"/><Relationship Id="rId17" Type="http://schemas.openxmlformats.org/officeDocument/2006/relationships/image" Target="../media/image449.png"/><Relationship Id="rId38" Type="http://schemas.openxmlformats.org/officeDocument/2006/relationships/customXml" Target="../ink/ink456.xml"/><Relationship Id="rId59" Type="http://schemas.openxmlformats.org/officeDocument/2006/relationships/image" Target="../media/image470.png"/><Relationship Id="rId103" Type="http://schemas.openxmlformats.org/officeDocument/2006/relationships/image" Target="../media/image492.png"/><Relationship Id="rId124" Type="http://schemas.openxmlformats.org/officeDocument/2006/relationships/customXml" Target="../ink/ink499.xml"/><Relationship Id="rId310" Type="http://schemas.openxmlformats.org/officeDocument/2006/relationships/image" Target="../media/image594.png"/><Relationship Id="rId70" Type="http://schemas.openxmlformats.org/officeDocument/2006/relationships/customXml" Target="../ink/ink472.xml"/><Relationship Id="rId91" Type="http://schemas.openxmlformats.org/officeDocument/2006/relationships/image" Target="../media/image486.png"/><Relationship Id="rId145" Type="http://schemas.openxmlformats.org/officeDocument/2006/relationships/customXml" Target="../ink/ink510.xml"/><Relationship Id="rId166" Type="http://schemas.openxmlformats.org/officeDocument/2006/relationships/image" Target="../media/image523.png"/><Relationship Id="rId187" Type="http://schemas.openxmlformats.org/officeDocument/2006/relationships/image" Target="../media/image533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544.xml"/><Relationship Id="rId233" Type="http://schemas.openxmlformats.org/officeDocument/2006/relationships/image" Target="../media/image556.png"/><Relationship Id="rId254" Type="http://schemas.openxmlformats.org/officeDocument/2006/relationships/customXml" Target="../ink/ink565.xml"/><Relationship Id="rId28" Type="http://schemas.openxmlformats.org/officeDocument/2006/relationships/customXml" Target="../ink/ink451.xml"/><Relationship Id="rId49" Type="http://schemas.openxmlformats.org/officeDocument/2006/relationships/image" Target="../media/image465.png"/><Relationship Id="rId114" Type="http://schemas.openxmlformats.org/officeDocument/2006/relationships/customXml" Target="../ink/ink494.xml"/><Relationship Id="rId275" Type="http://schemas.openxmlformats.org/officeDocument/2006/relationships/customXml" Target="../ink/ink576.xml"/><Relationship Id="rId296" Type="http://schemas.openxmlformats.org/officeDocument/2006/relationships/image" Target="../media/image587.png"/><Relationship Id="rId300" Type="http://schemas.openxmlformats.org/officeDocument/2006/relationships/image" Target="../media/image589.png"/><Relationship Id="rId60" Type="http://schemas.openxmlformats.org/officeDocument/2006/relationships/customXml" Target="../ink/ink467.xml"/><Relationship Id="rId81" Type="http://schemas.openxmlformats.org/officeDocument/2006/relationships/image" Target="../media/image481.png"/><Relationship Id="rId135" Type="http://schemas.openxmlformats.org/officeDocument/2006/relationships/customXml" Target="../ink/ink505.xml"/><Relationship Id="rId156" Type="http://schemas.openxmlformats.org/officeDocument/2006/relationships/image" Target="../media/image518.png"/><Relationship Id="rId177" Type="http://schemas.openxmlformats.org/officeDocument/2006/relationships/image" Target="../media/image528.png"/><Relationship Id="rId198" Type="http://schemas.openxmlformats.org/officeDocument/2006/relationships/customXml" Target="../ink/ink537.xml"/><Relationship Id="rId321" Type="http://schemas.openxmlformats.org/officeDocument/2006/relationships/image" Target="../media/image599.png"/><Relationship Id="rId202" Type="http://schemas.openxmlformats.org/officeDocument/2006/relationships/customXml" Target="../ink/ink539.xml"/><Relationship Id="rId223" Type="http://schemas.openxmlformats.org/officeDocument/2006/relationships/image" Target="../media/image551.png"/><Relationship Id="rId244" Type="http://schemas.openxmlformats.org/officeDocument/2006/relationships/customXml" Target="../ink/ink560.xml"/><Relationship Id="rId18" Type="http://schemas.openxmlformats.org/officeDocument/2006/relationships/customXml" Target="../ink/ink446.xml"/><Relationship Id="rId39" Type="http://schemas.openxmlformats.org/officeDocument/2006/relationships/image" Target="../media/image460.png"/><Relationship Id="rId265" Type="http://schemas.openxmlformats.org/officeDocument/2006/relationships/image" Target="../media/image572.png"/><Relationship Id="rId286" Type="http://schemas.openxmlformats.org/officeDocument/2006/relationships/image" Target="../media/image582.png"/><Relationship Id="rId50" Type="http://schemas.openxmlformats.org/officeDocument/2006/relationships/customXml" Target="../ink/ink462.xml"/><Relationship Id="rId104" Type="http://schemas.openxmlformats.org/officeDocument/2006/relationships/customXml" Target="../ink/ink489.xml"/><Relationship Id="rId125" Type="http://schemas.openxmlformats.org/officeDocument/2006/relationships/image" Target="../media/image503.png"/><Relationship Id="rId146" Type="http://schemas.openxmlformats.org/officeDocument/2006/relationships/image" Target="../media/image513.png"/><Relationship Id="rId167" Type="http://schemas.openxmlformats.org/officeDocument/2006/relationships/customXml" Target="../ink/ink521.xml"/><Relationship Id="rId188" Type="http://schemas.openxmlformats.org/officeDocument/2006/relationships/customXml" Target="../ink/ink532.xml"/><Relationship Id="rId311" Type="http://schemas.openxmlformats.org/officeDocument/2006/relationships/customXml" Target="../ink/ink594.xml"/><Relationship Id="rId71" Type="http://schemas.openxmlformats.org/officeDocument/2006/relationships/image" Target="../media/image476.png"/><Relationship Id="rId92" Type="http://schemas.openxmlformats.org/officeDocument/2006/relationships/customXml" Target="../ink/ink483.xml"/><Relationship Id="rId213" Type="http://schemas.openxmlformats.org/officeDocument/2006/relationships/image" Target="../media/image546.png"/><Relationship Id="rId234" Type="http://schemas.openxmlformats.org/officeDocument/2006/relationships/customXml" Target="../ink/ink555.xml"/><Relationship Id="rId2" Type="http://schemas.openxmlformats.org/officeDocument/2006/relationships/customXml" Target="../ink/ink438.xml"/><Relationship Id="rId29" Type="http://schemas.openxmlformats.org/officeDocument/2006/relationships/image" Target="../media/image455.png"/><Relationship Id="rId255" Type="http://schemas.openxmlformats.org/officeDocument/2006/relationships/image" Target="../media/image567.png"/><Relationship Id="rId276" Type="http://schemas.openxmlformats.org/officeDocument/2006/relationships/image" Target="../media/image577.png"/><Relationship Id="rId297" Type="http://schemas.openxmlformats.org/officeDocument/2006/relationships/customXml" Target="../ink/ink587.xml"/><Relationship Id="rId40" Type="http://schemas.openxmlformats.org/officeDocument/2006/relationships/customXml" Target="../ink/ink457.xml"/><Relationship Id="rId115" Type="http://schemas.openxmlformats.org/officeDocument/2006/relationships/image" Target="../media/image498.png"/><Relationship Id="rId136" Type="http://schemas.openxmlformats.org/officeDocument/2006/relationships/image" Target="../media/image508.png"/><Relationship Id="rId157" Type="http://schemas.openxmlformats.org/officeDocument/2006/relationships/customXml" Target="../ink/ink516.xml"/><Relationship Id="rId178" Type="http://schemas.openxmlformats.org/officeDocument/2006/relationships/customXml" Target="../ink/ink527.xml"/><Relationship Id="rId301" Type="http://schemas.openxmlformats.org/officeDocument/2006/relationships/customXml" Target="../ink/ink589.xml"/><Relationship Id="rId322" Type="http://schemas.openxmlformats.org/officeDocument/2006/relationships/customXml" Target="../ink/ink600.xml"/><Relationship Id="rId61" Type="http://schemas.openxmlformats.org/officeDocument/2006/relationships/image" Target="../media/image471.png"/><Relationship Id="rId82" Type="http://schemas.openxmlformats.org/officeDocument/2006/relationships/customXml" Target="../ink/ink478.xml"/><Relationship Id="rId199" Type="http://schemas.openxmlformats.org/officeDocument/2006/relationships/image" Target="../media/image539.png"/><Relationship Id="rId203" Type="http://schemas.openxmlformats.org/officeDocument/2006/relationships/image" Target="../media/image541.png"/><Relationship Id="rId19" Type="http://schemas.openxmlformats.org/officeDocument/2006/relationships/image" Target="../media/image450.png"/><Relationship Id="rId224" Type="http://schemas.openxmlformats.org/officeDocument/2006/relationships/customXml" Target="../ink/ink550.xml"/><Relationship Id="rId245" Type="http://schemas.openxmlformats.org/officeDocument/2006/relationships/image" Target="../media/image562.png"/><Relationship Id="rId266" Type="http://schemas.openxmlformats.org/officeDocument/2006/relationships/customXml" Target="../ink/ink571.xml"/><Relationship Id="rId287" Type="http://schemas.openxmlformats.org/officeDocument/2006/relationships/customXml" Target="../ink/ink582.xml"/><Relationship Id="rId30" Type="http://schemas.openxmlformats.org/officeDocument/2006/relationships/customXml" Target="../ink/ink452.xml"/><Relationship Id="rId105" Type="http://schemas.openxmlformats.org/officeDocument/2006/relationships/image" Target="../media/image493.png"/><Relationship Id="rId126" Type="http://schemas.openxmlformats.org/officeDocument/2006/relationships/customXml" Target="../ink/ink500.xml"/><Relationship Id="rId147" Type="http://schemas.openxmlformats.org/officeDocument/2006/relationships/customXml" Target="../ink/ink511.xml"/><Relationship Id="rId168" Type="http://schemas.openxmlformats.org/officeDocument/2006/relationships/customXml" Target="../ink/ink522.xml"/><Relationship Id="rId312" Type="http://schemas.openxmlformats.org/officeDocument/2006/relationships/customXml" Target="../ink/ink595.xml"/><Relationship Id="rId51" Type="http://schemas.openxmlformats.org/officeDocument/2006/relationships/image" Target="../media/image466.png"/><Relationship Id="rId72" Type="http://schemas.openxmlformats.org/officeDocument/2006/relationships/customXml" Target="../ink/ink473.xml"/><Relationship Id="rId93" Type="http://schemas.openxmlformats.org/officeDocument/2006/relationships/image" Target="../media/image487.png"/><Relationship Id="rId189" Type="http://schemas.openxmlformats.org/officeDocument/2006/relationships/image" Target="../media/image534.png"/><Relationship Id="rId3" Type="http://schemas.openxmlformats.org/officeDocument/2006/relationships/image" Target="../media/image442.png"/><Relationship Id="rId214" Type="http://schemas.openxmlformats.org/officeDocument/2006/relationships/customXml" Target="../ink/ink545.xml"/><Relationship Id="rId235" Type="http://schemas.openxmlformats.org/officeDocument/2006/relationships/image" Target="../media/image557.png"/><Relationship Id="rId256" Type="http://schemas.openxmlformats.org/officeDocument/2006/relationships/customXml" Target="../ink/ink566.xml"/><Relationship Id="rId277" Type="http://schemas.openxmlformats.org/officeDocument/2006/relationships/customXml" Target="../ink/ink577.xml"/><Relationship Id="rId298" Type="http://schemas.openxmlformats.org/officeDocument/2006/relationships/image" Target="../media/image588.png"/><Relationship Id="rId116" Type="http://schemas.openxmlformats.org/officeDocument/2006/relationships/customXml" Target="../ink/ink495.xml"/><Relationship Id="rId137" Type="http://schemas.openxmlformats.org/officeDocument/2006/relationships/customXml" Target="../ink/ink506.xml"/><Relationship Id="rId158" Type="http://schemas.openxmlformats.org/officeDocument/2006/relationships/image" Target="../media/image519.png"/><Relationship Id="rId302" Type="http://schemas.openxmlformats.org/officeDocument/2006/relationships/image" Target="../media/image590.png"/><Relationship Id="rId323" Type="http://schemas.openxmlformats.org/officeDocument/2006/relationships/image" Target="../media/image600.png"/><Relationship Id="rId20" Type="http://schemas.openxmlformats.org/officeDocument/2006/relationships/customXml" Target="../ink/ink447.xml"/><Relationship Id="rId41" Type="http://schemas.openxmlformats.org/officeDocument/2006/relationships/image" Target="../media/image461.png"/><Relationship Id="rId62" Type="http://schemas.openxmlformats.org/officeDocument/2006/relationships/customXml" Target="../ink/ink468.xml"/><Relationship Id="rId83" Type="http://schemas.openxmlformats.org/officeDocument/2006/relationships/image" Target="../media/image482.png"/><Relationship Id="rId179" Type="http://schemas.openxmlformats.org/officeDocument/2006/relationships/image" Target="../media/image529.png"/><Relationship Id="rId190" Type="http://schemas.openxmlformats.org/officeDocument/2006/relationships/customXml" Target="../ink/ink533.xml"/><Relationship Id="rId204" Type="http://schemas.openxmlformats.org/officeDocument/2006/relationships/customXml" Target="../ink/ink540.xml"/><Relationship Id="rId225" Type="http://schemas.openxmlformats.org/officeDocument/2006/relationships/image" Target="../media/image552.png"/><Relationship Id="rId246" Type="http://schemas.openxmlformats.org/officeDocument/2006/relationships/customXml" Target="../ink/ink561.xml"/><Relationship Id="rId267" Type="http://schemas.openxmlformats.org/officeDocument/2006/relationships/image" Target="../media/image573.png"/><Relationship Id="rId288" Type="http://schemas.openxmlformats.org/officeDocument/2006/relationships/image" Target="../media/image583.png"/><Relationship Id="rId106" Type="http://schemas.openxmlformats.org/officeDocument/2006/relationships/customXml" Target="../ink/ink490.xml"/><Relationship Id="rId127" Type="http://schemas.openxmlformats.org/officeDocument/2006/relationships/image" Target="../media/image504.png"/><Relationship Id="rId313" Type="http://schemas.openxmlformats.org/officeDocument/2006/relationships/image" Target="../media/image595.png"/><Relationship Id="rId10" Type="http://schemas.openxmlformats.org/officeDocument/2006/relationships/customXml" Target="../ink/ink442.xml"/><Relationship Id="rId31" Type="http://schemas.openxmlformats.org/officeDocument/2006/relationships/image" Target="../media/image456.png"/><Relationship Id="rId52" Type="http://schemas.openxmlformats.org/officeDocument/2006/relationships/customXml" Target="../ink/ink463.xml"/><Relationship Id="rId73" Type="http://schemas.openxmlformats.org/officeDocument/2006/relationships/image" Target="../media/image477.png"/><Relationship Id="rId94" Type="http://schemas.openxmlformats.org/officeDocument/2006/relationships/customXml" Target="../ink/ink484.xml"/><Relationship Id="rId148" Type="http://schemas.openxmlformats.org/officeDocument/2006/relationships/image" Target="../media/image514.png"/><Relationship Id="rId169" Type="http://schemas.openxmlformats.org/officeDocument/2006/relationships/image" Target="../media/image524.png"/><Relationship Id="rId4" Type="http://schemas.openxmlformats.org/officeDocument/2006/relationships/customXml" Target="../ink/ink439.xml"/><Relationship Id="rId180" Type="http://schemas.openxmlformats.org/officeDocument/2006/relationships/customXml" Target="../ink/ink528.xml"/><Relationship Id="rId215" Type="http://schemas.openxmlformats.org/officeDocument/2006/relationships/image" Target="../media/image547.png"/><Relationship Id="rId236" Type="http://schemas.openxmlformats.org/officeDocument/2006/relationships/customXml" Target="../ink/ink556.xml"/><Relationship Id="rId257" Type="http://schemas.openxmlformats.org/officeDocument/2006/relationships/image" Target="../media/image568.png"/><Relationship Id="rId278" Type="http://schemas.openxmlformats.org/officeDocument/2006/relationships/image" Target="../media/image578.png"/><Relationship Id="rId303" Type="http://schemas.openxmlformats.org/officeDocument/2006/relationships/customXml" Target="../ink/ink590.xml"/><Relationship Id="rId42" Type="http://schemas.openxmlformats.org/officeDocument/2006/relationships/customXml" Target="../ink/ink458.xml"/><Relationship Id="rId84" Type="http://schemas.openxmlformats.org/officeDocument/2006/relationships/customXml" Target="../ink/ink479.xml"/><Relationship Id="rId138" Type="http://schemas.openxmlformats.org/officeDocument/2006/relationships/image" Target="../media/image509.png"/><Relationship Id="rId191" Type="http://schemas.openxmlformats.org/officeDocument/2006/relationships/image" Target="../media/image535.png"/><Relationship Id="rId205" Type="http://schemas.openxmlformats.org/officeDocument/2006/relationships/image" Target="../media/image542.png"/><Relationship Id="rId247" Type="http://schemas.openxmlformats.org/officeDocument/2006/relationships/image" Target="../media/image563.png"/><Relationship Id="rId107" Type="http://schemas.openxmlformats.org/officeDocument/2006/relationships/image" Target="../media/image494.png"/><Relationship Id="rId289" Type="http://schemas.openxmlformats.org/officeDocument/2006/relationships/customXml" Target="../ink/ink583.xml"/><Relationship Id="rId11" Type="http://schemas.openxmlformats.org/officeDocument/2006/relationships/image" Target="../media/image446.png"/><Relationship Id="rId53" Type="http://schemas.openxmlformats.org/officeDocument/2006/relationships/image" Target="../media/image467.png"/><Relationship Id="rId149" Type="http://schemas.openxmlformats.org/officeDocument/2006/relationships/customXml" Target="../ink/ink512.xml"/><Relationship Id="rId314" Type="http://schemas.openxmlformats.org/officeDocument/2006/relationships/customXml" Target="../ink/ink596.xml"/><Relationship Id="rId95" Type="http://schemas.openxmlformats.org/officeDocument/2006/relationships/image" Target="../media/image488.png"/><Relationship Id="rId160" Type="http://schemas.openxmlformats.org/officeDocument/2006/relationships/image" Target="../media/image520.png"/><Relationship Id="rId216" Type="http://schemas.openxmlformats.org/officeDocument/2006/relationships/customXml" Target="../ink/ink546.xml"/><Relationship Id="rId258" Type="http://schemas.openxmlformats.org/officeDocument/2006/relationships/customXml" Target="../ink/ink567.xml"/><Relationship Id="rId22" Type="http://schemas.openxmlformats.org/officeDocument/2006/relationships/customXml" Target="../ink/ink448.xml"/><Relationship Id="rId64" Type="http://schemas.openxmlformats.org/officeDocument/2006/relationships/customXml" Target="../ink/ink469.xml"/><Relationship Id="rId118" Type="http://schemas.openxmlformats.org/officeDocument/2006/relationships/customXml" Target="../ink/ink496.xml"/><Relationship Id="rId171" Type="http://schemas.openxmlformats.org/officeDocument/2006/relationships/image" Target="../media/image525.png"/><Relationship Id="rId227" Type="http://schemas.openxmlformats.org/officeDocument/2006/relationships/image" Target="../media/image553.png"/><Relationship Id="rId269" Type="http://schemas.openxmlformats.org/officeDocument/2006/relationships/image" Target="../media/image574.png"/><Relationship Id="rId33" Type="http://schemas.openxmlformats.org/officeDocument/2006/relationships/image" Target="../media/image457.png"/><Relationship Id="rId129" Type="http://schemas.openxmlformats.org/officeDocument/2006/relationships/customXml" Target="../ink/ink502.xml"/><Relationship Id="rId280" Type="http://schemas.openxmlformats.org/officeDocument/2006/relationships/image" Target="../media/image579.png"/><Relationship Id="rId75" Type="http://schemas.openxmlformats.org/officeDocument/2006/relationships/image" Target="../media/image478.png"/><Relationship Id="rId140" Type="http://schemas.openxmlformats.org/officeDocument/2006/relationships/image" Target="../media/image510.png"/><Relationship Id="rId182" Type="http://schemas.openxmlformats.org/officeDocument/2006/relationships/customXml" Target="../ink/ink529.xml"/><Relationship Id="rId6" Type="http://schemas.openxmlformats.org/officeDocument/2006/relationships/customXml" Target="../ink/ink440.xml"/><Relationship Id="rId238" Type="http://schemas.openxmlformats.org/officeDocument/2006/relationships/customXml" Target="../ink/ink557.xml"/><Relationship Id="rId291" Type="http://schemas.openxmlformats.org/officeDocument/2006/relationships/customXml" Target="../ink/ink584.xml"/><Relationship Id="rId305" Type="http://schemas.openxmlformats.org/officeDocument/2006/relationships/customXml" Target="../ink/ink591.xml"/><Relationship Id="rId44" Type="http://schemas.openxmlformats.org/officeDocument/2006/relationships/customXml" Target="../ink/ink459.xml"/><Relationship Id="rId86" Type="http://schemas.openxmlformats.org/officeDocument/2006/relationships/customXml" Target="../ink/ink480.xml"/><Relationship Id="rId151" Type="http://schemas.openxmlformats.org/officeDocument/2006/relationships/customXml" Target="../ink/ink513.xml"/><Relationship Id="rId193" Type="http://schemas.openxmlformats.org/officeDocument/2006/relationships/image" Target="../media/image536.png"/><Relationship Id="rId207" Type="http://schemas.openxmlformats.org/officeDocument/2006/relationships/image" Target="../media/image543.png"/><Relationship Id="rId249" Type="http://schemas.openxmlformats.org/officeDocument/2006/relationships/image" Target="../media/image564.png"/><Relationship Id="rId13" Type="http://schemas.openxmlformats.org/officeDocument/2006/relationships/image" Target="../media/image447.png"/><Relationship Id="rId109" Type="http://schemas.openxmlformats.org/officeDocument/2006/relationships/image" Target="../media/image495.png"/><Relationship Id="rId260" Type="http://schemas.openxmlformats.org/officeDocument/2006/relationships/customXml" Target="../ink/ink568.xml"/><Relationship Id="rId316" Type="http://schemas.openxmlformats.org/officeDocument/2006/relationships/customXml" Target="../ink/ink597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13.xml"/><Relationship Id="rId21" Type="http://schemas.openxmlformats.org/officeDocument/2006/relationships/image" Target="../media/image610.png"/><Relationship Id="rId42" Type="http://schemas.openxmlformats.org/officeDocument/2006/relationships/customXml" Target="../ink/ink621.xml"/><Relationship Id="rId47" Type="http://schemas.openxmlformats.org/officeDocument/2006/relationships/image" Target="../media/image623.png"/><Relationship Id="rId63" Type="http://schemas.openxmlformats.org/officeDocument/2006/relationships/image" Target="../media/image631.png"/><Relationship Id="rId68" Type="http://schemas.openxmlformats.org/officeDocument/2006/relationships/customXml" Target="../ink/ink634.xml"/><Relationship Id="rId84" Type="http://schemas.openxmlformats.org/officeDocument/2006/relationships/customXml" Target="../ink/ink642.xml"/><Relationship Id="rId89" Type="http://schemas.openxmlformats.org/officeDocument/2006/relationships/image" Target="../media/image644.png"/><Relationship Id="rId16" Type="http://schemas.openxmlformats.org/officeDocument/2006/relationships/customXml" Target="../ink/ink608.xml"/><Relationship Id="rId11" Type="http://schemas.openxmlformats.org/officeDocument/2006/relationships/image" Target="../media/image605.png"/><Relationship Id="rId32" Type="http://schemas.openxmlformats.org/officeDocument/2006/relationships/customXml" Target="../ink/ink616.xml"/><Relationship Id="rId37" Type="http://schemas.openxmlformats.org/officeDocument/2006/relationships/image" Target="../media/image618.png"/><Relationship Id="rId53" Type="http://schemas.openxmlformats.org/officeDocument/2006/relationships/image" Target="../media/image626.png"/><Relationship Id="rId58" Type="http://schemas.openxmlformats.org/officeDocument/2006/relationships/customXml" Target="../ink/ink629.xml"/><Relationship Id="rId74" Type="http://schemas.openxmlformats.org/officeDocument/2006/relationships/customXml" Target="../ink/ink637.xml"/><Relationship Id="rId79" Type="http://schemas.openxmlformats.org/officeDocument/2006/relationships/image" Target="../media/image639.png"/><Relationship Id="rId102" Type="http://schemas.openxmlformats.org/officeDocument/2006/relationships/customXml" Target="../ink/ink651.xml"/><Relationship Id="rId5" Type="http://schemas.openxmlformats.org/officeDocument/2006/relationships/image" Target="../media/image602.png"/><Relationship Id="rId90" Type="http://schemas.openxmlformats.org/officeDocument/2006/relationships/customXml" Target="../ink/ink645.xml"/><Relationship Id="rId95" Type="http://schemas.openxmlformats.org/officeDocument/2006/relationships/image" Target="../media/image647.png"/><Relationship Id="rId22" Type="http://schemas.openxmlformats.org/officeDocument/2006/relationships/customXml" Target="../ink/ink611.xml"/><Relationship Id="rId27" Type="http://schemas.openxmlformats.org/officeDocument/2006/relationships/image" Target="../media/image613.png"/><Relationship Id="rId43" Type="http://schemas.openxmlformats.org/officeDocument/2006/relationships/image" Target="../media/image621.png"/><Relationship Id="rId48" Type="http://schemas.openxmlformats.org/officeDocument/2006/relationships/customXml" Target="../ink/ink624.xml"/><Relationship Id="rId64" Type="http://schemas.openxmlformats.org/officeDocument/2006/relationships/customXml" Target="../ink/ink632.xml"/><Relationship Id="rId69" Type="http://schemas.openxmlformats.org/officeDocument/2006/relationships/image" Target="../media/image634.png"/><Relationship Id="rId80" Type="http://schemas.openxmlformats.org/officeDocument/2006/relationships/customXml" Target="../ink/ink640.xml"/><Relationship Id="rId85" Type="http://schemas.openxmlformats.org/officeDocument/2006/relationships/image" Target="../media/image642.png"/><Relationship Id="rId12" Type="http://schemas.openxmlformats.org/officeDocument/2006/relationships/customXml" Target="../ink/ink606.xml"/><Relationship Id="rId17" Type="http://schemas.openxmlformats.org/officeDocument/2006/relationships/image" Target="../media/image608.png"/><Relationship Id="rId33" Type="http://schemas.openxmlformats.org/officeDocument/2006/relationships/image" Target="../media/image616.png"/><Relationship Id="rId38" Type="http://schemas.openxmlformats.org/officeDocument/2006/relationships/customXml" Target="../ink/ink619.xml"/><Relationship Id="rId59" Type="http://schemas.openxmlformats.org/officeDocument/2006/relationships/image" Target="../media/image629.png"/><Relationship Id="rId103" Type="http://schemas.openxmlformats.org/officeDocument/2006/relationships/image" Target="../media/image651.png"/><Relationship Id="rId20" Type="http://schemas.openxmlformats.org/officeDocument/2006/relationships/customXml" Target="../ink/ink610.xml"/><Relationship Id="rId41" Type="http://schemas.openxmlformats.org/officeDocument/2006/relationships/image" Target="../media/image620.png"/><Relationship Id="rId54" Type="http://schemas.openxmlformats.org/officeDocument/2006/relationships/customXml" Target="../ink/ink627.xml"/><Relationship Id="rId62" Type="http://schemas.openxmlformats.org/officeDocument/2006/relationships/customXml" Target="../ink/ink631.xml"/><Relationship Id="rId70" Type="http://schemas.openxmlformats.org/officeDocument/2006/relationships/customXml" Target="../ink/ink635.xml"/><Relationship Id="rId75" Type="http://schemas.openxmlformats.org/officeDocument/2006/relationships/image" Target="../media/image637.png"/><Relationship Id="rId83" Type="http://schemas.openxmlformats.org/officeDocument/2006/relationships/image" Target="../media/image641.png"/><Relationship Id="rId88" Type="http://schemas.openxmlformats.org/officeDocument/2006/relationships/customXml" Target="../ink/ink644.xml"/><Relationship Id="rId91" Type="http://schemas.openxmlformats.org/officeDocument/2006/relationships/image" Target="../media/image645.png"/><Relationship Id="rId96" Type="http://schemas.openxmlformats.org/officeDocument/2006/relationships/customXml" Target="../ink/ink6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03.xml"/><Relationship Id="rId15" Type="http://schemas.openxmlformats.org/officeDocument/2006/relationships/image" Target="../media/image607.png"/><Relationship Id="rId23" Type="http://schemas.openxmlformats.org/officeDocument/2006/relationships/image" Target="../media/image611.png"/><Relationship Id="rId28" Type="http://schemas.openxmlformats.org/officeDocument/2006/relationships/customXml" Target="../ink/ink614.xml"/><Relationship Id="rId36" Type="http://schemas.openxmlformats.org/officeDocument/2006/relationships/customXml" Target="../ink/ink618.xml"/><Relationship Id="rId49" Type="http://schemas.openxmlformats.org/officeDocument/2006/relationships/image" Target="../media/image624.png"/><Relationship Id="rId57" Type="http://schemas.openxmlformats.org/officeDocument/2006/relationships/image" Target="../media/image628.png"/><Relationship Id="rId10" Type="http://schemas.openxmlformats.org/officeDocument/2006/relationships/customXml" Target="../ink/ink605.xml"/><Relationship Id="rId31" Type="http://schemas.openxmlformats.org/officeDocument/2006/relationships/image" Target="../media/image615.png"/><Relationship Id="rId44" Type="http://schemas.openxmlformats.org/officeDocument/2006/relationships/customXml" Target="../ink/ink622.xml"/><Relationship Id="rId52" Type="http://schemas.openxmlformats.org/officeDocument/2006/relationships/customXml" Target="../ink/ink626.xml"/><Relationship Id="rId60" Type="http://schemas.openxmlformats.org/officeDocument/2006/relationships/customXml" Target="../ink/ink630.xml"/><Relationship Id="rId65" Type="http://schemas.openxmlformats.org/officeDocument/2006/relationships/image" Target="../media/image632.png"/><Relationship Id="rId73" Type="http://schemas.openxmlformats.org/officeDocument/2006/relationships/image" Target="../media/image636.png"/><Relationship Id="rId78" Type="http://schemas.openxmlformats.org/officeDocument/2006/relationships/customXml" Target="../ink/ink639.xml"/><Relationship Id="rId81" Type="http://schemas.openxmlformats.org/officeDocument/2006/relationships/image" Target="../media/image640.png"/><Relationship Id="rId86" Type="http://schemas.openxmlformats.org/officeDocument/2006/relationships/customXml" Target="../ink/ink643.xml"/><Relationship Id="rId94" Type="http://schemas.openxmlformats.org/officeDocument/2006/relationships/customXml" Target="../ink/ink647.xml"/><Relationship Id="rId99" Type="http://schemas.openxmlformats.org/officeDocument/2006/relationships/image" Target="../media/image649.png"/><Relationship Id="rId101" Type="http://schemas.openxmlformats.org/officeDocument/2006/relationships/image" Target="../media/image650.png"/><Relationship Id="rId4" Type="http://schemas.openxmlformats.org/officeDocument/2006/relationships/customXml" Target="../ink/ink602.xml"/><Relationship Id="rId9" Type="http://schemas.openxmlformats.org/officeDocument/2006/relationships/image" Target="../media/image604.png"/><Relationship Id="rId13" Type="http://schemas.openxmlformats.org/officeDocument/2006/relationships/image" Target="../media/image606.png"/><Relationship Id="rId18" Type="http://schemas.openxmlformats.org/officeDocument/2006/relationships/customXml" Target="../ink/ink609.xml"/><Relationship Id="rId39" Type="http://schemas.openxmlformats.org/officeDocument/2006/relationships/image" Target="../media/image619.png"/><Relationship Id="rId34" Type="http://schemas.openxmlformats.org/officeDocument/2006/relationships/customXml" Target="../ink/ink617.xml"/><Relationship Id="rId50" Type="http://schemas.openxmlformats.org/officeDocument/2006/relationships/customXml" Target="../ink/ink625.xml"/><Relationship Id="rId55" Type="http://schemas.openxmlformats.org/officeDocument/2006/relationships/image" Target="../media/image627.png"/><Relationship Id="rId76" Type="http://schemas.openxmlformats.org/officeDocument/2006/relationships/customXml" Target="../ink/ink638.xml"/><Relationship Id="rId97" Type="http://schemas.openxmlformats.org/officeDocument/2006/relationships/image" Target="../media/image648.png"/><Relationship Id="rId104" Type="http://schemas.openxmlformats.org/officeDocument/2006/relationships/customXml" Target="../ink/ink652.xml"/><Relationship Id="rId7" Type="http://schemas.openxmlformats.org/officeDocument/2006/relationships/image" Target="../media/image603.png"/><Relationship Id="rId71" Type="http://schemas.openxmlformats.org/officeDocument/2006/relationships/image" Target="../media/image635.png"/><Relationship Id="rId92" Type="http://schemas.openxmlformats.org/officeDocument/2006/relationships/customXml" Target="../ink/ink646.xml"/><Relationship Id="rId2" Type="http://schemas.openxmlformats.org/officeDocument/2006/relationships/customXml" Target="../ink/ink601.xml"/><Relationship Id="rId29" Type="http://schemas.openxmlformats.org/officeDocument/2006/relationships/image" Target="../media/image614.png"/><Relationship Id="rId24" Type="http://schemas.openxmlformats.org/officeDocument/2006/relationships/customXml" Target="../ink/ink612.xml"/><Relationship Id="rId40" Type="http://schemas.openxmlformats.org/officeDocument/2006/relationships/customXml" Target="../ink/ink620.xml"/><Relationship Id="rId45" Type="http://schemas.openxmlformats.org/officeDocument/2006/relationships/image" Target="../media/image622.png"/><Relationship Id="rId66" Type="http://schemas.openxmlformats.org/officeDocument/2006/relationships/customXml" Target="../ink/ink633.xml"/><Relationship Id="rId87" Type="http://schemas.openxmlformats.org/officeDocument/2006/relationships/image" Target="../media/image643.png"/><Relationship Id="rId61" Type="http://schemas.openxmlformats.org/officeDocument/2006/relationships/image" Target="../media/image630.png"/><Relationship Id="rId82" Type="http://schemas.openxmlformats.org/officeDocument/2006/relationships/customXml" Target="../ink/ink641.xml"/><Relationship Id="rId19" Type="http://schemas.openxmlformats.org/officeDocument/2006/relationships/image" Target="../media/image609.png"/><Relationship Id="rId14" Type="http://schemas.openxmlformats.org/officeDocument/2006/relationships/customXml" Target="../ink/ink607.xml"/><Relationship Id="rId30" Type="http://schemas.openxmlformats.org/officeDocument/2006/relationships/customXml" Target="../ink/ink615.xml"/><Relationship Id="rId35" Type="http://schemas.openxmlformats.org/officeDocument/2006/relationships/image" Target="../media/image617.png"/><Relationship Id="rId56" Type="http://schemas.openxmlformats.org/officeDocument/2006/relationships/customXml" Target="../ink/ink628.xml"/><Relationship Id="rId77" Type="http://schemas.openxmlformats.org/officeDocument/2006/relationships/image" Target="../media/image638.png"/><Relationship Id="rId100" Type="http://schemas.openxmlformats.org/officeDocument/2006/relationships/customXml" Target="../ink/ink650.xml"/><Relationship Id="rId105" Type="http://schemas.openxmlformats.org/officeDocument/2006/relationships/image" Target="../media/image652.png"/><Relationship Id="rId8" Type="http://schemas.openxmlformats.org/officeDocument/2006/relationships/customXml" Target="../ink/ink604.xml"/><Relationship Id="rId51" Type="http://schemas.openxmlformats.org/officeDocument/2006/relationships/image" Target="../media/image625.png"/><Relationship Id="rId72" Type="http://schemas.openxmlformats.org/officeDocument/2006/relationships/customXml" Target="../ink/ink636.xml"/><Relationship Id="rId93" Type="http://schemas.openxmlformats.org/officeDocument/2006/relationships/image" Target="../media/image646.png"/><Relationship Id="rId98" Type="http://schemas.openxmlformats.org/officeDocument/2006/relationships/customXml" Target="../ink/ink649.xml"/><Relationship Id="rId3" Type="http://schemas.openxmlformats.org/officeDocument/2006/relationships/image" Target="../media/image601.png"/><Relationship Id="rId25" Type="http://schemas.openxmlformats.org/officeDocument/2006/relationships/image" Target="../media/image612.png"/><Relationship Id="rId46" Type="http://schemas.openxmlformats.org/officeDocument/2006/relationships/customXml" Target="../ink/ink623.xml"/><Relationship Id="rId67" Type="http://schemas.openxmlformats.org/officeDocument/2006/relationships/image" Target="../media/image6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587" y="0"/>
            <a:ext cx="9147175" cy="5146675"/>
          </a:xfrm>
          <a:custGeom>
            <a:avLst/>
            <a:gdLst/>
            <a:ahLst/>
            <a:cxnLst/>
            <a:rect l="l" t="t" r="r" b="b"/>
            <a:pathLst>
              <a:path w="9147175" h="5146675">
                <a:moveTo>
                  <a:pt x="0" y="5146675"/>
                </a:moveTo>
                <a:lnTo>
                  <a:pt x="9147175" y="5146675"/>
                </a:lnTo>
                <a:lnTo>
                  <a:pt x="9147175" y="0"/>
                </a:lnTo>
                <a:lnTo>
                  <a:pt x="0" y="0"/>
                </a:lnTo>
                <a:lnTo>
                  <a:pt x="0" y="51466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2693670" cy="5143500"/>
            <a:chOff x="0" y="0"/>
            <a:chExt cx="2693670" cy="5143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693237" cy="51435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812" y="1615912"/>
              <a:ext cx="1911676" cy="1911676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3096365" y="2335260"/>
            <a:ext cx="5787390" cy="0"/>
          </a:xfrm>
          <a:custGeom>
            <a:avLst/>
            <a:gdLst/>
            <a:ahLst/>
            <a:cxnLst/>
            <a:rect l="l" t="t" r="r" b="b"/>
            <a:pathLst>
              <a:path w="5787390">
                <a:moveTo>
                  <a:pt x="0" y="0"/>
                </a:moveTo>
                <a:lnTo>
                  <a:pt x="5787021" y="0"/>
                </a:lnTo>
              </a:path>
            </a:pathLst>
          </a:custGeom>
          <a:ln w="25400">
            <a:solidFill>
              <a:srgbClr val="428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15340" y="1603914"/>
            <a:ext cx="410464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solidFill>
                  <a:srgbClr val="0070EA"/>
                </a:solidFill>
              </a:rPr>
              <a:t>Math</a:t>
            </a:r>
            <a:r>
              <a:rPr sz="2700" spc="10" dirty="0">
                <a:solidFill>
                  <a:srgbClr val="0070EA"/>
                </a:solidFill>
              </a:rPr>
              <a:t> </a:t>
            </a:r>
            <a:r>
              <a:rPr sz="2700" dirty="0">
                <a:solidFill>
                  <a:srgbClr val="0070EA"/>
                </a:solidFill>
              </a:rPr>
              <a:t>for</a:t>
            </a:r>
            <a:r>
              <a:rPr sz="2700" spc="10" dirty="0">
                <a:solidFill>
                  <a:srgbClr val="0070EA"/>
                </a:solidFill>
              </a:rPr>
              <a:t> </a:t>
            </a:r>
            <a:r>
              <a:rPr sz="2700" spc="-5" dirty="0">
                <a:solidFill>
                  <a:srgbClr val="0070EA"/>
                </a:solidFill>
              </a:rPr>
              <a:t>Machine</a:t>
            </a:r>
            <a:r>
              <a:rPr sz="2700" spc="15" dirty="0">
                <a:solidFill>
                  <a:srgbClr val="0070EA"/>
                </a:solidFill>
              </a:rPr>
              <a:t> </a:t>
            </a:r>
            <a:r>
              <a:rPr sz="2700" spc="-10" dirty="0">
                <a:solidFill>
                  <a:srgbClr val="0070EA"/>
                </a:solidFill>
              </a:rPr>
              <a:t>Learning</a:t>
            </a:r>
            <a:endParaRPr sz="2700"/>
          </a:p>
        </p:txBody>
      </p:sp>
      <p:sp>
        <p:nvSpPr>
          <p:cNvPr id="8" name="object 8"/>
          <p:cNvSpPr txBox="1"/>
          <p:nvPr/>
        </p:nvSpPr>
        <p:spPr>
          <a:xfrm>
            <a:off x="3730118" y="2403601"/>
            <a:ext cx="4274820" cy="231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595959"/>
                </a:solidFill>
                <a:latin typeface="Arial"/>
                <a:cs typeface="Arial"/>
              </a:rPr>
              <a:t>Linear</a:t>
            </a:r>
            <a:r>
              <a:rPr sz="30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595959"/>
                </a:solidFill>
                <a:latin typeface="Arial"/>
                <a:cs typeface="Arial"/>
              </a:rPr>
              <a:t>algebra</a:t>
            </a:r>
            <a:r>
              <a:rPr sz="30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3000" b="1" spc="-20" dirty="0">
                <a:solidFill>
                  <a:srgbClr val="595959"/>
                </a:solidFill>
                <a:latin typeface="Arial"/>
                <a:cs typeface="Arial"/>
              </a:rPr>
              <a:t> Week </a:t>
            </a:r>
            <a:r>
              <a:rPr sz="3000" b="1" dirty="0">
                <a:solidFill>
                  <a:srgbClr val="595959"/>
                </a:solidFill>
                <a:latin typeface="Arial"/>
                <a:cs typeface="Arial"/>
              </a:rPr>
              <a:t>3</a:t>
            </a:r>
            <a:endParaRPr sz="3000">
              <a:latin typeface="Arial"/>
              <a:cs typeface="Arial"/>
            </a:endParaRPr>
          </a:p>
          <a:p>
            <a:pPr marL="1546225" marR="1538605" algn="ctr">
              <a:lnSpc>
                <a:spcPct val="117200"/>
              </a:lnSpc>
              <a:spcBef>
                <a:spcPts val="1745"/>
              </a:spcBef>
            </a:pPr>
            <a:r>
              <a:rPr sz="1800" spc="-20" dirty="0">
                <a:solidFill>
                  <a:srgbClr val="595959"/>
                </a:solidFill>
                <a:latin typeface="Microsoft Sans Serif"/>
                <a:cs typeface="Microsoft Sans Serif"/>
              </a:rPr>
              <a:t>Vectors </a:t>
            </a:r>
            <a:r>
              <a:rPr sz="18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Matrices </a:t>
            </a:r>
            <a:r>
              <a:rPr sz="180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Dot</a:t>
            </a:r>
            <a:r>
              <a:rPr sz="1800" spc="-6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product</a:t>
            </a:r>
            <a:endParaRPr sz="1800">
              <a:latin typeface="Microsoft Sans Serif"/>
              <a:cs typeface="Microsoft Sans Serif"/>
            </a:endParaRPr>
          </a:p>
          <a:p>
            <a:pPr marL="1000125" marR="991869" indent="-635" algn="ctr">
              <a:lnSpc>
                <a:spcPct val="117200"/>
              </a:lnSpc>
            </a:pP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Matrix</a:t>
            </a:r>
            <a:r>
              <a:rPr sz="1800" spc="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multiplication </a:t>
            </a:r>
            <a:r>
              <a:rPr sz="180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Microsoft Sans Serif"/>
                <a:cs typeface="Microsoft Sans Serif"/>
              </a:rPr>
              <a:t>Linear</a:t>
            </a:r>
            <a:r>
              <a:rPr sz="1800" spc="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transformations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E5208-CEAE-5AD0-9321-F1DA8DA97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225" y="150229"/>
            <a:ext cx="7945755" cy="923330"/>
          </a:xfrm>
        </p:spPr>
        <p:txBody>
          <a:bodyPr/>
          <a:lstStyle/>
          <a:p>
            <a:r>
              <a:rPr lang="en-US" sz="6000" dirty="0">
                <a:solidFill>
                  <a:srgbClr val="00CC00"/>
                </a:solidFill>
              </a:rPr>
              <a:t>Linear Transformations</a:t>
            </a:r>
            <a:endParaRPr lang="en-IN" sz="6000" dirty="0">
              <a:solidFill>
                <a:srgbClr val="00CC00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A433F24-DC6D-332C-3D90-69253F74CDB5}"/>
              </a:ext>
            </a:extLst>
          </p:cNvPr>
          <p:cNvGrpSpPr/>
          <p:nvPr/>
        </p:nvGrpSpPr>
        <p:grpSpPr>
          <a:xfrm>
            <a:off x="1655972" y="1439114"/>
            <a:ext cx="1793880" cy="557280"/>
            <a:chOff x="1655972" y="1439114"/>
            <a:chExt cx="1793880" cy="55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C18078E-2E8F-C0E0-A1AF-0F29A5BE133D}"/>
                    </a:ext>
                  </a:extLst>
                </p14:cNvPr>
                <p14:cNvContentPartPr/>
                <p14:nvPr/>
              </p14:nvContentPartPr>
              <p14:xfrm>
                <a:off x="1655972" y="1557194"/>
                <a:ext cx="530280" cy="2300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C18078E-2E8F-C0E0-A1AF-0F29A5BE133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646972" y="1548554"/>
                  <a:ext cx="54792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4A0D401-B97B-A59A-6B23-FA78DC1D7755}"/>
                    </a:ext>
                  </a:extLst>
                </p14:cNvPr>
                <p14:cNvContentPartPr/>
                <p14:nvPr/>
              </p14:nvContentPartPr>
              <p14:xfrm>
                <a:off x="2302892" y="1484474"/>
                <a:ext cx="1146960" cy="5119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4A0D401-B97B-A59A-6B23-FA78DC1D775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94252" y="1475834"/>
                  <a:ext cx="1164600" cy="52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E546147-D0DF-2808-669A-C4CE823DA89F}"/>
                    </a:ext>
                  </a:extLst>
                </p14:cNvPr>
                <p14:cNvContentPartPr/>
                <p14:nvPr/>
              </p14:nvContentPartPr>
              <p14:xfrm>
                <a:off x="2486492" y="1439114"/>
                <a:ext cx="91440" cy="932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E546147-D0DF-2808-669A-C4CE823DA89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77492" y="1430474"/>
                  <a:ext cx="109080" cy="11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EFB3FD-DC34-46E1-AD11-6C88E78FA55B}"/>
              </a:ext>
            </a:extLst>
          </p:cNvPr>
          <p:cNvGrpSpPr/>
          <p:nvPr/>
        </p:nvGrpSpPr>
        <p:grpSpPr>
          <a:xfrm>
            <a:off x="3623012" y="1368554"/>
            <a:ext cx="4674960" cy="692280"/>
            <a:chOff x="3623012" y="1368554"/>
            <a:chExt cx="4674960" cy="69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42ED3E0-DBED-F9E7-3B6C-7EA7AC7762AC}"/>
                    </a:ext>
                  </a:extLst>
                </p14:cNvPr>
                <p14:cNvContentPartPr/>
                <p14:nvPr/>
              </p14:nvContentPartPr>
              <p14:xfrm>
                <a:off x="3623012" y="1489514"/>
                <a:ext cx="1054080" cy="297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42ED3E0-DBED-F9E7-3B6C-7EA7AC7762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14372" y="1480514"/>
                  <a:ext cx="107172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683171D-4FE7-AF14-63C0-7595162CD049}"/>
                    </a:ext>
                  </a:extLst>
                </p14:cNvPr>
                <p14:cNvContentPartPr/>
                <p14:nvPr/>
              </p14:nvContentPartPr>
              <p14:xfrm>
                <a:off x="4229252" y="1368554"/>
                <a:ext cx="85680" cy="842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683171D-4FE7-AF14-63C0-7595162CD04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20612" y="1359914"/>
                  <a:ext cx="1033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FDC16F2-5012-30C9-6EF2-02572E208135}"/>
                    </a:ext>
                  </a:extLst>
                </p14:cNvPr>
                <p14:cNvContentPartPr/>
                <p14:nvPr/>
              </p14:nvContentPartPr>
              <p14:xfrm>
                <a:off x="3979772" y="1556474"/>
                <a:ext cx="143280" cy="25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FDC16F2-5012-30C9-6EF2-02572E20813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71132" y="1547474"/>
                  <a:ext cx="1609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F5E2CB3-174B-93BD-31C6-3B1F4B53296C}"/>
                    </a:ext>
                  </a:extLst>
                </p14:cNvPr>
                <p14:cNvContentPartPr/>
                <p14:nvPr/>
              </p14:nvContentPartPr>
              <p14:xfrm>
                <a:off x="4811012" y="1516154"/>
                <a:ext cx="1011240" cy="5446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F5E2CB3-174B-93BD-31C6-3B1F4B53296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802372" y="1507514"/>
                  <a:ext cx="1028880" cy="5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9A22DFA-A161-4922-987B-C19BC6F5FE1D}"/>
                    </a:ext>
                  </a:extLst>
                </p14:cNvPr>
                <p14:cNvContentPartPr/>
                <p14:nvPr/>
              </p14:nvContentPartPr>
              <p14:xfrm>
                <a:off x="5928452" y="1420754"/>
                <a:ext cx="758520" cy="3783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9A22DFA-A161-4922-987B-C19BC6F5FE1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919452" y="1411754"/>
                  <a:ext cx="77616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55AE489-4ECD-75E9-C9E4-FEC5E0E1CD36}"/>
                    </a:ext>
                  </a:extLst>
                </p14:cNvPr>
                <p14:cNvContentPartPr/>
                <p14:nvPr/>
              </p14:nvContentPartPr>
              <p14:xfrm>
                <a:off x="6864452" y="1585994"/>
                <a:ext cx="301320" cy="1774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55AE489-4ECD-75E9-C9E4-FEC5E0E1CD3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855812" y="1576994"/>
                  <a:ext cx="3189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69AE8CE-A4A5-9A6E-BA94-D0024C128C49}"/>
                    </a:ext>
                  </a:extLst>
                </p14:cNvPr>
                <p14:cNvContentPartPr/>
                <p14:nvPr/>
              </p14:nvContentPartPr>
              <p14:xfrm>
                <a:off x="7281692" y="1580594"/>
                <a:ext cx="1016280" cy="2030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69AE8CE-A4A5-9A6E-BA94-D0024C128C4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272692" y="1571594"/>
                  <a:ext cx="10339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437223D-D492-5A9C-373C-EA269D06ACE3}"/>
                    </a:ext>
                  </a:extLst>
                </p14:cNvPr>
                <p14:cNvContentPartPr/>
                <p14:nvPr/>
              </p14:nvContentPartPr>
              <p14:xfrm>
                <a:off x="7248212" y="1375034"/>
                <a:ext cx="114120" cy="972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437223D-D492-5A9C-373C-EA269D06ACE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239572" y="1366394"/>
                  <a:ext cx="13176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800FCB2-E53A-A656-3556-1B42E3EBB56C}"/>
              </a:ext>
            </a:extLst>
          </p:cNvPr>
          <p:cNvGrpSpPr/>
          <p:nvPr/>
        </p:nvGrpSpPr>
        <p:grpSpPr>
          <a:xfrm>
            <a:off x="1770452" y="1905314"/>
            <a:ext cx="3043440" cy="441360"/>
            <a:chOff x="1770452" y="1905314"/>
            <a:chExt cx="3043440" cy="44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86D2D03-DF1C-C81F-3007-40A316941887}"/>
                    </a:ext>
                  </a:extLst>
                </p14:cNvPr>
                <p14:cNvContentPartPr/>
                <p14:nvPr/>
              </p14:nvContentPartPr>
              <p14:xfrm>
                <a:off x="1770452" y="2022674"/>
                <a:ext cx="100440" cy="2959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86D2D03-DF1C-C81F-3007-40A31694188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761452" y="2013674"/>
                  <a:ext cx="11808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FE9B8BF-6B97-637B-A1A3-5988D8EAEA1C}"/>
                    </a:ext>
                  </a:extLst>
                </p14:cNvPr>
                <p14:cNvContentPartPr/>
                <p14:nvPr/>
              </p14:nvContentPartPr>
              <p14:xfrm>
                <a:off x="1983932" y="1950674"/>
                <a:ext cx="1460160" cy="3960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FE9B8BF-6B97-637B-A1A3-5988D8EAEA1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75292" y="1942034"/>
                  <a:ext cx="147780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13056EA-6F9C-D434-34FB-6984EED58A68}"/>
                    </a:ext>
                  </a:extLst>
                </p14:cNvPr>
                <p14:cNvContentPartPr/>
                <p14:nvPr/>
              </p14:nvContentPartPr>
              <p14:xfrm>
                <a:off x="2897972" y="1922234"/>
                <a:ext cx="73800" cy="756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13056EA-6F9C-D434-34FB-6984EED58A6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889332" y="1913234"/>
                  <a:ext cx="91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D91F9A7-C31C-4D0F-DF15-071157F36DF3}"/>
                    </a:ext>
                  </a:extLst>
                </p14:cNvPr>
                <p14:cNvContentPartPr/>
                <p14:nvPr/>
              </p14:nvContentPartPr>
              <p14:xfrm>
                <a:off x="2776652" y="2114834"/>
                <a:ext cx="115200" cy="3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D91F9A7-C31C-4D0F-DF15-071157F36DF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768012" y="2105834"/>
                  <a:ext cx="132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68866DF-C5D3-3516-0226-BA00FEF90ED9}"/>
                    </a:ext>
                  </a:extLst>
                </p14:cNvPr>
                <p14:cNvContentPartPr/>
                <p14:nvPr/>
              </p14:nvContentPartPr>
              <p14:xfrm>
                <a:off x="2096972" y="2028074"/>
                <a:ext cx="101160" cy="781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68866DF-C5D3-3516-0226-BA00FEF90ED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088332" y="2019074"/>
                  <a:ext cx="1188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1D39BD5-C689-8328-D8E2-31CB3646057A}"/>
                    </a:ext>
                  </a:extLst>
                </p14:cNvPr>
                <p14:cNvContentPartPr/>
                <p14:nvPr/>
              </p14:nvContentPartPr>
              <p14:xfrm>
                <a:off x="3590252" y="1985954"/>
                <a:ext cx="1105920" cy="2851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1D39BD5-C689-8328-D8E2-31CB3646057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581252" y="1977314"/>
                  <a:ext cx="112356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D84B431-4573-8708-64C2-3DC6B4885015}"/>
                    </a:ext>
                  </a:extLst>
                </p14:cNvPr>
                <p14:cNvContentPartPr/>
                <p14:nvPr/>
              </p14:nvContentPartPr>
              <p14:xfrm>
                <a:off x="4178852" y="1908914"/>
                <a:ext cx="82800" cy="810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D84B431-4573-8708-64C2-3DC6B488501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170212" y="1900274"/>
                  <a:ext cx="1004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0E7C442-C56A-F5A3-A4B6-133918B2CDF4}"/>
                    </a:ext>
                  </a:extLst>
                </p14:cNvPr>
                <p14:cNvContentPartPr/>
                <p14:nvPr/>
              </p14:nvContentPartPr>
              <p14:xfrm>
                <a:off x="3939812" y="2053274"/>
                <a:ext cx="113040" cy="43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0E7C442-C56A-F5A3-A4B6-133918B2CDF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930812" y="2044634"/>
                  <a:ext cx="1306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45B6BB4-E5D3-0A70-A65E-F91713E16289}"/>
                    </a:ext>
                  </a:extLst>
                </p14:cNvPr>
                <p14:cNvContentPartPr/>
                <p14:nvPr/>
              </p14:nvContentPartPr>
              <p14:xfrm>
                <a:off x="4675652" y="1905314"/>
                <a:ext cx="138240" cy="3956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45B6BB4-E5D3-0A70-A65E-F91713E1628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667012" y="1896314"/>
                  <a:ext cx="155880" cy="41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E767EBB-C430-DC73-F2BD-54A25F8D5732}"/>
              </a:ext>
            </a:extLst>
          </p:cNvPr>
          <p:cNvGrpSpPr/>
          <p:nvPr/>
        </p:nvGrpSpPr>
        <p:grpSpPr>
          <a:xfrm>
            <a:off x="1494332" y="3059114"/>
            <a:ext cx="1258920" cy="669240"/>
            <a:chOff x="1494332" y="3059114"/>
            <a:chExt cx="1258920" cy="66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67A8C56-08CC-5DF1-8FB2-64DF76EB405B}"/>
                    </a:ext>
                  </a:extLst>
                </p14:cNvPr>
                <p14:cNvContentPartPr/>
                <p14:nvPr/>
              </p14:nvContentPartPr>
              <p14:xfrm>
                <a:off x="1494332" y="3059114"/>
                <a:ext cx="1258920" cy="6692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67A8C56-08CC-5DF1-8FB2-64DF76EB405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485692" y="3050474"/>
                  <a:ext cx="1276560" cy="68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F82EF63-935A-786C-5A98-A2BA3AD2D785}"/>
                    </a:ext>
                  </a:extLst>
                </p14:cNvPr>
                <p14:cNvContentPartPr/>
                <p14:nvPr/>
              </p14:nvContentPartPr>
              <p14:xfrm>
                <a:off x="1671452" y="3115994"/>
                <a:ext cx="101520" cy="813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F82EF63-935A-786C-5A98-A2BA3AD2D78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662812" y="3107354"/>
                  <a:ext cx="119160" cy="9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C7BB7FAB-1D85-DA53-73D9-68333194D2F5}"/>
              </a:ext>
            </a:extLst>
          </p:cNvPr>
          <p:cNvGrpSpPr/>
          <p:nvPr/>
        </p:nvGrpSpPr>
        <p:grpSpPr>
          <a:xfrm>
            <a:off x="2869892" y="3005834"/>
            <a:ext cx="1014120" cy="403200"/>
            <a:chOff x="2869892" y="3005834"/>
            <a:chExt cx="1014120" cy="40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C9BECF3-479E-BD91-269C-88854998DAE8}"/>
                    </a:ext>
                  </a:extLst>
                </p14:cNvPr>
                <p14:cNvContentPartPr/>
                <p14:nvPr/>
              </p14:nvContentPartPr>
              <p14:xfrm>
                <a:off x="2869892" y="3147314"/>
                <a:ext cx="1014120" cy="2617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C9BECF3-479E-BD91-269C-88854998DAE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861252" y="3138314"/>
                  <a:ext cx="103176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B6DFA5C-8D9D-5471-D194-A68D6AB811BA}"/>
                    </a:ext>
                  </a:extLst>
                </p14:cNvPr>
                <p14:cNvContentPartPr/>
                <p14:nvPr/>
              </p14:nvContentPartPr>
              <p14:xfrm>
                <a:off x="3427532" y="3005834"/>
                <a:ext cx="100440" cy="950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B6DFA5C-8D9D-5471-D194-A68D6AB811B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418532" y="2996834"/>
                  <a:ext cx="1180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8CE8A71-68BC-31CC-CC18-4E26029C003B}"/>
                    </a:ext>
                  </a:extLst>
                </p14:cNvPr>
                <p14:cNvContentPartPr/>
                <p14:nvPr/>
              </p14:nvContentPartPr>
              <p14:xfrm>
                <a:off x="3209732" y="3180074"/>
                <a:ext cx="138960" cy="64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8CE8A71-68BC-31CC-CC18-4E26029C003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201092" y="3171434"/>
                  <a:ext cx="156600" cy="2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8F14A906-2B04-BF92-717A-DD313B51C1C2}"/>
              </a:ext>
            </a:extLst>
          </p:cNvPr>
          <p:cNvGrpSpPr/>
          <p:nvPr/>
        </p:nvGrpSpPr>
        <p:grpSpPr>
          <a:xfrm>
            <a:off x="4075532" y="2886314"/>
            <a:ext cx="3367800" cy="523080"/>
            <a:chOff x="4075532" y="2886314"/>
            <a:chExt cx="3367800" cy="52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6FBE6AE-6289-1E6A-8308-655167BB60BE}"/>
                    </a:ext>
                  </a:extLst>
                </p14:cNvPr>
                <p14:cNvContentPartPr/>
                <p14:nvPr/>
              </p14:nvContentPartPr>
              <p14:xfrm>
                <a:off x="4075532" y="3119234"/>
                <a:ext cx="423000" cy="2901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6FBE6AE-6289-1E6A-8308-655167BB60B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066892" y="3110594"/>
                  <a:ext cx="44064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76BC631-183F-C712-4D4B-E50EEAB1495C}"/>
                    </a:ext>
                  </a:extLst>
                </p14:cNvPr>
                <p14:cNvContentPartPr/>
                <p14:nvPr/>
              </p14:nvContentPartPr>
              <p14:xfrm>
                <a:off x="4633532" y="3082514"/>
                <a:ext cx="439920" cy="2862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76BC631-183F-C712-4D4B-E50EEAB1495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624532" y="3073874"/>
                  <a:ext cx="45756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AC3E260-EBAC-2FE5-3475-6434660F075E}"/>
                    </a:ext>
                  </a:extLst>
                </p14:cNvPr>
                <p14:cNvContentPartPr/>
                <p14:nvPr/>
              </p14:nvContentPartPr>
              <p14:xfrm>
                <a:off x="5032412" y="3193394"/>
                <a:ext cx="105480" cy="28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AC3E260-EBAC-2FE5-3475-6434660F075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023772" y="3184754"/>
                  <a:ext cx="1231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9617B21-6316-9139-CFD5-AD7B6F3FDA1E}"/>
                    </a:ext>
                  </a:extLst>
                </p14:cNvPr>
                <p14:cNvContentPartPr/>
                <p14:nvPr/>
              </p14:nvContentPartPr>
              <p14:xfrm>
                <a:off x="5231132" y="2980274"/>
                <a:ext cx="667440" cy="4071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9617B21-6316-9139-CFD5-AD7B6F3FDA1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222132" y="2971634"/>
                  <a:ext cx="68508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269B0ED-2F3A-C44A-75C7-18DD45595A67}"/>
                    </a:ext>
                  </a:extLst>
                </p14:cNvPr>
                <p14:cNvContentPartPr/>
                <p14:nvPr/>
              </p14:nvContentPartPr>
              <p14:xfrm>
                <a:off x="5988932" y="3137234"/>
                <a:ext cx="335880" cy="1735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269B0ED-2F3A-C44A-75C7-18DD45595A6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980292" y="3128234"/>
                  <a:ext cx="3535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D019FCE-8D53-FAC5-46F5-F93CE366319A}"/>
                    </a:ext>
                  </a:extLst>
                </p14:cNvPr>
                <p14:cNvContentPartPr/>
                <p14:nvPr/>
              </p14:nvContentPartPr>
              <p14:xfrm>
                <a:off x="6458372" y="3101594"/>
                <a:ext cx="984960" cy="1821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D019FCE-8D53-FAC5-46F5-F93CE366319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449732" y="3092594"/>
                  <a:ext cx="10026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4B3F4B5-D541-F43D-0976-FF368114D798}"/>
                    </a:ext>
                  </a:extLst>
                </p14:cNvPr>
                <p14:cNvContentPartPr/>
                <p14:nvPr/>
              </p14:nvContentPartPr>
              <p14:xfrm>
                <a:off x="6673292" y="2886314"/>
                <a:ext cx="129960" cy="1076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4B3F4B5-D541-F43D-0976-FF368114D79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664292" y="2877314"/>
                  <a:ext cx="147600" cy="12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66EEA9E-B3AE-23E3-A078-5CEB5F0965FB}"/>
              </a:ext>
            </a:extLst>
          </p:cNvPr>
          <p:cNvGrpSpPr/>
          <p:nvPr/>
        </p:nvGrpSpPr>
        <p:grpSpPr>
          <a:xfrm>
            <a:off x="2183372" y="3667514"/>
            <a:ext cx="2306880" cy="426240"/>
            <a:chOff x="2183372" y="3667514"/>
            <a:chExt cx="2306880" cy="42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C889280-9BE4-C77F-DD77-C25DC05D6235}"/>
                    </a:ext>
                  </a:extLst>
                </p14:cNvPr>
                <p14:cNvContentPartPr/>
                <p14:nvPr/>
              </p14:nvContentPartPr>
              <p14:xfrm>
                <a:off x="2183372" y="3791354"/>
                <a:ext cx="105120" cy="2750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C889280-9BE4-C77F-DD77-C25DC05D623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174372" y="3782714"/>
                  <a:ext cx="12276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5E03900-0BD7-07EE-5E7F-6D4C7CE4C5B5}"/>
                    </a:ext>
                  </a:extLst>
                </p14:cNvPr>
                <p14:cNvContentPartPr/>
                <p14:nvPr/>
              </p14:nvContentPartPr>
              <p14:xfrm>
                <a:off x="2354732" y="3876674"/>
                <a:ext cx="523080" cy="2170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5E03900-0BD7-07EE-5E7F-6D4C7CE4C5B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345732" y="3867674"/>
                  <a:ext cx="5407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6B0B1DD-EB48-F6D9-F367-BE0D21C7825F}"/>
                    </a:ext>
                  </a:extLst>
                </p14:cNvPr>
                <p14:cNvContentPartPr/>
                <p14:nvPr/>
              </p14:nvContentPartPr>
              <p14:xfrm>
                <a:off x="2986172" y="3946514"/>
                <a:ext cx="41040" cy="50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6B0B1DD-EB48-F6D9-F367-BE0D21C7825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977532" y="3937514"/>
                  <a:ext cx="586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C427E34-6FA3-7AB7-F6B4-4427392B7F9E}"/>
                    </a:ext>
                  </a:extLst>
                </p14:cNvPr>
                <p14:cNvContentPartPr/>
                <p14:nvPr/>
              </p14:nvContentPartPr>
              <p14:xfrm>
                <a:off x="3097772" y="3722234"/>
                <a:ext cx="1392480" cy="3355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C427E34-6FA3-7AB7-F6B4-4427392B7F9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088772" y="3713594"/>
                  <a:ext cx="141012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0A7FEE0-14E4-E4B8-5BB3-015BC22A4658}"/>
                    </a:ext>
                  </a:extLst>
                </p14:cNvPr>
                <p14:cNvContentPartPr/>
                <p14:nvPr/>
              </p14:nvContentPartPr>
              <p14:xfrm>
                <a:off x="3975452" y="3667514"/>
                <a:ext cx="84960" cy="741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0A7FEE0-14E4-E4B8-5BB3-015BC22A465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966452" y="3658874"/>
                  <a:ext cx="1026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69B2321-689F-8E17-0B29-51ACAB4A455D}"/>
                    </a:ext>
                  </a:extLst>
                </p14:cNvPr>
                <p14:cNvContentPartPr/>
                <p14:nvPr/>
              </p14:nvContentPartPr>
              <p14:xfrm>
                <a:off x="3853052" y="3803234"/>
                <a:ext cx="118800" cy="28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69B2321-689F-8E17-0B29-51ACAB4A455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844412" y="3794234"/>
                  <a:ext cx="1364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C569913-3F5C-3E4E-EA60-EEC36EA622B3}"/>
                    </a:ext>
                  </a:extLst>
                </p14:cNvPr>
                <p14:cNvContentPartPr/>
                <p14:nvPr/>
              </p14:nvContentPartPr>
              <p14:xfrm>
                <a:off x="3197132" y="3711794"/>
                <a:ext cx="100800" cy="982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C569913-3F5C-3E4E-EA60-EEC36EA622B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188492" y="3702794"/>
                  <a:ext cx="118440" cy="11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F28CEF4-D734-5EAA-530B-5115F33A6E7E}"/>
              </a:ext>
            </a:extLst>
          </p:cNvPr>
          <p:cNvGrpSpPr/>
          <p:nvPr/>
        </p:nvGrpSpPr>
        <p:grpSpPr>
          <a:xfrm>
            <a:off x="4658732" y="3568514"/>
            <a:ext cx="1275480" cy="481680"/>
            <a:chOff x="4658732" y="3568514"/>
            <a:chExt cx="1275480" cy="48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2C8406B1-184E-C37F-0906-221AA628E637}"/>
                    </a:ext>
                  </a:extLst>
                </p14:cNvPr>
                <p14:cNvContentPartPr/>
                <p14:nvPr/>
              </p14:nvContentPartPr>
              <p14:xfrm>
                <a:off x="4658732" y="3699914"/>
                <a:ext cx="1124280" cy="2754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2C8406B1-184E-C37F-0906-221AA628E63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649732" y="3690914"/>
                  <a:ext cx="114192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52D29EF-88E7-DA7A-2D74-F0244E33406F}"/>
                    </a:ext>
                  </a:extLst>
                </p14:cNvPr>
                <p14:cNvContentPartPr/>
                <p14:nvPr/>
              </p14:nvContentPartPr>
              <p14:xfrm>
                <a:off x="5250572" y="3568514"/>
                <a:ext cx="93240" cy="684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52D29EF-88E7-DA7A-2D74-F0244E33406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241932" y="3559514"/>
                  <a:ext cx="1108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498E270-F2B6-DD89-ADD8-19BAA0BBC892}"/>
                    </a:ext>
                  </a:extLst>
                </p14:cNvPr>
                <p14:cNvContentPartPr/>
                <p14:nvPr/>
              </p14:nvContentPartPr>
              <p14:xfrm>
                <a:off x="5020892" y="3753194"/>
                <a:ext cx="136440" cy="3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498E270-F2B6-DD89-ADD8-19BAA0BBC89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011892" y="3744194"/>
                  <a:ext cx="154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E06CD97-247B-63EC-D430-B6D46F5F4FC1}"/>
                    </a:ext>
                  </a:extLst>
                </p14:cNvPr>
                <p14:cNvContentPartPr/>
                <p14:nvPr/>
              </p14:nvContentPartPr>
              <p14:xfrm>
                <a:off x="5735852" y="3606314"/>
                <a:ext cx="198360" cy="4438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E06CD97-247B-63EC-D430-B6D46F5F4FC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727212" y="3597314"/>
                  <a:ext cx="216000" cy="46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4F528B3D-BFE7-4DE8-14F3-E527A8F34D9F}"/>
              </a:ext>
            </a:extLst>
          </p:cNvPr>
          <p:cNvGrpSpPr/>
          <p:nvPr/>
        </p:nvGrpSpPr>
        <p:grpSpPr>
          <a:xfrm>
            <a:off x="3899852" y="2392034"/>
            <a:ext cx="1005840" cy="382320"/>
            <a:chOff x="3899852" y="2392034"/>
            <a:chExt cx="1005840" cy="38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EE93379-68AE-5DD0-959F-EFE58239DACF}"/>
                    </a:ext>
                  </a:extLst>
                </p14:cNvPr>
                <p14:cNvContentPartPr/>
                <p14:nvPr/>
              </p14:nvContentPartPr>
              <p14:xfrm>
                <a:off x="3899852" y="2392034"/>
                <a:ext cx="20520" cy="3715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EE93379-68AE-5DD0-959F-EFE58239DAC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890852" y="2383394"/>
                  <a:ext cx="3816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F50E0F72-6DAD-7A9A-2C7F-196FE48FDF0A}"/>
                    </a:ext>
                  </a:extLst>
                </p14:cNvPr>
                <p14:cNvContentPartPr/>
                <p14:nvPr/>
              </p14:nvContentPartPr>
              <p14:xfrm>
                <a:off x="4053212" y="2496794"/>
                <a:ext cx="152280" cy="2026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F50E0F72-6DAD-7A9A-2C7F-196FE48FDF0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044212" y="2487794"/>
                  <a:ext cx="1699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7FF8BCA-E66B-91BA-B8F6-223866012C6C}"/>
                    </a:ext>
                  </a:extLst>
                </p14:cNvPr>
                <p14:cNvContentPartPr/>
                <p14:nvPr/>
              </p14:nvContentPartPr>
              <p14:xfrm>
                <a:off x="4269212" y="2405714"/>
                <a:ext cx="34560" cy="3150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7FF8BCA-E66B-91BA-B8F6-223866012C6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260572" y="2396714"/>
                  <a:ext cx="5220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C30C784-7BC9-285B-51E2-924C975B00F3}"/>
                    </a:ext>
                  </a:extLst>
                </p14:cNvPr>
                <p14:cNvContentPartPr/>
                <p14:nvPr/>
              </p14:nvContentPartPr>
              <p14:xfrm>
                <a:off x="4506092" y="2535314"/>
                <a:ext cx="104760" cy="72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C30C784-7BC9-285B-51E2-924C975B00F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497452" y="2526314"/>
                  <a:ext cx="1224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8966435-CEA1-B8CA-DD88-15BFA6E4CDD4}"/>
                    </a:ext>
                  </a:extLst>
                </p14:cNvPr>
                <p14:cNvContentPartPr/>
                <p14:nvPr/>
              </p14:nvContentPartPr>
              <p14:xfrm>
                <a:off x="4502492" y="2615234"/>
                <a:ext cx="146160" cy="82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8966435-CEA1-B8CA-DD88-15BFA6E4CDD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493492" y="2606234"/>
                  <a:ext cx="1638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F645B9A-3266-B6F6-935F-03A08BCFABA5}"/>
                    </a:ext>
                  </a:extLst>
                </p14:cNvPr>
                <p14:cNvContentPartPr/>
                <p14:nvPr/>
              </p14:nvContentPartPr>
              <p14:xfrm>
                <a:off x="4493132" y="2478794"/>
                <a:ext cx="95040" cy="2955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F645B9A-3266-B6F6-935F-03A08BCFABA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484132" y="2469794"/>
                  <a:ext cx="11268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77477EB-307C-01AC-C660-9C142F41618F}"/>
                    </a:ext>
                  </a:extLst>
                </p14:cNvPr>
                <p14:cNvContentPartPr/>
                <p14:nvPr/>
              </p14:nvContentPartPr>
              <p14:xfrm>
                <a:off x="4786172" y="2526674"/>
                <a:ext cx="119520" cy="1922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77477EB-307C-01AC-C660-9C142F41618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777172" y="2517674"/>
                  <a:ext cx="137160" cy="20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043C2735-4CF0-1EF7-7E8A-60660C5586EE}"/>
              </a:ext>
            </a:extLst>
          </p:cNvPr>
          <p:cNvGrpSpPr/>
          <p:nvPr/>
        </p:nvGrpSpPr>
        <p:grpSpPr>
          <a:xfrm>
            <a:off x="4058612" y="4221554"/>
            <a:ext cx="957600" cy="354600"/>
            <a:chOff x="4058612" y="4221554"/>
            <a:chExt cx="957600" cy="35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699D0D5-4E2B-29D9-8EEE-8EFF4CAAB92E}"/>
                    </a:ext>
                  </a:extLst>
                </p14:cNvPr>
                <p14:cNvContentPartPr/>
                <p14:nvPr/>
              </p14:nvContentPartPr>
              <p14:xfrm>
                <a:off x="4058612" y="4246754"/>
                <a:ext cx="9720" cy="3294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699D0D5-4E2B-29D9-8EEE-8EFF4CAAB92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049612" y="4238114"/>
                  <a:ext cx="2736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F67A7A80-6E59-E85B-789B-2E09083A6B5A}"/>
                    </a:ext>
                  </a:extLst>
                </p14:cNvPr>
                <p14:cNvContentPartPr/>
                <p14:nvPr/>
              </p14:nvContentPartPr>
              <p14:xfrm>
                <a:off x="4160492" y="4292114"/>
                <a:ext cx="146160" cy="2358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F67A7A80-6E59-E85B-789B-2E09083A6B5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151492" y="4283114"/>
                  <a:ext cx="1638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6798427-43C9-16C2-0933-A2F75F3B78F8}"/>
                    </a:ext>
                  </a:extLst>
                </p14:cNvPr>
                <p14:cNvContentPartPr/>
                <p14:nvPr/>
              </p14:nvContentPartPr>
              <p14:xfrm>
                <a:off x="4432292" y="4221554"/>
                <a:ext cx="24840" cy="3546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6798427-43C9-16C2-0933-A2F75F3B78F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423292" y="4212914"/>
                  <a:ext cx="4248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235CC74-3D73-9FA9-6393-BCF7801DC389}"/>
                    </a:ext>
                  </a:extLst>
                </p14:cNvPr>
                <p14:cNvContentPartPr/>
                <p14:nvPr/>
              </p14:nvContentPartPr>
              <p14:xfrm>
                <a:off x="4644692" y="4367354"/>
                <a:ext cx="100440" cy="28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235CC74-3D73-9FA9-6393-BCF7801DC38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635692" y="4358714"/>
                  <a:ext cx="1180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20272A5-F659-B426-5B3E-0746B2CC182F}"/>
                    </a:ext>
                  </a:extLst>
                </p14:cNvPr>
                <p14:cNvContentPartPr/>
                <p14:nvPr/>
              </p14:nvContentPartPr>
              <p14:xfrm>
                <a:off x="4610492" y="4439354"/>
                <a:ext cx="146880" cy="36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20272A5-F659-B426-5B3E-0746B2CC182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601852" y="4430714"/>
                  <a:ext cx="1645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91ACDA6D-0B88-1CBF-3053-70D2036EBC1D}"/>
                    </a:ext>
                  </a:extLst>
                </p14:cNvPr>
                <p14:cNvContentPartPr/>
                <p14:nvPr/>
              </p14:nvContentPartPr>
              <p14:xfrm>
                <a:off x="4911092" y="4312994"/>
                <a:ext cx="105120" cy="1580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91ACDA6D-0B88-1CBF-3053-70D2036EBC1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902452" y="4304354"/>
                  <a:ext cx="122760" cy="175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83200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E5208-CEAE-5AD0-9321-F1DA8DA97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225" y="150229"/>
            <a:ext cx="7945755" cy="1846659"/>
          </a:xfrm>
        </p:spPr>
        <p:txBody>
          <a:bodyPr/>
          <a:lstStyle/>
          <a:p>
            <a:r>
              <a:rPr lang="en-US" sz="6000" dirty="0">
                <a:solidFill>
                  <a:srgbClr val="00CC00"/>
                </a:solidFill>
              </a:rPr>
              <a:t>Neural Networks and Matrices</a:t>
            </a:r>
            <a:endParaRPr lang="en-IN" sz="6000" dirty="0">
              <a:solidFill>
                <a:srgbClr val="00CC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0016923-8AEB-6758-A80E-1DE3A318C596}"/>
                  </a:ext>
                </a:extLst>
              </p14:cNvPr>
              <p14:cNvContentPartPr/>
              <p14:nvPr/>
            </p14:nvContentPartPr>
            <p14:xfrm>
              <a:off x="4620212" y="1378994"/>
              <a:ext cx="26280" cy="2650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0016923-8AEB-6758-A80E-1DE3A318C5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11212" y="1370354"/>
                <a:ext cx="43920" cy="266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3D7B831-E502-BD94-B82C-45AA80179DC7}"/>
                  </a:ext>
                </a:extLst>
              </p14:cNvPr>
              <p14:cNvContentPartPr/>
              <p14:nvPr/>
            </p14:nvContentPartPr>
            <p14:xfrm>
              <a:off x="4631372" y="3847154"/>
              <a:ext cx="3004200" cy="196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3D7B831-E502-BD94-B82C-45AA80179D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22372" y="3838514"/>
                <a:ext cx="302184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BDCDE1B-88B4-BEBC-9471-0C7B5592F2B8}"/>
                  </a:ext>
                </a:extLst>
              </p14:cNvPr>
              <p14:cNvContentPartPr/>
              <p14:nvPr/>
            </p14:nvContentPartPr>
            <p14:xfrm>
              <a:off x="4554692" y="1393394"/>
              <a:ext cx="176040" cy="90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BDCDE1B-88B4-BEBC-9471-0C7B5592F2B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45692" y="1384394"/>
                <a:ext cx="193680" cy="10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D9192656-C381-3A69-646F-9364C6291F63}"/>
              </a:ext>
            </a:extLst>
          </p:cNvPr>
          <p:cNvGrpSpPr/>
          <p:nvPr/>
        </p:nvGrpSpPr>
        <p:grpSpPr>
          <a:xfrm>
            <a:off x="6791012" y="4193474"/>
            <a:ext cx="1317240" cy="483120"/>
            <a:chOff x="6791012" y="4193474"/>
            <a:chExt cx="1317240" cy="48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51DD60C-4CDB-E276-5A4E-E3D0A61094CD}"/>
                    </a:ext>
                  </a:extLst>
                </p14:cNvPr>
                <p14:cNvContentPartPr/>
                <p14:nvPr/>
              </p14:nvContentPartPr>
              <p14:xfrm>
                <a:off x="7185572" y="4193474"/>
                <a:ext cx="922680" cy="4831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51DD60C-4CDB-E276-5A4E-E3D0A61094C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176572" y="4184834"/>
                  <a:ext cx="94032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81FAB45-83E7-9864-E018-B016AE29099E}"/>
                    </a:ext>
                  </a:extLst>
                </p14:cNvPr>
                <p14:cNvContentPartPr/>
                <p14:nvPr/>
              </p14:nvContentPartPr>
              <p14:xfrm>
                <a:off x="7446212" y="4242794"/>
                <a:ext cx="182520" cy="111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81FAB45-83E7-9864-E018-B016AE29099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437212" y="4234154"/>
                  <a:ext cx="20016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81186C0-0892-AAE3-5EA8-7361215675A3}"/>
                    </a:ext>
                  </a:extLst>
                </p14:cNvPr>
                <p14:cNvContentPartPr/>
                <p14:nvPr/>
              </p14:nvContentPartPr>
              <p14:xfrm>
                <a:off x="6882092" y="4235594"/>
                <a:ext cx="49320" cy="2505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81186C0-0892-AAE3-5EA8-7361215675A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873092" y="4226594"/>
                  <a:ext cx="669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52F0278-D496-771A-0906-9434377DF637}"/>
                    </a:ext>
                  </a:extLst>
                </p14:cNvPr>
                <p14:cNvContentPartPr/>
                <p14:nvPr/>
              </p14:nvContentPartPr>
              <p14:xfrm>
                <a:off x="6962372" y="4232714"/>
                <a:ext cx="19080" cy="255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52F0278-D496-771A-0906-9434377DF6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953732" y="4224074"/>
                  <a:ext cx="3672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F1DDA6D-80C2-85AD-660F-D5CE5F2EA79F}"/>
                    </a:ext>
                  </a:extLst>
                </p14:cNvPr>
                <p14:cNvContentPartPr/>
                <p14:nvPr/>
              </p14:nvContentPartPr>
              <p14:xfrm>
                <a:off x="6791012" y="4319474"/>
                <a:ext cx="265320" cy="26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F1DDA6D-80C2-85AD-660F-D5CE5F2EA79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782012" y="4310834"/>
                  <a:ext cx="2829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38C63E1-01D2-7F9F-670B-3DB76E030F2A}"/>
                    </a:ext>
                  </a:extLst>
                </p14:cNvPr>
                <p14:cNvContentPartPr/>
                <p14:nvPr/>
              </p14:nvContentPartPr>
              <p14:xfrm>
                <a:off x="6801452" y="4395434"/>
                <a:ext cx="235800" cy="388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38C63E1-01D2-7F9F-670B-3DB76E030F2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792452" y="4386794"/>
                  <a:ext cx="253440" cy="5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50BEF6-5BF9-F8AD-2180-337BCB42BB7B}"/>
              </a:ext>
            </a:extLst>
          </p:cNvPr>
          <p:cNvGrpSpPr/>
          <p:nvPr/>
        </p:nvGrpSpPr>
        <p:grpSpPr>
          <a:xfrm>
            <a:off x="3633452" y="1060394"/>
            <a:ext cx="756000" cy="300600"/>
            <a:chOff x="3633452" y="1060394"/>
            <a:chExt cx="756000" cy="30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3DC6AA9-75E0-2888-12F9-DE982BC769AA}"/>
                    </a:ext>
                  </a:extLst>
                </p14:cNvPr>
                <p14:cNvContentPartPr/>
                <p14:nvPr/>
              </p14:nvContentPartPr>
              <p14:xfrm>
                <a:off x="3695372" y="1174514"/>
                <a:ext cx="15120" cy="1771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3DC6AA9-75E0-2888-12F9-DE982BC769A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86732" y="1165874"/>
                  <a:ext cx="327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1071ECB-9CC2-D6E1-422D-20626B3D18D4}"/>
                    </a:ext>
                  </a:extLst>
                </p14:cNvPr>
                <p14:cNvContentPartPr/>
                <p14:nvPr/>
              </p14:nvContentPartPr>
              <p14:xfrm>
                <a:off x="3773852" y="1158674"/>
                <a:ext cx="10080" cy="202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1071ECB-9CC2-D6E1-422D-20626B3D18D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765212" y="1149674"/>
                  <a:ext cx="277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E79B0BB-782B-5942-14C3-1C89FAA8FE54}"/>
                    </a:ext>
                  </a:extLst>
                </p14:cNvPr>
                <p14:cNvContentPartPr/>
                <p14:nvPr/>
              </p14:nvContentPartPr>
              <p14:xfrm>
                <a:off x="3633452" y="1249754"/>
                <a:ext cx="210600" cy="788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E79B0BB-782B-5942-14C3-1C89FAA8FE5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24452" y="1241114"/>
                  <a:ext cx="2282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21A1582-263D-3148-9D5A-C68E92945B63}"/>
                    </a:ext>
                  </a:extLst>
                </p14:cNvPr>
                <p14:cNvContentPartPr/>
                <p14:nvPr/>
              </p14:nvContentPartPr>
              <p14:xfrm>
                <a:off x="3915332" y="1170554"/>
                <a:ext cx="474120" cy="1706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21A1582-263D-3148-9D5A-C68E92945B6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906692" y="1161914"/>
                  <a:ext cx="4917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691F55B-4607-01E9-CD2C-95BAA9401ADB}"/>
                    </a:ext>
                  </a:extLst>
                </p14:cNvPr>
                <p14:cNvContentPartPr/>
                <p14:nvPr/>
              </p14:nvContentPartPr>
              <p14:xfrm>
                <a:off x="4125212" y="1060394"/>
                <a:ext cx="86400" cy="89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691F55B-4607-01E9-CD2C-95BAA9401AD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116572" y="1051754"/>
                  <a:ext cx="104040" cy="10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2629DB9-D8D2-98C9-D24C-D104C5F1EA29}"/>
                  </a:ext>
                </a:extLst>
              </p14:cNvPr>
              <p14:cNvContentPartPr/>
              <p14:nvPr/>
            </p14:nvContentPartPr>
            <p14:xfrm>
              <a:off x="4639292" y="2426594"/>
              <a:ext cx="1800" cy="21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2629DB9-D8D2-98C9-D24C-D104C5F1EA2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576652" y="2363594"/>
                <a:ext cx="12744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09E2FD5-65E4-11A6-3DC6-FAB97D5F6B92}"/>
                  </a:ext>
                </a:extLst>
              </p14:cNvPr>
              <p14:cNvContentPartPr/>
              <p14:nvPr/>
            </p14:nvContentPartPr>
            <p14:xfrm>
              <a:off x="5283692" y="2444594"/>
              <a:ext cx="360" cy="50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09E2FD5-65E4-11A6-3DC6-FAB97D5F6B9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220692" y="2381594"/>
                <a:ext cx="12600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C3ADF18-0D6F-FD04-9453-DEC78509FE48}"/>
                  </a:ext>
                </a:extLst>
              </p14:cNvPr>
              <p14:cNvContentPartPr/>
              <p14:nvPr/>
            </p14:nvContentPartPr>
            <p14:xfrm>
              <a:off x="5903252" y="2419754"/>
              <a:ext cx="3240" cy="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C3ADF18-0D6F-FD04-9453-DEC78509FE4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840252" y="2357114"/>
                <a:ext cx="12888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BE97F8A-F1A4-2A38-C495-8D2081B3E918}"/>
                  </a:ext>
                </a:extLst>
              </p14:cNvPr>
              <p14:cNvContentPartPr/>
              <p14:nvPr/>
            </p14:nvContentPartPr>
            <p14:xfrm>
              <a:off x="5325452" y="3020954"/>
              <a:ext cx="3600" cy="68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BE97F8A-F1A4-2A38-C495-8D2081B3E91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62452" y="2957954"/>
                <a:ext cx="12924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8526AAB-6446-75E5-64C8-4745D0567D2B}"/>
                  </a:ext>
                </a:extLst>
              </p14:cNvPr>
              <p14:cNvContentPartPr/>
              <p14:nvPr/>
            </p14:nvContentPartPr>
            <p14:xfrm>
              <a:off x="6039332" y="3056594"/>
              <a:ext cx="3600" cy="43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8526AAB-6446-75E5-64C8-4745D0567D2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976692" y="2993594"/>
                <a:ext cx="12924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2111673-8B62-F9F2-E079-22D043340F90}"/>
                  </a:ext>
                </a:extLst>
              </p14:cNvPr>
              <p14:cNvContentPartPr/>
              <p14:nvPr/>
            </p14:nvContentPartPr>
            <p14:xfrm>
              <a:off x="6055532" y="3704594"/>
              <a:ext cx="2880" cy="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2111673-8B62-F9F2-E079-22D043340F9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992892" y="3641594"/>
                <a:ext cx="12852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649477B-042B-D429-B1F8-9C82130776EE}"/>
                  </a:ext>
                </a:extLst>
              </p14:cNvPr>
              <p14:cNvContentPartPr/>
              <p14:nvPr/>
            </p14:nvContentPartPr>
            <p14:xfrm>
              <a:off x="6548732" y="3663914"/>
              <a:ext cx="4680" cy="10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649477B-042B-D429-B1F8-9C82130776E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486092" y="3600914"/>
                <a:ext cx="13032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EA7EF07-63F5-58B5-F3D7-832870562A77}"/>
                  </a:ext>
                </a:extLst>
              </p14:cNvPr>
              <p14:cNvContentPartPr/>
              <p14:nvPr/>
            </p14:nvContentPartPr>
            <p14:xfrm>
              <a:off x="6991532" y="3939674"/>
              <a:ext cx="3960" cy="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EA7EF07-63F5-58B5-F3D7-832870562A7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928892" y="3877034"/>
                <a:ext cx="1296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2075E54-35A6-20B6-7361-009DAB47A998}"/>
                  </a:ext>
                </a:extLst>
              </p14:cNvPr>
              <p14:cNvContentPartPr/>
              <p14:nvPr/>
            </p14:nvContentPartPr>
            <p14:xfrm>
              <a:off x="4630652" y="3123554"/>
              <a:ext cx="360" cy="50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2075E54-35A6-20B6-7361-009DAB47A99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567652" y="3060554"/>
                <a:ext cx="12600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934CEF6-F802-5352-669A-14CFB9255B4B}"/>
                  </a:ext>
                </a:extLst>
              </p14:cNvPr>
              <p14:cNvContentPartPr/>
              <p14:nvPr/>
            </p14:nvContentPartPr>
            <p14:xfrm>
              <a:off x="4625972" y="3639794"/>
              <a:ext cx="6120" cy="25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934CEF6-F802-5352-669A-14CFB9255B4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563332" y="3577154"/>
                <a:ext cx="13176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EF77D36-24A9-A24D-1DF5-A4BE5F68EDE7}"/>
                  </a:ext>
                </a:extLst>
              </p14:cNvPr>
              <p14:cNvContentPartPr/>
              <p14:nvPr/>
            </p14:nvContentPartPr>
            <p14:xfrm>
              <a:off x="5066612" y="3660674"/>
              <a:ext cx="2520" cy="18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EF77D36-24A9-A24D-1DF5-A4BE5F68EDE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003972" y="3597674"/>
                <a:ext cx="12816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FC5443A-37A8-C9E7-1753-8D967A178BDB}"/>
                  </a:ext>
                </a:extLst>
              </p14:cNvPr>
              <p14:cNvContentPartPr/>
              <p14:nvPr/>
            </p14:nvContentPartPr>
            <p14:xfrm>
              <a:off x="4700132" y="4052354"/>
              <a:ext cx="3240" cy="18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FC5443A-37A8-C9E7-1753-8D967A178BD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637492" y="3989354"/>
                <a:ext cx="128880" cy="12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8E7AA912-C237-D7D6-CC48-9A12F8008D1A}"/>
              </a:ext>
            </a:extLst>
          </p:cNvPr>
          <p:cNvGrpSpPr/>
          <p:nvPr/>
        </p:nvGrpSpPr>
        <p:grpSpPr>
          <a:xfrm>
            <a:off x="5361452" y="3973154"/>
            <a:ext cx="274680" cy="104040"/>
            <a:chOff x="5361452" y="3973154"/>
            <a:chExt cx="274680" cy="10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244E1DC-5C55-7BAC-89DE-49A55477D450}"/>
                    </a:ext>
                  </a:extLst>
                </p14:cNvPr>
                <p14:cNvContentPartPr/>
                <p14:nvPr/>
              </p14:nvContentPartPr>
              <p14:xfrm>
                <a:off x="5361452" y="3973154"/>
                <a:ext cx="360" cy="25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244E1DC-5C55-7BAC-89DE-49A55477D45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298452" y="3910154"/>
                  <a:ext cx="1260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008A9FE-A550-C402-28ED-D608776D3B17}"/>
                    </a:ext>
                  </a:extLst>
                </p14:cNvPr>
                <p14:cNvContentPartPr/>
                <p14:nvPr/>
              </p14:nvContentPartPr>
              <p14:xfrm>
                <a:off x="5634332" y="4074314"/>
                <a:ext cx="1800" cy="28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008A9FE-A550-C402-28ED-D608776D3B1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571692" y="4011314"/>
                  <a:ext cx="127440" cy="12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896511F-4531-5644-33BA-F5310287A215}"/>
                  </a:ext>
                </a:extLst>
              </p14:cNvPr>
              <p14:cNvContentPartPr/>
              <p14:nvPr/>
            </p14:nvContentPartPr>
            <p14:xfrm>
              <a:off x="3834692" y="2076674"/>
              <a:ext cx="3327480" cy="26668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896511F-4531-5644-33BA-F5310287A21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825692" y="2068034"/>
                <a:ext cx="3345120" cy="26845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5A71782C-F0F9-DDE3-1498-DC7838410431}"/>
              </a:ext>
            </a:extLst>
          </p:cNvPr>
          <p:cNvGrpSpPr/>
          <p:nvPr/>
        </p:nvGrpSpPr>
        <p:grpSpPr>
          <a:xfrm>
            <a:off x="6415532" y="963554"/>
            <a:ext cx="2077200" cy="487080"/>
            <a:chOff x="6415532" y="963554"/>
            <a:chExt cx="2077200" cy="48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FED2DF2-75DF-2B37-C8D8-E59DC1190746}"/>
                    </a:ext>
                  </a:extLst>
                </p14:cNvPr>
                <p14:cNvContentPartPr/>
                <p14:nvPr/>
              </p14:nvContentPartPr>
              <p14:xfrm>
                <a:off x="6415532" y="1041314"/>
                <a:ext cx="724320" cy="3916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FED2DF2-75DF-2B37-C8D8-E59DC119074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406892" y="1032674"/>
                  <a:ext cx="74196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0970FF1-609C-AB7A-D870-F0D1E33FDB7F}"/>
                    </a:ext>
                  </a:extLst>
                </p14:cNvPr>
                <p14:cNvContentPartPr/>
                <p14:nvPr/>
              </p14:nvContentPartPr>
              <p14:xfrm>
                <a:off x="7265492" y="1060754"/>
                <a:ext cx="1196640" cy="3898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0970FF1-609C-AB7A-D870-F0D1E33FDB7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256492" y="1052114"/>
                  <a:ext cx="121428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07A0D6E-197C-317E-DE8A-F290CC6999ED}"/>
                    </a:ext>
                  </a:extLst>
                </p14:cNvPr>
                <p14:cNvContentPartPr/>
                <p14:nvPr/>
              </p14:nvContentPartPr>
              <p14:xfrm>
                <a:off x="8146052" y="967874"/>
                <a:ext cx="76680" cy="856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07A0D6E-197C-317E-DE8A-F290CC6999E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137412" y="959234"/>
                  <a:ext cx="943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5F8836B-A802-2B05-CCE3-8D3348C851AD}"/>
                    </a:ext>
                  </a:extLst>
                </p14:cNvPr>
                <p14:cNvContentPartPr/>
                <p14:nvPr/>
              </p14:nvContentPartPr>
              <p14:xfrm>
                <a:off x="7876412" y="963554"/>
                <a:ext cx="98640" cy="1008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5F8836B-A802-2B05-CCE3-8D3348C851A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867412" y="954914"/>
                  <a:ext cx="1162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3F3A5FC-F4D7-CFC7-1BB9-B2B3A4B1C915}"/>
                    </a:ext>
                  </a:extLst>
                </p14:cNvPr>
                <p14:cNvContentPartPr/>
                <p14:nvPr/>
              </p14:nvContentPartPr>
              <p14:xfrm>
                <a:off x="6425252" y="1320674"/>
                <a:ext cx="2067480" cy="774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3F3A5FC-F4D7-CFC7-1BB9-B2B3A4B1C91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416252" y="1312034"/>
                  <a:ext cx="2085120" cy="9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A0B791A-67EE-B8C2-0720-2B40420CEE6F}"/>
              </a:ext>
            </a:extLst>
          </p:cNvPr>
          <p:cNvGrpSpPr/>
          <p:nvPr/>
        </p:nvGrpSpPr>
        <p:grpSpPr>
          <a:xfrm>
            <a:off x="506852" y="2375114"/>
            <a:ext cx="696240" cy="341280"/>
            <a:chOff x="506852" y="2375114"/>
            <a:chExt cx="696240" cy="34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D9B71B8-77C4-B2D8-48D4-C5736DC79FE4}"/>
                    </a:ext>
                  </a:extLst>
                </p14:cNvPr>
                <p14:cNvContentPartPr/>
                <p14:nvPr/>
              </p14:nvContentPartPr>
              <p14:xfrm>
                <a:off x="506852" y="2516234"/>
                <a:ext cx="65160" cy="2001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D9B71B8-77C4-B2D8-48D4-C5736DC79FE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98212" y="2507234"/>
                  <a:ext cx="828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1B2373A-BDAF-5DED-6CF2-6B7221CCF917}"/>
                    </a:ext>
                  </a:extLst>
                </p14:cNvPr>
                <p14:cNvContentPartPr/>
                <p14:nvPr/>
              </p14:nvContentPartPr>
              <p14:xfrm>
                <a:off x="641132" y="2614154"/>
                <a:ext cx="21960" cy="482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1B2373A-BDAF-5DED-6CF2-6B7221CCF91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32492" y="2605514"/>
                  <a:ext cx="396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154F226-2B77-E4B2-D7EC-DB9B58BCD016}"/>
                    </a:ext>
                  </a:extLst>
                </p14:cNvPr>
                <p14:cNvContentPartPr/>
                <p14:nvPr/>
              </p14:nvContentPartPr>
              <p14:xfrm>
                <a:off x="773612" y="2491754"/>
                <a:ext cx="429480" cy="1922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154F226-2B77-E4B2-D7EC-DB9B58BCD01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64972" y="2483114"/>
                  <a:ext cx="4471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9B13FB3-CEDC-E352-74A2-155B9B9E0C83}"/>
                    </a:ext>
                  </a:extLst>
                </p14:cNvPr>
                <p14:cNvContentPartPr/>
                <p14:nvPr/>
              </p14:nvContentPartPr>
              <p14:xfrm>
                <a:off x="982772" y="2375114"/>
                <a:ext cx="94680" cy="968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9B13FB3-CEDC-E352-74A2-155B9B9E0C8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74132" y="2366474"/>
                  <a:ext cx="112320" cy="11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26663D7-0F01-AFCF-6893-2A5DF30089F3}"/>
              </a:ext>
            </a:extLst>
          </p:cNvPr>
          <p:cNvGrpSpPr/>
          <p:nvPr/>
        </p:nvGrpSpPr>
        <p:grpSpPr>
          <a:xfrm>
            <a:off x="1434572" y="2487074"/>
            <a:ext cx="2126160" cy="530640"/>
            <a:chOff x="1434572" y="2487074"/>
            <a:chExt cx="2126160" cy="53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A2F274D-3B0F-6FC5-5257-A7841CF39523}"/>
                    </a:ext>
                  </a:extLst>
                </p14:cNvPr>
                <p14:cNvContentPartPr/>
                <p14:nvPr/>
              </p14:nvContentPartPr>
              <p14:xfrm>
                <a:off x="1503692" y="2495354"/>
                <a:ext cx="10440" cy="1915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A2F274D-3B0F-6FC5-5257-A7841CF3952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495052" y="2486714"/>
                  <a:ext cx="280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B74574E-320D-A9DC-4B69-BB4089CACBC7}"/>
                    </a:ext>
                  </a:extLst>
                </p14:cNvPr>
                <p14:cNvContentPartPr/>
                <p14:nvPr/>
              </p14:nvContentPartPr>
              <p14:xfrm>
                <a:off x="1434572" y="2583194"/>
                <a:ext cx="154440" cy="129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B74574E-320D-A9DC-4B69-BB4089CACBC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425572" y="2574194"/>
                  <a:ext cx="1720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3F3C7F4-5F17-4E55-E684-E2DCFEA7BEFB}"/>
                    </a:ext>
                  </a:extLst>
                </p14:cNvPr>
                <p14:cNvContentPartPr/>
                <p14:nvPr/>
              </p14:nvContentPartPr>
              <p14:xfrm>
                <a:off x="1784492" y="2496794"/>
                <a:ext cx="84240" cy="1872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3F3C7F4-5F17-4E55-E684-E2DCFEA7BEF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775492" y="2488154"/>
                  <a:ext cx="1018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1EE1E80-7D41-DF41-BAC0-1E575277322E}"/>
                    </a:ext>
                  </a:extLst>
                </p14:cNvPr>
                <p14:cNvContentPartPr/>
                <p14:nvPr/>
              </p14:nvContentPartPr>
              <p14:xfrm>
                <a:off x="1919492" y="2570594"/>
                <a:ext cx="21240" cy="540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1EE1E80-7D41-DF41-BAC0-1E575277322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910492" y="2561954"/>
                  <a:ext cx="3888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F81907B-3D82-28E4-F09F-8DB3FD7ABB67}"/>
                    </a:ext>
                  </a:extLst>
                </p14:cNvPr>
                <p14:cNvContentPartPr/>
                <p14:nvPr/>
              </p14:nvContentPartPr>
              <p14:xfrm>
                <a:off x="2071772" y="2487074"/>
                <a:ext cx="811080" cy="5306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F81907B-3D82-28E4-F09F-8DB3FD7ABB6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063132" y="2478074"/>
                  <a:ext cx="828720" cy="54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D791E1B-354F-BE6D-C644-02FD3F73689A}"/>
                    </a:ext>
                  </a:extLst>
                </p14:cNvPr>
                <p14:cNvContentPartPr/>
                <p14:nvPr/>
              </p14:nvContentPartPr>
              <p14:xfrm>
                <a:off x="2279132" y="2502554"/>
                <a:ext cx="201600" cy="111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D791E1B-354F-BE6D-C644-02FD3F73689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270492" y="2493554"/>
                  <a:ext cx="2192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C6CAFA0-DE08-9B5F-9775-433453C66B0A}"/>
                    </a:ext>
                  </a:extLst>
                </p14:cNvPr>
                <p14:cNvContentPartPr/>
                <p14:nvPr/>
              </p14:nvContentPartPr>
              <p14:xfrm>
                <a:off x="2976452" y="2569154"/>
                <a:ext cx="121680" cy="18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C6CAFA0-DE08-9B5F-9775-433453C66B0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967812" y="2560154"/>
                  <a:ext cx="13932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6F6A018-6086-3B31-95D3-6FF5B57C3BE1}"/>
                    </a:ext>
                  </a:extLst>
                </p14:cNvPr>
                <p14:cNvContentPartPr/>
                <p14:nvPr/>
              </p14:nvContentPartPr>
              <p14:xfrm>
                <a:off x="2985452" y="2618474"/>
                <a:ext cx="104760" cy="136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6F6A018-6086-3B31-95D3-6FF5B57C3BE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976812" y="2609474"/>
                  <a:ext cx="1224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8BC028F-669A-5693-39A8-6668BF2EDF56}"/>
                    </a:ext>
                  </a:extLst>
                </p14:cNvPr>
                <p14:cNvContentPartPr/>
                <p14:nvPr/>
              </p14:nvContentPartPr>
              <p14:xfrm>
                <a:off x="3220172" y="2518034"/>
                <a:ext cx="79560" cy="1958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8BC028F-669A-5693-39A8-6668BF2EDF5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211532" y="2509394"/>
                  <a:ext cx="972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BB5434F-D31F-A0BA-533C-E0551F1305B0}"/>
                    </a:ext>
                  </a:extLst>
                </p14:cNvPr>
                <p14:cNvContentPartPr/>
                <p14:nvPr/>
              </p14:nvContentPartPr>
              <p14:xfrm>
                <a:off x="3356972" y="2647274"/>
                <a:ext cx="2880" cy="266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BB5434F-D31F-A0BA-533C-E0551F1305B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348332" y="2638274"/>
                  <a:ext cx="205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C07637A-F7D3-11D5-5615-E019568406B2}"/>
                    </a:ext>
                  </a:extLst>
                </p14:cNvPr>
                <p14:cNvContentPartPr/>
                <p14:nvPr/>
              </p14:nvContentPartPr>
              <p14:xfrm>
                <a:off x="3454172" y="2527034"/>
                <a:ext cx="106560" cy="2080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C07637A-F7D3-11D5-5615-E019568406B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445172" y="2518394"/>
                  <a:ext cx="124200" cy="22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C2939EC-83AE-B443-A75E-2454664BE700}"/>
                  </a:ext>
                </a:extLst>
              </p14:cNvPr>
              <p14:cNvContentPartPr/>
              <p14:nvPr/>
            </p14:nvContentPartPr>
            <p14:xfrm>
              <a:off x="293372" y="2357834"/>
              <a:ext cx="221760" cy="55260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C2939EC-83AE-B443-A75E-2454664BE70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84732" y="2349194"/>
                <a:ext cx="239400" cy="57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DD527F82-4047-010E-A35D-DA387230A177}"/>
                  </a:ext>
                </a:extLst>
              </p14:cNvPr>
              <p14:cNvContentPartPr/>
              <p14:nvPr/>
            </p14:nvContentPartPr>
            <p14:xfrm>
              <a:off x="3491252" y="2402114"/>
              <a:ext cx="169920" cy="5054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DD527F82-4047-010E-A35D-DA387230A177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482252" y="2393114"/>
                <a:ext cx="187560" cy="52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1F282733-0B5D-2BBF-FEFA-0A4E159BDA7D}"/>
              </a:ext>
            </a:extLst>
          </p:cNvPr>
          <p:cNvGrpSpPr/>
          <p:nvPr/>
        </p:nvGrpSpPr>
        <p:grpSpPr>
          <a:xfrm>
            <a:off x="4629932" y="4385714"/>
            <a:ext cx="1686960" cy="416520"/>
            <a:chOff x="4629932" y="4385714"/>
            <a:chExt cx="1686960" cy="41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E7D6AED-2646-32A5-9184-5053C11DC2B8}"/>
                    </a:ext>
                  </a:extLst>
                </p14:cNvPr>
                <p14:cNvContentPartPr/>
                <p14:nvPr/>
              </p14:nvContentPartPr>
              <p14:xfrm>
                <a:off x="4629932" y="4545554"/>
                <a:ext cx="426960" cy="2408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E7D6AED-2646-32A5-9184-5053C11DC2B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620932" y="4536554"/>
                  <a:ext cx="4446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917B609-04C0-7FCA-EF60-4F2D4DBC02A2}"/>
                    </a:ext>
                  </a:extLst>
                </p14:cNvPr>
                <p14:cNvContentPartPr/>
                <p14:nvPr/>
              </p14:nvContentPartPr>
              <p14:xfrm>
                <a:off x="4992452" y="4607834"/>
                <a:ext cx="123840" cy="18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917B609-04C0-7FCA-EF60-4F2D4DBC02A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983812" y="4599194"/>
                  <a:ext cx="1414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8D95BB5-208B-20BC-E4C6-BD8190854EC8}"/>
                    </a:ext>
                  </a:extLst>
                </p14:cNvPr>
                <p14:cNvContentPartPr/>
                <p14:nvPr/>
              </p14:nvContentPartPr>
              <p14:xfrm>
                <a:off x="5217092" y="4509194"/>
                <a:ext cx="666720" cy="2930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8D95BB5-208B-20BC-E4C6-BD8190854EC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208092" y="4500554"/>
                  <a:ext cx="68436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450F8A9-25E4-5247-E685-13A0A16E55F7}"/>
                    </a:ext>
                  </a:extLst>
                </p14:cNvPr>
                <p14:cNvContentPartPr/>
                <p14:nvPr/>
              </p14:nvContentPartPr>
              <p14:xfrm>
                <a:off x="6080732" y="4385714"/>
                <a:ext cx="236160" cy="3452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450F8A9-25E4-5247-E685-13A0A16E55F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071732" y="4377074"/>
                  <a:ext cx="253800" cy="36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38D91C8-5E07-0476-5ED7-3A95FF6F9877}"/>
              </a:ext>
            </a:extLst>
          </p:cNvPr>
          <p:cNvGrpSpPr/>
          <p:nvPr/>
        </p:nvGrpSpPr>
        <p:grpSpPr>
          <a:xfrm>
            <a:off x="5450732" y="2609114"/>
            <a:ext cx="1335240" cy="772560"/>
            <a:chOff x="5450732" y="2609114"/>
            <a:chExt cx="1335240" cy="77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B7BF7B8-5A5B-7BBF-0C61-2AEA9D28803F}"/>
                    </a:ext>
                  </a:extLst>
                </p14:cNvPr>
                <p14:cNvContentPartPr/>
                <p14:nvPr/>
              </p14:nvContentPartPr>
              <p14:xfrm>
                <a:off x="5450732" y="3040754"/>
                <a:ext cx="325080" cy="3409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B7BF7B8-5A5B-7BBF-0C61-2AEA9D28803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442092" y="3031754"/>
                  <a:ext cx="34272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C4B064C-FBB0-2913-0285-DDF26BF05494}"/>
                    </a:ext>
                  </a:extLst>
                </p14:cNvPr>
                <p14:cNvContentPartPr/>
                <p14:nvPr/>
              </p14:nvContentPartPr>
              <p14:xfrm>
                <a:off x="6138692" y="2609114"/>
                <a:ext cx="647280" cy="3477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C4B064C-FBB0-2913-0285-DDF26BF0549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129692" y="2600114"/>
                  <a:ext cx="664920" cy="36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3F058846-CE7E-69D9-A598-525B879DD0EA}"/>
              </a:ext>
            </a:extLst>
          </p:cNvPr>
          <p:cNvGrpSpPr/>
          <p:nvPr/>
        </p:nvGrpSpPr>
        <p:grpSpPr>
          <a:xfrm>
            <a:off x="1299932" y="3116714"/>
            <a:ext cx="197280" cy="497520"/>
            <a:chOff x="1299932" y="3116714"/>
            <a:chExt cx="197280" cy="49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8BAE5B0-2564-C0C4-6CB6-99DD5075F1E0}"/>
                    </a:ext>
                  </a:extLst>
                </p14:cNvPr>
                <p14:cNvContentPartPr/>
                <p14:nvPr/>
              </p14:nvContentPartPr>
              <p14:xfrm>
                <a:off x="1311452" y="3116714"/>
                <a:ext cx="144360" cy="4975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8BAE5B0-2564-C0C4-6CB6-99DD5075F1E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302812" y="3107714"/>
                  <a:ext cx="16200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19CDE7A-9D7F-C9BF-C764-06A23789FEA7}"/>
                    </a:ext>
                  </a:extLst>
                </p14:cNvPr>
                <p14:cNvContentPartPr/>
                <p14:nvPr/>
              </p14:nvContentPartPr>
              <p14:xfrm>
                <a:off x="1299932" y="3131834"/>
                <a:ext cx="197280" cy="1519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19CDE7A-9D7F-C9BF-C764-06A23789FEA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290932" y="3122834"/>
                  <a:ext cx="214920" cy="16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FC6E466-4300-1AD5-D01D-4C8B49FA1903}"/>
              </a:ext>
            </a:extLst>
          </p:cNvPr>
          <p:cNvGrpSpPr/>
          <p:nvPr/>
        </p:nvGrpSpPr>
        <p:grpSpPr>
          <a:xfrm>
            <a:off x="1399292" y="3508754"/>
            <a:ext cx="2566080" cy="654480"/>
            <a:chOff x="1399292" y="3508754"/>
            <a:chExt cx="2566080" cy="65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97C5269-A05B-5A48-FEFE-A6AFBE310DB1}"/>
                    </a:ext>
                  </a:extLst>
                </p14:cNvPr>
                <p14:cNvContentPartPr/>
                <p14:nvPr/>
              </p14:nvContentPartPr>
              <p14:xfrm>
                <a:off x="1399292" y="3765434"/>
                <a:ext cx="1031400" cy="3189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97C5269-A05B-5A48-FEFE-A6AFBE310DB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390292" y="3756794"/>
                  <a:ext cx="104904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81BF5D3-5E91-5A6D-1853-57A20CDE4782}"/>
                    </a:ext>
                  </a:extLst>
                </p14:cNvPr>
                <p14:cNvContentPartPr/>
                <p14:nvPr/>
              </p14:nvContentPartPr>
              <p14:xfrm>
                <a:off x="2072492" y="3645194"/>
                <a:ext cx="74520" cy="709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81BF5D3-5E91-5A6D-1853-57A20CDE478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063852" y="3636554"/>
                  <a:ext cx="921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6518B72-E66C-A123-4F24-A305F0B5C791}"/>
                    </a:ext>
                  </a:extLst>
                </p14:cNvPr>
                <p14:cNvContentPartPr/>
                <p14:nvPr/>
              </p14:nvContentPartPr>
              <p14:xfrm>
                <a:off x="1957292" y="3824474"/>
                <a:ext cx="99000" cy="57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6518B72-E66C-A123-4F24-A305F0B5C79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948292" y="3815474"/>
                  <a:ext cx="1166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F2BCCB6-BAAC-8857-47B2-7B68752AF271}"/>
                    </a:ext>
                  </a:extLst>
                </p14:cNvPr>
                <p14:cNvContentPartPr/>
                <p14:nvPr/>
              </p14:nvContentPartPr>
              <p14:xfrm>
                <a:off x="2637692" y="3591914"/>
                <a:ext cx="213480" cy="5713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F2BCCB6-BAAC-8857-47B2-7B68752AF27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629052" y="3583274"/>
                  <a:ext cx="231120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B1B9267-EE45-324E-C953-4A4531ADEFBB}"/>
                    </a:ext>
                  </a:extLst>
                </p14:cNvPr>
                <p14:cNvContentPartPr/>
                <p14:nvPr/>
              </p14:nvContentPartPr>
              <p14:xfrm>
                <a:off x="2948732" y="3646274"/>
                <a:ext cx="393120" cy="2304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B1B9267-EE45-324E-C953-4A4531ADEFB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940092" y="3637634"/>
                  <a:ext cx="4107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60B6A58-7207-AFB7-22BC-F2D68979A17C}"/>
                    </a:ext>
                  </a:extLst>
                </p14:cNvPr>
                <p14:cNvContentPartPr/>
                <p14:nvPr/>
              </p14:nvContentPartPr>
              <p14:xfrm>
                <a:off x="2920292" y="3735194"/>
                <a:ext cx="158040" cy="115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60B6A58-7207-AFB7-22BC-F2D68979A17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911652" y="3726194"/>
                  <a:ext cx="1756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F9A517F-516D-B12D-0198-CFE3485893D7}"/>
                    </a:ext>
                  </a:extLst>
                </p14:cNvPr>
                <p14:cNvContentPartPr/>
                <p14:nvPr/>
              </p14:nvContentPartPr>
              <p14:xfrm>
                <a:off x="3481532" y="3593714"/>
                <a:ext cx="483840" cy="2480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F9A517F-516D-B12D-0198-CFE3485893D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472532" y="3585074"/>
                  <a:ext cx="50148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7F58378-1F23-4B89-3651-FDE01B7AC14F}"/>
                    </a:ext>
                  </a:extLst>
                </p14:cNvPr>
                <p14:cNvContentPartPr/>
                <p14:nvPr/>
              </p14:nvContentPartPr>
              <p14:xfrm>
                <a:off x="3618332" y="3508754"/>
                <a:ext cx="72360" cy="648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7F58378-1F23-4B89-3651-FDE01B7AC14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609692" y="3499754"/>
                  <a:ext cx="90000" cy="82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93725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E5208-CEAE-5AD0-9321-F1DA8DA97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94667"/>
            <a:ext cx="8931375" cy="1538883"/>
          </a:xfrm>
        </p:spPr>
        <p:txBody>
          <a:bodyPr/>
          <a:lstStyle/>
          <a:p>
            <a:r>
              <a:rPr lang="en-US" sz="5000" dirty="0">
                <a:solidFill>
                  <a:srgbClr val="00CC00"/>
                </a:solidFill>
              </a:rPr>
              <a:t>Neural Networks and Matrices</a:t>
            </a:r>
            <a:endParaRPr lang="en-IN" sz="5000" dirty="0">
              <a:solidFill>
                <a:srgbClr val="00CC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F1463A-F017-E643-B7D8-ACDEF596D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52550"/>
            <a:ext cx="8138865" cy="345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71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E5208-CEAE-5AD0-9321-F1DA8DA97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825" y="285750"/>
            <a:ext cx="8855175" cy="1538883"/>
          </a:xfrm>
        </p:spPr>
        <p:txBody>
          <a:bodyPr/>
          <a:lstStyle/>
          <a:p>
            <a:r>
              <a:rPr lang="en-US" sz="5000" dirty="0">
                <a:solidFill>
                  <a:srgbClr val="00CC00"/>
                </a:solidFill>
              </a:rPr>
              <a:t>Neural Networks and Matrices</a:t>
            </a:r>
            <a:endParaRPr lang="en-IN" sz="5000" dirty="0">
              <a:solidFill>
                <a:srgbClr val="00CC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8C8DDC5-EF10-B242-2E54-38E53290A20F}"/>
                  </a:ext>
                </a:extLst>
              </p14:cNvPr>
              <p14:cNvContentPartPr/>
              <p14:nvPr/>
            </p14:nvContentPartPr>
            <p14:xfrm>
              <a:off x="554012" y="1286575"/>
              <a:ext cx="169920" cy="11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8C8DDC5-EF10-B242-2E54-38E53290A2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5372" y="1277575"/>
                <a:ext cx="187560" cy="2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D79B6F6F-41E1-CCAA-32EC-AE31635939AD}"/>
              </a:ext>
            </a:extLst>
          </p:cNvPr>
          <p:cNvGrpSpPr/>
          <p:nvPr/>
        </p:nvGrpSpPr>
        <p:grpSpPr>
          <a:xfrm>
            <a:off x="680372" y="1234735"/>
            <a:ext cx="2674800" cy="389880"/>
            <a:chOff x="680372" y="1234735"/>
            <a:chExt cx="2674800" cy="38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3653D33-180D-4A7E-350D-F0CB0F496E05}"/>
                    </a:ext>
                  </a:extLst>
                </p14:cNvPr>
                <p14:cNvContentPartPr/>
                <p14:nvPr/>
              </p14:nvContentPartPr>
              <p14:xfrm>
                <a:off x="680372" y="1263535"/>
                <a:ext cx="1351800" cy="275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3653D33-180D-4A7E-350D-F0CB0F496E0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1732" y="1254895"/>
                  <a:ext cx="136944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322758B-C8C0-47C8-C00C-7966E91BED0D}"/>
                    </a:ext>
                  </a:extLst>
                </p14:cNvPr>
                <p14:cNvContentPartPr/>
                <p14:nvPr/>
              </p14:nvContentPartPr>
              <p14:xfrm>
                <a:off x="2332772" y="1288735"/>
                <a:ext cx="218160" cy="335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322758B-C8C0-47C8-C00C-7966E91BED0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23772" y="1279735"/>
                  <a:ext cx="23580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8712668-C0B5-9517-E5F0-BB63FB0CB613}"/>
                    </a:ext>
                  </a:extLst>
                </p14:cNvPr>
                <p14:cNvContentPartPr/>
                <p14:nvPr/>
              </p14:nvContentPartPr>
              <p14:xfrm>
                <a:off x="2713652" y="1327975"/>
                <a:ext cx="641520" cy="2498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8712668-C0B5-9517-E5F0-BB63FB0CB61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04652" y="1319335"/>
                  <a:ext cx="6591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1FEFAD9-2CAC-35E4-D191-3756CF02D90F}"/>
                    </a:ext>
                  </a:extLst>
                </p14:cNvPr>
                <p14:cNvContentPartPr/>
                <p14:nvPr/>
              </p14:nvContentPartPr>
              <p14:xfrm>
                <a:off x="2891492" y="1234735"/>
                <a:ext cx="116640" cy="1011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1FEFAD9-2CAC-35E4-D191-3756CF02D90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82492" y="1226095"/>
                  <a:ext cx="134280" cy="118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D4C6360-1A67-0438-3C06-D58CD51133D2}"/>
                  </a:ext>
                </a:extLst>
              </p14:cNvPr>
              <p14:cNvContentPartPr/>
              <p14:nvPr/>
            </p14:nvContentPartPr>
            <p14:xfrm>
              <a:off x="2495492" y="2534335"/>
              <a:ext cx="136080" cy="2574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D4C6360-1A67-0438-3C06-D58CD51133D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86492" y="2525695"/>
                <a:ext cx="15372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847329F-9551-2478-CA1F-6454FD87CEEB}"/>
                  </a:ext>
                </a:extLst>
              </p14:cNvPr>
              <p14:cNvContentPartPr/>
              <p14:nvPr/>
            </p14:nvContentPartPr>
            <p14:xfrm>
              <a:off x="2764772" y="2632255"/>
              <a:ext cx="64800" cy="716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847329F-9551-2478-CA1F-6454FD87CEE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55772" y="2623255"/>
                <a:ext cx="8244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97302F7-A9FC-8DFE-04F3-4A5D0966C94F}"/>
                  </a:ext>
                </a:extLst>
              </p14:cNvPr>
              <p14:cNvContentPartPr/>
              <p14:nvPr/>
            </p14:nvContentPartPr>
            <p14:xfrm>
              <a:off x="3003452" y="2549455"/>
              <a:ext cx="559080" cy="2322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97302F7-A9FC-8DFE-04F3-4A5D0966C94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94812" y="2540455"/>
                <a:ext cx="57672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EBE9DF5-9E84-0DFC-A6E7-BCE0BA52970F}"/>
                  </a:ext>
                </a:extLst>
              </p14:cNvPr>
              <p14:cNvContentPartPr/>
              <p14:nvPr/>
            </p14:nvContentPartPr>
            <p14:xfrm>
              <a:off x="3288572" y="2402215"/>
              <a:ext cx="99720" cy="1119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EBE9DF5-9E84-0DFC-A6E7-BCE0BA52970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79572" y="2393215"/>
                <a:ext cx="11736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B0A97AD-0021-AFCC-4B42-6FA60A1F4C1F}"/>
                  </a:ext>
                </a:extLst>
              </p14:cNvPr>
              <p14:cNvContentPartPr/>
              <p14:nvPr/>
            </p14:nvContentPartPr>
            <p14:xfrm>
              <a:off x="3937652" y="2521735"/>
              <a:ext cx="21240" cy="2052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B0A97AD-0021-AFCC-4B42-6FA60A1F4C1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928652" y="2512735"/>
                <a:ext cx="3888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D3DC960-6DE5-6893-AF91-908E4E37D37B}"/>
                  </a:ext>
                </a:extLst>
              </p14:cNvPr>
              <p14:cNvContentPartPr/>
              <p14:nvPr/>
            </p14:nvContentPartPr>
            <p14:xfrm>
              <a:off x="3873212" y="2612815"/>
              <a:ext cx="187560" cy="136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D3DC960-6DE5-6893-AF91-908E4E37D37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864212" y="2604175"/>
                <a:ext cx="20520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7907542-41DC-1577-F88C-AA0BE7C4D3D7}"/>
                  </a:ext>
                </a:extLst>
              </p14:cNvPr>
              <p14:cNvContentPartPr/>
              <p14:nvPr/>
            </p14:nvContentPartPr>
            <p14:xfrm>
              <a:off x="2218652" y="2422735"/>
              <a:ext cx="216720" cy="4986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7907542-41DC-1577-F88C-AA0BE7C4D3D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209652" y="2413735"/>
                <a:ext cx="234360" cy="51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CDB3E7A-89BA-5A42-D0BA-CD9BD1A25597}"/>
                  </a:ext>
                </a:extLst>
              </p14:cNvPr>
              <p14:cNvContentPartPr/>
              <p14:nvPr/>
            </p14:nvContentPartPr>
            <p14:xfrm>
              <a:off x="3553172" y="2336695"/>
              <a:ext cx="126360" cy="4899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CDB3E7A-89BA-5A42-D0BA-CD9BD1A2559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544532" y="2327695"/>
                <a:ext cx="144000" cy="50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99BCC45-3064-B3FC-2937-71ABD89C241E}"/>
                  </a:ext>
                </a:extLst>
              </p14:cNvPr>
              <p14:cNvContentPartPr/>
              <p14:nvPr/>
            </p14:nvContentPartPr>
            <p14:xfrm>
              <a:off x="4390532" y="2506255"/>
              <a:ext cx="115920" cy="2638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99BCC45-3064-B3FC-2937-71ABD89C241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381892" y="2497615"/>
                <a:ext cx="13356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60D71B6-D501-62B9-C854-7481B72A5B35}"/>
                  </a:ext>
                </a:extLst>
              </p14:cNvPr>
              <p14:cNvContentPartPr/>
              <p14:nvPr/>
            </p14:nvContentPartPr>
            <p14:xfrm>
              <a:off x="4575932" y="2621815"/>
              <a:ext cx="39240" cy="511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60D71B6-D501-62B9-C854-7481B72A5B3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566932" y="2612815"/>
                <a:ext cx="5688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B4DD509-E9F0-D65B-1EE2-3868AB4FFAF3}"/>
                  </a:ext>
                </a:extLst>
              </p14:cNvPr>
              <p14:cNvContentPartPr/>
              <p14:nvPr/>
            </p14:nvContentPartPr>
            <p14:xfrm>
              <a:off x="4244012" y="2396455"/>
              <a:ext cx="206280" cy="5036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B4DD509-E9F0-D65B-1EE2-3868AB4FFAF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235372" y="2387455"/>
                <a:ext cx="223920" cy="521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B93FC05E-1F30-3123-4F53-5F06EF56D95D}"/>
              </a:ext>
            </a:extLst>
          </p:cNvPr>
          <p:cNvGrpSpPr/>
          <p:nvPr/>
        </p:nvGrpSpPr>
        <p:grpSpPr>
          <a:xfrm>
            <a:off x="4752692" y="2375935"/>
            <a:ext cx="2009880" cy="668160"/>
            <a:chOff x="4752692" y="2375935"/>
            <a:chExt cx="2009880" cy="66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CC996B4-CE81-CE58-4EB6-97FFC1D3428A}"/>
                    </a:ext>
                  </a:extLst>
                </p14:cNvPr>
                <p14:cNvContentPartPr/>
                <p14:nvPr/>
              </p14:nvContentPartPr>
              <p14:xfrm>
                <a:off x="4752692" y="2492215"/>
                <a:ext cx="1021320" cy="5518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CC996B4-CE81-CE58-4EB6-97FFC1D3428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744052" y="2483215"/>
                  <a:ext cx="1038960" cy="56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1309A6F-5D2F-38D4-F763-17257729D5AE}"/>
                    </a:ext>
                  </a:extLst>
                </p14:cNvPr>
                <p14:cNvContentPartPr/>
                <p14:nvPr/>
              </p14:nvContentPartPr>
              <p14:xfrm>
                <a:off x="5036372" y="2543695"/>
                <a:ext cx="181800" cy="50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1309A6F-5D2F-38D4-F763-17257729D5A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027372" y="2535055"/>
                  <a:ext cx="1994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2CF96C5-0635-45D3-879B-EC154F9917C0}"/>
                    </a:ext>
                  </a:extLst>
                </p14:cNvPr>
                <p14:cNvContentPartPr/>
                <p14:nvPr/>
              </p14:nvContentPartPr>
              <p14:xfrm>
                <a:off x="5721812" y="2375935"/>
                <a:ext cx="182520" cy="4968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2CF96C5-0635-45D3-879B-EC154F9917C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713172" y="2366935"/>
                  <a:ext cx="20016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8066EF1-019A-E9A2-A6A9-B9417F42D5DF}"/>
                    </a:ext>
                  </a:extLst>
                </p14:cNvPr>
                <p14:cNvContentPartPr/>
                <p14:nvPr/>
              </p14:nvContentPartPr>
              <p14:xfrm>
                <a:off x="6000092" y="2563855"/>
                <a:ext cx="165600" cy="2091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8066EF1-019A-E9A2-A6A9-B9417F42D5D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991452" y="2554855"/>
                  <a:ext cx="1832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296D17C-0C9F-4300-F4FC-CF97868A095A}"/>
                    </a:ext>
                  </a:extLst>
                </p14:cNvPr>
                <p14:cNvContentPartPr/>
                <p14:nvPr/>
              </p14:nvContentPartPr>
              <p14:xfrm>
                <a:off x="6340652" y="2544055"/>
                <a:ext cx="114480" cy="236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296D17C-0C9F-4300-F4FC-CF97868A095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32012" y="2535055"/>
                  <a:ext cx="1321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A3575F-0F21-2A58-755E-CAA8FEDD38F4}"/>
                    </a:ext>
                  </a:extLst>
                </p14:cNvPr>
                <p14:cNvContentPartPr/>
                <p14:nvPr/>
              </p14:nvContentPartPr>
              <p14:xfrm>
                <a:off x="6509492" y="2664295"/>
                <a:ext cx="16200" cy="540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A3575F-0F21-2A58-755E-CAA8FEDD38F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500492" y="2655295"/>
                  <a:ext cx="338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ABF1095-280F-EA7E-76C6-088B843A8737}"/>
                    </a:ext>
                  </a:extLst>
                </p14:cNvPr>
                <p14:cNvContentPartPr/>
                <p14:nvPr/>
              </p14:nvContentPartPr>
              <p14:xfrm>
                <a:off x="6630092" y="2554495"/>
                <a:ext cx="132480" cy="2520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ABF1095-280F-EA7E-76C6-088B843A873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621452" y="2545495"/>
                  <a:ext cx="150120" cy="26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D522457-13FF-B2F3-B303-F348C1B2226E}"/>
              </a:ext>
            </a:extLst>
          </p:cNvPr>
          <p:cNvGrpSpPr/>
          <p:nvPr/>
        </p:nvGrpSpPr>
        <p:grpSpPr>
          <a:xfrm>
            <a:off x="2198492" y="3355135"/>
            <a:ext cx="1380240" cy="431640"/>
            <a:chOff x="2198492" y="3355135"/>
            <a:chExt cx="1380240" cy="43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FB6BDAB-E5AE-87AC-4593-28DF6F931FDE}"/>
                    </a:ext>
                  </a:extLst>
                </p14:cNvPr>
                <p14:cNvContentPartPr/>
                <p14:nvPr/>
              </p14:nvContentPartPr>
              <p14:xfrm>
                <a:off x="2198492" y="3388975"/>
                <a:ext cx="164880" cy="3978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FB6BDAB-E5AE-87AC-4593-28DF6F931FD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189492" y="3380335"/>
                  <a:ext cx="18252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4CB3DCE-2CE8-9DB7-7A92-391A806836E6}"/>
                    </a:ext>
                  </a:extLst>
                </p14:cNvPr>
                <p14:cNvContentPartPr/>
                <p14:nvPr/>
              </p14:nvContentPartPr>
              <p14:xfrm>
                <a:off x="2486492" y="3463495"/>
                <a:ext cx="99720" cy="2451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4CB3DCE-2CE8-9DB7-7A92-391A806836E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477492" y="3454855"/>
                  <a:ext cx="1173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C22CA74-0199-14D6-DFCA-385A1FBD5278}"/>
                    </a:ext>
                  </a:extLst>
                </p14:cNvPr>
                <p14:cNvContentPartPr/>
                <p14:nvPr/>
              </p14:nvContentPartPr>
              <p14:xfrm>
                <a:off x="2664332" y="3580495"/>
                <a:ext cx="26640" cy="590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C22CA74-0199-14D6-DFCA-385A1FBD527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655332" y="3571495"/>
                  <a:ext cx="442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00CCF80-9509-C6A8-14BC-A542619D21BC}"/>
                    </a:ext>
                  </a:extLst>
                </p14:cNvPr>
                <p14:cNvContentPartPr/>
                <p14:nvPr/>
              </p14:nvContentPartPr>
              <p14:xfrm>
                <a:off x="2862332" y="3498775"/>
                <a:ext cx="545760" cy="2034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00CCF80-9509-C6A8-14BC-A542619D21B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853332" y="3489775"/>
                  <a:ext cx="5634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64EF26-6AE0-A871-9CD5-C374ED577488}"/>
                    </a:ext>
                  </a:extLst>
                </p14:cNvPr>
                <p14:cNvContentPartPr/>
                <p14:nvPr/>
              </p14:nvContentPartPr>
              <p14:xfrm>
                <a:off x="3165452" y="3355135"/>
                <a:ext cx="99720" cy="882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64EF26-6AE0-A871-9CD5-C374ED57748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156452" y="3346135"/>
                  <a:ext cx="117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A349001-EC9F-F1F7-BA8A-76A50D0929E4}"/>
                    </a:ext>
                  </a:extLst>
                </p14:cNvPr>
                <p14:cNvContentPartPr/>
                <p14:nvPr/>
              </p14:nvContentPartPr>
              <p14:xfrm>
                <a:off x="3481532" y="3369175"/>
                <a:ext cx="97200" cy="3654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A349001-EC9F-F1F7-BA8A-76A50D0929E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472532" y="3360535"/>
                  <a:ext cx="114840" cy="38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3B80378-195B-7291-FFA1-CF1E4B7D1DE4}"/>
              </a:ext>
            </a:extLst>
          </p:cNvPr>
          <p:cNvGrpSpPr/>
          <p:nvPr/>
        </p:nvGrpSpPr>
        <p:grpSpPr>
          <a:xfrm>
            <a:off x="3846572" y="3260815"/>
            <a:ext cx="3333600" cy="652320"/>
            <a:chOff x="3846572" y="3260815"/>
            <a:chExt cx="3333600" cy="65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68FEA42-13E7-0245-3E4D-A93CA30CA349}"/>
                    </a:ext>
                  </a:extLst>
                </p14:cNvPr>
                <p14:cNvContentPartPr/>
                <p14:nvPr/>
              </p14:nvContentPartPr>
              <p14:xfrm>
                <a:off x="3922892" y="3418495"/>
                <a:ext cx="32760" cy="2512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68FEA42-13E7-0245-3E4D-A93CA30CA34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913892" y="3409855"/>
                  <a:ext cx="504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7141703-FAE2-280F-66CE-3F7F1678688C}"/>
                    </a:ext>
                  </a:extLst>
                </p14:cNvPr>
                <p14:cNvContentPartPr/>
                <p14:nvPr/>
              </p14:nvContentPartPr>
              <p14:xfrm>
                <a:off x="3846572" y="3543055"/>
                <a:ext cx="197280" cy="25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7141703-FAE2-280F-66CE-3F7F1678688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837572" y="3534415"/>
                  <a:ext cx="2149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E65E1C6-6043-90A3-C7CE-0A623E2B7467}"/>
                    </a:ext>
                  </a:extLst>
                </p14:cNvPr>
                <p14:cNvContentPartPr/>
                <p14:nvPr/>
              </p14:nvContentPartPr>
              <p14:xfrm>
                <a:off x="4215932" y="3333535"/>
                <a:ext cx="100800" cy="3895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E65E1C6-6043-90A3-C7CE-0A623E2B746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207292" y="3324895"/>
                  <a:ext cx="11844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CF94E6D-B9C7-FA99-3A11-B4B23AF9FD79}"/>
                    </a:ext>
                  </a:extLst>
                </p14:cNvPr>
                <p14:cNvContentPartPr/>
                <p14:nvPr/>
              </p14:nvContentPartPr>
              <p14:xfrm>
                <a:off x="4400972" y="3454135"/>
                <a:ext cx="92160" cy="2059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CF94E6D-B9C7-FA99-3A11-B4B23AF9FD7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392332" y="3445135"/>
                  <a:ext cx="1098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078485A-5BF5-9F35-6692-586764C8013C}"/>
                    </a:ext>
                  </a:extLst>
                </p14:cNvPr>
                <p14:cNvContentPartPr/>
                <p14:nvPr/>
              </p14:nvContentPartPr>
              <p14:xfrm>
                <a:off x="4564772" y="3555295"/>
                <a:ext cx="1800" cy="223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078485A-5BF5-9F35-6692-586764C8013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555772" y="3546295"/>
                  <a:ext cx="194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A66F018-32EE-2B46-6BC7-A3714CCBDEDB}"/>
                    </a:ext>
                  </a:extLst>
                </p14:cNvPr>
                <p14:cNvContentPartPr/>
                <p14:nvPr/>
              </p14:nvContentPartPr>
              <p14:xfrm>
                <a:off x="4709132" y="3408055"/>
                <a:ext cx="894960" cy="5050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A66F018-32EE-2B46-6BC7-A3714CCBDED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700132" y="3399415"/>
                  <a:ext cx="912600" cy="5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1DA58EA-3ADE-5C15-201B-2521FB74416F}"/>
                    </a:ext>
                  </a:extLst>
                </p14:cNvPr>
                <p14:cNvContentPartPr/>
                <p14:nvPr/>
              </p14:nvContentPartPr>
              <p14:xfrm>
                <a:off x="5007572" y="3489775"/>
                <a:ext cx="185400" cy="10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1DA58EA-3ADE-5C15-201B-2521FB74416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998572" y="3481135"/>
                  <a:ext cx="2030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6434AB6-D233-4162-3FEE-18B06C07EACB}"/>
                    </a:ext>
                  </a:extLst>
                </p14:cNvPr>
                <p14:cNvContentPartPr/>
                <p14:nvPr/>
              </p14:nvContentPartPr>
              <p14:xfrm>
                <a:off x="5641172" y="3260815"/>
                <a:ext cx="104040" cy="4392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6434AB6-D233-4162-3FEE-18B06C07EAC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632172" y="3252175"/>
                  <a:ext cx="12168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76E5208-418A-1250-4B2C-ACD9CE2BFDD8}"/>
                    </a:ext>
                  </a:extLst>
                </p14:cNvPr>
                <p14:cNvContentPartPr/>
                <p14:nvPr/>
              </p14:nvContentPartPr>
              <p14:xfrm>
                <a:off x="5887052" y="3484015"/>
                <a:ext cx="147240" cy="32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76E5208-418A-1250-4B2C-ACD9CE2BFDD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878052" y="3475015"/>
                  <a:ext cx="1648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A7BE79E-7E9B-2F99-6011-63DE40538D3F}"/>
                    </a:ext>
                  </a:extLst>
                </p14:cNvPr>
                <p14:cNvContentPartPr/>
                <p14:nvPr/>
              </p14:nvContentPartPr>
              <p14:xfrm>
                <a:off x="6134732" y="3350095"/>
                <a:ext cx="96840" cy="3009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A7BE79E-7E9B-2F99-6011-63DE40538D3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125732" y="3341455"/>
                  <a:ext cx="11448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43388EE-2DAB-3E87-5291-55F44BCE62E3}"/>
                    </a:ext>
                  </a:extLst>
                </p14:cNvPr>
                <p14:cNvContentPartPr/>
                <p14:nvPr/>
              </p14:nvContentPartPr>
              <p14:xfrm>
                <a:off x="6305372" y="3539095"/>
                <a:ext cx="23400" cy="511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43388EE-2DAB-3E87-5291-55F44BCE62E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296372" y="3530455"/>
                  <a:ext cx="410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879067C-3AF4-2A2B-6E11-0DAF795A66F3}"/>
                    </a:ext>
                  </a:extLst>
                </p14:cNvPr>
                <p14:cNvContentPartPr/>
                <p14:nvPr/>
              </p14:nvContentPartPr>
              <p14:xfrm>
                <a:off x="6428492" y="3450175"/>
                <a:ext cx="99360" cy="2106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879067C-3AF4-2A2B-6E11-0DAF795A66F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419852" y="3441175"/>
                  <a:ext cx="1170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61B56F4-0911-ABEC-0E1B-88E22AF93F83}"/>
                    </a:ext>
                  </a:extLst>
                </p14:cNvPr>
                <p14:cNvContentPartPr/>
                <p14:nvPr/>
              </p14:nvContentPartPr>
              <p14:xfrm>
                <a:off x="6713972" y="3417415"/>
                <a:ext cx="156600" cy="2282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61B56F4-0911-ABEC-0E1B-88E22AF93F8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704972" y="3408415"/>
                  <a:ext cx="1742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FD7097B-B0A3-AD84-5A06-B8B4CA827481}"/>
                    </a:ext>
                  </a:extLst>
                </p14:cNvPr>
                <p14:cNvContentPartPr/>
                <p14:nvPr/>
              </p14:nvContentPartPr>
              <p14:xfrm>
                <a:off x="7039052" y="3467815"/>
                <a:ext cx="141120" cy="1800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FD7097B-B0A3-AD84-5A06-B8B4CA82748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030052" y="3459175"/>
                  <a:ext cx="158760" cy="19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D7FE26A-8A34-927A-FFF9-5C9226C02E2D}"/>
              </a:ext>
            </a:extLst>
          </p:cNvPr>
          <p:cNvGrpSpPr/>
          <p:nvPr/>
        </p:nvGrpSpPr>
        <p:grpSpPr>
          <a:xfrm>
            <a:off x="6279452" y="1462255"/>
            <a:ext cx="1657440" cy="1487880"/>
            <a:chOff x="6279452" y="1462255"/>
            <a:chExt cx="1657440" cy="148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4079580-72A1-54C0-BB98-862F242601E7}"/>
                    </a:ext>
                  </a:extLst>
                </p14:cNvPr>
                <p14:cNvContentPartPr/>
                <p14:nvPr/>
              </p14:nvContentPartPr>
              <p14:xfrm>
                <a:off x="6279452" y="2357935"/>
                <a:ext cx="721080" cy="5922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4079580-72A1-54C0-BB98-862F242601E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270452" y="2349295"/>
                  <a:ext cx="738720" cy="60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DBEA0C3-A752-D933-85D8-B74214B4A4A8}"/>
                    </a:ext>
                  </a:extLst>
                </p14:cNvPr>
                <p14:cNvContentPartPr/>
                <p14:nvPr/>
              </p14:nvContentPartPr>
              <p14:xfrm>
                <a:off x="6514892" y="1926655"/>
                <a:ext cx="232200" cy="5151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DBEA0C3-A752-D933-85D8-B74214B4A4A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505892" y="1918015"/>
                  <a:ext cx="249840" cy="53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00DA516-C4D9-6F4E-57AA-D1F062BFBB80}"/>
                    </a:ext>
                  </a:extLst>
                </p14:cNvPr>
                <p14:cNvContentPartPr/>
                <p14:nvPr/>
              </p14:nvContentPartPr>
              <p14:xfrm>
                <a:off x="6673292" y="1610935"/>
                <a:ext cx="174240" cy="72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00DA516-C4D9-6F4E-57AA-D1F062BFBB8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664292" y="1601935"/>
                  <a:ext cx="1918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0CF3695-109F-C292-83A5-FDE4F9A3AAE2}"/>
                    </a:ext>
                  </a:extLst>
                </p14:cNvPr>
                <p14:cNvContentPartPr/>
                <p14:nvPr/>
              </p14:nvContentPartPr>
              <p14:xfrm>
                <a:off x="6751052" y="1462255"/>
                <a:ext cx="1185840" cy="3722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0CF3695-109F-C292-83A5-FDE4F9A3AAE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742052" y="1453255"/>
                  <a:ext cx="1203480" cy="38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B9BDB75-0D8C-CD8B-8696-438B62850FC1}"/>
              </a:ext>
            </a:extLst>
          </p:cNvPr>
          <p:cNvGrpSpPr/>
          <p:nvPr/>
        </p:nvGrpSpPr>
        <p:grpSpPr>
          <a:xfrm>
            <a:off x="5868692" y="3179455"/>
            <a:ext cx="1671840" cy="1203480"/>
            <a:chOff x="5868692" y="3179455"/>
            <a:chExt cx="1671840" cy="120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9CC234C-2826-0358-2D66-3834CCBCC979}"/>
                    </a:ext>
                  </a:extLst>
                </p14:cNvPr>
                <p14:cNvContentPartPr/>
                <p14:nvPr/>
              </p14:nvContentPartPr>
              <p14:xfrm>
                <a:off x="5868692" y="3179455"/>
                <a:ext cx="751680" cy="6757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9CC234C-2826-0358-2D66-3834CCBCC97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860052" y="3170815"/>
                  <a:ext cx="769320" cy="69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8C9D878-78BE-A262-F5EA-B5B390AEBFBB}"/>
                    </a:ext>
                  </a:extLst>
                </p14:cNvPr>
                <p14:cNvContentPartPr/>
                <p14:nvPr/>
              </p14:nvContentPartPr>
              <p14:xfrm>
                <a:off x="6276932" y="3926095"/>
                <a:ext cx="443520" cy="3729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8C9D878-78BE-A262-F5EA-B5B390AEBFB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268292" y="3917455"/>
                  <a:ext cx="46116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68FE543-24FF-4261-167E-D5212AB4DA66}"/>
                    </a:ext>
                  </a:extLst>
                </p14:cNvPr>
                <p14:cNvContentPartPr/>
                <p14:nvPr/>
              </p14:nvContentPartPr>
              <p14:xfrm>
                <a:off x="6913412" y="4160095"/>
                <a:ext cx="627120" cy="2228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68FE543-24FF-4261-167E-D5212AB4DA6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904772" y="4151095"/>
                  <a:ext cx="6447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A6A9883-BCB0-CEE4-EE00-479B9E043BE8}"/>
                    </a:ext>
                  </a:extLst>
                </p14:cNvPr>
                <p14:cNvContentPartPr/>
                <p14:nvPr/>
              </p14:nvContentPartPr>
              <p14:xfrm>
                <a:off x="7091612" y="3982975"/>
                <a:ext cx="106560" cy="946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A6A9883-BCB0-CEE4-EE00-479B9E043BE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082612" y="3973975"/>
                  <a:ext cx="124200" cy="112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87736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E5208-CEAE-5AD0-9321-F1DA8DA97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825" y="285750"/>
            <a:ext cx="8855175" cy="1538883"/>
          </a:xfrm>
        </p:spPr>
        <p:txBody>
          <a:bodyPr/>
          <a:lstStyle/>
          <a:p>
            <a:r>
              <a:rPr lang="en-US" sz="5000" dirty="0">
                <a:solidFill>
                  <a:srgbClr val="00CC00"/>
                </a:solidFill>
              </a:rPr>
              <a:t>Neural Networks and Matrices</a:t>
            </a:r>
            <a:endParaRPr lang="en-IN" sz="5000" dirty="0">
              <a:solidFill>
                <a:srgbClr val="00CC00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8D093FF-DCD2-46DE-F4D5-8CF0736015E5}"/>
              </a:ext>
            </a:extLst>
          </p:cNvPr>
          <p:cNvGrpSpPr/>
          <p:nvPr/>
        </p:nvGrpSpPr>
        <p:grpSpPr>
          <a:xfrm>
            <a:off x="558332" y="1210255"/>
            <a:ext cx="3609000" cy="500400"/>
            <a:chOff x="558332" y="1210255"/>
            <a:chExt cx="3609000" cy="50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E1F836B-35F7-31D6-FB97-26E6243E512F}"/>
                    </a:ext>
                  </a:extLst>
                </p14:cNvPr>
                <p14:cNvContentPartPr/>
                <p14:nvPr/>
              </p14:nvContentPartPr>
              <p14:xfrm>
                <a:off x="623852" y="1283695"/>
                <a:ext cx="146520" cy="2980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E1F836B-35F7-31D6-FB97-26E6243E512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4852" y="1274695"/>
                  <a:ext cx="16416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DB9559E-3553-6D26-C0D8-6BB3147690B1}"/>
                    </a:ext>
                  </a:extLst>
                </p14:cNvPr>
                <p14:cNvContentPartPr/>
                <p14:nvPr/>
              </p14:nvContentPartPr>
              <p14:xfrm>
                <a:off x="611972" y="1457575"/>
                <a:ext cx="160920" cy="295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DB9559E-3553-6D26-C0D8-6BB3147690B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2972" y="1448935"/>
                  <a:ext cx="1785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DFEA76E-5996-E2E2-23DD-3DE029FA550F}"/>
                    </a:ext>
                  </a:extLst>
                </p14:cNvPr>
                <p14:cNvContentPartPr/>
                <p14:nvPr/>
              </p14:nvContentPartPr>
              <p14:xfrm>
                <a:off x="821492" y="1267855"/>
                <a:ext cx="169200" cy="2728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DFEA76E-5996-E2E2-23DD-3DE029FA55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12492" y="1259215"/>
                  <a:ext cx="18684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246273F-026F-02F1-3A5A-C11767569F79}"/>
                    </a:ext>
                  </a:extLst>
                </p14:cNvPr>
                <p14:cNvContentPartPr/>
                <p14:nvPr/>
              </p14:nvContentPartPr>
              <p14:xfrm>
                <a:off x="1084292" y="1290895"/>
                <a:ext cx="125640" cy="2242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246273F-026F-02F1-3A5A-C11767569F7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75292" y="1282255"/>
                  <a:ext cx="1432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692CA87-4D0C-2F12-FF4A-5C5CF4F17554}"/>
                    </a:ext>
                  </a:extLst>
                </p14:cNvPr>
                <p14:cNvContentPartPr/>
                <p14:nvPr/>
              </p14:nvContentPartPr>
              <p14:xfrm>
                <a:off x="1434932" y="1210255"/>
                <a:ext cx="1245240" cy="500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692CA87-4D0C-2F12-FF4A-5C5CF4F1755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25932" y="1201615"/>
                  <a:ext cx="126288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8F2F64E-B677-3A38-0F32-F0399F0447A5}"/>
                    </a:ext>
                  </a:extLst>
                </p14:cNvPr>
                <p14:cNvContentPartPr/>
                <p14:nvPr/>
              </p14:nvContentPartPr>
              <p14:xfrm>
                <a:off x="2203532" y="1315735"/>
                <a:ext cx="178920" cy="14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8F2F64E-B677-3A38-0F32-F0399F0447A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94892" y="1306735"/>
                  <a:ext cx="1965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AE48924-133B-3DDC-E1F4-36E72B16D41E}"/>
                    </a:ext>
                  </a:extLst>
                </p14:cNvPr>
                <p14:cNvContentPartPr/>
                <p14:nvPr/>
              </p14:nvContentPartPr>
              <p14:xfrm>
                <a:off x="2818412" y="1219615"/>
                <a:ext cx="1319400" cy="460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AE48924-133B-3DDC-E1F4-36E72B16D41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809772" y="1210975"/>
                  <a:ext cx="133704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B0CD6D8-7BE3-5FDA-9791-AE238A8C45C6}"/>
                    </a:ext>
                  </a:extLst>
                </p14:cNvPr>
                <p14:cNvContentPartPr/>
                <p14:nvPr/>
              </p14:nvContentPartPr>
              <p14:xfrm>
                <a:off x="3559292" y="1246975"/>
                <a:ext cx="138240" cy="1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B0CD6D8-7BE3-5FDA-9791-AE238A8C45C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50292" y="1238335"/>
                  <a:ext cx="1558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30427D8-6728-C140-03B4-BBD9BB150772}"/>
                    </a:ext>
                  </a:extLst>
                </p14:cNvPr>
                <p14:cNvContentPartPr/>
                <p14:nvPr/>
              </p14:nvContentPartPr>
              <p14:xfrm>
                <a:off x="558332" y="1586455"/>
                <a:ext cx="3609000" cy="83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30427D8-6728-C140-03B4-BBD9BB15077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49692" y="1577455"/>
                  <a:ext cx="3626640" cy="101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9AFC7DB-F718-EB33-DA86-B3AAD4EDD92A}"/>
                  </a:ext>
                </a:extLst>
              </p14:cNvPr>
              <p14:cNvContentPartPr/>
              <p14:nvPr/>
            </p14:nvContentPartPr>
            <p14:xfrm>
              <a:off x="845160" y="2894076"/>
              <a:ext cx="98280" cy="17888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9AFC7DB-F718-EB33-DA86-B3AAD4EDD92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36160" y="2885436"/>
                <a:ext cx="115920" cy="180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CA7BDC0-6B75-DC77-4847-53433C4DC6DD}"/>
                  </a:ext>
                </a:extLst>
              </p14:cNvPr>
              <p14:cNvContentPartPr/>
              <p14:nvPr/>
            </p14:nvContentPartPr>
            <p14:xfrm>
              <a:off x="294360" y="2937276"/>
              <a:ext cx="143640" cy="2451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CA7BDC0-6B75-DC77-4847-53433C4DC6D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85360" y="2928636"/>
                <a:ext cx="16128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EE8ED52-92B0-E83C-3540-8DFC85C2DDF1}"/>
                  </a:ext>
                </a:extLst>
              </p14:cNvPr>
              <p14:cNvContentPartPr/>
              <p14:nvPr/>
            </p14:nvContentPartPr>
            <p14:xfrm>
              <a:off x="305880" y="3082716"/>
              <a:ext cx="102600" cy="190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EE8ED52-92B0-E83C-3540-8DFC85C2DDF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97240" y="3074076"/>
                <a:ext cx="12024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7549AC3-8839-C4AF-D152-E926AEC0DE32}"/>
                  </a:ext>
                </a:extLst>
              </p14:cNvPr>
              <p14:cNvContentPartPr/>
              <p14:nvPr/>
            </p14:nvContentPartPr>
            <p14:xfrm>
              <a:off x="462840" y="2955636"/>
              <a:ext cx="144360" cy="1926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7549AC3-8839-C4AF-D152-E926AEC0DE3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54200" y="2946636"/>
                <a:ext cx="16200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F584C44-2C88-324C-3958-8526AA332ED7}"/>
                  </a:ext>
                </a:extLst>
              </p14:cNvPr>
              <p14:cNvContentPartPr/>
              <p14:nvPr/>
            </p14:nvContentPartPr>
            <p14:xfrm>
              <a:off x="680640" y="2915316"/>
              <a:ext cx="89640" cy="2221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F584C44-2C88-324C-3958-8526AA332ED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72000" y="2906316"/>
                <a:ext cx="10728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907615E-C22F-3C6D-C812-E8678BC97BDD}"/>
                  </a:ext>
                </a:extLst>
              </p14:cNvPr>
              <p14:cNvContentPartPr/>
              <p14:nvPr/>
            </p14:nvContentPartPr>
            <p14:xfrm>
              <a:off x="134160" y="3216636"/>
              <a:ext cx="2925360" cy="590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907615E-C22F-3C6D-C812-E8678BC97BD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25520" y="3207996"/>
                <a:ext cx="294300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BC88EC3-1946-8B36-EBC5-B7B45E99B029}"/>
                  </a:ext>
                </a:extLst>
              </p14:cNvPr>
              <p14:cNvContentPartPr/>
              <p14:nvPr/>
            </p14:nvContentPartPr>
            <p14:xfrm>
              <a:off x="2220000" y="2856276"/>
              <a:ext cx="50760" cy="18162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BC88EC3-1946-8B36-EBC5-B7B45E99B02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211000" y="2847276"/>
                <a:ext cx="68400" cy="18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DE3BE47-F232-1D76-96F9-D426F0C4A7FE}"/>
                  </a:ext>
                </a:extLst>
              </p14:cNvPr>
              <p14:cNvContentPartPr/>
              <p14:nvPr/>
            </p14:nvContentPartPr>
            <p14:xfrm>
              <a:off x="95640" y="3607596"/>
              <a:ext cx="2884680" cy="1098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DE3BE47-F232-1D76-96F9-D426F0C4A7F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7000" y="3598956"/>
                <a:ext cx="290232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4593ED6-875E-09F2-A9B0-1B4B04EFEBBF}"/>
                  </a:ext>
                </a:extLst>
              </p14:cNvPr>
              <p14:cNvContentPartPr/>
              <p14:nvPr/>
            </p14:nvContentPartPr>
            <p14:xfrm>
              <a:off x="102840" y="4008996"/>
              <a:ext cx="3040560" cy="1101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4593ED6-875E-09F2-A9B0-1B4B04EFEBB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4200" y="3999996"/>
                <a:ext cx="305820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8F86A7F-9A54-9CDD-8652-639AB89ADE2C}"/>
                  </a:ext>
                </a:extLst>
              </p14:cNvPr>
              <p14:cNvContentPartPr/>
              <p14:nvPr/>
            </p14:nvContentPartPr>
            <p14:xfrm>
              <a:off x="214800" y="4365036"/>
              <a:ext cx="2862720" cy="1393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8F86A7F-9A54-9CDD-8652-639AB89ADE2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06160" y="4356036"/>
                <a:ext cx="2880360" cy="15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9065A3ED-1437-884A-E61E-1E3FE98F3715}"/>
              </a:ext>
            </a:extLst>
          </p:cNvPr>
          <p:cNvGrpSpPr/>
          <p:nvPr/>
        </p:nvGrpSpPr>
        <p:grpSpPr>
          <a:xfrm>
            <a:off x="296160" y="3325716"/>
            <a:ext cx="275400" cy="205200"/>
            <a:chOff x="296160" y="3325716"/>
            <a:chExt cx="275400" cy="20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226A46F-BF58-7460-E3C5-56E993315404}"/>
                    </a:ext>
                  </a:extLst>
                </p14:cNvPr>
                <p14:cNvContentPartPr/>
                <p14:nvPr/>
              </p14:nvContentPartPr>
              <p14:xfrm>
                <a:off x="296160" y="3325716"/>
                <a:ext cx="128520" cy="2052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226A46F-BF58-7460-E3C5-56E99331540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87160" y="3316716"/>
                  <a:ext cx="1461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947808A-DA73-D9C9-FA1E-1EBBE3F12427}"/>
                    </a:ext>
                  </a:extLst>
                </p14:cNvPr>
                <p14:cNvContentPartPr/>
                <p14:nvPr/>
              </p14:nvContentPartPr>
              <p14:xfrm>
                <a:off x="484080" y="3360996"/>
                <a:ext cx="87480" cy="1468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947808A-DA73-D9C9-FA1E-1EBBE3F1242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75080" y="3352356"/>
                  <a:ext cx="105120" cy="16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0810217-21BA-3910-82D3-A39B1D7E1D0E}"/>
              </a:ext>
            </a:extLst>
          </p:cNvPr>
          <p:cNvGrpSpPr/>
          <p:nvPr/>
        </p:nvGrpSpPr>
        <p:grpSpPr>
          <a:xfrm>
            <a:off x="305880" y="3828636"/>
            <a:ext cx="288720" cy="235800"/>
            <a:chOff x="305880" y="3828636"/>
            <a:chExt cx="288720" cy="23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11F7DA9-EF30-DA47-D834-8A8305F2384E}"/>
                    </a:ext>
                  </a:extLst>
                </p14:cNvPr>
                <p14:cNvContentPartPr/>
                <p14:nvPr/>
              </p14:nvContentPartPr>
              <p14:xfrm>
                <a:off x="305880" y="3828636"/>
                <a:ext cx="119520" cy="2358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11F7DA9-EF30-DA47-D834-8A8305F2384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97240" y="3819996"/>
                  <a:ext cx="1371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760AD34-D160-4846-3CA1-353B4D41ECDE}"/>
                    </a:ext>
                  </a:extLst>
                </p14:cNvPr>
                <p14:cNvContentPartPr/>
                <p14:nvPr/>
              </p14:nvContentPartPr>
              <p14:xfrm>
                <a:off x="517920" y="3873276"/>
                <a:ext cx="76680" cy="1386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760AD34-D160-4846-3CA1-353B4D41ECD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08920" y="3864636"/>
                  <a:ext cx="94320" cy="15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CE2C72F-2477-47FD-146F-C658207E681D}"/>
              </a:ext>
            </a:extLst>
          </p:cNvPr>
          <p:cNvGrpSpPr/>
          <p:nvPr/>
        </p:nvGrpSpPr>
        <p:grpSpPr>
          <a:xfrm>
            <a:off x="294360" y="4261716"/>
            <a:ext cx="263520" cy="181080"/>
            <a:chOff x="294360" y="4261716"/>
            <a:chExt cx="263520" cy="18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E52D14D-8FD8-A500-4D8D-C38ADB7B7E98}"/>
                    </a:ext>
                  </a:extLst>
                </p14:cNvPr>
                <p14:cNvContentPartPr/>
                <p14:nvPr/>
              </p14:nvContentPartPr>
              <p14:xfrm>
                <a:off x="294360" y="4261716"/>
                <a:ext cx="132480" cy="1810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E52D14D-8FD8-A500-4D8D-C38ADB7B7E9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85360" y="4253076"/>
                  <a:ext cx="1501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4A86447-371D-899A-66FE-13AB32628A11}"/>
                    </a:ext>
                  </a:extLst>
                </p14:cNvPr>
                <p14:cNvContentPartPr/>
                <p14:nvPr/>
              </p14:nvContentPartPr>
              <p14:xfrm>
                <a:off x="468960" y="4269996"/>
                <a:ext cx="88920" cy="1310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4A86447-371D-899A-66FE-13AB32628A1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59960" y="4261356"/>
                  <a:ext cx="106560" cy="14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277C115-62A7-8B69-4CE0-37BD63CF2C27}"/>
              </a:ext>
            </a:extLst>
          </p:cNvPr>
          <p:cNvGrpSpPr/>
          <p:nvPr/>
        </p:nvGrpSpPr>
        <p:grpSpPr>
          <a:xfrm>
            <a:off x="276360" y="4653396"/>
            <a:ext cx="372600" cy="271440"/>
            <a:chOff x="276360" y="4653396"/>
            <a:chExt cx="372600" cy="27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0E4ACA7-6D25-3030-D40C-15F02ED997B2}"/>
                    </a:ext>
                  </a:extLst>
                </p14:cNvPr>
                <p14:cNvContentPartPr/>
                <p14:nvPr/>
              </p14:nvContentPartPr>
              <p14:xfrm>
                <a:off x="276360" y="4653396"/>
                <a:ext cx="85680" cy="244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0E4ACA7-6D25-3030-D40C-15F02ED997B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67720" y="4644756"/>
                  <a:ext cx="1033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BD438BB-34BF-10B0-FBA1-EE195EB4CAB0}"/>
                    </a:ext>
                  </a:extLst>
                </p14:cNvPr>
                <p14:cNvContentPartPr/>
                <p14:nvPr/>
              </p14:nvContentPartPr>
              <p14:xfrm>
                <a:off x="426480" y="4692996"/>
                <a:ext cx="37440" cy="1947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BD438BB-34BF-10B0-FBA1-EE195EB4CAB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17840" y="4684356"/>
                  <a:ext cx="550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B54B7C3-23B3-4830-7D11-09CA65936D4D}"/>
                    </a:ext>
                  </a:extLst>
                </p14:cNvPr>
                <p14:cNvContentPartPr/>
                <p14:nvPr/>
              </p14:nvContentPartPr>
              <p14:xfrm>
                <a:off x="431160" y="4799196"/>
                <a:ext cx="110880" cy="1256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B54B7C3-23B3-4830-7D11-09CA65936D4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22160" y="4790556"/>
                  <a:ext cx="1285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DEF4454-0A2D-2344-C845-CBD489A804FB}"/>
                    </a:ext>
                  </a:extLst>
                </p14:cNvPr>
                <p14:cNvContentPartPr/>
                <p14:nvPr/>
              </p14:nvContentPartPr>
              <p14:xfrm>
                <a:off x="544560" y="4704156"/>
                <a:ext cx="104400" cy="2131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DEF4454-0A2D-2344-C845-CBD489A804F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35920" y="4695156"/>
                  <a:ext cx="122040" cy="230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F9699D12-BF54-51DA-1BC9-887CC591C01E}"/>
                  </a:ext>
                </a:extLst>
              </p14:cNvPr>
              <p14:cNvContentPartPr/>
              <p14:nvPr/>
            </p14:nvContentPartPr>
            <p14:xfrm>
              <a:off x="1465440" y="2945196"/>
              <a:ext cx="165600" cy="1594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F9699D12-BF54-51DA-1BC9-887CC591C01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456440" y="2936556"/>
                <a:ext cx="18324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8900E74-8258-72AB-91A0-FDA6CACACB0C}"/>
                  </a:ext>
                </a:extLst>
              </p14:cNvPr>
              <p14:cNvContentPartPr/>
              <p14:nvPr/>
            </p14:nvContentPartPr>
            <p14:xfrm>
              <a:off x="2557680" y="2895516"/>
              <a:ext cx="219600" cy="3042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8900E74-8258-72AB-91A0-FDA6CACACB0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549040" y="2886876"/>
                <a:ext cx="23724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354C1C3B-DE77-50CE-1951-4B2AE1F3ED0C}"/>
                  </a:ext>
                </a:extLst>
              </p14:cNvPr>
              <p14:cNvContentPartPr/>
              <p14:nvPr/>
            </p14:nvContentPartPr>
            <p14:xfrm>
              <a:off x="1508280" y="3327516"/>
              <a:ext cx="76320" cy="1562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354C1C3B-DE77-50CE-1951-4B2AE1F3ED0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499640" y="3318516"/>
                <a:ext cx="9396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8F18CC1E-4E1E-E1CF-7A07-B1C14457F48E}"/>
                  </a:ext>
                </a:extLst>
              </p14:cNvPr>
              <p14:cNvContentPartPr/>
              <p14:nvPr/>
            </p14:nvContentPartPr>
            <p14:xfrm>
              <a:off x="2513400" y="3329316"/>
              <a:ext cx="134280" cy="1699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8F18CC1E-4E1E-E1CF-7A07-B1C14457F48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504760" y="3320676"/>
                <a:ext cx="15192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6DF3114C-FD8D-0711-770E-A52A03F8447B}"/>
                  </a:ext>
                </a:extLst>
              </p14:cNvPr>
              <p14:cNvContentPartPr/>
              <p14:nvPr/>
            </p14:nvContentPartPr>
            <p14:xfrm>
              <a:off x="1546800" y="3777876"/>
              <a:ext cx="88920" cy="1454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6DF3114C-FD8D-0711-770E-A52A03F8447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538160" y="3769236"/>
                <a:ext cx="10656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BC781C1-76EB-DE5C-942A-0FF9144993BF}"/>
                  </a:ext>
                </a:extLst>
              </p14:cNvPr>
              <p14:cNvContentPartPr/>
              <p14:nvPr/>
            </p14:nvContentPartPr>
            <p14:xfrm>
              <a:off x="2556600" y="3730356"/>
              <a:ext cx="87480" cy="1584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BC781C1-76EB-DE5C-942A-0FF9144993B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547600" y="3721716"/>
                <a:ext cx="10512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C91B5EF7-463F-B03B-7AC5-EB3A6A1F581E}"/>
                  </a:ext>
                </a:extLst>
              </p14:cNvPr>
              <p14:cNvContentPartPr/>
              <p14:nvPr/>
            </p14:nvContentPartPr>
            <p14:xfrm>
              <a:off x="1556520" y="4196916"/>
              <a:ext cx="104760" cy="1353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C91B5EF7-463F-B03B-7AC5-EB3A6A1F581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547880" y="4188276"/>
                <a:ext cx="12240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BF05802-BE3B-471A-468A-DF3CE88708C8}"/>
                  </a:ext>
                </a:extLst>
              </p14:cNvPr>
              <p14:cNvContentPartPr/>
              <p14:nvPr/>
            </p14:nvContentPartPr>
            <p14:xfrm>
              <a:off x="2537160" y="4122396"/>
              <a:ext cx="87840" cy="1177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BF05802-BE3B-471A-468A-DF3CE88708C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528520" y="4113756"/>
                <a:ext cx="10548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4A4FECDC-F575-3832-745C-399146CDD2B1}"/>
                  </a:ext>
                </a:extLst>
              </p14:cNvPr>
              <p14:cNvContentPartPr/>
              <p14:nvPr/>
            </p14:nvContentPartPr>
            <p14:xfrm>
              <a:off x="1549320" y="4550076"/>
              <a:ext cx="134280" cy="2026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4A4FECDC-F575-3832-745C-399146CDD2B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540680" y="4541436"/>
                <a:ext cx="15192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6823075-07A0-CDB9-2868-5DDD0D4BAAA9}"/>
                  </a:ext>
                </a:extLst>
              </p14:cNvPr>
              <p14:cNvContentPartPr/>
              <p14:nvPr/>
            </p14:nvContentPartPr>
            <p14:xfrm>
              <a:off x="2514120" y="4485996"/>
              <a:ext cx="95760" cy="2095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6823075-07A0-CDB9-2868-5DDD0D4BAAA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505120" y="4476996"/>
                <a:ext cx="11340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71D717E7-B476-890B-0467-0E01DBB69E67}"/>
                  </a:ext>
                </a:extLst>
              </p14:cNvPr>
              <p14:cNvContentPartPr/>
              <p14:nvPr/>
            </p14:nvContentPartPr>
            <p14:xfrm>
              <a:off x="3222960" y="3713436"/>
              <a:ext cx="42840" cy="554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71D717E7-B476-890B-0467-0E01DBB69E6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213960" y="3704436"/>
                <a:ext cx="6048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57D00CA6-F6AE-556F-421F-1990CF64E520}"/>
                  </a:ext>
                </a:extLst>
              </p14:cNvPr>
              <p14:cNvContentPartPr/>
              <p14:nvPr/>
            </p14:nvContentPartPr>
            <p14:xfrm>
              <a:off x="3543720" y="2988036"/>
              <a:ext cx="706680" cy="3146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57D00CA6-F6AE-556F-421F-1990CF64E52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534720" y="2979396"/>
                <a:ext cx="724320" cy="33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86" name="Group 85">
            <a:extLst>
              <a:ext uri="{FF2B5EF4-FFF2-40B4-BE49-F238E27FC236}">
                <a16:creationId xmlns:a16="http://schemas.microsoft.com/office/drawing/2014/main" id="{4E04F697-0B1D-4C6E-0B1C-D71CC35B44BB}"/>
              </a:ext>
            </a:extLst>
          </p:cNvPr>
          <p:cNvGrpSpPr/>
          <p:nvPr/>
        </p:nvGrpSpPr>
        <p:grpSpPr>
          <a:xfrm>
            <a:off x="3500520" y="3578796"/>
            <a:ext cx="529560" cy="893520"/>
            <a:chOff x="3500520" y="3578796"/>
            <a:chExt cx="529560" cy="89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9763416-5AFE-28EE-F6AC-7BB00C2F1DE2}"/>
                    </a:ext>
                  </a:extLst>
                </p14:cNvPr>
                <p14:cNvContentPartPr/>
                <p14:nvPr/>
              </p14:nvContentPartPr>
              <p14:xfrm>
                <a:off x="3500520" y="3578796"/>
                <a:ext cx="109800" cy="8935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9763416-5AFE-28EE-F6AC-7BB00C2F1DE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491880" y="3570156"/>
                  <a:ext cx="127440" cy="9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2F5836A-E0E6-51B5-6ED0-BF75EFC27593}"/>
                    </a:ext>
                  </a:extLst>
                </p14:cNvPr>
                <p14:cNvContentPartPr/>
                <p14:nvPr/>
              </p14:nvContentPartPr>
              <p14:xfrm>
                <a:off x="3733800" y="3681756"/>
                <a:ext cx="112320" cy="1944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2F5836A-E0E6-51B5-6ED0-BF75EFC2759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725160" y="3672756"/>
                  <a:ext cx="12996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27B806D-5BDC-3999-CC13-BD8763FCCC58}"/>
                    </a:ext>
                  </a:extLst>
                </p14:cNvPr>
                <p14:cNvContentPartPr/>
                <p14:nvPr/>
              </p14:nvContentPartPr>
              <p14:xfrm>
                <a:off x="3726240" y="4114116"/>
                <a:ext cx="112680" cy="2149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27B806D-5BDC-3999-CC13-BD8763FCCC5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717600" y="4105116"/>
                  <a:ext cx="1303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E7BCE7B-DFEB-516B-26F6-4255346A168B}"/>
                    </a:ext>
                  </a:extLst>
                </p14:cNvPr>
                <p14:cNvContentPartPr/>
                <p14:nvPr/>
              </p14:nvContentPartPr>
              <p14:xfrm>
                <a:off x="3927840" y="3670956"/>
                <a:ext cx="102240" cy="7858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E7BCE7B-DFEB-516B-26F6-4255346A168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918840" y="3662316"/>
                  <a:ext cx="119880" cy="803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1A966AB5-D940-ED58-BF87-8D46CD4A8E0C}"/>
                  </a:ext>
                </a:extLst>
              </p14:cNvPr>
              <p14:cNvContentPartPr/>
              <p14:nvPr/>
            </p14:nvContentPartPr>
            <p14:xfrm>
              <a:off x="1187160" y="3310236"/>
              <a:ext cx="183600" cy="16869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1A966AB5-D940-ED58-BF87-8D46CD4A8E0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178520" y="3301596"/>
                <a:ext cx="201240" cy="170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8230D057-0FD3-79F0-615D-492398E75A42}"/>
                  </a:ext>
                </a:extLst>
              </p14:cNvPr>
              <p14:cNvContentPartPr/>
              <p14:nvPr/>
            </p14:nvContentPartPr>
            <p14:xfrm>
              <a:off x="2736600" y="3277836"/>
              <a:ext cx="144720" cy="155952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8230D057-0FD3-79F0-615D-492398E75A42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727960" y="3269196"/>
                <a:ext cx="162360" cy="157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D57DF3D0-7312-D434-A962-02505D2DA812}"/>
                  </a:ext>
                </a:extLst>
              </p14:cNvPr>
              <p14:cNvContentPartPr/>
              <p14:nvPr/>
            </p14:nvContentPartPr>
            <p14:xfrm>
              <a:off x="4230600" y="3768516"/>
              <a:ext cx="138960" cy="1908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D57DF3D0-7312-D434-A962-02505D2DA81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221960" y="3759516"/>
                <a:ext cx="15660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D803B6EC-2F67-D338-FE87-5287C137AB4A}"/>
                  </a:ext>
                </a:extLst>
              </p14:cNvPr>
              <p14:cNvContentPartPr/>
              <p14:nvPr/>
            </p14:nvContentPartPr>
            <p14:xfrm>
              <a:off x="4256520" y="3849516"/>
              <a:ext cx="132840" cy="144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D803B6EC-2F67-D338-FE87-5287C137AB4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247880" y="3840876"/>
                <a:ext cx="150480" cy="32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" name="Group 105">
            <a:extLst>
              <a:ext uri="{FF2B5EF4-FFF2-40B4-BE49-F238E27FC236}">
                <a16:creationId xmlns:a16="http://schemas.microsoft.com/office/drawing/2014/main" id="{83A07FEA-CE35-A34E-1C33-F09F33932135}"/>
              </a:ext>
            </a:extLst>
          </p:cNvPr>
          <p:cNvGrpSpPr/>
          <p:nvPr/>
        </p:nvGrpSpPr>
        <p:grpSpPr>
          <a:xfrm>
            <a:off x="4742880" y="3024036"/>
            <a:ext cx="1334520" cy="366840"/>
            <a:chOff x="4742880" y="3024036"/>
            <a:chExt cx="1334520" cy="36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C181E84-46D7-B669-191F-55528C330735}"/>
                    </a:ext>
                  </a:extLst>
                </p14:cNvPr>
                <p14:cNvContentPartPr/>
                <p14:nvPr/>
              </p14:nvContentPartPr>
              <p14:xfrm>
                <a:off x="4832520" y="3119796"/>
                <a:ext cx="10800" cy="1684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C181E84-46D7-B669-191F-55528C33073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823520" y="3111156"/>
                  <a:ext cx="284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31BB6B4-5F27-5237-B230-3A37C34B07A9}"/>
                    </a:ext>
                  </a:extLst>
                </p14:cNvPr>
                <p14:cNvContentPartPr/>
                <p14:nvPr/>
              </p14:nvContentPartPr>
              <p14:xfrm>
                <a:off x="4742880" y="3092076"/>
                <a:ext cx="148320" cy="1987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31BB6B4-5F27-5237-B230-3A37C34B07A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734240" y="3083076"/>
                  <a:ext cx="1659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57CA27C-C8BE-2505-EF95-29B36E829D73}"/>
                    </a:ext>
                  </a:extLst>
                </p14:cNvPr>
                <p14:cNvContentPartPr/>
                <p14:nvPr/>
              </p14:nvContentPartPr>
              <p14:xfrm>
                <a:off x="4922520" y="3057876"/>
                <a:ext cx="162720" cy="2322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57CA27C-C8BE-2505-EF95-29B36E829D7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913520" y="3048876"/>
                  <a:ext cx="1803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B35F7AC-96E2-914B-E4B0-F06C2E559E10}"/>
                    </a:ext>
                  </a:extLst>
                </p14:cNvPr>
                <p14:cNvContentPartPr/>
                <p14:nvPr/>
              </p14:nvContentPartPr>
              <p14:xfrm>
                <a:off x="5038440" y="3136716"/>
                <a:ext cx="101160" cy="64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B35F7AC-96E2-914B-E4B0-F06C2E559E1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029440" y="3127716"/>
                  <a:ext cx="1188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9C2FF5D-BFE3-05E0-8A86-FCC1443341DA}"/>
                    </a:ext>
                  </a:extLst>
                </p14:cNvPr>
                <p14:cNvContentPartPr/>
                <p14:nvPr/>
              </p14:nvContentPartPr>
              <p14:xfrm>
                <a:off x="5219160" y="3024036"/>
                <a:ext cx="798480" cy="3668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9C2FF5D-BFE3-05E0-8A86-FCC1443341D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210160" y="3015396"/>
                  <a:ext cx="81612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CF398A2-FFAD-0E17-2AE4-040F7890515C}"/>
                    </a:ext>
                  </a:extLst>
                </p14:cNvPr>
                <p14:cNvContentPartPr/>
                <p14:nvPr/>
              </p14:nvContentPartPr>
              <p14:xfrm>
                <a:off x="5980200" y="3119436"/>
                <a:ext cx="97200" cy="162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CF398A2-FFAD-0E17-2AE4-040F7890515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971200" y="3110436"/>
                  <a:ext cx="114840" cy="3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5EBD986D-0CB1-AF2D-E269-16AB7BC711A2}"/>
                  </a:ext>
                </a:extLst>
              </p14:cNvPr>
              <p14:cNvContentPartPr/>
              <p14:nvPr/>
            </p14:nvContentPartPr>
            <p14:xfrm>
              <a:off x="4812720" y="3578436"/>
              <a:ext cx="113040" cy="114984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5EBD986D-0CB1-AF2D-E269-16AB7BC711A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803720" y="3569796"/>
                <a:ext cx="130680" cy="116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5ADD50C-AD6A-DCC6-F724-39778A36A08E}"/>
              </a:ext>
            </a:extLst>
          </p:cNvPr>
          <p:cNvGrpSpPr/>
          <p:nvPr/>
        </p:nvGrpSpPr>
        <p:grpSpPr>
          <a:xfrm>
            <a:off x="5084520" y="3641076"/>
            <a:ext cx="392040" cy="1157760"/>
            <a:chOff x="5084520" y="3641076"/>
            <a:chExt cx="392040" cy="115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B92D101-ACF2-8EA0-AA09-4B696C2C6E90}"/>
                    </a:ext>
                  </a:extLst>
                </p14:cNvPr>
                <p14:cNvContentPartPr/>
                <p14:nvPr/>
              </p14:nvContentPartPr>
              <p14:xfrm>
                <a:off x="5084520" y="3648276"/>
                <a:ext cx="116640" cy="1760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B92D101-ACF2-8EA0-AA09-4B696C2C6E9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075520" y="3639636"/>
                  <a:ext cx="1342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07F708F-FB23-7617-8D3C-37A7EEB27C4A}"/>
                    </a:ext>
                  </a:extLst>
                </p14:cNvPr>
                <p14:cNvContentPartPr/>
                <p14:nvPr/>
              </p14:nvContentPartPr>
              <p14:xfrm>
                <a:off x="5124840" y="3969756"/>
                <a:ext cx="108720" cy="2268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07F708F-FB23-7617-8D3C-37A7EEB27C4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116200" y="3961116"/>
                  <a:ext cx="1263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9402473-65D7-ED2E-80F6-74EC8A1AC6FA}"/>
                    </a:ext>
                  </a:extLst>
                </p14:cNvPr>
                <p14:cNvContentPartPr/>
                <p14:nvPr/>
              </p14:nvContentPartPr>
              <p14:xfrm>
                <a:off x="5153640" y="4348116"/>
                <a:ext cx="88200" cy="1450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9402473-65D7-ED2E-80F6-74EC8A1AC6F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145000" y="4339476"/>
                  <a:ext cx="1058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D329148-6A08-9C21-0E19-CCAAF69DBBDB}"/>
                    </a:ext>
                  </a:extLst>
                </p14:cNvPr>
                <p14:cNvContentPartPr/>
                <p14:nvPr/>
              </p14:nvContentPartPr>
              <p14:xfrm>
                <a:off x="5117640" y="4650876"/>
                <a:ext cx="138960" cy="1479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D329148-6A08-9C21-0E19-CCAAF69DBBD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108640" y="4641876"/>
                  <a:ext cx="1566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C3E1B43-6973-BF90-52BB-1516CC0BB93A}"/>
                    </a:ext>
                  </a:extLst>
                </p14:cNvPr>
                <p14:cNvContentPartPr/>
                <p14:nvPr/>
              </p14:nvContentPartPr>
              <p14:xfrm>
                <a:off x="5327880" y="3641076"/>
                <a:ext cx="148680" cy="11570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C3E1B43-6973-BF90-52BB-1516CC0BB93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318880" y="3632436"/>
                  <a:ext cx="166320" cy="117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9416E5A5-C593-2CE2-4ED7-2E916E48F65A}"/>
                  </a:ext>
                </a:extLst>
              </p14:cNvPr>
              <p14:cNvContentPartPr/>
              <p14:nvPr/>
            </p14:nvContentPartPr>
            <p14:xfrm>
              <a:off x="5691480" y="4000716"/>
              <a:ext cx="1181160" cy="13320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9416E5A5-C593-2CE2-4ED7-2E916E48F65A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682480" y="3991716"/>
                <a:ext cx="1198800" cy="15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" name="Group 121">
            <a:extLst>
              <a:ext uri="{FF2B5EF4-FFF2-40B4-BE49-F238E27FC236}">
                <a16:creationId xmlns:a16="http://schemas.microsoft.com/office/drawing/2014/main" id="{1269CCEF-70F5-E63B-1086-CB4F54F6DB92}"/>
              </a:ext>
            </a:extLst>
          </p:cNvPr>
          <p:cNvGrpSpPr/>
          <p:nvPr/>
        </p:nvGrpSpPr>
        <p:grpSpPr>
          <a:xfrm>
            <a:off x="5883720" y="3602556"/>
            <a:ext cx="1350000" cy="253440"/>
            <a:chOff x="5883720" y="3602556"/>
            <a:chExt cx="1350000" cy="25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FFFD3F7-3CD2-37EC-9FBC-F98895A2B553}"/>
                    </a:ext>
                  </a:extLst>
                </p14:cNvPr>
                <p14:cNvContentPartPr/>
                <p14:nvPr/>
              </p14:nvContentPartPr>
              <p14:xfrm>
                <a:off x="5883720" y="3604356"/>
                <a:ext cx="691200" cy="2516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FFFD3F7-3CD2-37EC-9FBC-F98895A2B55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875080" y="3595716"/>
                  <a:ext cx="70884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7332EF7-C809-B209-F064-F2A26D7A9899}"/>
                    </a:ext>
                  </a:extLst>
                </p14:cNvPr>
                <p14:cNvContentPartPr/>
                <p14:nvPr/>
              </p14:nvContentPartPr>
              <p14:xfrm>
                <a:off x="6681840" y="3645756"/>
                <a:ext cx="136080" cy="1429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7332EF7-C809-B209-F064-F2A26D7A989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673200" y="3636756"/>
                  <a:ext cx="1537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407AB29-D2E2-10FE-B312-7AB9AC623F8E}"/>
                    </a:ext>
                  </a:extLst>
                </p14:cNvPr>
                <p14:cNvContentPartPr/>
                <p14:nvPr/>
              </p14:nvContentPartPr>
              <p14:xfrm>
                <a:off x="6894240" y="3630636"/>
                <a:ext cx="104040" cy="1983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407AB29-D2E2-10FE-B312-7AB9AC623F8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885600" y="3621636"/>
                  <a:ext cx="1216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BE00588-3A67-8E63-5208-18682918F99C}"/>
                    </a:ext>
                  </a:extLst>
                </p14:cNvPr>
                <p14:cNvContentPartPr/>
                <p14:nvPr/>
              </p14:nvContentPartPr>
              <p14:xfrm>
                <a:off x="7050120" y="3737196"/>
                <a:ext cx="3960" cy="475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BE00588-3A67-8E63-5208-18682918F99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041120" y="3728196"/>
                  <a:ext cx="2160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DBB30CA-4626-C559-FE31-63DEBEF12D42}"/>
                    </a:ext>
                  </a:extLst>
                </p14:cNvPr>
                <p14:cNvContentPartPr/>
                <p14:nvPr/>
              </p14:nvContentPartPr>
              <p14:xfrm>
                <a:off x="7130400" y="3602556"/>
                <a:ext cx="103320" cy="2142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DBB30CA-4626-C559-FE31-63DEBEF12D4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121400" y="3593556"/>
                  <a:ext cx="120960" cy="23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594CF23-2E68-76EE-F028-1408814C5120}"/>
              </a:ext>
            </a:extLst>
          </p:cNvPr>
          <p:cNvGrpSpPr/>
          <p:nvPr/>
        </p:nvGrpSpPr>
        <p:grpSpPr>
          <a:xfrm>
            <a:off x="5985240" y="4245156"/>
            <a:ext cx="1121760" cy="277920"/>
            <a:chOff x="5985240" y="4245156"/>
            <a:chExt cx="1121760" cy="27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6653E49-50FE-F973-B67C-A2A3C6F20E4F}"/>
                    </a:ext>
                  </a:extLst>
                </p14:cNvPr>
                <p14:cNvContentPartPr/>
                <p14:nvPr/>
              </p14:nvContentPartPr>
              <p14:xfrm>
                <a:off x="5985240" y="4295556"/>
                <a:ext cx="150120" cy="169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6653E49-50FE-F973-B67C-A2A3C6F20E4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976240" y="4286556"/>
                  <a:ext cx="1677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55D1F21-BC9C-EAD6-9FF0-3F3DBCB46B4D}"/>
                    </a:ext>
                  </a:extLst>
                </p14:cNvPr>
                <p14:cNvContentPartPr/>
                <p14:nvPr/>
              </p14:nvContentPartPr>
              <p14:xfrm>
                <a:off x="6036000" y="4245156"/>
                <a:ext cx="1071000" cy="2779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55D1F21-BC9C-EAD6-9FF0-3F3DBCB46B4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027000" y="4236516"/>
                  <a:ext cx="1088640" cy="29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E3A61CF5-593B-46D2-645D-8638FD4BDBCB}"/>
              </a:ext>
            </a:extLst>
          </p:cNvPr>
          <p:cNvGrpSpPr/>
          <p:nvPr/>
        </p:nvGrpSpPr>
        <p:grpSpPr>
          <a:xfrm>
            <a:off x="7708200" y="3356676"/>
            <a:ext cx="870840" cy="1429200"/>
            <a:chOff x="7708200" y="3356676"/>
            <a:chExt cx="870840" cy="142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76EC61C-B905-F560-BE80-B182F6A30232}"/>
                    </a:ext>
                  </a:extLst>
                </p14:cNvPr>
                <p14:cNvContentPartPr/>
                <p14:nvPr/>
              </p14:nvContentPartPr>
              <p14:xfrm>
                <a:off x="7708200" y="3413556"/>
                <a:ext cx="149040" cy="13723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76EC61C-B905-F560-BE80-B182F6A3023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699200" y="3404556"/>
                  <a:ext cx="166680" cy="13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DAFDD12-EB95-AA32-9761-4378A116BAEF}"/>
                    </a:ext>
                  </a:extLst>
                </p14:cNvPr>
                <p14:cNvContentPartPr/>
                <p14:nvPr/>
              </p14:nvContentPartPr>
              <p14:xfrm>
                <a:off x="7915920" y="3464316"/>
                <a:ext cx="127080" cy="2026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DAFDD12-EB95-AA32-9761-4378A116BAE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907280" y="3455316"/>
                  <a:ext cx="1447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ADD857A-4B0B-F42E-D4CD-923283E69DEC}"/>
                    </a:ext>
                  </a:extLst>
                </p14:cNvPr>
                <p14:cNvContentPartPr/>
                <p14:nvPr/>
              </p14:nvContentPartPr>
              <p14:xfrm>
                <a:off x="8099880" y="3463956"/>
                <a:ext cx="65520" cy="1285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ADD857A-4B0B-F42E-D4CD-923283E69DE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091240" y="3454956"/>
                  <a:ext cx="831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7234777-59DD-9117-3E80-4D852A77E07F}"/>
                    </a:ext>
                  </a:extLst>
                </p14:cNvPr>
                <p14:cNvContentPartPr/>
                <p14:nvPr/>
              </p14:nvContentPartPr>
              <p14:xfrm>
                <a:off x="7962360" y="3872196"/>
                <a:ext cx="139320" cy="1951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7234777-59DD-9117-3E80-4D852A77E07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953360" y="3863196"/>
                  <a:ext cx="1569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5908381-E74E-5F69-8A45-4F0342B8AF22}"/>
                    </a:ext>
                  </a:extLst>
                </p14:cNvPr>
                <p14:cNvContentPartPr/>
                <p14:nvPr/>
              </p14:nvContentPartPr>
              <p14:xfrm>
                <a:off x="8141280" y="3884436"/>
                <a:ext cx="97560" cy="1270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5908381-E74E-5F69-8A45-4F0342B8AF2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132280" y="3875436"/>
                  <a:ext cx="1152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BBCFFDB-D359-6A06-655A-78B4B6C49356}"/>
                    </a:ext>
                  </a:extLst>
                </p14:cNvPr>
                <p14:cNvContentPartPr/>
                <p14:nvPr/>
              </p14:nvContentPartPr>
              <p14:xfrm>
                <a:off x="8021760" y="4202676"/>
                <a:ext cx="100080" cy="1753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BBCFFDB-D359-6A06-655A-78B4B6C4935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013120" y="4194036"/>
                  <a:ext cx="1177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D193B5B-BE21-4728-CAF6-3C35E5F7D8FE}"/>
                    </a:ext>
                  </a:extLst>
                </p14:cNvPr>
                <p14:cNvContentPartPr/>
                <p14:nvPr/>
              </p14:nvContentPartPr>
              <p14:xfrm>
                <a:off x="8197440" y="4221036"/>
                <a:ext cx="88200" cy="1173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D193B5B-BE21-4728-CAF6-3C35E5F7D8F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188800" y="4212396"/>
                  <a:ext cx="1058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FAF5C8BC-E734-CCBD-460B-0EBDACCD4E9F}"/>
                    </a:ext>
                  </a:extLst>
                </p14:cNvPr>
                <p14:cNvContentPartPr/>
                <p14:nvPr/>
              </p14:nvContentPartPr>
              <p14:xfrm>
                <a:off x="7986120" y="4511916"/>
                <a:ext cx="109800" cy="2235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FAF5C8BC-E734-CCBD-460B-0EBDACCD4E9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977120" y="4503276"/>
                  <a:ext cx="12744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EF06829-F7A0-85E4-BFC3-FEF46B4DC1F9}"/>
                    </a:ext>
                  </a:extLst>
                </p14:cNvPr>
                <p14:cNvContentPartPr/>
                <p14:nvPr/>
              </p14:nvContentPartPr>
              <p14:xfrm>
                <a:off x="8152800" y="4540356"/>
                <a:ext cx="53280" cy="1882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EF06829-F7A0-85E4-BFC3-FEF46B4DC1F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144160" y="4531356"/>
                  <a:ext cx="709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D19F7854-CAA1-3D5D-B4DB-A31D3D5EA130}"/>
                    </a:ext>
                  </a:extLst>
                </p14:cNvPr>
                <p14:cNvContentPartPr/>
                <p14:nvPr/>
              </p14:nvContentPartPr>
              <p14:xfrm>
                <a:off x="8152440" y="4638636"/>
                <a:ext cx="110520" cy="1098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D19F7854-CAA1-3D5D-B4DB-A31D3D5EA13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143800" y="4629636"/>
                  <a:ext cx="1281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B310FDE-F8DA-31C9-BC7F-246E267BEB7E}"/>
                    </a:ext>
                  </a:extLst>
                </p14:cNvPr>
                <p14:cNvContentPartPr/>
                <p14:nvPr/>
              </p14:nvContentPartPr>
              <p14:xfrm>
                <a:off x="8258280" y="4549356"/>
                <a:ext cx="92880" cy="1882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B310FDE-F8DA-31C9-BC7F-246E267BEB7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249640" y="4540356"/>
                  <a:ext cx="1105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AE50A97-7DBB-BBF1-A04F-9CD6FE69043B}"/>
                    </a:ext>
                  </a:extLst>
                </p14:cNvPr>
                <p14:cNvContentPartPr/>
                <p14:nvPr/>
              </p14:nvContentPartPr>
              <p14:xfrm>
                <a:off x="8312640" y="3356676"/>
                <a:ext cx="266400" cy="14155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AE50A97-7DBB-BBF1-A04F-9CD6FE69043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303640" y="3347676"/>
                  <a:ext cx="284040" cy="143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A784E339-77D8-8773-07BC-98A3532943A1}"/>
              </a:ext>
            </a:extLst>
          </p:cNvPr>
          <p:cNvGrpSpPr/>
          <p:nvPr/>
        </p:nvGrpSpPr>
        <p:grpSpPr>
          <a:xfrm>
            <a:off x="6242372" y="1155535"/>
            <a:ext cx="1525680" cy="1218600"/>
            <a:chOff x="6242372" y="1155535"/>
            <a:chExt cx="1525680" cy="121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E083FE3-DBE6-B686-64AC-CD69FACE0347}"/>
                    </a:ext>
                  </a:extLst>
                </p14:cNvPr>
                <p14:cNvContentPartPr/>
                <p14:nvPr/>
              </p14:nvContentPartPr>
              <p14:xfrm>
                <a:off x="6337412" y="1200175"/>
                <a:ext cx="1430640" cy="11739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E083FE3-DBE6-B686-64AC-CD69FACE034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328412" y="1191535"/>
                  <a:ext cx="1448280" cy="11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FE0F98B-5848-939A-4826-42E3EE4867CA}"/>
                    </a:ext>
                  </a:extLst>
                </p14:cNvPr>
                <p14:cNvContentPartPr/>
                <p14:nvPr/>
              </p14:nvContentPartPr>
              <p14:xfrm>
                <a:off x="6242372" y="1155535"/>
                <a:ext cx="144720" cy="1108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FE0F98B-5848-939A-4826-42E3EE4867C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233732" y="1146535"/>
                  <a:ext cx="162360" cy="12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BFCD6437-883F-49B4-CFC1-BBB779EDFF9C}"/>
                  </a:ext>
                </a:extLst>
              </p14:cNvPr>
              <p14:cNvContentPartPr/>
              <p14:nvPr/>
            </p14:nvContentPartPr>
            <p14:xfrm>
              <a:off x="7913852" y="2230495"/>
              <a:ext cx="189360" cy="13968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BFCD6437-883F-49B4-CFC1-BBB779EDFF9C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7904852" y="2221495"/>
                <a:ext cx="20700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A5FC8B16-52CF-9024-F70E-53AA980F86DF}"/>
                  </a:ext>
                </a:extLst>
              </p14:cNvPr>
              <p14:cNvContentPartPr/>
              <p14:nvPr/>
            </p14:nvContentPartPr>
            <p14:xfrm>
              <a:off x="5750612" y="1115575"/>
              <a:ext cx="133560" cy="26280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A5FC8B16-52CF-9024-F70E-53AA980F86DF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5741972" y="1106935"/>
                <a:ext cx="15120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35453CB9-18F3-C368-CB94-81C6111F0696}"/>
                  </a:ext>
                </a:extLst>
              </p14:cNvPr>
              <p14:cNvContentPartPr/>
              <p14:nvPr/>
            </p14:nvContentPartPr>
            <p14:xfrm>
              <a:off x="6401492" y="1880575"/>
              <a:ext cx="360" cy="252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35453CB9-18F3-C368-CB94-81C6111F0696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6338852" y="1817935"/>
                <a:ext cx="1260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E0F7A710-6D90-38BB-DEE4-91FC89B914AF}"/>
                  </a:ext>
                </a:extLst>
              </p14:cNvPr>
              <p14:cNvContentPartPr/>
              <p14:nvPr/>
            </p14:nvContentPartPr>
            <p14:xfrm>
              <a:off x="6417692" y="2364415"/>
              <a:ext cx="360" cy="432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E0F7A710-6D90-38BB-DEE4-91FC89B914AF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6355052" y="2301775"/>
                <a:ext cx="12600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204CE87E-0CFC-368D-99A8-BEB10B9A1AF8}"/>
                  </a:ext>
                </a:extLst>
              </p14:cNvPr>
              <p14:cNvContentPartPr/>
              <p14:nvPr/>
            </p14:nvContentPartPr>
            <p14:xfrm>
              <a:off x="6868052" y="2343895"/>
              <a:ext cx="4680" cy="720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204CE87E-0CFC-368D-99A8-BEB10B9A1AF8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6805052" y="2280895"/>
                <a:ext cx="13032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D70CE732-980C-7D6F-5673-4073A09CFF71}"/>
                  </a:ext>
                </a:extLst>
              </p14:cNvPr>
              <p14:cNvContentPartPr/>
              <p14:nvPr/>
            </p14:nvContentPartPr>
            <p14:xfrm>
              <a:off x="6869492" y="1858255"/>
              <a:ext cx="10080" cy="504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D70CE732-980C-7D6F-5673-4073A09CFF71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6806492" y="1795255"/>
                <a:ext cx="1357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16740AD3-F33F-3A80-E471-BE75BE8230C2}"/>
                  </a:ext>
                </a:extLst>
              </p14:cNvPr>
              <p14:cNvContentPartPr/>
              <p14:nvPr/>
            </p14:nvContentPartPr>
            <p14:xfrm>
              <a:off x="6107012" y="1393855"/>
              <a:ext cx="1199880" cy="114624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16740AD3-F33F-3A80-E471-BE75BE8230C2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6098012" y="1384855"/>
                <a:ext cx="1217520" cy="116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4" name="Group 173">
            <a:extLst>
              <a:ext uri="{FF2B5EF4-FFF2-40B4-BE49-F238E27FC236}">
                <a16:creationId xmlns:a16="http://schemas.microsoft.com/office/drawing/2014/main" id="{4DDFCFDA-B270-A4CA-B30F-8DA7ACC1E68E}"/>
              </a:ext>
            </a:extLst>
          </p:cNvPr>
          <p:cNvGrpSpPr/>
          <p:nvPr/>
        </p:nvGrpSpPr>
        <p:grpSpPr>
          <a:xfrm>
            <a:off x="6878852" y="2598415"/>
            <a:ext cx="1897200" cy="442080"/>
            <a:chOff x="6878852" y="2598415"/>
            <a:chExt cx="1897200" cy="44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D66C4B8B-CB6E-D9B9-E054-D622A2C3CD6E}"/>
                    </a:ext>
                  </a:extLst>
                </p14:cNvPr>
                <p14:cNvContentPartPr/>
                <p14:nvPr/>
              </p14:nvContentPartPr>
              <p14:xfrm>
                <a:off x="7049852" y="2660335"/>
                <a:ext cx="82080" cy="1735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66C4B8B-CB6E-D9B9-E054-D622A2C3CD6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040852" y="2651695"/>
                  <a:ext cx="997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F50115F9-8639-D240-7428-26996C62E27F}"/>
                    </a:ext>
                  </a:extLst>
                </p14:cNvPr>
                <p14:cNvContentPartPr/>
                <p14:nvPr/>
              </p14:nvContentPartPr>
              <p14:xfrm>
                <a:off x="7181252" y="2751055"/>
                <a:ext cx="5400" cy="219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F50115F9-8639-D240-7428-26996C62E27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172252" y="2742055"/>
                  <a:ext cx="230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88D73E96-8A32-A6CB-EC1B-1C4464210C0A}"/>
                    </a:ext>
                  </a:extLst>
                </p14:cNvPr>
                <p14:cNvContentPartPr/>
                <p14:nvPr/>
              </p14:nvContentPartPr>
              <p14:xfrm>
                <a:off x="7264772" y="2699215"/>
                <a:ext cx="134640" cy="1335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88D73E96-8A32-A6CB-EC1B-1C4464210C0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255772" y="2690215"/>
                  <a:ext cx="1522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3A82E16A-B4F0-DF12-EF46-592C91BB8B79}"/>
                    </a:ext>
                  </a:extLst>
                </p14:cNvPr>
                <p14:cNvContentPartPr/>
                <p14:nvPr/>
              </p14:nvContentPartPr>
              <p14:xfrm>
                <a:off x="6878852" y="2668615"/>
                <a:ext cx="207000" cy="3718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3A82E16A-B4F0-DF12-EF46-592C91BB8B7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870212" y="2659975"/>
                  <a:ext cx="22464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0095E24F-9B73-9D7B-F40A-EE2EF7DB223B}"/>
                    </a:ext>
                  </a:extLst>
                </p14:cNvPr>
                <p14:cNvContentPartPr/>
                <p14:nvPr/>
              </p14:nvContentPartPr>
              <p14:xfrm>
                <a:off x="7590572" y="2705695"/>
                <a:ext cx="18000" cy="1504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0095E24F-9B73-9D7B-F40A-EE2EF7DB223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581572" y="2696695"/>
                  <a:ext cx="356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5A8B2778-5D43-8865-CAD6-D22063C87A04}"/>
                    </a:ext>
                  </a:extLst>
                </p14:cNvPr>
                <p14:cNvContentPartPr/>
                <p14:nvPr/>
              </p14:nvContentPartPr>
              <p14:xfrm>
                <a:off x="7538732" y="2760775"/>
                <a:ext cx="115200" cy="248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5A8B2778-5D43-8865-CAD6-D22063C87A0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529732" y="2752135"/>
                  <a:ext cx="1328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FFBE9863-B564-61F8-F9CF-CBB6BA274691}"/>
                    </a:ext>
                  </a:extLst>
                </p14:cNvPr>
                <p14:cNvContentPartPr/>
                <p14:nvPr/>
              </p14:nvContentPartPr>
              <p14:xfrm>
                <a:off x="7724492" y="2693815"/>
                <a:ext cx="61920" cy="1670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FFBE9863-B564-61F8-F9CF-CBB6BA27469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715852" y="2685175"/>
                  <a:ext cx="795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F76D3E95-EAB2-DADF-72F5-DD96CFB192BE}"/>
                    </a:ext>
                  </a:extLst>
                </p14:cNvPr>
                <p14:cNvContentPartPr/>
                <p14:nvPr/>
              </p14:nvContentPartPr>
              <p14:xfrm>
                <a:off x="7847972" y="2785615"/>
                <a:ext cx="360" cy="216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F76D3E95-EAB2-DADF-72F5-DD96CFB192B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839332" y="2776615"/>
                  <a:ext cx="180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AE353480-55F9-AC32-D7FC-DF4F509BAC1F}"/>
                    </a:ext>
                  </a:extLst>
                </p14:cNvPr>
                <p14:cNvContentPartPr/>
                <p14:nvPr/>
              </p14:nvContentPartPr>
              <p14:xfrm>
                <a:off x="7931132" y="2677255"/>
                <a:ext cx="80640" cy="1990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AE353480-55F9-AC32-D7FC-DF4F509BAC1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922132" y="2668615"/>
                  <a:ext cx="982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F1E496C9-9E30-7D01-6119-370C46F6ACDC}"/>
                    </a:ext>
                  </a:extLst>
                </p14:cNvPr>
                <p14:cNvContentPartPr/>
                <p14:nvPr/>
              </p14:nvContentPartPr>
              <p14:xfrm>
                <a:off x="8122652" y="2706415"/>
                <a:ext cx="89280" cy="230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F1E496C9-9E30-7D01-6119-370C46F6ACD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114012" y="2697415"/>
                  <a:ext cx="1069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986ACC42-AE30-DBB7-A590-DC32277E30D4}"/>
                    </a:ext>
                  </a:extLst>
                </p14:cNvPr>
                <p14:cNvContentPartPr/>
                <p14:nvPr/>
              </p14:nvContentPartPr>
              <p14:xfrm>
                <a:off x="8131652" y="2766175"/>
                <a:ext cx="85680" cy="1368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986ACC42-AE30-DBB7-A590-DC32277E30D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123012" y="2757535"/>
                  <a:ext cx="1033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6976A1ED-38DA-C198-8A22-92AB300684A9}"/>
                    </a:ext>
                  </a:extLst>
                </p14:cNvPr>
                <p14:cNvContentPartPr/>
                <p14:nvPr/>
              </p14:nvContentPartPr>
              <p14:xfrm>
                <a:off x="8318852" y="2671135"/>
                <a:ext cx="81000" cy="1774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6976A1ED-38DA-C198-8A22-92AB300684A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310212" y="2662495"/>
                  <a:ext cx="986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2831C403-5122-2713-0FCE-C5F14FA84517}"/>
                    </a:ext>
                  </a:extLst>
                </p14:cNvPr>
                <p14:cNvContentPartPr/>
                <p14:nvPr/>
              </p14:nvContentPartPr>
              <p14:xfrm>
                <a:off x="8446292" y="2760775"/>
                <a:ext cx="360" cy="2304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2831C403-5122-2713-0FCE-C5F14FA8451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437652" y="2752135"/>
                  <a:ext cx="180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78F68B69-AD64-4D71-93BE-6B71E1457395}"/>
                    </a:ext>
                  </a:extLst>
                </p14:cNvPr>
                <p14:cNvContentPartPr/>
                <p14:nvPr/>
              </p14:nvContentPartPr>
              <p14:xfrm>
                <a:off x="8530172" y="2662855"/>
                <a:ext cx="96840" cy="1774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78F68B69-AD64-4D71-93BE-6B71E145739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521172" y="2654215"/>
                  <a:ext cx="1144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BF8ED8EA-831F-8C7A-1460-C3EAE51E4605}"/>
                    </a:ext>
                  </a:extLst>
                </p14:cNvPr>
                <p14:cNvContentPartPr/>
                <p14:nvPr/>
              </p14:nvContentPartPr>
              <p14:xfrm>
                <a:off x="8666972" y="2598415"/>
                <a:ext cx="109080" cy="3481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BF8ED8EA-831F-8C7A-1460-C3EAE51E460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658332" y="2589775"/>
                  <a:ext cx="126720" cy="365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10999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E5208-CEAE-5AD0-9321-F1DA8DA97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825" y="285750"/>
            <a:ext cx="8855175" cy="1538883"/>
          </a:xfrm>
        </p:spPr>
        <p:txBody>
          <a:bodyPr/>
          <a:lstStyle/>
          <a:p>
            <a:r>
              <a:rPr lang="en-US" sz="5000" dirty="0">
                <a:solidFill>
                  <a:srgbClr val="00CC00"/>
                </a:solidFill>
              </a:rPr>
              <a:t>Neural Networks and Matrices</a:t>
            </a:r>
            <a:endParaRPr lang="en-IN" sz="5000" dirty="0">
              <a:solidFill>
                <a:srgbClr val="00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904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E5208-CEAE-5AD0-9321-F1DA8DA97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225" y="150229"/>
            <a:ext cx="7945755" cy="923330"/>
          </a:xfrm>
        </p:spPr>
        <p:txBody>
          <a:bodyPr/>
          <a:lstStyle/>
          <a:p>
            <a:r>
              <a:rPr lang="en-US" sz="6000" dirty="0">
                <a:solidFill>
                  <a:srgbClr val="00CC00"/>
                </a:solidFill>
              </a:rPr>
              <a:t>week 03</a:t>
            </a:r>
            <a:endParaRPr lang="en-IN" sz="6000" dirty="0">
              <a:solidFill>
                <a:srgbClr val="00CC00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A2A5EF-87C3-A19D-D96A-AAE2A31D83BB}"/>
              </a:ext>
            </a:extLst>
          </p:cNvPr>
          <p:cNvGrpSpPr/>
          <p:nvPr/>
        </p:nvGrpSpPr>
        <p:grpSpPr>
          <a:xfrm>
            <a:off x="2007109" y="1378823"/>
            <a:ext cx="4520160" cy="673560"/>
            <a:chOff x="2007109" y="1378823"/>
            <a:chExt cx="4520160" cy="67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0B789BD-BCD2-CA14-8F0D-F4E7F9F38DE4}"/>
                    </a:ext>
                  </a:extLst>
                </p14:cNvPr>
                <p14:cNvContentPartPr/>
                <p14:nvPr/>
              </p14:nvContentPartPr>
              <p14:xfrm>
                <a:off x="2007109" y="1497623"/>
                <a:ext cx="1551600" cy="5547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0B789BD-BCD2-CA14-8F0D-F4E7F9F38DE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98469" y="1488623"/>
                  <a:ext cx="1569240" cy="57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0A97D4F-4153-1687-EB08-2D8265275FE0}"/>
                    </a:ext>
                  </a:extLst>
                </p14:cNvPr>
                <p14:cNvContentPartPr/>
                <p14:nvPr/>
              </p14:nvContentPartPr>
              <p14:xfrm>
                <a:off x="3210589" y="1378823"/>
                <a:ext cx="98640" cy="1076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0A97D4F-4153-1687-EB08-2D8265275FE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01589" y="1370183"/>
                  <a:ext cx="1162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1410575-B437-4611-85E6-0B8BC34159A5}"/>
                    </a:ext>
                  </a:extLst>
                </p14:cNvPr>
                <p14:cNvContentPartPr/>
                <p14:nvPr/>
              </p14:nvContentPartPr>
              <p14:xfrm>
                <a:off x="3055789" y="1595183"/>
                <a:ext cx="140760" cy="100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1410575-B437-4611-85E6-0B8BC34159A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47149" y="1586543"/>
                  <a:ext cx="1584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58F1258-95D6-70D4-BB6D-CA53F827FF5C}"/>
                    </a:ext>
                  </a:extLst>
                </p14:cNvPr>
                <p14:cNvContentPartPr/>
                <p14:nvPr/>
              </p14:nvContentPartPr>
              <p14:xfrm>
                <a:off x="3657349" y="1489343"/>
                <a:ext cx="1693800" cy="366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58F1258-95D6-70D4-BB6D-CA53F827FF5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48349" y="1480703"/>
                  <a:ext cx="171144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0E939D4-DC4E-9B47-2FAA-02DFB420DDBB}"/>
                    </a:ext>
                  </a:extLst>
                </p14:cNvPr>
                <p14:cNvContentPartPr/>
                <p14:nvPr/>
              </p14:nvContentPartPr>
              <p14:xfrm>
                <a:off x="5017429" y="1478903"/>
                <a:ext cx="124200" cy="118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0E939D4-DC4E-9B47-2FAA-02DFB420DDB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008789" y="1469903"/>
                  <a:ext cx="1418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B9861BA-1887-52D8-EE88-434BAC68F1AC}"/>
                    </a:ext>
                  </a:extLst>
                </p14:cNvPr>
                <p14:cNvContentPartPr/>
                <p14:nvPr/>
              </p14:nvContentPartPr>
              <p14:xfrm>
                <a:off x="5496589" y="1495463"/>
                <a:ext cx="1030680" cy="360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B9861BA-1887-52D8-EE88-434BAC68F1A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487949" y="1486463"/>
                  <a:ext cx="1048320" cy="37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EFCEBFD-196D-1750-0DFF-5C0F024F14D8}"/>
              </a:ext>
            </a:extLst>
          </p:cNvPr>
          <p:cNvGrpSpPr/>
          <p:nvPr/>
        </p:nvGrpSpPr>
        <p:grpSpPr>
          <a:xfrm>
            <a:off x="6657229" y="1509503"/>
            <a:ext cx="1479960" cy="371880"/>
            <a:chOff x="6657229" y="1509503"/>
            <a:chExt cx="1479960" cy="37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FA25FBB-BFC6-2777-A17B-49CEFA4FC724}"/>
                    </a:ext>
                  </a:extLst>
                </p14:cNvPr>
                <p14:cNvContentPartPr/>
                <p14:nvPr/>
              </p14:nvContentPartPr>
              <p14:xfrm>
                <a:off x="6657229" y="1509503"/>
                <a:ext cx="1479960" cy="371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FA25FBB-BFC6-2777-A17B-49CEFA4FC72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648589" y="1500503"/>
                  <a:ext cx="149760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8ED21C9-CF1F-4C70-0510-C7CE9DD7018D}"/>
                    </a:ext>
                  </a:extLst>
                </p14:cNvPr>
                <p14:cNvContentPartPr/>
                <p14:nvPr/>
              </p14:nvContentPartPr>
              <p14:xfrm>
                <a:off x="6945229" y="1582943"/>
                <a:ext cx="218520" cy="3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8ED21C9-CF1F-4C70-0510-C7CE9DD7018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936229" y="1573943"/>
                  <a:ext cx="236160" cy="2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B564AF9-7AAE-CD92-7C8B-D454EE8BACE1}"/>
              </a:ext>
            </a:extLst>
          </p:cNvPr>
          <p:cNvGrpSpPr/>
          <p:nvPr/>
        </p:nvGrpSpPr>
        <p:grpSpPr>
          <a:xfrm>
            <a:off x="2342629" y="2246783"/>
            <a:ext cx="1491840" cy="722520"/>
            <a:chOff x="2342629" y="2246783"/>
            <a:chExt cx="1491840" cy="72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7F139E9-F938-90E6-352E-B2C0E3FCBC32}"/>
                    </a:ext>
                  </a:extLst>
                </p14:cNvPr>
                <p14:cNvContentPartPr/>
                <p14:nvPr/>
              </p14:nvContentPartPr>
              <p14:xfrm>
                <a:off x="2342629" y="2463863"/>
                <a:ext cx="308520" cy="125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7F139E9-F938-90E6-352E-B2C0E3FCBC3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333989" y="2455223"/>
                  <a:ext cx="3261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94E2274-AFF9-4E49-D8C6-B8BA3C0A442D}"/>
                    </a:ext>
                  </a:extLst>
                </p14:cNvPr>
                <p14:cNvContentPartPr/>
                <p14:nvPr/>
              </p14:nvContentPartPr>
              <p14:xfrm>
                <a:off x="2854549" y="2457383"/>
                <a:ext cx="979920" cy="5119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94E2274-AFF9-4E49-D8C6-B8BA3C0A442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45909" y="2448743"/>
                  <a:ext cx="997560" cy="52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3CFEBDE-46F6-4997-9524-D752356C5F0E}"/>
                    </a:ext>
                  </a:extLst>
                </p14:cNvPr>
                <p14:cNvContentPartPr/>
                <p14:nvPr/>
              </p14:nvContentPartPr>
              <p14:xfrm>
                <a:off x="3012229" y="2246783"/>
                <a:ext cx="99000" cy="100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3CFEBDE-46F6-4997-9524-D752356C5F0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03589" y="2238143"/>
                  <a:ext cx="116640" cy="11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AB70820-A4BE-4E76-ECC0-FB6755E68956}"/>
              </a:ext>
            </a:extLst>
          </p:cNvPr>
          <p:cNvGrpSpPr/>
          <p:nvPr/>
        </p:nvGrpSpPr>
        <p:grpSpPr>
          <a:xfrm>
            <a:off x="3992509" y="2194583"/>
            <a:ext cx="3914640" cy="762480"/>
            <a:chOff x="3992509" y="2194583"/>
            <a:chExt cx="3914640" cy="76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D62A73F-9398-5F28-3DD5-7FFD1D154248}"/>
                    </a:ext>
                  </a:extLst>
                </p14:cNvPr>
                <p14:cNvContentPartPr/>
                <p14:nvPr/>
              </p14:nvContentPartPr>
              <p14:xfrm>
                <a:off x="3992509" y="2338943"/>
                <a:ext cx="1614960" cy="6181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D62A73F-9398-5F28-3DD5-7FFD1D15424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83869" y="2329943"/>
                  <a:ext cx="1632600" cy="63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FE3697D-D080-BDBA-90A7-0F715947EBFC}"/>
                    </a:ext>
                  </a:extLst>
                </p14:cNvPr>
                <p14:cNvContentPartPr/>
                <p14:nvPr/>
              </p14:nvContentPartPr>
              <p14:xfrm>
                <a:off x="5221189" y="2194583"/>
                <a:ext cx="95400" cy="914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FE3697D-D080-BDBA-90A7-0F715947EBF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212549" y="2185943"/>
                  <a:ext cx="1130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6309D0A-4702-52D9-DFBD-12C8BD2A650C}"/>
                    </a:ext>
                  </a:extLst>
                </p14:cNvPr>
                <p14:cNvContentPartPr/>
                <p14:nvPr/>
              </p14:nvContentPartPr>
              <p14:xfrm>
                <a:off x="5053069" y="2369183"/>
                <a:ext cx="151560" cy="86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6309D0A-4702-52D9-DFBD-12C8BD2A650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044429" y="2360183"/>
                  <a:ext cx="1692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F9F0255-5C1E-0D96-A6CB-8DC8A8986B4D}"/>
                    </a:ext>
                  </a:extLst>
                </p14:cNvPr>
                <p14:cNvContentPartPr/>
                <p14:nvPr/>
              </p14:nvContentPartPr>
              <p14:xfrm>
                <a:off x="5868469" y="2279183"/>
                <a:ext cx="123480" cy="423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F9F0255-5C1E-0D96-A6CB-8DC8A8986B4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859829" y="2270543"/>
                  <a:ext cx="14112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E977920-11AD-A366-4C1C-4B0BC4FCDA44}"/>
                    </a:ext>
                  </a:extLst>
                </p14:cNvPr>
                <p14:cNvContentPartPr/>
                <p14:nvPr/>
              </p14:nvContentPartPr>
              <p14:xfrm>
                <a:off x="6184189" y="2317343"/>
                <a:ext cx="645120" cy="464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E977920-11AD-A366-4C1C-4B0BC4FCDA4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175549" y="2308343"/>
                  <a:ext cx="662760" cy="4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4A1288A-55E6-2AE7-B147-ADE9E2DF5C87}"/>
                    </a:ext>
                  </a:extLst>
                </p14:cNvPr>
                <p14:cNvContentPartPr/>
                <p14:nvPr/>
              </p14:nvContentPartPr>
              <p14:xfrm>
                <a:off x="6848389" y="2295743"/>
                <a:ext cx="949320" cy="6202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4A1288A-55E6-2AE7-B147-ADE9E2DF5C8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839749" y="2286743"/>
                  <a:ext cx="966960" cy="63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D96C380-C505-CDFC-52A6-196C45914AAA}"/>
                    </a:ext>
                  </a:extLst>
                </p14:cNvPr>
                <p14:cNvContentPartPr/>
                <p14:nvPr/>
              </p14:nvContentPartPr>
              <p14:xfrm>
                <a:off x="7813909" y="2214023"/>
                <a:ext cx="93240" cy="5166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D96C380-C505-CDFC-52A6-196C45914AA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805269" y="2205383"/>
                  <a:ext cx="110880" cy="53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3958948-2D39-3935-A751-BEB8E280E24C}"/>
              </a:ext>
            </a:extLst>
          </p:cNvPr>
          <p:cNvGrpSpPr/>
          <p:nvPr/>
        </p:nvGrpSpPr>
        <p:grpSpPr>
          <a:xfrm>
            <a:off x="2330749" y="2997743"/>
            <a:ext cx="2860920" cy="769680"/>
            <a:chOff x="2330749" y="2997743"/>
            <a:chExt cx="2860920" cy="76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103E443-249B-8FDE-85DE-721A3800429F}"/>
                    </a:ext>
                  </a:extLst>
                </p14:cNvPr>
                <p14:cNvContentPartPr/>
                <p14:nvPr/>
              </p14:nvContentPartPr>
              <p14:xfrm>
                <a:off x="2330749" y="3122303"/>
                <a:ext cx="227880" cy="118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103E443-249B-8FDE-85DE-721A3800429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322109" y="3113303"/>
                  <a:ext cx="2455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CE8980E-B28F-F3E2-2C1B-303D2E6493F2}"/>
                    </a:ext>
                  </a:extLst>
                </p14:cNvPr>
                <p14:cNvContentPartPr/>
                <p14:nvPr/>
              </p14:nvContentPartPr>
              <p14:xfrm>
                <a:off x="2891269" y="3100703"/>
                <a:ext cx="559440" cy="3337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CE8980E-B28F-F3E2-2C1B-303D2E6493F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882629" y="3091703"/>
                  <a:ext cx="57708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5D2ADBF-22DD-1B27-818F-9D3064F174E2}"/>
                    </a:ext>
                  </a:extLst>
                </p14:cNvPr>
                <p14:cNvContentPartPr/>
                <p14:nvPr/>
              </p14:nvContentPartPr>
              <p14:xfrm>
                <a:off x="3386629" y="3244343"/>
                <a:ext cx="149760" cy="162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5D2ADBF-22DD-1B27-818F-9D3064F174E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377989" y="3235343"/>
                  <a:ext cx="1674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66F82B1-1A1C-D923-9211-4A6EA439A0BE}"/>
                    </a:ext>
                  </a:extLst>
                </p14:cNvPr>
                <p14:cNvContentPartPr/>
                <p14:nvPr/>
              </p14:nvContentPartPr>
              <p14:xfrm>
                <a:off x="2789029" y="3172343"/>
                <a:ext cx="160920" cy="162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66F82B1-1A1C-D923-9211-4A6EA439A0B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780389" y="3163703"/>
                  <a:ext cx="1785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1FDF573-68CA-B52C-2F20-89D2FDA6A683}"/>
                    </a:ext>
                  </a:extLst>
                </p14:cNvPr>
                <p14:cNvContentPartPr/>
                <p14:nvPr/>
              </p14:nvContentPartPr>
              <p14:xfrm>
                <a:off x="3668869" y="3117983"/>
                <a:ext cx="336960" cy="3081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1FDF573-68CA-B52C-2F20-89D2FDA6A68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659869" y="3109343"/>
                  <a:ext cx="35460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A895D6D-A875-F834-1A22-66D19B0514E1}"/>
                    </a:ext>
                  </a:extLst>
                </p14:cNvPr>
                <p14:cNvContentPartPr/>
                <p14:nvPr/>
              </p14:nvContentPartPr>
              <p14:xfrm>
                <a:off x="3669949" y="3178463"/>
                <a:ext cx="159840" cy="126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A895D6D-A875-F834-1A22-66D19B0514E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661309" y="3169463"/>
                  <a:ext cx="1774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C5BDEAC-B1AD-0768-2C83-79C432CFE09E}"/>
                    </a:ext>
                  </a:extLst>
                </p14:cNvPr>
                <p14:cNvContentPartPr/>
                <p14:nvPr/>
              </p14:nvContentPartPr>
              <p14:xfrm>
                <a:off x="4166029" y="3227783"/>
                <a:ext cx="1025640" cy="5396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C5BDEAC-B1AD-0768-2C83-79C432CFE09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157029" y="3218783"/>
                  <a:ext cx="1043280" cy="55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F3A7112-9F20-4EF3-3979-77B888B50373}"/>
                    </a:ext>
                  </a:extLst>
                </p14:cNvPr>
                <p14:cNvContentPartPr/>
                <p14:nvPr/>
              </p14:nvContentPartPr>
              <p14:xfrm>
                <a:off x="4285909" y="2997743"/>
                <a:ext cx="115920" cy="882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F3A7112-9F20-4EF3-3979-77B888B5037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276909" y="2988743"/>
                  <a:ext cx="133560" cy="105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16923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E5208-CEAE-5AD0-9321-F1DA8DA97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225" y="150229"/>
            <a:ext cx="7945755" cy="923330"/>
          </a:xfrm>
        </p:spPr>
        <p:txBody>
          <a:bodyPr/>
          <a:lstStyle/>
          <a:p>
            <a:r>
              <a:rPr lang="en-US" sz="6000" dirty="0">
                <a:solidFill>
                  <a:srgbClr val="00CC00"/>
                </a:solidFill>
              </a:rPr>
              <a:t>Vector Algebra</a:t>
            </a:r>
            <a:endParaRPr lang="en-IN" sz="6000" dirty="0">
              <a:solidFill>
                <a:srgbClr val="00CC00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90DAD03-0729-A60D-915D-67257DB43DC7}"/>
              </a:ext>
            </a:extLst>
          </p:cNvPr>
          <p:cNvGrpSpPr/>
          <p:nvPr/>
        </p:nvGrpSpPr>
        <p:grpSpPr>
          <a:xfrm>
            <a:off x="1622132" y="1359914"/>
            <a:ext cx="1940400" cy="288000"/>
            <a:chOff x="1622132" y="1359914"/>
            <a:chExt cx="1940400" cy="28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1FDEE96-2A05-5A82-A64A-E652864967AB}"/>
                    </a:ext>
                  </a:extLst>
                </p14:cNvPr>
                <p14:cNvContentPartPr/>
                <p14:nvPr/>
              </p14:nvContentPartPr>
              <p14:xfrm>
                <a:off x="1622132" y="1384394"/>
                <a:ext cx="132840" cy="2552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1FDEE96-2A05-5A82-A64A-E652864967A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613132" y="1375754"/>
                  <a:ext cx="15048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C6336AF-32C5-5C20-03E9-827BDB46001E}"/>
                    </a:ext>
                  </a:extLst>
                </p14:cNvPr>
                <p14:cNvContentPartPr/>
                <p14:nvPr/>
              </p14:nvContentPartPr>
              <p14:xfrm>
                <a:off x="1815452" y="1431194"/>
                <a:ext cx="118440" cy="1944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C6336AF-32C5-5C20-03E9-827BDB46001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06452" y="1422194"/>
                  <a:ext cx="1360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743F2E9-1085-BA09-2A7F-02EEC4C613BE}"/>
                    </a:ext>
                  </a:extLst>
                </p14:cNvPr>
                <p14:cNvContentPartPr/>
                <p14:nvPr/>
              </p14:nvContentPartPr>
              <p14:xfrm>
                <a:off x="2098772" y="1411754"/>
                <a:ext cx="6840" cy="216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743F2E9-1085-BA09-2A7F-02EEC4C613B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89772" y="1403114"/>
                  <a:ext cx="244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D21F06D-FF76-1586-D67D-C4E35088EE29}"/>
                    </a:ext>
                  </a:extLst>
                </p14:cNvPr>
                <p14:cNvContentPartPr/>
                <p14:nvPr/>
              </p14:nvContentPartPr>
              <p14:xfrm>
                <a:off x="2021372" y="1494914"/>
                <a:ext cx="139680" cy="7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D21F06D-FF76-1586-D67D-C4E35088EE2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12732" y="1486274"/>
                  <a:ext cx="1573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41A77DD-8DAB-E08F-2743-0C5BE98DA0D1}"/>
                    </a:ext>
                  </a:extLst>
                </p14:cNvPr>
                <p14:cNvContentPartPr/>
                <p14:nvPr/>
              </p14:nvContentPartPr>
              <p14:xfrm>
                <a:off x="2283092" y="1389074"/>
                <a:ext cx="170640" cy="1756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41A77DD-8DAB-E08F-2743-0C5BE98DA0D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74092" y="1380074"/>
                  <a:ext cx="1882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5162049-8A91-C95C-4F4B-85D526F91D40}"/>
                    </a:ext>
                  </a:extLst>
                </p14:cNvPr>
                <p14:cNvContentPartPr/>
                <p14:nvPr/>
              </p14:nvContentPartPr>
              <p14:xfrm>
                <a:off x="2376332" y="1368914"/>
                <a:ext cx="15120" cy="279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5162049-8A91-C95C-4F4B-85D526F91D4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67332" y="1360274"/>
                  <a:ext cx="3276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A14BC13-F39F-3238-F9CC-72500A2AF354}"/>
                    </a:ext>
                  </a:extLst>
                </p14:cNvPr>
                <p14:cNvContentPartPr/>
                <p14:nvPr/>
              </p14:nvContentPartPr>
              <p14:xfrm>
                <a:off x="2525012" y="1359914"/>
                <a:ext cx="228960" cy="2851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A14BC13-F39F-3238-F9CC-72500A2AF35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16012" y="1351274"/>
                  <a:ext cx="24660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B1C5AF0-32F4-1E59-4E28-94F829BA678F}"/>
                    </a:ext>
                  </a:extLst>
                </p14:cNvPr>
                <p14:cNvContentPartPr/>
                <p14:nvPr/>
              </p14:nvContentPartPr>
              <p14:xfrm>
                <a:off x="2988332" y="1425074"/>
                <a:ext cx="2520" cy="208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B1C5AF0-32F4-1E59-4E28-94F829BA678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79692" y="1416434"/>
                  <a:ext cx="2016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6DF0477-528D-A2C1-BD50-42E64C5C447D}"/>
                    </a:ext>
                  </a:extLst>
                </p14:cNvPr>
                <p14:cNvContentPartPr/>
                <p14:nvPr/>
              </p14:nvContentPartPr>
              <p14:xfrm>
                <a:off x="2909132" y="1500314"/>
                <a:ext cx="148320" cy="7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6DF0477-528D-A2C1-BD50-42E64C5C447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00492" y="1491674"/>
                  <a:ext cx="1659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7E0AF6F-1AAF-03C8-7C9D-9B144FDA7D0C}"/>
                    </a:ext>
                  </a:extLst>
                </p14:cNvPr>
                <p14:cNvContentPartPr/>
                <p14:nvPr/>
              </p14:nvContentPartPr>
              <p14:xfrm>
                <a:off x="3151052" y="1435154"/>
                <a:ext cx="129240" cy="1839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7E0AF6F-1AAF-03C8-7C9D-9B144FDA7D0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42412" y="1426154"/>
                  <a:ext cx="1468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6C84F4B-1199-54DE-848E-81C76076FCB2}"/>
                    </a:ext>
                  </a:extLst>
                </p14:cNvPr>
                <p14:cNvContentPartPr/>
                <p14:nvPr/>
              </p14:nvContentPartPr>
              <p14:xfrm>
                <a:off x="3410612" y="1469714"/>
                <a:ext cx="129240" cy="75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6C84F4B-1199-54DE-848E-81C76076FCB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401612" y="1461074"/>
                  <a:ext cx="1468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A29B0F7-4008-74F2-25B7-204617AB2E64}"/>
                    </a:ext>
                  </a:extLst>
                </p14:cNvPr>
                <p14:cNvContentPartPr/>
                <p14:nvPr/>
              </p14:nvContentPartPr>
              <p14:xfrm>
                <a:off x="3428972" y="1537034"/>
                <a:ext cx="133560" cy="216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A29B0F7-4008-74F2-25B7-204617AB2E6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19972" y="1528394"/>
                  <a:ext cx="151200" cy="3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CEF8DF-3DA6-E045-12E0-89B74CAEDD7E}"/>
              </a:ext>
            </a:extLst>
          </p:cNvPr>
          <p:cNvGrpSpPr/>
          <p:nvPr/>
        </p:nvGrpSpPr>
        <p:grpSpPr>
          <a:xfrm>
            <a:off x="3760532" y="1377914"/>
            <a:ext cx="296280" cy="272880"/>
            <a:chOff x="3760532" y="1377914"/>
            <a:chExt cx="296280" cy="27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C668585-778E-9A5E-A25C-574ADA886734}"/>
                    </a:ext>
                  </a:extLst>
                </p14:cNvPr>
                <p14:cNvContentPartPr/>
                <p14:nvPr/>
              </p14:nvContentPartPr>
              <p14:xfrm>
                <a:off x="3760532" y="1397354"/>
                <a:ext cx="140400" cy="2376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C668585-778E-9A5E-A25C-574ADA88673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751532" y="1388714"/>
                  <a:ext cx="15804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03EB00C-3E43-DCFC-6DE0-6AE84E20920A}"/>
                    </a:ext>
                  </a:extLst>
                </p14:cNvPr>
                <p14:cNvContentPartPr/>
                <p14:nvPr/>
              </p14:nvContentPartPr>
              <p14:xfrm>
                <a:off x="3923612" y="1377914"/>
                <a:ext cx="133200" cy="2728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03EB00C-3E43-DCFC-6DE0-6AE84E20920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914612" y="1368914"/>
                  <a:ext cx="150840" cy="29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F24212E-696F-FEE9-A458-ECC0C232EBFB}"/>
                  </a:ext>
                </a:extLst>
              </p14:cNvPr>
              <p14:cNvContentPartPr/>
              <p14:nvPr/>
            </p14:nvContentPartPr>
            <p14:xfrm>
              <a:off x="1466252" y="2151914"/>
              <a:ext cx="104760" cy="2912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F24212E-696F-FEE9-A458-ECC0C232EBF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457612" y="2142914"/>
                <a:ext cx="12240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99E082E-92D6-5671-BC98-3B407E7B60C2}"/>
                  </a:ext>
                </a:extLst>
              </p14:cNvPr>
              <p14:cNvContentPartPr/>
              <p14:nvPr/>
            </p14:nvContentPartPr>
            <p14:xfrm>
              <a:off x="1644092" y="2217794"/>
              <a:ext cx="117360" cy="2109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99E082E-92D6-5671-BC98-3B407E7B60C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635092" y="2209154"/>
                <a:ext cx="13500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B40EEBF-4297-F387-46EC-24EE7E0DB63C}"/>
                  </a:ext>
                </a:extLst>
              </p14:cNvPr>
              <p14:cNvContentPartPr/>
              <p14:nvPr/>
            </p14:nvContentPartPr>
            <p14:xfrm>
              <a:off x="2045132" y="2200874"/>
              <a:ext cx="126360" cy="1828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B40EEBF-4297-F387-46EC-24EE7E0DB63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036492" y="2192234"/>
                <a:ext cx="14400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11427D0-EAC7-23D9-B369-2733DB489BA0}"/>
                  </a:ext>
                </a:extLst>
              </p14:cNvPr>
              <p14:cNvContentPartPr/>
              <p14:nvPr/>
            </p14:nvContentPartPr>
            <p14:xfrm>
              <a:off x="2117132" y="2208074"/>
              <a:ext cx="15120" cy="2242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11427D0-EAC7-23D9-B369-2733DB489BA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108132" y="2199074"/>
                <a:ext cx="3276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94560C7-05E5-C0CD-5CF5-C90FF66031E1}"/>
                  </a:ext>
                </a:extLst>
              </p14:cNvPr>
              <p14:cNvContentPartPr/>
              <p14:nvPr/>
            </p14:nvContentPartPr>
            <p14:xfrm>
              <a:off x="2352572" y="2226434"/>
              <a:ext cx="95040" cy="2016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94560C7-05E5-C0CD-5CF5-C90FF66031E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343932" y="2217434"/>
                <a:ext cx="11268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6047862-84F3-F188-5861-9477FD3D6507}"/>
                  </a:ext>
                </a:extLst>
              </p14:cNvPr>
              <p14:cNvContentPartPr/>
              <p14:nvPr/>
            </p14:nvContentPartPr>
            <p14:xfrm>
              <a:off x="2500532" y="2121314"/>
              <a:ext cx="123120" cy="3610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6047862-84F3-F188-5861-9477FD3D650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491892" y="2112314"/>
                <a:ext cx="140760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BCE3959-99C4-3BF5-C2A3-B9EF09203C2A}"/>
                  </a:ext>
                </a:extLst>
              </p14:cNvPr>
              <p14:cNvContentPartPr/>
              <p14:nvPr/>
            </p14:nvContentPartPr>
            <p14:xfrm>
              <a:off x="2829572" y="2304554"/>
              <a:ext cx="38880" cy="547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BCE3959-99C4-3BF5-C2A3-B9EF09203C2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820572" y="2295914"/>
                <a:ext cx="56520" cy="7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B1788160-16CD-56BC-7FCA-4809939C6A25}"/>
              </a:ext>
            </a:extLst>
          </p:cNvPr>
          <p:cNvGrpSpPr/>
          <p:nvPr/>
        </p:nvGrpSpPr>
        <p:grpSpPr>
          <a:xfrm>
            <a:off x="3068252" y="2079554"/>
            <a:ext cx="535320" cy="940320"/>
            <a:chOff x="3068252" y="2079554"/>
            <a:chExt cx="535320" cy="94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C06DAAB-FF23-4858-6DBD-24F5A003A38C}"/>
                    </a:ext>
                  </a:extLst>
                </p14:cNvPr>
                <p14:cNvContentPartPr/>
                <p14:nvPr/>
              </p14:nvContentPartPr>
              <p14:xfrm>
                <a:off x="3068252" y="2079554"/>
                <a:ext cx="135000" cy="8859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C06DAAB-FF23-4858-6DBD-24F5A003A38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059612" y="2070554"/>
                  <a:ext cx="152640" cy="90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58192AE-03AC-73F0-AE28-3F92AB3420CF}"/>
                    </a:ext>
                  </a:extLst>
                </p14:cNvPr>
                <p14:cNvContentPartPr/>
                <p14:nvPr/>
              </p14:nvContentPartPr>
              <p14:xfrm>
                <a:off x="3273092" y="2093234"/>
                <a:ext cx="156960" cy="1807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58192AE-03AC-73F0-AE28-3F92AB3420C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264092" y="2084234"/>
                  <a:ext cx="1746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9989269-61A5-3831-C653-818E23F9DFF9}"/>
                    </a:ext>
                  </a:extLst>
                </p14:cNvPr>
                <p14:cNvContentPartPr/>
                <p14:nvPr/>
              </p14:nvContentPartPr>
              <p14:xfrm>
                <a:off x="3302972" y="2395994"/>
                <a:ext cx="97920" cy="2206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9989269-61A5-3831-C653-818E23F9DFF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294332" y="2387354"/>
                  <a:ext cx="1155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2ED9EA-1574-0E93-ABA0-2B5C4B0D6A69}"/>
                    </a:ext>
                  </a:extLst>
                </p14:cNvPr>
                <p14:cNvContentPartPr/>
                <p14:nvPr/>
              </p14:nvContentPartPr>
              <p14:xfrm>
                <a:off x="3253292" y="2721794"/>
                <a:ext cx="135360" cy="1724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2ED9EA-1574-0E93-ABA0-2B5C4B0D6A6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244292" y="2712794"/>
                  <a:ext cx="1530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E4F00E6-4844-A11D-E7BA-AA4BCD7451C8}"/>
                    </a:ext>
                  </a:extLst>
                </p14:cNvPr>
                <p14:cNvContentPartPr/>
                <p14:nvPr/>
              </p14:nvContentPartPr>
              <p14:xfrm>
                <a:off x="3483692" y="2093594"/>
                <a:ext cx="119880" cy="9262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E4F00E6-4844-A11D-E7BA-AA4BCD7451C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475052" y="2084594"/>
                  <a:ext cx="137520" cy="94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02BEE44-FC9B-B213-E8C0-362ABBA17F54}"/>
              </a:ext>
            </a:extLst>
          </p:cNvPr>
          <p:cNvGrpSpPr/>
          <p:nvPr/>
        </p:nvGrpSpPr>
        <p:grpSpPr>
          <a:xfrm>
            <a:off x="3824252" y="2283314"/>
            <a:ext cx="144720" cy="101160"/>
            <a:chOff x="3824252" y="2283314"/>
            <a:chExt cx="144720" cy="10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38218F5-50C8-96C3-E884-6A04FDEAF1D1}"/>
                    </a:ext>
                  </a:extLst>
                </p14:cNvPr>
                <p14:cNvContentPartPr/>
                <p14:nvPr/>
              </p14:nvContentPartPr>
              <p14:xfrm>
                <a:off x="3824252" y="2283314"/>
                <a:ext cx="144720" cy="129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38218F5-50C8-96C3-E884-6A04FDEAF1D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815252" y="2274314"/>
                  <a:ext cx="1623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66BB35E-CF62-2DB3-CD94-BA2A9341D182}"/>
                    </a:ext>
                  </a:extLst>
                </p14:cNvPr>
                <p14:cNvContentPartPr/>
                <p14:nvPr/>
              </p14:nvContentPartPr>
              <p14:xfrm>
                <a:off x="3837572" y="2374754"/>
                <a:ext cx="128520" cy="97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66BB35E-CF62-2DB3-CD94-BA2A9341D18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828932" y="2365754"/>
                  <a:ext cx="146160" cy="2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CF60264-E4C7-F07F-DE7D-2960D0EBC330}"/>
              </a:ext>
            </a:extLst>
          </p:cNvPr>
          <p:cNvGrpSpPr/>
          <p:nvPr/>
        </p:nvGrpSpPr>
        <p:grpSpPr>
          <a:xfrm>
            <a:off x="4143212" y="2206634"/>
            <a:ext cx="294480" cy="247320"/>
            <a:chOff x="4143212" y="2206634"/>
            <a:chExt cx="294480" cy="24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4246057-7D9D-8457-AAA4-5BB92542DFEF}"/>
                    </a:ext>
                  </a:extLst>
                </p14:cNvPr>
                <p14:cNvContentPartPr/>
                <p14:nvPr/>
              </p14:nvContentPartPr>
              <p14:xfrm>
                <a:off x="4143212" y="2231474"/>
                <a:ext cx="139680" cy="1947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4246057-7D9D-8457-AAA4-5BB92542DFE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134212" y="2222474"/>
                  <a:ext cx="1573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2165B75-27EC-75EF-C7D1-D1CE21929BE8}"/>
                    </a:ext>
                  </a:extLst>
                </p14:cNvPr>
                <p14:cNvContentPartPr/>
                <p14:nvPr/>
              </p14:nvContentPartPr>
              <p14:xfrm>
                <a:off x="4333652" y="2206634"/>
                <a:ext cx="104040" cy="2473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2165B75-27EC-75EF-C7D1-D1CE21929BE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325012" y="2197634"/>
                  <a:ext cx="121680" cy="264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44821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E5208-CEAE-5AD0-9321-F1DA8DA97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225" y="150229"/>
            <a:ext cx="7945755" cy="923330"/>
          </a:xfrm>
        </p:spPr>
        <p:txBody>
          <a:bodyPr/>
          <a:lstStyle/>
          <a:p>
            <a:r>
              <a:rPr lang="en-US" sz="6000" dirty="0">
                <a:solidFill>
                  <a:srgbClr val="00CC00"/>
                </a:solidFill>
              </a:rPr>
              <a:t>Vector Algebra</a:t>
            </a:r>
            <a:endParaRPr lang="en-IN" sz="6000" dirty="0">
              <a:solidFill>
                <a:srgbClr val="00CC00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0706479-7EF4-924D-DBBB-EC8A64234120}"/>
              </a:ext>
            </a:extLst>
          </p:cNvPr>
          <p:cNvGrpSpPr/>
          <p:nvPr/>
        </p:nvGrpSpPr>
        <p:grpSpPr>
          <a:xfrm>
            <a:off x="462932" y="1274954"/>
            <a:ext cx="2711880" cy="618840"/>
            <a:chOff x="462932" y="1274954"/>
            <a:chExt cx="2711880" cy="61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786D00C-2A15-B39E-8753-A502BE91CDEC}"/>
                    </a:ext>
                  </a:extLst>
                </p14:cNvPr>
                <p14:cNvContentPartPr/>
                <p14:nvPr/>
              </p14:nvContentPartPr>
              <p14:xfrm>
                <a:off x="462932" y="1389794"/>
                <a:ext cx="946440" cy="5040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786D00C-2A15-B39E-8753-A502BE91CDE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54292" y="1381154"/>
                  <a:ext cx="96408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BAB61EB-4A91-FC6A-402C-6ECCFFE42D1D}"/>
                    </a:ext>
                  </a:extLst>
                </p14:cNvPr>
                <p14:cNvContentPartPr/>
                <p14:nvPr/>
              </p14:nvContentPartPr>
              <p14:xfrm>
                <a:off x="913292" y="1529834"/>
                <a:ext cx="113760" cy="190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BAB61EB-4A91-FC6A-402C-6ECCFFE42D1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04292" y="1520834"/>
                  <a:ext cx="1314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1E1D154-1305-6F8D-1841-7136ABDA2FC5}"/>
                    </a:ext>
                  </a:extLst>
                </p14:cNvPr>
                <p14:cNvContentPartPr/>
                <p14:nvPr/>
              </p14:nvContentPartPr>
              <p14:xfrm>
                <a:off x="1546172" y="1386554"/>
                <a:ext cx="294120" cy="5007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1E1D154-1305-6F8D-1841-7136ABDA2FC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37532" y="1377554"/>
                  <a:ext cx="311760" cy="51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FDBF1FA-7401-7218-05CB-2D906A9A9F57}"/>
                    </a:ext>
                  </a:extLst>
                </p14:cNvPr>
                <p14:cNvContentPartPr/>
                <p14:nvPr/>
              </p14:nvContentPartPr>
              <p14:xfrm>
                <a:off x="1959812" y="1372514"/>
                <a:ext cx="1215000" cy="306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FDBF1FA-7401-7218-05CB-2D906A9A9F5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51172" y="1363874"/>
                  <a:ext cx="123264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0391881-BCBA-70E1-B98B-B8A157CF7176}"/>
                    </a:ext>
                  </a:extLst>
                </p14:cNvPr>
                <p14:cNvContentPartPr/>
                <p14:nvPr/>
              </p14:nvContentPartPr>
              <p14:xfrm>
                <a:off x="2647052" y="1274954"/>
                <a:ext cx="82440" cy="662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0391881-BCBA-70E1-B98B-B8A157CF717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38052" y="1266314"/>
                  <a:ext cx="1000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90A6357-6527-6854-ABA1-290136C76BDE}"/>
                    </a:ext>
                  </a:extLst>
                </p14:cNvPr>
                <p14:cNvContentPartPr/>
                <p14:nvPr/>
              </p14:nvContentPartPr>
              <p14:xfrm>
                <a:off x="2477492" y="1417874"/>
                <a:ext cx="115920" cy="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90A6357-6527-6854-ABA1-290136C76BD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468852" y="1408874"/>
                  <a:ext cx="13356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DB4953F-21C0-D10D-CC50-BAA10267F1D4}"/>
                  </a:ext>
                </a:extLst>
              </p14:cNvPr>
              <p14:cNvContentPartPr/>
              <p14:nvPr/>
            </p14:nvContentPartPr>
            <p14:xfrm>
              <a:off x="4582412" y="1078034"/>
              <a:ext cx="134640" cy="38980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DB4953F-21C0-D10D-CC50-BAA10267F1D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573772" y="1069034"/>
                <a:ext cx="152280" cy="391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4CB583D2-194F-836E-DF31-1624F9304AD9}"/>
              </a:ext>
            </a:extLst>
          </p:cNvPr>
          <p:cNvGrpSpPr/>
          <p:nvPr/>
        </p:nvGrpSpPr>
        <p:grpSpPr>
          <a:xfrm>
            <a:off x="5520572" y="1134914"/>
            <a:ext cx="2088720" cy="501480"/>
            <a:chOff x="5520572" y="1134914"/>
            <a:chExt cx="2088720" cy="50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2A12E18-FBEB-4C80-57CD-6FE0FF716A1A}"/>
                    </a:ext>
                  </a:extLst>
                </p14:cNvPr>
                <p14:cNvContentPartPr/>
                <p14:nvPr/>
              </p14:nvContentPartPr>
              <p14:xfrm>
                <a:off x="5520572" y="1235354"/>
                <a:ext cx="929520" cy="295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2A12E18-FBEB-4C80-57CD-6FE0FF716A1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511572" y="1226714"/>
                  <a:ext cx="94716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8ABAACB-E293-208D-6A30-EA2086DD96B0}"/>
                    </a:ext>
                  </a:extLst>
                </p14:cNvPr>
                <p14:cNvContentPartPr/>
                <p14:nvPr/>
              </p14:nvContentPartPr>
              <p14:xfrm>
                <a:off x="6098732" y="1134914"/>
                <a:ext cx="99000" cy="799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8ABAACB-E293-208D-6A30-EA2086DD96B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089732" y="1126274"/>
                  <a:ext cx="11664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A616E1A-5A52-36CC-7588-84564CDAA690}"/>
                    </a:ext>
                  </a:extLst>
                </p14:cNvPr>
                <p14:cNvContentPartPr/>
                <p14:nvPr/>
              </p14:nvContentPartPr>
              <p14:xfrm>
                <a:off x="5898212" y="1309874"/>
                <a:ext cx="133560" cy="75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A616E1A-5A52-36CC-7588-84564CDAA69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889212" y="1300874"/>
                  <a:ext cx="1512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FFC66EA-21B1-E6BB-6E6E-68CC5B4DA16F}"/>
                    </a:ext>
                  </a:extLst>
                </p14:cNvPr>
                <p14:cNvContentPartPr/>
                <p14:nvPr/>
              </p14:nvContentPartPr>
              <p14:xfrm>
                <a:off x="6599492" y="1164074"/>
                <a:ext cx="915120" cy="472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FFC66EA-21B1-E6BB-6E6E-68CC5B4DA16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590852" y="1155434"/>
                  <a:ext cx="932760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8B6B245-170A-E885-F41A-2CD2817576F5}"/>
                    </a:ext>
                  </a:extLst>
                </p14:cNvPr>
                <p14:cNvContentPartPr/>
                <p14:nvPr/>
              </p14:nvContentPartPr>
              <p14:xfrm>
                <a:off x="7486892" y="1220594"/>
                <a:ext cx="122400" cy="17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8B6B245-170A-E885-F41A-2CD2817576F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477892" y="1211594"/>
                  <a:ext cx="140040" cy="3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9492778-9E6E-F2FD-54B0-8B13321B93C6}"/>
              </a:ext>
            </a:extLst>
          </p:cNvPr>
          <p:cNvGrpSpPr/>
          <p:nvPr/>
        </p:nvGrpSpPr>
        <p:grpSpPr>
          <a:xfrm>
            <a:off x="1189052" y="2392394"/>
            <a:ext cx="1683720" cy="278280"/>
            <a:chOff x="1189052" y="2392394"/>
            <a:chExt cx="1683720" cy="27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445C1F0-CC8A-B05C-BB5C-227CEFF3D780}"/>
                    </a:ext>
                  </a:extLst>
                </p14:cNvPr>
                <p14:cNvContentPartPr/>
                <p14:nvPr/>
              </p14:nvContentPartPr>
              <p14:xfrm>
                <a:off x="1189052" y="2447834"/>
                <a:ext cx="206640" cy="1670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445C1F0-CC8A-B05C-BB5C-227CEFF3D78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80052" y="2439194"/>
                  <a:ext cx="2242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EC97D0E-1C59-C23B-2462-30608460E104}"/>
                    </a:ext>
                  </a:extLst>
                </p14:cNvPr>
                <p14:cNvContentPartPr/>
                <p14:nvPr/>
              </p14:nvContentPartPr>
              <p14:xfrm>
                <a:off x="1504772" y="2431634"/>
                <a:ext cx="12960" cy="2160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EC97D0E-1C59-C23B-2462-30608460E10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496132" y="2422634"/>
                  <a:ext cx="306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DA55B93-7C56-4817-9956-F14A1ED35DE4}"/>
                    </a:ext>
                  </a:extLst>
                </p14:cNvPr>
                <p14:cNvContentPartPr/>
                <p14:nvPr/>
              </p14:nvContentPartPr>
              <p14:xfrm>
                <a:off x="1450772" y="2515154"/>
                <a:ext cx="113760" cy="7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DA55B93-7C56-4817-9956-F14A1ED35DE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441772" y="2506514"/>
                  <a:ext cx="1314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19F20E7-E1A9-805F-C08C-73D5E3A10ADD}"/>
                    </a:ext>
                  </a:extLst>
                </p14:cNvPr>
                <p14:cNvContentPartPr/>
                <p14:nvPr/>
              </p14:nvContentPartPr>
              <p14:xfrm>
                <a:off x="1670732" y="2392394"/>
                <a:ext cx="130680" cy="2782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19F20E7-E1A9-805F-C08C-73D5E3A10AD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661732" y="2383754"/>
                  <a:ext cx="14832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4C79486-9C5C-53FC-557A-546A294BCB37}"/>
                    </a:ext>
                  </a:extLst>
                </p14:cNvPr>
                <p14:cNvContentPartPr/>
                <p14:nvPr/>
              </p14:nvContentPartPr>
              <p14:xfrm>
                <a:off x="1882412" y="2469434"/>
                <a:ext cx="115920" cy="182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4C79486-9C5C-53FC-557A-546A294BCB3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873412" y="2460794"/>
                  <a:ext cx="1335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8411493-DD74-D488-6B7A-AA46414C5480}"/>
                    </a:ext>
                  </a:extLst>
                </p14:cNvPr>
                <p14:cNvContentPartPr/>
                <p14:nvPr/>
              </p14:nvContentPartPr>
              <p14:xfrm>
                <a:off x="2077172" y="2473754"/>
                <a:ext cx="121680" cy="1688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8411493-DD74-D488-6B7A-AA46414C548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068532" y="2465114"/>
                  <a:ext cx="1393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99FA24B-2418-1FF7-8E4F-057E24F0107D}"/>
                    </a:ext>
                  </a:extLst>
                </p14:cNvPr>
                <p14:cNvContentPartPr/>
                <p14:nvPr/>
              </p14:nvContentPartPr>
              <p14:xfrm>
                <a:off x="2363732" y="2482034"/>
                <a:ext cx="90720" cy="25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99FA24B-2418-1FF7-8E4F-057E24F0107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354732" y="2473034"/>
                  <a:ext cx="1083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A90337A-E489-F781-1302-2D5496F24DA4}"/>
                    </a:ext>
                  </a:extLst>
                </p14:cNvPr>
                <p14:cNvContentPartPr/>
                <p14:nvPr/>
              </p14:nvContentPartPr>
              <p14:xfrm>
                <a:off x="2345012" y="2563754"/>
                <a:ext cx="119520" cy="75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A90337A-E489-F781-1302-2D5496F24DA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336372" y="2555114"/>
                  <a:ext cx="1371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EC79A3C-6810-82F7-11F4-7DDC38A89706}"/>
                    </a:ext>
                  </a:extLst>
                </p14:cNvPr>
                <p14:cNvContentPartPr/>
                <p14:nvPr/>
              </p14:nvContentPartPr>
              <p14:xfrm>
                <a:off x="2597012" y="2435954"/>
                <a:ext cx="93240" cy="2116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EC79A3C-6810-82F7-11F4-7DDC38A8970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588372" y="2426954"/>
                  <a:ext cx="11088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9D47215-1690-31D0-128C-6E1BA2554EB6}"/>
                    </a:ext>
                  </a:extLst>
                </p14:cNvPr>
                <p14:cNvContentPartPr/>
                <p14:nvPr/>
              </p14:nvContentPartPr>
              <p14:xfrm>
                <a:off x="2773772" y="2457194"/>
                <a:ext cx="99000" cy="165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9D47215-1690-31D0-128C-6E1BA2554EB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764772" y="2448554"/>
                  <a:ext cx="116640" cy="18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7A9683E-CCA0-EC36-76B5-23E515FBEB45}"/>
              </a:ext>
            </a:extLst>
          </p:cNvPr>
          <p:cNvGrpSpPr/>
          <p:nvPr/>
        </p:nvGrpSpPr>
        <p:grpSpPr>
          <a:xfrm>
            <a:off x="1190852" y="2949314"/>
            <a:ext cx="1868400" cy="259560"/>
            <a:chOff x="1190852" y="2949314"/>
            <a:chExt cx="1868400" cy="25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6D02BAE-D285-4673-76E5-D1F373917FDC}"/>
                    </a:ext>
                  </a:extLst>
                </p14:cNvPr>
                <p14:cNvContentPartPr/>
                <p14:nvPr/>
              </p14:nvContentPartPr>
              <p14:xfrm>
                <a:off x="1190852" y="3008714"/>
                <a:ext cx="123480" cy="1684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6D02BAE-D285-4673-76E5-D1F373917FD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81852" y="2999714"/>
                  <a:ext cx="1411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F67800A-D7AE-331A-2152-FBD93F3E7CF0}"/>
                    </a:ext>
                  </a:extLst>
                </p14:cNvPr>
                <p14:cNvContentPartPr/>
                <p14:nvPr/>
              </p14:nvContentPartPr>
              <p14:xfrm>
                <a:off x="1466972" y="3007634"/>
                <a:ext cx="1080" cy="1562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F67800A-D7AE-331A-2152-FBD93F3E7CF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458332" y="2998634"/>
                  <a:ext cx="187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0EFC246-34B2-FCDF-7797-223717652271}"/>
                    </a:ext>
                  </a:extLst>
                </p14:cNvPr>
                <p14:cNvContentPartPr/>
                <p14:nvPr/>
              </p14:nvContentPartPr>
              <p14:xfrm>
                <a:off x="1418012" y="3072794"/>
                <a:ext cx="86400" cy="50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0EFC246-34B2-FCDF-7797-22371765227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409372" y="3064154"/>
                  <a:ext cx="1040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4414F3C-28D5-1655-4EB5-5D7CE32B7B3A}"/>
                    </a:ext>
                  </a:extLst>
                </p14:cNvPr>
                <p14:cNvContentPartPr/>
                <p14:nvPr/>
              </p14:nvContentPartPr>
              <p14:xfrm>
                <a:off x="1587572" y="3006554"/>
                <a:ext cx="176400" cy="1710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4414F3C-28D5-1655-4EB5-5D7CE32B7B3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578932" y="2997914"/>
                  <a:ext cx="1940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C954B91-D462-970B-3AD3-5EFD276542C4}"/>
                    </a:ext>
                  </a:extLst>
                </p14:cNvPr>
                <p14:cNvContentPartPr/>
                <p14:nvPr/>
              </p14:nvContentPartPr>
              <p14:xfrm>
                <a:off x="1824812" y="2961554"/>
                <a:ext cx="101520" cy="2473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C954B91-D462-970B-3AD3-5EFD276542C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816172" y="2952554"/>
                  <a:ext cx="1191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AC0DA37-EB33-ECC5-6AC3-A41C32192DA6}"/>
                    </a:ext>
                  </a:extLst>
                </p14:cNvPr>
                <p14:cNvContentPartPr/>
                <p14:nvPr/>
              </p14:nvContentPartPr>
              <p14:xfrm>
                <a:off x="2089052" y="3004034"/>
                <a:ext cx="21960" cy="1929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AC0DA37-EB33-ECC5-6AC3-A41C32192DA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080052" y="2995034"/>
                  <a:ext cx="396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1662B62-D89E-769B-0D16-2D8617FFA475}"/>
                    </a:ext>
                  </a:extLst>
                </p14:cNvPr>
                <p14:cNvContentPartPr/>
                <p14:nvPr/>
              </p14:nvContentPartPr>
              <p14:xfrm>
                <a:off x="2068172" y="3090794"/>
                <a:ext cx="132840" cy="10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1662B62-D89E-769B-0D16-2D8617FFA47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059532" y="3082154"/>
                  <a:ext cx="1504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E058501-61EC-5B06-6092-6418B1B33316}"/>
                    </a:ext>
                  </a:extLst>
                </p14:cNvPr>
                <p14:cNvContentPartPr/>
                <p14:nvPr/>
              </p14:nvContentPartPr>
              <p14:xfrm>
                <a:off x="2249612" y="3001514"/>
                <a:ext cx="153720" cy="1753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E058501-61EC-5B06-6092-6418B1B3331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240612" y="2992514"/>
                  <a:ext cx="1713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9BCB5E0-6B0C-923C-42C0-1B36E81040EC}"/>
                    </a:ext>
                  </a:extLst>
                </p14:cNvPr>
                <p14:cNvContentPartPr/>
                <p14:nvPr/>
              </p14:nvContentPartPr>
              <p14:xfrm>
                <a:off x="2520692" y="3034994"/>
                <a:ext cx="124560" cy="72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9BCB5E0-6B0C-923C-42C0-1B36E81040E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511692" y="3025994"/>
                  <a:ext cx="1422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3AAABFD-84F0-9C0A-7C2F-9E3747EF273A}"/>
                    </a:ext>
                  </a:extLst>
                </p14:cNvPr>
                <p14:cNvContentPartPr/>
                <p14:nvPr/>
              </p14:nvContentPartPr>
              <p14:xfrm>
                <a:off x="2779892" y="2960474"/>
                <a:ext cx="108000" cy="222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3AAABFD-84F0-9C0A-7C2F-9E3747EF273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771252" y="2951834"/>
                  <a:ext cx="1256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C4C5B7B-30C0-F7C9-6EAF-53ED14BF15B3}"/>
                    </a:ext>
                  </a:extLst>
                </p14:cNvPr>
                <p14:cNvContentPartPr/>
                <p14:nvPr/>
              </p14:nvContentPartPr>
              <p14:xfrm>
                <a:off x="2937212" y="2949314"/>
                <a:ext cx="122040" cy="2235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C4C5B7B-30C0-F7C9-6EAF-53ED14BF15B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928572" y="2940674"/>
                  <a:ext cx="139680" cy="24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DBF7C68-4ACE-3305-F236-390754BCC26E}"/>
              </a:ext>
            </a:extLst>
          </p:cNvPr>
          <p:cNvGrpSpPr/>
          <p:nvPr/>
        </p:nvGrpSpPr>
        <p:grpSpPr>
          <a:xfrm>
            <a:off x="1226492" y="3386714"/>
            <a:ext cx="1940040" cy="281880"/>
            <a:chOff x="1226492" y="3386714"/>
            <a:chExt cx="1940040" cy="28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6A1AD68-D151-6E0D-5A74-9D55025ADF09}"/>
                    </a:ext>
                  </a:extLst>
                </p14:cNvPr>
                <p14:cNvContentPartPr/>
                <p14:nvPr/>
              </p14:nvContentPartPr>
              <p14:xfrm>
                <a:off x="1226492" y="3408674"/>
                <a:ext cx="146880" cy="1947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6A1AD68-D151-6E0D-5A74-9D55025ADF0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217852" y="3400034"/>
                  <a:ext cx="1645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1830B48-6CFF-91E8-AAC3-5292B4920B95}"/>
                    </a:ext>
                  </a:extLst>
                </p14:cNvPr>
                <p14:cNvContentPartPr/>
                <p14:nvPr/>
              </p14:nvContentPartPr>
              <p14:xfrm>
                <a:off x="1514492" y="3432794"/>
                <a:ext cx="8640" cy="1882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1830B48-6CFF-91E8-AAC3-5292B4920B9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505492" y="3423794"/>
                  <a:ext cx="262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294D970-6060-AE81-85F4-280992708F5E}"/>
                    </a:ext>
                  </a:extLst>
                </p14:cNvPr>
                <p14:cNvContentPartPr/>
                <p14:nvPr/>
              </p14:nvContentPartPr>
              <p14:xfrm>
                <a:off x="1461932" y="3528554"/>
                <a:ext cx="129960" cy="25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294D970-6060-AE81-85F4-280992708F5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452932" y="3519914"/>
                  <a:ext cx="1476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2D30708-DE6E-9469-ADCD-A2DC0E0CE974}"/>
                    </a:ext>
                  </a:extLst>
                </p14:cNvPr>
                <p14:cNvContentPartPr/>
                <p14:nvPr/>
              </p14:nvContentPartPr>
              <p14:xfrm>
                <a:off x="1704572" y="3386714"/>
                <a:ext cx="120600" cy="2491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2D30708-DE6E-9469-ADCD-A2DC0E0CE97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695932" y="3377714"/>
                  <a:ext cx="1382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96E6BDB-B18B-0EE6-7CC2-6CE529094CD8}"/>
                    </a:ext>
                  </a:extLst>
                </p14:cNvPr>
                <p14:cNvContentPartPr/>
                <p14:nvPr/>
              </p14:nvContentPartPr>
              <p14:xfrm>
                <a:off x="1989692" y="3447914"/>
                <a:ext cx="5400" cy="1857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96E6BDB-B18B-0EE6-7CC2-6CE529094CD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981052" y="3439274"/>
                  <a:ext cx="230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65FDF07-6B36-B664-1243-739A7779E08B}"/>
                    </a:ext>
                  </a:extLst>
                </p14:cNvPr>
                <p14:cNvContentPartPr/>
                <p14:nvPr/>
              </p14:nvContentPartPr>
              <p14:xfrm>
                <a:off x="1916252" y="3523154"/>
                <a:ext cx="165600" cy="10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65FDF07-6B36-B664-1243-739A7779E08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907612" y="3514514"/>
                  <a:ext cx="1832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B140F38-F511-A10C-84F0-2C771E82132B}"/>
                    </a:ext>
                  </a:extLst>
                </p14:cNvPr>
                <p14:cNvContentPartPr/>
                <p14:nvPr/>
              </p14:nvContentPartPr>
              <p14:xfrm>
                <a:off x="2191652" y="3446474"/>
                <a:ext cx="144000" cy="1980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B140F38-F511-A10C-84F0-2C771E82132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183012" y="3437474"/>
                  <a:ext cx="1616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19216D1-2FAF-7455-75BA-436FA595C6E1}"/>
                    </a:ext>
                  </a:extLst>
                </p14:cNvPr>
                <p14:cNvContentPartPr/>
                <p14:nvPr/>
              </p14:nvContentPartPr>
              <p14:xfrm>
                <a:off x="2372372" y="3467714"/>
                <a:ext cx="131400" cy="1663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19216D1-2FAF-7455-75BA-436FA595C6E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363732" y="3459074"/>
                  <a:ext cx="1490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CE66B6F-2061-DCED-E863-31383603D14E}"/>
                    </a:ext>
                  </a:extLst>
                </p14:cNvPr>
                <p14:cNvContentPartPr/>
                <p14:nvPr/>
              </p14:nvContentPartPr>
              <p14:xfrm>
                <a:off x="2641292" y="3501914"/>
                <a:ext cx="87840" cy="28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CE66B6F-2061-DCED-E863-31383603D14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632292" y="3493274"/>
                  <a:ext cx="1054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12F9F96-850B-65A7-1DF9-7DE86CEA97E0}"/>
                    </a:ext>
                  </a:extLst>
                </p14:cNvPr>
                <p14:cNvContentPartPr/>
                <p14:nvPr/>
              </p14:nvContentPartPr>
              <p14:xfrm>
                <a:off x="2640572" y="3558074"/>
                <a:ext cx="106920" cy="111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12F9F96-850B-65A7-1DF9-7DE86CEA97E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631572" y="3549074"/>
                  <a:ext cx="12456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97BB4FB-8297-CB46-6228-4F2C585B5B4D}"/>
                    </a:ext>
                  </a:extLst>
                </p14:cNvPr>
                <p14:cNvContentPartPr/>
                <p14:nvPr/>
              </p14:nvContentPartPr>
              <p14:xfrm>
                <a:off x="2903732" y="3454034"/>
                <a:ext cx="98640" cy="2145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97BB4FB-8297-CB46-6228-4F2C585B5B4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894732" y="3445034"/>
                  <a:ext cx="1162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E33D57E-D7CB-C072-C7CF-7D750E63E4C0}"/>
                    </a:ext>
                  </a:extLst>
                </p14:cNvPr>
                <p14:cNvContentPartPr/>
                <p14:nvPr/>
              </p14:nvContentPartPr>
              <p14:xfrm>
                <a:off x="3067532" y="3461234"/>
                <a:ext cx="99000" cy="1879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E33D57E-D7CB-C072-C7CF-7D750E63E4C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058532" y="3452234"/>
                  <a:ext cx="116640" cy="20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BBAB105-9BC6-8C58-D13C-B0F9E8F040F1}"/>
              </a:ext>
            </a:extLst>
          </p:cNvPr>
          <p:cNvGrpSpPr/>
          <p:nvPr/>
        </p:nvGrpSpPr>
        <p:grpSpPr>
          <a:xfrm>
            <a:off x="5272532" y="2154794"/>
            <a:ext cx="310320" cy="1232280"/>
            <a:chOff x="5272532" y="2154794"/>
            <a:chExt cx="310320" cy="123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CE88E6D-819C-63B7-0536-BC826BBF3DDE}"/>
                    </a:ext>
                  </a:extLst>
                </p14:cNvPr>
                <p14:cNvContentPartPr/>
                <p14:nvPr/>
              </p14:nvContentPartPr>
              <p14:xfrm>
                <a:off x="5272532" y="2154794"/>
                <a:ext cx="126360" cy="12322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CE88E6D-819C-63B7-0536-BC826BBF3DDE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263532" y="2145794"/>
                  <a:ext cx="144000" cy="12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3E622A2-D017-E44D-DA66-5847668C6D8F}"/>
                    </a:ext>
                  </a:extLst>
                </p14:cNvPr>
                <p14:cNvContentPartPr/>
                <p14:nvPr/>
              </p14:nvContentPartPr>
              <p14:xfrm>
                <a:off x="5499692" y="2320754"/>
                <a:ext cx="83160" cy="1911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3E622A2-D017-E44D-DA66-5847668C6D8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491052" y="2311754"/>
                  <a:ext cx="100800" cy="208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A33A96F-D2B0-6E3A-C88D-3A2B05D3F28F}"/>
                  </a:ext>
                </a:extLst>
              </p14:cNvPr>
              <p14:cNvContentPartPr/>
              <p14:nvPr/>
            </p14:nvContentPartPr>
            <p14:xfrm>
              <a:off x="5870852" y="2322194"/>
              <a:ext cx="99360" cy="1944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A33A96F-D2B0-6E3A-C88D-3A2B05D3F28F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5861852" y="2313194"/>
                <a:ext cx="11700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71D72D5-65EB-D371-18DD-866CAA31A378}"/>
                  </a:ext>
                </a:extLst>
              </p14:cNvPr>
              <p14:cNvContentPartPr/>
              <p14:nvPr/>
            </p14:nvContentPartPr>
            <p14:xfrm>
              <a:off x="6256772" y="2320034"/>
              <a:ext cx="107280" cy="1944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71D72D5-65EB-D371-18DD-866CAA31A378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6247772" y="2311394"/>
                <a:ext cx="12492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A874677-F03D-F179-ADFF-F687E44A3CCA}"/>
                  </a:ext>
                </a:extLst>
              </p14:cNvPr>
              <p14:cNvContentPartPr/>
              <p14:nvPr/>
            </p14:nvContentPartPr>
            <p14:xfrm>
              <a:off x="5449292" y="2788394"/>
              <a:ext cx="108720" cy="2001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A874677-F03D-F179-ADFF-F687E44A3CCA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5440292" y="2779754"/>
                <a:ext cx="12636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D06E58FB-0268-2EA1-3D6E-943B610BA141}"/>
                  </a:ext>
                </a:extLst>
              </p14:cNvPr>
              <p14:cNvContentPartPr/>
              <p14:nvPr/>
            </p14:nvContentPartPr>
            <p14:xfrm>
              <a:off x="5882372" y="2854634"/>
              <a:ext cx="101520" cy="1609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D06E58FB-0268-2EA1-3D6E-943B610BA141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5873372" y="2845634"/>
                <a:ext cx="11916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2A66AD1E-6755-2F75-9A03-9D4D0DA76C46}"/>
                  </a:ext>
                </a:extLst>
              </p14:cNvPr>
              <p14:cNvContentPartPr/>
              <p14:nvPr/>
            </p14:nvContentPartPr>
            <p14:xfrm>
              <a:off x="6280172" y="2851394"/>
              <a:ext cx="117360" cy="1994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2A66AD1E-6755-2F75-9A03-9D4D0DA76C46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6271172" y="2842394"/>
                <a:ext cx="13500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C6C1D60F-E4F1-7713-44C5-E9CC113D40F8}"/>
                  </a:ext>
                </a:extLst>
              </p14:cNvPr>
              <p14:cNvContentPartPr/>
              <p14:nvPr/>
            </p14:nvContentPartPr>
            <p14:xfrm>
              <a:off x="5484572" y="3158474"/>
              <a:ext cx="105120" cy="1983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C6C1D60F-E4F1-7713-44C5-E9CC113D40F8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5475572" y="3149834"/>
                <a:ext cx="1227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80DFE933-A8AC-DD3A-008C-ED06E4CB34F4}"/>
                  </a:ext>
                </a:extLst>
              </p14:cNvPr>
              <p14:cNvContentPartPr/>
              <p14:nvPr/>
            </p14:nvContentPartPr>
            <p14:xfrm>
              <a:off x="5889572" y="3166034"/>
              <a:ext cx="104400" cy="1969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80DFE933-A8AC-DD3A-008C-ED06E4CB34F4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5880572" y="3157034"/>
                <a:ext cx="122040" cy="21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7C3826B9-010E-2321-8395-0A6A8A9E47BD}"/>
              </a:ext>
            </a:extLst>
          </p:cNvPr>
          <p:cNvGrpSpPr/>
          <p:nvPr/>
        </p:nvGrpSpPr>
        <p:grpSpPr>
          <a:xfrm>
            <a:off x="6249212" y="2134634"/>
            <a:ext cx="1640160" cy="1240560"/>
            <a:chOff x="6249212" y="2134634"/>
            <a:chExt cx="1640160" cy="124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93A788E-FF8E-ADF4-7317-48B6CAF612E4}"/>
                    </a:ext>
                  </a:extLst>
                </p14:cNvPr>
                <p14:cNvContentPartPr/>
                <p14:nvPr/>
              </p14:nvContentPartPr>
              <p14:xfrm>
                <a:off x="6249212" y="3170354"/>
                <a:ext cx="138600" cy="1810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93A788E-FF8E-ADF4-7317-48B6CAF612E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240212" y="3161354"/>
                  <a:ext cx="1562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A0B8A34-B28E-8685-69D4-E8862E48EC1C}"/>
                    </a:ext>
                  </a:extLst>
                </p14:cNvPr>
                <p14:cNvContentPartPr/>
                <p14:nvPr/>
              </p14:nvContentPartPr>
              <p14:xfrm>
                <a:off x="6449732" y="2198354"/>
                <a:ext cx="155880" cy="11768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A0B8A34-B28E-8685-69D4-E8862E48EC1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440732" y="2189354"/>
                  <a:ext cx="173520" cy="11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CA3D80D-1806-18D6-E700-A2A606D896D6}"/>
                    </a:ext>
                  </a:extLst>
                </p14:cNvPr>
                <p14:cNvContentPartPr/>
                <p14:nvPr/>
              </p14:nvContentPartPr>
              <p14:xfrm>
                <a:off x="6781292" y="2721074"/>
                <a:ext cx="33120" cy="554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CA3D80D-1806-18D6-E700-A2A606D896D6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772292" y="2712434"/>
                  <a:ext cx="507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4935849-8599-85C1-96BA-1E02E936453A}"/>
                    </a:ext>
                  </a:extLst>
                </p14:cNvPr>
                <p14:cNvContentPartPr/>
                <p14:nvPr/>
              </p14:nvContentPartPr>
              <p14:xfrm>
                <a:off x="6980732" y="2134634"/>
                <a:ext cx="124560" cy="11772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4935849-8599-85C1-96BA-1E02E936453A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972092" y="2125634"/>
                  <a:ext cx="142200" cy="11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650231E-AAA6-3106-4009-1FB46FF9E926}"/>
                    </a:ext>
                  </a:extLst>
                </p14:cNvPr>
                <p14:cNvContentPartPr/>
                <p14:nvPr/>
              </p14:nvContentPartPr>
              <p14:xfrm>
                <a:off x="7196732" y="2365034"/>
                <a:ext cx="123120" cy="1645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650231E-AAA6-3106-4009-1FB46FF9E926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187732" y="2356034"/>
                  <a:ext cx="1407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B93DF69-7230-DD37-8529-52601C932B8F}"/>
                    </a:ext>
                  </a:extLst>
                </p14:cNvPr>
                <p14:cNvContentPartPr/>
                <p14:nvPr/>
              </p14:nvContentPartPr>
              <p14:xfrm>
                <a:off x="7233812" y="2649434"/>
                <a:ext cx="103680" cy="2462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B93DF69-7230-DD37-8529-52601C932B8F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224812" y="2640434"/>
                  <a:ext cx="1213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6647975-70B8-53DB-FE68-3E3142610F32}"/>
                    </a:ext>
                  </a:extLst>
                </p14:cNvPr>
                <p14:cNvContentPartPr/>
                <p14:nvPr/>
              </p14:nvContentPartPr>
              <p14:xfrm>
                <a:off x="7229132" y="3067754"/>
                <a:ext cx="143280" cy="1274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6647975-70B8-53DB-FE68-3E3142610F3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220132" y="3059114"/>
                  <a:ext cx="1609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39060D5-968C-7DB6-2C30-4CAE1E764923}"/>
                    </a:ext>
                  </a:extLst>
                </p14:cNvPr>
                <p14:cNvContentPartPr/>
                <p14:nvPr/>
              </p14:nvContentPartPr>
              <p14:xfrm>
                <a:off x="7379972" y="2134994"/>
                <a:ext cx="158760" cy="12027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39060D5-968C-7DB6-2C30-4CAE1E764923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371332" y="2125994"/>
                  <a:ext cx="176400" cy="12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99426BB-710B-2A21-6D8E-4DE284B57834}"/>
                    </a:ext>
                  </a:extLst>
                </p14:cNvPr>
                <p14:cNvContentPartPr/>
                <p14:nvPr/>
              </p14:nvContentPartPr>
              <p14:xfrm>
                <a:off x="7720892" y="2639714"/>
                <a:ext cx="124920" cy="75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99426BB-710B-2A21-6D8E-4DE284B57834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711892" y="2631074"/>
                  <a:ext cx="1425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251E685-449B-408D-DD79-A9C01CB593A1}"/>
                    </a:ext>
                  </a:extLst>
                </p14:cNvPr>
                <p14:cNvContentPartPr/>
                <p14:nvPr/>
              </p14:nvContentPartPr>
              <p14:xfrm>
                <a:off x="7737092" y="2714234"/>
                <a:ext cx="152280" cy="104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251E685-449B-408D-DD79-A9C01CB593A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728452" y="2705594"/>
                  <a:ext cx="169920" cy="2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C2F2A10-DB80-851E-6ACC-B547EF8EEA5B}"/>
              </a:ext>
            </a:extLst>
          </p:cNvPr>
          <p:cNvGrpSpPr/>
          <p:nvPr/>
        </p:nvGrpSpPr>
        <p:grpSpPr>
          <a:xfrm>
            <a:off x="8113292" y="2107994"/>
            <a:ext cx="539280" cy="1229760"/>
            <a:chOff x="8113292" y="2107994"/>
            <a:chExt cx="539280" cy="122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CEADCB1-EFDF-E347-ACE7-BDCD46EA9577}"/>
                    </a:ext>
                  </a:extLst>
                </p14:cNvPr>
                <p14:cNvContentPartPr/>
                <p14:nvPr/>
              </p14:nvContentPartPr>
              <p14:xfrm>
                <a:off x="8113292" y="2128514"/>
                <a:ext cx="133920" cy="11448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CEADCB1-EFDF-E347-ACE7-BDCD46EA957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104292" y="2119514"/>
                  <a:ext cx="151560" cy="11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3C42DE6-4F19-DDC8-07B2-0FB8ABE50824}"/>
                    </a:ext>
                  </a:extLst>
                </p14:cNvPr>
                <p14:cNvContentPartPr/>
                <p14:nvPr/>
              </p14:nvContentPartPr>
              <p14:xfrm>
                <a:off x="8261972" y="2297354"/>
                <a:ext cx="86400" cy="2152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3C42DE6-4F19-DDC8-07B2-0FB8ABE50824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253332" y="2288354"/>
                  <a:ext cx="1040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B1EDF01-A70F-E2B1-70A2-5426CBEEA3AA}"/>
                    </a:ext>
                  </a:extLst>
                </p14:cNvPr>
                <p14:cNvContentPartPr/>
                <p14:nvPr/>
              </p14:nvContentPartPr>
              <p14:xfrm>
                <a:off x="8404532" y="2299874"/>
                <a:ext cx="98280" cy="1749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B1EDF01-A70F-E2B1-70A2-5426CBEEA3AA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395532" y="2290874"/>
                  <a:ext cx="1159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29144CA-2102-8C72-7C86-FDBAAB2C4779}"/>
                    </a:ext>
                  </a:extLst>
                </p14:cNvPr>
                <p14:cNvContentPartPr/>
                <p14:nvPr/>
              </p14:nvContentPartPr>
              <p14:xfrm>
                <a:off x="8289692" y="2623514"/>
                <a:ext cx="71280" cy="1886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29144CA-2102-8C72-7C86-FDBAAB2C4779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280692" y="2614514"/>
                  <a:ext cx="889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700C140-9B46-713C-F7F0-D50567993A10}"/>
                    </a:ext>
                  </a:extLst>
                </p14:cNvPr>
                <p14:cNvContentPartPr/>
                <p14:nvPr/>
              </p14:nvContentPartPr>
              <p14:xfrm>
                <a:off x="8423972" y="2628194"/>
                <a:ext cx="94680" cy="2196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700C140-9B46-713C-F7F0-D50567993A10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415332" y="2619554"/>
                  <a:ext cx="1123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34C45A2-D7D1-3798-5638-E64F4E1A6D83}"/>
                    </a:ext>
                  </a:extLst>
                </p14:cNvPr>
                <p14:cNvContentPartPr/>
                <p14:nvPr/>
              </p14:nvContentPartPr>
              <p14:xfrm>
                <a:off x="8323892" y="3009434"/>
                <a:ext cx="62640" cy="1558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34C45A2-D7D1-3798-5638-E64F4E1A6D8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315252" y="3000434"/>
                  <a:ext cx="802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F6DA0F1-B3E0-F4C7-8BCA-C3F976D99548}"/>
                    </a:ext>
                  </a:extLst>
                </p14:cNvPr>
                <p14:cNvContentPartPr/>
                <p14:nvPr/>
              </p14:nvContentPartPr>
              <p14:xfrm>
                <a:off x="8444132" y="3007634"/>
                <a:ext cx="100440" cy="1630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F6DA0F1-B3E0-F4C7-8BCA-C3F976D99548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435492" y="2998634"/>
                  <a:ext cx="1180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8F2140D-F0EE-C14B-E0BC-88576704BFD4}"/>
                    </a:ext>
                  </a:extLst>
                </p14:cNvPr>
                <p14:cNvContentPartPr/>
                <p14:nvPr/>
              </p14:nvContentPartPr>
              <p14:xfrm>
                <a:off x="8518292" y="2107994"/>
                <a:ext cx="134280" cy="12297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8F2140D-F0EE-C14B-E0BC-88576704BFD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509292" y="2099354"/>
                  <a:ext cx="151920" cy="124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9BA5293F-A621-DF38-9D80-06313DEC5CE7}"/>
              </a:ext>
            </a:extLst>
          </p:cNvPr>
          <p:cNvGrpSpPr/>
          <p:nvPr/>
        </p:nvGrpSpPr>
        <p:grpSpPr>
          <a:xfrm>
            <a:off x="5339852" y="3500834"/>
            <a:ext cx="979200" cy="934200"/>
            <a:chOff x="5339852" y="3500834"/>
            <a:chExt cx="979200" cy="93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886DD98-0DB9-647C-2E9A-BEB8C62B6EA4}"/>
                    </a:ext>
                  </a:extLst>
                </p14:cNvPr>
                <p14:cNvContentPartPr/>
                <p14:nvPr/>
              </p14:nvContentPartPr>
              <p14:xfrm>
                <a:off x="5528852" y="3500834"/>
                <a:ext cx="124560" cy="4568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886DD98-0DB9-647C-2E9A-BEB8C62B6EA4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519852" y="3492194"/>
                  <a:ext cx="14220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87060B0-6F40-F1A2-D4DE-4C3D1809623B}"/>
                    </a:ext>
                  </a:extLst>
                </p14:cNvPr>
                <p14:cNvContentPartPr/>
                <p14:nvPr/>
              </p14:nvContentPartPr>
              <p14:xfrm>
                <a:off x="5339852" y="4168274"/>
                <a:ext cx="979200" cy="2667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87060B0-6F40-F1A2-D4DE-4C3D1809623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330852" y="4159274"/>
                  <a:ext cx="99684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93AB286-2F46-E3F9-FC9D-735A6B04246A}"/>
                    </a:ext>
                  </a:extLst>
                </p14:cNvPr>
                <p14:cNvContentPartPr/>
                <p14:nvPr/>
              </p14:nvContentPartPr>
              <p14:xfrm>
                <a:off x="5956892" y="4022834"/>
                <a:ext cx="93600" cy="907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93AB286-2F46-E3F9-FC9D-735A6B04246A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947892" y="4013834"/>
                  <a:ext cx="1112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7E227F1-09B4-7B3A-760F-726C48F97280}"/>
                    </a:ext>
                  </a:extLst>
                </p14:cNvPr>
                <p14:cNvContentPartPr/>
                <p14:nvPr/>
              </p14:nvContentPartPr>
              <p14:xfrm>
                <a:off x="5737292" y="4216874"/>
                <a:ext cx="94320" cy="3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7E227F1-09B4-7B3A-760F-726C48F97280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728652" y="4208234"/>
                  <a:ext cx="11196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D4A39DC-A194-1293-C32E-8E5F94E4E477}"/>
              </a:ext>
            </a:extLst>
          </p:cNvPr>
          <p:cNvGrpSpPr/>
          <p:nvPr/>
        </p:nvGrpSpPr>
        <p:grpSpPr>
          <a:xfrm>
            <a:off x="7152092" y="3440714"/>
            <a:ext cx="843840" cy="897120"/>
            <a:chOff x="7152092" y="3440714"/>
            <a:chExt cx="843840" cy="89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F38B317-DD8B-E133-C2E0-C5E082E9982F}"/>
                    </a:ext>
                  </a:extLst>
                </p14:cNvPr>
                <p14:cNvContentPartPr/>
                <p14:nvPr/>
              </p14:nvContentPartPr>
              <p14:xfrm>
                <a:off x="7160372" y="3510194"/>
                <a:ext cx="104040" cy="3546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F38B317-DD8B-E133-C2E0-C5E082E9982F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151732" y="3501554"/>
                  <a:ext cx="12168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2F7060A-B992-A293-4125-56CBFA0A3DE4}"/>
                    </a:ext>
                  </a:extLst>
                </p14:cNvPr>
                <p14:cNvContentPartPr/>
                <p14:nvPr/>
              </p14:nvContentPartPr>
              <p14:xfrm>
                <a:off x="7648532" y="3440714"/>
                <a:ext cx="347400" cy="4881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2F7060A-B992-A293-4125-56CBFA0A3DE4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639532" y="3432074"/>
                  <a:ext cx="36504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EFC0CCE-ABC7-E3A8-1D41-EA4334048654}"/>
                    </a:ext>
                  </a:extLst>
                </p14:cNvPr>
                <p14:cNvContentPartPr/>
                <p14:nvPr/>
              </p14:nvContentPartPr>
              <p14:xfrm>
                <a:off x="7152092" y="4096994"/>
                <a:ext cx="773280" cy="2408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EFC0CCE-ABC7-E3A8-1D41-EA4334048654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143452" y="4087994"/>
                  <a:ext cx="7909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F887D22-1F5E-FB85-22D3-A9533014A148}"/>
                    </a:ext>
                  </a:extLst>
                </p14:cNvPr>
                <p14:cNvContentPartPr/>
                <p14:nvPr/>
              </p14:nvContentPartPr>
              <p14:xfrm>
                <a:off x="7528292" y="4128314"/>
                <a:ext cx="90720" cy="57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F887D22-1F5E-FB85-22D3-A9533014A148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519652" y="4119314"/>
                  <a:ext cx="108360" cy="23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95196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E5208-CEAE-5AD0-9321-F1DA8DA97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225" y="150229"/>
            <a:ext cx="7945755" cy="923330"/>
          </a:xfrm>
        </p:spPr>
        <p:txBody>
          <a:bodyPr/>
          <a:lstStyle/>
          <a:p>
            <a:r>
              <a:rPr lang="en-US" sz="6000" dirty="0">
                <a:solidFill>
                  <a:srgbClr val="00CC00"/>
                </a:solidFill>
              </a:rPr>
              <a:t>Vector Algebra</a:t>
            </a:r>
            <a:endParaRPr lang="en-IN" sz="6000" dirty="0">
              <a:solidFill>
                <a:srgbClr val="00CC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3FBB942-D708-2D57-B122-66E284D1542D}"/>
                  </a:ext>
                </a:extLst>
              </p14:cNvPr>
              <p14:cNvContentPartPr/>
              <p14:nvPr/>
            </p14:nvContentPartPr>
            <p14:xfrm>
              <a:off x="1461932" y="1681034"/>
              <a:ext cx="136440" cy="428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3FBB942-D708-2D57-B122-66E284D154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2932" y="1672034"/>
                <a:ext cx="154080" cy="4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B082171-C428-B636-2695-A4245088FBE0}"/>
                  </a:ext>
                </a:extLst>
              </p14:cNvPr>
              <p14:cNvContentPartPr/>
              <p14:nvPr/>
            </p14:nvContentPartPr>
            <p14:xfrm>
              <a:off x="1679372" y="1878314"/>
              <a:ext cx="105480" cy="5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B082171-C428-B636-2695-A4245088FBE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70732" y="1869314"/>
                <a:ext cx="12312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2D6E8A0-2C74-11E8-C3E1-56BF622D0807}"/>
                  </a:ext>
                </a:extLst>
              </p14:cNvPr>
              <p14:cNvContentPartPr/>
              <p14:nvPr/>
            </p14:nvContentPartPr>
            <p14:xfrm>
              <a:off x="1853252" y="1805954"/>
              <a:ext cx="85320" cy="185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2D6E8A0-2C74-11E8-C3E1-56BF622D08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44612" y="1796954"/>
                <a:ext cx="10296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3B57144-D0AA-885A-890E-3C73BAE7237D}"/>
                  </a:ext>
                </a:extLst>
              </p14:cNvPr>
              <p14:cNvContentPartPr/>
              <p14:nvPr/>
            </p14:nvContentPartPr>
            <p14:xfrm>
              <a:off x="2347172" y="1815314"/>
              <a:ext cx="111600" cy="1962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3B57144-D0AA-885A-890E-3C73BAE7237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38532" y="1806674"/>
                <a:ext cx="129240" cy="21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0B9873EF-D793-3F98-DF27-68E1E70A6FF4}"/>
              </a:ext>
            </a:extLst>
          </p:cNvPr>
          <p:cNvGrpSpPr/>
          <p:nvPr/>
        </p:nvGrpSpPr>
        <p:grpSpPr>
          <a:xfrm>
            <a:off x="2798972" y="1648274"/>
            <a:ext cx="363960" cy="403920"/>
            <a:chOff x="2798972" y="1648274"/>
            <a:chExt cx="363960" cy="40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1AD4B40-F5F5-E3C7-2997-C7FE2E4C401E}"/>
                    </a:ext>
                  </a:extLst>
                </p14:cNvPr>
                <p14:cNvContentPartPr/>
                <p14:nvPr/>
              </p14:nvContentPartPr>
              <p14:xfrm>
                <a:off x="2798972" y="1789754"/>
                <a:ext cx="122400" cy="189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1AD4B40-F5F5-E3C7-2997-C7FE2E4C401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90332" y="1780754"/>
                  <a:ext cx="1400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88FF626-2F43-C8C7-5E04-4823F578D9F7}"/>
                    </a:ext>
                  </a:extLst>
                </p14:cNvPr>
                <p14:cNvContentPartPr/>
                <p14:nvPr/>
              </p14:nvContentPartPr>
              <p14:xfrm>
                <a:off x="3049892" y="1648274"/>
                <a:ext cx="113040" cy="4039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88FF626-2F43-C8C7-5E04-4823F578D9F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41252" y="1639634"/>
                  <a:ext cx="130680" cy="42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B9EF342-C086-D129-880F-461522BD2234}"/>
              </a:ext>
            </a:extLst>
          </p:cNvPr>
          <p:cNvGrpSpPr/>
          <p:nvPr/>
        </p:nvGrpSpPr>
        <p:grpSpPr>
          <a:xfrm>
            <a:off x="3529772" y="1600034"/>
            <a:ext cx="745920" cy="1298160"/>
            <a:chOff x="3529772" y="1600034"/>
            <a:chExt cx="745920" cy="129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1E3335D-34B7-92AF-30C8-79CADCB0F172}"/>
                    </a:ext>
                  </a:extLst>
                </p14:cNvPr>
                <p14:cNvContentPartPr/>
                <p14:nvPr/>
              </p14:nvContentPartPr>
              <p14:xfrm>
                <a:off x="3529772" y="1618754"/>
                <a:ext cx="147600" cy="12794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1E3335D-34B7-92AF-30C8-79CADCB0F17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21132" y="1610114"/>
                  <a:ext cx="165240" cy="12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C507ADC-D9E6-79BE-59E8-5497D104B056}"/>
                    </a:ext>
                  </a:extLst>
                </p14:cNvPr>
                <p14:cNvContentPartPr/>
                <p14:nvPr/>
              </p14:nvContentPartPr>
              <p14:xfrm>
                <a:off x="3756932" y="1797674"/>
                <a:ext cx="97560" cy="75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C507ADC-D9E6-79BE-59E8-5497D104B05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47932" y="1788674"/>
                  <a:ext cx="1152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1B305C5-9F93-FBED-0D5F-DC3826C4BCC9}"/>
                    </a:ext>
                  </a:extLst>
                </p14:cNvPr>
                <p14:cNvContentPartPr/>
                <p14:nvPr/>
              </p14:nvContentPartPr>
              <p14:xfrm>
                <a:off x="3970052" y="1713074"/>
                <a:ext cx="81360" cy="1940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1B305C5-9F93-FBED-0D5F-DC3826C4BCC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961412" y="1704434"/>
                  <a:ext cx="990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26F528A-3BBA-4DAE-C7E6-0BBF4D30BD62}"/>
                    </a:ext>
                  </a:extLst>
                </p14:cNvPr>
                <p14:cNvContentPartPr/>
                <p14:nvPr/>
              </p14:nvContentPartPr>
              <p14:xfrm>
                <a:off x="3908132" y="2080634"/>
                <a:ext cx="86760" cy="1879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26F528A-3BBA-4DAE-C7E6-0BBF4D30BD6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99132" y="2071994"/>
                  <a:ext cx="1044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DDD7836-EE4B-D795-211A-810D6E95A403}"/>
                    </a:ext>
                  </a:extLst>
                </p14:cNvPr>
                <p14:cNvContentPartPr/>
                <p14:nvPr/>
              </p14:nvContentPartPr>
              <p14:xfrm>
                <a:off x="3694652" y="2627834"/>
                <a:ext cx="96480" cy="36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DDD7836-EE4B-D795-211A-810D6E95A40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86012" y="2618834"/>
                  <a:ext cx="1141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7A3CA37-41CC-7F9A-3247-A534457E91B3}"/>
                    </a:ext>
                  </a:extLst>
                </p14:cNvPr>
                <p14:cNvContentPartPr/>
                <p14:nvPr/>
              </p14:nvContentPartPr>
              <p14:xfrm>
                <a:off x="3879692" y="2513714"/>
                <a:ext cx="127800" cy="181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7A3CA37-41CC-7F9A-3247-A534457E91B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871052" y="2505074"/>
                  <a:ext cx="1454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C3B6BE7-8DAD-677A-E242-BD5B376FCC03}"/>
                    </a:ext>
                  </a:extLst>
                </p14:cNvPr>
                <p14:cNvContentPartPr/>
                <p14:nvPr/>
              </p14:nvContentPartPr>
              <p14:xfrm>
                <a:off x="3979772" y="2506874"/>
                <a:ext cx="14400" cy="2800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C3B6BE7-8DAD-677A-E242-BD5B376FCC0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971132" y="2497874"/>
                  <a:ext cx="3204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FD60D92-FDEA-B68B-BAB3-07B217016DE7}"/>
                    </a:ext>
                  </a:extLst>
                </p14:cNvPr>
                <p14:cNvContentPartPr/>
                <p14:nvPr/>
              </p14:nvContentPartPr>
              <p14:xfrm>
                <a:off x="4092452" y="1600034"/>
                <a:ext cx="183240" cy="1277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FD60D92-FDEA-B68B-BAB3-07B217016DE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83452" y="1591394"/>
                  <a:ext cx="200880" cy="129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FACBAFF-ECD5-3C52-781E-8B8B4E05133A}"/>
              </a:ext>
            </a:extLst>
          </p:cNvPr>
          <p:cNvGrpSpPr/>
          <p:nvPr/>
        </p:nvGrpSpPr>
        <p:grpSpPr>
          <a:xfrm>
            <a:off x="4605452" y="1956794"/>
            <a:ext cx="123840" cy="73080"/>
            <a:chOff x="4605452" y="1956794"/>
            <a:chExt cx="123840" cy="7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1EA1322-1A6A-834A-4DD9-D4873179811F}"/>
                    </a:ext>
                  </a:extLst>
                </p14:cNvPr>
                <p14:cNvContentPartPr/>
                <p14:nvPr/>
              </p14:nvContentPartPr>
              <p14:xfrm>
                <a:off x="4611212" y="1956794"/>
                <a:ext cx="107640" cy="36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1EA1322-1A6A-834A-4DD9-D4873179811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602572" y="1948154"/>
                  <a:ext cx="1252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A9E9BAF-91C2-F14B-9891-CD5F9CA777AB}"/>
                    </a:ext>
                  </a:extLst>
                </p14:cNvPr>
                <p14:cNvContentPartPr/>
                <p14:nvPr/>
              </p14:nvContentPartPr>
              <p14:xfrm>
                <a:off x="4605452" y="2027354"/>
                <a:ext cx="123840" cy="2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A9E9BAF-91C2-F14B-9891-CD5F9CA777A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96452" y="2018714"/>
                  <a:ext cx="141480" cy="2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5847844-7785-B849-1B5A-1BBA541C6491}"/>
              </a:ext>
            </a:extLst>
          </p:cNvPr>
          <p:cNvGrpSpPr/>
          <p:nvPr/>
        </p:nvGrpSpPr>
        <p:grpSpPr>
          <a:xfrm>
            <a:off x="4984532" y="1801274"/>
            <a:ext cx="891720" cy="247320"/>
            <a:chOff x="4984532" y="1801274"/>
            <a:chExt cx="891720" cy="24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E77D770-B57D-3DCE-3AE0-C012F58128F0}"/>
                    </a:ext>
                  </a:extLst>
                </p14:cNvPr>
                <p14:cNvContentPartPr/>
                <p14:nvPr/>
              </p14:nvContentPartPr>
              <p14:xfrm>
                <a:off x="4984532" y="1856714"/>
                <a:ext cx="120240" cy="1918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E77D770-B57D-3DCE-3AE0-C012F58128F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975532" y="1848074"/>
                  <a:ext cx="1378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71FBA96-EAE6-C5C0-1E7D-32FB8BEDCE60}"/>
                    </a:ext>
                  </a:extLst>
                </p14:cNvPr>
                <p14:cNvContentPartPr/>
                <p14:nvPr/>
              </p14:nvContentPartPr>
              <p14:xfrm>
                <a:off x="5300612" y="1840154"/>
                <a:ext cx="17280" cy="2066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71FBA96-EAE6-C5C0-1E7D-32FB8BEDCE6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91612" y="1831514"/>
                  <a:ext cx="349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CF3E5AA-7E09-DFC0-905F-877F0A9020F1}"/>
                    </a:ext>
                  </a:extLst>
                </p14:cNvPr>
                <p14:cNvContentPartPr/>
                <p14:nvPr/>
              </p14:nvContentPartPr>
              <p14:xfrm>
                <a:off x="5243012" y="1915394"/>
                <a:ext cx="153000" cy="122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CF3E5AA-7E09-DFC0-905F-877F0A9020F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234012" y="1906754"/>
                  <a:ext cx="1706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0949E1D-BF00-4969-6EAB-538ADE62E85F}"/>
                    </a:ext>
                  </a:extLst>
                </p14:cNvPr>
                <p14:cNvContentPartPr/>
                <p14:nvPr/>
              </p14:nvContentPartPr>
              <p14:xfrm>
                <a:off x="5547212" y="1802354"/>
                <a:ext cx="135720" cy="2170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0949E1D-BF00-4969-6EAB-538ADE62E85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538212" y="1793354"/>
                  <a:ext cx="15336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453B400-9621-8102-367C-3107B0A77099}"/>
                    </a:ext>
                  </a:extLst>
                </p14:cNvPr>
                <p14:cNvContentPartPr/>
                <p14:nvPr/>
              </p14:nvContentPartPr>
              <p14:xfrm>
                <a:off x="5745932" y="1801274"/>
                <a:ext cx="130320" cy="1940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453B400-9621-8102-367C-3107B0A7709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736932" y="1792634"/>
                  <a:ext cx="147960" cy="21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52C13F6-EFA2-6AE4-8ACB-45CF56B15B86}"/>
              </a:ext>
            </a:extLst>
          </p:cNvPr>
          <p:cNvGrpSpPr/>
          <p:nvPr/>
        </p:nvGrpSpPr>
        <p:grpSpPr>
          <a:xfrm>
            <a:off x="6051932" y="1751954"/>
            <a:ext cx="362520" cy="240480"/>
            <a:chOff x="6051932" y="1751954"/>
            <a:chExt cx="362520" cy="24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B8A3F2C-9EAE-BF27-AD51-08E56B864537}"/>
                    </a:ext>
                  </a:extLst>
                </p14:cNvPr>
                <p14:cNvContentPartPr/>
                <p14:nvPr/>
              </p14:nvContentPartPr>
              <p14:xfrm>
                <a:off x="6051932" y="1930154"/>
                <a:ext cx="123120" cy="57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B8A3F2C-9EAE-BF27-AD51-08E56B86453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043292" y="1921514"/>
                  <a:ext cx="1407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0D85137-AA67-D788-47F0-83DA6ABC5689}"/>
                    </a:ext>
                  </a:extLst>
                </p14:cNvPr>
                <p14:cNvContentPartPr/>
                <p14:nvPr/>
              </p14:nvContentPartPr>
              <p14:xfrm>
                <a:off x="6297092" y="1751954"/>
                <a:ext cx="117360" cy="240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0D85137-AA67-D788-47F0-83DA6ABC568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288092" y="1742954"/>
                  <a:ext cx="135000" cy="25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D9D789B-7411-8833-A56D-9F21F398756B}"/>
              </a:ext>
            </a:extLst>
          </p:cNvPr>
          <p:cNvGrpSpPr/>
          <p:nvPr/>
        </p:nvGrpSpPr>
        <p:grpSpPr>
          <a:xfrm>
            <a:off x="4778612" y="2302034"/>
            <a:ext cx="141480" cy="78120"/>
            <a:chOff x="4778612" y="2302034"/>
            <a:chExt cx="141480" cy="7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E8C8288-4677-238B-A185-8E642C454821}"/>
                    </a:ext>
                  </a:extLst>
                </p14:cNvPr>
                <p14:cNvContentPartPr/>
                <p14:nvPr/>
              </p14:nvContentPartPr>
              <p14:xfrm>
                <a:off x="4778612" y="2302034"/>
                <a:ext cx="141480" cy="75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E8C8288-4677-238B-A185-8E642C45482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769972" y="2293034"/>
                  <a:ext cx="1591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F24A9BF-4EE1-A3FD-BDE2-52CDEE0AF543}"/>
                    </a:ext>
                  </a:extLst>
                </p14:cNvPr>
                <p14:cNvContentPartPr/>
                <p14:nvPr/>
              </p14:nvContentPartPr>
              <p14:xfrm>
                <a:off x="4792652" y="2375114"/>
                <a:ext cx="118080" cy="50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F24A9BF-4EE1-A3FD-BDE2-52CDEE0AF54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784012" y="2366474"/>
                  <a:ext cx="135720" cy="2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E586700-0675-BE6D-2EBA-8325904B4384}"/>
              </a:ext>
            </a:extLst>
          </p:cNvPr>
          <p:cNvGrpSpPr/>
          <p:nvPr/>
        </p:nvGrpSpPr>
        <p:grpSpPr>
          <a:xfrm>
            <a:off x="5151572" y="2263874"/>
            <a:ext cx="344880" cy="246960"/>
            <a:chOff x="5151572" y="2263874"/>
            <a:chExt cx="344880" cy="24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FA64BC6-DD7D-6012-F97A-C542809E7678}"/>
                    </a:ext>
                  </a:extLst>
                </p14:cNvPr>
                <p14:cNvContentPartPr/>
                <p14:nvPr/>
              </p14:nvContentPartPr>
              <p14:xfrm>
                <a:off x="5151572" y="2273594"/>
                <a:ext cx="181440" cy="2372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FA64BC6-DD7D-6012-F97A-C542809E767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142572" y="2264954"/>
                  <a:ext cx="1990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179CCA6-7DEB-0867-33DD-BF071DDFBF99}"/>
                    </a:ext>
                  </a:extLst>
                </p14:cNvPr>
                <p14:cNvContentPartPr/>
                <p14:nvPr/>
              </p14:nvContentPartPr>
              <p14:xfrm>
                <a:off x="5389532" y="2263874"/>
                <a:ext cx="106920" cy="2314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179CCA6-7DEB-0867-33DD-BF071DDFBF9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380532" y="2255234"/>
                  <a:ext cx="124560" cy="249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40253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E5208-CEAE-5AD0-9321-F1DA8DA97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225" y="150229"/>
            <a:ext cx="7945755" cy="923330"/>
          </a:xfrm>
        </p:spPr>
        <p:txBody>
          <a:bodyPr/>
          <a:lstStyle/>
          <a:p>
            <a:r>
              <a:rPr lang="en-US" sz="6000" dirty="0">
                <a:solidFill>
                  <a:srgbClr val="00CC00"/>
                </a:solidFill>
              </a:rPr>
              <a:t>Linear Transformations</a:t>
            </a:r>
            <a:endParaRPr lang="en-IN" sz="6000" dirty="0">
              <a:solidFill>
                <a:srgbClr val="00CC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EBDB5E0-E248-C5BE-5403-6D2B8CA2864F}"/>
                  </a:ext>
                </a:extLst>
              </p14:cNvPr>
              <p14:cNvContentPartPr/>
              <p14:nvPr/>
            </p14:nvContentPartPr>
            <p14:xfrm>
              <a:off x="523052" y="1197194"/>
              <a:ext cx="1103760" cy="299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EBDB5E0-E248-C5BE-5403-6D2B8CA286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412" y="1188194"/>
                <a:ext cx="112140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C2843F7-1886-DCB9-B475-F3DBEE83FA68}"/>
                  </a:ext>
                </a:extLst>
              </p14:cNvPr>
              <p14:cNvContentPartPr/>
              <p14:nvPr/>
            </p14:nvContentPartPr>
            <p14:xfrm>
              <a:off x="1100492" y="1069034"/>
              <a:ext cx="95400" cy="109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C2843F7-1886-DCB9-B475-F3DBEE83FA6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91852" y="1060034"/>
                <a:ext cx="11304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6C19E5D-5411-4DBF-0F95-5061025D8DB8}"/>
                  </a:ext>
                </a:extLst>
              </p14:cNvPr>
              <p14:cNvContentPartPr/>
              <p14:nvPr/>
            </p14:nvContentPartPr>
            <p14:xfrm>
              <a:off x="919772" y="1225994"/>
              <a:ext cx="94320" cy="34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6C19E5D-5411-4DBF-0F95-5061025D8DB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1132" y="1216994"/>
                <a:ext cx="11196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943CDE2-2841-8FBF-4079-40ECFAE5495D}"/>
                  </a:ext>
                </a:extLst>
              </p14:cNvPr>
              <p14:cNvContentPartPr/>
              <p14:nvPr/>
            </p14:nvContentPartPr>
            <p14:xfrm>
              <a:off x="1802852" y="1266674"/>
              <a:ext cx="293400" cy="184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943CDE2-2841-8FBF-4079-40ECFAE5495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93852" y="1258034"/>
                <a:ext cx="31104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D7E1D6D-EECA-8FA3-B1B8-D1B423EC02DD}"/>
                  </a:ext>
                </a:extLst>
              </p14:cNvPr>
              <p14:cNvContentPartPr/>
              <p14:nvPr/>
            </p14:nvContentPartPr>
            <p14:xfrm>
              <a:off x="2287772" y="1152194"/>
              <a:ext cx="868320" cy="2937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D7E1D6D-EECA-8FA3-B1B8-D1B423EC02D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79132" y="1143554"/>
                <a:ext cx="88596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B63606E-9C71-A8B3-BBFD-55CDAB749D36}"/>
                  </a:ext>
                </a:extLst>
              </p14:cNvPr>
              <p14:cNvContentPartPr/>
              <p14:nvPr/>
            </p14:nvContentPartPr>
            <p14:xfrm>
              <a:off x="2494772" y="1116914"/>
              <a:ext cx="105480" cy="921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B63606E-9C71-A8B3-BBFD-55CDAB749D3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86132" y="1107914"/>
                <a:ext cx="123120" cy="10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2178B0A0-D119-B754-CFBE-68A9C1CEE959}"/>
              </a:ext>
            </a:extLst>
          </p:cNvPr>
          <p:cNvGrpSpPr/>
          <p:nvPr/>
        </p:nvGrpSpPr>
        <p:grpSpPr>
          <a:xfrm>
            <a:off x="3215852" y="1041314"/>
            <a:ext cx="2036160" cy="573120"/>
            <a:chOff x="3215852" y="1041314"/>
            <a:chExt cx="2036160" cy="57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757A1D6-2C23-D138-13A4-E55793B05664}"/>
                    </a:ext>
                  </a:extLst>
                </p14:cNvPr>
                <p14:cNvContentPartPr/>
                <p14:nvPr/>
              </p14:nvContentPartPr>
              <p14:xfrm>
                <a:off x="3251132" y="1109354"/>
                <a:ext cx="2000880" cy="505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757A1D6-2C23-D138-13A4-E55793B0566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42492" y="1100354"/>
                  <a:ext cx="2018520" cy="5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8F1DE30-003A-81FF-F4A3-44B96B98E248}"/>
                    </a:ext>
                  </a:extLst>
                </p14:cNvPr>
                <p14:cNvContentPartPr/>
                <p14:nvPr/>
              </p14:nvContentPartPr>
              <p14:xfrm>
                <a:off x="4888772" y="1041314"/>
                <a:ext cx="83160" cy="867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8F1DE30-003A-81FF-F4A3-44B96B98E24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79772" y="1032314"/>
                  <a:ext cx="1008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F07D384-B0B5-FFC9-CCE8-97992B086C21}"/>
                    </a:ext>
                  </a:extLst>
                </p14:cNvPr>
                <p14:cNvContentPartPr/>
                <p14:nvPr/>
              </p14:nvContentPartPr>
              <p14:xfrm>
                <a:off x="4765292" y="1177394"/>
                <a:ext cx="9972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F07D384-B0B5-FFC9-CCE8-97992B086C2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756652" y="1168394"/>
                  <a:ext cx="117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43BD18D-1DEE-D031-AFEE-40EE5A268A52}"/>
                    </a:ext>
                  </a:extLst>
                </p14:cNvPr>
                <p14:cNvContentPartPr/>
                <p14:nvPr/>
              </p14:nvContentPartPr>
              <p14:xfrm>
                <a:off x="3215852" y="1168754"/>
                <a:ext cx="118080" cy="5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43BD18D-1DEE-D031-AFEE-40EE5A268A5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06852" y="1159754"/>
                  <a:ext cx="135720" cy="2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9FB7A6D-A191-0D78-4A8B-2277BDF80C20}"/>
              </a:ext>
            </a:extLst>
          </p:cNvPr>
          <p:cNvGrpSpPr/>
          <p:nvPr/>
        </p:nvGrpSpPr>
        <p:grpSpPr>
          <a:xfrm>
            <a:off x="473012" y="2127434"/>
            <a:ext cx="2791080" cy="2275920"/>
            <a:chOff x="473012" y="2127434"/>
            <a:chExt cx="2791080" cy="227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669FCA6-D46B-7EC2-D27B-F076CF61E241}"/>
                    </a:ext>
                  </a:extLst>
                </p14:cNvPr>
                <p14:cNvContentPartPr/>
                <p14:nvPr/>
              </p14:nvContentPartPr>
              <p14:xfrm>
                <a:off x="1703852" y="2144714"/>
                <a:ext cx="69120" cy="22219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669FCA6-D46B-7EC2-D27B-F076CF61E24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95212" y="2136074"/>
                  <a:ext cx="86760" cy="22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8A9D01D-C569-9EC7-AABE-1CAD58CDDA00}"/>
                    </a:ext>
                  </a:extLst>
                </p14:cNvPr>
                <p14:cNvContentPartPr/>
                <p14:nvPr/>
              </p14:nvContentPartPr>
              <p14:xfrm>
                <a:off x="558692" y="3276554"/>
                <a:ext cx="2705400" cy="128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8A9D01D-C569-9EC7-AABE-1CAD58CDDA0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49692" y="3267914"/>
                  <a:ext cx="27230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E2B9388-F9A8-1A74-06EE-AFA069D7A020}"/>
                    </a:ext>
                  </a:extLst>
                </p14:cNvPr>
                <p14:cNvContentPartPr/>
                <p14:nvPr/>
              </p14:nvContentPartPr>
              <p14:xfrm>
                <a:off x="1625012" y="2127434"/>
                <a:ext cx="151920" cy="1170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E2B9388-F9A8-1A74-06EE-AFA069D7A02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616372" y="2118794"/>
                  <a:ext cx="1695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F6D5A82-0AFA-8457-D9F3-B8ECFECBC9DE}"/>
                    </a:ext>
                  </a:extLst>
                </p14:cNvPr>
                <p14:cNvContentPartPr/>
                <p14:nvPr/>
              </p14:nvContentPartPr>
              <p14:xfrm>
                <a:off x="1658132" y="4315514"/>
                <a:ext cx="181800" cy="87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F6D5A82-0AFA-8457-D9F3-B8ECFECBC9D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649132" y="4306514"/>
                  <a:ext cx="1994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5B088A1-935F-E1AC-69AF-D81C4AC93646}"/>
                    </a:ext>
                  </a:extLst>
                </p14:cNvPr>
                <p14:cNvContentPartPr/>
                <p14:nvPr/>
              </p14:nvContentPartPr>
              <p14:xfrm>
                <a:off x="473012" y="3281954"/>
                <a:ext cx="131760" cy="1933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5B088A1-935F-E1AC-69AF-D81C4AC9364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64012" y="3272954"/>
                  <a:ext cx="1494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8188B52-26E5-EBFB-91ED-2FC4215808B0}"/>
                    </a:ext>
                  </a:extLst>
                </p14:cNvPr>
                <p14:cNvContentPartPr/>
                <p14:nvPr/>
              </p14:nvContentPartPr>
              <p14:xfrm>
                <a:off x="1724732" y="2953634"/>
                <a:ext cx="447120" cy="3434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8188B52-26E5-EBFB-91ED-2FC4215808B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715732" y="2944634"/>
                  <a:ext cx="46476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7C4A445-835C-29E6-1CF2-0610494B23A2}"/>
                    </a:ext>
                  </a:extLst>
                </p14:cNvPr>
                <p14:cNvContentPartPr/>
                <p14:nvPr/>
              </p14:nvContentPartPr>
              <p14:xfrm>
                <a:off x="2130812" y="2924834"/>
                <a:ext cx="69480" cy="550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7C4A445-835C-29E6-1CF2-0610494B23A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122172" y="2916194"/>
                  <a:ext cx="871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2F80083-6235-9793-CE51-2D40802CD4A3}"/>
                    </a:ext>
                  </a:extLst>
                </p14:cNvPr>
                <p14:cNvContentPartPr/>
                <p14:nvPr/>
              </p14:nvContentPartPr>
              <p14:xfrm>
                <a:off x="2297492" y="2741954"/>
                <a:ext cx="107280" cy="249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2F80083-6235-9793-CE51-2D40802CD4A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288492" y="2732954"/>
                  <a:ext cx="12492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047A0EB-0629-ECEA-68A1-EC0AF731B7D5}"/>
                    </a:ext>
                  </a:extLst>
                </p14:cNvPr>
                <p14:cNvContentPartPr/>
                <p14:nvPr/>
              </p14:nvContentPartPr>
              <p14:xfrm>
                <a:off x="2472452" y="2758514"/>
                <a:ext cx="97200" cy="1746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047A0EB-0629-ECEA-68A1-EC0AF731B7D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463452" y="2749874"/>
                  <a:ext cx="1148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8E00CF3-C22A-7E4B-2DEB-336C6316D125}"/>
                    </a:ext>
                  </a:extLst>
                </p14:cNvPr>
                <p14:cNvContentPartPr/>
                <p14:nvPr/>
              </p14:nvContentPartPr>
              <p14:xfrm>
                <a:off x="2625812" y="2864354"/>
                <a:ext cx="40320" cy="78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8E00CF3-C22A-7E4B-2DEB-336C6316D12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616812" y="2855354"/>
                  <a:ext cx="579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9A62082-C37A-FF26-976D-CB4EC5815F54}"/>
                    </a:ext>
                  </a:extLst>
                </p14:cNvPr>
                <p14:cNvContentPartPr/>
                <p14:nvPr/>
              </p14:nvContentPartPr>
              <p14:xfrm>
                <a:off x="2733092" y="2734394"/>
                <a:ext cx="78840" cy="1807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9A62082-C37A-FF26-976D-CB4EC5815F5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724092" y="2725754"/>
                  <a:ext cx="964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999BA79-217A-7A79-8766-8E5B29A3D339}"/>
                    </a:ext>
                  </a:extLst>
                </p14:cNvPr>
                <p14:cNvContentPartPr/>
                <p14:nvPr/>
              </p14:nvContentPartPr>
              <p14:xfrm>
                <a:off x="2806892" y="2663114"/>
                <a:ext cx="118080" cy="2610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999BA79-217A-7A79-8766-8E5B29A3D33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798252" y="2654114"/>
                  <a:ext cx="1357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45631F6-200F-0FC7-C351-AC9A9A12E19C}"/>
                    </a:ext>
                  </a:extLst>
                </p14:cNvPr>
                <p14:cNvContentPartPr/>
                <p14:nvPr/>
              </p14:nvContentPartPr>
              <p14:xfrm>
                <a:off x="2163572" y="3320834"/>
                <a:ext cx="49680" cy="540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45631F6-200F-0FC7-C351-AC9A9A12E19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154572" y="3312194"/>
                  <a:ext cx="673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15CBFA0-6A2D-E755-4794-9F3AE14A3653}"/>
                    </a:ext>
                  </a:extLst>
                </p14:cNvPr>
                <p14:cNvContentPartPr/>
                <p14:nvPr/>
              </p14:nvContentPartPr>
              <p14:xfrm>
                <a:off x="2270852" y="3540074"/>
                <a:ext cx="73080" cy="1684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15CBFA0-6A2D-E755-4794-9F3AE14A365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62212" y="3531074"/>
                  <a:ext cx="907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2DD55D2-9876-C4C8-107C-49F4C72A2228}"/>
                    </a:ext>
                  </a:extLst>
                </p14:cNvPr>
                <p14:cNvContentPartPr/>
                <p14:nvPr/>
              </p14:nvContentPartPr>
              <p14:xfrm>
                <a:off x="2422772" y="3679034"/>
                <a:ext cx="28440" cy="716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2DD55D2-9876-C4C8-107C-49F4C72A222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414132" y="3670394"/>
                  <a:ext cx="460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C43F8EF-DED7-81F0-6274-0BEB43A746F0}"/>
                    </a:ext>
                  </a:extLst>
                </p14:cNvPr>
                <p14:cNvContentPartPr/>
                <p14:nvPr/>
              </p14:nvContentPartPr>
              <p14:xfrm>
                <a:off x="2505572" y="3554834"/>
                <a:ext cx="106200" cy="1400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C43F8EF-DED7-81F0-6274-0BEB43A746F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496932" y="3545834"/>
                  <a:ext cx="1238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FEAA4D0-761D-3D66-9C6C-81305B72F1B4}"/>
                    </a:ext>
                  </a:extLst>
                </p14:cNvPr>
                <p14:cNvContentPartPr/>
                <p14:nvPr/>
              </p14:nvContentPartPr>
              <p14:xfrm>
                <a:off x="2159972" y="3454034"/>
                <a:ext cx="146160" cy="3438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FEAA4D0-761D-3D66-9C6C-81305B72F1B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151332" y="3445394"/>
                  <a:ext cx="16380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AF2C757-C751-E497-99AD-880AB1C8B535}"/>
                    </a:ext>
                  </a:extLst>
                </p14:cNvPr>
                <p14:cNvContentPartPr/>
                <p14:nvPr/>
              </p14:nvContentPartPr>
              <p14:xfrm>
                <a:off x="2651012" y="3447554"/>
                <a:ext cx="106200" cy="2934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AF2C757-C751-E497-99AD-880AB1C8B53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642012" y="3438554"/>
                  <a:ext cx="12384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A64BDB4-5F55-9C84-03BA-17EB927A44AC}"/>
                    </a:ext>
                  </a:extLst>
                </p14:cNvPr>
                <p14:cNvContentPartPr/>
                <p14:nvPr/>
              </p14:nvContentPartPr>
              <p14:xfrm>
                <a:off x="1646972" y="3294194"/>
                <a:ext cx="91440" cy="867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A64BDB4-5F55-9C84-03BA-17EB927A44A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637972" y="3285194"/>
                  <a:ext cx="1090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0CFBB78-0B43-8983-9C46-8172726E454F}"/>
                    </a:ext>
                  </a:extLst>
                </p14:cNvPr>
                <p14:cNvContentPartPr/>
                <p14:nvPr/>
              </p14:nvContentPartPr>
              <p14:xfrm>
                <a:off x="1675052" y="2939594"/>
                <a:ext cx="75240" cy="745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0CFBB78-0B43-8983-9C46-8172726E454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666412" y="2930594"/>
                  <a:ext cx="928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FB08AB5-4773-47E5-A5FC-EF722074AD5F}"/>
                    </a:ext>
                  </a:extLst>
                </p14:cNvPr>
                <p14:cNvContentPartPr/>
                <p14:nvPr/>
              </p14:nvContentPartPr>
              <p14:xfrm>
                <a:off x="1073852" y="2794154"/>
                <a:ext cx="93960" cy="1566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FB08AB5-4773-47E5-A5FC-EF722074AD5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65212" y="2785514"/>
                  <a:ext cx="1116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B60DDCC-CE30-698F-EF4F-DC83B73BDCD6}"/>
                    </a:ext>
                  </a:extLst>
                </p14:cNvPr>
                <p14:cNvContentPartPr/>
                <p14:nvPr/>
              </p14:nvContentPartPr>
              <p14:xfrm>
                <a:off x="1252412" y="2910794"/>
                <a:ext cx="36000" cy="982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B60DDCC-CE30-698F-EF4F-DC83B73BDCD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243412" y="2902154"/>
                  <a:ext cx="536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1967DB1-30E5-38D9-2854-08CDEAFB7FC2}"/>
                    </a:ext>
                  </a:extLst>
                </p14:cNvPr>
                <p14:cNvContentPartPr/>
                <p14:nvPr/>
              </p14:nvContentPartPr>
              <p14:xfrm>
                <a:off x="1378052" y="2783354"/>
                <a:ext cx="90720" cy="171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1967DB1-30E5-38D9-2854-08CDEAFB7FC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369412" y="2774354"/>
                  <a:ext cx="1083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AAA21E7-9071-5268-08DA-27FD02A54E54}"/>
                    </a:ext>
                  </a:extLst>
                </p14:cNvPr>
                <p14:cNvContentPartPr/>
                <p14:nvPr/>
              </p14:nvContentPartPr>
              <p14:xfrm>
                <a:off x="883052" y="2715674"/>
                <a:ext cx="166320" cy="3661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AAA21E7-9071-5268-08DA-27FD02A54E5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74052" y="2707034"/>
                  <a:ext cx="18396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10F9CF5-DBFA-E574-011A-BA30B7463711}"/>
                    </a:ext>
                  </a:extLst>
                </p14:cNvPr>
                <p14:cNvContentPartPr/>
                <p14:nvPr/>
              </p14:nvContentPartPr>
              <p14:xfrm>
                <a:off x="1444652" y="2686874"/>
                <a:ext cx="92880" cy="2944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10F9CF5-DBFA-E574-011A-BA30B746371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436012" y="2678234"/>
                  <a:ext cx="11052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EA568EF-E032-5289-543D-369C19985FE7}"/>
                    </a:ext>
                  </a:extLst>
                </p14:cNvPr>
                <p14:cNvContentPartPr/>
                <p14:nvPr/>
              </p14:nvContentPartPr>
              <p14:xfrm>
                <a:off x="1153052" y="3560234"/>
                <a:ext cx="95400" cy="1461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EA568EF-E032-5289-543D-369C19985FE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44412" y="3551234"/>
                  <a:ext cx="1130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3C9BE79-E39E-A13F-0608-86EC50F8E218}"/>
                    </a:ext>
                  </a:extLst>
                </p14:cNvPr>
                <p14:cNvContentPartPr/>
                <p14:nvPr/>
              </p14:nvContentPartPr>
              <p14:xfrm>
                <a:off x="1304972" y="3649874"/>
                <a:ext cx="38880" cy="856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3C9BE79-E39E-A13F-0608-86EC50F8E21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295972" y="3641234"/>
                  <a:ext cx="565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7EFB6D5-8E2F-0B9D-7A88-9452A3BAFCDB}"/>
                    </a:ext>
                  </a:extLst>
                </p14:cNvPr>
                <p14:cNvContentPartPr/>
                <p14:nvPr/>
              </p14:nvContentPartPr>
              <p14:xfrm>
                <a:off x="1394612" y="3555194"/>
                <a:ext cx="74880" cy="135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7EFB6D5-8E2F-0B9D-7A88-9452A3BAFCD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385612" y="3546194"/>
                  <a:ext cx="925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CD7CF50-7E8F-FB09-04BC-40162EBF0AA1}"/>
                    </a:ext>
                  </a:extLst>
                </p14:cNvPr>
                <p14:cNvContentPartPr/>
                <p14:nvPr/>
              </p14:nvContentPartPr>
              <p14:xfrm>
                <a:off x="980252" y="3494354"/>
                <a:ext cx="154800" cy="3204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CD7CF50-7E8F-FB09-04BC-40162EBF0AA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71612" y="3485354"/>
                  <a:ext cx="17244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C06B0D7-8DA9-48E0-803F-A8B2089B2100}"/>
                    </a:ext>
                  </a:extLst>
                </p14:cNvPr>
                <p14:cNvContentPartPr/>
                <p14:nvPr/>
              </p14:nvContentPartPr>
              <p14:xfrm>
                <a:off x="1496492" y="3436754"/>
                <a:ext cx="124200" cy="2782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C06B0D7-8DA9-48E0-803F-A8B2089B210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487852" y="3427754"/>
                  <a:ext cx="141840" cy="29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87F68E8-9E14-FB64-9D5F-638125A9D23E}"/>
              </a:ext>
            </a:extLst>
          </p:cNvPr>
          <p:cNvGrpSpPr/>
          <p:nvPr/>
        </p:nvGrpSpPr>
        <p:grpSpPr>
          <a:xfrm>
            <a:off x="4075892" y="1922234"/>
            <a:ext cx="378720" cy="566640"/>
            <a:chOff x="4075892" y="1922234"/>
            <a:chExt cx="378720" cy="56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E99E533-9ADF-ECF1-17B4-BCE6D65E498B}"/>
                    </a:ext>
                  </a:extLst>
                </p14:cNvPr>
                <p14:cNvContentPartPr/>
                <p14:nvPr/>
              </p14:nvContentPartPr>
              <p14:xfrm>
                <a:off x="4075892" y="1922234"/>
                <a:ext cx="123480" cy="5666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E99E533-9ADF-ECF1-17B4-BCE6D65E498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067252" y="1913234"/>
                  <a:ext cx="141120" cy="58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B502DB7-9387-17C0-3A3F-0F4009D95807}"/>
                    </a:ext>
                  </a:extLst>
                </p14:cNvPr>
                <p14:cNvContentPartPr/>
                <p14:nvPr/>
              </p14:nvContentPartPr>
              <p14:xfrm>
                <a:off x="4285412" y="1988114"/>
                <a:ext cx="123480" cy="2203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B502DB7-9387-17C0-3A3F-0F4009D9580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276772" y="1979474"/>
                  <a:ext cx="14112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3B24764-8341-F6C0-ADC8-0800640AA635}"/>
                    </a:ext>
                  </a:extLst>
                </p14:cNvPr>
                <p14:cNvContentPartPr/>
                <p14:nvPr/>
              </p14:nvContentPartPr>
              <p14:xfrm>
                <a:off x="4365692" y="2317154"/>
                <a:ext cx="88920" cy="1648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3B24764-8341-F6C0-ADC8-0800640AA63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357052" y="2308154"/>
                  <a:ext cx="106560" cy="18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A1A975A-41EA-5A1C-B44F-85415F2891BB}"/>
              </a:ext>
            </a:extLst>
          </p:cNvPr>
          <p:cNvGrpSpPr/>
          <p:nvPr/>
        </p:nvGrpSpPr>
        <p:grpSpPr>
          <a:xfrm>
            <a:off x="4761692" y="1879034"/>
            <a:ext cx="309960" cy="627840"/>
            <a:chOff x="4761692" y="1879034"/>
            <a:chExt cx="309960" cy="62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FC20540-03C5-16E7-0AFC-61AB616C78CE}"/>
                    </a:ext>
                  </a:extLst>
                </p14:cNvPr>
                <p14:cNvContentPartPr/>
                <p14:nvPr/>
              </p14:nvContentPartPr>
              <p14:xfrm>
                <a:off x="4761692" y="1943834"/>
                <a:ext cx="117720" cy="1616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FC20540-03C5-16E7-0AFC-61AB616C78C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752692" y="1934834"/>
                  <a:ext cx="1353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730332E-D642-409A-ECE9-A64553FDC797}"/>
                    </a:ext>
                  </a:extLst>
                </p14:cNvPr>
                <p14:cNvContentPartPr/>
                <p14:nvPr/>
              </p14:nvContentPartPr>
              <p14:xfrm>
                <a:off x="4780412" y="2321474"/>
                <a:ext cx="123480" cy="1497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730332E-D642-409A-ECE9-A64553FDC79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771772" y="2312474"/>
                  <a:ext cx="1411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D3BE35F-BAAA-DB88-EEC8-E65BB479A67F}"/>
                    </a:ext>
                  </a:extLst>
                </p14:cNvPr>
                <p14:cNvContentPartPr/>
                <p14:nvPr/>
              </p14:nvContentPartPr>
              <p14:xfrm>
                <a:off x="4950332" y="1879034"/>
                <a:ext cx="121320" cy="6278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D3BE35F-BAAA-DB88-EEC8-E65BB479A67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941332" y="1870034"/>
                  <a:ext cx="138960" cy="64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F2508844-1D27-4A95-6EBF-C0F568E337BF}"/>
                  </a:ext>
                </a:extLst>
              </p14:cNvPr>
              <p14:cNvContentPartPr/>
              <p14:nvPr/>
            </p14:nvContentPartPr>
            <p14:xfrm>
              <a:off x="6137252" y="3001154"/>
              <a:ext cx="2668680" cy="14400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F2508844-1D27-4A95-6EBF-C0F568E337B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128252" y="2992154"/>
                <a:ext cx="268632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C974E3FE-15BB-FB40-7485-5AED01B788D7}"/>
                  </a:ext>
                </a:extLst>
              </p14:cNvPr>
              <p14:cNvContentPartPr/>
              <p14:nvPr/>
            </p14:nvContentPartPr>
            <p14:xfrm>
              <a:off x="6113132" y="3006194"/>
              <a:ext cx="168120" cy="2048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C974E3FE-15BB-FB40-7485-5AED01B788D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104132" y="2997554"/>
                <a:ext cx="18576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F9FA23B5-02C6-70FE-3F1E-78DAEDE09416}"/>
              </a:ext>
            </a:extLst>
          </p:cNvPr>
          <p:cNvGrpSpPr/>
          <p:nvPr/>
        </p:nvGrpSpPr>
        <p:grpSpPr>
          <a:xfrm>
            <a:off x="7200332" y="1687154"/>
            <a:ext cx="274320" cy="2751480"/>
            <a:chOff x="7200332" y="1687154"/>
            <a:chExt cx="274320" cy="275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D54ED9C-5526-FC01-0FA7-CEABCE34226C}"/>
                    </a:ext>
                  </a:extLst>
                </p14:cNvPr>
                <p14:cNvContentPartPr/>
                <p14:nvPr/>
              </p14:nvContentPartPr>
              <p14:xfrm>
                <a:off x="7252532" y="1687154"/>
                <a:ext cx="222120" cy="27514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D54ED9C-5526-FC01-0FA7-CEABCE34226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243532" y="1678154"/>
                  <a:ext cx="239760" cy="27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802786D-2CFD-387C-2AD9-E24145F4AE27}"/>
                    </a:ext>
                  </a:extLst>
                </p14:cNvPr>
                <p14:cNvContentPartPr/>
                <p14:nvPr/>
              </p14:nvContentPartPr>
              <p14:xfrm>
                <a:off x="7200332" y="1693274"/>
                <a:ext cx="149400" cy="1159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802786D-2CFD-387C-2AD9-E24145F4AE2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191692" y="1684274"/>
                  <a:ext cx="167040" cy="13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7B8E8FA8-D85D-6D6F-8EB1-89A2D907601D}"/>
                  </a:ext>
                </a:extLst>
              </p14:cNvPr>
              <p14:cNvContentPartPr/>
              <p14:nvPr/>
            </p14:nvContentPartPr>
            <p14:xfrm>
              <a:off x="7311572" y="2995394"/>
              <a:ext cx="67320" cy="604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7B8E8FA8-D85D-6D6F-8EB1-89A2D907601D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302932" y="2986394"/>
                <a:ext cx="8496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56F7C8C1-A0F4-FDB3-C2C2-D69C4739B1BB}"/>
                  </a:ext>
                </a:extLst>
              </p14:cNvPr>
              <p14:cNvContentPartPr/>
              <p14:nvPr/>
            </p14:nvContentPartPr>
            <p14:xfrm>
              <a:off x="5172812" y="1850234"/>
              <a:ext cx="114840" cy="68796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56F7C8C1-A0F4-FDB3-C2C2-D69C4739B1BB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164172" y="1841594"/>
                <a:ext cx="132480" cy="705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4" name="Group 113">
            <a:extLst>
              <a:ext uri="{FF2B5EF4-FFF2-40B4-BE49-F238E27FC236}">
                <a16:creationId xmlns:a16="http://schemas.microsoft.com/office/drawing/2014/main" id="{5B92D8BD-F9FE-736D-9C30-CE2882E80BDF}"/>
              </a:ext>
            </a:extLst>
          </p:cNvPr>
          <p:cNvGrpSpPr/>
          <p:nvPr/>
        </p:nvGrpSpPr>
        <p:grpSpPr>
          <a:xfrm>
            <a:off x="5326532" y="1812074"/>
            <a:ext cx="912960" cy="695880"/>
            <a:chOff x="5326532" y="1812074"/>
            <a:chExt cx="912960" cy="69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793863C-2F2D-8B54-605F-219A4AA7EA74}"/>
                    </a:ext>
                  </a:extLst>
                </p14:cNvPr>
                <p14:cNvContentPartPr/>
                <p14:nvPr/>
              </p14:nvContentPartPr>
              <p14:xfrm>
                <a:off x="5326532" y="1924394"/>
                <a:ext cx="60840" cy="1504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793863C-2F2D-8B54-605F-219A4AA7EA7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317892" y="1915754"/>
                  <a:ext cx="784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FFDBE0A-B837-A263-EB0A-125C19D8A253}"/>
                    </a:ext>
                  </a:extLst>
                </p14:cNvPr>
                <p14:cNvContentPartPr/>
                <p14:nvPr/>
              </p14:nvContentPartPr>
              <p14:xfrm>
                <a:off x="5333732" y="2228234"/>
                <a:ext cx="82800" cy="1767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FFDBE0A-B837-A263-EB0A-125C19D8A25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325092" y="2219234"/>
                  <a:ext cx="1004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C02C1D8-EF60-B8A5-2549-7979CED03077}"/>
                    </a:ext>
                  </a:extLst>
                </p14:cNvPr>
                <p14:cNvContentPartPr/>
                <p14:nvPr/>
              </p14:nvContentPartPr>
              <p14:xfrm>
                <a:off x="5416172" y="1812074"/>
                <a:ext cx="112320" cy="6663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C02C1D8-EF60-B8A5-2549-7979CED0307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407172" y="1803434"/>
                  <a:ext cx="129960" cy="68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CDBD12B-B1FD-13CD-943F-01967072EB2E}"/>
                    </a:ext>
                  </a:extLst>
                </p14:cNvPr>
                <p14:cNvContentPartPr/>
                <p14:nvPr/>
              </p14:nvContentPartPr>
              <p14:xfrm>
                <a:off x="5630732" y="2088914"/>
                <a:ext cx="108360" cy="205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CDBD12B-B1FD-13CD-943F-01967072EB2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622092" y="2079914"/>
                  <a:ext cx="1260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BC5E51A-61E5-5708-589E-15D9A254E4D1}"/>
                    </a:ext>
                  </a:extLst>
                </p14:cNvPr>
                <p14:cNvContentPartPr/>
                <p14:nvPr/>
              </p14:nvContentPartPr>
              <p14:xfrm>
                <a:off x="5628572" y="2176034"/>
                <a:ext cx="104760" cy="97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BC5E51A-61E5-5708-589E-15D9A254E4D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619572" y="2167394"/>
                  <a:ext cx="1224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D2AC73E-3D48-13DD-454D-344020929F9C}"/>
                    </a:ext>
                  </a:extLst>
                </p14:cNvPr>
                <p14:cNvContentPartPr/>
                <p14:nvPr/>
              </p14:nvContentPartPr>
              <p14:xfrm>
                <a:off x="5852852" y="1862114"/>
                <a:ext cx="96120" cy="6458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D2AC73E-3D48-13DD-454D-344020929F9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844212" y="1853474"/>
                  <a:ext cx="113760" cy="66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37E14D8-ACD2-729F-602A-5F1BD15077E4}"/>
                    </a:ext>
                  </a:extLst>
                </p14:cNvPr>
                <p14:cNvContentPartPr/>
                <p14:nvPr/>
              </p14:nvContentPartPr>
              <p14:xfrm>
                <a:off x="5987852" y="1911074"/>
                <a:ext cx="109800" cy="1263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37E14D8-ACD2-729F-602A-5F1BD15077E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979212" y="1902074"/>
                  <a:ext cx="1274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C87520A-8559-FD87-D93A-F569B0620224}"/>
                    </a:ext>
                  </a:extLst>
                </p14:cNvPr>
                <p14:cNvContentPartPr/>
                <p14:nvPr/>
              </p14:nvContentPartPr>
              <p14:xfrm>
                <a:off x="6051212" y="1922594"/>
                <a:ext cx="4680" cy="1918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C87520A-8559-FD87-D93A-F569B062022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042572" y="1913954"/>
                  <a:ext cx="223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FA063C6-B1A6-91F8-4D4E-2380E9CABB26}"/>
                    </a:ext>
                  </a:extLst>
                </p14:cNvPr>
                <p14:cNvContentPartPr/>
                <p14:nvPr/>
              </p14:nvContentPartPr>
              <p14:xfrm>
                <a:off x="6035372" y="2222474"/>
                <a:ext cx="118080" cy="1800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FA063C6-B1A6-91F8-4D4E-2380E9CABB2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026732" y="2213834"/>
                  <a:ext cx="1357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133066F-4C90-160D-4F20-D0DF5FC564E3}"/>
                    </a:ext>
                  </a:extLst>
                </p14:cNvPr>
                <p14:cNvContentPartPr/>
                <p14:nvPr/>
              </p14:nvContentPartPr>
              <p14:xfrm>
                <a:off x="6103772" y="1837634"/>
                <a:ext cx="135720" cy="6631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133066F-4C90-160D-4F20-D0DF5FC564E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095132" y="1828634"/>
                  <a:ext cx="153360" cy="680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0757AF0A-444F-4021-2C37-2849928DF44F}"/>
                  </a:ext>
                </a:extLst>
              </p14:cNvPr>
              <p14:cNvContentPartPr/>
              <p14:nvPr/>
            </p14:nvContentPartPr>
            <p14:xfrm>
              <a:off x="7545932" y="2092154"/>
              <a:ext cx="722160" cy="61164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0757AF0A-444F-4021-2C37-2849928DF44F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537292" y="2083514"/>
                <a:ext cx="739800" cy="62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69D7BFA2-BA60-F735-1404-9933DED1D74E}"/>
                  </a:ext>
                </a:extLst>
              </p14:cNvPr>
              <p14:cNvContentPartPr/>
              <p14:nvPr/>
            </p14:nvContentPartPr>
            <p14:xfrm>
              <a:off x="8258732" y="2047154"/>
              <a:ext cx="56520" cy="7344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69D7BFA2-BA60-F735-1404-9933DED1D74E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249732" y="2038514"/>
                <a:ext cx="7416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84071DA6-409D-9CAC-F6A4-0F445DC939F9}"/>
                  </a:ext>
                </a:extLst>
              </p14:cNvPr>
              <p14:cNvContentPartPr/>
              <p14:nvPr/>
            </p14:nvContentPartPr>
            <p14:xfrm>
              <a:off x="8265932" y="1690394"/>
              <a:ext cx="111960" cy="15804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84071DA6-409D-9CAC-F6A4-0F445DC939F9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256932" y="1681394"/>
                <a:ext cx="12960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2399743B-E98B-1435-D696-819B83A207F3}"/>
                  </a:ext>
                </a:extLst>
              </p14:cNvPr>
              <p14:cNvContentPartPr/>
              <p14:nvPr/>
            </p14:nvContentPartPr>
            <p14:xfrm>
              <a:off x="8344052" y="1694354"/>
              <a:ext cx="11520" cy="23076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2399743B-E98B-1435-D696-819B83A207F3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335412" y="1685354"/>
                <a:ext cx="2916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F4BB5FE0-4487-8424-16A9-4A4D9644D92D}"/>
                  </a:ext>
                </a:extLst>
              </p14:cNvPr>
              <p14:cNvContentPartPr/>
              <p14:nvPr/>
            </p14:nvContentPartPr>
            <p14:xfrm>
              <a:off x="8453132" y="1704434"/>
              <a:ext cx="102960" cy="19368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F4BB5FE0-4487-8424-16A9-4A4D9644D92D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444132" y="1695434"/>
                <a:ext cx="12060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AF01CBAA-23E2-4FBA-798D-DA92D0CE7480}"/>
                  </a:ext>
                </a:extLst>
              </p14:cNvPr>
              <p14:cNvContentPartPr/>
              <p14:nvPr/>
            </p14:nvContentPartPr>
            <p14:xfrm>
              <a:off x="8423972" y="1928354"/>
              <a:ext cx="15120" cy="5976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AF01CBAA-23E2-4FBA-798D-DA92D0CE7480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415332" y="1919354"/>
                <a:ext cx="3276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108C3157-92A3-7C3A-5C08-1AED7783B0F6}"/>
                  </a:ext>
                </a:extLst>
              </p14:cNvPr>
              <p14:cNvContentPartPr/>
              <p14:nvPr/>
            </p14:nvContentPartPr>
            <p14:xfrm>
              <a:off x="8203652" y="1572314"/>
              <a:ext cx="85320" cy="38664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108C3157-92A3-7C3A-5C08-1AED7783B0F6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195012" y="1563674"/>
                <a:ext cx="10296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C5010AE3-3E22-585D-CB4B-EFF4378ED8A5}"/>
                  </a:ext>
                </a:extLst>
              </p14:cNvPr>
              <p14:cNvContentPartPr/>
              <p14:nvPr/>
            </p14:nvContentPartPr>
            <p14:xfrm>
              <a:off x="8615852" y="1625594"/>
              <a:ext cx="86400" cy="32220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C5010AE3-3E22-585D-CB4B-EFF4378ED8A5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8607212" y="1616954"/>
                <a:ext cx="104040" cy="339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7" name="Group 126">
            <a:extLst>
              <a:ext uri="{FF2B5EF4-FFF2-40B4-BE49-F238E27FC236}">
                <a16:creationId xmlns:a16="http://schemas.microsoft.com/office/drawing/2014/main" id="{B7599B21-C4DD-6CCB-7D30-1674134B6E04}"/>
              </a:ext>
            </a:extLst>
          </p:cNvPr>
          <p:cNvGrpSpPr/>
          <p:nvPr/>
        </p:nvGrpSpPr>
        <p:grpSpPr>
          <a:xfrm>
            <a:off x="7352612" y="2341634"/>
            <a:ext cx="730800" cy="1152360"/>
            <a:chOff x="7352612" y="2341634"/>
            <a:chExt cx="730800" cy="115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B4D6048-2DA7-6CE4-19D6-AD2DE8B0B578}"/>
                    </a:ext>
                  </a:extLst>
                </p14:cNvPr>
                <p14:cNvContentPartPr/>
                <p14:nvPr/>
              </p14:nvContentPartPr>
              <p14:xfrm>
                <a:off x="7363052" y="2753834"/>
                <a:ext cx="664920" cy="2703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B4D6048-2DA7-6CE4-19D6-AD2DE8B0B57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354412" y="2744834"/>
                  <a:ext cx="6825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F7E1258-7198-30CA-7CA9-065B495FB640}"/>
                    </a:ext>
                  </a:extLst>
                </p14:cNvPr>
                <p14:cNvContentPartPr/>
                <p14:nvPr/>
              </p14:nvContentPartPr>
              <p14:xfrm>
                <a:off x="7352612" y="2389154"/>
                <a:ext cx="157680" cy="6278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F7E1258-7198-30CA-7CA9-065B495FB64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343972" y="2380154"/>
                  <a:ext cx="175320" cy="64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0BBB096-2177-816D-092E-14779E2E35ED}"/>
                    </a:ext>
                  </a:extLst>
                </p14:cNvPr>
                <p14:cNvContentPartPr/>
                <p14:nvPr/>
              </p14:nvContentPartPr>
              <p14:xfrm>
                <a:off x="7496612" y="2341634"/>
                <a:ext cx="53280" cy="666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0BBB096-2177-816D-092E-14779E2E35E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487612" y="2332994"/>
                  <a:ext cx="7092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9E0A7C1-B8BE-C8CF-F12C-086B1A9A516A}"/>
                    </a:ext>
                  </a:extLst>
                </p14:cNvPr>
                <p14:cNvContentPartPr/>
                <p14:nvPr/>
              </p14:nvContentPartPr>
              <p14:xfrm>
                <a:off x="8015372" y="2696234"/>
                <a:ext cx="68040" cy="475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9E0A7C1-B8BE-C8CF-F12C-086B1A9A516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006732" y="2687234"/>
                  <a:ext cx="856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34C7E3B-F7D3-65F3-7B19-BAB9E6DBAB10}"/>
                    </a:ext>
                  </a:extLst>
                </p14:cNvPr>
                <p14:cNvContentPartPr/>
                <p14:nvPr/>
              </p14:nvContentPartPr>
              <p14:xfrm>
                <a:off x="7483292" y="3216074"/>
                <a:ext cx="93960" cy="1677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34C7E3B-F7D3-65F3-7B19-BAB9E6DBAB1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74292" y="3207434"/>
                  <a:ext cx="1116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9E455B5-1F26-BB4E-3041-5A221BAA1979}"/>
                    </a:ext>
                  </a:extLst>
                </p14:cNvPr>
                <p14:cNvContentPartPr/>
                <p14:nvPr/>
              </p14:nvContentPartPr>
              <p14:xfrm>
                <a:off x="7653572" y="3360074"/>
                <a:ext cx="23400" cy="777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9E455B5-1F26-BB4E-3041-5A221BAA197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644572" y="3351074"/>
                  <a:ext cx="410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9778A8F-491E-BA33-DA58-7CA963BA0D54}"/>
                    </a:ext>
                  </a:extLst>
                </p14:cNvPr>
                <p14:cNvContentPartPr/>
                <p14:nvPr/>
              </p14:nvContentPartPr>
              <p14:xfrm>
                <a:off x="7700732" y="3230834"/>
                <a:ext cx="89640" cy="1202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9778A8F-491E-BA33-DA58-7CA963BA0D5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692092" y="3221834"/>
                  <a:ext cx="1072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C7515FC-F3C2-87BE-8E44-2F002DD79547}"/>
                    </a:ext>
                  </a:extLst>
                </p14:cNvPr>
                <p14:cNvContentPartPr/>
                <p14:nvPr/>
              </p14:nvContentPartPr>
              <p14:xfrm>
                <a:off x="7393652" y="3155234"/>
                <a:ext cx="156240" cy="3387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C7515FC-F3C2-87BE-8E44-2F002DD7954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385012" y="3146234"/>
                  <a:ext cx="17388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B5ABB6F-B239-DD06-6770-8C722FF4B99B}"/>
                    </a:ext>
                  </a:extLst>
                </p14:cNvPr>
                <p14:cNvContentPartPr/>
                <p14:nvPr/>
              </p14:nvContentPartPr>
              <p14:xfrm>
                <a:off x="7839332" y="3155594"/>
                <a:ext cx="94320" cy="2934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B5ABB6F-B239-DD06-6770-8C722FF4B99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830332" y="3146594"/>
                  <a:ext cx="111960" cy="31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AC89C21-B24D-7A73-8B2A-596C771F0D89}"/>
              </a:ext>
            </a:extLst>
          </p:cNvPr>
          <p:cNvGrpSpPr/>
          <p:nvPr/>
        </p:nvGrpSpPr>
        <p:grpSpPr>
          <a:xfrm>
            <a:off x="8226332" y="2615234"/>
            <a:ext cx="551520" cy="249480"/>
            <a:chOff x="8226332" y="2615234"/>
            <a:chExt cx="551520" cy="24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BEBEE9B7-F08F-F8F8-D694-FCED33BE64B4}"/>
                    </a:ext>
                  </a:extLst>
                </p14:cNvPr>
                <p14:cNvContentPartPr/>
                <p14:nvPr/>
              </p14:nvContentPartPr>
              <p14:xfrm>
                <a:off x="8226332" y="2644394"/>
                <a:ext cx="93240" cy="1864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EBEE9B7-F08F-F8F8-D694-FCED33BE64B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217332" y="2635394"/>
                  <a:ext cx="11088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2128364E-DE0D-BEA0-4326-D6837170F1B4}"/>
                    </a:ext>
                  </a:extLst>
                </p14:cNvPr>
                <p14:cNvContentPartPr/>
                <p14:nvPr/>
              </p14:nvContentPartPr>
              <p14:xfrm>
                <a:off x="8375372" y="2671034"/>
                <a:ext cx="76320" cy="1598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128364E-DE0D-BEA0-4326-D6837170F1B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366372" y="2662394"/>
                  <a:ext cx="939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E573B1F-D5B2-3218-387C-22CAC8544FEF}"/>
                    </a:ext>
                  </a:extLst>
                </p14:cNvPr>
                <p14:cNvContentPartPr/>
                <p14:nvPr/>
              </p14:nvContentPartPr>
              <p14:xfrm>
                <a:off x="8535212" y="2797034"/>
                <a:ext cx="24840" cy="529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AE573B1F-D5B2-3218-387C-22CAC8544FE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526212" y="2788034"/>
                  <a:ext cx="4248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1008B287-0172-2E98-7B4C-FE550AED7FB0}"/>
                    </a:ext>
                  </a:extLst>
                </p14:cNvPr>
                <p14:cNvContentPartPr/>
                <p14:nvPr/>
              </p14:nvContentPartPr>
              <p14:xfrm>
                <a:off x="8618012" y="2656994"/>
                <a:ext cx="69120" cy="1598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1008B287-0172-2E98-7B4C-FE550AED7FB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609372" y="2648354"/>
                  <a:ext cx="867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9BEC1FF-4B86-3A02-F1F4-B1115E6A24DB}"/>
                    </a:ext>
                  </a:extLst>
                </p14:cNvPr>
                <p14:cNvContentPartPr/>
                <p14:nvPr/>
              </p14:nvContentPartPr>
              <p14:xfrm>
                <a:off x="8704772" y="2615234"/>
                <a:ext cx="73080" cy="2494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9BEC1FF-4B86-3A02-F1F4-B1115E6A24D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695772" y="2606234"/>
                  <a:ext cx="90720" cy="26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6B5A37CD-F112-1308-16A3-EE3DC64922E0}"/>
              </a:ext>
            </a:extLst>
          </p:cNvPr>
          <p:cNvGrpSpPr/>
          <p:nvPr/>
        </p:nvGrpSpPr>
        <p:grpSpPr>
          <a:xfrm>
            <a:off x="7363052" y="1848434"/>
            <a:ext cx="508320" cy="352080"/>
            <a:chOff x="7363052" y="1848434"/>
            <a:chExt cx="508320" cy="35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6F0F8283-4634-8979-ED6E-CAD66B6F6213}"/>
                    </a:ext>
                  </a:extLst>
                </p14:cNvPr>
                <p14:cNvContentPartPr/>
                <p14:nvPr/>
              </p14:nvContentPartPr>
              <p14:xfrm>
                <a:off x="7467452" y="1974434"/>
                <a:ext cx="87120" cy="1540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6F0F8283-4634-8979-ED6E-CAD66B6F621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458812" y="1965434"/>
                  <a:ext cx="1047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8C8E8595-6C94-91D4-AC68-DC17AEE63EDE}"/>
                    </a:ext>
                  </a:extLst>
                </p14:cNvPr>
                <p14:cNvContentPartPr/>
                <p14:nvPr/>
              </p14:nvContentPartPr>
              <p14:xfrm>
                <a:off x="7598492" y="2068034"/>
                <a:ext cx="27000" cy="622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8C8E8595-6C94-91D4-AC68-DC17AEE63ED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589852" y="2059394"/>
                  <a:ext cx="4464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CDC9BC46-BCB7-44F4-83AC-003DC393FBA7}"/>
                    </a:ext>
                  </a:extLst>
                </p14:cNvPr>
                <p14:cNvContentPartPr/>
                <p14:nvPr/>
              </p14:nvContentPartPr>
              <p14:xfrm>
                <a:off x="7685972" y="1946714"/>
                <a:ext cx="90720" cy="1238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CDC9BC46-BCB7-44F4-83AC-003DC393FBA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677332" y="1938074"/>
                  <a:ext cx="1083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227FA35-60A2-956E-7B56-1C81A0E7E6A7}"/>
                    </a:ext>
                  </a:extLst>
                </p14:cNvPr>
                <p14:cNvContentPartPr/>
                <p14:nvPr/>
              </p14:nvContentPartPr>
              <p14:xfrm>
                <a:off x="7363052" y="1917914"/>
                <a:ext cx="146160" cy="2826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227FA35-60A2-956E-7B56-1C81A0E7E6A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354412" y="1908914"/>
                  <a:ext cx="1638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E7277D31-BA02-28BF-F163-454B71F9AB2D}"/>
                    </a:ext>
                  </a:extLst>
                </p14:cNvPr>
                <p14:cNvContentPartPr/>
                <p14:nvPr/>
              </p14:nvContentPartPr>
              <p14:xfrm>
                <a:off x="7760852" y="1848434"/>
                <a:ext cx="110520" cy="2613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E7277D31-BA02-28BF-F163-454B71F9AB2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751852" y="1839434"/>
                  <a:ext cx="128160" cy="27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F3DFCE9C-372C-D6A9-2B88-CC2ECE297FB8}"/>
              </a:ext>
            </a:extLst>
          </p:cNvPr>
          <p:cNvGrpSpPr/>
          <p:nvPr/>
        </p:nvGrpSpPr>
        <p:grpSpPr>
          <a:xfrm>
            <a:off x="5005772" y="4365914"/>
            <a:ext cx="583200" cy="369720"/>
            <a:chOff x="5005772" y="4365914"/>
            <a:chExt cx="583200" cy="36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342D0B7F-DD8E-9D54-85D1-06BACD9395DC}"/>
                    </a:ext>
                  </a:extLst>
                </p14:cNvPr>
                <p14:cNvContentPartPr/>
                <p14:nvPr/>
              </p14:nvContentPartPr>
              <p14:xfrm>
                <a:off x="5099732" y="4408394"/>
                <a:ext cx="114840" cy="1335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342D0B7F-DD8E-9D54-85D1-06BACD9395D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091092" y="4399394"/>
                  <a:ext cx="1324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3A156CE9-B677-6E86-6652-7D9FB700FE96}"/>
                    </a:ext>
                  </a:extLst>
                </p14:cNvPr>
                <p14:cNvContentPartPr/>
                <p14:nvPr/>
              </p14:nvContentPartPr>
              <p14:xfrm>
                <a:off x="5174252" y="4422794"/>
                <a:ext cx="12240" cy="2016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3A156CE9-B677-6E86-6652-7D9FB700FE9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165252" y="4413794"/>
                  <a:ext cx="298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52981648-4197-3539-06B1-84186BBF465A}"/>
                    </a:ext>
                  </a:extLst>
                </p14:cNvPr>
                <p14:cNvContentPartPr/>
                <p14:nvPr/>
              </p14:nvContentPartPr>
              <p14:xfrm>
                <a:off x="5272532" y="4607834"/>
                <a:ext cx="29160" cy="550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52981648-4197-3539-06B1-84186BBF465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263532" y="4599194"/>
                  <a:ext cx="468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33D53CE-7110-7CBF-4DF8-DE893C719F3F}"/>
                    </a:ext>
                  </a:extLst>
                </p14:cNvPr>
                <p14:cNvContentPartPr/>
                <p14:nvPr/>
              </p14:nvContentPartPr>
              <p14:xfrm>
                <a:off x="5366492" y="4450154"/>
                <a:ext cx="97200" cy="1940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33D53CE-7110-7CBF-4DF8-DE893C719F3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357492" y="4441154"/>
                  <a:ext cx="1148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D929097C-6A05-A89E-B103-584451092C59}"/>
                    </a:ext>
                  </a:extLst>
                </p14:cNvPr>
                <p14:cNvContentPartPr/>
                <p14:nvPr/>
              </p14:nvContentPartPr>
              <p14:xfrm>
                <a:off x="5005772" y="4365914"/>
                <a:ext cx="207000" cy="3697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D929097C-6A05-A89E-B103-584451092C5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997132" y="4357274"/>
                  <a:ext cx="22464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9507DE2-2CB7-AD00-B8F3-DAD73A278E15}"/>
                    </a:ext>
                  </a:extLst>
                </p14:cNvPr>
                <p14:cNvContentPartPr/>
                <p14:nvPr/>
              </p14:nvContentPartPr>
              <p14:xfrm>
                <a:off x="5464052" y="4370954"/>
                <a:ext cx="124920" cy="3189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9507DE2-2CB7-AD00-B8F3-DAD73A278E1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455412" y="4361954"/>
                  <a:ext cx="142560" cy="33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B61C8B74-3834-EA6B-7BD3-C4018549B276}"/>
              </a:ext>
            </a:extLst>
          </p:cNvPr>
          <p:cNvGrpSpPr/>
          <p:nvPr/>
        </p:nvGrpSpPr>
        <p:grpSpPr>
          <a:xfrm>
            <a:off x="5009732" y="3217874"/>
            <a:ext cx="671040" cy="983880"/>
            <a:chOff x="5009732" y="3217874"/>
            <a:chExt cx="671040" cy="98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AAC65328-D05B-B9A8-2A54-D938EB9AE3D0}"/>
                    </a:ext>
                  </a:extLst>
                </p14:cNvPr>
                <p14:cNvContentPartPr/>
                <p14:nvPr/>
              </p14:nvContentPartPr>
              <p14:xfrm>
                <a:off x="5009732" y="3940394"/>
                <a:ext cx="126000" cy="2613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AAC65328-D05B-B9A8-2A54-D938EB9AE3D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001092" y="3931394"/>
                  <a:ext cx="14364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1693B184-6D60-3A62-7513-F7B643550B17}"/>
                    </a:ext>
                  </a:extLst>
                </p14:cNvPr>
                <p14:cNvContentPartPr/>
                <p14:nvPr/>
              </p14:nvContentPartPr>
              <p14:xfrm>
                <a:off x="5185412" y="4001954"/>
                <a:ext cx="72720" cy="1720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1693B184-6D60-3A62-7513-F7B643550B1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176772" y="3992954"/>
                  <a:ext cx="903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F417349E-E5FF-01D9-69E0-F4CB7E99290B}"/>
                    </a:ext>
                  </a:extLst>
                </p14:cNvPr>
                <p14:cNvContentPartPr/>
                <p14:nvPr/>
              </p14:nvContentPartPr>
              <p14:xfrm>
                <a:off x="5313932" y="4111034"/>
                <a:ext cx="24840" cy="842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F417349E-E5FF-01D9-69E0-F4CB7E99290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304932" y="4102034"/>
                  <a:ext cx="424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FE0B8AD5-DD6E-D1F0-2861-BE3C29FC0BD4}"/>
                    </a:ext>
                  </a:extLst>
                </p14:cNvPr>
                <p14:cNvContentPartPr/>
                <p14:nvPr/>
              </p14:nvContentPartPr>
              <p14:xfrm>
                <a:off x="5387372" y="4008434"/>
                <a:ext cx="93960" cy="1584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FE0B8AD5-DD6E-D1F0-2861-BE3C29FC0BD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378732" y="3999434"/>
                  <a:ext cx="1116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9234EB45-ED1E-6AC1-26BB-29AFF527D9E3}"/>
                    </a:ext>
                  </a:extLst>
                </p14:cNvPr>
                <p14:cNvContentPartPr/>
                <p14:nvPr/>
              </p14:nvContentPartPr>
              <p14:xfrm>
                <a:off x="5503292" y="3932474"/>
                <a:ext cx="85680" cy="2476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9234EB45-ED1E-6AC1-26BB-29AFF527D9E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494652" y="3923474"/>
                  <a:ext cx="1033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4F1B4D38-9E90-DE48-7D32-17531AEE6FDA}"/>
                    </a:ext>
                  </a:extLst>
                </p14:cNvPr>
                <p14:cNvContentPartPr/>
                <p14:nvPr/>
              </p14:nvContentPartPr>
              <p14:xfrm>
                <a:off x="5032412" y="3578234"/>
                <a:ext cx="130680" cy="2390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4F1B4D38-9E90-DE48-7D32-17531AEE6FDA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023772" y="3569594"/>
                  <a:ext cx="14832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7314DDE9-FE4D-23E6-5EC7-326054A40BC4}"/>
                    </a:ext>
                  </a:extLst>
                </p14:cNvPr>
                <p14:cNvContentPartPr/>
                <p14:nvPr/>
              </p14:nvContentPartPr>
              <p14:xfrm>
                <a:off x="5235452" y="3628634"/>
                <a:ext cx="84600" cy="1436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7314DDE9-FE4D-23E6-5EC7-326054A40BC4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226452" y="3619634"/>
                  <a:ext cx="1022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DE14A1C3-BED1-CD6E-7E81-146F60BE8830}"/>
                    </a:ext>
                  </a:extLst>
                </p14:cNvPr>
                <p14:cNvContentPartPr/>
                <p14:nvPr/>
              </p14:nvContentPartPr>
              <p14:xfrm>
                <a:off x="5377652" y="3716474"/>
                <a:ext cx="25560" cy="730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DE14A1C3-BED1-CD6E-7E81-146F60BE883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368652" y="3707834"/>
                  <a:ext cx="432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9A78D2FB-F327-90CE-8218-B1CF8475FED6}"/>
                    </a:ext>
                  </a:extLst>
                </p14:cNvPr>
                <p14:cNvContentPartPr/>
                <p14:nvPr/>
              </p14:nvContentPartPr>
              <p14:xfrm>
                <a:off x="5477012" y="3595154"/>
                <a:ext cx="77760" cy="1767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9A78D2FB-F327-90CE-8218-B1CF8475FED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468372" y="3586154"/>
                  <a:ext cx="954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FF775D4C-A682-50D6-2C58-A5419CBA7F89}"/>
                    </a:ext>
                  </a:extLst>
                </p14:cNvPr>
                <p14:cNvContentPartPr/>
                <p14:nvPr/>
              </p14:nvContentPartPr>
              <p14:xfrm>
                <a:off x="5589332" y="3555914"/>
                <a:ext cx="67680" cy="2329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FF775D4C-A682-50D6-2C58-A5419CBA7F8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580332" y="3547274"/>
                  <a:ext cx="853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4B3A714F-ADE0-85AA-69A4-8096762A86B4}"/>
                    </a:ext>
                  </a:extLst>
                </p14:cNvPr>
                <p14:cNvContentPartPr/>
                <p14:nvPr/>
              </p14:nvContentPartPr>
              <p14:xfrm>
                <a:off x="5044292" y="3250634"/>
                <a:ext cx="123840" cy="2887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4B3A714F-ADE0-85AA-69A4-8096762A86B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035652" y="3241994"/>
                  <a:ext cx="14148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AA2F1E24-B4B5-F130-CFF7-0593593CCB9E}"/>
                    </a:ext>
                  </a:extLst>
                </p14:cNvPr>
                <p14:cNvContentPartPr/>
                <p14:nvPr/>
              </p14:nvContentPartPr>
              <p14:xfrm>
                <a:off x="5210252" y="3304274"/>
                <a:ext cx="89640" cy="1692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AA2F1E24-B4B5-F130-CFF7-0593593CCB9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201612" y="3295634"/>
                  <a:ext cx="1072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33C76138-A6DA-BCFF-4F33-9288419B8268}"/>
                    </a:ext>
                  </a:extLst>
                </p14:cNvPr>
                <p14:cNvContentPartPr/>
                <p14:nvPr/>
              </p14:nvContentPartPr>
              <p14:xfrm>
                <a:off x="5389532" y="3400034"/>
                <a:ext cx="27720" cy="702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33C76138-A6DA-BCFF-4F33-9288419B826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380532" y="3391034"/>
                  <a:ext cx="453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C3E6FEB9-735F-7D66-F17A-E67113F10C62}"/>
                    </a:ext>
                  </a:extLst>
                </p14:cNvPr>
                <p14:cNvContentPartPr/>
                <p14:nvPr/>
              </p14:nvContentPartPr>
              <p14:xfrm>
                <a:off x="5471612" y="3257114"/>
                <a:ext cx="84960" cy="1605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C3E6FEB9-735F-7D66-F17A-E67113F10C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462972" y="3248474"/>
                  <a:ext cx="1026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E6E20954-5486-637E-819A-3579F17E57B9}"/>
                    </a:ext>
                  </a:extLst>
                </p14:cNvPr>
                <p14:cNvContentPartPr/>
                <p14:nvPr/>
              </p14:nvContentPartPr>
              <p14:xfrm>
                <a:off x="5591492" y="3217874"/>
                <a:ext cx="89280" cy="2696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E6E20954-5486-637E-819A-3579F17E57B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582852" y="3209234"/>
                  <a:ext cx="106920" cy="28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E6A01145-8745-F3B3-3002-33AFC9FB39BC}"/>
              </a:ext>
            </a:extLst>
          </p:cNvPr>
          <p:cNvGrpSpPr/>
          <p:nvPr/>
        </p:nvGrpSpPr>
        <p:grpSpPr>
          <a:xfrm>
            <a:off x="4199732" y="3204914"/>
            <a:ext cx="723960" cy="390240"/>
            <a:chOff x="4199732" y="3204914"/>
            <a:chExt cx="723960" cy="39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F72C3D70-6A4C-A049-DF63-3ADFB0CC1A28}"/>
                    </a:ext>
                  </a:extLst>
                </p14:cNvPr>
                <p14:cNvContentPartPr/>
                <p14:nvPr/>
              </p14:nvContentPartPr>
              <p14:xfrm>
                <a:off x="4274612" y="3265754"/>
                <a:ext cx="109080" cy="2030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F72C3D70-6A4C-A049-DF63-3ADFB0CC1A28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265972" y="3256754"/>
                  <a:ext cx="1267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0237C98A-91E2-1A95-926A-B93512217298}"/>
                    </a:ext>
                  </a:extLst>
                </p14:cNvPr>
                <p14:cNvContentPartPr/>
                <p14:nvPr/>
              </p14:nvContentPartPr>
              <p14:xfrm>
                <a:off x="4454972" y="3432794"/>
                <a:ext cx="11520" cy="694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0237C98A-91E2-1A95-926A-B9351221729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446332" y="3423794"/>
                  <a:ext cx="2916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5646EC76-6BFE-E13A-F11C-EFFAC2CD6995}"/>
                    </a:ext>
                  </a:extLst>
                </p14:cNvPr>
                <p14:cNvContentPartPr/>
                <p14:nvPr/>
              </p14:nvContentPartPr>
              <p14:xfrm>
                <a:off x="4509332" y="3247754"/>
                <a:ext cx="99720" cy="1810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5646EC76-6BFE-E13A-F11C-EFFAC2CD699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500692" y="3238754"/>
                  <a:ext cx="1173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4E80572B-53F6-FD5F-94B0-2ACC542935BE}"/>
                    </a:ext>
                  </a:extLst>
                </p14:cNvPr>
                <p14:cNvContentPartPr/>
                <p14:nvPr/>
              </p14:nvContentPartPr>
              <p14:xfrm>
                <a:off x="4199732" y="3212114"/>
                <a:ext cx="201600" cy="3830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4E80572B-53F6-FD5F-94B0-2ACC542935B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190732" y="3203114"/>
                  <a:ext cx="21924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3D3F1760-F228-6CD2-6C72-A0EEA1913C38}"/>
                    </a:ext>
                  </a:extLst>
                </p14:cNvPr>
                <p14:cNvContentPartPr/>
                <p14:nvPr/>
              </p14:nvContentPartPr>
              <p14:xfrm>
                <a:off x="4602212" y="3204914"/>
                <a:ext cx="118080" cy="2811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3D3F1760-F228-6CD2-6C72-A0EEA1913C38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593212" y="3196274"/>
                  <a:ext cx="13572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413CA072-56E3-2635-CB4D-F2153CD78B64}"/>
                    </a:ext>
                  </a:extLst>
                </p14:cNvPr>
                <p14:cNvContentPartPr/>
                <p14:nvPr/>
              </p14:nvContentPartPr>
              <p14:xfrm>
                <a:off x="4790492" y="3291674"/>
                <a:ext cx="133200" cy="13464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413CA072-56E3-2635-CB4D-F2153CD78B6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781492" y="3282674"/>
                  <a:ext cx="150840" cy="15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A294AEF5-069B-1ADE-3364-590CA811D95B}"/>
              </a:ext>
            </a:extLst>
          </p:cNvPr>
          <p:cNvGrpSpPr/>
          <p:nvPr/>
        </p:nvGrpSpPr>
        <p:grpSpPr>
          <a:xfrm>
            <a:off x="4097492" y="3666434"/>
            <a:ext cx="848160" cy="694800"/>
            <a:chOff x="4097492" y="3666434"/>
            <a:chExt cx="848160" cy="69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02D80B6A-D9A0-AD7F-8880-406F1A42879E}"/>
                    </a:ext>
                  </a:extLst>
                </p14:cNvPr>
                <p14:cNvContentPartPr/>
                <p14:nvPr/>
              </p14:nvContentPartPr>
              <p14:xfrm>
                <a:off x="4209812" y="3712514"/>
                <a:ext cx="63000" cy="16128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02D80B6A-D9A0-AD7F-8880-406F1A42879E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200812" y="3703514"/>
                  <a:ext cx="806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CFBEA1B0-594E-A31E-8C5C-56C8E3794B0C}"/>
                    </a:ext>
                  </a:extLst>
                </p14:cNvPr>
                <p14:cNvContentPartPr/>
                <p14:nvPr/>
              </p14:nvContentPartPr>
              <p14:xfrm>
                <a:off x="4344812" y="3847154"/>
                <a:ext cx="15120" cy="6768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CFBEA1B0-594E-A31E-8C5C-56C8E3794B0C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335812" y="3838154"/>
                  <a:ext cx="327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92502DAD-1FE9-A942-75E4-2321F4C3B4F6}"/>
                    </a:ext>
                  </a:extLst>
                </p14:cNvPr>
                <p14:cNvContentPartPr/>
                <p14:nvPr/>
              </p14:nvContentPartPr>
              <p14:xfrm>
                <a:off x="4426892" y="3726914"/>
                <a:ext cx="64800" cy="12924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92502DAD-1FE9-A942-75E4-2321F4C3B4F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418252" y="3717914"/>
                  <a:ext cx="824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C3CA041-5AA9-9FA1-7BF5-04475EAFCDFF}"/>
                    </a:ext>
                  </a:extLst>
                </p14:cNvPr>
                <p14:cNvContentPartPr/>
                <p14:nvPr/>
              </p14:nvContentPartPr>
              <p14:xfrm>
                <a:off x="4097492" y="3689834"/>
                <a:ext cx="141120" cy="30132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C3CA041-5AA9-9FA1-7BF5-04475EAFCDF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088492" y="3681194"/>
                  <a:ext cx="15876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F6989A15-EA2D-6211-B1BC-639C6EE298E0}"/>
                    </a:ext>
                  </a:extLst>
                </p14:cNvPr>
                <p14:cNvContentPartPr/>
                <p14:nvPr/>
              </p14:nvContentPartPr>
              <p14:xfrm>
                <a:off x="4548212" y="3666434"/>
                <a:ext cx="82800" cy="2311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F6989A15-EA2D-6211-B1BC-639C6EE298E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539572" y="3657794"/>
                  <a:ext cx="10044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A8B6FA5D-C5BA-F9AF-05A1-47F6F203178E}"/>
                    </a:ext>
                  </a:extLst>
                </p14:cNvPr>
                <p14:cNvContentPartPr/>
                <p14:nvPr/>
              </p14:nvContentPartPr>
              <p14:xfrm>
                <a:off x="4734332" y="3701354"/>
                <a:ext cx="148320" cy="13824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A8B6FA5D-C5BA-F9AF-05A1-47F6F203178E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725332" y="3692714"/>
                  <a:ext cx="1659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97EC6ABB-C4C4-0BD8-DDCC-594B0271D836}"/>
                    </a:ext>
                  </a:extLst>
                </p14:cNvPr>
                <p14:cNvContentPartPr/>
                <p14:nvPr/>
              </p14:nvContentPartPr>
              <p14:xfrm>
                <a:off x="4308452" y="4090874"/>
                <a:ext cx="95400" cy="16092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97EC6ABB-C4C4-0BD8-DDCC-594B0271D836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299452" y="4082234"/>
                  <a:ext cx="1130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81C33150-18B6-7CFE-7B42-5ECE469841FC}"/>
                    </a:ext>
                  </a:extLst>
                </p14:cNvPr>
                <p14:cNvContentPartPr/>
                <p14:nvPr/>
              </p14:nvContentPartPr>
              <p14:xfrm>
                <a:off x="4494932" y="4216874"/>
                <a:ext cx="37440" cy="8424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81C33150-18B6-7CFE-7B42-5ECE469841FC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486292" y="4208234"/>
                  <a:ext cx="550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58A47E77-AE09-BB8F-EA6D-153E07BEDBC0}"/>
                    </a:ext>
                  </a:extLst>
                </p14:cNvPr>
                <p14:cNvContentPartPr/>
                <p14:nvPr/>
              </p14:nvContentPartPr>
              <p14:xfrm>
                <a:off x="4599332" y="4082234"/>
                <a:ext cx="82080" cy="16488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58A47E77-AE09-BB8F-EA6D-153E07BEDBC0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590692" y="4073594"/>
                  <a:ext cx="997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C735B591-C620-315E-E720-2E6F959B1FC2}"/>
                    </a:ext>
                  </a:extLst>
                </p14:cNvPr>
                <p14:cNvContentPartPr/>
                <p14:nvPr/>
              </p14:nvContentPartPr>
              <p14:xfrm>
                <a:off x="4166252" y="4078274"/>
                <a:ext cx="181080" cy="28296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C735B591-C620-315E-E720-2E6F959B1FC2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157612" y="4069274"/>
                  <a:ext cx="19872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62F6FE1A-A34D-5D27-9D42-293E93C58A64}"/>
                    </a:ext>
                  </a:extLst>
                </p14:cNvPr>
                <p14:cNvContentPartPr/>
                <p14:nvPr/>
              </p14:nvContentPartPr>
              <p14:xfrm>
                <a:off x="4681052" y="4004114"/>
                <a:ext cx="82440" cy="29772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62F6FE1A-A34D-5D27-9D42-293E93C58A64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672052" y="3995474"/>
                  <a:ext cx="10008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0F20E4A3-3E89-98AA-AB16-2B086D7700CD}"/>
                    </a:ext>
                  </a:extLst>
                </p14:cNvPr>
                <p14:cNvContentPartPr/>
                <p14:nvPr/>
              </p14:nvContentPartPr>
              <p14:xfrm>
                <a:off x="4843052" y="4083674"/>
                <a:ext cx="102600" cy="13644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0F20E4A3-3E89-98AA-AB16-2B086D7700C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834052" y="4074674"/>
                  <a:ext cx="120240" cy="15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6A422656-2E95-EEB2-6980-001B3705B64A}"/>
              </a:ext>
            </a:extLst>
          </p:cNvPr>
          <p:cNvGrpSpPr/>
          <p:nvPr/>
        </p:nvGrpSpPr>
        <p:grpSpPr>
          <a:xfrm>
            <a:off x="4218092" y="4513874"/>
            <a:ext cx="714600" cy="357120"/>
            <a:chOff x="4218092" y="4513874"/>
            <a:chExt cx="714600" cy="35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6BE7B3AC-4452-7425-5586-F437A5CD5D08}"/>
                    </a:ext>
                  </a:extLst>
                </p14:cNvPr>
                <p14:cNvContentPartPr/>
                <p14:nvPr/>
              </p14:nvContentPartPr>
              <p14:xfrm>
                <a:off x="4356332" y="4555634"/>
                <a:ext cx="88200" cy="18504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6BE7B3AC-4452-7425-5586-F437A5CD5D0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347332" y="4546994"/>
                  <a:ext cx="1058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3C930CAF-5339-4DB5-57CF-98389C9920CD}"/>
                    </a:ext>
                  </a:extLst>
                </p14:cNvPr>
                <p14:cNvContentPartPr/>
                <p14:nvPr/>
              </p14:nvContentPartPr>
              <p14:xfrm>
                <a:off x="4506812" y="4708634"/>
                <a:ext cx="21240" cy="6372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3C930CAF-5339-4DB5-57CF-98389C9920CD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498172" y="4699634"/>
                  <a:ext cx="388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58D0A844-DDE9-BBBE-7ACD-BD3292FDB532}"/>
                    </a:ext>
                  </a:extLst>
                </p14:cNvPr>
                <p14:cNvContentPartPr/>
                <p14:nvPr/>
              </p14:nvContentPartPr>
              <p14:xfrm>
                <a:off x="4591412" y="4580114"/>
                <a:ext cx="84240" cy="15552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58D0A844-DDE9-BBBE-7ACD-BD3292FDB532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582412" y="4571474"/>
                  <a:ext cx="1018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BA1314DB-7FFB-CF5C-2CE3-D05860C640F1}"/>
                    </a:ext>
                  </a:extLst>
                </p14:cNvPr>
                <p14:cNvContentPartPr/>
                <p14:nvPr/>
              </p14:nvContentPartPr>
              <p14:xfrm>
                <a:off x="4218092" y="4513874"/>
                <a:ext cx="145440" cy="35712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BA1314DB-7FFB-CF5C-2CE3-D05860C640F1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209452" y="4504874"/>
                  <a:ext cx="16308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282058AD-C8D4-0D9A-AE31-E8FB56A2768E}"/>
                    </a:ext>
                  </a:extLst>
                </p14:cNvPr>
                <p14:cNvContentPartPr/>
                <p14:nvPr/>
              </p14:nvContentPartPr>
              <p14:xfrm>
                <a:off x="4655132" y="4523234"/>
                <a:ext cx="114840" cy="33300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282058AD-C8D4-0D9A-AE31-E8FB56A2768E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646132" y="4514594"/>
                  <a:ext cx="13248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CEA7BA74-38D2-79D9-1ACD-F4B5D6D0DB60}"/>
                    </a:ext>
                  </a:extLst>
                </p14:cNvPr>
                <p14:cNvContentPartPr/>
                <p14:nvPr/>
              </p14:nvContentPartPr>
              <p14:xfrm>
                <a:off x="4813172" y="4558874"/>
                <a:ext cx="119520" cy="13824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CEA7BA74-38D2-79D9-1ACD-F4B5D6D0DB60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804532" y="4549874"/>
                  <a:ext cx="137160" cy="15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3564DA15-484E-1246-CE89-E59DBDAD814E}"/>
                  </a:ext>
                </a:extLst>
              </p14:cNvPr>
              <p14:cNvContentPartPr/>
              <p14:nvPr/>
            </p14:nvContentPartPr>
            <p14:xfrm>
              <a:off x="2266892" y="1526954"/>
              <a:ext cx="1473120" cy="9576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3564DA15-484E-1246-CE89-E59DBDAD814E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2258252" y="1518314"/>
                <a:ext cx="1490760" cy="11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9" name="Group 208">
            <a:extLst>
              <a:ext uri="{FF2B5EF4-FFF2-40B4-BE49-F238E27FC236}">
                <a16:creationId xmlns:a16="http://schemas.microsoft.com/office/drawing/2014/main" id="{6B425A46-D40E-A307-CEA0-029156E7836E}"/>
              </a:ext>
            </a:extLst>
          </p:cNvPr>
          <p:cNvGrpSpPr/>
          <p:nvPr/>
        </p:nvGrpSpPr>
        <p:grpSpPr>
          <a:xfrm>
            <a:off x="4261292" y="1035914"/>
            <a:ext cx="3994560" cy="569880"/>
            <a:chOff x="4261292" y="1035914"/>
            <a:chExt cx="3994560" cy="56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AFC272F3-3051-8B77-1AFB-5365E9389A89}"/>
                    </a:ext>
                  </a:extLst>
                </p14:cNvPr>
                <p14:cNvContentPartPr/>
                <p14:nvPr/>
              </p14:nvContentPartPr>
              <p14:xfrm>
                <a:off x="4261292" y="1542434"/>
                <a:ext cx="940320" cy="1368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AFC272F3-3051-8B77-1AFB-5365E9389A89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4252292" y="1533434"/>
                  <a:ext cx="9579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57E49E32-F756-D707-76AA-8FC617EEB896}"/>
                    </a:ext>
                  </a:extLst>
                </p14:cNvPr>
                <p14:cNvContentPartPr/>
                <p14:nvPr/>
              </p14:nvContentPartPr>
              <p14:xfrm>
                <a:off x="5363612" y="1213034"/>
                <a:ext cx="116280" cy="8856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57E49E32-F756-D707-76AA-8FC617EEB896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354612" y="1204034"/>
                  <a:ext cx="1339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54FD5CB5-70B2-AC93-6BA8-A38C31F514A1}"/>
                    </a:ext>
                  </a:extLst>
                </p14:cNvPr>
                <p14:cNvContentPartPr/>
                <p14:nvPr/>
              </p14:nvContentPartPr>
              <p14:xfrm>
                <a:off x="5557652" y="1156874"/>
                <a:ext cx="838080" cy="41688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54FD5CB5-70B2-AC93-6BA8-A38C31F514A1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549012" y="1147874"/>
                  <a:ext cx="85572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7822E29A-52C1-8ABB-B4A8-4138FF02F9A3}"/>
                    </a:ext>
                  </a:extLst>
                </p14:cNvPr>
                <p14:cNvContentPartPr/>
                <p14:nvPr/>
              </p14:nvContentPartPr>
              <p14:xfrm>
                <a:off x="6532532" y="1098554"/>
                <a:ext cx="251280" cy="50724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7822E29A-52C1-8ABB-B4A8-4138FF02F9A3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523892" y="1089554"/>
                  <a:ext cx="268920" cy="52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E0A9F8D2-7BA5-3721-5313-6BC83B88DEEE}"/>
                    </a:ext>
                  </a:extLst>
                </p14:cNvPr>
                <p14:cNvContentPartPr/>
                <p14:nvPr/>
              </p14:nvContentPartPr>
              <p14:xfrm>
                <a:off x="6880652" y="1074434"/>
                <a:ext cx="1375200" cy="29016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E0A9F8D2-7BA5-3721-5313-6BC83B88DEEE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872012" y="1065434"/>
                  <a:ext cx="139284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A0D242B3-96FD-9803-77B4-00D2E6E798CD}"/>
                    </a:ext>
                  </a:extLst>
                </p14:cNvPr>
                <p14:cNvContentPartPr/>
                <p14:nvPr/>
              </p14:nvContentPartPr>
              <p14:xfrm>
                <a:off x="7968212" y="1141394"/>
                <a:ext cx="107640" cy="36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A0D242B3-96FD-9803-77B4-00D2E6E798CD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959212" y="1132394"/>
                  <a:ext cx="125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6168B6E5-706F-2CFA-61D3-3D78EF0C0B6C}"/>
                    </a:ext>
                  </a:extLst>
                </p14:cNvPr>
                <p14:cNvContentPartPr/>
                <p14:nvPr/>
              </p14:nvContentPartPr>
              <p14:xfrm>
                <a:off x="7676612" y="1035914"/>
                <a:ext cx="92520" cy="7524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6168B6E5-706F-2CFA-61D3-3D78EF0C0B6C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667972" y="1026914"/>
                  <a:ext cx="110160" cy="92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28439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E5208-CEAE-5AD0-9321-F1DA8DA97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225" y="150229"/>
            <a:ext cx="7945755" cy="923330"/>
          </a:xfrm>
        </p:spPr>
        <p:txBody>
          <a:bodyPr/>
          <a:lstStyle/>
          <a:p>
            <a:r>
              <a:rPr lang="en-US" sz="6000" dirty="0">
                <a:solidFill>
                  <a:srgbClr val="00CC00"/>
                </a:solidFill>
              </a:rPr>
              <a:t>Linear Transformations</a:t>
            </a:r>
            <a:endParaRPr lang="en-IN" sz="6000" dirty="0">
              <a:solidFill>
                <a:srgbClr val="00CC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4FC00C0-47D0-DD73-5B87-4B775D9A69F7}"/>
                  </a:ext>
                </a:extLst>
              </p14:cNvPr>
              <p14:cNvContentPartPr/>
              <p14:nvPr/>
            </p14:nvContentPartPr>
            <p14:xfrm>
              <a:off x="534932" y="1175954"/>
              <a:ext cx="171360" cy="19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4FC00C0-47D0-DD73-5B87-4B775D9A69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5932" y="1167314"/>
                <a:ext cx="18900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FC81F8A-0D03-D41C-D1B7-D068E23BA068}"/>
                  </a:ext>
                </a:extLst>
              </p14:cNvPr>
              <p14:cNvContentPartPr/>
              <p14:nvPr/>
            </p14:nvContentPartPr>
            <p14:xfrm>
              <a:off x="553652" y="1210514"/>
              <a:ext cx="1041840" cy="199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FC81F8A-0D03-D41C-D1B7-D068E23BA06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4652" y="1201514"/>
                <a:ext cx="1059480" cy="21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08C56412-1CCB-9429-7462-2B5124CE6179}"/>
              </a:ext>
            </a:extLst>
          </p:cNvPr>
          <p:cNvGrpSpPr/>
          <p:nvPr/>
        </p:nvGrpSpPr>
        <p:grpSpPr>
          <a:xfrm>
            <a:off x="556532" y="1465754"/>
            <a:ext cx="1001880" cy="112320"/>
            <a:chOff x="556532" y="1465754"/>
            <a:chExt cx="1001880" cy="11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666A53F-BB9C-B478-046D-76ECC15D730E}"/>
                    </a:ext>
                  </a:extLst>
                </p14:cNvPr>
                <p14:cNvContentPartPr/>
                <p14:nvPr/>
              </p14:nvContentPartPr>
              <p14:xfrm>
                <a:off x="556532" y="1465754"/>
                <a:ext cx="1001880" cy="309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666A53F-BB9C-B478-046D-76ECC15D730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47532" y="1457114"/>
                  <a:ext cx="10195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D6D1582-C51F-E3D6-4C3B-191F55D4C1A7}"/>
                    </a:ext>
                  </a:extLst>
                </p14:cNvPr>
                <p14:cNvContentPartPr/>
                <p14:nvPr/>
              </p14:nvContentPartPr>
              <p14:xfrm>
                <a:off x="557972" y="1528394"/>
                <a:ext cx="974520" cy="49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D6D1582-C51F-E3D6-4C3B-191F55D4C1A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48972" y="1519754"/>
                  <a:ext cx="992160" cy="6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6AA832-ACBF-5917-D55E-EF5AADFEE3CF}"/>
              </a:ext>
            </a:extLst>
          </p:cNvPr>
          <p:cNvGrpSpPr/>
          <p:nvPr/>
        </p:nvGrpSpPr>
        <p:grpSpPr>
          <a:xfrm>
            <a:off x="2567132" y="1076954"/>
            <a:ext cx="714960" cy="698040"/>
            <a:chOff x="2567132" y="1076954"/>
            <a:chExt cx="714960" cy="69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11E875D-A852-B736-9254-5134F3C152B8}"/>
                    </a:ext>
                  </a:extLst>
                </p14:cNvPr>
                <p14:cNvContentPartPr/>
                <p14:nvPr/>
              </p14:nvContentPartPr>
              <p14:xfrm>
                <a:off x="2734532" y="1144634"/>
                <a:ext cx="108720" cy="1389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11E875D-A852-B736-9254-5134F3C152B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25532" y="1135634"/>
                  <a:ext cx="1263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722F784-EED0-FD66-1C22-47806B446A38}"/>
                    </a:ext>
                  </a:extLst>
                </p14:cNvPr>
                <p14:cNvContentPartPr/>
                <p14:nvPr/>
              </p14:nvContentPartPr>
              <p14:xfrm>
                <a:off x="3025412" y="1137794"/>
                <a:ext cx="77040" cy="147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722F784-EED0-FD66-1C22-47806B446A3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16772" y="1129154"/>
                  <a:ext cx="946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3AC5340-BACA-855F-620F-533879DF8EB4}"/>
                    </a:ext>
                  </a:extLst>
                </p14:cNvPr>
                <p14:cNvContentPartPr/>
                <p14:nvPr/>
              </p14:nvContentPartPr>
              <p14:xfrm>
                <a:off x="2723372" y="1444874"/>
                <a:ext cx="77400" cy="170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3AC5340-BACA-855F-620F-533879DF8EB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714732" y="1435874"/>
                  <a:ext cx="950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A9FA513-DB58-5088-EF4E-AD3608ED32CA}"/>
                    </a:ext>
                  </a:extLst>
                </p14:cNvPr>
                <p14:cNvContentPartPr/>
                <p14:nvPr/>
              </p14:nvContentPartPr>
              <p14:xfrm>
                <a:off x="3002732" y="1497074"/>
                <a:ext cx="94680" cy="1645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A9FA513-DB58-5088-EF4E-AD3608ED32C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93732" y="1488074"/>
                  <a:ext cx="1123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99F96C5-C885-B3D1-86C3-20C74887EA0E}"/>
                    </a:ext>
                  </a:extLst>
                </p14:cNvPr>
                <p14:cNvContentPartPr/>
                <p14:nvPr/>
              </p14:nvContentPartPr>
              <p14:xfrm>
                <a:off x="2567132" y="1076954"/>
                <a:ext cx="113760" cy="6980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99F96C5-C885-B3D1-86C3-20C74887EA0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58492" y="1068314"/>
                  <a:ext cx="131400" cy="71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97B9993-1AC9-3878-74BD-D1DC5E1EDB27}"/>
                    </a:ext>
                  </a:extLst>
                </p14:cNvPr>
                <p14:cNvContentPartPr/>
                <p14:nvPr/>
              </p14:nvContentPartPr>
              <p14:xfrm>
                <a:off x="3158252" y="1102514"/>
                <a:ext cx="123840" cy="6087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97B9993-1AC9-3878-74BD-D1DC5E1EDB2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49252" y="1093874"/>
                  <a:ext cx="141480" cy="62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A0B38E2-DD33-63AA-71C3-2F0EB3CB8CAE}"/>
              </a:ext>
            </a:extLst>
          </p:cNvPr>
          <p:cNvGrpSpPr/>
          <p:nvPr/>
        </p:nvGrpSpPr>
        <p:grpSpPr>
          <a:xfrm>
            <a:off x="335852" y="2166674"/>
            <a:ext cx="742320" cy="423000"/>
            <a:chOff x="335852" y="2166674"/>
            <a:chExt cx="742320" cy="42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90A5791-677C-1FEE-FA64-2D77AF98E20E}"/>
                    </a:ext>
                  </a:extLst>
                </p14:cNvPr>
                <p14:cNvContentPartPr/>
                <p14:nvPr/>
              </p14:nvContentPartPr>
              <p14:xfrm>
                <a:off x="464012" y="2256674"/>
                <a:ext cx="114840" cy="186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90A5791-677C-1FEE-FA64-2D77AF98E20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55012" y="2247674"/>
                  <a:ext cx="13248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69354A0-E2E9-141D-F0C3-9BE1A051D4DD}"/>
                    </a:ext>
                  </a:extLst>
                </p14:cNvPr>
                <p14:cNvContentPartPr/>
                <p14:nvPr/>
              </p14:nvContentPartPr>
              <p14:xfrm>
                <a:off x="782972" y="2254874"/>
                <a:ext cx="106560" cy="2001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69354A0-E2E9-141D-F0C3-9BE1A051D4D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73972" y="2245874"/>
                  <a:ext cx="1242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4F47FFC-493C-45E2-7981-F1E7302482BD}"/>
                    </a:ext>
                  </a:extLst>
                </p14:cNvPr>
                <p14:cNvContentPartPr/>
                <p14:nvPr/>
              </p14:nvContentPartPr>
              <p14:xfrm>
                <a:off x="335852" y="2166674"/>
                <a:ext cx="112320" cy="4230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4F47FFC-493C-45E2-7981-F1E7302482B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26852" y="2157674"/>
                  <a:ext cx="12996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4C9D6C3-DC50-4059-2E85-2A8DFF8A0A4C}"/>
                    </a:ext>
                  </a:extLst>
                </p14:cNvPr>
                <p14:cNvContentPartPr/>
                <p14:nvPr/>
              </p14:nvContentPartPr>
              <p14:xfrm>
                <a:off x="942092" y="2172074"/>
                <a:ext cx="136080" cy="3898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4C9D6C3-DC50-4059-2E85-2A8DFF8A0A4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33452" y="2163074"/>
                  <a:ext cx="153720" cy="40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B39F520-1506-3BC2-DCA9-12F00642693E}"/>
              </a:ext>
            </a:extLst>
          </p:cNvPr>
          <p:cNvGrpSpPr/>
          <p:nvPr/>
        </p:nvGrpSpPr>
        <p:grpSpPr>
          <a:xfrm>
            <a:off x="403892" y="2853194"/>
            <a:ext cx="703080" cy="325800"/>
            <a:chOff x="403892" y="2853194"/>
            <a:chExt cx="703080" cy="32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9C05527-CA32-6E0B-556C-33B8BC7A12BD}"/>
                    </a:ext>
                  </a:extLst>
                </p14:cNvPr>
                <p14:cNvContentPartPr/>
                <p14:nvPr/>
              </p14:nvContentPartPr>
              <p14:xfrm>
                <a:off x="403892" y="2853194"/>
                <a:ext cx="96480" cy="3016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9C05527-CA32-6E0B-556C-33B8BC7A12B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94892" y="2844194"/>
                  <a:ext cx="11412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5315E87-5133-90D0-DFFD-8E00751B0250}"/>
                    </a:ext>
                  </a:extLst>
                </p14:cNvPr>
                <p14:cNvContentPartPr/>
                <p14:nvPr/>
              </p14:nvContentPartPr>
              <p14:xfrm>
                <a:off x="585692" y="2971994"/>
                <a:ext cx="87480" cy="1699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5315E87-5133-90D0-DFFD-8E00751B025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76692" y="2962994"/>
                  <a:ext cx="1051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366ACCA-7484-F7D6-89D1-ECB73CE91DBF}"/>
                    </a:ext>
                  </a:extLst>
                </p14:cNvPr>
                <p14:cNvContentPartPr/>
                <p14:nvPr/>
              </p14:nvContentPartPr>
              <p14:xfrm>
                <a:off x="832652" y="2943194"/>
                <a:ext cx="76680" cy="1998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366ACCA-7484-F7D6-89D1-ECB73CE91DB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23652" y="2934554"/>
                  <a:ext cx="943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A6CABB3-411A-36C5-E11A-310E18F82D36}"/>
                    </a:ext>
                  </a:extLst>
                </p14:cNvPr>
                <p14:cNvContentPartPr/>
                <p14:nvPr/>
              </p14:nvContentPartPr>
              <p14:xfrm>
                <a:off x="1008692" y="2859314"/>
                <a:ext cx="98280" cy="319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A6CABB3-411A-36C5-E11A-310E18F82D3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00052" y="2850314"/>
                  <a:ext cx="115920" cy="33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FE0EE52-C704-E79C-4AE9-75BBBB460954}"/>
              </a:ext>
            </a:extLst>
          </p:cNvPr>
          <p:cNvGrpSpPr/>
          <p:nvPr/>
        </p:nvGrpSpPr>
        <p:grpSpPr>
          <a:xfrm>
            <a:off x="290132" y="3480674"/>
            <a:ext cx="704880" cy="350640"/>
            <a:chOff x="290132" y="3480674"/>
            <a:chExt cx="704880" cy="35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00A5C6E-F592-D8CB-ED1A-4D323BB8FB89}"/>
                    </a:ext>
                  </a:extLst>
                </p14:cNvPr>
                <p14:cNvContentPartPr/>
                <p14:nvPr/>
              </p14:nvContentPartPr>
              <p14:xfrm>
                <a:off x="421172" y="3533594"/>
                <a:ext cx="102240" cy="1911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00A5C6E-F592-D8CB-ED1A-4D323BB8FB8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12172" y="3524954"/>
                  <a:ext cx="1198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BE196D8-EF07-E54C-1A09-D30711BE7D55}"/>
                    </a:ext>
                  </a:extLst>
                </p14:cNvPr>
                <p14:cNvContentPartPr/>
                <p14:nvPr/>
              </p14:nvContentPartPr>
              <p14:xfrm>
                <a:off x="767492" y="3590474"/>
                <a:ext cx="98280" cy="1465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BE196D8-EF07-E54C-1A09-D30711BE7D5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58492" y="3581834"/>
                  <a:ext cx="1159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C5FEFB7-D203-C523-667B-BA95B7467BA3}"/>
                    </a:ext>
                  </a:extLst>
                </p14:cNvPr>
                <p14:cNvContentPartPr/>
                <p14:nvPr/>
              </p14:nvContentPartPr>
              <p14:xfrm>
                <a:off x="290132" y="3480674"/>
                <a:ext cx="119880" cy="3506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C5FEFB7-D203-C523-667B-BA95B7467BA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81132" y="3471674"/>
                  <a:ext cx="13752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425955F-27DC-7497-2C33-0C804CE313A8}"/>
                    </a:ext>
                  </a:extLst>
                </p14:cNvPr>
                <p14:cNvContentPartPr/>
                <p14:nvPr/>
              </p14:nvContentPartPr>
              <p14:xfrm>
                <a:off x="867932" y="3491834"/>
                <a:ext cx="127080" cy="329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425955F-27DC-7497-2C33-0C804CE313A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59292" y="3482834"/>
                  <a:ext cx="144720" cy="34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BDACC11-0F54-9BA9-D3DD-841D7136EEAE}"/>
              </a:ext>
            </a:extLst>
          </p:cNvPr>
          <p:cNvGrpSpPr/>
          <p:nvPr/>
        </p:nvGrpSpPr>
        <p:grpSpPr>
          <a:xfrm>
            <a:off x="346652" y="4152074"/>
            <a:ext cx="275760" cy="271080"/>
            <a:chOff x="346652" y="4152074"/>
            <a:chExt cx="275760" cy="27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1C14835-10FC-50FD-FEE2-3A596ECE3DBE}"/>
                    </a:ext>
                  </a:extLst>
                </p14:cNvPr>
                <p14:cNvContentPartPr/>
                <p14:nvPr/>
              </p14:nvContentPartPr>
              <p14:xfrm>
                <a:off x="346652" y="4152074"/>
                <a:ext cx="87840" cy="2710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1C14835-10FC-50FD-FEE2-3A596ECE3DB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38012" y="4143074"/>
                  <a:ext cx="10548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86DE023-9D73-BC5C-B694-B13C451778BD}"/>
                    </a:ext>
                  </a:extLst>
                </p14:cNvPr>
                <p14:cNvContentPartPr/>
                <p14:nvPr/>
              </p14:nvContentPartPr>
              <p14:xfrm>
                <a:off x="552572" y="4208234"/>
                <a:ext cx="69840" cy="1702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86DE023-9D73-BC5C-B694-B13C451778B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43932" y="4199594"/>
                  <a:ext cx="87480" cy="18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57E8E43-E551-059F-F053-6C686D5ED30C}"/>
              </a:ext>
            </a:extLst>
          </p:cNvPr>
          <p:cNvGrpSpPr/>
          <p:nvPr/>
        </p:nvGrpSpPr>
        <p:grpSpPr>
          <a:xfrm>
            <a:off x="865772" y="4121114"/>
            <a:ext cx="295560" cy="282960"/>
            <a:chOff x="865772" y="4121114"/>
            <a:chExt cx="295560" cy="28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6A75502-0BEE-F1F6-F7FE-C92F96EEDAE0}"/>
                    </a:ext>
                  </a:extLst>
                </p14:cNvPr>
                <p14:cNvContentPartPr/>
                <p14:nvPr/>
              </p14:nvContentPartPr>
              <p14:xfrm>
                <a:off x="865772" y="4209674"/>
                <a:ext cx="87120" cy="144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6A75502-0BEE-F1F6-F7FE-C92F96EEDAE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7132" y="4200674"/>
                  <a:ext cx="1047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CF90371-55F3-9B42-3B97-EDE5EECD32CF}"/>
                    </a:ext>
                  </a:extLst>
                </p14:cNvPr>
                <p14:cNvContentPartPr/>
                <p14:nvPr/>
              </p14:nvContentPartPr>
              <p14:xfrm>
                <a:off x="1053332" y="4121114"/>
                <a:ext cx="108000" cy="2829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CF90371-55F3-9B42-3B97-EDE5EECD32C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44332" y="4112114"/>
                  <a:ext cx="125640" cy="30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0E080CB6-DD16-575D-23D3-C47533B1EEEF}"/>
                  </a:ext>
                </a:extLst>
              </p14:cNvPr>
              <p14:cNvContentPartPr/>
              <p14:nvPr/>
            </p14:nvContentPartPr>
            <p14:xfrm>
              <a:off x="3462812" y="1435514"/>
              <a:ext cx="52920" cy="561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0E080CB6-DD16-575D-23D3-C47533B1EEE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453812" y="1426514"/>
                <a:ext cx="70560" cy="738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C6897E69-FA7C-29EB-7271-9C3B497C8238}"/>
              </a:ext>
            </a:extLst>
          </p:cNvPr>
          <p:cNvGrpSpPr/>
          <p:nvPr/>
        </p:nvGrpSpPr>
        <p:grpSpPr>
          <a:xfrm>
            <a:off x="3737852" y="1102154"/>
            <a:ext cx="308160" cy="605520"/>
            <a:chOff x="3737852" y="1102154"/>
            <a:chExt cx="308160" cy="60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5CE6FEA-8FFB-78C8-6871-A855F0A58483}"/>
                    </a:ext>
                  </a:extLst>
                </p14:cNvPr>
                <p14:cNvContentPartPr/>
                <p14:nvPr/>
              </p14:nvContentPartPr>
              <p14:xfrm>
                <a:off x="3737852" y="1102154"/>
                <a:ext cx="109440" cy="6055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5CE6FEA-8FFB-78C8-6871-A855F0A5848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728852" y="1093514"/>
                  <a:ext cx="127080" cy="62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2A72D17-D426-3D06-25DE-50F73D4BE84E}"/>
                    </a:ext>
                  </a:extLst>
                </p14:cNvPr>
                <p14:cNvContentPartPr/>
                <p14:nvPr/>
              </p14:nvContentPartPr>
              <p14:xfrm>
                <a:off x="3898772" y="1135634"/>
                <a:ext cx="147240" cy="1497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2A72D17-D426-3D06-25DE-50F73D4BE84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890132" y="1126994"/>
                  <a:ext cx="1648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F190CFC-FE94-874F-150A-EF92D4081264}"/>
                    </a:ext>
                  </a:extLst>
                </p14:cNvPr>
                <p14:cNvContentPartPr/>
                <p14:nvPr/>
              </p14:nvContentPartPr>
              <p14:xfrm>
                <a:off x="3916412" y="1470434"/>
                <a:ext cx="128880" cy="144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F190CFC-FE94-874F-150A-EF92D408126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907412" y="1461794"/>
                  <a:ext cx="146520" cy="16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65A0AFA-F1C8-F798-AFCA-F906DDFF4809}"/>
              </a:ext>
            </a:extLst>
          </p:cNvPr>
          <p:cNvGrpSpPr/>
          <p:nvPr/>
        </p:nvGrpSpPr>
        <p:grpSpPr>
          <a:xfrm>
            <a:off x="4299812" y="1056794"/>
            <a:ext cx="315360" cy="595080"/>
            <a:chOff x="4299812" y="1056794"/>
            <a:chExt cx="315360" cy="59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8825CCD-B7CD-FFB7-9146-DE212CFC8266}"/>
                    </a:ext>
                  </a:extLst>
                </p14:cNvPr>
                <p14:cNvContentPartPr/>
                <p14:nvPr/>
              </p14:nvContentPartPr>
              <p14:xfrm>
                <a:off x="4353092" y="1056794"/>
                <a:ext cx="110160" cy="207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8825CCD-B7CD-FFB7-9146-DE212CFC826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344092" y="1048154"/>
                  <a:ext cx="1278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C2FFADE-A6F3-6698-69DB-195325AFBB8B}"/>
                    </a:ext>
                  </a:extLst>
                </p14:cNvPr>
                <p14:cNvContentPartPr/>
                <p14:nvPr/>
              </p14:nvContentPartPr>
              <p14:xfrm>
                <a:off x="4299812" y="1421474"/>
                <a:ext cx="100080" cy="2217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C2FFADE-A6F3-6698-69DB-195325AFBB8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290812" y="1412834"/>
                  <a:ext cx="11772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774BE2D-DB7B-6C46-3D7D-DEB4A39D518B}"/>
                    </a:ext>
                  </a:extLst>
                </p14:cNvPr>
                <p14:cNvContentPartPr/>
                <p14:nvPr/>
              </p14:nvContentPartPr>
              <p14:xfrm>
                <a:off x="4517972" y="1081994"/>
                <a:ext cx="97200" cy="5698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774BE2D-DB7B-6C46-3D7D-DEB4A39D518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509332" y="1072994"/>
                  <a:ext cx="114840" cy="58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2180D1A-52FB-28A1-E615-585AC8294D21}"/>
              </a:ext>
            </a:extLst>
          </p:cNvPr>
          <p:cNvGrpSpPr/>
          <p:nvPr/>
        </p:nvGrpSpPr>
        <p:grpSpPr>
          <a:xfrm>
            <a:off x="1199132" y="2057954"/>
            <a:ext cx="512280" cy="626400"/>
            <a:chOff x="1199132" y="2057954"/>
            <a:chExt cx="512280" cy="62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3176430-E2E2-DE7C-D1E2-0EEBFBB1F5C5}"/>
                    </a:ext>
                  </a:extLst>
                </p14:cNvPr>
                <p14:cNvContentPartPr/>
                <p14:nvPr/>
              </p14:nvContentPartPr>
              <p14:xfrm>
                <a:off x="1293812" y="2108354"/>
                <a:ext cx="99000" cy="5760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3176430-E2E2-DE7C-D1E2-0EEBFBB1F5C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284812" y="2099354"/>
                  <a:ext cx="116640" cy="59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4D281BE-9511-CDA7-8731-04509D084F93}"/>
                    </a:ext>
                  </a:extLst>
                </p14:cNvPr>
                <p14:cNvContentPartPr/>
                <p14:nvPr/>
              </p14:nvContentPartPr>
              <p14:xfrm>
                <a:off x="1457252" y="2175314"/>
                <a:ext cx="79560" cy="1371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4D281BE-9511-CDA7-8731-04509D084F9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448612" y="2166314"/>
                  <a:ext cx="972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6C8CBB7-EBB0-6645-7C1C-42903545F727}"/>
                    </a:ext>
                  </a:extLst>
                </p14:cNvPr>
                <p14:cNvContentPartPr/>
                <p14:nvPr/>
              </p14:nvContentPartPr>
              <p14:xfrm>
                <a:off x="1495052" y="2436674"/>
                <a:ext cx="104760" cy="1267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6C8CBB7-EBB0-6645-7C1C-42903545F72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486052" y="2427674"/>
                  <a:ext cx="122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3AC15D7-A804-7B71-3E16-35E9298978DE}"/>
                    </a:ext>
                  </a:extLst>
                </p14:cNvPr>
                <p14:cNvContentPartPr/>
                <p14:nvPr/>
              </p14:nvContentPartPr>
              <p14:xfrm>
                <a:off x="1600892" y="2057954"/>
                <a:ext cx="110520" cy="5860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3AC15D7-A804-7B71-3E16-35E9298978D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592252" y="2049314"/>
                  <a:ext cx="128160" cy="60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C534620-FD4D-6020-A6C2-0A9296DFFB37}"/>
                    </a:ext>
                  </a:extLst>
                </p14:cNvPr>
                <p14:cNvContentPartPr/>
                <p14:nvPr/>
              </p14:nvContentPartPr>
              <p14:xfrm>
                <a:off x="1199132" y="2396714"/>
                <a:ext cx="38520" cy="475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C534620-FD4D-6020-A6C2-0A9296DFFB3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90132" y="2387714"/>
                  <a:ext cx="56160" cy="65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DD54133E-5092-CDE9-C2DA-978EA91E21F7}"/>
                  </a:ext>
                </a:extLst>
              </p14:cNvPr>
              <p14:cNvContentPartPr/>
              <p14:nvPr/>
            </p14:nvContentPartPr>
            <p14:xfrm>
              <a:off x="1226492" y="3044714"/>
              <a:ext cx="20880" cy="327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DD54133E-5092-CDE9-C2DA-978EA91E21F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217492" y="3036074"/>
                <a:ext cx="3852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797988E9-0C20-1E74-1008-BC1213E7ADF0}"/>
                  </a:ext>
                </a:extLst>
              </p14:cNvPr>
              <p14:cNvContentPartPr/>
              <p14:nvPr/>
            </p14:nvContentPartPr>
            <p14:xfrm>
              <a:off x="1415852" y="2857154"/>
              <a:ext cx="80640" cy="3776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97988E9-0C20-1E74-1008-BC1213E7ADF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406852" y="2848154"/>
                <a:ext cx="98280" cy="39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7C114545-B5AB-381C-EE0A-F561D62114ED}"/>
              </a:ext>
            </a:extLst>
          </p:cNvPr>
          <p:cNvGrpSpPr/>
          <p:nvPr/>
        </p:nvGrpSpPr>
        <p:grpSpPr>
          <a:xfrm>
            <a:off x="1585412" y="2817554"/>
            <a:ext cx="305640" cy="462600"/>
            <a:chOff x="1585412" y="2817554"/>
            <a:chExt cx="305640" cy="46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2B835D5-EE68-6A0F-6A5B-BA6B2D5A3868}"/>
                    </a:ext>
                  </a:extLst>
                </p14:cNvPr>
                <p14:cNvContentPartPr/>
                <p14:nvPr/>
              </p14:nvContentPartPr>
              <p14:xfrm>
                <a:off x="1585412" y="2822954"/>
                <a:ext cx="127080" cy="1548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2B835D5-EE68-6A0F-6A5B-BA6B2D5A386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576772" y="2814314"/>
                  <a:ext cx="1447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8DF4951-8134-F219-07B8-33BBB16B45EA}"/>
                    </a:ext>
                  </a:extLst>
                </p14:cNvPr>
                <p14:cNvContentPartPr/>
                <p14:nvPr/>
              </p14:nvContentPartPr>
              <p14:xfrm>
                <a:off x="1619612" y="3051554"/>
                <a:ext cx="101880" cy="1735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8DF4951-8134-F219-07B8-33BBB16B45E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610612" y="3042554"/>
                  <a:ext cx="1195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9011329-7C85-A77B-6E45-F847235C80A6}"/>
                    </a:ext>
                  </a:extLst>
                </p14:cNvPr>
                <p14:cNvContentPartPr/>
                <p14:nvPr/>
              </p14:nvContentPartPr>
              <p14:xfrm>
                <a:off x="1776572" y="2817554"/>
                <a:ext cx="114480" cy="4626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9011329-7C85-A77B-6E45-F847235C80A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767572" y="2808914"/>
                  <a:ext cx="132120" cy="48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6452D9B-C305-CD18-498D-1450F0C36060}"/>
              </a:ext>
            </a:extLst>
          </p:cNvPr>
          <p:cNvGrpSpPr/>
          <p:nvPr/>
        </p:nvGrpSpPr>
        <p:grpSpPr>
          <a:xfrm>
            <a:off x="1110212" y="3489314"/>
            <a:ext cx="535320" cy="440640"/>
            <a:chOff x="1110212" y="3489314"/>
            <a:chExt cx="535320" cy="44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0B4C8D2-6C1F-737B-25F1-5ABF26E51E2A}"/>
                    </a:ext>
                  </a:extLst>
                </p14:cNvPr>
                <p14:cNvContentPartPr/>
                <p14:nvPr/>
              </p14:nvContentPartPr>
              <p14:xfrm>
                <a:off x="1110212" y="3700274"/>
                <a:ext cx="21240" cy="338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0B4C8D2-6C1F-737B-25F1-5ABF26E51E2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01212" y="3691634"/>
                  <a:ext cx="388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8EC3B3B-03F3-871C-2006-83F639B47511}"/>
                    </a:ext>
                  </a:extLst>
                </p14:cNvPr>
                <p14:cNvContentPartPr/>
                <p14:nvPr/>
              </p14:nvContentPartPr>
              <p14:xfrm>
                <a:off x="1265012" y="3492554"/>
                <a:ext cx="83160" cy="4374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8EC3B3B-03F3-871C-2006-83F639B4751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256012" y="3483914"/>
                  <a:ext cx="10080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E7ED95E-C7EA-30B6-576B-61CC419F2C37}"/>
                    </a:ext>
                  </a:extLst>
                </p14:cNvPr>
                <p14:cNvContentPartPr/>
                <p14:nvPr/>
              </p14:nvContentPartPr>
              <p14:xfrm>
                <a:off x="1433132" y="3520994"/>
                <a:ext cx="57960" cy="1166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E7ED95E-C7EA-30B6-576B-61CC419F2C3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424132" y="3512354"/>
                  <a:ext cx="756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349F608-A649-4218-82EA-8A957688AFA2}"/>
                    </a:ext>
                  </a:extLst>
                </p14:cNvPr>
                <p14:cNvContentPartPr/>
                <p14:nvPr/>
              </p14:nvContentPartPr>
              <p14:xfrm>
                <a:off x="1405412" y="3757154"/>
                <a:ext cx="94320" cy="1116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349F608-A649-4218-82EA-8A957688AFA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396772" y="3748514"/>
                  <a:ext cx="1119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728EEB1-2D97-7836-E42F-7385BA963D5E}"/>
                    </a:ext>
                  </a:extLst>
                </p14:cNvPr>
                <p14:cNvContentPartPr/>
                <p14:nvPr/>
              </p14:nvContentPartPr>
              <p14:xfrm>
                <a:off x="1543292" y="3489314"/>
                <a:ext cx="102240" cy="4215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728EEB1-2D97-7836-E42F-7385BA963D5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534292" y="3480314"/>
                  <a:ext cx="119880" cy="43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CD674B2-1494-6E11-5798-44AF3C9A53F4}"/>
              </a:ext>
            </a:extLst>
          </p:cNvPr>
          <p:cNvGrpSpPr/>
          <p:nvPr/>
        </p:nvGrpSpPr>
        <p:grpSpPr>
          <a:xfrm>
            <a:off x="1272932" y="4104194"/>
            <a:ext cx="576000" cy="503640"/>
            <a:chOff x="1272932" y="4104194"/>
            <a:chExt cx="576000" cy="50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D92C1A4-4C78-4A2D-C9AA-FE68D75C03F0}"/>
                    </a:ext>
                  </a:extLst>
                </p14:cNvPr>
                <p14:cNvContentPartPr/>
                <p14:nvPr/>
              </p14:nvContentPartPr>
              <p14:xfrm>
                <a:off x="1272932" y="4293914"/>
                <a:ext cx="34200" cy="374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D92C1A4-4C78-4A2D-C9AA-FE68D75C03F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263932" y="4285274"/>
                  <a:ext cx="518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B51C11E-A257-3EAD-3D56-3B9AB58C88D8}"/>
                    </a:ext>
                  </a:extLst>
                </p14:cNvPr>
                <p14:cNvContentPartPr/>
                <p14:nvPr/>
              </p14:nvContentPartPr>
              <p14:xfrm>
                <a:off x="1447172" y="4127234"/>
                <a:ext cx="78120" cy="4806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B51C11E-A257-3EAD-3D56-3B9AB58C88D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438532" y="4118234"/>
                  <a:ext cx="9576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F485635-5CEC-42DF-3829-86DB030EB5FB}"/>
                    </a:ext>
                  </a:extLst>
                </p14:cNvPr>
                <p14:cNvContentPartPr/>
                <p14:nvPr/>
              </p14:nvContentPartPr>
              <p14:xfrm>
                <a:off x="1578932" y="4116074"/>
                <a:ext cx="139320" cy="1627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F485635-5CEC-42DF-3829-86DB030EB5F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570292" y="4107434"/>
                  <a:ext cx="1569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66AEED9-AEF7-8E14-07FC-0CB22D0137AD}"/>
                    </a:ext>
                  </a:extLst>
                </p14:cNvPr>
                <p14:cNvContentPartPr/>
                <p14:nvPr/>
              </p14:nvContentPartPr>
              <p14:xfrm>
                <a:off x="1597292" y="4362674"/>
                <a:ext cx="94680" cy="1710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66AEED9-AEF7-8E14-07FC-0CB22D0137A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588292" y="4354034"/>
                  <a:ext cx="1123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44BECB1-AA6D-36B2-5006-81469323B6A8}"/>
                    </a:ext>
                  </a:extLst>
                </p14:cNvPr>
                <p14:cNvContentPartPr/>
                <p14:nvPr/>
              </p14:nvContentPartPr>
              <p14:xfrm>
                <a:off x="1762532" y="4104194"/>
                <a:ext cx="86400" cy="4867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44BECB1-AA6D-36B2-5006-81469323B6A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753532" y="4095554"/>
                  <a:ext cx="104040" cy="50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E17D5BC-58E8-FBC5-52D1-0949F01C8C54}"/>
              </a:ext>
            </a:extLst>
          </p:cNvPr>
          <p:cNvGrpSpPr/>
          <p:nvPr/>
        </p:nvGrpSpPr>
        <p:grpSpPr>
          <a:xfrm>
            <a:off x="1858652" y="2318594"/>
            <a:ext cx="103320" cy="85680"/>
            <a:chOff x="1858652" y="2318594"/>
            <a:chExt cx="103320" cy="8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AD5A7AC-B471-3DEF-B507-D5208C157B93}"/>
                    </a:ext>
                  </a:extLst>
                </p14:cNvPr>
                <p14:cNvContentPartPr/>
                <p14:nvPr/>
              </p14:nvContentPartPr>
              <p14:xfrm>
                <a:off x="1858652" y="2318594"/>
                <a:ext cx="103320" cy="57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AD5A7AC-B471-3DEF-B507-D5208C157B9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850012" y="2309954"/>
                  <a:ext cx="1209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597ECBC-0804-3629-3E6A-1F9AEC081665}"/>
                    </a:ext>
                  </a:extLst>
                </p14:cNvPr>
                <p14:cNvContentPartPr/>
                <p14:nvPr/>
              </p14:nvContentPartPr>
              <p14:xfrm>
                <a:off x="1860092" y="2403914"/>
                <a:ext cx="81000" cy="3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597ECBC-0804-3629-3E6A-1F9AEC08166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851452" y="2394914"/>
                  <a:ext cx="986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DC342CB-E8BF-FD0D-96C3-2746330BE3FD}"/>
              </a:ext>
            </a:extLst>
          </p:cNvPr>
          <p:cNvGrpSpPr/>
          <p:nvPr/>
        </p:nvGrpSpPr>
        <p:grpSpPr>
          <a:xfrm>
            <a:off x="2017772" y="3053714"/>
            <a:ext cx="111240" cy="84240"/>
            <a:chOff x="2017772" y="3053714"/>
            <a:chExt cx="111240" cy="8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17000AB-9D79-DA5E-69E0-A3BEEA76AE85}"/>
                    </a:ext>
                  </a:extLst>
                </p14:cNvPr>
                <p14:cNvContentPartPr/>
                <p14:nvPr/>
              </p14:nvContentPartPr>
              <p14:xfrm>
                <a:off x="2017772" y="3053714"/>
                <a:ext cx="111240" cy="18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17000AB-9D79-DA5E-69E0-A3BEEA76AE8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009132" y="3044714"/>
                  <a:ext cx="12888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C76789B-CE9F-3C57-E992-3B9CC09D5056}"/>
                    </a:ext>
                  </a:extLst>
                </p14:cNvPr>
                <p14:cNvContentPartPr/>
                <p14:nvPr/>
              </p14:nvContentPartPr>
              <p14:xfrm>
                <a:off x="2042972" y="3123554"/>
                <a:ext cx="84600" cy="144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C76789B-CE9F-3C57-E992-3B9CC09D505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034332" y="3114554"/>
                  <a:ext cx="10224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4DD251D-5C76-52C5-3EC0-1CBC2C059936}"/>
              </a:ext>
            </a:extLst>
          </p:cNvPr>
          <p:cNvGrpSpPr/>
          <p:nvPr/>
        </p:nvGrpSpPr>
        <p:grpSpPr>
          <a:xfrm>
            <a:off x="1815092" y="3726554"/>
            <a:ext cx="159480" cy="76320"/>
            <a:chOff x="1815092" y="3726554"/>
            <a:chExt cx="159480" cy="7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236EECB-08B6-D0D4-E4F1-F859FFD2D065}"/>
                    </a:ext>
                  </a:extLst>
                </p14:cNvPr>
                <p14:cNvContentPartPr/>
                <p14:nvPr/>
              </p14:nvContentPartPr>
              <p14:xfrm>
                <a:off x="1815092" y="3726554"/>
                <a:ext cx="111600" cy="208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236EECB-08B6-D0D4-E4F1-F859FFD2D06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806452" y="3717914"/>
                  <a:ext cx="1292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8D7A41D-C1FA-FABA-FD3C-56150889F128}"/>
                    </a:ext>
                  </a:extLst>
                </p14:cNvPr>
                <p14:cNvContentPartPr/>
                <p14:nvPr/>
              </p14:nvContentPartPr>
              <p14:xfrm>
                <a:off x="1847492" y="3789194"/>
                <a:ext cx="127080" cy="136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8D7A41D-C1FA-FABA-FD3C-56150889F12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838852" y="3780194"/>
                  <a:ext cx="144720" cy="3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AA90AD1-0D51-9630-F1A1-F8413C6B9165}"/>
              </a:ext>
            </a:extLst>
          </p:cNvPr>
          <p:cNvGrpSpPr/>
          <p:nvPr/>
        </p:nvGrpSpPr>
        <p:grpSpPr>
          <a:xfrm>
            <a:off x="1990412" y="4359434"/>
            <a:ext cx="128520" cy="68760"/>
            <a:chOff x="1990412" y="4359434"/>
            <a:chExt cx="128520" cy="6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BAE2846-B9FD-0858-BEFD-90553F76B51C}"/>
                    </a:ext>
                  </a:extLst>
                </p14:cNvPr>
                <p14:cNvContentPartPr/>
                <p14:nvPr/>
              </p14:nvContentPartPr>
              <p14:xfrm>
                <a:off x="1990412" y="4359434"/>
                <a:ext cx="108360" cy="129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BAE2846-B9FD-0858-BEFD-90553F76B51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981772" y="4350794"/>
                  <a:ext cx="1260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5AD9449-E7D6-1509-60B6-D03873259307}"/>
                    </a:ext>
                  </a:extLst>
                </p14:cNvPr>
                <p14:cNvContentPartPr/>
                <p14:nvPr/>
              </p14:nvContentPartPr>
              <p14:xfrm>
                <a:off x="2003732" y="4425314"/>
                <a:ext cx="115200" cy="28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5AD9449-E7D6-1509-60B6-D0387325930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995092" y="4416674"/>
                  <a:ext cx="132840" cy="2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7823E98-9B4A-A94A-5505-C18CC02A2D11}"/>
              </a:ext>
            </a:extLst>
          </p:cNvPr>
          <p:cNvGrpSpPr/>
          <p:nvPr/>
        </p:nvGrpSpPr>
        <p:grpSpPr>
          <a:xfrm>
            <a:off x="4761692" y="1342994"/>
            <a:ext cx="167400" cy="91800"/>
            <a:chOff x="4761692" y="1342994"/>
            <a:chExt cx="167400" cy="9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C53D822-A92C-EE69-D08F-087889207405}"/>
                    </a:ext>
                  </a:extLst>
                </p14:cNvPr>
                <p14:cNvContentPartPr/>
                <p14:nvPr/>
              </p14:nvContentPartPr>
              <p14:xfrm>
                <a:off x="4761692" y="1342994"/>
                <a:ext cx="167400" cy="68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C53D822-A92C-EE69-D08F-08788920740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752692" y="1334354"/>
                  <a:ext cx="1850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1EC80BB-C8D8-E754-B32C-EEFF37F782E7}"/>
                    </a:ext>
                  </a:extLst>
                </p14:cNvPr>
                <p14:cNvContentPartPr/>
                <p14:nvPr/>
              </p14:nvContentPartPr>
              <p14:xfrm>
                <a:off x="4781492" y="1405994"/>
                <a:ext cx="147240" cy="288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1EC80BB-C8D8-E754-B32C-EEFF37F782E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772492" y="1397354"/>
                  <a:ext cx="164880" cy="4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4D653C0-35CC-5356-B2A9-818AFF1A4FEE}"/>
              </a:ext>
            </a:extLst>
          </p:cNvPr>
          <p:cNvGrpSpPr/>
          <p:nvPr/>
        </p:nvGrpSpPr>
        <p:grpSpPr>
          <a:xfrm>
            <a:off x="5154092" y="1140674"/>
            <a:ext cx="739080" cy="560880"/>
            <a:chOff x="5154092" y="1140674"/>
            <a:chExt cx="739080" cy="56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1EF3135-0AC8-6E1B-4545-E86DBE5CE67C}"/>
                    </a:ext>
                  </a:extLst>
                </p14:cNvPr>
                <p14:cNvContentPartPr/>
                <p14:nvPr/>
              </p14:nvContentPartPr>
              <p14:xfrm>
                <a:off x="5154092" y="1183874"/>
                <a:ext cx="107280" cy="5086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1EF3135-0AC8-6E1B-4545-E86DBE5CE6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145452" y="1175234"/>
                  <a:ext cx="12492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AC76006-0C05-A6EC-0A5F-57F7FC1A0861}"/>
                    </a:ext>
                  </a:extLst>
                </p14:cNvPr>
                <p14:cNvContentPartPr/>
                <p14:nvPr/>
              </p14:nvContentPartPr>
              <p14:xfrm>
                <a:off x="5361092" y="1227434"/>
                <a:ext cx="79920" cy="1674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AC76006-0C05-A6EC-0A5F-57F7FC1A086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352092" y="1218434"/>
                  <a:ext cx="975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6EC2C11-8777-CA01-A910-32C30F95930C}"/>
                    </a:ext>
                  </a:extLst>
                </p14:cNvPr>
                <p14:cNvContentPartPr/>
                <p14:nvPr/>
              </p14:nvContentPartPr>
              <p14:xfrm>
                <a:off x="5629292" y="1236434"/>
                <a:ext cx="102240" cy="1116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6EC2C11-8777-CA01-A910-32C30F95930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620292" y="1227794"/>
                  <a:ext cx="1198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CC5AC47-8C04-BD6A-0B09-C06E82B60797}"/>
                    </a:ext>
                  </a:extLst>
                </p14:cNvPr>
                <p14:cNvContentPartPr/>
                <p14:nvPr/>
              </p14:nvContentPartPr>
              <p14:xfrm>
                <a:off x="5418692" y="1509314"/>
                <a:ext cx="79200" cy="1515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CC5AC47-8C04-BD6A-0B09-C06E82B6079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409692" y="1500314"/>
                  <a:ext cx="968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15A0DF3-1CFA-09C3-BEC5-BBC3E6FAF31F}"/>
                    </a:ext>
                  </a:extLst>
                </p14:cNvPr>
                <p14:cNvContentPartPr/>
                <p14:nvPr/>
              </p14:nvContentPartPr>
              <p14:xfrm>
                <a:off x="5648372" y="1472954"/>
                <a:ext cx="94680" cy="1976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15A0DF3-1CFA-09C3-BEC5-BBC3E6FAF31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639732" y="1464314"/>
                  <a:ext cx="1123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AA92E7A-E0EC-40A3-3FB4-0660827415FE}"/>
                    </a:ext>
                  </a:extLst>
                </p14:cNvPr>
                <p14:cNvContentPartPr/>
                <p14:nvPr/>
              </p14:nvContentPartPr>
              <p14:xfrm>
                <a:off x="5750612" y="1140674"/>
                <a:ext cx="142560" cy="5608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AA92E7A-E0EC-40A3-3FB4-0660827415F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741972" y="1131674"/>
                  <a:ext cx="160200" cy="57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4746EB13-CC66-1D1F-219C-DE411B533A1F}"/>
                  </a:ext>
                </a:extLst>
              </p14:cNvPr>
              <p14:cNvContentPartPr/>
              <p14:nvPr/>
            </p14:nvContentPartPr>
            <p14:xfrm>
              <a:off x="2145572" y="2251274"/>
              <a:ext cx="83520" cy="18540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4746EB13-CC66-1D1F-219C-DE411B533A1F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2136572" y="2242634"/>
                <a:ext cx="10116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6CC91095-F5FB-2228-1C49-2D21547869CA}"/>
                  </a:ext>
                </a:extLst>
              </p14:cNvPr>
              <p14:cNvContentPartPr/>
              <p14:nvPr/>
            </p14:nvContentPartPr>
            <p14:xfrm>
              <a:off x="2277692" y="3034274"/>
              <a:ext cx="115200" cy="14616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6CC91095-F5FB-2228-1C49-2D21547869CA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2269052" y="3025634"/>
                <a:ext cx="13284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22638FDA-C03C-5A89-1D53-545726CF0CB8}"/>
                  </a:ext>
                </a:extLst>
              </p14:cNvPr>
              <p14:cNvContentPartPr/>
              <p14:nvPr/>
            </p14:nvContentPartPr>
            <p14:xfrm>
              <a:off x="2153492" y="3696674"/>
              <a:ext cx="113760" cy="11520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22638FDA-C03C-5A89-1D53-545726CF0CB8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2144492" y="3687674"/>
                <a:ext cx="13140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2A074224-2AD4-59A4-D6B3-E8D94437A4B4}"/>
                  </a:ext>
                </a:extLst>
              </p14:cNvPr>
              <p14:cNvContentPartPr/>
              <p14:nvPr/>
            </p14:nvContentPartPr>
            <p14:xfrm>
              <a:off x="2294612" y="4257554"/>
              <a:ext cx="82800" cy="20700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2A074224-2AD4-59A4-D6B3-E8D94437A4B4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2285972" y="4248554"/>
                <a:ext cx="100440" cy="224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0" name="Group 109">
            <a:extLst>
              <a:ext uri="{FF2B5EF4-FFF2-40B4-BE49-F238E27FC236}">
                <a16:creationId xmlns:a16="http://schemas.microsoft.com/office/drawing/2014/main" id="{4DF5F215-F3A6-B630-9B97-9DC525A31D34}"/>
              </a:ext>
            </a:extLst>
          </p:cNvPr>
          <p:cNvGrpSpPr/>
          <p:nvPr/>
        </p:nvGrpSpPr>
        <p:grpSpPr>
          <a:xfrm>
            <a:off x="4047092" y="2212034"/>
            <a:ext cx="1239840" cy="229320"/>
            <a:chOff x="4047092" y="2212034"/>
            <a:chExt cx="1239840" cy="22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B278BC3-F4D8-C325-A6B8-35898AD0FCDE}"/>
                    </a:ext>
                  </a:extLst>
                </p14:cNvPr>
                <p14:cNvContentPartPr/>
                <p14:nvPr/>
              </p14:nvContentPartPr>
              <p14:xfrm>
                <a:off x="4047092" y="2218514"/>
                <a:ext cx="125280" cy="2228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B278BC3-F4D8-C325-A6B8-35898AD0FCD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038452" y="2209874"/>
                  <a:ext cx="1429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E75FCB8-8692-1AF2-8A67-6EED62B63093}"/>
                    </a:ext>
                  </a:extLst>
                </p14:cNvPr>
                <p14:cNvContentPartPr/>
                <p14:nvPr/>
              </p14:nvContentPartPr>
              <p14:xfrm>
                <a:off x="4271372" y="2284754"/>
                <a:ext cx="147240" cy="1332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E75FCB8-8692-1AF2-8A67-6EED62B6309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262372" y="2276114"/>
                  <a:ext cx="1648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ED9A4D8-B079-6068-A719-B63549CEB402}"/>
                    </a:ext>
                  </a:extLst>
                </p14:cNvPr>
                <p14:cNvContentPartPr/>
                <p14:nvPr/>
              </p14:nvContentPartPr>
              <p14:xfrm>
                <a:off x="4543172" y="2244794"/>
                <a:ext cx="1800" cy="1501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ED9A4D8-B079-6068-A719-B63549CEB40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534532" y="2235794"/>
                  <a:ext cx="194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BF22AE0-9E77-BD56-0599-A468A0ADFD05}"/>
                    </a:ext>
                  </a:extLst>
                </p14:cNvPr>
                <p14:cNvContentPartPr/>
                <p14:nvPr/>
              </p14:nvContentPartPr>
              <p14:xfrm>
                <a:off x="4484852" y="2302034"/>
                <a:ext cx="117360" cy="144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BF22AE0-9E77-BD56-0599-A468A0ADFD0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475852" y="2293034"/>
                  <a:ext cx="1350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E895A0B-EE89-61FB-6CA7-1043EE991307}"/>
                    </a:ext>
                  </a:extLst>
                </p14:cNvPr>
                <p14:cNvContentPartPr/>
                <p14:nvPr/>
              </p14:nvContentPartPr>
              <p14:xfrm>
                <a:off x="4690412" y="2244074"/>
                <a:ext cx="190800" cy="1526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E895A0B-EE89-61FB-6CA7-1043EE99130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681772" y="2235434"/>
                  <a:ext cx="2084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7B01FBF-5E06-7B74-4918-48482AD8F04E}"/>
                    </a:ext>
                  </a:extLst>
                </p14:cNvPr>
                <p14:cNvContentPartPr/>
                <p14:nvPr/>
              </p14:nvContentPartPr>
              <p14:xfrm>
                <a:off x="4991732" y="2274674"/>
                <a:ext cx="86400" cy="3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7B01FBF-5E06-7B74-4918-48482AD8F04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983092" y="2265674"/>
                  <a:ext cx="104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DE32F10-484F-9124-BAB2-45C16C399A53}"/>
                    </a:ext>
                  </a:extLst>
                </p14:cNvPr>
                <p14:cNvContentPartPr/>
                <p14:nvPr/>
              </p14:nvContentPartPr>
              <p14:xfrm>
                <a:off x="4981652" y="2337314"/>
                <a:ext cx="95040" cy="97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DE32F10-484F-9124-BAB2-45C16C399A5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972652" y="2328314"/>
                  <a:ext cx="1126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4616778-6184-DD1C-0F33-F611140512B0}"/>
                    </a:ext>
                  </a:extLst>
                </p14:cNvPr>
                <p14:cNvContentPartPr/>
                <p14:nvPr/>
              </p14:nvContentPartPr>
              <p14:xfrm>
                <a:off x="5203052" y="2212034"/>
                <a:ext cx="83880" cy="1861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4616778-6184-DD1C-0F33-F611140512B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194052" y="2203034"/>
                  <a:ext cx="101520" cy="20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543EA1E4-25E6-B3D2-2707-1A9AD0B6C400}"/>
                  </a:ext>
                </a:extLst>
              </p14:cNvPr>
              <p14:cNvContentPartPr/>
              <p14:nvPr/>
            </p14:nvContentPartPr>
            <p14:xfrm>
              <a:off x="4001372" y="2639714"/>
              <a:ext cx="103320" cy="19188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543EA1E4-25E6-B3D2-2707-1A9AD0B6C400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3992372" y="2630714"/>
                <a:ext cx="120960" cy="20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4" name="Group 123">
            <a:extLst>
              <a:ext uri="{FF2B5EF4-FFF2-40B4-BE49-F238E27FC236}">
                <a16:creationId xmlns:a16="http://schemas.microsoft.com/office/drawing/2014/main" id="{1B9175E1-5ED9-DC6A-EB02-C31077BABDFA}"/>
              </a:ext>
            </a:extLst>
          </p:cNvPr>
          <p:cNvGrpSpPr/>
          <p:nvPr/>
        </p:nvGrpSpPr>
        <p:grpSpPr>
          <a:xfrm>
            <a:off x="4200812" y="2582834"/>
            <a:ext cx="1071000" cy="257040"/>
            <a:chOff x="4200812" y="2582834"/>
            <a:chExt cx="1071000" cy="25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2195201-6AA8-D958-CE58-AC868608033F}"/>
                    </a:ext>
                  </a:extLst>
                </p14:cNvPr>
                <p14:cNvContentPartPr/>
                <p14:nvPr/>
              </p14:nvContentPartPr>
              <p14:xfrm>
                <a:off x="4200812" y="2620274"/>
                <a:ext cx="182160" cy="2196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2195201-6AA8-D958-CE58-AC868608033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192172" y="2611634"/>
                  <a:ext cx="1998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F3E20E0-7C79-7F59-49F9-739B22010598}"/>
                    </a:ext>
                  </a:extLst>
                </p14:cNvPr>
                <p14:cNvContentPartPr/>
                <p14:nvPr/>
              </p14:nvContentPartPr>
              <p14:xfrm>
                <a:off x="4540292" y="2663834"/>
                <a:ext cx="7560" cy="1648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F3E20E0-7C79-7F59-49F9-739B2201059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531652" y="2654834"/>
                  <a:ext cx="252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6A4A247-DCDE-232D-A516-8EE702C7C950}"/>
                    </a:ext>
                  </a:extLst>
                </p14:cNvPr>
                <p14:cNvContentPartPr/>
                <p14:nvPr/>
              </p14:nvContentPartPr>
              <p14:xfrm>
                <a:off x="4486292" y="2742314"/>
                <a:ext cx="119520" cy="10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6A4A247-DCDE-232D-A516-8EE702C7C95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477292" y="2733674"/>
                  <a:ext cx="1371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FABE9EF-6E9F-1286-9EF2-9592B4D30DA8}"/>
                    </a:ext>
                  </a:extLst>
                </p14:cNvPr>
                <p14:cNvContentPartPr/>
                <p14:nvPr/>
              </p14:nvContentPartPr>
              <p14:xfrm>
                <a:off x="4712372" y="2582834"/>
                <a:ext cx="119160" cy="2408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FABE9EF-6E9F-1286-9EF2-9592B4D30DA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703372" y="2574194"/>
                  <a:ext cx="1368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207ECFC-E903-A697-03FD-5518E806EEDB}"/>
                    </a:ext>
                  </a:extLst>
                </p14:cNvPr>
                <p14:cNvContentPartPr/>
                <p14:nvPr/>
              </p14:nvContentPartPr>
              <p14:xfrm>
                <a:off x="4959332" y="2697674"/>
                <a:ext cx="84600" cy="3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207ECFC-E903-A697-03FD-5518E806EED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950332" y="2689034"/>
                  <a:ext cx="102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804A829-8DBE-64E6-30AD-B20678F08818}"/>
                    </a:ext>
                  </a:extLst>
                </p14:cNvPr>
                <p14:cNvContentPartPr/>
                <p14:nvPr/>
              </p14:nvContentPartPr>
              <p14:xfrm>
                <a:off x="4960772" y="2749874"/>
                <a:ext cx="84600" cy="111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804A829-8DBE-64E6-30AD-B20678F0881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951772" y="2740874"/>
                  <a:ext cx="1022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B9F4B79-F2E4-C183-1601-D351AB6841C8}"/>
                    </a:ext>
                  </a:extLst>
                </p14:cNvPr>
                <p14:cNvContentPartPr/>
                <p14:nvPr/>
              </p14:nvContentPartPr>
              <p14:xfrm>
                <a:off x="5177492" y="2628554"/>
                <a:ext cx="94320" cy="1749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B9F4B79-F2E4-C183-1601-D351AB6841C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168492" y="2619914"/>
                  <a:ext cx="111960" cy="19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8A0A3B9D-E186-2925-FBE6-EACED2EFEF06}"/>
              </a:ext>
            </a:extLst>
          </p:cNvPr>
          <p:cNvGrpSpPr/>
          <p:nvPr/>
        </p:nvGrpSpPr>
        <p:grpSpPr>
          <a:xfrm>
            <a:off x="4027652" y="3087194"/>
            <a:ext cx="1379160" cy="215280"/>
            <a:chOff x="4027652" y="3087194"/>
            <a:chExt cx="1379160" cy="21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ED9F4F7-28C7-6C82-0002-E26D402FF166}"/>
                    </a:ext>
                  </a:extLst>
                </p14:cNvPr>
                <p14:cNvContentPartPr/>
                <p14:nvPr/>
              </p14:nvContentPartPr>
              <p14:xfrm>
                <a:off x="4027652" y="3134354"/>
                <a:ext cx="136080" cy="1681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ED9F4F7-28C7-6C82-0002-E26D402FF16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018652" y="3125354"/>
                  <a:ext cx="1537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AACF4FD-EC9C-384B-FD0E-8E364192D81B}"/>
                    </a:ext>
                  </a:extLst>
                </p14:cNvPr>
                <p14:cNvContentPartPr/>
                <p14:nvPr/>
              </p14:nvContentPartPr>
              <p14:xfrm>
                <a:off x="4355972" y="3146954"/>
                <a:ext cx="8640" cy="1224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AACF4FD-EC9C-384B-FD0E-8E364192D81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346972" y="3137954"/>
                  <a:ext cx="262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78A88264-7002-F385-92DF-70F44640B597}"/>
                    </a:ext>
                  </a:extLst>
                </p14:cNvPr>
                <p14:cNvContentPartPr/>
                <p14:nvPr/>
              </p14:nvContentPartPr>
              <p14:xfrm>
                <a:off x="4292252" y="3200954"/>
                <a:ext cx="146160" cy="18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78A88264-7002-F385-92DF-70F44640B59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283252" y="3191954"/>
                  <a:ext cx="1638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9734D04-3E9A-8E98-3B16-6AC65E475131}"/>
                    </a:ext>
                  </a:extLst>
                </p14:cNvPr>
                <p14:cNvContentPartPr/>
                <p14:nvPr/>
              </p14:nvContentPartPr>
              <p14:xfrm>
                <a:off x="4580612" y="3126074"/>
                <a:ext cx="155880" cy="1317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9734D04-3E9A-8E98-3B16-6AC65E47513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571972" y="3117434"/>
                  <a:ext cx="1735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126A2F7-09A1-36D5-3E35-C4A9BF8BCB60}"/>
                    </a:ext>
                  </a:extLst>
                </p14:cNvPr>
                <p14:cNvContentPartPr/>
                <p14:nvPr/>
              </p14:nvContentPartPr>
              <p14:xfrm>
                <a:off x="4823612" y="3126074"/>
                <a:ext cx="127800" cy="1357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126A2F7-09A1-36D5-3E35-C4A9BF8BCB6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814972" y="3117434"/>
                  <a:ext cx="1454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56BD8EC-2F3D-E9AC-FF90-952542089620}"/>
                    </a:ext>
                  </a:extLst>
                </p14:cNvPr>
                <p14:cNvContentPartPr/>
                <p14:nvPr/>
              </p14:nvContentPartPr>
              <p14:xfrm>
                <a:off x="5093252" y="3156314"/>
                <a:ext cx="81000" cy="18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56BD8EC-2F3D-E9AC-FF90-95254208962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084612" y="3147314"/>
                  <a:ext cx="986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0EBAF07-09CA-2F84-49B6-684217728369}"/>
                    </a:ext>
                  </a:extLst>
                </p14:cNvPr>
                <p14:cNvContentPartPr/>
                <p14:nvPr/>
              </p14:nvContentPartPr>
              <p14:xfrm>
                <a:off x="5074892" y="3193394"/>
                <a:ext cx="113040" cy="111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0EBAF07-09CA-2F84-49B6-68421772836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065892" y="3184754"/>
                  <a:ext cx="1306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721AE34-DB9B-73EB-0B1E-D14601D4C789}"/>
                    </a:ext>
                  </a:extLst>
                </p14:cNvPr>
                <p14:cNvContentPartPr/>
                <p14:nvPr/>
              </p14:nvContentPartPr>
              <p14:xfrm>
                <a:off x="5309612" y="3087194"/>
                <a:ext cx="97200" cy="1548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721AE34-DB9B-73EB-0B1E-D14601D4C78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300612" y="3078194"/>
                  <a:ext cx="114840" cy="17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CD6D354D-D7A9-B01B-A487-C3C3DC5A25FA}"/>
              </a:ext>
            </a:extLst>
          </p:cNvPr>
          <p:cNvGrpSpPr/>
          <p:nvPr/>
        </p:nvGrpSpPr>
        <p:grpSpPr>
          <a:xfrm>
            <a:off x="4053212" y="3456914"/>
            <a:ext cx="1363320" cy="258840"/>
            <a:chOff x="4053212" y="3456914"/>
            <a:chExt cx="1363320" cy="25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E2209D1-E647-F087-EB3D-3800F978DEDC}"/>
                    </a:ext>
                  </a:extLst>
                </p14:cNvPr>
                <p14:cNvContentPartPr/>
                <p14:nvPr/>
              </p14:nvContentPartPr>
              <p14:xfrm>
                <a:off x="4053212" y="3497234"/>
                <a:ext cx="223200" cy="2185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E2209D1-E647-F087-EB3D-3800F978DED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044212" y="3488594"/>
                  <a:ext cx="2408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83385634-57AD-69F5-69F2-7601D60054F8}"/>
                    </a:ext>
                  </a:extLst>
                </p14:cNvPr>
                <p14:cNvContentPartPr/>
                <p14:nvPr/>
              </p14:nvContentPartPr>
              <p14:xfrm>
                <a:off x="4399892" y="3539714"/>
                <a:ext cx="6120" cy="1706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83385634-57AD-69F5-69F2-7601D60054F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390892" y="3530714"/>
                  <a:ext cx="237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C24939BD-DB59-1755-24D3-40B9BE1477B8}"/>
                    </a:ext>
                  </a:extLst>
                </p14:cNvPr>
                <p14:cNvContentPartPr/>
                <p14:nvPr/>
              </p14:nvContentPartPr>
              <p14:xfrm>
                <a:off x="4354532" y="3625754"/>
                <a:ext cx="126360" cy="72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C24939BD-DB59-1755-24D3-40B9BE1477B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345532" y="3617114"/>
                  <a:ext cx="1440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52748BC-51D4-B096-46F6-E45D39F0624E}"/>
                    </a:ext>
                  </a:extLst>
                </p14:cNvPr>
                <p14:cNvContentPartPr/>
                <p14:nvPr/>
              </p14:nvContentPartPr>
              <p14:xfrm>
                <a:off x="4625972" y="3495434"/>
                <a:ext cx="128520" cy="1872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52748BC-51D4-B096-46F6-E45D39F0624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617332" y="3486434"/>
                  <a:ext cx="1461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3253FF9-4B58-A791-F283-41DB08B30263}"/>
                    </a:ext>
                  </a:extLst>
                </p14:cNvPr>
                <p14:cNvContentPartPr/>
                <p14:nvPr/>
              </p14:nvContentPartPr>
              <p14:xfrm>
                <a:off x="4857092" y="3456914"/>
                <a:ext cx="120240" cy="2160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3253FF9-4B58-A791-F283-41DB08B3026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848452" y="3447914"/>
                  <a:ext cx="137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61D7542-7A4E-5798-979A-C22A9506EB96}"/>
                    </a:ext>
                  </a:extLst>
                </p14:cNvPr>
                <p14:cNvContentPartPr/>
                <p14:nvPr/>
              </p14:nvContentPartPr>
              <p14:xfrm>
                <a:off x="5113412" y="3551234"/>
                <a:ext cx="99720" cy="82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61D7542-7A4E-5798-979A-C22A9506EB9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104412" y="3542594"/>
                  <a:ext cx="1173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DEF423E-86A7-0CB9-262C-5153FC57B3F6}"/>
                    </a:ext>
                  </a:extLst>
                </p14:cNvPr>
                <p14:cNvContentPartPr/>
                <p14:nvPr/>
              </p14:nvContentPartPr>
              <p14:xfrm>
                <a:off x="5102252" y="3616394"/>
                <a:ext cx="109080" cy="115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DEF423E-86A7-0CB9-262C-5153FC57B3F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093252" y="3607754"/>
                  <a:ext cx="126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ACBB5F3-A518-4871-6C75-705EE7B9F04B}"/>
                    </a:ext>
                  </a:extLst>
                </p14:cNvPr>
                <p14:cNvContentPartPr/>
                <p14:nvPr/>
              </p14:nvContentPartPr>
              <p14:xfrm>
                <a:off x="5332652" y="3482474"/>
                <a:ext cx="83880" cy="1994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ACBB5F3-A518-4871-6C75-705EE7B9F04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323652" y="3473834"/>
                  <a:ext cx="101520" cy="21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215656F6-49B3-BCF6-F41C-70FA76F50198}"/>
              </a:ext>
            </a:extLst>
          </p:cNvPr>
          <p:cNvGrpSpPr/>
          <p:nvPr/>
        </p:nvGrpSpPr>
        <p:grpSpPr>
          <a:xfrm>
            <a:off x="5800292" y="2392034"/>
            <a:ext cx="244800" cy="295560"/>
            <a:chOff x="5800292" y="2392034"/>
            <a:chExt cx="244800" cy="29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60F82EC-DE6A-DCC1-7469-A60A7CA137BB}"/>
                    </a:ext>
                  </a:extLst>
                </p14:cNvPr>
                <p14:cNvContentPartPr/>
                <p14:nvPr/>
              </p14:nvContentPartPr>
              <p14:xfrm>
                <a:off x="5800292" y="2462594"/>
                <a:ext cx="215280" cy="216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60F82EC-DE6A-DCC1-7469-A60A7CA137B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791652" y="2453594"/>
                  <a:ext cx="2329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9BAA318-4E88-B35A-9614-C2EB7ABCE213}"/>
                    </a:ext>
                  </a:extLst>
                </p14:cNvPr>
                <p14:cNvContentPartPr/>
                <p14:nvPr/>
              </p14:nvContentPartPr>
              <p14:xfrm>
                <a:off x="5851052" y="2392034"/>
                <a:ext cx="194040" cy="2955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9BAA318-4E88-B35A-9614-C2EB7ABCE21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842412" y="2383034"/>
                  <a:ext cx="211680" cy="31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F8B6EAD9-FFEA-EBA7-DEB2-36654F1B1DBA}"/>
              </a:ext>
            </a:extLst>
          </p:cNvPr>
          <p:cNvGrpSpPr/>
          <p:nvPr/>
        </p:nvGrpSpPr>
        <p:grpSpPr>
          <a:xfrm>
            <a:off x="6742412" y="2258114"/>
            <a:ext cx="398880" cy="159120"/>
            <a:chOff x="6742412" y="2258114"/>
            <a:chExt cx="398880" cy="15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B15382C-B24D-F6C0-BD96-225818BD72C5}"/>
                    </a:ext>
                  </a:extLst>
                </p14:cNvPr>
                <p14:cNvContentPartPr/>
                <p14:nvPr/>
              </p14:nvContentPartPr>
              <p14:xfrm>
                <a:off x="6742412" y="2258114"/>
                <a:ext cx="218880" cy="1591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B15382C-B24D-F6C0-BD96-225818BD72C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733772" y="2249114"/>
                  <a:ext cx="2365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9C228E72-18CD-3183-3DB8-EE4688BDDE27}"/>
                    </a:ext>
                  </a:extLst>
                </p14:cNvPr>
                <p14:cNvContentPartPr/>
                <p14:nvPr/>
              </p14:nvContentPartPr>
              <p14:xfrm>
                <a:off x="7053092" y="2302754"/>
                <a:ext cx="74520" cy="50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9C228E72-18CD-3183-3DB8-EE4688BDDE2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044092" y="2293754"/>
                  <a:ext cx="921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8442B63-A802-66E9-903E-FC3A23E0FA97}"/>
                    </a:ext>
                  </a:extLst>
                </p14:cNvPr>
                <p14:cNvContentPartPr/>
                <p14:nvPr/>
              </p14:nvContentPartPr>
              <p14:xfrm>
                <a:off x="7058132" y="2373314"/>
                <a:ext cx="83160" cy="50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8442B63-A802-66E9-903E-FC3A23E0FA9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049492" y="2364314"/>
                  <a:ext cx="100800" cy="2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5FCCB2DA-278E-E38C-E531-8BC4CE2405C6}"/>
              </a:ext>
            </a:extLst>
          </p:cNvPr>
          <p:cNvGrpSpPr/>
          <p:nvPr/>
        </p:nvGrpSpPr>
        <p:grpSpPr>
          <a:xfrm>
            <a:off x="7311932" y="2147594"/>
            <a:ext cx="398520" cy="336960"/>
            <a:chOff x="7311932" y="2147594"/>
            <a:chExt cx="398520" cy="33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C775258-96B2-ECC0-6C35-218892435425}"/>
                    </a:ext>
                  </a:extLst>
                </p14:cNvPr>
                <p14:cNvContentPartPr/>
                <p14:nvPr/>
              </p14:nvContentPartPr>
              <p14:xfrm>
                <a:off x="7311932" y="2198354"/>
                <a:ext cx="127440" cy="2026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C775258-96B2-ECC0-6C35-21889243542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302932" y="2189714"/>
                  <a:ext cx="1450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CAA578A6-B5BE-723B-1B13-2A3EE2B81D62}"/>
                    </a:ext>
                  </a:extLst>
                </p14:cNvPr>
                <p14:cNvContentPartPr/>
                <p14:nvPr/>
              </p14:nvContentPartPr>
              <p14:xfrm>
                <a:off x="7499492" y="2147594"/>
                <a:ext cx="58680" cy="3369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CAA578A6-B5BE-723B-1B13-2A3EE2B81D62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490492" y="2138954"/>
                  <a:ext cx="7632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212C68A5-615C-CF52-6D8C-77136756638E}"/>
                    </a:ext>
                  </a:extLst>
                </p14:cNvPr>
                <p14:cNvContentPartPr/>
                <p14:nvPr/>
              </p14:nvContentPartPr>
              <p14:xfrm>
                <a:off x="7597052" y="2242274"/>
                <a:ext cx="113400" cy="2131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212C68A5-615C-CF52-6D8C-77136756638E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588412" y="2233274"/>
                  <a:ext cx="131040" cy="23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0EC48FE0-89BE-9CA1-D198-E7B69D8C23C7}"/>
              </a:ext>
            </a:extLst>
          </p:cNvPr>
          <p:cNvGrpSpPr/>
          <p:nvPr/>
        </p:nvGrpSpPr>
        <p:grpSpPr>
          <a:xfrm>
            <a:off x="6827372" y="2700554"/>
            <a:ext cx="366840" cy="213120"/>
            <a:chOff x="6827372" y="2700554"/>
            <a:chExt cx="366840" cy="21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6A915831-D404-4D77-216E-9319A9D53FBD}"/>
                    </a:ext>
                  </a:extLst>
                </p14:cNvPr>
                <p14:cNvContentPartPr/>
                <p14:nvPr/>
              </p14:nvContentPartPr>
              <p14:xfrm>
                <a:off x="6827372" y="2700554"/>
                <a:ext cx="207720" cy="2131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6A915831-D404-4D77-216E-9319A9D53FBD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818372" y="2691914"/>
                  <a:ext cx="2253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890EC729-3EDC-589B-2D46-0906122D5FC6}"/>
                    </a:ext>
                  </a:extLst>
                </p14:cNvPr>
                <p14:cNvContentPartPr/>
                <p14:nvPr/>
              </p14:nvContentPartPr>
              <p14:xfrm>
                <a:off x="7090172" y="2779754"/>
                <a:ext cx="104040" cy="896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890EC729-3EDC-589B-2D46-0906122D5FC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081172" y="2770754"/>
                  <a:ext cx="121680" cy="10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E1DCD1B9-0B22-7881-A418-9F2F8804512B}"/>
              </a:ext>
            </a:extLst>
          </p:cNvPr>
          <p:cNvGrpSpPr/>
          <p:nvPr/>
        </p:nvGrpSpPr>
        <p:grpSpPr>
          <a:xfrm>
            <a:off x="7356572" y="2678594"/>
            <a:ext cx="483120" cy="285840"/>
            <a:chOff x="7356572" y="2678594"/>
            <a:chExt cx="483120" cy="28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2B5A22B-082C-0E6F-40E8-F8E879D6C71B}"/>
                    </a:ext>
                  </a:extLst>
                </p14:cNvPr>
                <p14:cNvContentPartPr/>
                <p14:nvPr/>
              </p14:nvContentPartPr>
              <p14:xfrm>
                <a:off x="7356572" y="2812874"/>
                <a:ext cx="58680" cy="82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2B5A22B-082C-0E6F-40E8-F8E879D6C71B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347572" y="2804234"/>
                  <a:ext cx="763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3FB92C0A-327F-EB19-90AB-DECB1A7EB226}"/>
                    </a:ext>
                  </a:extLst>
                </p14:cNvPr>
                <p14:cNvContentPartPr/>
                <p14:nvPr/>
              </p14:nvContentPartPr>
              <p14:xfrm>
                <a:off x="7504532" y="2717474"/>
                <a:ext cx="87840" cy="1684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3FB92C0A-327F-EB19-90AB-DECB1A7EB226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495892" y="2708474"/>
                  <a:ext cx="1054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335ED801-60CF-E013-6A3C-8B887CB54C30}"/>
                    </a:ext>
                  </a:extLst>
                </p14:cNvPr>
                <p14:cNvContentPartPr/>
                <p14:nvPr/>
              </p14:nvContentPartPr>
              <p14:xfrm>
                <a:off x="7633412" y="2678594"/>
                <a:ext cx="61560" cy="2858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335ED801-60CF-E013-6A3C-8B887CB54C3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624412" y="2669594"/>
                  <a:ext cx="7920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7D520B75-89F8-6C99-6A16-CA809894E7F8}"/>
                    </a:ext>
                  </a:extLst>
                </p14:cNvPr>
                <p14:cNvContentPartPr/>
                <p14:nvPr/>
              </p14:nvContentPartPr>
              <p14:xfrm>
                <a:off x="7748252" y="2746994"/>
                <a:ext cx="91440" cy="2026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7D520B75-89F8-6C99-6A16-CA809894E7F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739252" y="2738354"/>
                  <a:ext cx="109080" cy="22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CF0CD37F-8F84-A93F-9229-AA28CA6F0D23}"/>
              </a:ext>
            </a:extLst>
          </p:cNvPr>
          <p:cNvGrpSpPr/>
          <p:nvPr/>
        </p:nvGrpSpPr>
        <p:grpSpPr>
          <a:xfrm>
            <a:off x="6834212" y="3288074"/>
            <a:ext cx="361440" cy="177840"/>
            <a:chOff x="6834212" y="3288074"/>
            <a:chExt cx="361440" cy="17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07473706-C3ED-8959-234F-FE1E42E2B0B4}"/>
                    </a:ext>
                  </a:extLst>
                </p14:cNvPr>
                <p14:cNvContentPartPr/>
                <p14:nvPr/>
              </p14:nvContentPartPr>
              <p14:xfrm>
                <a:off x="6834212" y="3288074"/>
                <a:ext cx="172440" cy="1778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07473706-C3ED-8959-234F-FE1E42E2B0B4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825212" y="3279434"/>
                  <a:ext cx="1900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788970FE-A24E-6C6B-E236-525F5EB10F2B}"/>
                    </a:ext>
                  </a:extLst>
                </p14:cNvPr>
                <p14:cNvContentPartPr/>
                <p14:nvPr/>
              </p14:nvContentPartPr>
              <p14:xfrm>
                <a:off x="7095212" y="3337394"/>
                <a:ext cx="76680" cy="162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788970FE-A24E-6C6B-E236-525F5EB10F2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086212" y="3328394"/>
                  <a:ext cx="943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B6209B27-87D5-80FB-5743-23BFF305EC1F}"/>
                    </a:ext>
                  </a:extLst>
                </p14:cNvPr>
                <p14:cNvContentPartPr/>
                <p14:nvPr/>
              </p14:nvContentPartPr>
              <p14:xfrm>
                <a:off x="7104212" y="3412634"/>
                <a:ext cx="91440" cy="25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B6209B27-87D5-80FB-5743-23BFF305EC1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095212" y="3403994"/>
                  <a:ext cx="109080" cy="2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9C8622E7-F7EF-7194-805C-667DAE92B642}"/>
              </a:ext>
            </a:extLst>
          </p:cNvPr>
          <p:cNvGrpSpPr/>
          <p:nvPr/>
        </p:nvGrpSpPr>
        <p:grpSpPr>
          <a:xfrm>
            <a:off x="7364132" y="3221474"/>
            <a:ext cx="567720" cy="258840"/>
            <a:chOff x="7364132" y="3221474"/>
            <a:chExt cx="567720" cy="25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0A976A20-A0EC-03B3-D34B-BB6DBFD59508}"/>
                    </a:ext>
                  </a:extLst>
                </p14:cNvPr>
                <p14:cNvContentPartPr/>
                <p14:nvPr/>
              </p14:nvContentPartPr>
              <p14:xfrm>
                <a:off x="7364132" y="3360794"/>
                <a:ext cx="108360" cy="43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0A976A20-A0EC-03B3-D34B-BB6DBFD59508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7355132" y="3351794"/>
                  <a:ext cx="1260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15744B8C-04FD-CD3E-30A3-4619A4C822A4}"/>
                    </a:ext>
                  </a:extLst>
                </p14:cNvPr>
                <p14:cNvContentPartPr/>
                <p14:nvPr/>
              </p14:nvContentPartPr>
              <p14:xfrm>
                <a:off x="7574732" y="3237674"/>
                <a:ext cx="73800" cy="2070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15744B8C-04FD-CD3E-30A3-4619A4C822A4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7566092" y="3228674"/>
                  <a:ext cx="914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22D096B9-FA88-2C8B-84C1-D7EF0F5957EC}"/>
                    </a:ext>
                  </a:extLst>
                </p14:cNvPr>
                <p14:cNvContentPartPr/>
                <p14:nvPr/>
              </p14:nvContentPartPr>
              <p14:xfrm>
                <a:off x="7698572" y="3221474"/>
                <a:ext cx="50760" cy="2588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22D096B9-FA88-2C8B-84C1-D7EF0F5957EC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7689932" y="3212474"/>
                  <a:ext cx="6840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A7242B2-BE36-D6A4-EBD3-C0CB17FFA9E3}"/>
                    </a:ext>
                  </a:extLst>
                </p14:cNvPr>
                <p14:cNvContentPartPr/>
                <p14:nvPr/>
              </p14:nvContentPartPr>
              <p14:xfrm>
                <a:off x="7828892" y="3275474"/>
                <a:ext cx="102960" cy="1918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A7242B2-BE36-D6A4-EBD3-C0CB17FFA9E3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7820252" y="3266834"/>
                  <a:ext cx="120600" cy="20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5434E5B3-5CB2-D2CB-7B64-F9D18ECEF94D}"/>
              </a:ext>
            </a:extLst>
          </p:cNvPr>
          <p:cNvGrpSpPr/>
          <p:nvPr/>
        </p:nvGrpSpPr>
        <p:grpSpPr>
          <a:xfrm>
            <a:off x="6834212" y="3733034"/>
            <a:ext cx="350280" cy="274320"/>
            <a:chOff x="6834212" y="3733034"/>
            <a:chExt cx="350280" cy="27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EEF447EE-6B10-8998-7A19-7451B7D4ECE0}"/>
                    </a:ext>
                  </a:extLst>
                </p14:cNvPr>
                <p14:cNvContentPartPr/>
                <p14:nvPr/>
              </p14:nvContentPartPr>
              <p14:xfrm>
                <a:off x="6834212" y="3733034"/>
                <a:ext cx="157680" cy="2743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EEF447EE-6B10-8998-7A19-7451B7D4ECE0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6825212" y="3724394"/>
                  <a:ext cx="17532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28F8C4D6-534F-6C50-93B8-F4A0C12891FF}"/>
                    </a:ext>
                  </a:extLst>
                </p14:cNvPr>
                <p14:cNvContentPartPr/>
                <p14:nvPr/>
              </p14:nvContentPartPr>
              <p14:xfrm>
                <a:off x="7095212" y="3823754"/>
                <a:ext cx="78120" cy="3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28F8C4D6-534F-6C50-93B8-F4A0C12891F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086212" y="3815114"/>
                  <a:ext cx="95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9B4FCEA8-26DE-3AB9-0400-B9D17AC366ED}"/>
                    </a:ext>
                  </a:extLst>
                </p14:cNvPr>
                <p14:cNvContentPartPr/>
                <p14:nvPr/>
              </p14:nvContentPartPr>
              <p14:xfrm>
                <a:off x="7093052" y="3887114"/>
                <a:ext cx="91440" cy="111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9B4FCEA8-26DE-3AB9-0400-B9D17AC366E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084052" y="3878114"/>
                  <a:ext cx="109080" cy="2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60B441BD-DBF3-482E-DDA7-4CD526FC749E}"/>
              </a:ext>
            </a:extLst>
          </p:cNvPr>
          <p:cNvGrpSpPr/>
          <p:nvPr/>
        </p:nvGrpSpPr>
        <p:grpSpPr>
          <a:xfrm>
            <a:off x="7462052" y="3741674"/>
            <a:ext cx="403560" cy="294480"/>
            <a:chOff x="7462052" y="3741674"/>
            <a:chExt cx="403560" cy="29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024AAD42-A76F-4F51-4D5B-BC7E11015D6C}"/>
                    </a:ext>
                  </a:extLst>
                </p14:cNvPr>
                <p14:cNvContentPartPr/>
                <p14:nvPr/>
              </p14:nvContentPartPr>
              <p14:xfrm>
                <a:off x="7462052" y="3783794"/>
                <a:ext cx="101520" cy="1846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024AAD42-A76F-4F51-4D5B-BC7E11015D6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453412" y="3774794"/>
                  <a:ext cx="1191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FEF0421F-0BE0-2876-2810-FC27D56DDAB3}"/>
                    </a:ext>
                  </a:extLst>
                </p14:cNvPr>
                <p14:cNvContentPartPr/>
                <p14:nvPr/>
              </p14:nvContentPartPr>
              <p14:xfrm>
                <a:off x="7588052" y="3741674"/>
                <a:ext cx="89280" cy="2944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FEF0421F-0BE0-2876-2810-FC27D56DDAB3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579412" y="3733034"/>
                  <a:ext cx="10692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4589E349-BF94-23A3-380F-77E9AA9F0470}"/>
                    </a:ext>
                  </a:extLst>
                </p14:cNvPr>
                <p14:cNvContentPartPr/>
                <p14:nvPr/>
              </p14:nvContentPartPr>
              <p14:xfrm>
                <a:off x="7730972" y="3825914"/>
                <a:ext cx="134640" cy="1900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4589E349-BF94-23A3-380F-77E9AA9F047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721972" y="3817274"/>
                  <a:ext cx="152280" cy="207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63468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E5208-CEAE-5AD0-9321-F1DA8DA97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225" y="150229"/>
            <a:ext cx="7945755" cy="923330"/>
          </a:xfrm>
        </p:spPr>
        <p:txBody>
          <a:bodyPr/>
          <a:lstStyle/>
          <a:p>
            <a:r>
              <a:rPr lang="en-US" sz="6000" dirty="0">
                <a:solidFill>
                  <a:srgbClr val="00CC00"/>
                </a:solidFill>
              </a:rPr>
              <a:t>Linear Transformations</a:t>
            </a:r>
            <a:endParaRPr lang="en-IN" sz="6000" dirty="0">
              <a:solidFill>
                <a:srgbClr val="00CC00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837C47-BFE8-D46C-B1E6-836D611D2CBF}"/>
              </a:ext>
            </a:extLst>
          </p:cNvPr>
          <p:cNvGrpSpPr/>
          <p:nvPr/>
        </p:nvGrpSpPr>
        <p:grpSpPr>
          <a:xfrm>
            <a:off x="1394252" y="1229954"/>
            <a:ext cx="393480" cy="599040"/>
            <a:chOff x="1394252" y="1229954"/>
            <a:chExt cx="393480" cy="59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4F21568-33AA-D137-BBAD-8472E16AE9C5}"/>
                    </a:ext>
                  </a:extLst>
                </p14:cNvPr>
                <p14:cNvContentPartPr/>
                <p14:nvPr/>
              </p14:nvContentPartPr>
              <p14:xfrm>
                <a:off x="1394252" y="1229954"/>
                <a:ext cx="212400" cy="5990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4F21568-33AA-D137-BBAD-8472E16AE9C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85612" y="1220954"/>
                  <a:ext cx="230040" cy="61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D2DFBC7-EEB2-F798-EE38-5F1626CFB319}"/>
                    </a:ext>
                  </a:extLst>
                </p14:cNvPr>
                <p14:cNvContentPartPr/>
                <p14:nvPr/>
              </p14:nvContentPartPr>
              <p14:xfrm>
                <a:off x="1691972" y="1339754"/>
                <a:ext cx="93960" cy="171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D2DFBC7-EEB2-F798-EE38-5F1626CFB31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83332" y="1330754"/>
                  <a:ext cx="1116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6CDA35C-A93D-467C-29D4-C2D1A15DB6BA}"/>
                    </a:ext>
                  </a:extLst>
                </p14:cNvPr>
                <p14:cNvContentPartPr/>
                <p14:nvPr/>
              </p14:nvContentPartPr>
              <p14:xfrm>
                <a:off x="1714292" y="1658354"/>
                <a:ext cx="73440" cy="1659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6CDA35C-A93D-467C-29D4-C2D1A15DB6B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05652" y="1649354"/>
                  <a:ext cx="91080" cy="18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0AAA2ED-C1A8-ECE0-6F38-14F75E5285DF}"/>
              </a:ext>
            </a:extLst>
          </p:cNvPr>
          <p:cNvGrpSpPr/>
          <p:nvPr/>
        </p:nvGrpSpPr>
        <p:grpSpPr>
          <a:xfrm>
            <a:off x="2049452" y="1309154"/>
            <a:ext cx="329760" cy="520560"/>
            <a:chOff x="2049452" y="1309154"/>
            <a:chExt cx="329760" cy="52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92C7CD5-F7CB-EEF3-1A90-EE14C4725A8A}"/>
                    </a:ext>
                  </a:extLst>
                </p14:cNvPr>
                <p14:cNvContentPartPr/>
                <p14:nvPr/>
              </p14:nvContentPartPr>
              <p14:xfrm>
                <a:off x="2105612" y="1349474"/>
                <a:ext cx="103680" cy="154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92C7CD5-F7CB-EEF3-1A90-EE14C4725A8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96612" y="1340834"/>
                  <a:ext cx="1213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F668807-231C-8168-18A1-1764E32C770C}"/>
                    </a:ext>
                  </a:extLst>
                </p14:cNvPr>
                <p14:cNvContentPartPr/>
                <p14:nvPr/>
              </p14:nvContentPartPr>
              <p14:xfrm>
                <a:off x="2049452" y="1667714"/>
                <a:ext cx="117000" cy="154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F668807-231C-8168-18A1-1764E32C770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40452" y="1658714"/>
                  <a:ext cx="1346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1CF970A-088C-604F-4DE8-063146AC64A7}"/>
                    </a:ext>
                  </a:extLst>
                </p14:cNvPr>
                <p14:cNvContentPartPr/>
                <p14:nvPr/>
              </p14:nvContentPartPr>
              <p14:xfrm>
                <a:off x="2282012" y="1309154"/>
                <a:ext cx="97200" cy="520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1CF970A-088C-604F-4DE8-063146AC64A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73372" y="1300514"/>
                  <a:ext cx="114840" cy="53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ABB1C0F-7963-EDA7-AFA3-67005BF620C6}"/>
              </a:ext>
            </a:extLst>
          </p:cNvPr>
          <p:cNvGrpSpPr/>
          <p:nvPr/>
        </p:nvGrpSpPr>
        <p:grpSpPr>
          <a:xfrm>
            <a:off x="2561372" y="1315994"/>
            <a:ext cx="432720" cy="523440"/>
            <a:chOff x="2561372" y="1315994"/>
            <a:chExt cx="432720" cy="52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20536A6-CE79-0F49-5270-4588328FCF1D}"/>
                    </a:ext>
                  </a:extLst>
                </p14:cNvPr>
                <p14:cNvContentPartPr/>
                <p14:nvPr/>
              </p14:nvContentPartPr>
              <p14:xfrm>
                <a:off x="2561372" y="1315994"/>
                <a:ext cx="116640" cy="523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20536A6-CE79-0F49-5270-4588328FCF1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52372" y="1306994"/>
                  <a:ext cx="134280" cy="54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BC78684-7701-15F4-D1C0-C95F64033EE4}"/>
                    </a:ext>
                  </a:extLst>
                </p14:cNvPr>
                <p14:cNvContentPartPr/>
                <p14:nvPr/>
              </p14:nvContentPartPr>
              <p14:xfrm>
                <a:off x="2811212" y="1353434"/>
                <a:ext cx="172080" cy="165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BC78684-7701-15F4-D1C0-C95F64033EE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802212" y="1344794"/>
                  <a:ext cx="1897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A62ADA4-8EB2-F72C-EF46-43A72C26CE4D}"/>
                    </a:ext>
                  </a:extLst>
                </p14:cNvPr>
                <p14:cNvContentPartPr/>
                <p14:nvPr/>
              </p14:nvContentPartPr>
              <p14:xfrm>
                <a:off x="2859812" y="1647194"/>
                <a:ext cx="134280" cy="126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A62ADA4-8EB2-F72C-EF46-43A72C26CE4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51172" y="1638194"/>
                  <a:ext cx="15192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536AC89-C6DE-3990-6A7A-ABAC77E928FD}"/>
              </a:ext>
            </a:extLst>
          </p:cNvPr>
          <p:cNvGrpSpPr/>
          <p:nvPr/>
        </p:nvGrpSpPr>
        <p:grpSpPr>
          <a:xfrm>
            <a:off x="3187052" y="1264514"/>
            <a:ext cx="337320" cy="565200"/>
            <a:chOff x="3187052" y="1264514"/>
            <a:chExt cx="337320" cy="56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21E3C43-57AF-EEB8-1C12-151A29EE84C0}"/>
                    </a:ext>
                  </a:extLst>
                </p14:cNvPr>
                <p14:cNvContentPartPr/>
                <p14:nvPr/>
              </p14:nvContentPartPr>
              <p14:xfrm>
                <a:off x="3233492" y="1286474"/>
                <a:ext cx="73440" cy="2152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21E3C43-57AF-EEB8-1C12-151A29EE84C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24852" y="1277474"/>
                  <a:ext cx="910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51ACD40-E816-0848-D1CF-60220508B537}"/>
                    </a:ext>
                  </a:extLst>
                </p14:cNvPr>
                <p14:cNvContentPartPr/>
                <p14:nvPr/>
              </p14:nvContentPartPr>
              <p14:xfrm>
                <a:off x="3187052" y="1570874"/>
                <a:ext cx="110520" cy="230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51ACD40-E816-0848-D1CF-60220508B53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78412" y="1561874"/>
                  <a:ext cx="1281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DA9D3B8-3422-9704-4FC3-A6C33E1B82DF}"/>
                    </a:ext>
                  </a:extLst>
                </p14:cNvPr>
                <p14:cNvContentPartPr/>
                <p14:nvPr/>
              </p14:nvContentPartPr>
              <p14:xfrm>
                <a:off x="3387572" y="1264514"/>
                <a:ext cx="136800" cy="5652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DA9D3B8-3422-9704-4FC3-A6C33E1B82D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78572" y="1255874"/>
                  <a:ext cx="154440" cy="58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9245E78-F7BB-7622-F3B7-0B255C7E214F}"/>
              </a:ext>
            </a:extLst>
          </p:cNvPr>
          <p:cNvGrpSpPr/>
          <p:nvPr/>
        </p:nvGrpSpPr>
        <p:grpSpPr>
          <a:xfrm>
            <a:off x="3731732" y="1448474"/>
            <a:ext cx="124920" cy="81000"/>
            <a:chOff x="3731732" y="1448474"/>
            <a:chExt cx="124920" cy="8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686BB9A-DB09-945B-476C-35569C34BC90}"/>
                    </a:ext>
                  </a:extLst>
                </p14:cNvPr>
                <p14:cNvContentPartPr/>
                <p14:nvPr/>
              </p14:nvContentPartPr>
              <p14:xfrm>
                <a:off x="3731732" y="1448474"/>
                <a:ext cx="108360" cy="190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686BB9A-DB09-945B-476C-35569C34BC9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723092" y="1439474"/>
                  <a:ext cx="1260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C32AE07-BBBF-70A7-1197-E45C9853D346}"/>
                    </a:ext>
                  </a:extLst>
                </p14:cNvPr>
                <p14:cNvContentPartPr/>
                <p14:nvPr/>
              </p14:nvContentPartPr>
              <p14:xfrm>
                <a:off x="3767372" y="1514354"/>
                <a:ext cx="89280" cy="15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C32AE07-BBBF-70A7-1197-E45C9853D34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758372" y="1505714"/>
                  <a:ext cx="106920" cy="3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3872E9E-5422-F0D7-0E7D-CA01575460F8}"/>
              </a:ext>
            </a:extLst>
          </p:cNvPr>
          <p:cNvGrpSpPr/>
          <p:nvPr/>
        </p:nvGrpSpPr>
        <p:grpSpPr>
          <a:xfrm>
            <a:off x="4084172" y="1292234"/>
            <a:ext cx="363600" cy="552600"/>
            <a:chOff x="4084172" y="1292234"/>
            <a:chExt cx="363600" cy="55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B45B722-4FC4-A268-F2CE-F8083133AEE7}"/>
                    </a:ext>
                  </a:extLst>
                </p14:cNvPr>
                <p14:cNvContentPartPr/>
                <p14:nvPr/>
              </p14:nvContentPartPr>
              <p14:xfrm>
                <a:off x="4084172" y="1292234"/>
                <a:ext cx="135000" cy="5526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B45B722-4FC4-A268-F2CE-F8083133AEE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75532" y="1283234"/>
                  <a:ext cx="15264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18016F2-A004-332E-FCB9-B86EE324994F}"/>
                    </a:ext>
                  </a:extLst>
                </p14:cNvPr>
                <p14:cNvContentPartPr/>
                <p14:nvPr/>
              </p14:nvContentPartPr>
              <p14:xfrm>
                <a:off x="4309892" y="1363154"/>
                <a:ext cx="69840" cy="1620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18016F2-A004-332E-FCB9-B86EE324994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301252" y="1354514"/>
                  <a:ext cx="874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1DA3769-A3EE-9332-41C7-7293EB4E0897}"/>
                    </a:ext>
                  </a:extLst>
                </p14:cNvPr>
                <p14:cNvContentPartPr/>
                <p14:nvPr/>
              </p14:nvContentPartPr>
              <p14:xfrm>
                <a:off x="4355972" y="1654034"/>
                <a:ext cx="91800" cy="1440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1DA3769-A3EE-9332-41C7-7293EB4E089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346972" y="1645394"/>
                  <a:ext cx="109440" cy="16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03BC045-49D0-5BB0-9124-CCA9ADE662A0}"/>
              </a:ext>
            </a:extLst>
          </p:cNvPr>
          <p:cNvGrpSpPr/>
          <p:nvPr/>
        </p:nvGrpSpPr>
        <p:grpSpPr>
          <a:xfrm>
            <a:off x="4612292" y="1297274"/>
            <a:ext cx="298440" cy="572040"/>
            <a:chOff x="4612292" y="1297274"/>
            <a:chExt cx="298440" cy="57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6D02ED0-3AAC-F6D4-47F9-87826FC93374}"/>
                    </a:ext>
                  </a:extLst>
                </p14:cNvPr>
                <p14:cNvContentPartPr/>
                <p14:nvPr/>
              </p14:nvContentPartPr>
              <p14:xfrm>
                <a:off x="4645052" y="1643594"/>
                <a:ext cx="79920" cy="1872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6D02ED0-3AAC-F6D4-47F9-87826FC9337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636412" y="1634954"/>
                  <a:ext cx="975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B3F9DA6-AD6B-855C-D2B2-F7948832E103}"/>
                    </a:ext>
                  </a:extLst>
                </p14:cNvPr>
                <p14:cNvContentPartPr/>
                <p14:nvPr/>
              </p14:nvContentPartPr>
              <p14:xfrm>
                <a:off x="4612292" y="1341914"/>
                <a:ext cx="104400" cy="1468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B3F9DA6-AD6B-855C-D2B2-F7948832E10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603652" y="1333274"/>
                  <a:ext cx="1220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EBD91AA-3F89-A727-6BD6-F6FF085D8B64}"/>
                    </a:ext>
                  </a:extLst>
                </p14:cNvPr>
                <p14:cNvContentPartPr/>
                <p14:nvPr/>
              </p14:nvContentPartPr>
              <p14:xfrm>
                <a:off x="4800932" y="1297274"/>
                <a:ext cx="109800" cy="5720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EBD91AA-3F89-A727-6BD6-F6FF085D8B6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791932" y="1288274"/>
                  <a:ext cx="127440" cy="58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B67AFB0-A10F-2BF0-450C-A0DD2CADA6D7}"/>
              </a:ext>
            </a:extLst>
          </p:cNvPr>
          <p:cNvGrpSpPr/>
          <p:nvPr/>
        </p:nvGrpSpPr>
        <p:grpSpPr>
          <a:xfrm>
            <a:off x="1087892" y="2281154"/>
            <a:ext cx="403200" cy="183960"/>
            <a:chOff x="1087892" y="2281154"/>
            <a:chExt cx="403200" cy="18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05D7ADA-4966-CAA4-7BE6-F880B10057DA}"/>
                    </a:ext>
                  </a:extLst>
                </p14:cNvPr>
                <p14:cNvContentPartPr/>
                <p14:nvPr/>
              </p14:nvContentPartPr>
              <p14:xfrm>
                <a:off x="1087892" y="2281154"/>
                <a:ext cx="110520" cy="1605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05D7ADA-4966-CAA4-7BE6-F880B10057D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83572" y="2276834"/>
                  <a:ext cx="1191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801CCA1-94CE-8123-0303-CB62964D6373}"/>
                    </a:ext>
                  </a:extLst>
                </p14:cNvPr>
                <p14:cNvContentPartPr/>
                <p14:nvPr/>
              </p14:nvContentPartPr>
              <p14:xfrm>
                <a:off x="1241612" y="2340554"/>
                <a:ext cx="109080" cy="1245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801CCA1-94CE-8123-0303-CB62964D637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237292" y="2336234"/>
                  <a:ext cx="1177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DBAE4DF8-CD6D-AB0C-CE5E-75B34749F973}"/>
                    </a:ext>
                  </a:extLst>
                </p14:cNvPr>
                <p14:cNvContentPartPr/>
                <p14:nvPr/>
              </p14:nvContentPartPr>
              <p14:xfrm>
                <a:off x="1450052" y="2303114"/>
                <a:ext cx="7920" cy="1522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DBAE4DF8-CD6D-AB0C-CE5E-75B34749F97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445732" y="2298794"/>
                  <a:ext cx="165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56DBCC3-CBFA-6FEE-7FF5-6FFAC569F5AD}"/>
                    </a:ext>
                  </a:extLst>
                </p14:cNvPr>
                <p14:cNvContentPartPr/>
                <p14:nvPr/>
              </p14:nvContentPartPr>
              <p14:xfrm>
                <a:off x="1403972" y="2388074"/>
                <a:ext cx="87120" cy="3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56DBCC3-CBFA-6FEE-7FF5-6FFAC569F5A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399652" y="2383754"/>
                  <a:ext cx="95760" cy="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F2EEFF52-79C6-3F07-E3F6-13A9AF8D7219}"/>
              </a:ext>
            </a:extLst>
          </p:cNvPr>
          <p:cNvGrpSpPr/>
          <p:nvPr/>
        </p:nvGrpSpPr>
        <p:grpSpPr>
          <a:xfrm>
            <a:off x="1609892" y="2267474"/>
            <a:ext cx="623160" cy="194040"/>
            <a:chOff x="1609892" y="2267474"/>
            <a:chExt cx="623160" cy="19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C0C7C08-C927-0DE9-D2EE-D78BC6EE0D31}"/>
                    </a:ext>
                  </a:extLst>
                </p14:cNvPr>
                <p14:cNvContentPartPr/>
                <p14:nvPr/>
              </p14:nvContentPartPr>
              <p14:xfrm>
                <a:off x="1609892" y="2289434"/>
                <a:ext cx="101160" cy="1656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C0C7C08-C927-0DE9-D2EE-D78BC6EE0D3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605572" y="2285114"/>
                  <a:ext cx="1098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7BCFAD4-97E0-1C5F-3EF1-A013EB4FFF4E}"/>
                    </a:ext>
                  </a:extLst>
                </p14:cNvPr>
                <p14:cNvContentPartPr/>
                <p14:nvPr/>
              </p14:nvContentPartPr>
              <p14:xfrm>
                <a:off x="1754252" y="2326874"/>
                <a:ext cx="121320" cy="1346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7BCFAD4-97E0-1C5F-3EF1-A013EB4FFF4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749932" y="2322554"/>
                  <a:ext cx="1299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BF12D31B-D404-5AD4-35D3-A6B22D8F72F2}"/>
                    </a:ext>
                  </a:extLst>
                </p14:cNvPr>
                <p14:cNvContentPartPr/>
                <p14:nvPr/>
              </p14:nvContentPartPr>
              <p14:xfrm>
                <a:off x="1985372" y="2331914"/>
                <a:ext cx="85680" cy="57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BF12D31B-D404-5AD4-35D3-A6B22D8F72F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81052" y="2327594"/>
                  <a:ext cx="9432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F7F1902-0642-69EB-6026-DBC3BAA425F1}"/>
                    </a:ext>
                  </a:extLst>
                </p14:cNvPr>
                <p14:cNvContentPartPr/>
                <p14:nvPr/>
              </p14:nvContentPartPr>
              <p14:xfrm>
                <a:off x="1981412" y="2399954"/>
                <a:ext cx="88560" cy="18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F7F1902-0642-69EB-6026-DBC3BAA425F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977092" y="2395634"/>
                  <a:ext cx="9720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439C975-9110-9B55-828B-E666992E0D9E}"/>
                    </a:ext>
                  </a:extLst>
                </p14:cNvPr>
                <p14:cNvContentPartPr/>
                <p14:nvPr/>
              </p14:nvContentPartPr>
              <p14:xfrm>
                <a:off x="2153132" y="2267474"/>
                <a:ext cx="79920" cy="1778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439C975-9110-9B55-828B-E666992E0D9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148812" y="2263154"/>
                  <a:ext cx="88560" cy="18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F2AE9FF7-EA50-EA5A-2F5F-FBA27835D606}"/>
              </a:ext>
            </a:extLst>
          </p:cNvPr>
          <p:cNvGrpSpPr/>
          <p:nvPr/>
        </p:nvGrpSpPr>
        <p:grpSpPr>
          <a:xfrm>
            <a:off x="984932" y="2633234"/>
            <a:ext cx="1383480" cy="324000"/>
            <a:chOff x="984932" y="2633234"/>
            <a:chExt cx="1383480" cy="32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EE993CD-D7D2-7002-16B8-AA90EF752A62}"/>
                    </a:ext>
                  </a:extLst>
                </p14:cNvPr>
                <p14:cNvContentPartPr/>
                <p14:nvPr/>
              </p14:nvContentPartPr>
              <p14:xfrm>
                <a:off x="1163132" y="2649074"/>
                <a:ext cx="106560" cy="1414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EE993CD-D7D2-7002-16B8-AA90EF752A6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58812" y="2644754"/>
                  <a:ext cx="1152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B681517D-4D6A-6E2B-9DEF-8847B293D172}"/>
                    </a:ext>
                  </a:extLst>
                </p14:cNvPr>
                <p14:cNvContentPartPr/>
                <p14:nvPr/>
              </p14:nvContentPartPr>
              <p14:xfrm>
                <a:off x="1412252" y="2662394"/>
                <a:ext cx="7200" cy="1342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681517D-4D6A-6E2B-9DEF-8847B293D17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407932" y="2658074"/>
                  <a:ext cx="158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2AA28E3F-B62E-5345-EC16-38588F28BEBF}"/>
                    </a:ext>
                  </a:extLst>
                </p14:cNvPr>
                <p14:cNvContentPartPr/>
                <p14:nvPr/>
              </p14:nvContentPartPr>
              <p14:xfrm>
                <a:off x="1377332" y="2721074"/>
                <a:ext cx="82440" cy="28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2AA28E3F-B62E-5345-EC16-38588F28BEB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373012" y="2716754"/>
                  <a:ext cx="9108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D5B38D3-77CC-BDD4-86BB-C7E4E0DCDCC5}"/>
                    </a:ext>
                  </a:extLst>
                </p14:cNvPr>
                <p14:cNvContentPartPr/>
                <p14:nvPr/>
              </p14:nvContentPartPr>
              <p14:xfrm>
                <a:off x="1561652" y="2641154"/>
                <a:ext cx="99720" cy="1490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D5B38D3-77CC-BDD4-86BB-C7E4E0DCDCC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557332" y="2636834"/>
                  <a:ext cx="1083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153599D7-857A-8BD0-8044-2987CFB64065}"/>
                    </a:ext>
                  </a:extLst>
                </p14:cNvPr>
                <p14:cNvContentPartPr/>
                <p14:nvPr/>
              </p14:nvContentPartPr>
              <p14:xfrm>
                <a:off x="1740212" y="2678234"/>
                <a:ext cx="85680" cy="1213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53599D7-857A-8BD0-8044-2987CFB6406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735892" y="2673914"/>
                  <a:ext cx="943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6EC1D45C-88A8-AB3D-5B27-67695CE9A305}"/>
                    </a:ext>
                  </a:extLst>
                </p14:cNvPr>
                <p14:cNvContentPartPr/>
                <p14:nvPr/>
              </p14:nvContentPartPr>
              <p14:xfrm>
                <a:off x="1937852" y="2696594"/>
                <a:ext cx="77400" cy="536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6EC1D45C-88A8-AB3D-5B27-67695CE9A30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933532" y="2692274"/>
                  <a:ext cx="860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69C1FE9-F4B1-7B6F-56D0-7E0FAB6D35B3}"/>
                    </a:ext>
                  </a:extLst>
                </p14:cNvPr>
                <p14:cNvContentPartPr/>
                <p14:nvPr/>
              </p14:nvContentPartPr>
              <p14:xfrm>
                <a:off x="2130452" y="2633234"/>
                <a:ext cx="81000" cy="1443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69C1FE9-F4B1-7B6F-56D0-7E0FAB6D35B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126132" y="2628914"/>
                  <a:ext cx="896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8418A33-C2DA-D923-1C6C-19D05DDE64D1}"/>
                    </a:ext>
                  </a:extLst>
                </p14:cNvPr>
                <p14:cNvContentPartPr/>
                <p14:nvPr/>
              </p14:nvContentPartPr>
              <p14:xfrm>
                <a:off x="984932" y="2880194"/>
                <a:ext cx="1383480" cy="770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8418A33-C2DA-D923-1C6C-19D05DDE64D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80612" y="2875874"/>
                  <a:ext cx="1392120" cy="8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D8DDEB3C-5F27-B302-4B9A-E6DFE49F2791}"/>
                  </a:ext>
                </a:extLst>
              </p14:cNvPr>
              <p14:cNvContentPartPr/>
              <p14:nvPr/>
            </p14:nvContentPartPr>
            <p14:xfrm>
              <a:off x="764612" y="2731154"/>
              <a:ext cx="123840" cy="1440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D8DDEB3C-5F27-B302-4B9A-E6DFE49F279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60292" y="2726834"/>
                <a:ext cx="132480" cy="2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10281A2-A71B-C514-D7F5-25B7825341F9}"/>
              </a:ext>
            </a:extLst>
          </p:cNvPr>
          <p:cNvGrpSpPr/>
          <p:nvPr/>
        </p:nvGrpSpPr>
        <p:grpSpPr>
          <a:xfrm>
            <a:off x="1166372" y="3058754"/>
            <a:ext cx="1553760" cy="263160"/>
            <a:chOff x="1166372" y="3058754"/>
            <a:chExt cx="1553760" cy="26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6FF05A3-4720-7CFD-E206-1CF112388C9D}"/>
                    </a:ext>
                  </a:extLst>
                </p14:cNvPr>
                <p14:cNvContentPartPr/>
                <p14:nvPr/>
              </p14:nvContentPartPr>
              <p14:xfrm>
                <a:off x="1166372" y="3070994"/>
                <a:ext cx="102600" cy="1076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6FF05A3-4720-7CFD-E206-1CF112388C9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62052" y="3066674"/>
                  <a:ext cx="1112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87439541-4314-C7FF-B600-788F52A431CD}"/>
                    </a:ext>
                  </a:extLst>
                </p14:cNvPr>
                <p14:cNvContentPartPr/>
                <p14:nvPr/>
              </p14:nvContentPartPr>
              <p14:xfrm>
                <a:off x="1236212" y="3072434"/>
                <a:ext cx="24840" cy="1569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87439541-4314-C7FF-B600-788F52A431C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231892" y="3068114"/>
                  <a:ext cx="334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8F33C183-AE82-8919-0BA0-81A069D393D0}"/>
                    </a:ext>
                  </a:extLst>
                </p14:cNvPr>
                <p14:cNvContentPartPr/>
                <p14:nvPr/>
              </p14:nvContentPartPr>
              <p14:xfrm>
                <a:off x="1329092" y="3102674"/>
                <a:ext cx="106560" cy="1278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8F33C183-AE82-8919-0BA0-81A069D393D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324772" y="3098354"/>
                  <a:ext cx="1152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E71C0C9-019D-790A-99C3-9941C7E20DF5}"/>
                    </a:ext>
                  </a:extLst>
                </p14:cNvPr>
                <p14:cNvContentPartPr/>
                <p14:nvPr/>
              </p14:nvContentPartPr>
              <p14:xfrm>
                <a:off x="1556612" y="3128954"/>
                <a:ext cx="61920" cy="111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E71C0C9-019D-790A-99C3-9941C7E20DF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552292" y="3124634"/>
                  <a:ext cx="7056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90B3B82C-FA99-FD2A-C2E3-66BBC63B56B2}"/>
                    </a:ext>
                  </a:extLst>
                </p14:cNvPr>
                <p14:cNvContentPartPr/>
                <p14:nvPr/>
              </p14:nvContentPartPr>
              <p14:xfrm>
                <a:off x="1543292" y="3172874"/>
                <a:ext cx="89280" cy="36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90B3B82C-FA99-FD2A-C2E3-66BBC63B56B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538972" y="3168554"/>
                  <a:ext cx="9792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E1F51013-568E-7FE6-95C8-959FC3DD399E}"/>
                    </a:ext>
                  </a:extLst>
                </p14:cNvPr>
                <p14:cNvContentPartPr/>
                <p14:nvPr/>
              </p14:nvContentPartPr>
              <p14:xfrm>
                <a:off x="1716812" y="3069914"/>
                <a:ext cx="58320" cy="1710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E1F51013-568E-7FE6-95C8-959FC3DD399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712492" y="3065594"/>
                  <a:ext cx="669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D72A4490-3F87-05B9-9924-1099EF1D458D}"/>
                    </a:ext>
                  </a:extLst>
                </p14:cNvPr>
                <p14:cNvContentPartPr/>
                <p14:nvPr/>
              </p14:nvContentPartPr>
              <p14:xfrm>
                <a:off x="1881692" y="3235514"/>
                <a:ext cx="44640" cy="864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D72A4490-3F87-05B9-9924-1099EF1D458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877372" y="3231194"/>
                  <a:ext cx="532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B56E4C02-D841-B080-42EB-462F5D03D369}"/>
                    </a:ext>
                  </a:extLst>
                </p14:cNvPr>
                <p14:cNvContentPartPr/>
                <p14:nvPr/>
              </p14:nvContentPartPr>
              <p14:xfrm>
                <a:off x="2065292" y="3108794"/>
                <a:ext cx="119520" cy="1252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B56E4C02-D841-B080-42EB-462F5D03D36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060972" y="3104474"/>
                  <a:ext cx="1281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C8E27F8C-EE1E-0B3A-4D95-453BBC3F3439}"/>
                    </a:ext>
                  </a:extLst>
                </p14:cNvPr>
                <p14:cNvContentPartPr/>
                <p14:nvPr/>
              </p14:nvContentPartPr>
              <p14:xfrm>
                <a:off x="2253932" y="3143354"/>
                <a:ext cx="66960" cy="28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C8E27F8C-EE1E-0B3A-4D95-453BBC3F343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249612" y="3139034"/>
                  <a:ext cx="7560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AE57474-E182-38ED-128E-41AC9AAD91C5}"/>
                    </a:ext>
                  </a:extLst>
                </p14:cNvPr>
                <p14:cNvContentPartPr/>
                <p14:nvPr/>
              </p14:nvContentPartPr>
              <p14:xfrm>
                <a:off x="2250332" y="3198074"/>
                <a:ext cx="93600" cy="97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AE57474-E182-38ED-128E-41AC9AAD91C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246012" y="3193754"/>
                  <a:ext cx="10224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535D013A-29ED-BE47-36CA-FBAD730D3ABF}"/>
                    </a:ext>
                  </a:extLst>
                </p14:cNvPr>
                <p14:cNvContentPartPr/>
                <p14:nvPr/>
              </p14:nvContentPartPr>
              <p14:xfrm>
                <a:off x="2443652" y="3090434"/>
                <a:ext cx="49680" cy="1360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535D013A-29ED-BE47-36CA-FBAD730D3AB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439332" y="3086114"/>
                  <a:ext cx="583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543B3767-81E0-B7CC-430F-84F5146C1C7D}"/>
                    </a:ext>
                  </a:extLst>
                </p14:cNvPr>
                <p14:cNvContentPartPr/>
                <p14:nvPr/>
              </p14:nvContentPartPr>
              <p14:xfrm>
                <a:off x="2519612" y="3058754"/>
                <a:ext cx="66240" cy="2278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543B3767-81E0-B7CC-430F-84F5146C1C7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515292" y="3054434"/>
                  <a:ext cx="7488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96163F0-942F-470E-273F-0421F11336FC}"/>
                    </a:ext>
                  </a:extLst>
                </p14:cNvPr>
                <p14:cNvContentPartPr/>
                <p14:nvPr/>
              </p14:nvContentPartPr>
              <p14:xfrm>
                <a:off x="2622212" y="3108794"/>
                <a:ext cx="97920" cy="957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96163F0-942F-470E-273F-0421F11336F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617892" y="3104474"/>
                  <a:ext cx="1065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38FA3CA8-7F5B-618A-0E58-94ABD6754209}"/>
                    </a:ext>
                  </a:extLst>
                </p14:cNvPr>
                <p14:cNvContentPartPr/>
                <p14:nvPr/>
              </p14:nvContentPartPr>
              <p14:xfrm>
                <a:off x="2678372" y="3104114"/>
                <a:ext cx="3240" cy="1656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38FA3CA8-7F5B-618A-0E58-94ABD675420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674052" y="3099794"/>
                  <a:ext cx="11880" cy="17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938CE34B-6A93-4342-5AB3-24E9FE193D20}"/>
              </a:ext>
            </a:extLst>
          </p:cNvPr>
          <p:cNvGrpSpPr/>
          <p:nvPr/>
        </p:nvGrpSpPr>
        <p:grpSpPr>
          <a:xfrm>
            <a:off x="890612" y="3790634"/>
            <a:ext cx="1000800" cy="246960"/>
            <a:chOff x="890612" y="3790634"/>
            <a:chExt cx="1000800" cy="24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36BC8E62-D8ED-26B2-5CB4-024AFB046A17}"/>
                    </a:ext>
                  </a:extLst>
                </p14:cNvPr>
                <p14:cNvContentPartPr/>
                <p14:nvPr/>
              </p14:nvContentPartPr>
              <p14:xfrm>
                <a:off x="890612" y="3799994"/>
                <a:ext cx="113400" cy="1702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36BC8E62-D8ED-26B2-5CB4-024AFB046A1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86292" y="3795674"/>
                  <a:ext cx="1220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E59974D-1B71-8927-2982-10CCC513FBE7}"/>
                    </a:ext>
                  </a:extLst>
                </p14:cNvPr>
                <p14:cNvContentPartPr/>
                <p14:nvPr/>
              </p14:nvContentPartPr>
              <p14:xfrm>
                <a:off x="1041092" y="3835634"/>
                <a:ext cx="122760" cy="1324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E59974D-1B71-8927-2982-10CCC513FBE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36772" y="3831314"/>
                  <a:ext cx="1314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54C2A7F7-57AD-9C0A-A6C2-52AF0FC9162D}"/>
                    </a:ext>
                  </a:extLst>
                </p14:cNvPr>
                <p14:cNvContentPartPr/>
                <p14:nvPr/>
              </p14:nvContentPartPr>
              <p14:xfrm>
                <a:off x="1261772" y="3870554"/>
                <a:ext cx="92160" cy="3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54C2A7F7-57AD-9C0A-A6C2-52AF0FC9162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257452" y="3866234"/>
                  <a:ext cx="1008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FF103957-BABA-F4AB-5679-BA46C84CF59F}"/>
                    </a:ext>
                  </a:extLst>
                </p14:cNvPr>
                <p14:cNvContentPartPr/>
                <p14:nvPr/>
              </p14:nvContentPartPr>
              <p14:xfrm>
                <a:off x="1269332" y="3932474"/>
                <a:ext cx="111240" cy="82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FF103957-BABA-F4AB-5679-BA46C84CF59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265012" y="3928154"/>
                  <a:ext cx="11988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83FA7FD-268C-C1B0-1032-EABC219F76E7}"/>
                    </a:ext>
                  </a:extLst>
                </p14:cNvPr>
                <p14:cNvContentPartPr/>
                <p14:nvPr/>
              </p14:nvContentPartPr>
              <p14:xfrm>
                <a:off x="1481012" y="3870554"/>
                <a:ext cx="69840" cy="115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83FA7FD-268C-C1B0-1032-EABC219F76E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476692" y="3866234"/>
                  <a:ext cx="784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2914F71D-E985-5983-3A18-B22527E48AC5}"/>
                    </a:ext>
                  </a:extLst>
                </p14:cNvPr>
                <p14:cNvContentPartPr/>
                <p14:nvPr/>
              </p14:nvContentPartPr>
              <p14:xfrm>
                <a:off x="1612052" y="3798554"/>
                <a:ext cx="78840" cy="1692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2914F71D-E985-5983-3A18-B22527E48AC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607732" y="3794234"/>
                  <a:ext cx="874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C3A10A83-F40A-0A00-16AD-BF7E34C00250}"/>
                    </a:ext>
                  </a:extLst>
                </p14:cNvPr>
                <p14:cNvContentPartPr/>
                <p14:nvPr/>
              </p14:nvContentPartPr>
              <p14:xfrm>
                <a:off x="1712492" y="3790634"/>
                <a:ext cx="55440" cy="2469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C3A10A83-F40A-0A00-16AD-BF7E34C0025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708172" y="3786314"/>
                  <a:ext cx="6408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A0E7AD47-BD80-05E0-F4B6-846F029B60BE}"/>
                    </a:ext>
                  </a:extLst>
                </p14:cNvPr>
                <p14:cNvContentPartPr/>
                <p14:nvPr/>
              </p14:nvContentPartPr>
              <p14:xfrm>
                <a:off x="1797092" y="3851474"/>
                <a:ext cx="94320" cy="1155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A0E7AD47-BD80-05E0-F4B6-846F029B60B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792772" y="3847154"/>
                  <a:ext cx="1029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5A5ACB8E-8C0F-29FF-5BD8-9AF98828893D}"/>
                    </a:ext>
                  </a:extLst>
                </p14:cNvPr>
                <p14:cNvContentPartPr/>
                <p14:nvPr/>
              </p14:nvContentPartPr>
              <p14:xfrm>
                <a:off x="1856492" y="3844274"/>
                <a:ext cx="6120" cy="1872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5A5ACB8E-8C0F-29FF-5BD8-9AF98828893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852172" y="3839954"/>
                  <a:ext cx="14760" cy="19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107E576E-7FE3-8ECB-FA82-4C1B7ABA08FC}"/>
              </a:ext>
            </a:extLst>
          </p:cNvPr>
          <p:cNvGrpSpPr/>
          <p:nvPr/>
        </p:nvGrpSpPr>
        <p:grpSpPr>
          <a:xfrm>
            <a:off x="1164212" y="4270514"/>
            <a:ext cx="776160" cy="207000"/>
            <a:chOff x="1164212" y="4270514"/>
            <a:chExt cx="776160" cy="20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819DA44E-FD10-4918-DF0B-F80A0081E2CA}"/>
                    </a:ext>
                  </a:extLst>
                </p14:cNvPr>
                <p14:cNvContentPartPr/>
                <p14:nvPr/>
              </p14:nvContentPartPr>
              <p14:xfrm>
                <a:off x="1164212" y="4297514"/>
                <a:ext cx="104040" cy="1198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819DA44E-FD10-4918-DF0B-F80A0081E2C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59892" y="4293194"/>
                  <a:ext cx="1126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7C125BCD-C19B-3666-0961-17CED8DABDAC}"/>
                    </a:ext>
                  </a:extLst>
                </p14:cNvPr>
                <p14:cNvContentPartPr/>
                <p14:nvPr/>
              </p14:nvContentPartPr>
              <p14:xfrm>
                <a:off x="1364732" y="4333514"/>
                <a:ext cx="83160" cy="28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7C125BCD-C19B-3666-0961-17CED8DABDA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360412" y="4329194"/>
                  <a:ext cx="9180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1DFB3D97-2099-61A5-391D-EABB7782B59C}"/>
                    </a:ext>
                  </a:extLst>
                </p14:cNvPr>
                <p14:cNvContentPartPr/>
                <p14:nvPr/>
              </p14:nvContentPartPr>
              <p14:xfrm>
                <a:off x="1370852" y="4384274"/>
                <a:ext cx="87840" cy="3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1DFB3D97-2099-61A5-391D-EABB7782B59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366532" y="4379954"/>
                  <a:ext cx="964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25ED1A37-CECB-21D6-CDD8-B7D379A9ABA4}"/>
                    </a:ext>
                  </a:extLst>
                </p14:cNvPr>
                <p14:cNvContentPartPr/>
                <p14:nvPr/>
              </p14:nvContentPartPr>
              <p14:xfrm>
                <a:off x="1566332" y="4357634"/>
                <a:ext cx="57960" cy="18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25ED1A37-CECB-21D6-CDD8-B7D379A9ABA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562012" y="4353314"/>
                  <a:ext cx="6660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51CB2540-B066-2A10-67A6-D17377FEB16D}"/>
                    </a:ext>
                  </a:extLst>
                </p14:cNvPr>
                <p14:cNvContentPartPr/>
                <p14:nvPr/>
              </p14:nvContentPartPr>
              <p14:xfrm>
                <a:off x="1684772" y="4270514"/>
                <a:ext cx="54360" cy="15660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51CB2540-B066-2A10-67A6-D17377FEB16D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680452" y="4266194"/>
                  <a:ext cx="630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14C70760-8BA7-476F-572E-5E317B86D27B}"/>
                    </a:ext>
                  </a:extLst>
                </p14:cNvPr>
                <p14:cNvContentPartPr/>
                <p14:nvPr/>
              </p14:nvContentPartPr>
              <p14:xfrm>
                <a:off x="1790972" y="4279514"/>
                <a:ext cx="40680" cy="1980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14C70760-8BA7-476F-572E-5E317B86D27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786652" y="4275194"/>
                  <a:ext cx="4932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11C069E-181A-25F8-4824-72ACCEEF99DE}"/>
                    </a:ext>
                  </a:extLst>
                </p14:cNvPr>
                <p14:cNvContentPartPr/>
                <p14:nvPr/>
              </p14:nvContentPartPr>
              <p14:xfrm>
                <a:off x="1849292" y="4325234"/>
                <a:ext cx="91080" cy="13860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11C069E-181A-25F8-4824-72ACCEEF99DE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844972" y="4320914"/>
                  <a:ext cx="99720" cy="147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52FD14DD-256C-32E3-32D2-C31FF6CB549E}"/>
                  </a:ext>
                </a:extLst>
              </p14:cNvPr>
              <p14:cNvContentPartPr/>
              <p14:nvPr/>
            </p14:nvContentPartPr>
            <p14:xfrm>
              <a:off x="3838652" y="2377274"/>
              <a:ext cx="90360" cy="20628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52FD14DD-256C-32E3-32D2-C31FF6CB549E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3834332" y="2372954"/>
                <a:ext cx="99000" cy="21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0" name="Group 189">
            <a:extLst>
              <a:ext uri="{FF2B5EF4-FFF2-40B4-BE49-F238E27FC236}">
                <a16:creationId xmlns:a16="http://schemas.microsoft.com/office/drawing/2014/main" id="{5346AC19-D1BB-66BF-107A-F5AA0307A7A5}"/>
              </a:ext>
            </a:extLst>
          </p:cNvPr>
          <p:cNvGrpSpPr/>
          <p:nvPr/>
        </p:nvGrpSpPr>
        <p:grpSpPr>
          <a:xfrm>
            <a:off x="3999932" y="2363954"/>
            <a:ext cx="315000" cy="220680"/>
            <a:chOff x="3999932" y="2363954"/>
            <a:chExt cx="315000" cy="22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5806995-C0D7-D752-BCEB-4C3BEE035EF1}"/>
                    </a:ext>
                  </a:extLst>
                </p14:cNvPr>
                <p14:cNvContentPartPr/>
                <p14:nvPr/>
              </p14:nvContentPartPr>
              <p14:xfrm>
                <a:off x="3999932" y="2363954"/>
                <a:ext cx="70920" cy="2203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5806995-C0D7-D752-BCEB-4C3BEE035EF1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995612" y="2359634"/>
                  <a:ext cx="795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4EF4F42C-50A6-31D4-4D5E-C5261F30F708}"/>
                    </a:ext>
                  </a:extLst>
                </p14:cNvPr>
                <p14:cNvContentPartPr/>
                <p14:nvPr/>
              </p14:nvContentPartPr>
              <p14:xfrm>
                <a:off x="4239692" y="2438834"/>
                <a:ext cx="12960" cy="1458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4EF4F42C-50A6-31D4-4D5E-C5261F30F708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235372" y="2434514"/>
                  <a:ext cx="21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37BAC4F2-A768-98EA-9CFA-AB19EF0B1632}"/>
                    </a:ext>
                  </a:extLst>
                </p14:cNvPr>
                <p14:cNvContentPartPr/>
                <p14:nvPr/>
              </p14:nvContentPartPr>
              <p14:xfrm>
                <a:off x="4198292" y="2495714"/>
                <a:ext cx="116640" cy="720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37BAC4F2-A768-98EA-9CFA-AB19EF0B1632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193972" y="2491394"/>
                  <a:ext cx="125280" cy="1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565250A6-8B39-5725-273E-46F3BB45226F}"/>
              </a:ext>
            </a:extLst>
          </p:cNvPr>
          <p:cNvGrpSpPr/>
          <p:nvPr/>
        </p:nvGrpSpPr>
        <p:grpSpPr>
          <a:xfrm>
            <a:off x="4490972" y="2416154"/>
            <a:ext cx="574560" cy="172080"/>
            <a:chOff x="4490972" y="2416154"/>
            <a:chExt cx="574560" cy="17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42EBF48F-C919-59DC-3783-057AF6810348}"/>
                    </a:ext>
                  </a:extLst>
                </p14:cNvPr>
                <p14:cNvContentPartPr/>
                <p14:nvPr/>
              </p14:nvContentPartPr>
              <p14:xfrm>
                <a:off x="4490972" y="2450714"/>
                <a:ext cx="105120" cy="13752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42EBF48F-C919-59DC-3783-057AF6810348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486652" y="2446394"/>
                  <a:ext cx="1137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D3B8D933-AB21-83C6-F8B9-80C397796ACD}"/>
                    </a:ext>
                  </a:extLst>
                </p14:cNvPr>
                <p14:cNvContentPartPr/>
                <p14:nvPr/>
              </p14:nvContentPartPr>
              <p14:xfrm>
                <a:off x="4635692" y="2416154"/>
                <a:ext cx="75240" cy="16848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D3B8D933-AB21-83C6-F8B9-80C397796ACD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631372" y="2411834"/>
                  <a:ext cx="838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6BA7ABF2-4376-F636-C5CC-1322DF622FCF}"/>
                    </a:ext>
                  </a:extLst>
                </p14:cNvPr>
                <p14:cNvContentPartPr/>
                <p14:nvPr/>
              </p14:nvContentPartPr>
              <p14:xfrm>
                <a:off x="4808852" y="2497874"/>
                <a:ext cx="83160" cy="432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6BA7ABF2-4376-F636-C5CC-1322DF622FCF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804532" y="2493554"/>
                  <a:ext cx="9180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DFCF82CE-7770-5A71-9212-37749DB6D415}"/>
                    </a:ext>
                  </a:extLst>
                </p14:cNvPr>
                <p14:cNvContentPartPr/>
                <p14:nvPr/>
              </p14:nvContentPartPr>
              <p14:xfrm>
                <a:off x="4798052" y="2553674"/>
                <a:ext cx="78120" cy="36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DFCF82CE-7770-5A71-9212-37749DB6D415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793732" y="2549354"/>
                  <a:ext cx="867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D6EDDA08-CD93-E343-012A-688CDB0E2D24}"/>
                    </a:ext>
                  </a:extLst>
                </p14:cNvPr>
                <p14:cNvContentPartPr/>
                <p14:nvPr/>
              </p14:nvContentPartPr>
              <p14:xfrm>
                <a:off x="4983092" y="2456114"/>
                <a:ext cx="82440" cy="13140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D6EDDA08-CD93-E343-012A-688CDB0E2D24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978772" y="2451794"/>
                  <a:ext cx="91080" cy="14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A0642AD8-A663-F4DB-8708-B74398767E8A}"/>
              </a:ext>
            </a:extLst>
          </p:cNvPr>
          <p:cNvGrpSpPr/>
          <p:nvPr/>
        </p:nvGrpSpPr>
        <p:grpSpPr>
          <a:xfrm>
            <a:off x="3766652" y="2698034"/>
            <a:ext cx="1565640" cy="419760"/>
            <a:chOff x="3766652" y="2698034"/>
            <a:chExt cx="1565640" cy="41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CDD67FCE-BB60-C483-563D-84B217153564}"/>
                    </a:ext>
                  </a:extLst>
                </p14:cNvPr>
                <p14:cNvContentPartPr/>
                <p14:nvPr/>
              </p14:nvContentPartPr>
              <p14:xfrm>
                <a:off x="3899852" y="2698034"/>
                <a:ext cx="98280" cy="24696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CDD67FCE-BB60-C483-563D-84B217153564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895532" y="2693714"/>
                  <a:ext cx="10692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8DA1C983-5ADF-170D-3825-679AD9E828FC}"/>
                    </a:ext>
                  </a:extLst>
                </p14:cNvPr>
                <p14:cNvContentPartPr/>
                <p14:nvPr/>
              </p14:nvContentPartPr>
              <p14:xfrm>
                <a:off x="4214492" y="2811074"/>
                <a:ext cx="1800" cy="15300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8DA1C983-5ADF-170D-3825-679AD9E828FC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210172" y="2806754"/>
                  <a:ext cx="104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03AC7CC2-0C8B-4D58-821D-3E6C61A5E32D}"/>
                    </a:ext>
                  </a:extLst>
                </p14:cNvPr>
                <p14:cNvContentPartPr/>
                <p14:nvPr/>
              </p14:nvContentPartPr>
              <p14:xfrm>
                <a:off x="4172372" y="2893514"/>
                <a:ext cx="101880" cy="108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03AC7CC2-0C8B-4D58-821D-3E6C61A5E32D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168052" y="2889194"/>
                  <a:ext cx="11052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3FE3876-CCCD-3B47-9D0C-BDE26DE5D17B}"/>
                    </a:ext>
                  </a:extLst>
                </p14:cNvPr>
                <p14:cNvContentPartPr/>
                <p14:nvPr/>
              </p14:nvContentPartPr>
              <p14:xfrm>
                <a:off x="4434812" y="2797034"/>
                <a:ext cx="104400" cy="18432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3FE3876-CCCD-3B47-9D0C-BDE26DE5D17B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430492" y="2792714"/>
                  <a:ext cx="1130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EA0290F5-8BA9-597E-0B87-A2E0FB876A7F}"/>
                    </a:ext>
                  </a:extLst>
                </p14:cNvPr>
                <p14:cNvContentPartPr/>
                <p14:nvPr/>
              </p14:nvContentPartPr>
              <p14:xfrm>
                <a:off x="4629212" y="2777594"/>
                <a:ext cx="91800" cy="21384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EA0290F5-8BA9-597E-0B87-A2E0FB876A7F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624892" y="2773274"/>
                  <a:ext cx="1004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D08AAD9B-996E-03A5-50C9-90B6F1F6F39E}"/>
                    </a:ext>
                  </a:extLst>
                </p14:cNvPr>
                <p14:cNvContentPartPr/>
                <p14:nvPr/>
              </p14:nvContentPartPr>
              <p14:xfrm>
                <a:off x="4860692" y="2897114"/>
                <a:ext cx="103320" cy="720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D08AAD9B-996E-03A5-50C9-90B6F1F6F39E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4856372" y="2892794"/>
                  <a:ext cx="11196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CE9B34C1-6F31-22C8-D072-A7C08DCC1AC1}"/>
                    </a:ext>
                  </a:extLst>
                </p14:cNvPr>
                <p14:cNvContentPartPr/>
                <p14:nvPr/>
              </p14:nvContentPartPr>
              <p14:xfrm>
                <a:off x="4880132" y="2946434"/>
                <a:ext cx="79560" cy="288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CE9B34C1-6F31-22C8-D072-A7C08DCC1AC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875812" y="2942114"/>
                  <a:ext cx="8820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FA74F099-7409-2861-060D-61A8AB455100}"/>
                    </a:ext>
                  </a:extLst>
                </p14:cNvPr>
                <p14:cNvContentPartPr/>
                <p14:nvPr/>
              </p14:nvContentPartPr>
              <p14:xfrm>
                <a:off x="5040692" y="2847794"/>
                <a:ext cx="90360" cy="1695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FA74F099-7409-2861-060D-61A8AB45510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036372" y="2843474"/>
                  <a:ext cx="990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B3D9FC92-74EC-4F26-5A73-E82D81AC05E5}"/>
                    </a:ext>
                  </a:extLst>
                </p14:cNvPr>
                <p14:cNvContentPartPr/>
                <p14:nvPr/>
              </p14:nvContentPartPr>
              <p14:xfrm>
                <a:off x="3766652" y="3101234"/>
                <a:ext cx="1565640" cy="1656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B3D9FC92-74EC-4F26-5A73-E82D81AC05E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762332" y="3096914"/>
                  <a:ext cx="1574280" cy="2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562D00E7-40C5-529D-20FA-485585B0EA2F}"/>
                  </a:ext>
                </a:extLst>
              </p14:cNvPr>
              <p14:cNvContentPartPr/>
              <p14:nvPr/>
            </p14:nvContentPartPr>
            <p14:xfrm>
              <a:off x="3650732" y="2880914"/>
              <a:ext cx="108360" cy="396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562D00E7-40C5-529D-20FA-485585B0EA2F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3646412" y="2876594"/>
                <a:ext cx="1170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8" name="Group 207">
            <a:extLst>
              <a:ext uri="{FF2B5EF4-FFF2-40B4-BE49-F238E27FC236}">
                <a16:creationId xmlns:a16="http://schemas.microsoft.com/office/drawing/2014/main" id="{3879642B-239A-C547-AFE3-BDCD709E3241}"/>
              </a:ext>
            </a:extLst>
          </p:cNvPr>
          <p:cNvGrpSpPr/>
          <p:nvPr/>
        </p:nvGrpSpPr>
        <p:grpSpPr>
          <a:xfrm>
            <a:off x="3865292" y="3236234"/>
            <a:ext cx="276480" cy="214560"/>
            <a:chOff x="3865292" y="3236234"/>
            <a:chExt cx="276480" cy="21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C0487710-957D-05C7-74FE-93759364DEED}"/>
                    </a:ext>
                  </a:extLst>
                </p14:cNvPr>
                <p14:cNvContentPartPr/>
                <p14:nvPr/>
              </p14:nvContentPartPr>
              <p14:xfrm>
                <a:off x="3865292" y="3239114"/>
                <a:ext cx="114840" cy="13968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C0487710-957D-05C7-74FE-93759364DEE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860972" y="3234794"/>
                  <a:ext cx="1234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716B12AB-47EF-A93C-94EE-66DFD48FDD0A}"/>
                    </a:ext>
                  </a:extLst>
                </p14:cNvPr>
                <p14:cNvContentPartPr/>
                <p14:nvPr/>
              </p14:nvContentPartPr>
              <p14:xfrm>
                <a:off x="3934772" y="3240914"/>
                <a:ext cx="33840" cy="20988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716B12AB-47EF-A93C-94EE-66DFD48FDD0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930452" y="3236594"/>
                  <a:ext cx="424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F5729572-82B3-814F-F195-54935E86271F}"/>
                    </a:ext>
                  </a:extLst>
                </p14:cNvPr>
                <p14:cNvContentPartPr/>
                <p14:nvPr/>
              </p14:nvContentPartPr>
              <p14:xfrm>
                <a:off x="4037372" y="3236234"/>
                <a:ext cx="104400" cy="19296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F5729572-82B3-814F-F195-54935E86271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033052" y="3231914"/>
                  <a:ext cx="113040" cy="20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D1A83CFA-22D6-2FA1-D88C-FB59FDC5B8ED}"/>
              </a:ext>
            </a:extLst>
          </p:cNvPr>
          <p:cNvGrpSpPr/>
          <p:nvPr/>
        </p:nvGrpSpPr>
        <p:grpSpPr>
          <a:xfrm>
            <a:off x="4322492" y="3280154"/>
            <a:ext cx="441720" cy="180720"/>
            <a:chOff x="4322492" y="3280154"/>
            <a:chExt cx="441720" cy="18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927281EB-573B-257E-79C3-FC33C36DB844}"/>
                    </a:ext>
                  </a:extLst>
                </p14:cNvPr>
                <p14:cNvContentPartPr/>
                <p14:nvPr/>
              </p14:nvContentPartPr>
              <p14:xfrm>
                <a:off x="4322492" y="3339914"/>
                <a:ext cx="92880" cy="252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927281EB-573B-257E-79C3-FC33C36DB84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318172" y="3335594"/>
                  <a:ext cx="10152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7FFB72F5-D080-D7B9-EA71-BB3807E38699}"/>
                    </a:ext>
                  </a:extLst>
                </p14:cNvPr>
                <p14:cNvContentPartPr/>
                <p14:nvPr/>
              </p14:nvContentPartPr>
              <p14:xfrm>
                <a:off x="4332212" y="3385994"/>
                <a:ext cx="100440" cy="432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7FFB72F5-D080-D7B9-EA71-BB3807E3869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327892" y="3381674"/>
                  <a:ext cx="10908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FFA6F262-85F2-A252-C477-A16F29F95749}"/>
                    </a:ext>
                  </a:extLst>
                </p14:cNvPr>
                <p14:cNvContentPartPr/>
                <p14:nvPr/>
              </p14:nvContentPartPr>
              <p14:xfrm>
                <a:off x="4549292" y="3357554"/>
                <a:ext cx="64800" cy="936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FFA6F262-85F2-A252-C477-A16F29F9574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544972" y="3353234"/>
                  <a:ext cx="73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2225D232-9C75-63D5-A3E6-7F62950DD914}"/>
                    </a:ext>
                  </a:extLst>
                </p14:cNvPr>
                <p14:cNvContentPartPr/>
                <p14:nvPr/>
              </p14:nvContentPartPr>
              <p14:xfrm>
                <a:off x="4675292" y="3280154"/>
                <a:ext cx="88920" cy="18072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2225D232-9C75-63D5-A3E6-7F62950DD91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670972" y="3275834"/>
                  <a:ext cx="97560" cy="18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ACDBF9B7-2EEE-1FD1-A652-BDE82F887B86}"/>
              </a:ext>
            </a:extLst>
          </p:cNvPr>
          <p:cNvGrpSpPr/>
          <p:nvPr/>
        </p:nvGrpSpPr>
        <p:grpSpPr>
          <a:xfrm>
            <a:off x="3918212" y="4187354"/>
            <a:ext cx="421560" cy="196200"/>
            <a:chOff x="3918212" y="4187354"/>
            <a:chExt cx="421560" cy="19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85B49B3C-5BFB-8AF1-1216-BCA8C55D354A}"/>
                    </a:ext>
                  </a:extLst>
                </p14:cNvPr>
                <p14:cNvContentPartPr/>
                <p14:nvPr/>
              </p14:nvContentPartPr>
              <p14:xfrm>
                <a:off x="3918212" y="4187354"/>
                <a:ext cx="105480" cy="16920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85B49B3C-5BFB-8AF1-1216-BCA8C55D354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913892" y="4183034"/>
                  <a:ext cx="1141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9BE04BB3-BB1D-7000-2926-FEC9B5EA2F37}"/>
                    </a:ext>
                  </a:extLst>
                </p14:cNvPr>
                <p14:cNvContentPartPr/>
                <p14:nvPr/>
              </p14:nvContentPartPr>
              <p14:xfrm>
                <a:off x="4038452" y="4189514"/>
                <a:ext cx="119520" cy="19404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9BE04BB3-BB1D-7000-2926-FEC9B5EA2F3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034132" y="4185194"/>
                  <a:ext cx="1281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E31F194B-0283-8DCE-8F7F-07AB8C9917D0}"/>
                    </a:ext>
                  </a:extLst>
                </p14:cNvPr>
                <p14:cNvContentPartPr/>
                <p14:nvPr/>
              </p14:nvContentPartPr>
              <p14:xfrm>
                <a:off x="4257332" y="4266914"/>
                <a:ext cx="82440" cy="432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E31F194B-0283-8DCE-8F7F-07AB8C9917D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253012" y="4262594"/>
                  <a:ext cx="9108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D0F55A9F-FEDF-826C-45A8-E5EE3D97034D}"/>
                    </a:ext>
                  </a:extLst>
                </p14:cNvPr>
                <p14:cNvContentPartPr/>
                <p14:nvPr/>
              </p14:nvContentPartPr>
              <p14:xfrm>
                <a:off x="4236812" y="4327394"/>
                <a:ext cx="96480" cy="900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D0F55A9F-FEDF-826C-45A8-E5EE3D97034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232492" y="4323074"/>
                  <a:ext cx="105120" cy="1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5182F721-6924-0276-022D-89F1E977564B}"/>
                  </a:ext>
                </a:extLst>
              </p14:cNvPr>
              <p14:cNvContentPartPr/>
              <p14:nvPr/>
            </p14:nvContentPartPr>
            <p14:xfrm>
              <a:off x="5301332" y="1547114"/>
              <a:ext cx="1800" cy="36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5182F721-6924-0276-022D-89F1E977564B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5297012" y="1542794"/>
                <a:ext cx="1044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9" name="Group 258">
            <a:extLst>
              <a:ext uri="{FF2B5EF4-FFF2-40B4-BE49-F238E27FC236}">
                <a16:creationId xmlns:a16="http://schemas.microsoft.com/office/drawing/2014/main" id="{86E05342-2474-7894-CBB4-78779E9E7084}"/>
              </a:ext>
            </a:extLst>
          </p:cNvPr>
          <p:cNvGrpSpPr/>
          <p:nvPr/>
        </p:nvGrpSpPr>
        <p:grpSpPr>
          <a:xfrm>
            <a:off x="6189092" y="1223834"/>
            <a:ext cx="745920" cy="628200"/>
            <a:chOff x="6189092" y="1223834"/>
            <a:chExt cx="745920" cy="62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790400CB-254F-A8F4-7D69-DB0DC615D957}"/>
                    </a:ext>
                  </a:extLst>
                </p14:cNvPr>
                <p14:cNvContentPartPr/>
                <p14:nvPr/>
              </p14:nvContentPartPr>
              <p14:xfrm>
                <a:off x="6267212" y="1344794"/>
                <a:ext cx="176040" cy="13284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790400CB-254F-A8F4-7D69-DB0DC615D95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262892" y="1340474"/>
                  <a:ext cx="1846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D6627D9C-ECD3-591D-A0EF-A09AC22BA034}"/>
                    </a:ext>
                  </a:extLst>
                </p14:cNvPr>
                <p14:cNvContentPartPr/>
                <p14:nvPr/>
              </p14:nvContentPartPr>
              <p14:xfrm>
                <a:off x="6504452" y="1301954"/>
                <a:ext cx="77400" cy="17208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D6627D9C-ECD3-591D-A0EF-A09AC22BA03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500132" y="1297634"/>
                  <a:ext cx="860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C3A72E12-DC7A-20ED-5E13-35CA2F1E6931}"/>
                    </a:ext>
                  </a:extLst>
                </p14:cNvPr>
                <p14:cNvContentPartPr/>
                <p14:nvPr/>
              </p14:nvContentPartPr>
              <p14:xfrm>
                <a:off x="6341732" y="1608674"/>
                <a:ext cx="117000" cy="10620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C3A72E12-DC7A-20ED-5E13-35CA2F1E693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337412" y="1604354"/>
                  <a:ext cx="1256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19460B1A-4AAA-9BC0-6146-21A280FBF0C4}"/>
                    </a:ext>
                  </a:extLst>
                </p14:cNvPr>
                <p14:cNvContentPartPr/>
                <p14:nvPr/>
              </p14:nvContentPartPr>
              <p14:xfrm>
                <a:off x="6518852" y="1526594"/>
                <a:ext cx="83520" cy="19944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19460B1A-4AAA-9BC0-6146-21A280FBF0C4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514532" y="1522274"/>
                  <a:ext cx="921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04D45E84-AA42-32E5-8FE3-2B5C5A47B6B5}"/>
                    </a:ext>
                  </a:extLst>
                </p14:cNvPr>
                <p14:cNvContentPartPr/>
                <p14:nvPr/>
              </p14:nvContentPartPr>
              <p14:xfrm>
                <a:off x="6189092" y="1223834"/>
                <a:ext cx="178920" cy="62280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04D45E84-AA42-32E5-8FE3-2B5C5A47B6B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184772" y="1219514"/>
                  <a:ext cx="187560" cy="63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539A9368-68B3-442B-97AE-777D93D9E1CF}"/>
                    </a:ext>
                  </a:extLst>
                </p14:cNvPr>
                <p14:cNvContentPartPr/>
                <p14:nvPr/>
              </p14:nvContentPartPr>
              <p14:xfrm>
                <a:off x="6594452" y="1226714"/>
                <a:ext cx="159840" cy="62532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539A9368-68B3-442B-97AE-777D93D9E1C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590132" y="1222394"/>
                  <a:ext cx="168480" cy="63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2E35366B-9E95-4169-B05F-25ABC7970469}"/>
                    </a:ext>
                  </a:extLst>
                </p14:cNvPr>
                <p14:cNvContentPartPr/>
                <p14:nvPr/>
              </p14:nvContentPartPr>
              <p14:xfrm>
                <a:off x="6856892" y="1464314"/>
                <a:ext cx="52200" cy="972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2E35366B-9E95-4169-B05F-25ABC797046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852572" y="1459994"/>
                  <a:ext cx="6084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4996811B-4B11-8E5C-8AE9-922AC21E36AB}"/>
                    </a:ext>
                  </a:extLst>
                </p14:cNvPr>
                <p14:cNvContentPartPr/>
                <p14:nvPr/>
              </p14:nvContentPartPr>
              <p14:xfrm>
                <a:off x="6845732" y="1531634"/>
                <a:ext cx="89280" cy="720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4996811B-4B11-8E5C-8AE9-922AC21E36A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841412" y="1527314"/>
                  <a:ext cx="97920" cy="1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E968B706-8326-FBC8-7382-0B2A6833F4BC}"/>
              </a:ext>
            </a:extLst>
          </p:cNvPr>
          <p:cNvGrpSpPr/>
          <p:nvPr/>
        </p:nvGrpSpPr>
        <p:grpSpPr>
          <a:xfrm>
            <a:off x="7203212" y="1252634"/>
            <a:ext cx="384120" cy="613440"/>
            <a:chOff x="7203212" y="1252634"/>
            <a:chExt cx="384120" cy="61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E116453C-FA88-5E42-C30A-65D58E279065}"/>
                    </a:ext>
                  </a:extLst>
                </p14:cNvPr>
                <p14:cNvContentPartPr/>
                <p14:nvPr/>
              </p14:nvContentPartPr>
              <p14:xfrm>
                <a:off x="7203212" y="1252634"/>
                <a:ext cx="96840" cy="61344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E116453C-FA88-5E42-C30A-65D58E27906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198892" y="1248314"/>
                  <a:ext cx="105480" cy="62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CFD27887-F153-9362-A0B3-43E6149790A2}"/>
                    </a:ext>
                  </a:extLst>
                </p14:cNvPr>
                <p14:cNvContentPartPr/>
                <p14:nvPr/>
              </p14:nvContentPartPr>
              <p14:xfrm>
                <a:off x="7342532" y="1302674"/>
                <a:ext cx="42480" cy="11412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CFD27887-F153-9362-A0B3-43E6149790A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338212" y="1298354"/>
                  <a:ext cx="511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618F9604-AEA8-1254-3FA1-D4E45E626A2F}"/>
                    </a:ext>
                  </a:extLst>
                </p14:cNvPr>
                <p14:cNvContentPartPr/>
                <p14:nvPr/>
              </p14:nvContentPartPr>
              <p14:xfrm>
                <a:off x="7411292" y="1297994"/>
                <a:ext cx="39600" cy="17424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618F9604-AEA8-1254-3FA1-D4E45E626A2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406972" y="1293674"/>
                  <a:ext cx="482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146AC626-7EF3-B991-82CA-DC6EFDB6A70B}"/>
                    </a:ext>
                  </a:extLst>
                </p14:cNvPr>
                <p14:cNvContentPartPr/>
                <p14:nvPr/>
              </p14:nvContentPartPr>
              <p14:xfrm>
                <a:off x="7501292" y="1345154"/>
                <a:ext cx="86040" cy="7380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146AC626-7EF3-B991-82CA-DC6EFDB6A70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496972" y="1340834"/>
                  <a:ext cx="946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8EF0B271-44B9-3F53-F2B6-3B6EC57EDCB2}"/>
                    </a:ext>
                  </a:extLst>
                </p14:cNvPr>
                <p14:cNvContentPartPr/>
                <p14:nvPr/>
              </p14:nvContentPartPr>
              <p14:xfrm>
                <a:off x="7541612" y="1345154"/>
                <a:ext cx="4680" cy="15012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8EF0B271-44B9-3F53-F2B6-3B6EC57EDCB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537292" y="1340834"/>
                  <a:ext cx="13320" cy="15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09E11056-AE27-BCC6-E378-6C2FBC0ECA39}"/>
              </a:ext>
            </a:extLst>
          </p:cNvPr>
          <p:cNvGrpSpPr/>
          <p:nvPr/>
        </p:nvGrpSpPr>
        <p:grpSpPr>
          <a:xfrm>
            <a:off x="7323812" y="1683914"/>
            <a:ext cx="345960" cy="240120"/>
            <a:chOff x="7323812" y="1683914"/>
            <a:chExt cx="345960" cy="24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75DE34A3-44E3-3E7E-0470-135B7FA7CA8B}"/>
                    </a:ext>
                  </a:extLst>
                </p14:cNvPr>
                <p14:cNvContentPartPr/>
                <p14:nvPr/>
              </p14:nvContentPartPr>
              <p14:xfrm>
                <a:off x="7323812" y="1753754"/>
                <a:ext cx="57240" cy="36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75DE34A3-44E3-3E7E-0470-135B7FA7CA8B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319492" y="1749434"/>
                  <a:ext cx="658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B6F6FA14-5C67-0E00-86AA-F4D68678F92E}"/>
                    </a:ext>
                  </a:extLst>
                </p14:cNvPr>
                <p14:cNvContentPartPr/>
                <p14:nvPr/>
              </p14:nvContentPartPr>
              <p14:xfrm>
                <a:off x="7433252" y="1683914"/>
                <a:ext cx="68040" cy="16344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B6F6FA14-5C67-0E00-86AA-F4D68678F92E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428932" y="1679594"/>
                  <a:ext cx="766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E14693D7-0996-15B1-02C3-EC92B48F6D08}"/>
                    </a:ext>
                  </a:extLst>
                </p14:cNvPr>
                <p14:cNvContentPartPr/>
                <p14:nvPr/>
              </p14:nvContentPartPr>
              <p14:xfrm>
                <a:off x="7523972" y="1697234"/>
                <a:ext cx="52200" cy="22680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E14693D7-0996-15B1-02C3-EC92B48F6D0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519652" y="1692914"/>
                  <a:ext cx="6084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62ABDDD9-A818-E4B4-874D-1BBDC6B980E5}"/>
                    </a:ext>
                  </a:extLst>
                </p14:cNvPr>
                <p14:cNvContentPartPr/>
                <p14:nvPr/>
              </p14:nvContentPartPr>
              <p14:xfrm>
                <a:off x="7595252" y="1768154"/>
                <a:ext cx="74520" cy="14184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62ABDDD9-A818-E4B4-874D-1BBDC6B980E5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590932" y="1763834"/>
                  <a:ext cx="83160" cy="15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AC4DE240-63A2-D91E-1C30-1AD5D5070EF7}"/>
              </a:ext>
            </a:extLst>
          </p:cNvPr>
          <p:cNvGrpSpPr/>
          <p:nvPr/>
        </p:nvGrpSpPr>
        <p:grpSpPr>
          <a:xfrm>
            <a:off x="8039132" y="1225274"/>
            <a:ext cx="593640" cy="687240"/>
            <a:chOff x="8039132" y="1225274"/>
            <a:chExt cx="593640" cy="68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29C2FACD-7265-971D-805C-CC9AFE1F14DD}"/>
                    </a:ext>
                  </a:extLst>
                </p14:cNvPr>
                <p14:cNvContentPartPr/>
                <p14:nvPr/>
              </p14:nvContentPartPr>
              <p14:xfrm>
                <a:off x="8039132" y="1343714"/>
                <a:ext cx="52200" cy="648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29C2FACD-7265-971D-805C-CC9AFE1F14D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034812" y="1339394"/>
                  <a:ext cx="6084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D1880BD7-73C0-335B-3E63-DF0E5C76E14C}"/>
                    </a:ext>
                  </a:extLst>
                </p14:cNvPr>
                <p14:cNvContentPartPr/>
                <p14:nvPr/>
              </p14:nvContentPartPr>
              <p14:xfrm>
                <a:off x="8178452" y="1278194"/>
                <a:ext cx="74520" cy="12024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D1880BD7-73C0-335B-3E63-DF0E5C76E14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174132" y="1273874"/>
                  <a:ext cx="831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5ACE8526-BF57-7D9B-7F57-38197A16DDA6}"/>
                    </a:ext>
                  </a:extLst>
                </p14:cNvPr>
                <p14:cNvContentPartPr/>
                <p14:nvPr/>
              </p14:nvContentPartPr>
              <p14:xfrm>
                <a:off x="8269532" y="1265594"/>
                <a:ext cx="55440" cy="22536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5ACE8526-BF57-7D9B-7F57-38197A16DDA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265212" y="1261274"/>
                  <a:ext cx="64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755FB46E-F466-7F46-D4A9-C0754C8EC8A8}"/>
                    </a:ext>
                  </a:extLst>
                </p14:cNvPr>
                <p14:cNvContentPartPr/>
                <p14:nvPr/>
              </p14:nvContentPartPr>
              <p14:xfrm>
                <a:off x="8367452" y="1307354"/>
                <a:ext cx="95040" cy="9180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755FB46E-F466-7F46-D4A9-C0754C8EC8A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363132" y="1303034"/>
                  <a:ext cx="1036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4ABF13BE-AA5E-F9D2-83AA-C5E14BDDED6B}"/>
                    </a:ext>
                  </a:extLst>
                </p14:cNvPr>
                <p14:cNvContentPartPr/>
                <p14:nvPr/>
              </p14:nvContentPartPr>
              <p14:xfrm>
                <a:off x="8420372" y="1313834"/>
                <a:ext cx="12960" cy="16884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4ABF13BE-AA5E-F9D2-83AA-C5E14BDDED6B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416052" y="1309514"/>
                  <a:ext cx="216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4FA923C0-AC10-1BC3-CFDA-BC97BA1A4CF1}"/>
                    </a:ext>
                  </a:extLst>
                </p14:cNvPr>
                <p14:cNvContentPartPr/>
                <p14:nvPr/>
              </p14:nvContentPartPr>
              <p14:xfrm>
                <a:off x="8243252" y="1642874"/>
                <a:ext cx="80280" cy="24624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4FA923C0-AC10-1BC3-CFDA-BC97BA1A4CF1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238932" y="1638554"/>
                  <a:ext cx="8892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F81A94CD-DBFB-D741-A1B0-B8F0393FEA84}"/>
                    </a:ext>
                  </a:extLst>
                </p14:cNvPr>
                <p14:cNvContentPartPr/>
                <p14:nvPr/>
              </p14:nvContentPartPr>
              <p14:xfrm>
                <a:off x="8347652" y="1707674"/>
                <a:ext cx="63720" cy="15084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F81A94CD-DBFB-D741-A1B0-B8F0393FEA8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343332" y="1703354"/>
                  <a:ext cx="723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9C48550F-9DE8-7864-01A8-90877EEC0B4C}"/>
                    </a:ext>
                  </a:extLst>
                </p14:cNvPr>
                <p14:cNvContentPartPr/>
                <p14:nvPr/>
              </p14:nvContentPartPr>
              <p14:xfrm>
                <a:off x="8511452" y="1225274"/>
                <a:ext cx="121320" cy="68724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9C48550F-9DE8-7864-01A8-90877EEC0B4C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507132" y="1220954"/>
                  <a:ext cx="129960" cy="69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64AC9F62-CBFE-1B2C-BA13-365E08FA75AC}"/>
                  </a:ext>
                </a:extLst>
              </p14:cNvPr>
              <p14:cNvContentPartPr/>
              <p14:nvPr/>
            </p14:nvContentPartPr>
            <p14:xfrm>
              <a:off x="7048772" y="1467914"/>
              <a:ext cx="77400" cy="169200"/>
            </p14:xfrm>
          </p:contentPart>
        </mc:Choice>
        <mc:Fallback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64AC9F62-CBFE-1B2C-BA13-365E08FA75AC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7044452" y="1463594"/>
                <a:ext cx="86040" cy="17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97" name="Group 296">
            <a:extLst>
              <a:ext uri="{FF2B5EF4-FFF2-40B4-BE49-F238E27FC236}">
                <a16:creationId xmlns:a16="http://schemas.microsoft.com/office/drawing/2014/main" id="{475D89EE-7B70-8B9E-BF6E-914EA5014A31}"/>
              </a:ext>
            </a:extLst>
          </p:cNvPr>
          <p:cNvGrpSpPr/>
          <p:nvPr/>
        </p:nvGrpSpPr>
        <p:grpSpPr>
          <a:xfrm>
            <a:off x="6770852" y="2354594"/>
            <a:ext cx="531360" cy="851040"/>
            <a:chOff x="6770852" y="2354594"/>
            <a:chExt cx="531360" cy="85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54102089-BB1D-03E9-DB13-A909D29AF40D}"/>
                    </a:ext>
                  </a:extLst>
                </p14:cNvPr>
                <p14:cNvContentPartPr/>
                <p14:nvPr/>
              </p14:nvContentPartPr>
              <p14:xfrm>
                <a:off x="6770852" y="2477354"/>
                <a:ext cx="104040" cy="1620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54102089-BB1D-03E9-DB13-A909D29AF40D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766532" y="2473034"/>
                  <a:ext cx="1126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8EB48BAF-C783-CDD1-9553-6B4DE6A57686}"/>
                    </a:ext>
                  </a:extLst>
                </p14:cNvPr>
                <p14:cNvContentPartPr/>
                <p14:nvPr/>
              </p14:nvContentPartPr>
              <p14:xfrm>
                <a:off x="6792452" y="2415074"/>
                <a:ext cx="114120" cy="19224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8EB48BAF-C783-CDD1-9553-6B4DE6A57686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788132" y="2410754"/>
                  <a:ext cx="1227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9F9C2903-79CC-CDD1-F939-ED81D20E3E78}"/>
                    </a:ext>
                  </a:extLst>
                </p14:cNvPr>
                <p14:cNvContentPartPr/>
                <p14:nvPr/>
              </p14:nvContentPartPr>
              <p14:xfrm>
                <a:off x="7157492" y="2466194"/>
                <a:ext cx="126000" cy="16344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9F9C2903-79CC-CDD1-F939-ED81D20E3E78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153172" y="2461874"/>
                  <a:ext cx="1346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275431BC-635E-8796-E289-C601F2E15156}"/>
                    </a:ext>
                  </a:extLst>
                </p14:cNvPr>
                <p14:cNvContentPartPr/>
                <p14:nvPr/>
              </p14:nvContentPartPr>
              <p14:xfrm>
                <a:off x="7104932" y="2888474"/>
                <a:ext cx="67680" cy="1296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275431BC-635E-8796-E289-C601F2E15156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100612" y="2884154"/>
                  <a:ext cx="763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15CE01F5-0570-0C36-F082-C2C995C8DA0C}"/>
                    </a:ext>
                  </a:extLst>
                </p14:cNvPr>
                <p14:cNvContentPartPr/>
                <p14:nvPr/>
              </p14:nvContentPartPr>
              <p14:xfrm>
                <a:off x="7224092" y="2826554"/>
                <a:ext cx="78120" cy="18756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15CE01F5-0570-0C36-F082-C2C995C8DA0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219772" y="2822234"/>
                  <a:ext cx="867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ED82C0DC-DFBC-5E35-3DC1-D2F0DC0DD2CF}"/>
                    </a:ext>
                  </a:extLst>
                </p14:cNvPr>
                <p14:cNvContentPartPr/>
                <p14:nvPr/>
              </p14:nvContentPartPr>
              <p14:xfrm>
                <a:off x="6969572" y="2354594"/>
                <a:ext cx="163800" cy="85104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ED82C0DC-DFBC-5E35-3DC1-D2F0DC0DD2C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965252" y="2350274"/>
                  <a:ext cx="172440" cy="85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2594F06F-EA69-A21A-0349-43BE70076D79}"/>
              </a:ext>
            </a:extLst>
          </p:cNvPr>
          <p:cNvGrpSpPr/>
          <p:nvPr/>
        </p:nvGrpSpPr>
        <p:grpSpPr>
          <a:xfrm>
            <a:off x="7760132" y="2357474"/>
            <a:ext cx="400680" cy="778320"/>
            <a:chOff x="7760132" y="2357474"/>
            <a:chExt cx="400680" cy="77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1FFAE090-6366-6253-083B-CAD968CB606C}"/>
                    </a:ext>
                  </a:extLst>
                </p14:cNvPr>
                <p14:cNvContentPartPr/>
                <p14:nvPr/>
              </p14:nvContentPartPr>
              <p14:xfrm>
                <a:off x="7760132" y="2520554"/>
                <a:ext cx="52920" cy="108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1FFAE090-6366-6253-083B-CAD968CB606C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755812" y="2516234"/>
                  <a:ext cx="6156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5093DDD8-540B-1754-4971-BFF1D31DB118}"/>
                    </a:ext>
                  </a:extLst>
                </p14:cNvPr>
                <p14:cNvContentPartPr/>
                <p14:nvPr/>
              </p14:nvContentPartPr>
              <p14:xfrm>
                <a:off x="7900532" y="2478434"/>
                <a:ext cx="101160" cy="12168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5093DDD8-540B-1754-4971-BFF1D31DB118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896212" y="2474114"/>
                  <a:ext cx="1098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1073B7E2-6E1D-23E7-5EFD-18B81D7D4F6D}"/>
                    </a:ext>
                  </a:extLst>
                </p14:cNvPr>
                <p14:cNvContentPartPr/>
                <p14:nvPr/>
              </p14:nvContentPartPr>
              <p14:xfrm>
                <a:off x="8017172" y="2357474"/>
                <a:ext cx="143640" cy="77832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1073B7E2-6E1D-23E7-5EFD-18B81D7D4F6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012852" y="2353154"/>
                  <a:ext cx="152280" cy="78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D49E61A8-7384-0DBB-D28A-FAFCF16A922C}"/>
              </a:ext>
            </a:extLst>
          </p:cNvPr>
          <p:cNvGrpSpPr/>
          <p:nvPr/>
        </p:nvGrpSpPr>
        <p:grpSpPr>
          <a:xfrm>
            <a:off x="4096412" y="3623954"/>
            <a:ext cx="791280" cy="340920"/>
            <a:chOff x="4096412" y="3623954"/>
            <a:chExt cx="791280" cy="34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12242826-004A-F4EF-229E-A3B396FA1CAA}"/>
                    </a:ext>
                  </a:extLst>
                </p14:cNvPr>
                <p14:cNvContentPartPr/>
                <p14:nvPr/>
              </p14:nvContentPartPr>
              <p14:xfrm>
                <a:off x="4096412" y="3623954"/>
                <a:ext cx="57960" cy="20484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12242826-004A-F4EF-229E-A3B396FA1CAA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092092" y="3619634"/>
                  <a:ext cx="666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838293C3-8131-5F05-9516-A925D8368913}"/>
                    </a:ext>
                  </a:extLst>
                </p14:cNvPr>
                <p14:cNvContentPartPr/>
                <p14:nvPr/>
              </p14:nvContentPartPr>
              <p14:xfrm>
                <a:off x="4283972" y="3739154"/>
                <a:ext cx="64080" cy="252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838293C3-8131-5F05-9516-A925D8368913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279652" y="3734834"/>
                  <a:ext cx="7272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9EBFFA4F-84FD-3ACE-C08B-93ECD1F4F33A}"/>
                    </a:ext>
                  </a:extLst>
                </p14:cNvPr>
                <p14:cNvContentPartPr/>
                <p14:nvPr/>
              </p14:nvContentPartPr>
              <p14:xfrm>
                <a:off x="4278212" y="3781274"/>
                <a:ext cx="88560" cy="36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9EBFFA4F-84FD-3ACE-C08B-93ECD1F4F33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273892" y="3776954"/>
                  <a:ext cx="972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A6AC61D0-3250-F303-E2F4-82EB3DB3B18A}"/>
                    </a:ext>
                  </a:extLst>
                </p14:cNvPr>
                <p14:cNvContentPartPr/>
                <p14:nvPr/>
              </p14:nvContentPartPr>
              <p14:xfrm>
                <a:off x="4503212" y="3806474"/>
                <a:ext cx="73080" cy="108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A6AC61D0-3250-F303-E2F4-82EB3DB3B18A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4498892" y="3802154"/>
                  <a:ext cx="8172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18BDD2E0-0FDA-9B52-50CD-D66273A140FE}"/>
                    </a:ext>
                  </a:extLst>
                </p14:cNvPr>
                <p14:cNvContentPartPr/>
                <p14:nvPr/>
              </p14:nvContentPartPr>
              <p14:xfrm>
                <a:off x="4605452" y="3720794"/>
                <a:ext cx="53280" cy="16272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18BDD2E0-0FDA-9B52-50CD-D66273A140FE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4601132" y="3716474"/>
                  <a:ext cx="619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75672AFB-0824-7CFB-1B08-397080121A5A}"/>
                    </a:ext>
                  </a:extLst>
                </p14:cNvPr>
                <p14:cNvContentPartPr/>
                <p14:nvPr/>
              </p14:nvContentPartPr>
              <p14:xfrm>
                <a:off x="4679612" y="3730514"/>
                <a:ext cx="61920" cy="23436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75672AFB-0824-7CFB-1B08-397080121A5A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4675292" y="3726194"/>
                  <a:ext cx="7056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B0252C11-81A7-F58F-668C-C52EB0B78643}"/>
                    </a:ext>
                  </a:extLst>
                </p14:cNvPr>
                <p14:cNvContentPartPr/>
                <p14:nvPr/>
              </p14:nvContentPartPr>
              <p14:xfrm>
                <a:off x="4789772" y="3774794"/>
                <a:ext cx="97920" cy="12096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B0252C11-81A7-F58F-668C-C52EB0B78643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4785452" y="3770474"/>
                  <a:ext cx="1065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05593389-2933-4DD3-448D-21EB8491C2BC}"/>
                    </a:ext>
                  </a:extLst>
                </p14:cNvPr>
                <p14:cNvContentPartPr/>
                <p14:nvPr/>
              </p14:nvContentPartPr>
              <p14:xfrm>
                <a:off x="4854212" y="3781274"/>
                <a:ext cx="9720" cy="18144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05593389-2933-4DD3-448D-21EB8491C2BC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4849892" y="3776954"/>
                  <a:ext cx="18360" cy="19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9D5727EE-6570-6DA3-BA94-A7F20DAECE25}"/>
              </a:ext>
            </a:extLst>
          </p:cNvPr>
          <p:cNvGrpSpPr/>
          <p:nvPr/>
        </p:nvGrpSpPr>
        <p:grpSpPr>
          <a:xfrm>
            <a:off x="4611932" y="4212554"/>
            <a:ext cx="1252800" cy="288720"/>
            <a:chOff x="4611932" y="4212554"/>
            <a:chExt cx="1252800" cy="28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65A09431-3074-DE5E-4B0B-3CE8D4C01EF8}"/>
                    </a:ext>
                  </a:extLst>
                </p14:cNvPr>
                <p14:cNvContentPartPr/>
                <p14:nvPr/>
              </p14:nvContentPartPr>
              <p14:xfrm>
                <a:off x="5639732" y="4227314"/>
                <a:ext cx="113760" cy="25704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65A09431-3074-DE5E-4B0B-3CE8D4C01EF8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5635412" y="4222994"/>
                  <a:ext cx="12240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BA194A56-CA3F-08A4-FBDC-B97F71425360}"/>
                    </a:ext>
                  </a:extLst>
                </p14:cNvPr>
                <p14:cNvContentPartPr/>
                <p14:nvPr/>
              </p14:nvContentPartPr>
              <p14:xfrm>
                <a:off x="5755292" y="4315874"/>
                <a:ext cx="109440" cy="12600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BA194A56-CA3F-08A4-FBDC-B97F71425360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5750972" y="4311554"/>
                  <a:ext cx="1180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C968D8AA-08AE-EAA6-BF18-55B54C6FF089}"/>
                    </a:ext>
                  </a:extLst>
                </p14:cNvPr>
                <p14:cNvContentPartPr/>
                <p14:nvPr/>
              </p14:nvContentPartPr>
              <p14:xfrm>
                <a:off x="5829812" y="4316954"/>
                <a:ext cx="17280" cy="18432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C968D8AA-08AE-EAA6-BF18-55B54C6FF089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5825492" y="4312634"/>
                  <a:ext cx="259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E199D974-9D1F-7487-004E-5BC3B5E4638B}"/>
                    </a:ext>
                  </a:extLst>
                </p14:cNvPr>
                <p14:cNvContentPartPr/>
                <p14:nvPr/>
              </p14:nvContentPartPr>
              <p14:xfrm>
                <a:off x="4611932" y="4217594"/>
                <a:ext cx="83160" cy="17352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E199D974-9D1F-7487-004E-5BC3B5E4638B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4607612" y="4213274"/>
                  <a:ext cx="918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DF17B760-6337-031A-780C-4445761A1CA0}"/>
                    </a:ext>
                  </a:extLst>
                </p14:cNvPr>
                <p14:cNvContentPartPr/>
                <p14:nvPr/>
              </p14:nvContentPartPr>
              <p14:xfrm>
                <a:off x="4898492" y="4228394"/>
                <a:ext cx="64800" cy="15264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DF17B760-6337-031A-780C-4445761A1CA0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4894172" y="4224074"/>
                  <a:ext cx="734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73F68682-41CE-38BB-948E-FBDD079C9531}"/>
                    </a:ext>
                  </a:extLst>
                </p14:cNvPr>
                <p14:cNvContentPartPr/>
                <p14:nvPr/>
              </p14:nvContentPartPr>
              <p14:xfrm>
                <a:off x="4988852" y="4212554"/>
                <a:ext cx="49320" cy="27360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73F68682-41CE-38BB-948E-FBDD079C9531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4984532" y="4208234"/>
                  <a:ext cx="5796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B68F5F5E-C5BF-3BB6-20F6-937F7D92F380}"/>
                    </a:ext>
                  </a:extLst>
                </p14:cNvPr>
                <p14:cNvContentPartPr/>
                <p14:nvPr/>
              </p14:nvContentPartPr>
              <p14:xfrm>
                <a:off x="5076332" y="4300034"/>
                <a:ext cx="97200" cy="10188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B68F5F5E-C5BF-3BB6-20F6-937F7D92F380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5072012" y="4295714"/>
                  <a:ext cx="1058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6D32171F-FF12-3825-CB51-3068B69B876E}"/>
                    </a:ext>
                  </a:extLst>
                </p14:cNvPr>
                <p14:cNvContentPartPr/>
                <p14:nvPr/>
              </p14:nvContentPartPr>
              <p14:xfrm>
                <a:off x="5136092" y="4296434"/>
                <a:ext cx="13680" cy="18972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6D32171F-FF12-3825-CB51-3068B69B876E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5131772" y="4292114"/>
                  <a:ext cx="223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9F71C3B9-7294-4368-CA31-71CC8263DB48}"/>
                    </a:ext>
                  </a:extLst>
                </p14:cNvPr>
                <p14:cNvContentPartPr/>
                <p14:nvPr/>
              </p14:nvContentPartPr>
              <p14:xfrm>
                <a:off x="5310332" y="4279514"/>
                <a:ext cx="79560" cy="720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9F71C3B9-7294-4368-CA31-71CC8263DB48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5306012" y="4275194"/>
                  <a:ext cx="8820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B193E2E6-D3CE-A6F4-7843-CBD513D597F8}"/>
                    </a:ext>
                  </a:extLst>
                </p14:cNvPr>
                <p14:cNvContentPartPr/>
                <p14:nvPr/>
              </p14:nvContentPartPr>
              <p14:xfrm>
                <a:off x="5323652" y="4326314"/>
                <a:ext cx="87840" cy="1116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B193E2E6-D3CE-A6F4-7843-CBD513D597F8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5319332" y="4321994"/>
                  <a:ext cx="964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87764FA9-D4F6-EDFA-3FF4-69BF46190294}"/>
                    </a:ext>
                  </a:extLst>
                </p14:cNvPr>
                <p14:cNvContentPartPr/>
                <p14:nvPr/>
              </p14:nvContentPartPr>
              <p14:xfrm>
                <a:off x="4769972" y="4265474"/>
                <a:ext cx="12600" cy="12888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87764FA9-D4F6-EDFA-3FF4-69BF46190294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4765652" y="4261154"/>
                  <a:ext cx="212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3173A7A8-7335-B6BF-1C07-7951B3876D35}"/>
                    </a:ext>
                  </a:extLst>
                </p14:cNvPr>
                <p14:cNvContentPartPr/>
                <p14:nvPr/>
              </p14:nvContentPartPr>
              <p14:xfrm>
                <a:off x="4726772" y="4324154"/>
                <a:ext cx="99000" cy="540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3173A7A8-7335-B6BF-1C07-7951B3876D35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4722452" y="4319834"/>
                  <a:ext cx="10764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E560E8B1-C66D-EA8B-1EA9-569EF49359BB}"/>
                    </a:ext>
                  </a:extLst>
                </p14:cNvPr>
                <p14:cNvContentPartPr/>
                <p14:nvPr/>
              </p14:nvContentPartPr>
              <p14:xfrm>
                <a:off x="5498252" y="4214354"/>
                <a:ext cx="99000" cy="14112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E560E8B1-C66D-EA8B-1EA9-569EF49359BB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5493932" y="4210034"/>
                  <a:ext cx="107640" cy="14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64642E40-C309-0DC7-8FE0-90ACDE490EB6}"/>
              </a:ext>
            </a:extLst>
          </p:cNvPr>
          <p:cNvGrpSpPr/>
          <p:nvPr/>
        </p:nvGrpSpPr>
        <p:grpSpPr>
          <a:xfrm>
            <a:off x="4105052" y="4593434"/>
            <a:ext cx="738720" cy="263520"/>
            <a:chOff x="4105052" y="4593434"/>
            <a:chExt cx="738720" cy="26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E1BA0C89-8CB7-B06E-BACC-DF6A939FDE00}"/>
                    </a:ext>
                  </a:extLst>
                </p14:cNvPr>
                <p14:cNvContentPartPr/>
                <p14:nvPr/>
              </p14:nvContentPartPr>
              <p14:xfrm>
                <a:off x="4105052" y="4593434"/>
                <a:ext cx="106920" cy="21924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E1BA0C89-8CB7-B06E-BACC-DF6A939FDE00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4100732" y="4589114"/>
                  <a:ext cx="1155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3F386F8E-3F74-0EAA-F077-9156C30B34F2}"/>
                    </a:ext>
                  </a:extLst>
                </p14:cNvPr>
                <p14:cNvContentPartPr/>
                <p14:nvPr/>
              </p14:nvContentPartPr>
              <p14:xfrm>
                <a:off x="4281812" y="4733834"/>
                <a:ext cx="80280" cy="36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3F386F8E-3F74-0EAA-F077-9156C30B34F2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277492" y="4729514"/>
                  <a:ext cx="889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6A73B365-D3B8-7018-9E93-289FE8C442A0}"/>
                    </a:ext>
                  </a:extLst>
                </p14:cNvPr>
                <p14:cNvContentPartPr/>
                <p14:nvPr/>
              </p14:nvContentPartPr>
              <p14:xfrm>
                <a:off x="4283252" y="4786034"/>
                <a:ext cx="106920" cy="288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6A73B365-D3B8-7018-9E93-289FE8C442A0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278932" y="4781714"/>
                  <a:ext cx="11556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035DB680-A967-EAC2-1144-727B5BE9780D}"/>
                    </a:ext>
                  </a:extLst>
                </p14:cNvPr>
                <p14:cNvContentPartPr/>
                <p14:nvPr/>
              </p14:nvContentPartPr>
              <p14:xfrm>
                <a:off x="4686812" y="4627634"/>
                <a:ext cx="84240" cy="21888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035DB680-A967-EAC2-1144-727B5BE9780D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682492" y="4623314"/>
                  <a:ext cx="928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EB2A4441-3D62-03CD-BEE6-704A59C79D72}"/>
                    </a:ext>
                  </a:extLst>
                </p14:cNvPr>
                <p14:cNvContentPartPr/>
                <p14:nvPr/>
              </p14:nvContentPartPr>
              <p14:xfrm>
                <a:off x="4787972" y="4705394"/>
                <a:ext cx="55800" cy="15156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EB2A4441-3D62-03CD-BEE6-704A59C79D72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4783652" y="4701074"/>
                  <a:ext cx="644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2632ED1E-5A76-E1EB-7387-44BB016D833F}"/>
                    </a:ext>
                  </a:extLst>
                </p14:cNvPr>
                <p14:cNvContentPartPr/>
                <p14:nvPr/>
              </p14:nvContentPartPr>
              <p14:xfrm>
                <a:off x="4510052" y="4631234"/>
                <a:ext cx="110880" cy="15228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2632ED1E-5A76-E1EB-7387-44BB016D833F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4505732" y="4626914"/>
                  <a:ext cx="119520" cy="160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0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FD585F38-BFB0-8730-398C-FD55F8DA71A9}"/>
                  </a:ext>
                </a:extLst>
              </p14:cNvPr>
              <p14:cNvContentPartPr/>
              <p14:nvPr/>
            </p14:nvContentPartPr>
            <p14:xfrm>
              <a:off x="8036972" y="1701914"/>
              <a:ext cx="96120" cy="141480"/>
            </p14:xfrm>
          </p:contentPart>
        </mc:Choice>
        <mc:Fallback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FD585F38-BFB0-8730-398C-FD55F8DA71A9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8032652" y="1697594"/>
                <a:ext cx="10476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2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8E384C94-6E3A-FFB7-D8C2-FDEA8C6CC7CE}"/>
                  </a:ext>
                </a:extLst>
              </p14:cNvPr>
              <p14:cNvContentPartPr/>
              <p14:nvPr/>
            </p14:nvContentPartPr>
            <p14:xfrm>
              <a:off x="7777052" y="2863634"/>
              <a:ext cx="111240" cy="127080"/>
            </p14:xfrm>
          </p:contentPart>
        </mc:Choice>
        <mc:Fallback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8E384C94-6E3A-FFB7-D8C2-FDEA8C6CC7CE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7772732" y="2859314"/>
                <a:ext cx="119880" cy="13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4292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E5208-CEAE-5AD0-9321-F1DA8DA97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225" y="150229"/>
            <a:ext cx="7945755" cy="923330"/>
          </a:xfrm>
        </p:spPr>
        <p:txBody>
          <a:bodyPr/>
          <a:lstStyle/>
          <a:p>
            <a:r>
              <a:rPr lang="en-US" sz="6000" dirty="0">
                <a:solidFill>
                  <a:srgbClr val="00CC00"/>
                </a:solidFill>
              </a:rPr>
              <a:t>Linear Transformations</a:t>
            </a:r>
            <a:endParaRPr lang="en-IN" sz="6000" dirty="0">
              <a:solidFill>
                <a:srgbClr val="00CC00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B675A1D-DE15-6F78-4224-03E1E5940F28}"/>
              </a:ext>
            </a:extLst>
          </p:cNvPr>
          <p:cNvGrpSpPr/>
          <p:nvPr/>
        </p:nvGrpSpPr>
        <p:grpSpPr>
          <a:xfrm>
            <a:off x="882692" y="1182434"/>
            <a:ext cx="326160" cy="400680"/>
            <a:chOff x="882692" y="1182434"/>
            <a:chExt cx="326160" cy="40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8506F70-549E-4AB1-BEA1-3D1D2A677F43}"/>
                    </a:ext>
                  </a:extLst>
                </p14:cNvPr>
                <p14:cNvContentPartPr/>
                <p14:nvPr/>
              </p14:nvContentPartPr>
              <p14:xfrm>
                <a:off x="882692" y="1182434"/>
                <a:ext cx="113760" cy="4006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8506F70-549E-4AB1-BEA1-3D1D2A677F4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78372" y="1178114"/>
                  <a:ext cx="12240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FA5D815-0BD3-F2C7-1B9E-3494FA740462}"/>
                    </a:ext>
                  </a:extLst>
                </p14:cNvPr>
                <p14:cNvContentPartPr/>
                <p14:nvPr/>
              </p14:nvContentPartPr>
              <p14:xfrm>
                <a:off x="1125692" y="1208354"/>
                <a:ext cx="83160" cy="1465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FA5D815-0BD3-F2C7-1B9E-3494FA74046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21372" y="1204034"/>
                  <a:ext cx="918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F2CB1FD-5DEA-2285-C281-8A028CD86D60}"/>
                    </a:ext>
                  </a:extLst>
                </p14:cNvPr>
                <p14:cNvContentPartPr/>
                <p14:nvPr/>
              </p14:nvContentPartPr>
              <p14:xfrm>
                <a:off x="1114532" y="1460354"/>
                <a:ext cx="90720" cy="1188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F2CB1FD-5DEA-2285-C281-8A028CD86D6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10212" y="1456034"/>
                  <a:ext cx="99360" cy="12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7065FFF-9F70-55BA-73DB-7B8125BDF730}"/>
              </a:ext>
            </a:extLst>
          </p:cNvPr>
          <p:cNvGrpSpPr/>
          <p:nvPr/>
        </p:nvGrpSpPr>
        <p:grpSpPr>
          <a:xfrm>
            <a:off x="1369052" y="1160834"/>
            <a:ext cx="291600" cy="434160"/>
            <a:chOff x="1369052" y="1160834"/>
            <a:chExt cx="291600" cy="43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8EB6247-E523-E06B-6F95-7DB223EE9F42}"/>
                    </a:ext>
                  </a:extLst>
                </p14:cNvPr>
                <p14:cNvContentPartPr/>
                <p14:nvPr/>
              </p14:nvContentPartPr>
              <p14:xfrm>
                <a:off x="1369052" y="1197554"/>
                <a:ext cx="84240" cy="1375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8EB6247-E523-E06B-6F95-7DB223EE9F4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64732" y="1193234"/>
                  <a:ext cx="928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2A4E244-1ADD-5E30-5D47-9C5A47727EFB}"/>
                    </a:ext>
                  </a:extLst>
                </p14:cNvPr>
                <p14:cNvContentPartPr/>
                <p14:nvPr/>
              </p14:nvContentPartPr>
              <p14:xfrm>
                <a:off x="1396412" y="1443794"/>
                <a:ext cx="103320" cy="1058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2A4E244-1ADD-5E30-5D47-9C5A47727EF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92092" y="1439474"/>
                  <a:ext cx="1119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B33B72C-7FAC-43D8-5648-4AB654C287BF}"/>
                    </a:ext>
                  </a:extLst>
                </p14:cNvPr>
                <p14:cNvContentPartPr/>
                <p14:nvPr/>
              </p14:nvContentPartPr>
              <p14:xfrm>
                <a:off x="1546172" y="1160834"/>
                <a:ext cx="114480" cy="4341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B33B72C-7FAC-43D8-5648-4AB654C287B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41852" y="1156514"/>
                  <a:ext cx="123120" cy="44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798873C-42F7-76CE-8FAF-4892F15D45AD}"/>
              </a:ext>
            </a:extLst>
          </p:cNvPr>
          <p:cNvGrpSpPr/>
          <p:nvPr/>
        </p:nvGrpSpPr>
        <p:grpSpPr>
          <a:xfrm>
            <a:off x="1855052" y="1137074"/>
            <a:ext cx="1008360" cy="424440"/>
            <a:chOff x="1855052" y="1137074"/>
            <a:chExt cx="1008360" cy="42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F61C9F0-CA1C-B01A-AE4A-6693A823515F}"/>
                    </a:ext>
                  </a:extLst>
                </p14:cNvPr>
                <p14:cNvContentPartPr/>
                <p14:nvPr/>
              </p14:nvContentPartPr>
              <p14:xfrm>
                <a:off x="1855052" y="1161194"/>
                <a:ext cx="125280" cy="400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F61C9F0-CA1C-B01A-AE4A-6693A823515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850732" y="1156874"/>
                  <a:ext cx="13392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B1CAF72-C9AD-C0C8-5C00-B1F71B9ED656}"/>
                    </a:ext>
                  </a:extLst>
                </p14:cNvPr>
                <p14:cNvContentPartPr/>
                <p14:nvPr/>
              </p14:nvContentPartPr>
              <p14:xfrm>
                <a:off x="2039372" y="1196834"/>
                <a:ext cx="154800" cy="1065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B1CAF72-C9AD-C0C8-5C00-B1F71B9ED65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35052" y="1192514"/>
                  <a:ext cx="1634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B53C3C6-E4CB-24D1-5F94-D8A1F1B86974}"/>
                    </a:ext>
                  </a:extLst>
                </p14:cNvPr>
                <p14:cNvContentPartPr/>
                <p14:nvPr/>
              </p14:nvContentPartPr>
              <p14:xfrm>
                <a:off x="2347172" y="1137074"/>
                <a:ext cx="161640" cy="165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B53C3C6-E4CB-24D1-5F94-D8A1F1B8697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342852" y="1132754"/>
                  <a:ext cx="1702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3C3AF22-196E-D5DC-DCB6-8D0F6F3DBECB}"/>
                    </a:ext>
                  </a:extLst>
                </p14:cNvPr>
                <p14:cNvContentPartPr/>
                <p14:nvPr/>
              </p14:nvContentPartPr>
              <p14:xfrm>
                <a:off x="2114972" y="1446674"/>
                <a:ext cx="101520" cy="795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3C3AF22-196E-D5DC-DCB6-8D0F6F3DBEC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110652" y="1442354"/>
                  <a:ext cx="1101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20A46D0-D02A-3FCD-BAC8-92E093860CA0}"/>
                    </a:ext>
                  </a:extLst>
                </p14:cNvPr>
                <p14:cNvContentPartPr/>
                <p14:nvPr/>
              </p14:nvContentPartPr>
              <p14:xfrm>
                <a:off x="2340692" y="1369634"/>
                <a:ext cx="109800" cy="158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20A46D0-D02A-3FCD-BAC8-92E093860CA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36372" y="1365314"/>
                  <a:ext cx="1184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DD601C0-B662-E21B-63BF-1D43D60A9AF9}"/>
                    </a:ext>
                  </a:extLst>
                </p14:cNvPr>
                <p14:cNvContentPartPr/>
                <p14:nvPr/>
              </p14:nvContentPartPr>
              <p14:xfrm>
                <a:off x="2571812" y="1149314"/>
                <a:ext cx="80280" cy="400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DD601C0-B662-E21B-63BF-1D43D60A9AF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67492" y="1144994"/>
                  <a:ext cx="8892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D6A4060-7640-2BA6-ECFB-48B5976B659B}"/>
                    </a:ext>
                  </a:extLst>
                </p14:cNvPr>
                <p14:cNvContentPartPr/>
                <p14:nvPr/>
              </p14:nvContentPartPr>
              <p14:xfrm>
                <a:off x="2791412" y="1284674"/>
                <a:ext cx="72000" cy="97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D6A4060-7640-2BA6-ECFB-48B5976B659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787092" y="1280354"/>
                  <a:ext cx="8064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0F0FFD9-A41A-A24C-4F52-2576A7626C98}"/>
                    </a:ext>
                  </a:extLst>
                </p14:cNvPr>
                <p14:cNvContentPartPr/>
                <p14:nvPr/>
              </p14:nvContentPartPr>
              <p14:xfrm>
                <a:off x="2786372" y="1341914"/>
                <a:ext cx="71280" cy="72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0F0FFD9-A41A-A24C-4F52-2576A7626C9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82052" y="1337594"/>
                  <a:ext cx="79920" cy="1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B31282-E494-078E-FEF3-99E9D7448FDA}"/>
              </a:ext>
            </a:extLst>
          </p:cNvPr>
          <p:cNvGrpSpPr/>
          <p:nvPr/>
        </p:nvGrpSpPr>
        <p:grpSpPr>
          <a:xfrm>
            <a:off x="3072932" y="1147874"/>
            <a:ext cx="243360" cy="445680"/>
            <a:chOff x="3072932" y="1147874"/>
            <a:chExt cx="243360" cy="44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77B0F27-C216-32DA-C845-76B98FA86E31}"/>
                    </a:ext>
                  </a:extLst>
                </p14:cNvPr>
                <p14:cNvContentPartPr/>
                <p14:nvPr/>
              </p14:nvContentPartPr>
              <p14:xfrm>
                <a:off x="3072932" y="1147874"/>
                <a:ext cx="101160" cy="4456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77B0F27-C216-32DA-C845-76B98FA86E3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068612" y="1143554"/>
                  <a:ext cx="10980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A717830-7DA8-1306-F3E0-12E0C17D0504}"/>
                    </a:ext>
                  </a:extLst>
                </p14:cNvPr>
                <p14:cNvContentPartPr/>
                <p14:nvPr/>
              </p14:nvContentPartPr>
              <p14:xfrm>
                <a:off x="3227012" y="1170194"/>
                <a:ext cx="66240" cy="1242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A717830-7DA8-1306-F3E0-12E0C17D050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222692" y="1165874"/>
                  <a:ext cx="748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6869105-0D74-189A-B0FA-932418962ECA}"/>
                    </a:ext>
                  </a:extLst>
                </p14:cNvPr>
                <p14:cNvContentPartPr/>
                <p14:nvPr/>
              </p14:nvContentPartPr>
              <p14:xfrm>
                <a:off x="3249332" y="1386914"/>
                <a:ext cx="66960" cy="957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6869105-0D74-189A-B0FA-932418962EC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45012" y="1382594"/>
                  <a:ext cx="75600" cy="10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2D3DCB2-5B72-2401-1ABD-F5572360999D}"/>
              </a:ext>
            </a:extLst>
          </p:cNvPr>
          <p:cNvGrpSpPr/>
          <p:nvPr/>
        </p:nvGrpSpPr>
        <p:grpSpPr>
          <a:xfrm>
            <a:off x="3477932" y="1167674"/>
            <a:ext cx="261000" cy="387000"/>
            <a:chOff x="3477932" y="1167674"/>
            <a:chExt cx="261000" cy="38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E35277B-D00B-9315-FBE0-6D39B92306E4}"/>
                    </a:ext>
                  </a:extLst>
                </p14:cNvPr>
                <p14:cNvContentPartPr/>
                <p14:nvPr/>
              </p14:nvContentPartPr>
              <p14:xfrm>
                <a:off x="3511052" y="1382594"/>
                <a:ext cx="56520" cy="140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E35277B-D00B-9315-FBE0-6D39B92306E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506732" y="1378274"/>
                  <a:ext cx="651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D42FEDB-94B9-C568-57C5-AEF381038024}"/>
                    </a:ext>
                  </a:extLst>
                </p14:cNvPr>
                <p14:cNvContentPartPr/>
                <p14:nvPr/>
              </p14:nvContentPartPr>
              <p14:xfrm>
                <a:off x="3477932" y="1170554"/>
                <a:ext cx="63000" cy="763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D42FEDB-94B9-C568-57C5-AEF38103802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473612" y="1166234"/>
                  <a:ext cx="716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DCC801F-3D55-A535-E3C2-8CCDA2898A7F}"/>
                    </a:ext>
                  </a:extLst>
                </p14:cNvPr>
                <p14:cNvContentPartPr/>
                <p14:nvPr/>
              </p14:nvContentPartPr>
              <p14:xfrm>
                <a:off x="3630212" y="1167674"/>
                <a:ext cx="108720" cy="3870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DCC801F-3D55-A535-E3C2-8CCDA2898A7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625892" y="1163354"/>
                  <a:ext cx="117360" cy="39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2922453-0F46-BB6A-1E74-2859F1D70C2A}"/>
              </a:ext>
            </a:extLst>
          </p:cNvPr>
          <p:cNvGrpSpPr/>
          <p:nvPr/>
        </p:nvGrpSpPr>
        <p:grpSpPr>
          <a:xfrm>
            <a:off x="755612" y="1889474"/>
            <a:ext cx="1361880" cy="780480"/>
            <a:chOff x="755612" y="1889474"/>
            <a:chExt cx="1361880" cy="78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572D2A9-EE10-C624-8F01-9A44E0364B47}"/>
                    </a:ext>
                  </a:extLst>
                </p14:cNvPr>
                <p14:cNvContentPartPr/>
                <p14:nvPr/>
              </p14:nvContentPartPr>
              <p14:xfrm>
                <a:off x="978452" y="2014394"/>
                <a:ext cx="113760" cy="171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572D2A9-EE10-C624-8F01-9A44E0364B4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74132" y="2010074"/>
                  <a:ext cx="1224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7E31598-B028-EB12-3C9C-F547542EB4FF}"/>
                    </a:ext>
                  </a:extLst>
                </p14:cNvPr>
                <p14:cNvContentPartPr/>
                <p14:nvPr/>
              </p14:nvContentPartPr>
              <p14:xfrm>
                <a:off x="1202732" y="2025554"/>
                <a:ext cx="16560" cy="1364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7E31598-B028-EB12-3C9C-F547542EB4F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98412" y="2021234"/>
                  <a:ext cx="252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E2AF026-2AB3-3872-DBE9-899E24FF445A}"/>
                    </a:ext>
                  </a:extLst>
                </p14:cNvPr>
                <p14:cNvContentPartPr/>
                <p14:nvPr/>
              </p14:nvContentPartPr>
              <p14:xfrm>
                <a:off x="1126412" y="2082794"/>
                <a:ext cx="139680" cy="28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E2AF026-2AB3-3872-DBE9-899E24FF445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22092" y="2078474"/>
                  <a:ext cx="14832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5A1D188-6ED0-56C4-0E2C-7C8D2085FEDA}"/>
                    </a:ext>
                  </a:extLst>
                </p14:cNvPr>
                <p14:cNvContentPartPr/>
                <p14:nvPr/>
              </p14:nvContentPartPr>
              <p14:xfrm>
                <a:off x="1352492" y="2030954"/>
                <a:ext cx="126720" cy="1389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5A1D188-6ED0-56C4-0E2C-7C8D2085FED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348172" y="2026634"/>
                  <a:ext cx="1353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5565DD7-ADF2-EB3F-EE6A-EAE365A857A1}"/>
                    </a:ext>
                  </a:extLst>
                </p14:cNvPr>
                <p14:cNvContentPartPr/>
                <p14:nvPr/>
              </p14:nvContentPartPr>
              <p14:xfrm>
                <a:off x="1624652" y="2044634"/>
                <a:ext cx="95760" cy="72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5565DD7-ADF2-EB3F-EE6A-EAE365A857A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620332" y="2040314"/>
                  <a:ext cx="10440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BE3C06C-ECCF-0336-B829-FD057CE95C97}"/>
                    </a:ext>
                  </a:extLst>
                </p14:cNvPr>
                <p14:cNvContentPartPr/>
                <p14:nvPr/>
              </p14:nvContentPartPr>
              <p14:xfrm>
                <a:off x="1645532" y="2091434"/>
                <a:ext cx="96480" cy="104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BE3C06C-ECCF-0336-B829-FD057CE95C9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641212" y="2087114"/>
                  <a:ext cx="10512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C5F82F8-750A-8349-37DC-D8633EAAC090}"/>
                    </a:ext>
                  </a:extLst>
                </p14:cNvPr>
                <p14:cNvContentPartPr/>
                <p14:nvPr/>
              </p14:nvContentPartPr>
              <p14:xfrm>
                <a:off x="1842452" y="1998194"/>
                <a:ext cx="68400" cy="1735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C5F82F8-750A-8349-37DC-D8633EAAC09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838132" y="1993874"/>
                  <a:ext cx="770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4410CC5-DFDA-58E9-787F-6DD1A4C7A78C}"/>
                    </a:ext>
                  </a:extLst>
                </p14:cNvPr>
                <p14:cNvContentPartPr/>
                <p14:nvPr/>
              </p14:nvContentPartPr>
              <p14:xfrm>
                <a:off x="755612" y="2373314"/>
                <a:ext cx="103320" cy="1825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4410CC5-DFDA-58E9-787F-6DD1A4C7A78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51292" y="2368994"/>
                  <a:ext cx="1119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666F1E5-625E-DA39-CF73-5533D524C03E}"/>
                    </a:ext>
                  </a:extLst>
                </p14:cNvPr>
                <p14:cNvContentPartPr/>
                <p14:nvPr/>
              </p14:nvContentPartPr>
              <p14:xfrm>
                <a:off x="910052" y="2406794"/>
                <a:ext cx="101880" cy="1242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666F1E5-625E-DA39-CF73-5533D524C03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05732" y="2402474"/>
                  <a:ext cx="1105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4A6E2C9-9DAF-9D17-302B-090B8C5D493E}"/>
                    </a:ext>
                  </a:extLst>
                </p14:cNvPr>
                <p14:cNvContentPartPr/>
                <p14:nvPr/>
              </p14:nvContentPartPr>
              <p14:xfrm>
                <a:off x="1241252" y="2394554"/>
                <a:ext cx="10800" cy="1562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4A6E2C9-9DAF-9D17-302B-090B8C5D493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236932" y="2390234"/>
                  <a:ext cx="194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FF81376-5618-8A6A-6808-D92547405969}"/>
                    </a:ext>
                  </a:extLst>
                </p14:cNvPr>
                <p14:cNvContentPartPr/>
                <p14:nvPr/>
              </p14:nvContentPartPr>
              <p14:xfrm>
                <a:off x="1187252" y="2476634"/>
                <a:ext cx="114480" cy="43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FF81376-5618-8A6A-6808-D9254740596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82932" y="2472314"/>
                  <a:ext cx="12312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EE2DC1C-0C53-4F2F-8FE6-A58940B9E5A4}"/>
                    </a:ext>
                  </a:extLst>
                </p14:cNvPr>
                <p14:cNvContentPartPr/>
                <p14:nvPr/>
              </p14:nvContentPartPr>
              <p14:xfrm>
                <a:off x="1396772" y="2400674"/>
                <a:ext cx="106200" cy="1656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EE2DC1C-0C53-4F2F-8FE6-A58940B9E5A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392452" y="2396354"/>
                  <a:ext cx="1148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2DD9A04-16B3-9168-0B80-27EBD81EB23F}"/>
                    </a:ext>
                  </a:extLst>
                </p14:cNvPr>
                <p14:cNvContentPartPr/>
                <p14:nvPr/>
              </p14:nvContentPartPr>
              <p14:xfrm>
                <a:off x="1556252" y="2428754"/>
                <a:ext cx="109800" cy="1166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2DD9A04-16B3-9168-0B80-27EBD81EB23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551932" y="2424434"/>
                  <a:ext cx="1184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3FDA2BA-58DF-99A3-F1C9-EC5F8603D7B7}"/>
                    </a:ext>
                  </a:extLst>
                </p14:cNvPr>
                <p14:cNvContentPartPr/>
                <p14:nvPr/>
              </p14:nvContentPartPr>
              <p14:xfrm>
                <a:off x="1732652" y="2424434"/>
                <a:ext cx="88560" cy="561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3FDA2BA-58DF-99A3-F1C9-EC5F8603D7B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728332" y="2420114"/>
                  <a:ext cx="972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DB1D384-F398-04BE-2742-19E241DEDA90}"/>
                    </a:ext>
                  </a:extLst>
                </p14:cNvPr>
                <p14:cNvContentPartPr/>
                <p14:nvPr/>
              </p14:nvContentPartPr>
              <p14:xfrm>
                <a:off x="1896092" y="2395994"/>
                <a:ext cx="98280" cy="1213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DB1D384-F398-04BE-2742-19E241DEDA9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891772" y="2391674"/>
                  <a:ext cx="1069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AF156B8-DC2E-BF8B-8BC2-B40D13B68007}"/>
                    </a:ext>
                  </a:extLst>
                </p14:cNvPr>
                <p14:cNvContentPartPr/>
                <p14:nvPr/>
              </p14:nvContentPartPr>
              <p14:xfrm>
                <a:off x="2088692" y="1889474"/>
                <a:ext cx="28800" cy="7804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AF156B8-DC2E-BF8B-8BC2-B40D13B6800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084372" y="1885154"/>
                  <a:ext cx="37440" cy="78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C7B5D87-D941-5E77-CADE-B7F0BDEB5DCC}"/>
              </a:ext>
            </a:extLst>
          </p:cNvPr>
          <p:cNvGrpSpPr/>
          <p:nvPr/>
        </p:nvGrpSpPr>
        <p:grpSpPr>
          <a:xfrm>
            <a:off x="2264372" y="1946354"/>
            <a:ext cx="801360" cy="232920"/>
            <a:chOff x="2264372" y="1946354"/>
            <a:chExt cx="801360" cy="23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2DE671B-6A26-9DEF-BC27-6351FD6583BF}"/>
                    </a:ext>
                  </a:extLst>
                </p14:cNvPr>
                <p14:cNvContentPartPr/>
                <p14:nvPr/>
              </p14:nvContentPartPr>
              <p14:xfrm>
                <a:off x="2264372" y="1987754"/>
                <a:ext cx="69480" cy="1915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2DE671B-6A26-9DEF-BC27-6351FD6583B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260052" y="1983434"/>
                  <a:ext cx="781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1E11A43-243C-ACD5-AAEF-2BF6EDB727E8}"/>
                    </a:ext>
                  </a:extLst>
                </p14:cNvPr>
                <p14:cNvContentPartPr/>
                <p14:nvPr/>
              </p14:nvContentPartPr>
              <p14:xfrm>
                <a:off x="2441492" y="2036714"/>
                <a:ext cx="360" cy="1188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1E11A43-243C-ACD5-AAEF-2BF6EDB727E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437172" y="2032394"/>
                  <a:ext cx="90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6652D24-875F-60D5-BCF5-A5243888BFE2}"/>
                    </a:ext>
                  </a:extLst>
                </p14:cNvPr>
                <p14:cNvContentPartPr/>
                <p14:nvPr/>
              </p14:nvContentPartPr>
              <p14:xfrm>
                <a:off x="2397572" y="2089274"/>
                <a:ext cx="74520" cy="75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6652D24-875F-60D5-BCF5-A5243888BFE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393252" y="2084954"/>
                  <a:ext cx="8316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36A4E5A-8D59-1A9A-BE98-A1CCA1044986}"/>
                    </a:ext>
                  </a:extLst>
                </p14:cNvPr>
                <p14:cNvContentPartPr/>
                <p14:nvPr/>
              </p14:nvContentPartPr>
              <p14:xfrm>
                <a:off x="2562092" y="1946354"/>
                <a:ext cx="96480" cy="2131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36A4E5A-8D59-1A9A-BE98-A1CCA104498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557772" y="1942034"/>
                  <a:ext cx="1051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75161D9-C167-3290-90B5-7BB6AF919E35}"/>
                    </a:ext>
                  </a:extLst>
                </p14:cNvPr>
                <p14:cNvContentPartPr/>
                <p14:nvPr/>
              </p14:nvContentPartPr>
              <p14:xfrm>
                <a:off x="2768732" y="2030234"/>
                <a:ext cx="70560" cy="136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75161D9-C167-3290-90B5-7BB6AF919E3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764412" y="2025914"/>
                  <a:ext cx="792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CC5086D-A12E-18AC-A129-4C141CF96C03}"/>
                    </a:ext>
                  </a:extLst>
                </p14:cNvPr>
                <p14:cNvContentPartPr/>
                <p14:nvPr/>
              </p14:nvContentPartPr>
              <p14:xfrm>
                <a:off x="2798972" y="2073434"/>
                <a:ext cx="52200" cy="36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CC5086D-A12E-18AC-A129-4C141CF96C0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794652" y="2069114"/>
                  <a:ext cx="6084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697D5A7-F284-441E-7445-AD2932E42AB1}"/>
                    </a:ext>
                  </a:extLst>
                </p14:cNvPr>
                <p14:cNvContentPartPr/>
                <p14:nvPr/>
              </p14:nvContentPartPr>
              <p14:xfrm>
                <a:off x="2994452" y="2001434"/>
                <a:ext cx="71280" cy="1137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697D5A7-F284-441E-7445-AD2932E42AB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90132" y="1997114"/>
                  <a:ext cx="79920" cy="12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E18B59D-DF9B-1D8D-BD35-1115630A3E83}"/>
              </a:ext>
            </a:extLst>
          </p:cNvPr>
          <p:cNvGrpSpPr/>
          <p:nvPr/>
        </p:nvGrpSpPr>
        <p:grpSpPr>
          <a:xfrm>
            <a:off x="2180852" y="2371874"/>
            <a:ext cx="1208160" cy="210960"/>
            <a:chOff x="2180852" y="2371874"/>
            <a:chExt cx="1208160" cy="21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C601D79-486C-EC3C-00A1-96C9E213A335}"/>
                    </a:ext>
                  </a:extLst>
                </p14:cNvPr>
                <p14:cNvContentPartPr/>
                <p14:nvPr/>
              </p14:nvContentPartPr>
              <p14:xfrm>
                <a:off x="2180852" y="2386994"/>
                <a:ext cx="120960" cy="1479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C601D79-486C-EC3C-00A1-96C9E213A33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176532" y="2382674"/>
                  <a:ext cx="1296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FB0B900-F8DC-5736-6D03-126796BB15E4}"/>
                    </a:ext>
                  </a:extLst>
                </p14:cNvPr>
                <p14:cNvContentPartPr/>
                <p14:nvPr/>
              </p14:nvContentPartPr>
              <p14:xfrm>
                <a:off x="2365172" y="2380874"/>
                <a:ext cx="69840" cy="1706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FB0B900-F8DC-5736-6D03-126796BB15E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360852" y="2376554"/>
                  <a:ext cx="784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4EC2761-3B7A-0F62-180D-D9AB98D898FE}"/>
                    </a:ext>
                  </a:extLst>
                </p14:cNvPr>
                <p14:cNvContentPartPr/>
                <p14:nvPr/>
              </p14:nvContentPartPr>
              <p14:xfrm>
                <a:off x="2530412" y="2438474"/>
                <a:ext cx="5400" cy="1314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4EC2761-3B7A-0F62-180D-D9AB98D898F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526092" y="2434154"/>
                  <a:ext cx="140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4AF90D9-3E26-E1EB-A08A-38D54006C951}"/>
                    </a:ext>
                  </a:extLst>
                </p14:cNvPr>
                <p14:cNvContentPartPr/>
                <p14:nvPr/>
              </p14:nvContentPartPr>
              <p14:xfrm>
                <a:off x="2494772" y="2501834"/>
                <a:ext cx="111240" cy="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4AF90D9-3E26-E1EB-A08A-38D54006C95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490452" y="2497514"/>
                  <a:ext cx="1198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C729248-6147-E219-38E9-BA87CCEE9074}"/>
                    </a:ext>
                  </a:extLst>
                </p14:cNvPr>
                <p14:cNvContentPartPr/>
                <p14:nvPr/>
              </p14:nvContentPartPr>
              <p14:xfrm>
                <a:off x="2716172" y="2443874"/>
                <a:ext cx="116280" cy="1389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C729248-6147-E219-38E9-BA87CCEE907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711852" y="2439554"/>
                  <a:ext cx="1249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33B300E-1008-A966-9BB4-E1846BBDCD2F}"/>
                    </a:ext>
                  </a:extLst>
                </p14:cNvPr>
                <p14:cNvContentPartPr/>
                <p14:nvPr/>
              </p14:nvContentPartPr>
              <p14:xfrm>
                <a:off x="2880692" y="2377994"/>
                <a:ext cx="91080" cy="2012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33B300E-1008-A966-9BB4-E1846BBDCD2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876372" y="2373674"/>
                  <a:ext cx="997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D3A3687-8921-C85C-5818-578E693C1BA1}"/>
                    </a:ext>
                  </a:extLst>
                </p14:cNvPr>
                <p14:cNvContentPartPr/>
                <p14:nvPr/>
              </p14:nvContentPartPr>
              <p14:xfrm>
                <a:off x="3071492" y="2470514"/>
                <a:ext cx="75960" cy="36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D3A3687-8921-C85C-5818-578E693C1BA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067172" y="2466194"/>
                  <a:ext cx="8460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D6BEE8C-3AEF-D44E-1EE0-BE3FD309494B}"/>
                    </a:ext>
                  </a:extLst>
                </p14:cNvPr>
                <p14:cNvContentPartPr/>
                <p14:nvPr/>
              </p14:nvContentPartPr>
              <p14:xfrm>
                <a:off x="3088412" y="2518394"/>
                <a:ext cx="66960" cy="43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D6BEE8C-3AEF-D44E-1EE0-BE3FD309494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084092" y="2514074"/>
                  <a:ext cx="7560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CF7E315-D1C9-EDEF-78FE-07A5E6BAB2E7}"/>
                    </a:ext>
                  </a:extLst>
                </p14:cNvPr>
                <p14:cNvContentPartPr/>
                <p14:nvPr/>
              </p14:nvContentPartPr>
              <p14:xfrm>
                <a:off x="3292172" y="2371874"/>
                <a:ext cx="96840" cy="1699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CF7E315-D1C9-EDEF-78FE-07A5E6BAB2E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87852" y="2367554"/>
                  <a:ext cx="105480" cy="178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70439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</TotalTime>
  <Words>55</Words>
  <Application>Microsoft Office PowerPoint</Application>
  <PresentationFormat>On-screen Show (16:9)</PresentationFormat>
  <Paragraphs>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Microsoft Sans Serif</vt:lpstr>
      <vt:lpstr>Office Theme</vt:lpstr>
      <vt:lpstr>Math for Machine Learning</vt:lpstr>
      <vt:lpstr>week 03</vt:lpstr>
      <vt:lpstr>Vector Algebra</vt:lpstr>
      <vt:lpstr>Vector Algebra</vt:lpstr>
      <vt:lpstr>Vector Algebra</vt:lpstr>
      <vt:lpstr>Linear Transformations</vt:lpstr>
      <vt:lpstr>Linear Transformations</vt:lpstr>
      <vt:lpstr>Linear Transformations</vt:lpstr>
      <vt:lpstr>Linear Transformations</vt:lpstr>
      <vt:lpstr>Linear Transformations</vt:lpstr>
      <vt:lpstr>Neural Networks and Matrices</vt:lpstr>
      <vt:lpstr>Neural Networks and Matrices</vt:lpstr>
      <vt:lpstr>Neural Networks and Matrices</vt:lpstr>
      <vt:lpstr>Neural Networks and Matrices</vt:lpstr>
      <vt:lpstr>Neural Networks and Matrices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Linear algebra Keynote</dc:title>
  <cp:lastModifiedBy>Deepankar Sharma</cp:lastModifiedBy>
  <cp:revision>1</cp:revision>
  <dcterms:created xsi:type="dcterms:W3CDTF">2023-04-12T13:33:18Z</dcterms:created>
  <dcterms:modified xsi:type="dcterms:W3CDTF">2023-04-12T16:08:47Z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2023-02-07T00:00:00Z</vt:filetime>
  </property>
  <property fmtid="{D5CDD505-2E9C-101B-9397-08002B2CF9AE}" pid="3" name="Creator">
    <vt:lpwstr>Keynote</vt:lpwstr>
  </property>
  <property fmtid="{D5CDD505-2E9C-101B-9397-08002B2CF9AE}" pid="4" name="LastSaved">
    <vt:filetime>2023-04-12T00:00:00Z</vt:filetime>
  </property>
</Properties>
</file>